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503" r:id="rId2"/>
    <p:sldId id="504" r:id="rId3"/>
    <p:sldId id="52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星型の吹き出し矢印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19" name="フリーフォーム: 図形 618">
            <a:extLst>
              <a:ext uri="{FF2B5EF4-FFF2-40B4-BE49-F238E27FC236}">
                <a16:creationId xmlns:a16="http://schemas.microsoft.com/office/drawing/2014/main" id="{B4CF8D37-A9CA-6230-B0F1-6612B0971D4A}"/>
              </a:ext>
            </a:extLst>
          </p:cNvPr>
          <p:cNvSpPr/>
          <p:nvPr/>
        </p:nvSpPr>
        <p:spPr bwMode="auto">
          <a:xfrm>
            <a:off x="7578943" y="859861"/>
            <a:ext cx="660344" cy="1255554"/>
          </a:xfrm>
          <a:custGeom>
            <a:avLst/>
            <a:gdLst>
              <a:gd name="connsiteX0" fmla="*/ 508481 w 1016962"/>
              <a:gd name="connsiteY0" fmla="*/ 0 h 1933615"/>
              <a:gd name="connsiteX1" fmla="*/ 554518 w 1016962"/>
              <a:gd name="connsiteY1" fmla="*/ 41073 h 1933615"/>
              <a:gd name="connsiteX2" fmla="*/ 607681 w 1016962"/>
              <a:gd name="connsiteY2" fmla="*/ 9768 h 1933615"/>
              <a:gd name="connsiteX3" fmla="*/ 644817 w 1016962"/>
              <a:gd name="connsiteY3" fmla="*/ 59033 h 1933615"/>
              <a:gd name="connsiteX4" fmla="*/ 703066 w 1016962"/>
              <a:gd name="connsiteY4" fmla="*/ 38708 h 1933615"/>
              <a:gd name="connsiteX5" fmla="*/ 729886 w 1016962"/>
              <a:gd name="connsiteY5" fmla="*/ 94267 h 1933615"/>
              <a:gd name="connsiteX6" fmla="*/ 790978 w 1016962"/>
              <a:gd name="connsiteY6" fmla="*/ 85695 h 1933615"/>
              <a:gd name="connsiteX7" fmla="*/ 806438 w 1016962"/>
              <a:gd name="connsiteY7" fmla="*/ 145420 h 1933615"/>
              <a:gd name="connsiteX8" fmla="*/ 868031 w 1016962"/>
              <a:gd name="connsiteY8" fmla="*/ 148931 h 1933615"/>
              <a:gd name="connsiteX9" fmla="*/ 871543 w 1016962"/>
              <a:gd name="connsiteY9" fmla="*/ 210525 h 1933615"/>
              <a:gd name="connsiteX10" fmla="*/ 931269 w 1016962"/>
              <a:gd name="connsiteY10" fmla="*/ 225986 h 1933615"/>
              <a:gd name="connsiteX11" fmla="*/ 922695 w 1016962"/>
              <a:gd name="connsiteY11" fmla="*/ 287079 h 1933615"/>
              <a:gd name="connsiteX12" fmla="*/ 978256 w 1016962"/>
              <a:gd name="connsiteY12" fmla="*/ 313898 h 1933615"/>
              <a:gd name="connsiteX13" fmla="*/ 957931 w 1016962"/>
              <a:gd name="connsiteY13" fmla="*/ 372146 h 1933615"/>
              <a:gd name="connsiteX14" fmla="*/ 1007195 w 1016962"/>
              <a:gd name="connsiteY14" fmla="*/ 409282 h 1933615"/>
              <a:gd name="connsiteX15" fmla="*/ 975892 w 1016962"/>
              <a:gd name="connsiteY15" fmla="*/ 462444 h 1933615"/>
              <a:gd name="connsiteX16" fmla="*/ 1016962 w 1016962"/>
              <a:gd name="connsiteY16" fmla="*/ 508484 h 1933615"/>
              <a:gd name="connsiteX17" fmla="*/ 975892 w 1016962"/>
              <a:gd name="connsiteY17" fmla="*/ 554519 h 1933615"/>
              <a:gd name="connsiteX18" fmla="*/ 1007195 w 1016962"/>
              <a:gd name="connsiteY18" fmla="*/ 607682 h 1933615"/>
              <a:gd name="connsiteX19" fmla="*/ 957931 w 1016962"/>
              <a:gd name="connsiteY19" fmla="*/ 644820 h 1933615"/>
              <a:gd name="connsiteX20" fmla="*/ 978257 w 1016962"/>
              <a:gd name="connsiteY20" fmla="*/ 703068 h 1933615"/>
              <a:gd name="connsiteX21" fmla="*/ 922696 w 1016962"/>
              <a:gd name="connsiteY21" fmla="*/ 729887 h 1933615"/>
              <a:gd name="connsiteX22" fmla="*/ 931269 w 1016962"/>
              <a:gd name="connsiteY22" fmla="*/ 790979 h 1933615"/>
              <a:gd name="connsiteX23" fmla="*/ 871544 w 1016962"/>
              <a:gd name="connsiteY23" fmla="*/ 806439 h 1933615"/>
              <a:gd name="connsiteX24" fmla="*/ 868033 w 1016962"/>
              <a:gd name="connsiteY24" fmla="*/ 868032 h 1933615"/>
              <a:gd name="connsiteX25" fmla="*/ 806438 w 1016962"/>
              <a:gd name="connsiteY25" fmla="*/ 871545 h 1933615"/>
              <a:gd name="connsiteX26" fmla="*/ 790979 w 1016962"/>
              <a:gd name="connsiteY26" fmla="*/ 931269 h 1933615"/>
              <a:gd name="connsiteX27" fmla="*/ 729886 w 1016962"/>
              <a:gd name="connsiteY27" fmla="*/ 922696 h 1933615"/>
              <a:gd name="connsiteX28" fmla="*/ 703067 w 1016962"/>
              <a:gd name="connsiteY28" fmla="*/ 978258 h 1933615"/>
              <a:gd name="connsiteX29" fmla="*/ 644819 w 1016962"/>
              <a:gd name="connsiteY29" fmla="*/ 957931 h 1933615"/>
              <a:gd name="connsiteX30" fmla="*/ 607681 w 1016962"/>
              <a:gd name="connsiteY30" fmla="*/ 1007196 h 1933615"/>
              <a:gd name="connsiteX31" fmla="*/ 559732 w 1016962"/>
              <a:gd name="connsiteY31" fmla="*/ 978961 h 1933615"/>
              <a:gd name="connsiteX32" fmla="*/ 508247 w 1016962"/>
              <a:gd name="connsiteY32" fmla="*/ 1933615 h 1933615"/>
              <a:gd name="connsiteX33" fmla="*/ 456776 w 1016962"/>
              <a:gd name="connsiteY33" fmla="*/ 979231 h 1933615"/>
              <a:gd name="connsiteX34" fmla="*/ 409283 w 1016962"/>
              <a:gd name="connsiteY34" fmla="*/ 1007195 h 1933615"/>
              <a:gd name="connsiteX35" fmla="*/ 372143 w 1016962"/>
              <a:gd name="connsiteY35" fmla="*/ 957932 h 1933615"/>
              <a:gd name="connsiteX36" fmla="*/ 313896 w 1016962"/>
              <a:gd name="connsiteY36" fmla="*/ 978259 h 1933615"/>
              <a:gd name="connsiteX37" fmla="*/ 287076 w 1016962"/>
              <a:gd name="connsiteY37" fmla="*/ 922697 h 1933615"/>
              <a:gd name="connsiteX38" fmla="*/ 225985 w 1016962"/>
              <a:gd name="connsiteY38" fmla="*/ 931269 h 1933615"/>
              <a:gd name="connsiteX39" fmla="*/ 210525 w 1016962"/>
              <a:gd name="connsiteY39" fmla="*/ 871545 h 1933615"/>
              <a:gd name="connsiteX40" fmla="*/ 148931 w 1016962"/>
              <a:gd name="connsiteY40" fmla="*/ 868033 h 1933615"/>
              <a:gd name="connsiteX41" fmla="*/ 145419 w 1016962"/>
              <a:gd name="connsiteY41" fmla="*/ 806439 h 1933615"/>
              <a:gd name="connsiteX42" fmla="*/ 85695 w 1016962"/>
              <a:gd name="connsiteY42" fmla="*/ 790979 h 1933615"/>
              <a:gd name="connsiteX43" fmla="*/ 94267 w 1016962"/>
              <a:gd name="connsiteY43" fmla="*/ 729887 h 1933615"/>
              <a:gd name="connsiteX44" fmla="*/ 38705 w 1016962"/>
              <a:gd name="connsiteY44" fmla="*/ 703068 h 1933615"/>
              <a:gd name="connsiteX45" fmla="*/ 59032 w 1016962"/>
              <a:gd name="connsiteY45" fmla="*/ 644821 h 1933615"/>
              <a:gd name="connsiteX46" fmla="*/ 9769 w 1016962"/>
              <a:gd name="connsiteY46" fmla="*/ 607681 h 1933615"/>
              <a:gd name="connsiteX47" fmla="*/ 41070 w 1016962"/>
              <a:gd name="connsiteY47" fmla="*/ 554520 h 1933615"/>
              <a:gd name="connsiteX48" fmla="*/ 0 w 1016962"/>
              <a:gd name="connsiteY48" fmla="*/ 508482 h 1933615"/>
              <a:gd name="connsiteX49" fmla="*/ 41071 w 1016962"/>
              <a:gd name="connsiteY49" fmla="*/ 462444 h 1933615"/>
              <a:gd name="connsiteX50" fmla="*/ 9768 w 1016962"/>
              <a:gd name="connsiteY50" fmla="*/ 409282 h 1933615"/>
              <a:gd name="connsiteX51" fmla="*/ 59032 w 1016962"/>
              <a:gd name="connsiteY51" fmla="*/ 372144 h 1933615"/>
              <a:gd name="connsiteX52" fmla="*/ 38706 w 1016962"/>
              <a:gd name="connsiteY52" fmla="*/ 313897 h 1933615"/>
              <a:gd name="connsiteX53" fmla="*/ 94266 w 1016962"/>
              <a:gd name="connsiteY53" fmla="*/ 287079 h 1933615"/>
              <a:gd name="connsiteX54" fmla="*/ 85694 w 1016962"/>
              <a:gd name="connsiteY54" fmla="*/ 225986 h 1933615"/>
              <a:gd name="connsiteX55" fmla="*/ 145418 w 1016962"/>
              <a:gd name="connsiteY55" fmla="*/ 210525 h 1933615"/>
              <a:gd name="connsiteX56" fmla="*/ 148931 w 1016962"/>
              <a:gd name="connsiteY56" fmla="*/ 148931 h 1933615"/>
              <a:gd name="connsiteX57" fmla="*/ 210525 w 1016962"/>
              <a:gd name="connsiteY57" fmla="*/ 145420 h 1933615"/>
              <a:gd name="connsiteX58" fmla="*/ 225985 w 1016962"/>
              <a:gd name="connsiteY58" fmla="*/ 85695 h 1933615"/>
              <a:gd name="connsiteX59" fmla="*/ 287076 w 1016962"/>
              <a:gd name="connsiteY59" fmla="*/ 94268 h 1933615"/>
              <a:gd name="connsiteX60" fmla="*/ 313896 w 1016962"/>
              <a:gd name="connsiteY60" fmla="*/ 38707 h 1933615"/>
              <a:gd name="connsiteX61" fmla="*/ 372144 w 1016962"/>
              <a:gd name="connsiteY61" fmla="*/ 59031 h 1933615"/>
              <a:gd name="connsiteX62" fmla="*/ 409282 w 1016962"/>
              <a:gd name="connsiteY62" fmla="*/ 9769 h 1933615"/>
              <a:gd name="connsiteX63" fmla="*/ 462443 w 1016962"/>
              <a:gd name="connsiteY63" fmla="*/ 41075 h 1933615"/>
              <a:gd name="connsiteX64" fmla="*/ 508481 w 1016962"/>
              <a:gd name="connsiteY64" fmla="*/ 0 h 193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16962" h="1933615">
                <a:moveTo>
                  <a:pt x="508481" y="0"/>
                </a:moveTo>
                <a:lnTo>
                  <a:pt x="554518" y="41073"/>
                </a:lnTo>
                <a:lnTo>
                  <a:pt x="607681" y="9768"/>
                </a:lnTo>
                <a:lnTo>
                  <a:pt x="644817" y="59033"/>
                </a:lnTo>
                <a:lnTo>
                  <a:pt x="703066" y="38708"/>
                </a:lnTo>
                <a:lnTo>
                  <a:pt x="729886" y="94267"/>
                </a:lnTo>
                <a:lnTo>
                  <a:pt x="790978" y="85695"/>
                </a:lnTo>
                <a:lnTo>
                  <a:pt x="806438" y="145420"/>
                </a:lnTo>
                <a:lnTo>
                  <a:pt x="868031" y="148931"/>
                </a:lnTo>
                <a:lnTo>
                  <a:pt x="871543" y="210525"/>
                </a:lnTo>
                <a:lnTo>
                  <a:pt x="931269" y="225986"/>
                </a:lnTo>
                <a:lnTo>
                  <a:pt x="922695" y="287079"/>
                </a:lnTo>
                <a:lnTo>
                  <a:pt x="978256" y="313898"/>
                </a:lnTo>
                <a:lnTo>
                  <a:pt x="957931" y="372146"/>
                </a:lnTo>
                <a:lnTo>
                  <a:pt x="1007195" y="409282"/>
                </a:lnTo>
                <a:lnTo>
                  <a:pt x="975892" y="462444"/>
                </a:lnTo>
                <a:lnTo>
                  <a:pt x="1016962" y="508484"/>
                </a:lnTo>
                <a:lnTo>
                  <a:pt x="975892" y="554519"/>
                </a:lnTo>
                <a:lnTo>
                  <a:pt x="1007195" y="607682"/>
                </a:lnTo>
                <a:lnTo>
                  <a:pt x="957931" y="644820"/>
                </a:lnTo>
                <a:lnTo>
                  <a:pt x="978257" y="703068"/>
                </a:lnTo>
                <a:lnTo>
                  <a:pt x="922696" y="729887"/>
                </a:lnTo>
                <a:lnTo>
                  <a:pt x="931269" y="790979"/>
                </a:lnTo>
                <a:lnTo>
                  <a:pt x="871544" y="806439"/>
                </a:lnTo>
                <a:lnTo>
                  <a:pt x="868033" y="868032"/>
                </a:lnTo>
                <a:lnTo>
                  <a:pt x="806438" y="871545"/>
                </a:lnTo>
                <a:lnTo>
                  <a:pt x="790979" y="931269"/>
                </a:lnTo>
                <a:lnTo>
                  <a:pt x="729886" y="922696"/>
                </a:lnTo>
                <a:lnTo>
                  <a:pt x="703067" y="978258"/>
                </a:lnTo>
                <a:lnTo>
                  <a:pt x="644819" y="957931"/>
                </a:lnTo>
                <a:lnTo>
                  <a:pt x="607681" y="1007196"/>
                </a:lnTo>
                <a:lnTo>
                  <a:pt x="559732" y="978961"/>
                </a:lnTo>
                <a:lnTo>
                  <a:pt x="508247" y="1933615"/>
                </a:lnTo>
                <a:lnTo>
                  <a:pt x="456776" y="979231"/>
                </a:lnTo>
                <a:lnTo>
                  <a:pt x="409283" y="1007195"/>
                </a:lnTo>
                <a:lnTo>
                  <a:pt x="372143" y="957932"/>
                </a:lnTo>
                <a:lnTo>
                  <a:pt x="313896" y="978259"/>
                </a:lnTo>
                <a:lnTo>
                  <a:pt x="287076" y="922697"/>
                </a:lnTo>
                <a:lnTo>
                  <a:pt x="225985" y="931269"/>
                </a:lnTo>
                <a:lnTo>
                  <a:pt x="210525" y="871545"/>
                </a:lnTo>
                <a:lnTo>
                  <a:pt x="148931" y="868033"/>
                </a:lnTo>
                <a:lnTo>
                  <a:pt x="145419" y="806439"/>
                </a:lnTo>
                <a:lnTo>
                  <a:pt x="85695" y="790979"/>
                </a:lnTo>
                <a:lnTo>
                  <a:pt x="94267" y="729887"/>
                </a:lnTo>
                <a:lnTo>
                  <a:pt x="38705" y="703068"/>
                </a:lnTo>
                <a:lnTo>
                  <a:pt x="59032" y="644821"/>
                </a:lnTo>
                <a:lnTo>
                  <a:pt x="9769" y="607681"/>
                </a:lnTo>
                <a:lnTo>
                  <a:pt x="41070" y="554520"/>
                </a:lnTo>
                <a:lnTo>
                  <a:pt x="0" y="508482"/>
                </a:lnTo>
                <a:lnTo>
                  <a:pt x="41071" y="462444"/>
                </a:lnTo>
                <a:lnTo>
                  <a:pt x="9768" y="409282"/>
                </a:lnTo>
                <a:lnTo>
                  <a:pt x="59032" y="372144"/>
                </a:lnTo>
                <a:lnTo>
                  <a:pt x="38706" y="313897"/>
                </a:lnTo>
                <a:lnTo>
                  <a:pt x="94266" y="287079"/>
                </a:lnTo>
                <a:lnTo>
                  <a:pt x="85694" y="225986"/>
                </a:lnTo>
                <a:lnTo>
                  <a:pt x="145418" y="210525"/>
                </a:lnTo>
                <a:lnTo>
                  <a:pt x="148931" y="148931"/>
                </a:lnTo>
                <a:lnTo>
                  <a:pt x="210525" y="145420"/>
                </a:lnTo>
                <a:lnTo>
                  <a:pt x="225985" y="85695"/>
                </a:lnTo>
                <a:lnTo>
                  <a:pt x="287076" y="94268"/>
                </a:lnTo>
                <a:lnTo>
                  <a:pt x="313896" y="38707"/>
                </a:lnTo>
                <a:lnTo>
                  <a:pt x="372144" y="59031"/>
                </a:lnTo>
                <a:lnTo>
                  <a:pt x="409282" y="9769"/>
                </a:lnTo>
                <a:lnTo>
                  <a:pt x="462443" y="41075"/>
                </a:lnTo>
                <a:lnTo>
                  <a:pt x="508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4" name="フリーフォーム: 図形 613">
            <a:extLst>
              <a:ext uri="{FF2B5EF4-FFF2-40B4-BE49-F238E27FC236}">
                <a16:creationId xmlns:a16="http://schemas.microsoft.com/office/drawing/2014/main" id="{499FADE5-6ED2-1C28-21D3-ED1978B7A5BA}"/>
              </a:ext>
            </a:extLst>
          </p:cNvPr>
          <p:cNvSpPr/>
          <p:nvPr/>
        </p:nvSpPr>
        <p:spPr bwMode="auto">
          <a:xfrm>
            <a:off x="6876350" y="1150884"/>
            <a:ext cx="984400" cy="984625"/>
          </a:xfrm>
          <a:custGeom>
            <a:avLst/>
            <a:gdLst>
              <a:gd name="connsiteX0" fmla="*/ 508481 w 1516024"/>
              <a:gd name="connsiteY0" fmla="*/ 0 h 1516371"/>
              <a:gd name="connsiteX1" fmla="*/ 554518 w 1516024"/>
              <a:gd name="connsiteY1" fmla="*/ 41070 h 1516371"/>
              <a:gd name="connsiteX2" fmla="*/ 607680 w 1516024"/>
              <a:gd name="connsiteY2" fmla="*/ 9770 h 1516371"/>
              <a:gd name="connsiteX3" fmla="*/ 644819 w 1516024"/>
              <a:gd name="connsiteY3" fmla="*/ 59031 h 1516371"/>
              <a:gd name="connsiteX4" fmla="*/ 703069 w 1516024"/>
              <a:gd name="connsiteY4" fmla="*/ 38708 h 1516371"/>
              <a:gd name="connsiteX5" fmla="*/ 729885 w 1516024"/>
              <a:gd name="connsiteY5" fmla="*/ 94266 h 1516371"/>
              <a:gd name="connsiteX6" fmla="*/ 790979 w 1516024"/>
              <a:gd name="connsiteY6" fmla="*/ 85693 h 1516371"/>
              <a:gd name="connsiteX7" fmla="*/ 806437 w 1516024"/>
              <a:gd name="connsiteY7" fmla="*/ 145418 h 1516371"/>
              <a:gd name="connsiteX8" fmla="*/ 868033 w 1516024"/>
              <a:gd name="connsiteY8" fmla="*/ 148930 h 1516371"/>
              <a:gd name="connsiteX9" fmla="*/ 871544 w 1516024"/>
              <a:gd name="connsiteY9" fmla="*/ 210526 h 1516371"/>
              <a:gd name="connsiteX10" fmla="*/ 931270 w 1516024"/>
              <a:gd name="connsiteY10" fmla="*/ 225984 h 1516371"/>
              <a:gd name="connsiteX11" fmla="*/ 922696 w 1516024"/>
              <a:gd name="connsiteY11" fmla="*/ 287077 h 1516371"/>
              <a:gd name="connsiteX12" fmla="*/ 978255 w 1516024"/>
              <a:gd name="connsiteY12" fmla="*/ 313894 h 1516371"/>
              <a:gd name="connsiteX13" fmla="*/ 957931 w 1516024"/>
              <a:gd name="connsiteY13" fmla="*/ 372144 h 1516371"/>
              <a:gd name="connsiteX14" fmla="*/ 1007192 w 1516024"/>
              <a:gd name="connsiteY14" fmla="*/ 409282 h 1516371"/>
              <a:gd name="connsiteX15" fmla="*/ 975892 w 1516024"/>
              <a:gd name="connsiteY15" fmla="*/ 462444 h 1516371"/>
              <a:gd name="connsiteX16" fmla="*/ 1016963 w 1516024"/>
              <a:gd name="connsiteY16" fmla="*/ 508482 h 1516371"/>
              <a:gd name="connsiteX17" fmla="*/ 975893 w 1516024"/>
              <a:gd name="connsiteY17" fmla="*/ 554519 h 1516371"/>
              <a:gd name="connsiteX18" fmla="*/ 1007193 w 1516024"/>
              <a:gd name="connsiteY18" fmla="*/ 607680 h 1516371"/>
              <a:gd name="connsiteX19" fmla="*/ 957931 w 1516024"/>
              <a:gd name="connsiteY19" fmla="*/ 644820 h 1516371"/>
              <a:gd name="connsiteX20" fmla="*/ 978255 w 1516024"/>
              <a:gd name="connsiteY20" fmla="*/ 703085 h 1516371"/>
              <a:gd name="connsiteX21" fmla="*/ 922695 w 1516024"/>
              <a:gd name="connsiteY21" fmla="*/ 729900 h 1516371"/>
              <a:gd name="connsiteX22" fmla="*/ 931271 w 1516024"/>
              <a:gd name="connsiteY22" fmla="*/ 790994 h 1516371"/>
              <a:gd name="connsiteX23" fmla="*/ 877400 w 1516024"/>
              <a:gd name="connsiteY23" fmla="*/ 804936 h 1516371"/>
              <a:gd name="connsiteX24" fmla="*/ 1516024 w 1516024"/>
              <a:gd name="connsiteY24" fmla="*/ 1516371 h 1516371"/>
              <a:gd name="connsiteX25" fmla="*/ 804788 w 1516024"/>
              <a:gd name="connsiteY25" fmla="*/ 877928 h 1516371"/>
              <a:gd name="connsiteX26" fmla="*/ 790981 w 1516024"/>
              <a:gd name="connsiteY26" fmla="*/ 931284 h 1516371"/>
              <a:gd name="connsiteX27" fmla="*/ 729885 w 1516024"/>
              <a:gd name="connsiteY27" fmla="*/ 922710 h 1516371"/>
              <a:gd name="connsiteX28" fmla="*/ 703069 w 1516024"/>
              <a:gd name="connsiteY28" fmla="*/ 978271 h 1516371"/>
              <a:gd name="connsiteX29" fmla="*/ 644820 w 1516024"/>
              <a:gd name="connsiteY29" fmla="*/ 957946 h 1516371"/>
              <a:gd name="connsiteX30" fmla="*/ 607681 w 1516024"/>
              <a:gd name="connsiteY30" fmla="*/ 1007207 h 1516371"/>
              <a:gd name="connsiteX31" fmla="*/ 554519 w 1516024"/>
              <a:gd name="connsiteY31" fmla="*/ 975906 h 1516371"/>
              <a:gd name="connsiteX32" fmla="*/ 508481 w 1516024"/>
              <a:gd name="connsiteY32" fmla="*/ 1016978 h 1516371"/>
              <a:gd name="connsiteX33" fmla="*/ 462443 w 1516024"/>
              <a:gd name="connsiteY33" fmla="*/ 975907 h 1516371"/>
              <a:gd name="connsiteX34" fmla="*/ 409281 w 1516024"/>
              <a:gd name="connsiteY34" fmla="*/ 1007207 h 1516371"/>
              <a:gd name="connsiteX35" fmla="*/ 372144 w 1516024"/>
              <a:gd name="connsiteY35" fmla="*/ 957947 h 1516371"/>
              <a:gd name="connsiteX36" fmla="*/ 313893 w 1516024"/>
              <a:gd name="connsiteY36" fmla="*/ 978270 h 1516371"/>
              <a:gd name="connsiteX37" fmla="*/ 287076 w 1516024"/>
              <a:gd name="connsiteY37" fmla="*/ 922711 h 1516371"/>
              <a:gd name="connsiteX38" fmla="*/ 225981 w 1516024"/>
              <a:gd name="connsiteY38" fmla="*/ 931286 h 1516371"/>
              <a:gd name="connsiteX39" fmla="*/ 210525 w 1516024"/>
              <a:gd name="connsiteY39" fmla="*/ 871559 h 1516371"/>
              <a:gd name="connsiteX40" fmla="*/ 148931 w 1516024"/>
              <a:gd name="connsiteY40" fmla="*/ 868046 h 1516371"/>
              <a:gd name="connsiteX41" fmla="*/ 145418 w 1516024"/>
              <a:gd name="connsiteY41" fmla="*/ 806452 h 1516371"/>
              <a:gd name="connsiteX42" fmla="*/ 85693 w 1516024"/>
              <a:gd name="connsiteY42" fmla="*/ 790994 h 1516371"/>
              <a:gd name="connsiteX43" fmla="*/ 94266 w 1516024"/>
              <a:gd name="connsiteY43" fmla="*/ 729901 h 1516371"/>
              <a:gd name="connsiteX44" fmla="*/ 38707 w 1516024"/>
              <a:gd name="connsiteY44" fmla="*/ 703085 h 1516371"/>
              <a:gd name="connsiteX45" fmla="*/ 59030 w 1516024"/>
              <a:gd name="connsiteY45" fmla="*/ 644820 h 1516371"/>
              <a:gd name="connsiteX46" fmla="*/ 9770 w 1516024"/>
              <a:gd name="connsiteY46" fmla="*/ 607682 h 1516371"/>
              <a:gd name="connsiteX47" fmla="*/ 41071 w 1516024"/>
              <a:gd name="connsiteY47" fmla="*/ 554517 h 1516371"/>
              <a:gd name="connsiteX48" fmla="*/ 0 w 1516024"/>
              <a:gd name="connsiteY48" fmla="*/ 508480 h 1516371"/>
              <a:gd name="connsiteX49" fmla="*/ 41069 w 1516024"/>
              <a:gd name="connsiteY49" fmla="*/ 462445 h 1516371"/>
              <a:gd name="connsiteX50" fmla="*/ 9771 w 1516024"/>
              <a:gd name="connsiteY50" fmla="*/ 409282 h 1516371"/>
              <a:gd name="connsiteX51" fmla="*/ 59030 w 1516024"/>
              <a:gd name="connsiteY51" fmla="*/ 372144 h 1516371"/>
              <a:gd name="connsiteX52" fmla="*/ 38707 w 1516024"/>
              <a:gd name="connsiteY52" fmla="*/ 313893 h 1516371"/>
              <a:gd name="connsiteX53" fmla="*/ 94267 w 1516024"/>
              <a:gd name="connsiteY53" fmla="*/ 287077 h 1516371"/>
              <a:gd name="connsiteX54" fmla="*/ 85692 w 1516024"/>
              <a:gd name="connsiteY54" fmla="*/ 225984 h 1516371"/>
              <a:gd name="connsiteX55" fmla="*/ 145419 w 1516024"/>
              <a:gd name="connsiteY55" fmla="*/ 210526 h 1516371"/>
              <a:gd name="connsiteX56" fmla="*/ 148929 w 1516024"/>
              <a:gd name="connsiteY56" fmla="*/ 148931 h 1516371"/>
              <a:gd name="connsiteX57" fmla="*/ 210527 w 1516024"/>
              <a:gd name="connsiteY57" fmla="*/ 145418 h 1516371"/>
              <a:gd name="connsiteX58" fmla="*/ 225982 w 1516024"/>
              <a:gd name="connsiteY58" fmla="*/ 85694 h 1516371"/>
              <a:gd name="connsiteX59" fmla="*/ 287077 w 1516024"/>
              <a:gd name="connsiteY59" fmla="*/ 94268 h 1516371"/>
              <a:gd name="connsiteX60" fmla="*/ 313894 w 1516024"/>
              <a:gd name="connsiteY60" fmla="*/ 38707 h 1516371"/>
              <a:gd name="connsiteX61" fmla="*/ 372142 w 1516024"/>
              <a:gd name="connsiteY61" fmla="*/ 59032 h 1516371"/>
              <a:gd name="connsiteX62" fmla="*/ 409283 w 1516024"/>
              <a:gd name="connsiteY62" fmla="*/ 9770 h 1516371"/>
              <a:gd name="connsiteX63" fmla="*/ 462444 w 1516024"/>
              <a:gd name="connsiteY63" fmla="*/ 41070 h 1516371"/>
              <a:gd name="connsiteX64" fmla="*/ 508481 w 1516024"/>
              <a:gd name="connsiteY64" fmla="*/ 0 h 15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6024" h="1516371">
                <a:moveTo>
                  <a:pt x="508481" y="0"/>
                </a:moveTo>
                <a:lnTo>
                  <a:pt x="554518" y="41070"/>
                </a:lnTo>
                <a:lnTo>
                  <a:pt x="607680" y="9770"/>
                </a:lnTo>
                <a:lnTo>
                  <a:pt x="644819" y="59031"/>
                </a:lnTo>
                <a:lnTo>
                  <a:pt x="703069" y="38708"/>
                </a:lnTo>
                <a:lnTo>
                  <a:pt x="729885" y="94266"/>
                </a:lnTo>
                <a:lnTo>
                  <a:pt x="790979" y="85693"/>
                </a:lnTo>
                <a:lnTo>
                  <a:pt x="806437" y="145418"/>
                </a:lnTo>
                <a:lnTo>
                  <a:pt x="868033" y="148930"/>
                </a:lnTo>
                <a:lnTo>
                  <a:pt x="871544" y="210526"/>
                </a:lnTo>
                <a:lnTo>
                  <a:pt x="931270" y="225984"/>
                </a:lnTo>
                <a:lnTo>
                  <a:pt x="922696" y="287077"/>
                </a:lnTo>
                <a:lnTo>
                  <a:pt x="978255" y="313894"/>
                </a:lnTo>
                <a:lnTo>
                  <a:pt x="957931" y="372144"/>
                </a:lnTo>
                <a:lnTo>
                  <a:pt x="1007192" y="409282"/>
                </a:lnTo>
                <a:lnTo>
                  <a:pt x="975892" y="462444"/>
                </a:lnTo>
                <a:lnTo>
                  <a:pt x="1016963" y="508482"/>
                </a:lnTo>
                <a:lnTo>
                  <a:pt x="975893" y="554519"/>
                </a:lnTo>
                <a:lnTo>
                  <a:pt x="1007193" y="607680"/>
                </a:lnTo>
                <a:lnTo>
                  <a:pt x="957931" y="644820"/>
                </a:lnTo>
                <a:lnTo>
                  <a:pt x="978255" y="703085"/>
                </a:lnTo>
                <a:lnTo>
                  <a:pt x="922695" y="729900"/>
                </a:lnTo>
                <a:lnTo>
                  <a:pt x="931271" y="790994"/>
                </a:lnTo>
                <a:lnTo>
                  <a:pt x="877400" y="804936"/>
                </a:lnTo>
                <a:lnTo>
                  <a:pt x="1516024" y="1516371"/>
                </a:lnTo>
                <a:lnTo>
                  <a:pt x="804788" y="877928"/>
                </a:lnTo>
                <a:lnTo>
                  <a:pt x="790981" y="931284"/>
                </a:lnTo>
                <a:lnTo>
                  <a:pt x="729885" y="922710"/>
                </a:lnTo>
                <a:lnTo>
                  <a:pt x="703069" y="978271"/>
                </a:lnTo>
                <a:lnTo>
                  <a:pt x="644820" y="957946"/>
                </a:lnTo>
                <a:lnTo>
                  <a:pt x="607681" y="1007207"/>
                </a:lnTo>
                <a:lnTo>
                  <a:pt x="554519" y="975906"/>
                </a:lnTo>
                <a:lnTo>
                  <a:pt x="508481" y="1016978"/>
                </a:lnTo>
                <a:lnTo>
                  <a:pt x="462443" y="975907"/>
                </a:lnTo>
                <a:lnTo>
                  <a:pt x="409281" y="1007207"/>
                </a:lnTo>
                <a:lnTo>
                  <a:pt x="372144" y="957947"/>
                </a:lnTo>
                <a:lnTo>
                  <a:pt x="313893" y="978270"/>
                </a:lnTo>
                <a:lnTo>
                  <a:pt x="287076" y="922711"/>
                </a:lnTo>
                <a:lnTo>
                  <a:pt x="225981" y="931286"/>
                </a:lnTo>
                <a:lnTo>
                  <a:pt x="210525" y="871559"/>
                </a:lnTo>
                <a:lnTo>
                  <a:pt x="148931" y="868046"/>
                </a:lnTo>
                <a:lnTo>
                  <a:pt x="145418" y="806452"/>
                </a:lnTo>
                <a:lnTo>
                  <a:pt x="85693" y="790994"/>
                </a:lnTo>
                <a:lnTo>
                  <a:pt x="94266" y="729901"/>
                </a:lnTo>
                <a:lnTo>
                  <a:pt x="38707" y="703085"/>
                </a:lnTo>
                <a:lnTo>
                  <a:pt x="59030" y="644820"/>
                </a:lnTo>
                <a:lnTo>
                  <a:pt x="9770" y="607682"/>
                </a:lnTo>
                <a:lnTo>
                  <a:pt x="41071" y="554517"/>
                </a:lnTo>
                <a:lnTo>
                  <a:pt x="0" y="508480"/>
                </a:lnTo>
                <a:lnTo>
                  <a:pt x="41069" y="462445"/>
                </a:lnTo>
                <a:lnTo>
                  <a:pt x="9771" y="409282"/>
                </a:lnTo>
                <a:lnTo>
                  <a:pt x="59030" y="372144"/>
                </a:lnTo>
                <a:lnTo>
                  <a:pt x="38707" y="313893"/>
                </a:lnTo>
                <a:lnTo>
                  <a:pt x="94267" y="287077"/>
                </a:lnTo>
                <a:lnTo>
                  <a:pt x="85692" y="225984"/>
                </a:lnTo>
                <a:lnTo>
                  <a:pt x="145419" y="210526"/>
                </a:lnTo>
                <a:lnTo>
                  <a:pt x="148929" y="148931"/>
                </a:lnTo>
                <a:lnTo>
                  <a:pt x="210527" y="145418"/>
                </a:lnTo>
                <a:lnTo>
                  <a:pt x="225982" y="85694"/>
                </a:lnTo>
                <a:lnTo>
                  <a:pt x="287077" y="94268"/>
                </a:lnTo>
                <a:lnTo>
                  <a:pt x="313894" y="38707"/>
                </a:lnTo>
                <a:lnTo>
                  <a:pt x="372142" y="59032"/>
                </a:lnTo>
                <a:lnTo>
                  <a:pt x="409283" y="9770"/>
                </a:lnTo>
                <a:lnTo>
                  <a:pt x="462444" y="41070"/>
                </a:lnTo>
                <a:lnTo>
                  <a:pt x="508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3" name="フリーフォーム: 図形 612">
            <a:extLst>
              <a:ext uri="{FF2B5EF4-FFF2-40B4-BE49-F238E27FC236}">
                <a16:creationId xmlns:a16="http://schemas.microsoft.com/office/drawing/2014/main" id="{6DB7DA69-DDDA-E871-0BEA-2C7DE0E76BCE}"/>
              </a:ext>
            </a:extLst>
          </p:cNvPr>
          <p:cNvSpPr/>
          <p:nvPr/>
        </p:nvSpPr>
        <p:spPr bwMode="auto">
          <a:xfrm>
            <a:off x="7957261" y="1150884"/>
            <a:ext cx="984618" cy="984410"/>
          </a:xfrm>
          <a:custGeom>
            <a:avLst/>
            <a:gdLst>
              <a:gd name="connsiteX0" fmla="*/ 1007876 w 1516359"/>
              <a:gd name="connsiteY0" fmla="*/ 0 h 1516040"/>
              <a:gd name="connsiteX1" fmla="*/ 1053913 w 1516359"/>
              <a:gd name="connsiteY1" fmla="*/ 41070 h 1516040"/>
              <a:gd name="connsiteX2" fmla="*/ 1107074 w 1516359"/>
              <a:gd name="connsiteY2" fmla="*/ 9771 h 1516040"/>
              <a:gd name="connsiteX3" fmla="*/ 1144214 w 1516359"/>
              <a:gd name="connsiteY3" fmla="*/ 59031 h 1516040"/>
              <a:gd name="connsiteX4" fmla="*/ 1202464 w 1516359"/>
              <a:gd name="connsiteY4" fmla="*/ 38707 h 1516040"/>
              <a:gd name="connsiteX5" fmla="*/ 1229279 w 1516359"/>
              <a:gd name="connsiteY5" fmla="*/ 94268 h 1516040"/>
              <a:gd name="connsiteX6" fmla="*/ 1290374 w 1516359"/>
              <a:gd name="connsiteY6" fmla="*/ 85693 h 1516040"/>
              <a:gd name="connsiteX7" fmla="*/ 1305831 w 1516359"/>
              <a:gd name="connsiteY7" fmla="*/ 145420 h 1516040"/>
              <a:gd name="connsiteX8" fmla="*/ 1367427 w 1516359"/>
              <a:gd name="connsiteY8" fmla="*/ 148931 h 1516040"/>
              <a:gd name="connsiteX9" fmla="*/ 1370937 w 1516359"/>
              <a:gd name="connsiteY9" fmla="*/ 210527 h 1516040"/>
              <a:gd name="connsiteX10" fmla="*/ 1430665 w 1516359"/>
              <a:gd name="connsiteY10" fmla="*/ 225983 h 1516040"/>
              <a:gd name="connsiteX11" fmla="*/ 1422090 w 1516359"/>
              <a:gd name="connsiteY11" fmla="*/ 287078 h 1516040"/>
              <a:gd name="connsiteX12" fmla="*/ 1477650 w 1516359"/>
              <a:gd name="connsiteY12" fmla="*/ 313893 h 1516040"/>
              <a:gd name="connsiteX13" fmla="*/ 1457327 w 1516359"/>
              <a:gd name="connsiteY13" fmla="*/ 372144 h 1516040"/>
              <a:gd name="connsiteX14" fmla="*/ 1506587 w 1516359"/>
              <a:gd name="connsiteY14" fmla="*/ 409284 h 1516040"/>
              <a:gd name="connsiteX15" fmla="*/ 1475287 w 1516359"/>
              <a:gd name="connsiteY15" fmla="*/ 462443 h 1516040"/>
              <a:gd name="connsiteX16" fmla="*/ 1516359 w 1516359"/>
              <a:gd name="connsiteY16" fmla="*/ 508480 h 1516040"/>
              <a:gd name="connsiteX17" fmla="*/ 1475287 w 1516359"/>
              <a:gd name="connsiteY17" fmla="*/ 554518 h 1516040"/>
              <a:gd name="connsiteX18" fmla="*/ 1506587 w 1516359"/>
              <a:gd name="connsiteY18" fmla="*/ 607681 h 1516040"/>
              <a:gd name="connsiteX19" fmla="*/ 1457325 w 1516359"/>
              <a:gd name="connsiteY19" fmla="*/ 644820 h 1516040"/>
              <a:gd name="connsiteX20" fmla="*/ 1477649 w 1516359"/>
              <a:gd name="connsiteY20" fmla="*/ 703087 h 1516040"/>
              <a:gd name="connsiteX21" fmla="*/ 1422089 w 1516359"/>
              <a:gd name="connsiteY21" fmla="*/ 729902 h 1516040"/>
              <a:gd name="connsiteX22" fmla="*/ 1430665 w 1516359"/>
              <a:gd name="connsiteY22" fmla="*/ 790996 h 1516040"/>
              <a:gd name="connsiteX23" fmla="*/ 1370937 w 1516359"/>
              <a:gd name="connsiteY23" fmla="*/ 806453 h 1516040"/>
              <a:gd name="connsiteX24" fmla="*/ 1367427 w 1516359"/>
              <a:gd name="connsiteY24" fmla="*/ 868048 h 1516040"/>
              <a:gd name="connsiteX25" fmla="*/ 1305831 w 1516359"/>
              <a:gd name="connsiteY25" fmla="*/ 871560 h 1516040"/>
              <a:gd name="connsiteX26" fmla="*/ 1290375 w 1516359"/>
              <a:gd name="connsiteY26" fmla="*/ 931286 h 1516040"/>
              <a:gd name="connsiteX27" fmla="*/ 1229281 w 1516359"/>
              <a:gd name="connsiteY27" fmla="*/ 922710 h 1516040"/>
              <a:gd name="connsiteX28" fmla="*/ 1202464 w 1516359"/>
              <a:gd name="connsiteY28" fmla="*/ 978271 h 1516040"/>
              <a:gd name="connsiteX29" fmla="*/ 1144214 w 1516359"/>
              <a:gd name="connsiteY29" fmla="*/ 957947 h 1516040"/>
              <a:gd name="connsiteX30" fmla="*/ 1107076 w 1516359"/>
              <a:gd name="connsiteY30" fmla="*/ 1007209 h 1516040"/>
              <a:gd name="connsiteX31" fmla="*/ 1053913 w 1516359"/>
              <a:gd name="connsiteY31" fmla="*/ 975908 h 1516040"/>
              <a:gd name="connsiteX32" fmla="*/ 1007875 w 1516359"/>
              <a:gd name="connsiteY32" fmla="*/ 1016979 h 1516040"/>
              <a:gd name="connsiteX33" fmla="*/ 961838 w 1516359"/>
              <a:gd name="connsiteY33" fmla="*/ 975909 h 1516040"/>
              <a:gd name="connsiteX34" fmla="*/ 908676 w 1516359"/>
              <a:gd name="connsiteY34" fmla="*/ 1007209 h 1516040"/>
              <a:gd name="connsiteX35" fmla="*/ 871538 w 1516359"/>
              <a:gd name="connsiteY35" fmla="*/ 957949 h 1516040"/>
              <a:gd name="connsiteX36" fmla="*/ 813287 w 1516359"/>
              <a:gd name="connsiteY36" fmla="*/ 978271 h 1516040"/>
              <a:gd name="connsiteX37" fmla="*/ 786470 w 1516359"/>
              <a:gd name="connsiteY37" fmla="*/ 922712 h 1516040"/>
              <a:gd name="connsiteX38" fmla="*/ 725377 w 1516359"/>
              <a:gd name="connsiteY38" fmla="*/ 931286 h 1516040"/>
              <a:gd name="connsiteX39" fmla="*/ 711436 w 1516359"/>
              <a:gd name="connsiteY39" fmla="*/ 877416 h 1516040"/>
              <a:gd name="connsiteX40" fmla="*/ 0 w 1516359"/>
              <a:gd name="connsiteY40" fmla="*/ 1516040 h 1516040"/>
              <a:gd name="connsiteX41" fmla="*/ 638445 w 1516359"/>
              <a:gd name="connsiteY41" fmla="*/ 804804 h 1516040"/>
              <a:gd name="connsiteX42" fmla="*/ 585087 w 1516359"/>
              <a:gd name="connsiteY42" fmla="*/ 790996 h 1516040"/>
              <a:gd name="connsiteX43" fmla="*/ 593662 w 1516359"/>
              <a:gd name="connsiteY43" fmla="*/ 729902 h 1516040"/>
              <a:gd name="connsiteX44" fmla="*/ 538101 w 1516359"/>
              <a:gd name="connsiteY44" fmla="*/ 703086 h 1516040"/>
              <a:gd name="connsiteX45" fmla="*/ 558426 w 1516359"/>
              <a:gd name="connsiteY45" fmla="*/ 644820 h 1516040"/>
              <a:gd name="connsiteX46" fmla="*/ 509165 w 1516359"/>
              <a:gd name="connsiteY46" fmla="*/ 607681 h 1516040"/>
              <a:gd name="connsiteX47" fmla="*/ 540465 w 1516359"/>
              <a:gd name="connsiteY47" fmla="*/ 554519 h 1516040"/>
              <a:gd name="connsiteX48" fmla="*/ 499394 w 1516359"/>
              <a:gd name="connsiteY48" fmla="*/ 508482 h 1516040"/>
              <a:gd name="connsiteX49" fmla="*/ 540464 w 1516359"/>
              <a:gd name="connsiteY49" fmla="*/ 462444 h 1516040"/>
              <a:gd name="connsiteX50" fmla="*/ 509163 w 1516359"/>
              <a:gd name="connsiteY50" fmla="*/ 409282 h 1516040"/>
              <a:gd name="connsiteX51" fmla="*/ 558424 w 1516359"/>
              <a:gd name="connsiteY51" fmla="*/ 372144 h 1516040"/>
              <a:gd name="connsiteX52" fmla="*/ 538101 w 1516359"/>
              <a:gd name="connsiteY52" fmla="*/ 313894 h 1516040"/>
              <a:gd name="connsiteX53" fmla="*/ 593662 w 1516359"/>
              <a:gd name="connsiteY53" fmla="*/ 287077 h 1516040"/>
              <a:gd name="connsiteX54" fmla="*/ 585087 w 1516359"/>
              <a:gd name="connsiteY54" fmla="*/ 225983 h 1516040"/>
              <a:gd name="connsiteX55" fmla="*/ 644812 w 1516359"/>
              <a:gd name="connsiteY55" fmla="*/ 210527 h 1516040"/>
              <a:gd name="connsiteX56" fmla="*/ 648326 w 1516359"/>
              <a:gd name="connsiteY56" fmla="*/ 148930 h 1516040"/>
              <a:gd name="connsiteX57" fmla="*/ 709921 w 1516359"/>
              <a:gd name="connsiteY57" fmla="*/ 145420 h 1516040"/>
              <a:gd name="connsiteX58" fmla="*/ 725377 w 1516359"/>
              <a:gd name="connsiteY58" fmla="*/ 85693 h 1516040"/>
              <a:gd name="connsiteX59" fmla="*/ 786472 w 1516359"/>
              <a:gd name="connsiteY59" fmla="*/ 94268 h 1516040"/>
              <a:gd name="connsiteX60" fmla="*/ 813287 w 1516359"/>
              <a:gd name="connsiteY60" fmla="*/ 38708 h 1516040"/>
              <a:gd name="connsiteX61" fmla="*/ 871538 w 1516359"/>
              <a:gd name="connsiteY61" fmla="*/ 59030 h 1516040"/>
              <a:gd name="connsiteX62" fmla="*/ 908676 w 1516359"/>
              <a:gd name="connsiteY62" fmla="*/ 9770 h 1516040"/>
              <a:gd name="connsiteX63" fmla="*/ 961839 w 1516359"/>
              <a:gd name="connsiteY63" fmla="*/ 41069 h 1516040"/>
              <a:gd name="connsiteX64" fmla="*/ 1007876 w 1516359"/>
              <a:gd name="connsiteY64" fmla="*/ 0 h 151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6359" h="1516040">
                <a:moveTo>
                  <a:pt x="1007876" y="0"/>
                </a:moveTo>
                <a:lnTo>
                  <a:pt x="1053913" y="41070"/>
                </a:lnTo>
                <a:lnTo>
                  <a:pt x="1107074" y="9771"/>
                </a:lnTo>
                <a:lnTo>
                  <a:pt x="1144214" y="59031"/>
                </a:lnTo>
                <a:lnTo>
                  <a:pt x="1202464" y="38707"/>
                </a:lnTo>
                <a:lnTo>
                  <a:pt x="1229279" y="94268"/>
                </a:lnTo>
                <a:lnTo>
                  <a:pt x="1290374" y="85693"/>
                </a:lnTo>
                <a:lnTo>
                  <a:pt x="1305831" y="145420"/>
                </a:lnTo>
                <a:lnTo>
                  <a:pt x="1367427" y="148931"/>
                </a:lnTo>
                <a:lnTo>
                  <a:pt x="1370937" y="210527"/>
                </a:lnTo>
                <a:lnTo>
                  <a:pt x="1430665" y="225983"/>
                </a:lnTo>
                <a:lnTo>
                  <a:pt x="1422090" y="287078"/>
                </a:lnTo>
                <a:lnTo>
                  <a:pt x="1477650" y="313893"/>
                </a:lnTo>
                <a:lnTo>
                  <a:pt x="1457327" y="372144"/>
                </a:lnTo>
                <a:lnTo>
                  <a:pt x="1506587" y="409284"/>
                </a:lnTo>
                <a:lnTo>
                  <a:pt x="1475287" y="462443"/>
                </a:lnTo>
                <a:lnTo>
                  <a:pt x="1516359" y="508480"/>
                </a:lnTo>
                <a:lnTo>
                  <a:pt x="1475287" y="554518"/>
                </a:lnTo>
                <a:lnTo>
                  <a:pt x="1506587" y="607681"/>
                </a:lnTo>
                <a:lnTo>
                  <a:pt x="1457325" y="644820"/>
                </a:lnTo>
                <a:lnTo>
                  <a:pt x="1477649" y="703087"/>
                </a:lnTo>
                <a:lnTo>
                  <a:pt x="1422089" y="729902"/>
                </a:lnTo>
                <a:lnTo>
                  <a:pt x="1430665" y="790996"/>
                </a:lnTo>
                <a:lnTo>
                  <a:pt x="1370937" y="806453"/>
                </a:lnTo>
                <a:lnTo>
                  <a:pt x="1367427" y="868048"/>
                </a:lnTo>
                <a:lnTo>
                  <a:pt x="1305831" y="871560"/>
                </a:lnTo>
                <a:lnTo>
                  <a:pt x="1290375" y="931286"/>
                </a:lnTo>
                <a:lnTo>
                  <a:pt x="1229281" y="922710"/>
                </a:lnTo>
                <a:lnTo>
                  <a:pt x="1202464" y="978271"/>
                </a:lnTo>
                <a:lnTo>
                  <a:pt x="1144214" y="957947"/>
                </a:lnTo>
                <a:lnTo>
                  <a:pt x="1107076" y="1007209"/>
                </a:lnTo>
                <a:lnTo>
                  <a:pt x="1053913" y="975908"/>
                </a:lnTo>
                <a:lnTo>
                  <a:pt x="1007875" y="1016979"/>
                </a:lnTo>
                <a:lnTo>
                  <a:pt x="961838" y="975909"/>
                </a:lnTo>
                <a:lnTo>
                  <a:pt x="908676" y="1007209"/>
                </a:lnTo>
                <a:lnTo>
                  <a:pt x="871538" y="957949"/>
                </a:lnTo>
                <a:lnTo>
                  <a:pt x="813287" y="978271"/>
                </a:lnTo>
                <a:lnTo>
                  <a:pt x="786470" y="922712"/>
                </a:lnTo>
                <a:lnTo>
                  <a:pt x="725377" y="931286"/>
                </a:lnTo>
                <a:lnTo>
                  <a:pt x="711436" y="877416"/>
                </a:lnTo>
                <a:lnTo>
                  <a:pt x="0" y="1516040"/>
                </a:lnTo>
                <a:lnTo>
                  <a:pt x="638445" y="804804"/>
                </a:lnTo>
                <a:lnTo>
                  <a:pt x="585087" y="790996"/>
                </a:lnTo>
                <a:lnTo>
                  <a:pt x="593662" y="729902"/>
                </a:lnTo>
                <a:lnTo>
                  <a:pt x="538101" y="703086"/>
                </a:lnTo>
                <a:lnTo>
                  <a:pt x="558426" y="644820"/>
                </a:lnTo>
                <a:lnTo>
                  <a:pt x="509165" y="607681"/>
                </a:lnTo>
                <a:lnTo>
                  <a:pt x="540465" y="554519"/>
                </a:lnTo>
                <a:lnTo>
                  <a:pt x="499394" y="508482"/>
                </a:lnTo>
                <a:lnTo>
                  <a:pt x="540464" y="462444"/>
                </a:lnTo>
                <a:lnTo>
                  <a:pt x="509163" y="409282"/>
                </a:lnTo>
                <a:lnTo>
                  <a:pt x="558424" y="372144"/>
                </a:lnTo>
                <a:lnTo>
                  <a:pt x="538101" y="313894"/>
                </a:lnTo>
                <a:lnTo>
                  <a:pt x="593662" y="287077"/>
                </a:lnTo>
                <a:lnTo>
                  <a:pt x="585087" y="225983"/>
                </a:lnTo>
                <a:lnTo>
                  <a:pt x="644812" y="210527"/>
                </a:lnTo>
                <a:lnTo>
                  <a:pt x="648326" y="148930"/>
                </a:lnTo>
                <a:lnTo>
                  <a:pt x="709921" y="145420"/>
                </a:lnTo>
                <a:lnTo>
                  <a:pt x="725377" y="85693"/>
                </a:lnTo>
                <a:lnTo>
                  <a:pt x="786472" y="94268"/>
                </a:lnTo>
                <a:lnTo>
                  <a:pt x="813287" y="38708"/>
                </a:lnTo>
                <a:lnTo>
                  <a:pt x="871538" y="59030"/>
                </a:lnTo>
                <a:lnTo>
                  <a:pt x="908676" y="9770"/>
                </a:lnTo>
                <a:lnTo>
                  <a:pt x="961839" y="41069"/>
                </a:lnTo>
                <a:lnTo>
                  <a:pt x="100787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4" name="フリーフォーム: 図形 603">
            <a:extLst>
              <a:ext uri="{FF2B5EF4-FFF2-40B4-BE49-F238E27FC236}">
                <a16:creationId xmlns:a16="http://schemas.microsoft.com/office/drawing/2014/main" id="{101C8B82-F57C-D3E9-7B21-097B487769E2}"/>
              </a:ext>
            </a:extLst>
          </p:cNvPr>
          <p:cNvSpPr/>
          <p:nvPr/>
        </p:nvSpPr>
        <p:spPr bwMode="auto">
          <a:xfrm>
            <a:off x="6585329" y="1853484"/>
            <a:ext cx="1255544" cy="660345"/>
          </a:xfrm>
          <a:custGeom>
            <a:avLst/>
            <a:gdLst>
              <a:gd name="connsiteX0" fmla="*/ 508482 w 1933598"/>
              <a:gd name="connsiteY0" fmla="*/ 0 h 1016963"/>
              <a:gd name="connsiteX1" fmla="*/ 554520 w 1933598"/>
              <a:gd name="connsiteY1" fmla="*/ 41071 h 1016963"/>
              <a:gd name="connsiteX2" fmla="*/ 607681 w 1933598"/>
              <a:gd name="connsiteY2" fmla="*/ 9769 h 1016963"/>
              <a:gd name="connsiteX3" fmla="*/ 644820 w 1933598"/>
              <a:gd name="connsiteY3" fmla="*/ 59030 h 1016963"/>
              <a:gd name="connsiteX4" fmla="*/ 703068 w 1933598"/>
              <a:gd name="connsiteY4" fmla="*/ 38705 h 1016963"/>
              <a:gd name="connsiteX5" fmla="*/ 729887 w 1933598"/>
              <a:gd name="connsiteY5" fmla="*/ 94266 h 1016963"/>
              <a:gd name="connsiteX6" fmla="*/ 790979 w 1933598"/>
              <a:gd name="connsiteY6" fmla="*/ 85694 h 1016963"/>
              <a:gd name="connsiteX7" fmla="*/ 806439 w 1933598"/>
              <a:gd name="connsiteY7" fmla="*/ 145419 h 1016963"/>
              <a:gd name="connsiteX8" fmla="*/ 868034 w 1933598"/>
              <a:gd name="connsiteY8" fmla="*/ 148929 h 1016963"/>
              <a:gd name="connsiteX9" fmla="*/ 871545 w 1933598"/>
              <a:gd name="connsiteY9" fmla="*/ 210525 h 1016963"/>
              <a:gd name="connsiteX10" fmla="*/ 931269 w 1933598"/>
              <a:gd name="connsiteY10" fmla="*/ 225984 h 1016963"/>
              <a:gd name="connsiteX11" fmla="*/ 922697 w 1933598"/>
              <a:gd name="connsiteY11" fmla="*/ 287077 h 1016963"/>
              <a:gd name="connsiteX12" fmla="*/ 978258 w 1933598"/>
              <a:gd name="connsiteY12" fmla="*/ 313895 h 1016963"/>
              <a:gd name="connsiteX13" fmla="*/ 957933 w 1933598"/>
              <a:gd name="connsiteY13" fmla="*/ 372144 h 1016963"/>
              <a:gd name="connsiteX14" fmla="*/ 1007196 w 1933598"/>
              <a:gd name="connsiteY14" fmla="*/ 409282 h 1016963"/>
              <a:gd name="connsiteX15" fmla="*/ 978962 w 1933598"/>
              <a:gd name="connsiteY15" fmla="*/ 457231 h 1016963"/>
              <a:gd name="connsiteX16" fmla="*/ 1933598 w 1933598"/>
              <a:gd name="connsiteY16" fmla="*/ 508716 h 1016963"/>
              <a:gd name="connsiteX17" fmla="*/ 979230 w 1933598"/>
              <a:gd name="connsiteY17" fmla="*/ 560188 h 1016963"/>
              <a:gd name="connsiteX18" fmla="*/ 1007196 w 1933598"/>
              <a:gd name="connsiteY18" fmla="*/ 607681 h 1016963"/>
              <a:gd name="connsiteX19" fmla="*/ 957931 w 1933598"/>
              <a:gd name="connsiteY19" fmla="*/ 644819 h 1016963"/>
              <a:gd name="connsiteX20" fmla="*/ 978258 w 1933598"/>
              <a:gd name="connsiteY20" fmla="*/ 703067 h 1016963"/>
              <a:gd name="connsiteX21" fmla="*/ 922696 w 1933598"/>
              <a:gd name="connsiteY21" fmla="*/ 729886 h 1016963"/>
              <a:gd name="connsiteX22" fmla="*/ 931268 w 1933598"/>
              <a:gd name="connsiteY22" fmla="*/ 790979 h 1016963"/>
              <a:gd name="connsiteX23" fmla="*/ 871545 w 1933598"/>
              <a:gd name="connsiteY23" fmla="*/ 806438 h 1016963"/>
              <a:gd name="connsiteX24" fmla="*/ 868032 w 1933598"/>
              <a:gd name="connsiteY24" fmla="*/ 868033 h 1016963"/>
              <a:gd name="connsiteX25" fmla="*/ 806439 w 1933598"/>
              <a:gd name="connsiteY25" fmla="*/ 871544 h 1016963"/>
              <a:gd name="connsiteX26" fmla="*/ 790979 w 1933598"/>
              <a:gd name="connsiteY26" fmla="*/ 931269 h 1016963"/>
              <a:gd name="connsiteX27" fmla="*/ 729887 w 1933598"/>
              <a:gd name="connsiteY27" fmla="*/ 922696 h 1016963"/>
              <a:gd name="connsiteX28" fmla="*/ 703068 w 1933598"/>
              <a:gd name="connsiteY28" fmla="*/ 978257 h 1016963"/>
              <a:gd name="connsiteX29" fmla="*/ 644818 w 1933598"/>
              <a:gd name="connsiteY29" fmla="*/ 957931 h 1016963"/>
              <a:gd name="connsiteX30" fmla="*/ 607682 w 1933598"/>
              <a:gd name="connsiteY30" fmla="*/ 1007195 h 1016963"/>
              <a:gd name="connsiteX31" fmla="*/ 554520 w 1933598"/>
              <a:gd name="connsiteY31" fmla="*/ 975891 h 1016963"/>
              <a:gd name="connsiteX32" fmla="*/ 508482 w 1933598"/>
              <a:gd name="connsiteY32" fmla="*/ 1016963 h 1016963"/>
              <a:gd name="connsiteX33" fmla="*/ 462444 w 1933598"/>
              <a:gd name="connsiteY33" fmla="*/ 975892 h 1016963"/>
              <a:gd name="connsiteX34" fmla="*/ 409282 w 1933598"/>
              <a:gd name="connsiteY34" fmla="*/ 1007195 h 1016963"/>
              <a:gd name="connsiteX35" fmla="*/ 372146 w 1933598"/>
              <a:gd name="connsiteY35" fmla="*/ 957931 h 1016963"/>
              <a:gd name="connsiteX36" fmla="*/ 313898 w 1933598"/>
              <a:gd name="connsiteY36" fmla="*/ 978257 h 1016963"/>
              <a:gd name="connsiteX37" fmla="*/ 287077 w 1933598"/>
              <a:gd name="connsiteY37" fmla="*/ 922696 h 1016963"/>
              <a:gd name="connsiteX38" fmla="*/ 225985 w 1933598"/>
              <a:gd name="connsiteY38" fmla="*/ 931268 h 1016963"/>
              <a:gd name="connsiteX39" fmla="*/ 210524 w 1933598"/>
              <a:gd name="connsiteY39" fmla="*/ 871545 h 1016963"/>
              <a:gd name="connsiteX40" fmla="*/ 148931 w 1933598"/>
              <a:gd name="connsiteY40" fmla="*/ 868031 h 1016963"/>
              <a:gd name="connsiteX41" fmla="*/ 145418 w 1933598"/>
              <a:gd name="connsiteY41" fmla="*/ 806439 h 1016963"/>
              <a:gd name="connsiteX42" fmla="*/ 85696 w 1933598"/>
              <a:gd name="connsiteY42" fmla="*/ 790979 h 1016963"/>
              <a:gd name="connsiteX43" fmla="*/ 94267 w 1933598"/>
              <a:gd name="connsiteY43" fmla="*/ 729886 h 1016963"/>
              <a:gd name="connsiteX44" fmla="*/ 38708 w 1933598"/>
              <a:gd name="connsiteY44" fmla="*/ 703066 h 1016963"/>
              <a:gd name="connsiteX45" fmla="*/ 59033 w 1933598"/>
              <a:gd name="connsiteY45" fmla="*/ 644817 h 1016963"/>
              <a:gd name="connsiteX46" fmla="*/ 9769 w 1933598"/>
              <a:gd name="connsiteY46" fmla="*/ 607682 h 1016963"/>
              <a:gd name="connsiteX47" fmla="*/ 41074 w 1933598"/>
              <a:gd name="connsiteY47" fmla="*/ 554519 h 1016963"/>
              <a:gd name="connsiteX48" fmla="*/ 0 w 1933598"/>
              <a:gd name="connsiteY48" fmla="*/ 508481 h 1016963"/>
              <a:gd name="connsiteX49" fmla="*/ 41073 w 1933598"/>
              <a:gd name="connsiteY49" fmla="*/ 462444 h 1016963"/>
              <a:gd name="connsiteX50" fmla="*/ 9769 w 1933598"/>
              <a:gd name="connsiteY50" fmla="*/ 409282 h 1016963"/>
              <a:gd name="connsiteX51" fmla="*/ 59031 w 1933598"/>
              <a:gd name="connsiteY51" fmla="*/ 372144 h 1016963"/>
              <a:gd name="connsiteX52" fmla="*/ 38707 w 1933598"/>
              <a:gd name="connsiteY52" fmla="*/ 313896 h 1016963"/>
              <a:gd name="connsiteX53" fmla="*/ 94268 w 1933598"/>
              <a:gd name="connsiteY53" fmla="*/ 287077 h 1016963"/>
              <a:gd name="connsiteX54" fmla="*/ 85695 w 1933598"/>
              <a:gd name="connsiteY54" fmla="*/ 225985 h 1016963"/>
              <a:gd name="connsiteX55" fmla="*/ 145419 w 1933598"/>
              <a:gd name="connsiteY55" fmla="*/ 210524 h 1016963"/>
              <a:gd name="connsiteX56" fmla="*/ 148931 w 1933598"/>
              <a:gd name="connsiteY56" fmla="*/ 148931 h 1016963"/>
              <a:gd name="connsiteX57" fmla="*/ 210525 w 1933598"/>
              <a:gd name="connsiteY57" fmla="*/ 145418 h 1016963"/>
              <a:gd name="connsiteX58" fmla="*/ 225984 w 1933598"/>
              <a:gd name="connsiteY58" fmla="*/ 85695 h 1016963"/>
              <a:gd name="connsiteX59" fmla="*/ 287079 w 1933598"/>
              <a:gd name="connsiteY59" fmla="*/ 94266 h 1016963"/>
              <a:gd name="connsiteX60" fmla="*/ 313897 w 1933598"/>
              <a:gd name="connsiteY60" fmla="*/ 38705 h 1016963"/>
              <a:gd name="connsiteX61" fmla="*/ 372144 w 1933598"/>
              <a:gd name="connsiteY61" fmla="*/ 59033 h 1016963"/>
              <a:gd name="connsiteX62" fmla="*/ 409282 w 1933598"/>
              <a:gd name="connsiteY62" fmla="*/ 9768 h 1016963"/>
              <a:gd name="connsiteX63" fmla="*/ 462443 w 1933598"/>
              <a:gd name="connsiteY63" fmla="*/ 41071 h 1016963"/>
              <a:gd name="connsiteX64" fmla="*/ 508482 w 1933598"/>
              <a:gd name="connsiteY64" fmla="*/ 0 h 101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933598" h="1016963">
                <a:moveTo>
                  <a:pt x="508482" y="0"/>
                </a:moveTo>
                <a:lnTo>
                  <a:pt x="554520" y="41071"/>
                </a:lnTo>
                <a:lnTo>
                  <a:pt x="607681" y="9769"/>
                </a:lnTo>
                <a:lnTo>
                  <a:pt x="644820" y="59030"/>
                </a:lnTo>
                <a:lnTo>
                  <a:pt x="703068" y="38705"/>
                </a:lnTo>
                <a:lnTo>
                  <a:pt x="729887" y="94266"/>
                </a:lnTo>
                <a:lnTo>
                  <a:pt x="790979" y="85694"/>
                </a:lnTo>
                <a:lnTo>
                  <a:pt x="806439" y="145419"/>
                </a:lnTo>
                <a:lnTo>
                  <a:pt x="868034" y="148929"/>
                </a:lnTo>
                <a:lnTo>
                  <a:pt x="871545" y="210525"/>
                </a:lnTo>
                <a:lnTo>
                  <a:pt x="931269" y="225984"/>
                </a:lnTo>
                <a:lnTo>
                  <a:pt x="922697" y="287077"/>
                </a:lnTo>
                <a:lnTo>
                  <a:pt x="978258" y="313895"/>
                </a:lnTo>
                <a:lnTo>
                  <a:pt x="957933" y="372144"/>
                </a:lnTo>
                <a:lnTo>
                  <a:pt x="1007196" y="409282"/>
                </a:lnTo>
                <a:lnTo>
                  <a:pt x="978962" y="457231"/>
                </a:lnTo>
                <a:lnTo>
                  <a:pt x="1933598" y="508716"/>
                </a:lnTo>
                <a:lnTo>
                  <a:pt x="979230" y="560188"/>
                </a:lnTo>
                <a:lnTo>
                  <a:pt x="1007196" y="607681"/>
                </a:lnTo>
                <a:lnTo>
                  <a:pt x="957931" y="644819"/>
                </a:lnTo>
                <a:lnTo>
                  <a:pt x="978258" y="703067"/>
                </a:lnTo>
                <a:lnTo>
                  <a:pt x="922696" y="729886"/>
                </a:lnTo>
                <a:lnTo>
                  <a:pt x="931268" y="790979"/>
                </a:lnTo>
                <a:lnTo>
                  <a:pt x="871545" y="806438"/>
                </a:lnTo>
                <a:lnTo>
                  <a:pt x="868032" y="868033"/>
                </a:lnTo>
                <a:lnTo>
                  <a:pt x="806439" y="871544"/>
                </a:lnTo>
                <a:lnTo>
                  <a:pt x="790979" y="931269"/>
                </a:lnTo>
                <a:lnTo>
                  <a:pt x="729887" y="922696"/>
                </a:lnTo>
                <a:lnTo>
                  <a:pt x="703068" y="978257"/>
                </a:lnTo>
                <a:lnTo>
                  <a:pt x="644818" y="957931"/>
                </a:lnTo>
                <a:lnTo>
                  <a:pt x="607682" y="1007195"/>
                </a:lnTo>
                <a:lnTo>
                  <a:pt x="554520" y="975891"/>
                </a:lnTo>
                <a:lnTo>
                  <a:pt x="508482" y="1016963"/>
                </a:lnTo>
                <a:lnTo>
                  <a:pt x="462444" y="975892"/>
                </a:lnTo>
                <a:lnTo>
                  <a:pt x="409282" y="1007195"/>
                </a:lnTo>
                <a:lnTo>
                  <a:pt x="372146" y="957931"/>
                </a:lnTo>
                <a:lnTo>
                  <a:pt x="313898" y="978257"/>
                </a:lnTo>
                <a:lnTo>
                  <a:pt x="287077" y="922696"/>
                </a:lnTo>
                <a:lnTo>
                  <a:pt x="225985" y="931268"/>
                </a:lnTo>
                <a:lnTo>
                  <a:pt x="210524" y="871545"/>
                </a:lnTo>
                <a:lnTo>
                  <a:pt x="148931" y="868031"/>
                </a:lnTo>
                <a:lnTo>
                  <a:pt x="145418" y="806439"/>
                </a:lnTo>
                <a:lnTo>
                  <a:pt x="85696" y="790979"/>
                </a:lnTo>
                <a:lnTo>
                  <a:pt x="94267" y="729886"/>
                </a:lnTo>
                <a:lnTo>
                  <a:pt x="38708" y="703066"/>
                </a:lnTo>
                <a:lnTo>
                  <a:pt x="59033" y="644817"/>
                </a:lnTo>
                <a:lnTo>
                  <a:pt x="9769" y="607682"/>
                </a:lnTo>
                <a:lnTo>
                  <a:pt x="41074" y="554519"/>
                </a:lnTo>
                <a:lnTo>
                  <a:pt x="0" y="508481"/>
                </a:lnTo>
                <a:lnTo>
                  <a:pt x="41073" y="462444"/>
                </a:lnTo>
                <a:lnTo>
                  <a:pt x="9769" y="409282"/>
                </a:lnTo>
                <a:lnTo>
                  <a:pt x="59031" y="372144"/>
                </a:lnTo>
                <a:lnTo>
                  <a:pt x="38707" y="313896"/>
                </a:lnTo>
                <a:lnTo>
                  <a:pt x="94268" y="287077"/>
                </a:lnTo>
                <a:lnTo>
                  <a:pt x="85695" y="225985"/>
                </a:lnTo>
                <a:lnTo>
                  <a:pt x="145419" y="210524"/>
                </a:lnTo>
                <a:lnTo>
                  <a:pt x="148931" y="148931"/>
                </a:lnTo>
                <a:lnTo>
                  <a:pt x="210525" y="145418"/>
                </a:lnTo>
                <a:lnTo>
                  <a:pt x="225984" y="85695"/>
                </a:lnTo>
                <a:lnTo>
                  <a:pt x="287079" y="94266"/>
                </a:lnTo>
                <a:lnTo>
                  <a:pt x="313897" y="38705"/>
                </a:lnTo>
                <a:lnTo>
                  <a:pt x="372144" y="59033"/>
                </a:lnTo>
                <a:lnTo>
                  <a:pt x="409282" y="9768"/>
                </a:lnTo>
                <a:lnTo>
                  <a:pt x="462443" y="41071"/>
                </a:lnTo>
                <a:lnTo>
                  <a:pt x="50848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3" name="フリーフォーム: 図形 602">
            <a:extLst>
              <a:ext uri="{FF2B5EF4-FFF2-40B4-BE49-F238E27FC236}">
                <a16:creationId xmlns:a16="http://schemas.microsoft.com/office/drawing/2014/main" id="{33F8C05A-F35E-676A-EBC1-1B22C0298425}"/>
              </a:ext>
            </a:extLst>
          </p:cNvPr>
          <p:cNvSpPr/>
          <p:nvPr/>
        </p:nvSpPr>
        <p:spPr bwMode="auto">
          <a:xfrm>
            <a:off x="7977356" y="1853484"/>
            <a:ext cx="1255545" cy="660345"/>
          </a:xfrm>
          <a:custGeom>
            <a:avLst/>
            <a:gdLst>
              <a:gd name="connsiteX0" fmla="*/ 1425117 w 1933599"/>
              <a:gd name="connsiteY0" fmla="*/ 0 h 1016964"/>
              <a:gd name="connsiteX1" fmla="*/ 1471155 w 1933599"/>
              <a:gd name="connsiteY1" fmla="*/ 41071 h 1016964"/>
              <a:gd name="connsiteX2" fmla="*/ 1524317 w 1933599"/>
              <a:gd name="connsiteY2" fmla="*/ 9768 h 1016964"/>
              <a:gd name="connsiteX3" fmla="*/ 1561453 w 1933599"/>
              <a:gd name="connsiteY3" fmla="*/ 59033 h 1016964"/>
              <a:gd name="connsiteX4" fmla="*/ 1619701 w 1933599"/>
              <a:gd name="connsiteY4" fmla="*/ 38707 h 1016964"/>
              <a:gd name="connsiteX5" fmla="*/ 1646521 w 1933599"/>
              <a:gd name="connsiteY5" fmla="*/ 94266 h 1016964"/>
              <a:gd name="connsiteX6" fmla="*/ 1707615 w 1933599"/>
              <a:gd name="connsiteY6" fmla="*/ 85693 h 1016964"/>
              <a:gd name="connsiteX7" fmla="*/ 1723074 w 1933599"/>
              <a:gd name="connsiteY7" fmla="*/ 145418 h 1016964"/>
              <a:gd name="connsiteX8" fmla="*/ 1784667 w 1933599"/>
              <a:gd name="connsiteY8" fmla="*/ 148931 h 1016964"/>
              <a:gd name="connsiteX9" fmla="*/ 1788181 w 1933599"/>
              <a:gd name="connsiteY9" fmla="*/ 210524 h 1016964"/>
              <a:gd name="connsiteX10" fmla="*/ 1847903 w 1933599"/>
              <a:gd name="connsiteY10" fmla="*/ 225984 h 1016964"/>
              <a:gd name="connsiteX11" fmla="*/ 1839332 w 1933599"/>
              <a:gd name="connsiteY11" fmla="*/ 287077 h 1016964"/>
              <a:gd name="connsiteX12" fmla="*/ 1894891 w 1933599"/>
              <a:gd name="connsiteY12" fmla="*/ 313896 h 1016964"/>
              <a:gd name="connsiteX13" fmla="*/ 1874566 w 1933599"/>
              <a:gd name="connsiteY13" fmla="*/ 372145 h 1016964"/>
              <a:gd name="connsiteX14" fmla="*/ 1923831 w 1933599"/>
              <a:gd name="connsiteY14" fmla="*/ 409282 h 1016964"/>
              <a:gd name="connsiteX15" fmla="*/ 1892526 w 1933599"/>
              <a:gd name="connsiteY15" fmla="*/ 462445 h 1016964"/>
              <a:gd name="connsiteX16" fmla="*/ 1933599 w 1933599"/>
              <a:gd name="connsiteY16" fmla="*/ 508482 h 1016964"/>
              <a:gd name="connsiteX17" fmla="*/ 1892526 w 1933599"/>
              <a:gd name="connsiteY17" fmla="*/ 554519 h 1016964"/>
              <a:gd name="connsiteX18" fmla="*/ 1923830 w 1933599"/>
              <a:gd name="connsiteY18" fmla="*/ 607681 h 1016964"/>
              <a:gd name="connsiteX19" fmla="*/ 1874567 w 1933599"/>
              <a:gd name="connsiteY19" fmla="*/ 644818 h 1016964"/>
              <a:gd name="connsiteX20" fmla="*/ 1894892 w 1933599"/>
              <a:gd name="connsiteY20" fmla="*/ 703067 h 1016964"/>
              <a:gd name="connsiteX21" fmla="*/ 1839331 w 1933599"/>
              <a:gd name="connsiteY21" fmla="*/ 729887 h 1016964"/>
              <a:gd name="connsiteX22" fmla="*/ 1847902 w 1933599"/>
              <a:gd name="connsiteY22" fmla="*/ 790979 h 1016964"/>
              <a:gd name="connsiteX23" fmla="*/ 1788179 w 1933599"/>
              <a:gd name="connsiteY23" fmla="*/ 806438 h 1016964"/>
              <a:gd name="connsiteX24" fmla="*/ 1784668 w 1933599"/>
              <a:gd name="connsiteY24" fmla="*/ 868032 h 1016964"/>
              <a:gd name="connsiteX25" fmla="*/ 1723074 w 1933599"/>
              <a:gd name="connsiteY25" fmla="*/ 871545 h 1016964"/>
              <a:gd name="connsiteX26" fmla="*/ 1707614 w 1933599"/>
              <a:gd name="connsiteY26" fmla="*/ 931268 h 1016964"/>
              <a:gd name="connsiteX27" fmla="*/ 1646520 w 1933599"/>
              <a:gd name="connsiteY27" fmla="*/ 922697 h 1016964"/>
              <a:gd name="connsiteX28" fmla="*/ 1619702 w 1933599"/>
              <a:gd name="connsiteY28" fmla="*/ 978257 h 1016964"/>
              <a:gd name="connsiteX29" fmla="*/ 1561455 w 1933599"/>
              <a:gd name="connsiteY29" fmla="*/ 957931 h 1016964"/>
              <a:gd name="connsiteX30" fmla="*/ 1524317 w 1933599"/>
              <a:gd name="connsiteY30" fmla="*/ 1007196 h 1016964"/>
              <a:gd name="connsiteX31" fmla="*/ 1471155 w 1933599"/>
              <a:gd name="connsiteY31" fmla="*/ 975892 h 1016964"/>
              <a:gd name="connsiteX32" fmla="*/ 1425117 w 1933599"/>
              <a:gd name="connsiteY32" fmla="*/ 1016964 h 1016964"/>
              <a:gd name="connsiteX33" fmla="*/ 1379078 w 1933599"/>
              <a:gd name="connsiteY33" fmla="*/ 975892 h 1016964"/>
              <a:gd name="connsiteX34" fmla="*/ 1325918 w 1933599"/>
              <a:gd name="connsiteY34" fmla="*/ 1007194 h 1016964"/>
              <a:gd name="connsiteX35" fmla="*/ 1288779 w 1933599"/>
              <a:gd name="connsiteY35" fmla="*/ 957932 h 1016964"/>
              <a:gd name="connsiteX36" fmla="*/ 1230531 w 1933599"/>
              <a:gd name="connsiteY36" fmla="*/ 978258 h 1016964"/>
              <a:gd name="connsiteX37" fmla="*/ 1203712 w 1933599"/>
              <a:gd name="connsiteY37" fmla="*/ 922696 h 1016964"/>
              <a:gd name="connsiteX38" fmla="*/ 1142620 w 1933599"/>
              <a:gd name="connsiteY38" fmla="*/ 931269 h 1016964"/>
              <a:gd name="connsiteX39" fmla="*/ 1127160 w 1933599"/>
              <a:gd name="connsiteY39" fmla="*/ 871544 h 1016964"/>
              <a:gd name="connsiteX40" fmla="*/ 1065565 w 1933599"/>
              <a:gd name="connsiteY40" fmla="*/ 868033 h 1016964"/>
              <a:gd name="connsiteX41" fmla="*/ 1062054 w 1933599"/>
              <a:gd name="connsiteY41" fmla="*/ 806438 h 1016964"/>
              <a:gd name="connsiteX42" fmla="*/ 1002330 w 1933599"/>
              <a:gd name="connsiteY42" fmla="*/ 790979 h 1016964"/>
              <a:gd name="connsiteX43" fmla="*/ 1010901 w 1933599"/>
              <a:gd name="connsiteY43" fmla="*/ 729886 h 1016964"/>
              <a:gd name="connsiteX44" fmla="*/ 955340 w 1933599"/>
              <a:gd name="connsiteY44" fmla="*/ 703068 h 1016964"/>
              <a:gd name="connsiteX45" fmla="*/ 975666 w 1933599"/>
              <a:gd name="connsiteY45" fmla="*/ 644820 h 1016964"/>
              <a:gd name="connsiteX46" fmla="*/ 926403 w 1933599"/>
              <a:gd name="connsiteY46" fmla="*/ 607682 h 1016964"/>
              <a:gd name="connsiteX47" fmla="*/ 954637 w 1933599"/>
              <a:gd name="connsiteY47" fmla="*/ 559732 h 1016964"/>
              <a:gd name="connsiteX48" fmla="*/ 0 w 1933599"/>
              <a:gd name="connsiteY48" fmla="*/ 508246 h 1016964"/>
              <a:gd name="connsiteX49" fmla="*/ 954368 w 1933599"/>
              <a:gd name="connsiteY49" fmla="*/ 456774 h 1016964"/>
              <a:gd name="connsiteX50" fmla="*/ 926403 w 1933599"/>
              <a:gd name="connsiteY50" fmla="*/ 409282 h 1016964"/>
              <a:gd name="connsiteX51" fmla="*/ 975668 w 1933599"/>
              <a:gd name="connsiteY51" fmla="*/ 372144 h 1016964"/>
              <a:gd name="connsiteX52" fmla="*/ 955340 w 1933599"/>
              <a:gd name="connsiteY52" fmla="*/ 313896 h 1016964"/>
              <a:gd name="connsiteX53" fmla="*/ 1010901 w 1933599"/>
              <a:gd name="connsiteY53" fmla="*/ 287078 h 1016964"/>
              <a:gd name="connsiteX54" fmla="*/ 1002330 w 1933599"/>
              <a:gd name="connsiteY54" fmla="*/ 225984 h 1016964"/>
              <a:gd name="connsiteX55" fmla="*/ 1062054 w 1933599"/>
              <a:gd name="connsiteY55" fmla="*/ 210525 h 1016964"/>
              <a:gd name="connsiteX56" fmla="*/ 1065566 w 1933599"/>
              <a:gd name="connsiteY56" fmla="*/ 148930 h 1016964"/>
              <a:gd name="connsiteX57" fmla="*/ 1127160 w 1933599"/>
              <a:gd name="connsiteY57" fmla="*/ 145418 h 1016964"/>
              <a:gd name="connsiteX58" fmla="*/ 1142620 w 1933599"/>
              <a:gd name="connsiteY58" fmla="*/ 85694 h 1016964"/>
              <a:gd name="connsiteX59" fmla="*/ 1203712 w 1933599"/>
              <a:gd name="connsiteY59" fmla="*/ 94267 h 1016964"/>
              <a:gd name="connsiteX60" fmla="*/ 1230531 w 1933599"/>
              <a:gd name="connsiteY60" fmla="*/ 38705 h 1016964"/>
              <a:gd name="connsiteX61" fmla="*/ 1288780 w 1933599"/>
              <a:gd name="connsiteY61" fmla="*/ 59031 h 1016964"/>
              <a:gd name="connsiteX62" fmla="*/ 1325917 w 1933599"/>
              <a:gd name="connsiteY62" fmla="*/ 9768 h 1016964"/>
              <a:gd name="connsiteX63" fmla="*/ 1379078 w 1933599"/>
              <a:gd name="connsiteY63" fmla="*/ 41071 h 1016964"/>
              <a:gd name="connsiteX64" fmla="*/ 1425117 w 1933599"/>
              <a:gd name="connsiteY64" fmla="*/ 0 h 1016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933599" h="1016964">
                <a:moveTo>
                  <a:pt x="1425117" y="0"/>
                </a:moveTo>
                <a:lnTo>
                  <a:pt x="1471155" y="41071"/>
                </a:lnTo>
                <a:lnTo>
                  <a:pt x="1524317" y="9768"/>
                </a:lnTo>
                <a:lnTo>
                  <a:pt x="1561453" y="59033"/>
                </a:lnTo>
                <a:lnTo>
                  <a:pt x="1619701" y="38707"/>
                </a:lnTo>
                <a:lnTo>
                  <a:pt x="1646521" y="94266"/>
                </a:lnTo>
                <a:lnTo>
                  <a:pt x="1707615" y="85693"/>
                </a:lnTo>
                <a:lnTo>
                  <a:pt x="1723074" y="145418"/>
                </a:lnTo>
                <a:lnTo>
                  <a:pt x="1784667" y="148931"/>
                </a:lnTo>
                <a:lnTo>
                  <a:pt x="1788181" y="210524"/>
                </a:lnTo>
                <a:lnTo>
                  <a:pt x="1847903" y="225984"/>
                </a:lnTo>
                <a:lnTo>
                  <a:pt x="1839332" y="287077"/>
                </a:lnTo>
                <a:lnTo>
                  <a:pt x="1894891" y="313896"/>
                </a:lnTo>
                <a:lnTo>
                  <a:pt x="1874566" y="372145"/>
                </a:lnTo>
                <a:lnTo>
                  <a:pt x="1923831" y="409282"/>
                </a:lnTo>
                <a:lnTo>
                  <a:pt x="1892526" y="462445"/>
                </a:lnTo>
                <a:lnTo>
                  <a:pt x="1933599" y="508482"/>
                </a:lnTo>
                <a:lnTo>
                  <a:pt x="1892526" y="554519"/>
                </a:lnTo>
                <a:lnTo>
                  <a:pt x="1923830" y="607681"/>
                </a:lnTo>
                <a:lnTo>
                  <a:pt x="1874567" y="644818"/>
                </a:lnTo>
                <a:lnTo>
                  <a:pt x="1894892" y="703067"/>
                </a:lnTo>
                <a:lnTo>
                  <a:pt x="1839331" y="729887"/>
                </a:lnTo>
                <a:lnTo>
                  <a:pt x="1847902" y="790979"/>
                </a:lnTo>
                <a:lnTo>
                  <a:pt x="1788179" y="806438"/>
                </a:lnTo>
                <a:lnTo>
                  <a:pt x="1784668" y="868032"/>
                </a:lnTo>
                <a:lnTo>
                  <a:pt x="1723074" y="871545"/>
                </a:lnTo>
                <a:lnTo>
                  <a:pt x="1707614" y="931268"/>
                </a:lnTo>
                <a:lnTo>
                  <a:pt x="1646520" y="922697"/>
                </a:lnTo>
                <a:lnTo>
                  <a:pt x="1619702" y="978257"/>
                </a:lnTo>
                <a:lnTo>
                  <a:pt x="1561455" y="957931"/>
                </a:lnTo>
                <a:lnTo>
                  <a:pt x="1524317" y="1007196"/>
                </a:lnTo>
                <a:lnTo>
                  <a:pt x="1471155" y="975892"/>
                </a:lnTo>
                <a:lnTo>
                  <a:pt x="1425117" y="1016964"/>
                </a:lnTo>
                <a:lnTo>
                  <a:pt x="1379078" y="975892"/>
                </a:lnTo>
                <a:lnTo>
                  <a:pt x="1325918" y="1007194"/>
                </a:lnTo>
                <a:lnTo>
                  <a:pt x="1288779" y="957932"/>
                </a:lnTo>
                <a:lnTo>
                  <a:pt x="1230531" y="978258"/>
                </a:lnTo>
                <a:lnTo>
                  <a:pt x="1203712" y="922696"/>
                </a:lnTo>
                <a:lnTo>
                  <a:pt x="1142620" y="931269"/>
                </a:lnTo>
                <a:lnTo>
                  <a:pt x="1127160" y="871544"/>
                </a:lnTo>
                <a:lnTo>
                  <a:pt x="1065565" y="868033"/>
                </a:lnTo>
                <a:lnTo>
                  <a:pt x="1062054" y="806438"/>
                </a:lnTo>
                <a:lnTo>
                  <a:pt x="1002330" y="790979"/>
                </a:lnTo>
                <a:lnTo>
                  <a:pt x="1010901" y="729886"/>
                </a:lnTo>
                <a:lnTo>
                  <a:pt x="955340" y="703068"/>
                </a:lnTo>
                <a:lnTo>
                  <a:pt x="975666" y="644820"/>
                </a:lnTo>
                <a:lnTo>
                  <a:pt x="926403" y="607682"/>
                </a:lnTo>
                <a:lnTo>
                  <a:pt x="954637" y="559732"/>
                </a:lnTo>
                <a:lnTo>
                  <a:pt x="0" y="508246"/>
                </a:lnTo>
                <a:lnTo>
                  <a:pt x="954368" y="456774"/>
                </a:lnTo>
                <a:lnTo>
                  <a:pt x="926403" y="409282"/>
                </a:lnTo>
                <a:lnTo>
                  <a:pt x="975668" y="372144"/>
                </a:lnTo>
                <a:lnTo>
                  <a:pt x="955340" y="313896"/>
                </a:lnTo>
                <a:lnTo>
                  <a:pt x="1010901" y="287078"/>
                </a:lnTo>
                <a:lnTo>
                  <a:pt x="1002330" y="225984"/>
                </a:lnTo>
                <a:lnTo>
                  <a:pt x="1062054" y="210525"/>
                </a:lnTo>
                <a:lnTo>
                  <a:pt x="1065566" y="148930"/>
                </a:lnTo>
                <a:lnTo>
                  <a:pt x="1127160" y="145418"/>
                </a:lnTo>
                <a:lnTo>
                  <a:pt x="1142620" y="85694"/>
                </a:lnTo>
                <a:lnTo>
                  <a:pt x="1203712" y="94267"/>
                </a:lnTo>
                <a:lnTo>
                  <a:pt x="1230531" y="38705"/>
                </a:lnTo>
                <a:lnTo>
                  <a:pt x="1288780" y="59031"/>
                </a:lnTo>
                <a:lnTo>
                  <a:pt x="1325917" y="9768"/>
                </a:lnTo>
                <a:lnTo>
                  <a:pt x="1379078" y="41071"/>
                </a:lnTo>
                <a:lnTo>
                  <a:pt x="142511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4" name="フリーフォーム: 図形 593">
            <a:extLst>
              <a:ext uri="{FF2B5EF4-FFF2-40B4-BE49-F238E27FC236}">
                <a16:creationId xmlns:a16="http://schemas.microsoft.com/office/drawing/2014/main" id="{34D1F881-01DF-03BD-22BB-7D0F5880EEA3}"/>
              </a:ext>
            </a:extLst>
          </p:cNvPr>
          <p:cNvSpPr/>
          <p:nvPr/>
        </p:nvSpPr>
        <p:spPr bwMode="auto">
          <a:xfrm>
            <a:off x="7957476" y="2231800"/>
            <a:ext cx="984402" cy="984617"/>
          </a:xfrm>
          <a:custGeom>
            <a:avLst/>
            <a:gdLst>
              <a:gd name="connsiteX0" fmla="*/ 0 w 1516026"/>
              <a:gd name="connsiteY0" fmla="*/ 0 h 1516359"/>
              <a:gd name="connsiteX1" fmla="*/ 711235 w 1516026"/>
              <a:gd name="connsiteY1" fmla="*/ 638445 h 1516359"/>
              <a:gd name="connsiteX2" fmla="*/ 725044 w 1516026"/>
              <a:gd name="connsiteY2" fmla="*/ 585088 h 1516359"/>
              <a:gd name="connsiteX3" fmla="*/ 786137 w 1516026"/>
              <a:gd name="connsiteY3" fmla="*/ 593663 h 1516359"/>
              <a:gd name="connsiteX4" fmla="*/ 812953 w 1516026"/>
              <a:gd name="connsiteY4" fmla="*/ 538103 h 1516359"/>
              <a:gd name="connsiteX5" fmla="*/ 871205 w 1516026"/>
              <a:gd name="connsiteY5" fmla="*/ 558426 h 1516359"/>
              <a:gd name="connsiteX6" fmla="*/ 908342 w 1516026"/>
              <a:gd name="connsiteY6" fmla="*/ 509166 h 1516359"/>
              <a:gd name="connsiteX7" fmla="*/ 961506 w 1516026"/>
              <a:gd name="connsiteY7" fmla="*/ 540466 h 1516359"/>
              <a:gd name="connsiteX8" fmla="*/ 1007544 w 1516026"/>
              <a:gd name="connsiteY8" fmla="*/ 499394 h 1516359"/>
              <a:gd name="connsiteX9" fmla="*/ 1053579 w 1516026"/>
              <a:gd name="connsiteY9" fmla="*/ 540466 h 1516359"/>
              <a:gd name="connsiteX10" fmla="*/ 1106743 w 1516026"/>
              <a:gd name="connsiteY10" fmla="*/ 509164 h 1516359"/>
              <a:gd name="connsiteX11" fmla="*/ 1143880 w 1516026"/>
              <a:gd name="connsiteY11" fmla="*/ 558426 h 1516359"/>
              <a:gd name="connsiteX12" fmla="*/ 1202131 w 1516026"/>
              <a:gd name="connsiteY12" fmla="*/ 538101 h 1516359"/>
              <a:gd name="connsiteX13" fmla="*/ 1228947 w 1516026"/>
              <a:gd name="connsiteY13" fmla="*/ 593662 h 1516359"/>
              <a:gd name="connsiteX14" fmla="*/ 1290041 w 1516026"/>
              <a:gd name="connsiteY14" fmla="*/ 585089 h 1516359"/>
              <a:gd name="connsiteX15" fmla="*/ 1305498 w 1516026"/>
              <a:gd name="connsiteY15" fmla="*/ 644814 h 1516359"/>
              <a:gd name="connsiteX16" fmla="*/ 1367092 w 1516026"/>
              <a:gd name="connsiteY16" fmla="*/ 648326 h 1516359"/>
              <a:gd name="connsiteX17" fmla="*/ 1370605 w 1516026"/>
              <a:gd name="connsiteY17" fmla="*/ 709921 h 1516359"/>
              <a:gd name="connsiteX18" fmla="*/ 1430330 w 1516026"/>
              <a:gd name="connsiteY18" fmla="*/ 725378 h 1516359"/>
              <a:gd name="connsiteX19" fmla="*/ 1421757 w 1516026"/>
              <a:gd name="connsiteY19" fmla="*/ 786472 h 1516359"/>
              <a:gd name="connsiteX20" fmla="*/ 1477317 w 1516026"/>
              <a:gd name="connsiteY20" fmla="*/ 813287 h 1516359"/>
              <a:gd name="connsiteX21" fmla="*/ 1456992 w 1516026"/>
              <a:gd name="connsiteY21" fmla="*/ 871539 h 1516359"/>
              <a:gd name="connsiteX22" fmla="*/ 1506255 w 1516026"/>
              <a:gd name="connsiteY22" fmla="*/ 908676 h 1516359"/>
              <a:gd name="connsiteX23" fmla="*/ 1474954 w 1516026"/>
              <a:gd name="connsiteY23" fmla="*/ 961840 h 1516359"/>
              <a:gd name="connsiteX24" fmla="*/ 1516026 w 1516026"/>
              <a:gd name="connsiteY24" fmla="*/ 1007876 h 1516359"/>
              <a:gd name="connsiteX25" fmla="*/ 1474954 w 1516026"/>
              <a:gd name="connsiteY25" fmla="*/ 1053914 h 1516359"/>
              <a:gd name="connsiteX26" fmla="*/ 1506254 w 1516026"/>
              <a:gd name="connsiteY26" fmla="*/ 1107078 h 1516359"/>
              <a:gd name="connsiteX27" fmla="*/ 1456994 w 1516026"/>
              <a:gd name="connsiteY27" fmla="*/ 1144215 h 1516359"/>
              <a:gd name="connsiteX28" fmla="*/ 1477316 w 1516026"/>
              <a:gd name="connsiteY28" fmla="*/ 1202466 h 1516359"/>
              <a:gd name="connsiteX29" fmla="*/ 1421757 w 1516026"/>
              <a:gd name="connsiteY29" fmla="*/ 1229283 h 1516359"/>
              <a:gd name="connsiteX30" fmla="*/ 1430330 w 1516026"/>
              <a:gd name="connsiteY30" fmla="*/ 1290374 h 1516359"/>
              <a:gd name="connsiteX31" fmla="*/ 1370604 w 1516026"/>
              <a:gd name="connsiteY31" fmla="*/ 1305833 h 1516359"/>
              <a:gd name="connsiteX32" fmla="*/ 1367094 w 1516026"/>
              <a:gd name="connsiteY32" fmla="*/ 1367427 h 1516359"/>
              <a:gd name="connsiteX33" fmla="*/ 1305498 w 1516026"/>
              <a:gd name="connsiteY33" fmla="*/ 1370939 h 1516359"/>
              <a:gd name="connsiteX34" fmla="*/ 1290040 w 1516026"/>
              <a:gd name="connsiteY34" fmla="*/ 1430664 h 1516359"/>
              <a:gd name="connsiteX35" fmla="*/ 1228948 w 1516026"/>
              <a:gd name="connsiteY35" fmla="*/ 1422089 h 1516359"/>
              <a:gd name="connsiteX36" fmla="*/ 1202131 w 1516026"/>
              <a:gd name="connsiteY36" fmla="*/ 1477651 h 1516359"/>
              <a:gd name="connsiteX37" fmla="*/ 1143881 w 1516026"/>
              <a:gd name="connsiteY37" fmla="*/ 1457327 h 1516359"/>
              <a:gd name="connsiteX38" fmla="*/ 1106743 w 1516026"/>
              <a:gd name="connsiteY38" fmla="*/ 1506589 h 1516359"/>
              <a:gd name="connsiteX39" fmla="*/ 1053581 w 1516026"/>
              <a:gd name="connsiteY39" fmla="*/ 1475288 h 1516359"/>
              <a:gd name="connsiteX40" fmla="*/ 1007543 w 1516026"/>
              <a:gd name="connsiteY40" fmla="*/ 1516359 h 1516359"/>
              <a:gd name="connsiteX41" fmla="*/ 961505 w 1516026"/>
              <a:gd name="connsiteY41" fmla="*/ 1475289 h 1516359"/>
              <a:gd name="connsiteX42" fmla="*/ 908343 w 1516026"/>
              <a:gd name="connsiteY42" fmla="*/ 1506589 h 1516359"/>
              <a:gd name="connsiteX43" fmla="*/ 871205 w 1516026"/>
              <a:gd name="connsiteY43" fmla="*/ 1457328 h 1516359"/>
              <a:gd name="connsiteX44" fmla="*/ 812954 w 1516026"/>
              <a:gd name="connsiteY44" fmla="*/ 1477651 h 1516359"/>
              <a:gd name="connsiteX45" fmla="*/ 786139 w 1516026"/>
              <a:gd name="connsiteY45" fmla="*/ 1422091 h 1516359"/>
              <a:gd name="connsiteX46" fmla="*/ 725043 w 1516026"/>
              <a:gd name="connsiteY46" fmla="*/ 1430665 h 1516359"/>
              <a:gd name="connsiteX47" fmla="*/ 709588 w 1516026"/>
              <a:gd name="connsiteY47" fmla="*/ 1370939 h 1516359"/>
              <a:gd name="connsiteX48" fmla="*/ 647991 w 1516026"/>
              <a:gd name="connsiteY48" fmla="*/ 1367427 h 1516359"/>
              <a:gd name="connsiteX49" fmla="*/ 644479 w 1516026"/>
              <a:gd name="connsiteY49" fmla="*/ 1305833 h 1516359"/>
              <a:gd name="connsiteX50" fmla="*/ 584753 w 1516026"/>
              <a:gd name="connsiteY50" fmla="*/ 1290375 h 1516359"/>
              <a:gd name="connsiteX51" fmla="*/ 593329 w 1516026"/>
              <a:gd name="connsiteY51" fmla="*/ 1229281 h 1516359"/>
              <a:gd name="connsiteX52" fmla="*/ 537768 w 1516026"/>
              <a:gd name="connsiteY52" fmla="*/ 1202465 h 1516359"/>
              <a:gd name="connsiteX53" fmla="*/ 558091 w 1516026"/>
              <a:gd name="connsiteY53" fmla="*/ 1144215 h 1516359"/>
              <a:gd name="connsiteX54" fmla="*/ 508831 w 1516026"/>
              <a:gd name="connsiteY54" fmla="*/ 1107077 h 1516359"/>
              <a:gd name="connsiteX55" fmla="*/ 540131 w 1516026"/>
              <a:gd name="connsiteY55" fmla="*/ 1053914 h 1516359"/>
              <a:gd name="connsiteX56" fmla="*/ 499061 w 1516026"/>
              <a:gd name="connsiteY56" fmla="*/ 1007878 h 1516359"/>
              <a:gd name="connsiteX57" fmla="*/ 540131 w 1516026"/>
              <a:gd name="connsiteY57" fmla="*/ 961839 h 1516359"/>
              <a:gd name="connsiteX58" fmla="*/ 508831 w 1516026"/>
              <a:gd name="connsiteY58" fmla="*/ 908677 h 1516359"/>
              <a:gd name="connsiteX59" fmla="*/ 558092 w 1516026"/>
              <a:gd name="connsiteY59" fmla="*/ 871538 h 1516359"/>
              <a:gd name="connsiteX60" fmla="*/ 537768 w 1516026"/>
              <a:gd name="connsiteY60" fmla="*/ 813288 h 1516359"/>
              <a:gd name="connsiteX61" fmla="*/ 593330 w 1516026"/>
              <a:gd name="connsiteY61" fmla="*/ 786472 h 1516359"/>
              <a:gd name="connsiteX62" fmla="*/ 584754 w 1516026"/>
              <a:gd name="connsiteY62" fmla="*/ 725378 h 1516359"/>
              <a:gd name="connsiteX63" fmla="*/ 638623 w 1516026"/>
              <a:gd name="connsiteY63" fmla="*/ 711438 h 1516359"/>
              <a:gd name="connsiteX64" fmla="*/ 0 w 1516026"/>
              <a:gd name="connsiteY64" fmla="*/ 0 h 1516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6026" h="1516359">
                <a:moveTo>
                  <a:pt x="0" y="0"/>
                </a:moveTo>
                <a:lnTo>
                  <a:pt x="711235" y="638445"/>
                </a:lnTo>
                <a:lnTo>
                  <a:pt x="725044" y="585088"/>
                </a:lnTo>
                <a:lnTo>
                  <a:pt x="786137" y="593663"/>
                </a:lnTo>
                <a:lnTo>
                  <a:pt x="812953" y="538103"/>
                </a:lnTo>
                <a:lnTo>
                  <a:pt x="871205" y="558426"/>
                </a:lnTo>
                <a:lnTo>
                  <a:pt x="908342" y="509166"/>
                </a:lnTo>
                <a:lnTo>
                  <a:pt x="961506" y="540466"/>
                </a:lnTo>
                <a:lnTo>
                  <a:pt x="1007544" y="499394"/>
                </a:lnTo>
                <a:lnTo>
                  <a:pt x="1053579" y="540466"/>
                </a:lnTo>
                <a:lnTo>
                  <a:pt x="1106743" y="509164"/>
                </a:lnTo>
                <a:lnTo>
                  <a:pt x="1143880" y="558426"/>
                </a:lnTo>
                <a:lnTo>
                  <a:pt x="1202131" y="538101"/>
                </a:lnTo>
                <a:lnTo>
                  <a:pt x="1228947" y="593662"/>
                </a:lnTo>
                <a:lnTo>
                  <a:pt x="1290041" y="585089"/>
                </a:lnTo>
                <a:lnTo>
                  <a:pt x="1305498" y="644814"/>
                </a:lnTo>
                <a:lnTo>
                  <a:pt x="1367092" y="648326"/>
                </a:lnTo>
                <a:lnTo>
                  <a:pt x="1370605" y="709921"/>
                </a:lnTo>
                <a:lnTo>
                  <a:pt x="1430330" y="725378"/>
                </a:lnTo>
                <a:lnTo>
                  <a:pt x="1421757" y="786472"/>
                </a:lnTo>
                <a:lnTo>
                  <a:pt x="1477317" y="813287"/>
                </a:lnTo>
                <a:lnTo>
                  <a:pt x="1456992" y="871539"/>
                </a:lnTo>
                <a:lnTo>
                  <a:pt x="1506255" y="908676"/>
                </a:lnTo>
                <a:lnTo>
                  <a:pt x="1474954" y="961840"/>
                </a:lnTo>
                <a:lnTo>
                  <a:pt x="1516026" y="1007876"/>
                </a:lnTo>
                <a:lnTo>
                  <a:pt x="1474954" y="1053914"/>
                </a:lnTo>
                <a:lnTo>
                  <a:pt x="1506254" y="1107078"/>
                </a:lnTo>
                <a:lnTo>
                  <a:pt x="1456994" y="1144215"/>
                </a:lnTo>
                <a:lnTo>
                  <a:pt x="1477316" y="1202466"/>
                </a:lnTo>
                <a:lnTo>
                  <a:pt x="1421757" y="1229283"/>
                </a:lnTo>
                <a:lnTo>
                  <a:pt x="1430330" y="1290374"/>
                </a:lnTo>
                <a:lnTo>
                  <a:pt x="1370604" y="1305833"/>
                </a:lnTo>
                <a:lnTo>
                  <a:pt x="1367094" y="1367427"/>
                </a:lnTo>
                <a:lnTo>
                  <a:pt x="1305498" y="1370939"/>
                </a:lnTo>
                <a:lnTo>
                  <a:pt x="1290040" y="1430664"/>
                </a:lnTo>
                <a:lnTo>
                  <a:pt x="1228948" y="1422089"/>
                </a:lnTo>
                <a:lnTo>
                  <a:pt x="1202131" y="1477651"/>
                </a:lnTo>
                <a:lnTo>
                  <a:pt x="1143881" y="1457327"/>
                </a:lnTo>
                <a:lnTo>
                  <a:pt x="1106743" y="1506589"/>
                </a:lnTo>
                <a:lnTo>
                  <a:pt x="1053581" y="1475288"/>
                </a:lnTo>
                <a:lnTo>
                  <a:pt x="1007543" y="1516359"/>
                </a:lnTo>
                <a:lnTo>
                  <a:pt x="961505" y="1475289"/>
                </a:lnTo>
                <a:lnTo>
                  <a:pt x="908343" y="1506589"/>
                </a:lnTo>
                <a:lnTo>
                  <a:pt x="871205" y="1457328"/>
                </a:lnTo>
                <a:lnTo>
                  <a:pt x="812954" y="1477651"/>
                </a:lnTo>
                <a:lnTo>
                  <a:pt x="786139" y="1422091"/>
                </a:lnTo>
                <a:lnTo>
                  <a:pt x="725043" y="1430665"/>
                </a:lnTo>
                <a:lnTo>
                  <a:pt x="709588" y="1370939"/>
                </a:lnTo>
                <a:lnTo>
                  <a:pt x="647991" y="1367427"/>
                </a:lnTo>
                <a:lnTo>
                  <a:pt x="644479" y="1305833"/>
                </a:lnTo>
                <a:lnTo>
                  <a:pt x="584753" y="1290375"/>
                </a:lnTo>
                <a:lnTo>
                  <a:pt x="593329" y="1229281"/>
                </a:lnTo>
                <a:lnTo>
                  <a:pt x="537768" y="1202465"/>
                </a:lnTo>
                <a:lnTo>
                  <a:pt x="558091" y="1144215"/>
                </a:lnTo>
                <a:lnTo>
                  <a:pt x="508831" y="1107077"/>
                </a:lnTo>
                <a:lnTo>
                  <a:pt x="540131" y="1053914"/>
                </a:lnTo>
                <a:lnTo>
                  <a:pt x="499061" y="1007878"/>
                </a:lnTo>
                <a:lnTo>
                  <a:pt x="540131" y="961839"/>
                </a:lnTo>
                <a:lnTo>
                  <a:pt x="508831" y="908677"/>
                </a:lnTo>
                <a:lnTo>
                  <a:pt x="558092" y="871538"/>
                </a:lnTo>
                <a:lnTo>
                  <a:pt x="537768" y="813288"/>
                </a:lnTo>
                <a:lnTo>
                  <a:pt x="593330" y="786472"/>
                </a:lnTo>
                <a:lnTo>
                  <a:pt x="584754" y="725378"/>
                </a:lnTo>
                <a:lnTo>
                  <a:pt x="638623" y="71143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3" name="フリーフォーム: 図形 592">
            <a:extLst>
              <a:ext uri="{FF2B5EF4-FFF2-40B4-BE49-F238E27FC236}">
                <a16:creationId xmlns:a16="http://schemas.microsoft.com/office/drawing/2014/main" id="{A8EC151E-8D96-2B52-EBEC-9C7D9DC76CCA}"/>
              </a:ext>
            </a:extLst>
          </p:cNvPr>
          <p:cNvSpPr/>
          <p:nvPr/>
        </p:nvSpPr>
        <p:spPr bwMode="auto">
          <a:xfrm>
            <a:off x="6876350" y="2232018"/>
            <a:ext cx="984617" cy="984401"/>
          </a:xfrm>
          <a:custGeom>
            <a:avLst/>
            <a:gdLst>
              <a:gd name="connsiteX0" fmla="*/ 1516358 w 1516358"/>
              <a:gd name="connsiteY0" fmla="*/ 0 h 1516026"/>
              <a:gd name="connsiteX1" fmla="*/ 877914 w 1516358"/>
              <a:gd name="connsiteY1" fmla="*/ 711236 h 1516026"/>
              <a:gd name="connsiteX2" fmla="*/ 931272 w 1516358"/>
              <a:gd name="connsiteY2" fmla="*/ 725044 h 1516026"/>
              <a:gd name="connsiteX3" fmla="*/ 922697 w 1516358"/>
              <a:gd name="connsiteY3" fmla="*/ 786139 h 1516026"/>
              <a:gd name="connsiteX4" fmla="*/ 978258 w 1516358"/>
              <a:gd name="connsiteY4" fmla="*/ 812955 h 1516026"/>
              <a:gd name="connsiteX5" fmla="*/ 957934 w 1516358"/>
              <a:gd name="connsiteY5" fmla="*/ 871205 h 1516026"/>
              <a:gd name="connsiteX6" fmla="*/ 1007195 w 1516358"/>
              <a:gd name="connsiteY6" fmla="*/ 908343 h 1516026"/>
              <a:gd name="connsiteX7" fmla="*/ 975895 w 1516358"/>
              <a:gd name="connsiteY7" fmla="*/ 961505 h 1516026"/>
              <a:gd name="connsiteX8" fmla="*/ 1016966 w 1516358"/>
              <a:gd name="connsiteY8" fmla="*/ 1007543 h 1516026"/>
              <a:gd name="connsiteX9" fmla="*/ 975894 w 1516358"/>
              <a:gd name="connsiteY9" fmla="*/ 1053581 h 1516026"/>
              <a:gd name="connsiteX10" fmla="*/ 1007195 w 1516358"/>
              <a:gd name="connsiteY10" fmla="*/ 1106743 h 1516026"/>
              <a:gd name="connsiteX11" fmla="*/ 957934 w 1516358"/>
              <a:gd name="connsiteY11" fmla="*/ 1143881 h 1516026"/>
              <a:gd name="connsiteX12" fmla="*/ 978257 w 1516358"/>
              <a:gd name="connsiteY12" fmla="*/ 1202131 h 1516026"/>
              <a:gd name="connsiteX13" fmla="*/ 922696 w 1516358"/>
              <a:gd name="connsiteY13" fmla="*/ 1228948 h 1516026"/>
              <a:gd name="connsiteX14" fmla="*/ 931271 w 1516358"/>
              <a:gd name="connsiteY14" fmla="*/ 1290042 h 1516026"/>
              <a:gd name="connsiteX15" fmla="*/ 871546 w 1516358"/>
              <a:gd name="connsiteY15" fmla="*/ 1305498 h 1516026"/>
              <a:gd name="connsiteX16" fmla="*/ 868033 w 1516358"/>
              <a:gd name="connsiteY16" fmla="*/ 1367094 h 1516026"/>
              <a:gd name="connsiteX17" fmla="*/ 806437 w 1516358"/>
              <a:gd name="connsiteY17" fmla="*/ 1370605 h 1516026"/>
              <a:gd name="connsiteX18" fmla="*/ 790981 w 1516358"/>
              <a:gd name="connsiteY18" fmla="*/ 1430332 h 1516026"/>
              <a:gd name="connsiteX19" fmla="*/ 729887 w 1516358"/>
              <a:gd name="connsiteY19" fmla="*/ 1421756 h 1516026"/>
              <a:gd name="connsiteX20" fmla="*/ 703072 w 1516358"/>
              <a:gd name="connsiteY20" fmla="*/ 1477316 h 1516026"/>
              <a:gd name="connsiteX21" fmla="*/ 644821 w 1516358"/>
              <a:gd name="connsiteY21" fmla="*/ 1456994 h 1516026"/>
              <a:gd name="connsiteX22" fmla="*/ 607684 w 1516358"/>
              <a:gd name="connsiteY22" fmla="*/ 1506254 h 1516026"/>
              <a:gd name="connsiteX23" fmla="*/ 554520 w 1516358"/>
              <a:gd name="connsiteY23" fmla="*/ 1474954 h 1516026"/>
              <a:gd name="connsiteX24" fmla="*/ 508482 w 1516358"/>
              <a:gd name="connsiteY24" fmla="*/ 1516026 h 1516026"/>
              <a:gd name="connsiteX25" fmla="*/ 462445 w 1516358"/>
              <a:gd name="connsiteY25" fmla="*/ 1474955 h 1516026"/>
              <a:gd name="connsiteX26" fmla="*/ 409284 w 1516358"/>
              <a:gd name="connsiteY26" fmla="*/ 1506254 h 1516026"/>
              <a:gd name="connsiteX27" fmla="*/ 372144 w 1516358"/>
              <a:gd name="connsiteY27" fmla="*/ 1456994 h 1516026"/>
              <a:gd name="connsiteX28" fmla="*/ 313894 w 1516358"/>
              <a:gd name="connsiteY28" fmla="*/ 1477318 h 1516026"/>
              <a:gd name="connsiteX29" fmla="*/ 287079 w 1516358"/>
              <a:gd name="connsiteY29" fmla="*/ 1421757 h 1516026"/>
              <a:gd name="connsiteX30" fmla="*/ 225985 w 1516358"/>
              <a:gd name="connsiteY30" fmla="*/ 1430331 h 1516026"/>
              <a:gd name="connsiteX31" fmla="*/ 210529 w 1516358"/>
              <a:gd name="connsiteY31" fmla="*/ 1370604 h 1516026"/>
              <a:gd name="connsiteX32" fmla="*/ 148931 w 1516358"/>
              <a:gd name="connsiteY32" fmla="*/ 1367094 h 1516026"/>
              <a:gd name="connsiteX33" fmla="*/ 145422 w 1516358"/>
              <a:gd name="connsiteY33" fmla="*/ 1305497 h 1516026"/>
              <a:gd name="connsiteX34" fmla="*/ 85695 w 1516358"/>
              <a:gd name="connsiteY34" fmla="*/ 1290041 h 1516026"/>
              <a:gd name="connsiteX35" fmla="*/ 94269 w 1516358"/>
              <a:gd name="connsiteY35" fmla="*/ 1228948 h 1516026"/>
              <a:gd name="connsiteX36" fmla="*/ 38708 w 1516358"/>
              <a:gd name="connsiteY36" fmla="*/ 1202132 h 1516026"/>
              <a:gd name="connsiteX37" fmla="*/ 59031 w 1516358"/>
              <a:gd name="connsiteY37" fmla="*/ 1143881 h 1516026"/>
              <a:gd name="connsiteX38" fmla="*/ 9772 w 1516358"/>
              <a:gd name="connsiteY38" fmla="*/ 1106742 h 1516026"/>
              <a:gd name="connsiteX39" fmla="*/ 41071 w 1516358"/>
              <a:gd name="connsiteY39" fmla="*/ 1053581 h 1516026"/>
              <a:gd name="connsiteX40" fmla="*/ 0 w 1516358"/>
              <a:gd name="connsiteY40" fmla="*/ 1007544 h 1516026"/>
              <a:gd name="connsiteX41" fmla="*/ 41072 w 1516358"/>
              <a:gd name="connsiteY41" fmla="*/ 961506 h 1516026"/>
              <a:gd name="connsiteX42" fmla="*/ 9773 w 1516358"/>
              <a:gd name="connsiteY42" fmla="*/ 908343 h 1516026"/>
              <a:gd name="connsiteX43" fmla="*/ 59033 w 1516358"/>
              <a:gd name="connsiteY43" fmla="*/ 871205 h 1516026"/>
              <a:gd name="connsiteX44" fmla="*/ 38710 w 1516358"/>
              <a:gd name="connsiteY44" fmla="*/ 812953 h 1516026"/>
              <a:gd name="connsiteX45" fmla="*/ 94270 w 1516358"/>
              <a:gd name="connsiteY45" fmla="*/ 786138 h 1516026"/>
              <a:gd name="connsiteX46" fmla="*/ 85694 w 1516358"/>
              <a:gd name="connsiteY46" fmla="*/ 725044 h 1516026"/>
              <a:gd name="connsiteX47" fmla="*/ 145422 w 1516358"/>
              <a:gd name="connsiteY47" fmla="*/ 709587 h 1516026"/>
              <a:gd name="connsiteX48" fmla="*/ 148932 w 1516358"/>
              <a:gd name="connsiteY48" fmla="*/ 647992 h 1516026"/>
              <a:gd name="connsiteX49" fmla="*/ 210528 w 1516358"/>
              <a:gd name="connsiteY49" fmla="*/ 644481 h 1516026"/>
              <a:gd name="connsiteX50" fmla="*/ 225984 w 1516358"/>
              <a:gd name="connsiteY50" fmla="*/ 584754 h 1516026"/>
              <a:gd name="connsiteX51" fmla="*/ 287078 w 1516358"/>
              <a:gd name="connsiteY51" fmla="*/ 593330 h 1516026"/>
              <a:gd name="connsiteX52" fmla="*/ 313894 w 1516358"/>
              <a:gd name="connsiteY52" fmla="*/ 537768 h 1516026"/>
              <a:gd name="connsiteX53" fmla="*/ 372145 w 1516358"/>
              <a:gd name="connsiteY53" fmla="*/ 558093 h 1516026"/>
              <a:gd name="connsiteX54" fmla="*/ 409282 w 1516358"/>
              <a:gd name="connsiteY54" fmla="*/ 508832 h 1516026"/>
              <a:gd name="connsiteX55" fmla="*/ 462445 w 1516358"/>
              <a:gd name="connsiteY55" fmla="*/ 540132 h 1516026"/>
              <a:gd name="connsiteX56" fmla="*/ 508484 w 1516358"/>
              <a:gd name="connsiteY56" fmla="*/ 499061 h 1516026"/>
              <a:gd name="connsiteX57" fmla="*/ 554521 w 1516358"/>
              <a:gd name="connsiteY57" fmla="*/ 540131 h 1516026"/>
              <a:gd name="connsiteX58" fmla="*/ 607683 w 1516358"/>
              <a:gd name="connsiteY58" fmla="*/ 508831 h 1516026"/>
              <a:gd name="connsiteX59" fmla="*/ 644821 w 1516358"/>
              <a:gd name="connsiteY59" fmla="*/ 558091 h 1516026"/>
              <a:gd name="connsiteX60" fmla="*/ 703072 w 1516358"/>
              <a:gd name="connsiteY60" fmla="*/ 537768 h 1516026"/>
              <a:gd name="connsiteX61" fmla="*/ 729889 w 1516358"/>
              <a:gd name="connsiteY61" fmla="*/ 593328 h 1516026"/>
              <a:gd name="connsiteX62" fmla="*/ 790982 w 1516358"/>
              <a:gd name="connsiteY62" fmla="*/ 584754 h 1516026"/>
              <a:gd name="connsiteX63" fmla="*/ 804923 w 1516358"/>
              <a:gd name="connsiteY63" fmla="*/ 638624 h 1516026"/>
              <a:gd name="connsiteX64" fmla="*/ 1516358 w 1516358"/>
              <a:gd name="connsiteY64" fmla="*/ 0 h 1516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6358" h="1516026">
                <a:moveTo>
                  <a:pt x="1516358" y="0"/>
                </a:moveTo>
                <a:lnTo>
                  <a:pt x="877914" y="711236"/>
                </a:lnTo>
                <a:lnTo>
                  <a:pt x="931272" y="725044"/>
                </a:lnTo>
                <a:lnTo>
                  <a:pt x="922697" y="786139"/>
                </a:lnTo>
                <a:lnTo>
                  <a:pt x="978258" y="812955"/>
                </a:lnTo>
                <a:lnTo>
                  <a:pt x="957934" y="871205"/>
                </a:lnTo>
                <a:lnTo>
                  <a:pt x="1007195" y="908343"/>
                </a:lnTo>
                <a:lnTo>
                  <a:pt x="975895" y="961505"/>
                </a:lnTo>
                <a:lnTo>
                  <a:pt x="1016966" y="1007543"/>
                </a:lnTo>
                <a:lnTo>
                  <a:pt x="975894" y="1053581"/>
                </a:lnTo>
                <a:lnTo>
                  <a:pt x="1007195" y="1106743"/>
                </a:lnTo>
                <a:lnTo>
                  <a:pt x="957934" y="1143881"/>
                </a:lnTo>
                <a:lnTo>
                  <a:pt x="978257" y="1202131"/>
                </a:lnTo>
                <a:lnTo>
                  <a:pt x="922696" y="1228948"/>
                </a:lnTo>
                <a:lnTo>
                  <a:pt x="931271" y="1290042"/>
                </a:lnTo>
                <a:lnTo>
                  <a:pt x="871546" y="1305498"/>
                </a:lnTo>
                <a:lnTo>
                  <a:pt x="868033" y="1367094"/>
                </a:lnTo>
                <a:lnTo>
                  <a:pt x="806437" y="1370605"/>
                </a:lnTo>
                <a:lnTo>
                  <a:pt x="790981" y="1430332"/>
                </a:lnTo>
                <a:lnTo>
                  <a:pt x="729887" y="1421756"/>
                </a:lnTo>
                <a:lnTo>
                  <a:pt x="703072" y="1477316"/>
                </a:lnTo>
                <a:lnTo>
                  <a:pt x="644821" y="1456994"/>
                </a:lnTo>
                <a:lnTo>
                  <a:pt x="607684" y="1506254"/>
                </a:lnTo>
                <a:lnTo>
                  <a:pt x="554520" y="1474954"/>
                </a:lnTo>
                <a:lnTo>
                  <a:pt x="508482" y="1516026"/>
                </a:lnTo>
                <a:lnTo>
                  <a:pt x="462445" y="1474955"/>
                </a:lnTo>
                <a:lnTo>
                  <a:pt x="409284" y="1506254"/>
                </a:lnTo>
                <a:lnTo>
                  <a:pt x="372144" y="1456994"/>
                </a:lnTo>
                <a:lnTo>
                  <a:pt x="313894" y="1477318"/>
                </a:lnTo>
                <a:lnTo>
                  <a:pt x="287079" y="1421757"/>
                </a:lnTo>
                <a:lnTo>
                  <a:pt x="225985" y="1430331"/>
                </a:lnTo>
                <a:lnTo>
                  <a:pt x="210529" y="1370604"/>
                </a:lnTo>
                <a:lnTo>
                  <a:pt x="148931" y="1367094"/>
                </a:lnTo>
                <a:lnTo>
                  <a:pt x="145422" y="1305497"/>
                </a:lnTo>
                <a:lnTo>
                  <a:pt x="85695" y="1290041"/>
                </a:lnTo>
                <a:lnTo>
                  <a:pt x="94269" y="1228948"/>
                </a:lnTo>
                <a:lnTo>
                  <a:pt x="38708" y="1202132"/>
                </a:lnTo>
                <a:lnTo>
                  <a:pt x="59031" y="1143881"/>
                </a:lnTo>
                <a:lnTo>
                  <a:pt x="9772" y="1106742"/>
                </a:lnTo>
                <a:lnTo>
                  <a:pt x="41071" y="1053581"/>
                </a:lnTo>
                <a:lnTo>
                  <a:pt x="0" y="1007544"/>
                </a:lnTo>
                <a:lnTo>
                  <a:pt x="41072" y="961506"/>
                </a:lnTo>
                <a:lnTo>
                  <a:pt x="9773" y="908343"/>
                </a:lnTo>
                <a:lnTo>
                  <a:pt x="59033" y="871205"/>
                </a:lnTo>
                <a:lnTo>
                  <a:pt x="38710" y="812953"/>
                </a:lnTo>
                <a:lnTo>
                  <a:pt x="94270" y="786138"/>
                </a:lnTo>
                <a:lnTo>
                  <a:pt x="85694" y="725044"/>
                </a:lnTo>
                <a:lnTo>
                  <a:pt x="145422" y="709587"/>
                </a:lnTo>
                <a:lnTo>
                  <a:pt x="148932" y="647992"/>
                </a:lnTo>
                <a:lnTo>
                  <a:pt x="210528" y="644481"/>
                </a:lnTo>
                <a:lnTo>
                  <a:pt x="225984" y="584754"/>
                </a:lnTo>
                <a:lnTo>
                  <a:pt x="287078" y="593330"/>
                </a:lnTo>
                <a:lnTo>
                  <a:pt x="313894" y="537768"/>
                </a:lnTo>
                <a:lnTo>
                  <a:pt x="372145" y="558093"/>
                </a:lnTo>
                <a:lnTo>
                  <a:pt x="409282" y="508832"/>
                </a:lnTo>
                <a:lnTo>
                  <a:pt x="462445" y="540132"/>
                </a:lnTo>
                <a:lnTo>
                  <a:pt x="508484" y="499061"/>
                </a:lnTo>
                <a:lnTo>
                  <a:pt x="554521" y="540131"/>
                </a:lnTo>
                <a:lnTo>
                  <a:pt x="607683" y="508831"/>
                </a:lnTo>
                <a:lnTo>
                  <a:pt x="644821" y="558091"/>
                </a:lnTo>
                <a:lnTo>
                  <a:pt x="703072" y="537768"/>
                </a:lnTo>
                <a:lnTo>
                  <a:pt x="729889" y="593328"/>
                </a:lnTo>
                <a:lnTo>
                  <a:pt x="790982" y="584754"/>
                </a:lnTo>
                <a:lnTo>
                  <a:pt x="804923" y="638624"/>
                </a:lnTo>
                <a:lnTo>
                  <a:pt x="151635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0" name="フリーフォーム: 図形 589">
            <a:extLst>
              <a:ext uri="{FF2B5EF4-FFF2-40B4-BE49-F238E27FC236}">
                <a16:creationId xmlns:a16="http://schemas.microsoft.com/office/drawing/2014/main" id="{00569369-0969-84B2-4DB8-63EF5FDDCFEB}"/>
              </a:ext>
            </a:extLst>
          </p:cNvPr>
          <p:cNvSpPr/>
          <p:nvPr/>
        </p:nvSpPr>
        <p:spPr bwMode="auto">
          <a:xfrm>
            <a:off x="7578943" y="2251899"/>
            <a:ext cx="660345" cy="1255542"/>
          </a:xfrm>
          <a:custGeom>
            <a:avLst/>
            <a:gdLst>
              <a:gd name="connsiteX0" fmla="*/ 508716 w 1016963"/>
              <a:gd name="connsiteY0" fmla="*/ 0 h 1933596"/>
              <a:gd name="connsiteX1" fmla="*/ 560187 w 1016963"/>
              <a:gd name="connsiteY1" fmla="*/ 954367 h 1933596"/>
              <a:gd name="connsiteX2" fmla="*/ 607680 w 1016963"/>
              <a:gd name="connsiteY2" fmla="*/ 926403 h 1933596"/>
              <a:gd name="connsiteX3" fmla="*/ 644819 w 1016963"/>
              <a:gd name="connsiteY3" fmla="*/ 975664 h 1933596"/>
              <a:gd name="connsiteX4" fmla="*/ 703067 w 1016963"/>
              <a:gd name="connsiteY4" fmla="*/ 955339 h 1933596"/>
              <a:gd name="connsiteX5" fmla="*/ 729886 w 1016963"/>
              <a:gd name="connsiteY5" fmla="*/ 1010900 h 1933596"/>
              <a:gd name="connsiteX6" fmla="*/ 790978 w 1016963"/>
              <a:gd name="connsiteY6" fmla="*/ 1002329 h 1933596"/>
              <a:gd name="connsiteX7" fmla="*/ 806438 w 1016963"/>
              <a:gd name="connsiteY7" fmla="*/ 1062053 h 1933596"/>
              <a:gd name="connsiteX8" fmla="*/ 868032 w 1016963"/>
              <a:gd name="connsiteY8" fmla="*/ 1065565 h 1933596"/>
              <a:gd name="connsiteX9" fmla="*/ 871544 w 1016963"/>
              <a:gd name="connsiteY9" fmla="*/ 1127159 h 1933596"/>
              <a:gd name="connsiteX10" fmla="*/ 931268 w 1016963"/>
              <a:gd name="connsiteY10" fmla="*/ 1142619 h 1933596"/>
              <a:gd name="connsiteX11" fmla="*/ 922696 w 1016963"/>
              <a:gd name="connsiteY11" fmla="*/ 1203711 h 1933596"/>
              <a:gd name="connsiteX12" fmla="*/ 978258 w 1016963"/>
              <a:gd name="connsiteY12" fmla="*/ 1230530 h 1933596"/>
              <a:gd name="connsiteX13" fmla="*/ 957932 w 1016963"/>
              <a:gd name="connsiteY13" fmla="*/ 1288778 h 1933596"/>
              <a:gd name="connsiteX14" fmla="*/ 1007194 w 1016963"/>
              <a:gd name="connsiteY14" fmla="*/ 1325917 h 1933596"/>
              <a:gd name="connsiteX15" fmla="*/ 975892 w 1016963"/>
              <a:gd name="connsiteY15" fmla="*/ 1379078 h 1933596"/>
              <a:gd name="connsiteX16" fmla="*/ 1016963 w 1016963"/>
              <a:gd name="connsiteY16" fmla="*/ 1425116 h 1933596"/>
              <a:gd name="connsiteX17" fmla="*/ 975892 w 1016963"/>
              <a:gd name="connsiteY17" fmla="*/ 1471154 h 1933596"/>
              <a:gd name="connsiteX18" fmla="*/ 1007195 w 1016963"/>
              <a:gd name="connsiteY18" fmla="*/ 1524316 h 1933596"/>
              <a:gd name="connsiteX19" fmla="*/ 957931 w 1016963"/>
              <a:gd name="connsiteY19" fmla="*/ 1561454 h 1933596"/>
              <a:gd name="connsiteX20" fmla="*/ 978257 w 1016963"/>
              <a:gd name="connsiteY20" fmla="*/ 1619701 h 1933596"/>
              <a:gd name="connsiteX21" fmla="*/ 922695 w 1016963"/>
              <a:gd name="connsiteY21" fmla="*/ 1646520 h 1933596"/>
              <a:gd name="connsiteX22" fmla="*/ 931268 w 1016963"/>
              <a:gd name="connsiteY22" fmla="*/ 1707614 h 1933596"/>
              <a:gd name="connsiteX23" fmla="*/ 871544 w 1016963"/>
              <a:gd name="connsiteY23" fmla="*/ 1723072 h 1933596"/>
              <a:gd name="connsiteX24" fmla="*/ 868032 w 1016963"/>
              <a:gd name="connsiteY24" fmla="*/ 1784667 h 1933596"/>
              <a:gd name="connsiteX25" fmla="*/ 806438 w 1016963"/>
              <a:gd name="connsiteY25" fmla="*/ 1788178 h 1933596"/>
              <a:gd name="connsiteX26" fmla="*/ 790978 w 1016963"/>
              <a:gd name="connsiteY26" fmla="*/ 1847903 h 1933596"/>
              <a:gd name="connsiteX27" fmla="*/ 729887 w 1016963"/>
              <a:gd name="connsiteY27" fmla="*/ 1839330 h 1933596"/>
              <a:gd name="connsiteX28" fmla="*/ 703067 w 1016963"/>
              <a:gd name="connsiteY28" fmla="*/ 1894891 h 1933596"/>
              <a:gd name="connsiteX29" fmla="*/ 644818 w 1016963"/>
              <a:gd name="connsiteY29" fmla="*/ 1874566 h 1933596"/>
              <a:gd name="connsiteX30" fmla="*/ 607681 w 1016963"/>
              <a:gd name="connsiteY30" fmla="*/ 1923829 h 1933596"/>
              <a:gd name="connsiteX31" fmla="*/ 554519 w 1016963"/>
              <a:gd name="connsiteY31" fmla="*/ 1892525 h 1933596"/>
              <a:gd name="connsiteX32" fmla="*/ 508483 w 1016963"/>
              <a:gd name="connsiteY32" fmla="*/ 1933596 h 1933596"/>
              <a:gd name="connsiteX33" fmla="*/ 462445 w 1016963"/>
              <a:gd name="connsiteY33" fmla="*/ 1892525 h 1933596"/>
              <a:gd name="connsiteX34" fmla="*/ 409281 w 1016963"/>
              <a:gd name="connsiteY34" fmla="*/ 1923830 h 1933596"/>
              <a:gd name="connsiteX35" fmla="*/ 372144 w 1016963"/>
              <a:gd name="connsiteY35" fmla="*/ 1874566 h 1933596"/>
              <a:gd name="connsiteX36" fmla="*/ 313897 w 1016963"/>
              <a:gd name="connsiteY36" fmla="*/ 1894891 h 1933596"/>
              <a:gd name="connsiteX37" fmla="*/ 287077 w 1016963"/>
              <a:gd name="connsiteY37" fmla="*/ 1839331 h 1933596"/>
              <a:gd name="connsiteX38" fmla="*/ 225984 w 1016963"/>
              <a:gd name="connsiteY38" fmla="*/ 1847902 h 1933596"/>
              <a:gd name="connsiteX39" fmla="*/ 210524 w 1016963"/>
              <a:gd name="connsiteY39" fmla="*/ 1788180 h 1933596"/>
              <a:gd name="connsiteX40" fmla="*/ 148931 w 1016963"/>
              <a:gd name="connsiteY40" fmla="*/ 1784666 h 1933596"/>
              <a:gd name="connsiteX41" fmla="*/ 145419 w 1016963"/>
              <a:gd name="connsiteY41" fmla="*/ 1723072 h 1933596"/>
              <a:gd name="connsiteX42" fmla="*/ 85693 w 1016963"/>
              <a:gd name="connsiteY42" fmla="*/ 1707614 h 1933596"/>
              <a:gd name="connsiteX43" fmla="*/ 94266 w 1016963"/>
              <a:gd name="connsiteY43" fmla="*/ 1646520 h 1933596"/>
              <a:gd name="connsiteX44" fmla="*/ 38707 w 1016963"/>
              <a:gd name="connsiteY44" fmla="*/ 1619700 h 1933596"/>
              <a:gd name="connsiteX45" fmla="*/ 59032 w 1016963"/>
              <a:gd name="connsiteY45" fmla="*/ 1561452 h 1933596"/>
              <a:gd name="connsiteX46" fmla="*/ 9768 w 1016963"/>
              <a:gd name="connsiteY46" fmla="*/ 1524316 h 1933596"/>
              <a:gd name="connsiteX47" fmla="*/ 41070 w 1016963"/>
              <a:gd name="connsiteY47" fmla="*/ 1471153 h 1933596"/>
              <a:gd name="connsiteX48" fmla="*/ 0 w 1016963"/>
              <a:gd name="connsiteY48" fmla="*/ 1425116 h 1933596"/>
              <a:gd name="connsiteX49" fmla="*/ 41070 w 1016963"/>
              <a:gd name="connsiteY49" fmla="*/ 1379079 h 1933596"/>
              <a:gd name="connsiteX50" fmla="*/ 9768 w 1016963"/>
              <a:gd name="connsiteY50" fmla="*/ 1325916 h 1933596"/>
              <a:gd name="connsiteX51" fmla="*/ 59031 w 1016963"/>
              <a:gd name="connsiteY51" fmla="*/ 1288779 h 1933596"/>
              <a:gd name="connsiteX52" fmla="*/ 38706 w 1016963"/>
              <a:gd name="connsiteY52" fmla="*/ 1230531 h 1933596"/>
              <a:gd name="connsiteX53" fmla="*/ 94267 w 1016963"/>
              <a:gd name="connsiteY53" fmla="*/ 1203711 h 1933596"/>
              <a:gd name="connsiteX54" fmla="*/ 85693 w 1016963"/>
              <a:gd name="connsiteY54" fmla="*/ 1142619 h 1933596"/>
              <a:gd name="connsiteX55" fmla="*/ 145419 w 1016963"/>
              <a:gd name="connsiteY55" fmla="*/ 1127159 h 1933596"/>
              <a:gd name="connsiteX56" fmla="*/ 148930 w 1016963"/>
              <a:gd name="connsiteY56" fmla="*/ 1065566 h 1933596"/>
              <a:gd name="connsiteX57" fmla="*/ 210525 w 1016963"/>
              <a:gd name="connsiteY57" fmla="*/ 1062053 h 1933596"/>
              <a:gd name="connsiteX58" fmla="*/ 225983 w 1016963"/>
              <a:gd name="connsiteY58" fmla="*/ 1002329 h 1933596"/>
              <a:gd name="connsiteX59" fmla="*/ 287076 w 1016963"/>
              <a:gd name="connsiteY59" fmla="*/ 1010901 h 1933596"/>
              <a:gd name="connsiteX60" fmla="*/ 313896 w 1016963"/>
              <a:gd name="connsiteY60" fmla="*/ 955340 h 1933596"/>
              <a:gd name="connsiteX61" fmla="*/ 372144 w 1016963"/>
              <a:gd name="connsiteY61" fmla="*/ 975667 h 1933596"/>
              <a:gd name="connsiteX62" fmla="*/ 409282 w 1016963"/>
              <a:gd name="connsiteY62" fmla="*/ 926402 h 1933596"/>
              <a:gd name="connsiteX63" fmla="*/ 457230 w 1016963"/>
              <a:gd name="connsiteY63" fmla="*/ 954637 h 1933596"/>
              <a:gd name="connsiteX64" fmla="*/ 508716 w 1016963"/>
              <a:gd name="connsiteY64" fmla="*/ 0 h 1933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16963" h="1933596">
                <a:moveTo>
                  <a:pt x="508716" y="0"/>
                </a:moveTo>
                <a:lnTo>
                  <a:pt x="560187" y="954367"/>
                </a:lnTo>
                <a:lnTo>
                  <a:pt x="607680" y="926403"/>
                </a:lnTo>
                <a:lnTo>
                  <a:pt x="644819" y="975664"/>
                </a:lnTo>
                <a:lnTo>
                  <a:pt x="703067" y="955339"/>
                </a:lnTo>
                <a:lnTo>
                  <a:pt x="729886" y="1010900"/>
                </a:lnTo>
                <a:lnTo>
                  <a:pt x="790978" y="1002329"/>
                </a:lnTo>
                <a:lnTo>
                  <a:pt x="806438" y="1062053"/>
                </a:lnTo>
                <a:lnTo>
                  <a:pt x="868032" y="1065565"/>
                </a:lnTo>
                <a:lnTo>
                  <a:pt x="871544" y="1127159"/>
                </a:lnTo>
                <a:lnTo>
                  <a:pt x="931268" y="1142619"/>
                </a:lnTo>
                <a:lnTo>
                  <a:pt x="922696" y="1203711"/>
                </a:lnTo>
                <a:lnTo>
                  <a:pt x="978258" y="1230530"/>
                </a:lnTo>
                <a:lnTo>
                  <a:pt x="957932" y="1288778"/>
                </a:lnTo>
                <a:lnTo>
                  <a:pt x="1007194" y="1325917"/>
                </a:lnTo>
                <a:lnTo>
                  <a:pt x="975892" y="1379078"/>
                </a:lnTo>
                <a:lnTo>
                  <a:pt x="1016963" y="1425116"/>
                </a:lnTo>
                <a:lnTo>
                  <a:pt x="975892" y="1471154"/>
                </a:lnTo>
                <a:lnTo>
                  <a:pt x="1007195" y="1524316"/>
                </a:lnTo>
                <a:lnTo>
                  <a:pt x="957931" y="1561454"/>
                </a:lnTo>
                <a:lnTo>
                  <a:pt x="978257" y="1619701"/>
                </a:lnTo>
                <a:lnTo>
                  <a:pt x="922695" y="1646520"/>
                </a:lnTo>
                <a:lnTo>
                  <a:pt x="931268" y="1707614"/>
                </a:lnTo>
                <a:lnTo>
                  <a:pt x="871544" y="1723072"/>
                </a:lnTo>
                <a:lnTo>
                  <a:pt x="868032" y="1784667"/>
                </a:lnTo>
                <a:lnTo>
                  <a:pt x="806438" y="1788178"/>
                </a:lnTo>
                <a:lnTo>
                  <a:pt x="790978" y="1847903"/>
                </a:lnTo>
                <a:lnTo>
                  <a:pt x="729887" y="1839330"/>
                </a:lnTo>
                <a:lnTo>
                  <a:pt x="703067" y="1894891"/>
                </a:lnTo>
                <a:lnTo>
                  <a:pt x="644818" y="1874566"/>
                </a:lnTo>
                <a:lnTo>
                  <a:pt x="607681" y="1923829"/>
                </a:lnTo>
                <a:lnTo>
                  <a:pt x="554519" y="1892525"/>
                </a:lnTo>
                <a:lnTo>
                  <a:pt x="508483" y="1933596"/>
                </a:lnTo>
                <a:lnTo>
                  <a:pt x="462445" y="1892525"/>
                </a:lnTo>
                <a:lnTo>
                  <a:pt x="409281" y="1923830"/>
                </a:lnTo>
                <a:lnTo>
                  <a:pt x="372144" y="1874566"/>
                </a:lnTo>
                <a:lnTo>
                  <a:pt x="313897" y="1894891"/>
                </a:lnTo>
                <a:lnTo>
                  <a:pt x="287077" y="1839331"/>
                </a:lnTo>
                <a:lnTo>
                  <a:pt x="225984" y="1847902"/>
                </a:lnTo>
                <a:lnTo>
                  <a:pt x="210524" y="1788180"/>
                </a:lnTo>
                <a:lnTo>
                  <a:pt x="148931" y="1784666"/>
                </a:lnTo>
                <a:lnTo>
                  <a:pt x="145419" y="1723072"/>
                </a:lnTo>
                <a:lnTo>
                  <a:pt x="85693" y="1707614"/>
                </a:lnTo>
                <a:lnTo>
                  <a:pt x="94266" y="1646520"/>
                </a:lnTo>
                <a:lnTo>
                  <a:pt x="38707" y="1619700"/>
                </a:lnTo>
                <a:lnTo>
                  <a:pt x="59032" y="1561452"/>
                </a:lnTo>
                <a:lnTo>
                  <a:pt x="9768" y="1524316"/>
                </a:lnTo>
                <a:lnTo>
                  <a:pt x="41070" y="1471153"/>
                </a:lnTo>
                <a:lnTo>
                  <a:pt x="0" y="1425116"/>
                </a:lnTo>
                <a:lnTo>
                  <a:pt x="41070" y="1379079"/>
                </a:lnTo>
                <a:lnTo>
                  <a:pt x="9768" y="1325916"/>
                </a:lnTo>
                <a:lnTo>
                  <a:pt x="59031" y="1288779"/>
                </a:lnTo>
                <a:lnTo>
                  <a:pt x="38706" y="1230531"/>
                </a:lnTo>
                <a:lnTo>
                  <a:pt x="94267" y="1203711"/>
                </a:lnTo>
                <a:lnTo>
                  <a:pt x="85693" y="1142619"/>
                </a:lnTo>
                <a:lnTo>
                  <a:pt x="145419" y="1127159"/>
                </a:lnTo>
                <a:lnTo>
                  <a:pt x="148930" y="1065566"/>
                </a:lnTo>
                <a:lnTo>
                  <a:pt x="210525" y="1062053"/>
                </a:lnTo>
                <a:lnTo>
                  <a:pt x="225983" y="1002329"/>
                </a:lnTo>
                <a:lnTo>
                  <a:pt x="287076" y="1010901"/>
                </a:lnTo>
                <a:lnTo>
                  <a:pt x="313896" y="955340"/>
                </a:lnTo>
                <a:lnTo>
                  <a:pt x="372144" y="975667"/>
                </a:lnTo>
                <a:lnTo>
                  <a:pt x="409282" y="926402"/>
                </a:lnTo>
                <a:lnTo>
                  <a:pt x="457230" y="954637"/>
                </a:lnTo>
                <a:lnTo>
                  <a:pt x="50871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5" name="フリーフォーム: 図形 614">
            <a:extLst>
              <a:ext uri="{FF2B5EF4-FFF2-40B4-BE49-F238E27FC236}">
                <a16:creationId xmlns:a16="http://schemas.microsoft.com/office/drawing/2014/main" id="{A6D1A242-BA81-9719-BC4D-40B57B60BA3E}"/>
              </a:ext>
            </a:extLst>
          </p:cNvPr>
          <p:cNvSpPr/>
          <p:nvPr/>
        </p:nvSpPr>
        <p:spPr bwMode="auto">
          <a:xfrm>
            <a:off x="1727012" y="889450"/>
            <a:ext cx="627664" cy="1256225"/>
          </a:xfrm>
          <a:custGeom>
            <a:avLst/>
            <a:gdLst>
              <a:gd name="connsiteX0" fmla="*/ 477979 w 955952"/>
              <a:gd name="connsiteY0" fmla="*/ 0 h 1913269"/>
              <a:gd name="connsiteX1" fmla="*/ 610089 w 955952"/>
              <a:gd name="connsiteY1" fmla="*/ 91279 h 1913269"/>
              <a:gd name="connsiteX2" fmla="*/ 773383 w 955952"/>
              <a:gd name="connsiteY2" fmla="*/ 91284 h 1913269"/>
              <a:gd name="connsiteX3" fmla="*/ 823847 w 955952"/>
              <a:gd name="connsiteY3" fmla="*/ 238982 h 1913269"/>
              <a:gd name="connsiteX4" fmla="*/ 955952 w 955952"/>
              <a:gd name="connsiteY4" fmla="*/ 330269 h 1913269"/>
              <a:gd name="connsiteX5" fmla="*/ 905494 w 955952"/>
              <a:gd name="connsiteY5" fmla="*/ 477971 h 1913269"/>
              <a:gd name="connsiteX6" fmla="*/ 955952 w 955952"/>
              <a:gd name="connsiteY6" fmla="*/ 625675 h 1913269"/>
              <a:gd name="connsiteX7" fmla="*/ 823847 w 955952"/>
              <a:gd name="connsiteY7" fmla="*/ 716962 h 1913269"/>
              <a:gd name="connsiteX8" fmla="*/ 773384 w 955952"/>
              <a:gd name="connsiteY8" fmla="*/ 864661 h 1913269"/>
              <a:gd name="connsiteX9" fmla="*/ 610089 w 955952"/>
              <a:gd name="connsiteY9" fmla="*/ 864666 h 1913269"/>
              <a:gd name="connsiteX10" fmla="*/ 531362 w 955952"/>
              <a:gd name="connsiteY10" fmla="*/ 919060 h 1913269"/>
              <a:gd name="connsiteX11" fmla="*/ 477743 w 955952"/>
              <a:gd name="connsiteY11" fmla="*/ 1913269 h 1913269"/>
              <a:gd name="connsiteX12" fmla="*/ 424119 w 955952"/>
              <a:gd name="connsiteY12" fmla="*/ 918722 h 1913269"/>
              <a:gd name="connsiteX13" fmla="*/ 345842 w 955952"/>
              <a:gd name="connsiteY13" fmla="*/ 864666 h 1913269"/>
              <a:gd name="connsiteX14" fmla="*/ 182588 w 955952"/>
              <a:gd name="connsiteY14" fmla="*/ 864660 h 1913269"/>
              <a:gd name="connsiteX15" fmla="*/ 132084 w 955952"/>
              <a:gd name="connsiteY15" fmla="*/ 716962 h 1913269"/>
              <a:gd name="connsiteX16" fmla="*/ 0 w 955952"/>
              <a:gd name="connsiteY16" fmla="*/ 625675 h 1913269"/>
              <a:gd name="connsiteX17" fmla="*/ 50436 w 955952"/>
              <a:gd name="connsiteY17" fmla="*/ 477971 h 1913269"/>
              <a:gd name="connsiteX18" fmla="*/ 0 w 955952"/>
              <a:gd name="connsiteY18" fmla="*/ 330269 h 1913269"/>
              <a:gd name="connsiteX19" fmla="*/ 132084 w 955952"/>
              <a:gd name="connsiteY19" fmla="*/ 238982 h 1913269"/>
              <a:gd name="connsiteX20" fmla="*/ 182588 w 955952"/>
              <a:gd name="connsiteY20" fmla="*/ 91284 h 1913269"/>
              <a:gd name="connsiteX21" fmla="*/ 345842 w 955952"/>
              <a:gd name="connsiteY21" fmla="*/ 91279 h 1913269"/>
              <a:gd name="connsiteX22" fmla="*/ 477979 w 955952"/>
              <a:gd name="connsiteY22" fmla="*/ 0 h 191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5952" h="1913269">
                <a:moveTo>
                  <a:pt x="477979" y="0"/>
                </a:moveTo>
                <a:lnTo>
                  <a:pt x="610089" y="91279"/>
                </a:lnTo>
                <a:lnTo>
                  <a:pt x="773383" y="91284"/>
                </a:lnTo>
                <a:lnTo>
                  <a:pt x="823847" y="238982"/>
                </a:lnTo>
                <a:lnTo>
                  <a:pt x="955952" y="330269"/>
                </a:lnTo>
                <a:lnTo>
                  <a:pt x="905494" y="477971"/>
                </a:lnTo>
                <a:lnTo>
                  <a:pt x="955952" y="625675"/>
                </a:lnTo>
                <a:lnTo>
                  <a:pt x="823847" y="716962"/>
                </a:lnTo>
                <a:lnTo>
                  <a:pt x="773384" y="864661"/>
                </a:lnTo>
                <a:lnTo>
                  <a:pt x="610089" y="864666"/>
                </a:lnTo>
                <a:lnTo>
                  <a:pt x="531362" y="919060"/>
                </a:lnTo>
                <a:lnTo>
                  <a:pt x="477743" y="1913269"/>
                </a:lnTo>
                <a:lnTo>
                  <a:pt x="424119" y="918722"/>
                </a:lnTo>
                <a:lnTo>
                  <a:pt x="345842" y="864666"/>
                </a:lnTo>
                <a:lnTo>
                  <a:pt x="182588" y="864660"/>
                </a:lnTo>
                <a:lnTo>
                  <a:pt x="132084" y="716962"/>
                </a:lnTo>
                <a:lnTo>
                  <a:pt x="0" y="625675"/>
                </a:lnTo>
                <a:lnTo>
                  <a:pt x="50436" y="477971"/>
                </a:lnTo>
                <a:lnTo>
                  <a:pt x="0" y="330269"/>
                </a:lnTo>
                <a:lnTo>
                  <a:pt x="132084" y="238982"/>
                </a:lnTo>
                <a:lnTo>
                  <a:pt x="182588" y="91284"/>
                </a:lnTo>
                <a:lnTo>
                  <a:pt x="345842" y="91279"/>
                </a:lnTo>
                <a:lnTo>
                  <a:pt x="4779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8" name="フリーフォーム: 図形 607">
            <a:extLst>
              <a:ext uri="{FF2B5EF4-FFF2-40B4-BE49-F238E27FC236}">
                <a16:creationId xmlns:a16="http://schemas.microsoft.com/office/drawing/2014/main" id="{A96A160C-090F-9725-025F-93F053E91E63}"/>
              </a:ext>
            </a:extLst>
          </p:cNvPr>
          <p:cNvSpPr/>
          <p:nvPr/>
        </p:nvSpPr>
        <p:spPr bwMode="auto">
          <a:xfrm>
            <a:off x="1004287" y="1184785"/>
            <a:ext cx="982913" cy="983166"/>
          </a:xfrm>
          <a:custGeom>
            <a:avLst/>
            <a:gdLst>
              <a:gd name="connsiteX0" fmla="*/ 417725 w 1497006"/>
              <a:gd name="connsiteY0" fmla="*/ 0 h 1497392"/>
              <a:gd name="connsiteX1" fmla="*/ 557854 w 1497006"/>
              <a:gd name="connsiteY1" fmla="*/ 68757 h 1497392"/>
              <a:gd name="connsiteX2" fmla="*/ 715810 w 1497006"/>
              <a:gd name="connsiteY2" fmla="*/ 39895 h 1497392"/>
              <a:gd name="connsiteX3" fmla="*/ 784572 w 1497006"/>
              <a:gd name="connsiteY3" fmla="*/ 180016 h 1497392"/>
              <a:gd name="connsiteX4" fmla="*/ 924733 w 1497006"/>
              <a:gd name="connsiteY4" fmla="*/ 248779 h 1497392"/>
              <a:gd name="connsiteX5" fmla="*/ 895831 w 1497006"/>
              <a:gd name="connsiteY5" fmla="*/ 406741 h 1497392"/>
              <a:gd name="connsiteX6" fmla="*/ 964586 w 1497006"/>
              <a:gd name="connsiteY6" fmla="*/ 546862 h 1497392"/>
              <a:gd name="connsiteX7" fmla="*/ 849162 w 1497006"/>
              <a:gd name="connsiteY7" fmla="*/ 662343 h 1497392"/>
              <a:gd name="connsiteX8" fmla="*/ 831917 w 1497006"/>
              <a:gd name="connsiteY8" fmla="*/ 756474 h 1497392"/>
              <a:gd name="connsiteX9" fmla="*/ 1497006 w 1497006"/>
              <a:gd name="connsiteY9" fmla="*/ 1497392 h 1497392"/>
              <a:gd name="connsiteX10" fmla="*/ 755876 w 1497006"/>
              <a:gd name="connsiteY10" fmla="*/ 832077 h 1497392"/>
              <a:gd name="connsiteX11" fmla="*/ 662291 w 1497006"/>
              <a:gd name="connsiteY11" fmla="*/ 849176 h 1497392"/>
              <a:gd name="connsiteX12" fmla="*/ 546821 w 1497006"/>
              <a:gd name="connsiteY12" fmla="*/ 964638 h 1497392"/>
              <a:gd name="connsiteX13" fmla="*/ 406711 w 1497006"/>
              <a:gd name="connsiteY13" fmla="*/ 895884 h 1497392"/>
              <a:gd name="connsiteX14" fmla="*/ 248776 w 1497006"/>
              <a:gd name="connsiteY14" fmla="*/ 924746 h 1497392"/>
              <a:gd name="connsiteX15" fmla="*/ 179998 w 1497006"/>
              <a:gd name="connsiteY15" fmla="*/ 784625 h 1497392"/>
              <a:gd name="connsiteX16" fmla="*/ 39854 w 1497006"/>
              <a:gd name="connsiteY16" fmla="*/ 715861 h 1497392"/>
              <a:gd name="connsiteX17" fmla="*/ 68716 w 1497006"/>
              <a:gd name="connsiteY17" fmla="*/ 557888 h 1497392"/>
              <a:gd name="connsiteX18" fmla="*/ 0 w 1497006"/>
              <a:gd name="connsiteY18" fmla="*/ 417766 h 1497392"/>
              <a:gd name="connsiteX19" fmla="*/ 115424 w 1497006"/>
              <a:gd name="connsiteY19" fmla="*/ 302297 h 1497392"/>
              <a:gd name="connsiteX20" fmla="*/ 144335 w 1497006"/>
              <a:gd name="connsiteY20" fmla="*/ 144336 h 1497392"/>
              <a:gd name="connsiteX21" fmla="*/ 302296 w 1497006"/>
              <a:gd name="connsiteY21" fmla="*/ 115465 h 1497392"/>
              <a:gd name="connsiteX22" fmla="*/ 417725 w 1497006"/>
              <a:gd name="connsiteY22" fmla="*/ 0 h 1497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497006" h="1497392">
                <a:moveTo>
                  <a:pt x="417725" y="0"/>
                </a:moveTo>
                <a:lnTo>
                  <a:pt x="557854" y="68757"/>
                </a:lnTo>
                <a:lnTo>
                  <a:pt x="715810" y="39895"/>
                </a:lnTo>
                <a:lnTo>
                  <a:pt x="784572" y="180016"/>
                </a:lnTo>
                <a:lnTo>
                  <a:pt x="924733" y="248779"/>
                </a:lnTo>
                <a:lnTo>
                  <a:pt x="895831" y="406741"/>
                </a:lnTo>
                <a:lnTo>
                  <a:pt x="964586" y="546862"/>
                </a:lnTo>
                <a:lnTo>
                  <a:pt x="849162" y="662343"/>
                </a:lnTo>
                <a:lnTo>
                  <a:pt x="831917" y="756474"/>
                </a:lnTo>
                <a:lnTo>
                  <a:pt x="1497006" y="1497392"/>
                </a:lnTo>
                <a:lnTo>
                  <a:pt x="755876" y="832077"/>
                </a:lnTo>
                <a:lnTo>
                  <a:pt x="662291" y="849176"/>
                </a:lnTo>
                <a:lnTo>
                  <a:pt x="546821" y="964638"/>
                </a:lnTo>
                <a:lnTo>
                  <a:pt x="406711" y="895884"/>
                </a:lnTo>
                <a:lnTo>
                  <a:pt x="248776" y="924746"/>
                </a:lnTo>
                <a:lnTo>
                  <a:pt x="179998" y="784625"/>
                </a:lnTo>
                <a:lnTo>
                  <a:pt x="39854" y="715861"/>
                </a:lnTo>
                <a:lnTo>
                  <a:pt x="68716" y="557888"/>
                </a:lnTo>
                <a:lnTo>
                  <a:pt x="0" y="417766"/>
                </a:lnTo>
                <a:lnTo>
                  <a:pt x="115424" y="302297"/>
                </a:lnTo>
                <a:lnTo>
                  <a:pt x="144335" y="144336"/>
                </a:lnTo>
                <a:lnTo>
                  <a:pt x="302296" y="115465"/>
                </a:lnTo>
                <a:lnTo>
                  <a:pt x="41772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7" name="フリーフォーム: 図形 606">
            <a:extLst>
              <a:ext uri="{FF2B5EF4-FFF2-40B4-BE49-F238E27FC236}">
                <a16:creationId xmlns:a16="http://schemas.microsoft.com/office/drawing/2014/main" id="{302FC03E-3E16-4C7A-E062-607C6960B43A}"/>
              </a:ext>
            </a:extLst>
          </p:cNvPr>
          <p:cNvSpPr/>
          <p:nvPr/>
        </p:nvSpPr>
        <p:spPr bwMode="auto">
          <a:xfrm>
            <a:off x="2094249" y="1184786"/>
            <a:ext cx="983158" cy="982947"/>
          </a:xfrm>
          <a:custGeom>
            <a:avLst/>
            <a:gdLst>
              <a:gd name="connsiteX0" fmla="*/ 1079614 w 1497379"/>
              <a:gd name="connsiteY0" fmla="*/ 0 h 1497058"/>
              <a:gd name="connsiteX1" fmla="*/ 1195084 w 1497379"/>
              <a:gd name="connsiteY1" fmla="*/ 115464 h 1497058"/>
              <a:gd name="connsiteX2" fmla="*/ 1353043 w 1497379"/>
              <a:gd name="connsiteY2" fmla="*/ 144337 h 1497058"/>
              <a:gd name="connsiteX3" fmla="*/ 1381916 w 1497379"/>
              <a:gd name="connsiteY3" fmla="*/ 302296 h 1497058"/>
              <a:gd name="connsiteX4" fmla="*/ 1497379 w 1497379"/>
              <a:gd name="connsiteY4" fmla="*/ 417765 h 1497058"/>
              <a:gd name="connsiteX5" fmla="*/ 1428623 w 1497379"/>
              <a:gd name="connsiteY5" fmla="*/ 557887 h 1497058"/>
              <a:gd name="connsiteX6" fmla="*/ 1457487 w 1497379"/>
              <a:gd name="connsiteY6" fmla="*/ 715861 h 1497058"/>
              <a:gd name="connsiteX7" fmla="*/ 1317365 w 1497379"/>
              <a:gd name="connsiteY7" fmla="*/ 784624 h 1497058"/>
              <a:gd name="connsiteX8" fmla="*/ 1248602 w 1497379"/>
              <a:gd name="connsiteY8" fmla="*/ 924745 h 1497058"/>
              <a:gd name="connsiteX9" fmla="*/ 1090640 w 1497379"/>
              <a:gd name="connsiteY9" fmla="*/ 895883 h 1497058"/>
              <a:gd name="connsiteX10" fmla="*/ 950519 w 1497379"/>
              <a:gd name="connsiteY10" fmla="*/ 964639 h 1497058"/>
              <a:gd name="connsiteX11" fmla="*/ 835049 w 1497379"/>
              <a:gd name="connsiteY11" fmla="*/ 849175 h 1497058"/>
              <a:gd name="connsiteX12" fmla="*/ 740917 w 1497379"/>
              <a:gd name="connsiteY12" fmla="*/ 831969 h 1497058"/>
              <a:gd name="connsiteX13" fmla="*/ 0 w 1497379"/>
              <a:gd name="connsiteY13" fmla="*/ 1497058 h 1497058"/>
              <a:gd name="connsiteX14" fmla="*/ 665315 w 1497379"/>
              <a:gd name="connsiteY14" fmla="*/ 755888 h 1497058"/>
              <a:gd name="connsiteX15" fmla="*/ 648216 w 1497379"/>
              <a:gd name="connsiteY15" fmla="*/ 662342 h 1497058"/>
              <a:gd name="connsiteX16" fmla="*/ 532754 w 1497379"/>
              <a:gd name="connsiteY16" fmla="*/ 546861 h 1497058"/>
              <a:gd name="connsiteX17" fmla="*/ 601509 w 1497379"/>
              <a:gd name="connsiteY17" fmla="*/ 406740 h 1497058"/>
              <a:gd name="connsiteX18" fmla="*/ 572646 w 1497379"/>
              <a:gd name="connsiteY18" fmla="*/ 248778 h 1497058"/>
              <a:gd name="connsiteX19" fmla="*/ 712767 w 1497379"/>
              <a:gd name="connsiteY19" fmla="*/ 180015 h 1497058"/>
              <a:gd name="connsiteX20" fmla="*/ 781530 w 1497379"/>
              <a:gd name="connsiteY20" fmla="*/ 39894 h 1497058"/>
              <a:gd name="connsiteX21" fmla="*/ 939492 w 1497379"/>
              <a:gd name="connsiteY21" fmla="*/ 68756 h 1497058"/>
              <a:gd name="connsiteX22" fmla="*/ 1079614 w 1497379"/>
              <a:gd name="connsiteY22" fmla="*/ 0 h 1497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497379" h="1497058">
                <a:moveTo>
                  <a:pt x="1079614" y="0"/>
                </a:moveTo>
                <a:lnTo>
                  <a:pt x="1195084" y="115464"/>
                </a:lnTo>
                <a:lnTo>
                  <a:pt x="1353043" y="144337"/>
                </a:lnTo>
                <a:lnTo>
                  <a:pt x="1381916" y="302296"/>
                </a:lnTo>
                <a:lnTo>
                  <a:pt x="1497379" y="417765"/>
                </a:lnTo>
                <a:lnTo>
                  <a:pt x="1428623" y="557887"/>
                </a:lnTo>
                <a:lnTo>
                  <a:pt x="1457487" y="715861"/>
                </a:lnTo>
                <a:lnTo>
                  <a:pt x="1317365" y="784624"/>
                </a:lnTo>
                <a:lnTo>
                  <a:pt x="1248602" y="924745"/>
                </a:lnTo>
                <a:lnTo>
                  <a:pt x="1090640" y="895883"/>
                </a:lnTo>
                <a:lnTo>
                  <a:pt x="950519" y="964639"/>
                </a:lnTo>
                <a:lnTo>
                  <a:pt x="835049" y="849175"/>
                </a:lnTo>
                <a:lnTo>
                  <a:pt x="740917" y="831969"/>
                </a:lnTo>
                <a:lnTo>
                  <a:pt x="0" y="1497058"/>
                </a:lnTo>
                <a:lnTo>
                  <a:pt x="665315" y="755888"/>
                </a:lnTo>
                <a:lnTo>
                  <a:pt x="648216" y="662342"/>
                </a:lnTo>
                <a:lnTo>
                  <a:pt x="532754" y="546861"/>
                </a:lnTo>
                <a:lnTo>
                  <a:pt x="601509" y="406740"/>
                </a:lnTo>
                <a:lnTo>
                  <a:pt x="572646" y="248778"/>
                </a:lnTo>
                <a:lnTo>
                  <a:pt x="712767" y="180015"/>
                </a:lnTo>
                <a:lnTo>
                  <a:pt x="781530" y="39894"/>
                </a:lnTo>
                <a:lnTo>
                  <a:pt x="939492" y="68756"/>
                </a:lnTo>
                <a:lnTo>
                  <a:pt x="107961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6" name="フリーフォーム: 図形 595">
            <a:extLst>
              <a:ext uri="{FF2B5EF4-FFF2-40B4-BE49-F238E27FC236}">
                <a16:creationId xmlns:a16="http://schemas.microsoft.com/office/drawing/2014/main" id="{9DE34F92-3EEF-6CD0-EAAE-A010B8804699}"/>
              </a:ext>
            </a:extLst>
          </p:cNvPr>
          <p:cNvSpPr/>
          <p:nvPr/>
        </p:nvSpPr>
        <p:spPr bwMode="auto">
          <a:xfrm>
            <a:off x="708927" y="1907526"/>
            <a:ext cx="1256244" cy="627660"/>
          </a:xfrm>
          <a:custGeom>
            <a:avLst/>
            <a:gdLst>
              <a:gd name="connsiteX0" fmla="*/ 330310 w 1913298"/>
              <a:gd name="connsiteY0" fmla="*/ 0 h 955946"/>
              <a:gd name="connsiteX1" fmla="*/ 477974 w 1913298"/>
              <a:gd name="connsiteY1" fmla="*/ 50458 h 955946"/>
              <a:gd name="connsiteX2" fmla="*/ 625676 w 1913298"/>
              <a:gd name="connsiteY2" fmla="*/ 0 h 955946"/>
              <a:gd name="connsiteX3" fmla="*/ 716978 w 1913298"/>
              <a:gd name="connsiteY3" fmla="*/ 132105 h 955946"/>
              <a:gd name="connsiteX4" fmla="*/ 864703 w 1913298"/>
              <a:gd name="connsiteY4" fmla="*/ 182569 h 955946"/>
              <a:gd name="connsiteX5" fmla="*/ 864706 w 1913298"/>
              <a:gd name="connsiteY5" fmla="*/ 345863 h 955946"/>
              <a:gd name="connsiteX6" fmla="*/ 919062 w 1913298"/>
              <a:gd name="connsiteY6" fmla="*/ 424590 h 955946"/>
              <a:gd name="connsiteX7" fmla="*/ 1913298 w 1913298"/>
              <a:gd name="connsiteY7" fmla="*/ 478209 h 955946"/>
              <a:gd name="connsiteX8" fmla="*/ 918723 w 1913298"/>
              <a:gd name="connsiteY8" fmla="*/ 531847 h 955946"/>
              <a:gd name="connsiteX9" fmla="*/ 864706 w 1913298"/>
              <a:gd name="connsiteY9" fmla="*/ 610083 h 955946"/>
              <a:gd name="connsiteX10" fmla="*/ 864703 w 1913298"/>
              <a:gd name="connsiteY10" fmla="*/ 773378 h 955946"/>
              <a:gd name="connsiteX11" fmla="*/ 716978 w 1913298"/>
              <a:gd name="connsiteY11" fmla="*/ 823841 h 955946"/>
              <a:gd name="connsiteX12" fmla="*/ 625676 w 1913298"/>
              <a:gd name="connsiteY12" fmla="*/ 955946 h 955946"/>
              <a:gd name="connsiteX13" fmla="*/ 477973 w 1913298"/>
              <a:gd name="connsiteY13" fmla="*/ 905488 h 955946"/>
              <a:gd name="connsiteX14" fmla="*/ 330310 w 1913298"/>
              <a:gd name="connsiteY14" fmla="*/ 955946 h 955946"/>
              <a:gd name="connsiteX15" fmla="*/ 239024 w 1913298"/>
              <a:gd name="connsiteY15" fmla="*/ 823841 h 955946"/>
              <a:gd name="connsiteX16" fmla="*/ 91284 w 1913298"/>
              <a:gd name="connsiteY16" fmla="*/ 773378 h 955946"/>
              <a:gd name="connsiteX17" fmla="*/ 91279 w 1913298"/>
              <a:gd name="connsiteY17" fmla="*/ 610084 h 955946"/>
              <a:gd name="connsiteX18" fmla="*/ 0 w 1913298"/>
              <a:gd name="connsiteY18" fmla="*/ 477973 h 955946"/>
              <a:gd name="connsiteX19" fmla="*/ 91279 w 1913298"/>
              <a:gd name="connsiteY19" fmla="*/ 345862 h 955946"/>
              <a:gd name="connsiteX20" fmla="*/ 91283 w 1913298"/>
              <a:gd name="connsiteY20" fmla="*/ 182568 h 955946"/>
              <a:gd name="connsiteX21" fmla="*/ 239024 w 1913298"/>
              <a:gd name="connsiteY21" fmla="*/ 132105 h 955946"/>
              <a:gd name="connsiteX22" fmla="*/ 330310 w 1913298"/>
              <a:gd name="connsiteY22" fmla="*/ 0 h 95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13298" h="955946">
                <a:moveTo>
                  <a:pt x="330310" y="0"/>
                </a:moveTo>
                <a:lnTo>
                  <a:pt x="477974" y="50458"/>
                </a:lnTo>
                <a:lnTo>
                  <a:pt x="625676" y="0"/>
                </a:lnTo>
                <a:lnTo>
                  <a:pt x="716978" y="132105"/>
                </a:lnTo>
                <a:lnTo>
                  <a:pt x="864703" y="182569"/>
                </a:lnTo>
                <a:lnTo>
                  <a:pt x="864706" y="345863"/>
                </a:lnTo>
                <a:lnTo>
                  <a:pt x="919062" y="424590"/>
                </a:lnTo>
                <a:lnTo>
                  <a:pt x="1913298" y="478209"/>
                </a:lnTo>
                <a:lnTo>
                  <a:pt x="918723" y="531847"/>
                </a:lnTo>
                <a:lnTo>
                  <a:pt x="864706" y="610083"/>
                </a:lnTo>
                <a:lnTo>
                  <a:pt x="864703" y="773378"/>
                </a:lnTo>
                <a:lnTo>
                  <a:pt x="716978" y="823841"/>
                </a:lnTo>
                <a:lnTo>
                  <a:pt x="625676" y="955946"/>
                </a:lnTo>
                <a:lnTo>
                  <a:pt x="477973" y="905488"/>
                </a:lnTo>
                <a:lnTo>
                  <a:pt x="330310" y="955946"/>
                </a:lnTo>
                <a:lnTo>
                  <a:pt x="239024" y="823841"/>
                </a:lnTo>
                <a:lnTo>
                  <a:pt x="91284" y="773378"/>
                </a:lnTo>
                <a:lnTo>
                  <a:pt x="91279" y="610084"/>
                </a:lnTo>
                <a:lnTo>
                  <a:pt x="0" y="477973"/>
                </a:lnTo>
                <a:lnTo>
                  <a:pt x="91279" y="345862"/>
                </a:lnTo>
                <a:lnTo>
                  <a:pt x="91283" y="182568"/>
                </a:lnTo>
                <a:lnTo>
                  <a:pt x="239024" y="132105"/>
                </a:lnTo>
                <a:lnTo>
                  <a:pt x="33031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5" name="フリーフォーム: 図形 594">
            <a:extLst>
              <a:ext uri="{FF2B5EF4-FFF2-40B4-BE49-F238E27FC236}">
                <a16:creationId xmlns:a16="http://schemas.microsoft.com/office/drawing/2014/main" id="{D06A1B8F-FD5E-AA38-AD69-F5147E554A45}"/>
              </a:ext>
            </a:extLst>
          </p:cNvPr>
          <p:cNvSpPr/>
          <p:nvPr/>
        </p:nvSpPr>
        <p:spPr bwMode="auto">
          <a:xfrm>
            <a:off x="2116526" y="1907526"/>
            <a:ext cx="1256217" cy="627660"/>
          </a:xfrm>
          <a:custGeom>
            <a:avLst/>
            <a:gdLst>
              <a:gd name="connsiteX0" fmla="*/ 1287582 w 1913257"/>
              <a:gd name="connsiteY0" fmla="*/ 0 h 955946"/>
              <a:gd name="connsiteX1" fmla="*/ 1435285 w 1913257"/>
              <a:gd name="connsiteY1" fmla="*/ 50458 h 955946"/>
              <a:gd name="connsiteX2" fmla="*/ 1582989 w 1913257"/>
              <a:gd name="connsiteY2" fmla="*/ 0 h 955946"/>
              <a:gd name="connsiteX3" fmla="*/ 1674275 w 1913257"/>
              <a:gd name="connsiteY3" fmla="*/ 132105 h 955946"/>
              <a:gd name="connsiteX4" fmla="*/ 1821974 w 1913257"/>
              <a:gd name="connsiteY4" fmla="*/ 182569 h 955946"/>
              <a:gd name="connsiteX5" fmla="*/ 1821978 w 1913257"/>
              <a:gd name="connsiteY5" fmla="*/ 345863 h 955946"/>
              <a:gd name="connsiteX6" fmla="*/ 1913257 w 1913257"/>
              <a:gd name="connsiteY6" fmla="*/ 477973 h 955946"/>
              <a:gd name="connsiteX7" fmla="*/ 1821979 w 1913257"/>
              <a:gd name="connsiteY7" fmla="*/ 610084 h 955946"/>
              <a:gd name="connsiteX8" fmla="*/ 1821974 w 1913257"/>
              <a:gd name="connsiteY8" fmla="*/ 773378 h 955946"/>
              <a:gd name="connsiteX9" fmla="*/ 1674275 w 1913257"/>
              <a:gd name="connsiteY9" fmla="*/ 823841 h 955946"/>
              <a:gd name="connsiteX10" fmla="*/ 1582989 w 1913257"/>
              <a:gd name="connsiteY10" fmla="*/ 955946 h 955946"/>
              <a:gd name="connsiteX11" fmla="*/ 1435285 w 1913257"/>
              <a:gd name="connsiteY11" fmla="*/ 905488 h 955946"/>
              <a:gd name="connsiteX12" fmla="*/ 1287582 w 1913257"/>
              <a:gd name="connsiteY12" fmla="*/ 955946 h 955946"/>
              <a:gd name="connsiteX13" fmla="*/ 1196294 w 1913257"/>
              <a:gd name="connsiteY13" fmla="*/ 823841 h 955946"/>
              <a:gd name="connsiteX14" fmla="*/ 1048596 w 1913257"/>
              <a:gd name="connsiteY14" fmla="*/ 773378 h 955946"/>
              <a:gd name="connsiteX15" fmla="*/ 1048592 w 1913257"/>
              <a:gd name="connsiteY15" fmla="*/ 610084 h 955946"/>
              <a:gd name="connsiteX16" fmla="*/ 994196 w 1913257"/>
              <a:gd name="connsiteY16" fmla="*/ 531357 h 955946"/>
              <a:gd name="connsiteX17" fmla="*/ 0 w 1913257"/>
              <a:gd name="connsiteY17" fmla="*/ 477737 h 955946"/>
              <a:gd name="connsiteX18" fmla="*/ 994535 w 1913257"/>
              <a:gd name="connsiteY18" fmla="*/ 424100 h 955946"/>
              <a:gd name="connsiteX19" fmla="*/ 1048592 w 1913257"/>
              <a:gd name="connsiteY19" fmla="*/ 345862 h 955946"/>
              <a:gd name="connsiteX20" fmla="*/ 1048596 w 1913257"/>
              <a:gd name="connsiteY20" fmla="*/ 182569 h 955946"/>
              <a:gd name="connsiteX21" fmla="*/ 1196294 w 1913257"/>
              <a:gd name="connsiteY21" fmla="*/ 132105 h 955946"/>
              <a:gd name="connsiteX22" fmla="*/ 1287582 w 1913257"/>
              <a:gd name="connsiteY22" fmla="*/ 0 h 955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13257" h="955946">
                <a:moveTo>
                  <a:pt x="1287582" y="0"/>
                </a:moveTo>
                <a:lnTo>
                  <a:pt x="1435285" y="50458"/>
                </a:lnTo>
                <a:lnTo>
                  <a:pt x="1582989" y="0"/>
                </a:lnTo>
                <a:lnTo>
                  <a:pt x="1674275" y="132105"/>
                </a:lnTo>
                <a:lnTo>
                  <a:pt x="1821974" y="182569"/>
                </a:lnTo>
                <a:lnTo>
                  <a:pt x="1821978" y="345863"/>
                </a:lnTo>
                <a:lnTo>
                  <a:pt x="1913257" y="477973"/>
                </a:lnTo>
                <a:lnTo>
                  <a:pt x="1821979" y="610084"/>
                </a:lnTo>
                <a:lnTo>
                  <a:pt x="1821974" y="773378"/>
                </a:lnTo>
                <a:lnTo>
                  <a:pt x="1674275" y="823841"/>
                </a:lnTo>
                <a:lnTo>
                  <a:pt x="1582989" y="955946"/>
                </a:lnTo>
                <a:lnTo>
                  <a:pt x="1435285" y="905488"/>
                </a:lnTo>
                <a:lnTo>
                  <a:pt x="1287582" y="955946"/>
                </a:lnTo>
                <a:lnTo>
                  <a:pt x="1196294" y="823841"/>
                </a:lnTo>
                <a:lnTo>
                  <a:pt x="1048596" y="773378"/>
                </a:lnTo>
                <a:lnTo>
                  <a:pt x="1048592" y="610084"/>
                </a:lnTo>
                <a:lnTo>
                  <a:pt x="994196" y="531357"/>
                </a:lnTo>
                <a:lnTo>
                  <a:pt x="0" y="477737"/>
                </a:lnTo>
                <a:lnTo>
                  <a:pt x="994535" y="424100"/>
                </a:lnTo>
                <a:lnTo>
                  <a:pt x="1048592" y="345862"/>
                </a:lnTo>
                <a:lnTo>
                  <a:pt x="1048596" y="182569"/>
                </a:lnTo>
                <a:lnTo>
                  <a:pt x="1196294" y="132105"/>
                </a:lnTo>
                <a:lnTo>
                  <a:pt x="128758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9" name="フリーフォーム: 図形 588">
            <a:extLst>
              <a:ext uri="{FF2B5EF4-FFF2-40B4-BE49-F238E27FC236}">
                <a16:creationId xmlns:a16="http://schemas.microsoft.com/office/drawing/2014/main" id="{B6830D7D-48B5-EDBA-76FA-279E92B73F8A}"/>
              </a:ext>
            </a:extLst>
          </p:cNvPr>
          <p:cNvSpPr/>
          <p:nvPr/>
        </p:nvSpPr>
        <p:spPr bwMode="auto">
          <a:xfrm>
            <a:off x="2094467" y="2274762"/>
            <a:ext cx="982939" cy="983158"/>
          </a:xfrm>
          <a:custGeom>
            <a:avLst/>
            <a:gdLst>
              <a:gd name="connsiteX0" fmla="*/ 0 w 1497046"/>
              <a:gd name="connsiteY0" fmla="*/ 0 h 1497380"/>
              <a:gd name="connsiteX1" fmla="*/ 741170 w 1497046"/>
              <a:gd name="connsiteY1" fmla="*/ 665315 h 1497380"/>
              <a:gd name="connsiteX2" fmla="*/ 834715 w 1497046"/>
              <a:gd name="connsiteY2" fmla="*/ 648217 h 1497380"/>
              <a:gd name="connsiteX3" fmla="*/ 950184 w 1497046"/>
              <a:gd name="connsiteY3" fmla="*/ 532753 h 1497380"/>
              <a:gd name="connsiteX4" fmla="*/ 1090307 w 1497046"/>
              <a:gd name="connsiteY4" fmla="*/ 601509 h 1497380"/>
              <a:gd name="connsiteX5" fmla="*/ 1248269 w 1497046"/>
              <a:gd name="connsiteY5" fmla="*/ 572647 h 1497380"/>
              <a:gd name="connsiteX6" fmla="*/ 1317031 w 1497046"/>
              <a:gd name="connsiteY6" fmla="*/ 712767 h 1497380"/>
              <a:gd name="connsiteX7" fmla="*/ 1457152 w 1497046"/>
              <a:gd name="connsiteY7" fmla="*/ 781530 h 1497380"/>
              <a:gd name="connsiteX8" fmla="*/ 1428290 w 1497046"/>
              <a:gd name="connsiteY8" fmla="*/ 939493 h 1497380"/>
              <a:gd name="connsiteX9" fmla="*/ 1497046 w 1497046"/>
              <a:gd name="connsiteY9" fmla="*/ 1079614 h 1497380"/>
              <a:gd name="connsiteX10" fmla="*/ 1381582 w 1497046"/>
              <a:gd name="connsiteY10" fmla="*/ 1195084 h 1497380"/>
              <a:gd name="connsiteX11" fmla="*/ 1352710 w 1497046"/>
              <a:gd name="connsiteY11" fmla="*/ 1353045 h 1497380"/>
              <a:gd name="connsiteX12" fmla="*/ 1194750 w 1497046"/>
              <a:gd name="connsiteY12" fmla="*/ 1381917 h 1497380"/>
              <a:gd name="connsiteX13" fmla="*/ 1079281 w 1497046"/>
              <a:gd name="connsiteY13" fmla="*/ 1497380 h 1497380"/>
              <a:gd name="connsiteX14" fmla="*/ 939159 w 1497046"/>
              <a:gd name="connsiteY14" fmla="*/ 1428624 h 1497380"/>
              <a:gd name="connsiteX15" fmla="*/ 781197 w 1497046"/>
              <a:gd name="connsiteY15" fmla="*/ 1457487 h 1497380"/>
              <a:gd name="connsiteX16" fmla="*/ 712434 w 1497046"/>
              <a:gd name="connsiteY16" fmla="*/ 1317365 h 1497380"/>
              <a:gd name="connsiteX17" fmla="*/ 572313 w 1497046"/>
              <a:gd name="connsiteY17" fmla="*/ 1248603 h 1497380"/>
              <a:gd name="connsiteX18" fmla="*/ 601175 w 1497046"/>
              <a:gd name="connsiteY18" fmla="*/ 1090640 h 1497380"/>
              <a:gd name="connsiteX19" fmla="*/ 532419 w 1497046"/>
              <a:gd name="connsiteY19" fmla="*/ 950519 h 1497380"/>
              <a:gd name="connsiteX20" fmla="*/ 647883 w 1497046"/>
              <a:gd name="connsiteY20" fmla="*/ 835049 h 1497380"/>
              <a:gd name="connsiteX21" fmla="*/ 665088 w 1497046"/>
              <a:gd name="connsiteY21" fmla="*/ 740918 h 1497380"/>
              <a:gd name="connsiteX22" fmla="*/ 0 w 1497046"/>
              <a:gd name="connsiteY22" fmla="*/ 0 h 149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497046" h="1497380">
                <a:moveTo>
                  <a:pt x="0" y="0"/>
                </a:moveTo>
                <a:lnTo>
                  <a:pt x="741170" y="665315"/>
                </a:lnTo>
                <a:lnTo>
                  <a:pt x="834715" y="648217"/>
                </a:lnTo>
                <a:lnTo>
                  <a:pt x="950184" y="532753"/>
                </a:lnTo>
                <a:lnTo>
                  <a:pt x="1090307" y="601509"/>
                </a:lnTo>
                <a:lnTo>
                  <a:pt x="1248269" y="572647"/>
                </a:lnTo>
                <a:lnTo>
                  <a:pt x="1317031" y="712767"/>
                </a:lnTo>
                <a:lnTo>
                  <a:pt x="1457152" y="781530"/>
                </a:lnTo>
                <a:lnTo>
                  <a:pt x="1428290" y="939493"/>
                </a:lnTo>
                <a:lnTo>
                  <a:pt x="1497046" y="1079614"/>
                </a:lnTo>
                <a:lnTo>
                  <a:pt x="1381582" y="1195084"/>
                </a:lnTo>
                <a:lnTo>
                  <a:pt x="1352710" y="1353045"/>
                </a:lnTo>
                <a:lnTo>
                  <a:pt x="1194750" y="1381917"/>
                </a:lnTo>
                <a:lnTo>
                  <a:pt x="1079281" y="1497380"/>
                </a:lnTo>
                <a:lnTo>
                  <a:pt x="939159" y="1428624"/>
                </a:lnTo>
                <a:lnTo>
                  <a:pt x="781197" y="1457487"/>
                </a:lnTo>
                <a:lnTo>
                  <a:pt x="712434" y="1317365"/>
                </a:lnTo>
                <a:lnTo>
                  <a:pt x="572313" y="1248603"/>
                </a:lnTo>
                <a:lnTo>
                  <a:pt x="601175" y="1090640"/>
                </a:lnTo>
                <a:lnTo>
                  <a:pt x="532419" y="950519"/>
                </a:lnTo>
                <a:lnTo>
                  <a:pt x="647883" y="835049"/>
                </a:lnTo>
                <a:lnTo>
                  <a:pt x="665088" y="7409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6" name="フリーフォーム: 図形 585">
            <a:extLst>
              <a:ext uri="{FF2B5EF4-FFF2-40B4-BE49-F238E27FC236}">
                <a16:creationId xmlns:a16="http://schemas.microsoft.com/office/drawing/2014/main" id="{4765BD20-D031-7719-D278-3C13EFFC7DCD}"/>
              </a:ext>
            </a:extLst>
          </p:cNvPr>
          <p:cNvSpPr/>
          <p:nvPr/>
        </p:nvSpPr>
        <p:spPr bwMode="auto">
          <a:xfrm>
            <a:off x="1004289" y="2274981"/>
            <a:ext cx="983158" cy="982939"/>
          </a:xfrm>
          <a:custGeom>
            <a:avLst/>
            <a:gdLst>
              <a:gd name="connsiteX0" fmla="*/ 1497379 w 1497379"/>
              <a:gd name="connsiteY0" fmla="*/ 0 h 1497046"/>
              <a:gd name="connsiteX1" fmla="*/ 832064 w 1497379"/>
              <a:gd name="connsiteY1" fmla="*/ 741170 h 1497046"/>
              <a:gd name="connsiteX2" fmla="*/ 849163 w 1497379"/>
              <a:gd name="connsiteY2" fmla="*/ 834715 h 1497046"/>
              <a:gd name="connsiteX3" fmla="*/ 964586 w 1497379"/>
              <a:gd name="connsiteY3" fmla="*/ 950185 h 1497046"/>
              <a:gd name="connsiteX4" fmla="*/ 895830 w 1497379"/>
              <a:gd name="connsiteY4" fmla="*/ 1090307 h 1497046"/>
              <a:gd name="connsiteX5" fmla="*/ 924732 w 1497379"/>
              <a:gd name="connsiteY5" fmla="*/ 1248269 h 1497046"/>
              <a:gd name="connsiteX6" fmla="*/ 784571 w 1497379"/>
              <a:gd name="connsiteY6" fmla="*/ 1317032 h 1497046"/>
              <a:gd name="connsiteX7" fmla="*/ 715808 w 1497379"/>
              <a:gd name="connsiteY7" fmla="*/ 1457153 h 1497046"/>
              <a:gd name="connsiteX8" fmla="*/ 557851 w 1497379"/>
              <a:gd name="connsiteY8" fmla="*/ 1428290 h 1497046"/>
              <a:gd name="connsiteX9" fmla="*/ 417724 w 1497379"/>
              <a:gd name="connsiteY9" fmla="*/ 1497046 h 1497046"/>
              <a:gd name="connsiteX10" fmla="*/ 302296 w 1497379"/>
              <a:gd name="connsiteY10" fmla="*/ 1381583 h 1497046"/>
              <a:gd name="connsiteX11" fmla="*/ 144335 w 1497379"/>
              <a:gd name="connsiteY11" fmla="*/ 1352710 h 1497046"/>
              <a:gd name="connsiteX12" fmla="*/ 115423 w 1497379"/>
              <a:gd name="connsiteY12" fmla="*/ 1194749 h 1497046"/>
              <a:gd name="connsiteX13" fmla="*/ 0 w 1497379"/>
              <a:gd name="connsiteY13" fmla="*/ 1079281 h 1497046"/>
              <a:gd name="connsiteX14" fmla="*/ 68716 w 1497379"/>
              <a:gd name="connsiteY14" fmla="*/ 939159 h 1497046"/>
              <a:gd name="connsiteX15" fmla="*/ 39853 w 1497379"/>
              <a:gd name="connsiteY15" fmla="*/ 781197 h 1497046"/>
              <a:gd name="connsiteX16" fmla="*/ 179995 w 1497379"/>
              <a:gd name="connsiteY16" fmla="*/ 712434 h 1497046"/>
              <a:gd name="connsiteX17" fmla="*/ 248776 w 1497379"/>
              <a:gd name="connsiteY17" fmla="*/ 572313 h 1497046"/>
              <a:gd name="connsiteX18" fmla="*/ 406708 w 1497379"/>
              <a:gd name="connsiteY18" fmla="*/ 601175 h 1497046"/>
              <a:gd name="connsiteX19" fmla="*/ 546820 w 1497379"/>
              <a:gd name="connsiteY19" fmla="*/ 532419 h 1497046"/>
              <a:gd name="connsiteX20" fmla="*/ 662289 w 1497379"/>
              <a:gd name="connsiteY20" fmla="*/ 647884 h 1497046"/>
              <a:gd name="connsiteX21" fmla="*/ 756462 w 1497379"/>
              <a:gd name="connsiteY21" fmla="*/ 665088 h 1497046"/>
              <a:gd name="connsiteX22" fmla="*/ 1497379 w 1497379"/>
              <a:gd name="connsiteY22" fmla="*/ 0 h 1497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497379" h="1497046">
                <a:moveTo>
                  <a:pt x="1497379" y="0"/>
                </a:moveTo>
                <a:lnTo>
                  <a:pt x="832064" y="741170"/>
                </a:lnTo>
                <a:lnTo>
                  <a:pt x="849163" y="834715"/>
                </a:lnTo>
                <a:lnTo>
                  <a:pt x="964586" y="950185"/>
                </a:lnTo>
                <a:lnTo>
                  <a:pt x="895830" y="1090307"/>
                </a:lnTo>
                <a:lnTo>
                  <a:pt x="924732" y="1248269"/>
                </a:lnTo>
                <a:lnTo>
                  <a:pt x="784571" y="1317032"/>
                </a:lnTo>
                <a:lnTo>
                  <a:pt x="715808" y="1457153"/>
                </a:lnTo>
                <a:lnTo>
                  <a:pt x="557851" y="1428290"/>
                </a:lnTo>
                <a:lnTo>
                  <a:pt x="417724" y="1497046"/>
                </a:lnTo>
                <a:lnTo>
                  <a:pt x="302296" y="1381583"/>
                </a:lnTo>
                <a:lnTo>
                  <a:pt x="144335" y="1352710"/>
                </a:lnTo>
                <a:lnTo>
                  <a:pt x="115423" y="1194749"/>
                </a:lnTo>
                <a:lnTo>
                  <a:pt x="0" y="1079281"/>
                </a:lnTo>
                <a:lnTo>
                  <a:pt x="68716" y="939159"/>
                </a:lnTo>
                <a:lnTo>
                  <a:pt x="39853" y="781197"/>
                </a:lnTo>
                <a:lnTo>
                  <a:pt x="179995" y="712434"/>
                </a:lnTo>
                <a:lnTo>
                  <a:pt x="248776" y="572313"/>
                </a:lnTo>
                <a:lnTo>
                  <a:pt x="406708" y="601175"/>
                </a:lnTo>
                <a:lnTo>
                  <a:pt x="546820" y="532419"/>
                </a:lnTo>
                <a:lnTo>
                  <a:pt x="662289" y="647884"/>
                </a:lnTo>
                <a:lnTo>
                  <a:pt x="756462" y="665088"/>
                </a:lnTo>
                <a:lnTo>
                  <a:pt x="14973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2" name="フリーフォーム: 図形 581">
            <a:extLst>
              <a:ext uri="{FF2B5EF4-FFF2-40B4-BE49-F238E27FC236}">
                <a16:creationId xmlns:a16="http://schemas.microsoft.com/office/drawing/2014/main" id="{D0B09A80-F256-A53F-A7F7-157F5A1F6FF4}"/>
              </a:ext>
            </a:extLst>
          </p:cNvPr>
          <p:cNvSpPr/>
          <p:nvPr/>
        </p:nvSpPr>
        <p:spPr bwMode="auto">
          <a:xfrm>
            <a:off x="1727012" y="2297038"/>
            <a:ext cx="627664" cy="1256218"/>
          </a:xfrm>
          <a:custGeom>
            <a:avLst/>
            <a:gdLst>
              <a:gd name="connsiteX0" fmla="*/ 478215 w 955952"/>
              <a:gd name="connsiteY0" fmla="*/ 0 h 1913258"/>
              <a:gd name="connsiteX1" fmla="*/ 531852 w 955952"/>
              <a:gd name="connsiteY1" fmla="*/ 994536 h 1913258"/>
              <a:gd name="connsiteX2" fmla="*/ 610089 w 955952"/>
              <a:gd name="connsiteY2" fmla="*/ 1048593 h 1913258"/>
              <a:gd name="connsiteX3" fmla="*/ 773383 w 955952"/>
              <a:gd name="connsiteY3" fmla="*/ 1048597 h 1913258"/>
              <a:gd name="connsiteX4" fmla="*/ 823846 w 955952"/>
              <a:gd name="connsiteY4" fmla="*/ 1196294 h 1913258"/>
              <a:gd name="connsiteX5" fmla="*/ 955952 w 955952"/>
              <a:gd name="connsiteY5" fmla="*/ 1287583 h 1913258"/>
              <a:gd name="connsiteX6" fmla="*/ 905494 w 955952"/>
              <a:gd name="connsiteY6" fmla="*/ 1435284 h 1913258"/>
              <a:gd name="connsiteX7" fmla="*/ 955952 w 955952"/>
              <a:gd name="connsiteY7" fmla="*/ 1582988 h 1913258"/>
              <a:gd name="connsiteX8" fmla="*/ 823846 w 955952"/>
              <a:gd name="connsiteY8" fmla="*/ 1674276 h 1913258"/>
              <a:gd name="connsiteX9" fmla="*/ 773383 w 955952"/>
              <a:gd name="connsiteY9" fmla="*/ 1821975 h 1913258"/>
              <a:gd name="connsiteX10" fmla="*/ 610089 w 955952"/>
              <a:gd name="connsiteY10" fmla="*/ 1821979 h 1913258"/>
              <a:gd name="connsiteX11" fmla="*/ 477979 w 955952"/>
              <a:gd name="connsiteY11" fmla="*/ 1913258 h 1913258"/>
              <a:gd name="connsiteX12" fmla="*/ 345841 w 955952"/>
              <a:gd name="connsiteY12" fmla="*/ 1821979 h 1913258"/>
              <a:gd name="connsiteX13" fmla="*/ 182587 w 955952"/>
              <a:gd name="connsiteY13" fmla="*/ 1821975 h 1913258"/>
              <a:gd name="connsiteX14" fmla="*/ 132083 w 955952"/>
              <a:gd name="connsiteY14" fmla="*/ 1674275 h 1913258"/>
              <a:gd name="connsiteX15" fmla="*/ 0 w 955952"/>
              <a:gd name="connsiteY15" fmla="*/ 1582988 h 1913258"/>
              <a:gd name="connsiteX16" fmla="*/ 50436 w 955952"/>
              <a:gd name="connsiteY16" fmla="*/ 1435285 h 1913258"/>
              <a:gd name="connsiteX17" fmla="*/ 0 w 955952"/>
              <a:gd name="connsiteY17" fmla="*/ 1287583 h 1913258"/>
              <a:gd name="connsiteX18" fmla="*/ 132083 w 955952"/>
              <a:gd name="connsiteY18" fmla="*/ 1196295 h 1913258"/>
              <a:gd name="connsiteX19" fmla="*/ 182587 w 955952"/>
              <a:gd name="connsiteY19" fmla="*/ 1048596 h 1913258"/>
              <a:gd name="connsiteX20" fmla="*/ 345841 w 955952"/>
              <a:gd name="connsiteY20" fmla="*/ 1048592 h 1913258"/>
              <a:gd name="connsiteX21" fmla="*/ 424588 w 955952"/>
              <a:gd name="connsiteY21" fmla="*/ 994197 h 1913258"/>
              <a:gd name="connsiteX22" fmla="*/ 478215 w 955952"/>
              <a:gd name="connsiteY22" fmla="*/ 0 h 1913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55952" h="1913258">
                <a:moveTo>
                  <a:pt x="478215" y="0"/>
                </a:moveTo>
                <a:lnTo>
                  <a:pt x="531852" y="994536"/>
                </a:lnTo>
                <a:lnTo>
                  <a:pt x="610089" y="1048593"/>
                </a:lnTo>
                <a:lnTo>
                  <a:pt x="773383" y="1048597"/>
                </a:lnTo>
                <a:lnTo>
                  <a:pt x="823846" y="1196294"/>
                </a:lnTo>
                <a:lnTo>
                  <a:pt x="955952" y="1287583"/>
                </a:lnTo>
                <a:lnTo>
                  <a:pt x="905494" y="1435284"/>
                </a:lnTo>
                <a:lnTo>
                  <a:pt x="955952" y="1582988"/>
                </a:lnTo>
                <a:lnTo>
                  <a:pt x="823846" y="1674276"/>
                </a:lnTo>
                <a:lnTo>
                  <a:pt x="773383" y="1821975"/>
                </a:lnTo>
                <a:lnTo>
                  <a:pt x="610089" y="1821979"/>
                </a:lnTo>
                <a:lnTo>
                  <a:pt x="477979" y="1913258"/>
                </a:lnTo>
                <a:lnTo>
                  <a:pt x="345841" y="1821979"/>
                </a:lnTo>
                <a:lnTo>
                  <a:pt x="182587" y="1821975"/>
                </a:lnTo>
                <a:lnTo>
                  <a:pt x="132083" y="1674275"/>
                </a:lnTo>
                <a:lnTo>
                  <a:pt x="0" y="1582988"/>
                </a:lnTo>
                <a:lnTo>
                  <a:pt x="50436" y="1435285"/>
                </a:lnTo>
                <a:lnTo>
                  <a:pt x="0" y="1287583"/>
                </a:lnTo>
                <a:lnTo>
                  <a:pt x="132083" y="1196295"/>
                </a:lnTo>
                <a:lnTo>
                  <a:pt x="182587" y="1048596"/>
                </a:lnTo>
                <a:lnTo>
                  <a:pt x="345841" y="1048592"/>
                </a:lnTo>
                <a:lnTo>
                  <a:pt x="424588" y="994197"/>
                </a:lnTo>
                <a:lnTo>
                  <a:pt x="47821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6" name="フリーフォーム: 図形 615">
            <a:extLst>
              <a:ext uri="{FF2B5EF4-FFF2-40B4-BE49-F238E27FC236}">
                <a16:creationId xmlns:a16="http://schemas.microsoft.com/office/drawing/2014/main" id="{7AEA9ABE-98CD-A87E-9A46-4157D344FC48}"/>
              </a:ext>
            </a:extLst>
          </p:cNvPr>
          <p:cNvSpPr/>
          <p:nvPr/>
        </p:nvSpPr>
        <p:spPr bwMode="auto">
          <a:xfrm>
            <a:off x="4652839" y="889450"/>
            <a:ext cx="654348" cy="1256228"/>
          </a:xfrm>
          <a:custGeom>
            <a:avLst/>
            <a:gdLst>
              <a:gd name="connsiteX0" fmla="*/ 498283 w 996594"/>
              <a:gd name="connsiteY0" fmla="*/ 0 h 1913276"/>
              <a:gd name="connsiteX1" fmla="*/ 582117 w 996594"/>
              <a:gd name="connsiteY1" fmla="*/ 76873 h 1913276"/>
              <a:gd name="connsiteX2" fmla="*/ 688996 w 996594"/>
              <a:gd name="connsiteY2" fmla="*/ 37932 h 1913276"/>
              <a:gd name="connsiteX3" fmla="*/ 737007 w 996594"/>
              <a:gd name="connsiteY3" fmla="*/ 141035 h 1913276"/>
              <a:gd name="connsiteX4" fmla="*/ 850642 w 996594"/>
              <a:gd name="connsiteY4" fmla="*/ 145952 h 1913276"/>
              <a:gd name="connsiteX5" fmla="*/ 850645 w 996594"/>
              <a:gd name="connsiteY5" fmla="*/ 145952 h 1913276"/>
              <a:gd name="connsiteX6" fmla="*/ 855562 w 996594"/>
              <a:gd name="connsiteY6" fmla="*/ 259587 h 1913276"/>
              <a:gd name="connsiteX7" fmla="*/ 958661 w 996594"/>
              <a:gd name="connsiteY7" fmla="*/ 307619 h 1913276"/>
              <a:gd name="connsiteX8" fmla="*/ 919720 w 996594"/>
              <a:gd name="connsiteY8" fmla="*/ 414484 h 1913276"/>
              <a:gd name="connsiteX9" fmla="*/ 996594 w 996594"/>
              <a:gd name="connsiteY9" fmla="*/ 498314 h 1913276"/>
              <a:gd name="connsiteX10" fmla="*/ 919720 w 996594"/>
              <a:gd name="connsiteY10" fmla="*/ 582143 h 1913276"/>
              <a:gd name="connsiteX11" fmla="*/ 958661 w 996594"/>
              <a:gd name="connsiteY11" fmla="*/ 689007 h 1913276"/>
              <a:gd name="connsiteX12" fmla="*/ 855562 w 996594"/>
              <a:gd name="connsiteY12" fmla="*/ 737038 h 1913276"/>
              <a:gd name="connsiteX13" fmla="*/ 850645 w 996594"/>
              <a:gd name="connsiteY13" fmla="*/ 850675 h 1913276"/>
              <a:gd name="connsiteX14" fmla="*/ 737007 w 996594"/>
              <a:gd name="connsiteY14" fmla="*/ 855590 h 1913276"/>
              <a:gd name="connsiteX15" fmla="*/ 688996 w 996594"/>
              <a:gd name="connsiteY15" fmla="*/ 958693 h 1913276"/>
              <a:gd name="connsiteX16" fmla="*/ 599123 w 996594"/>
              <a:gd name="connsiteY16" fmla="*/ 925953 h 1913276"/>
              <a:gd name="connsiteX17" fmla="*/ 582118 w 996594"/>
              <a:gd name="connsiteY17" fmla="*/ 919752 h 1913276"/>
              <a:gd name="connsiteX18" fmla="*/ 550043 w 996594"/>
              <a:gd name="connsiteY18" fmla="*/ 949159 h 1913276"/>
              <a:gd name="connsiteX19" fmla="*/ 498064 w 996594"/>
              <a:gd name="connsiteY19" fmla="*/ 1913276 h 1913276"/>
              <a:gd name="connsiteX20" fmla="*/ 498064 w 996594"/>
              <a:gd name="connsiteY20" fmla="*/ 1913274 h 1913276"/>
              <a:gd name="connsiteX21" fmla="*/ 446066 w 996594"/>
              <a:gd name="connsiteY21" fmla="*/ 948706 h 1913276"/>
              <a:gd name="connsiteX22" fmla="*/ 414473 w 996594"/>
              <a:gd name="connsiteY22" fmla="*/ 919754 h 1913276"/>
              <a:gd name="connsiteX23" fmla="*/ 307593 w 996594"/>
              <a:gd name="connsiteY23" fmla="*/ 958693 h 1913276"/>
              <a:gd name="connsiteX24" fmla="*/ 259598 w 996594"/>
              <a:gd name="connsiteY24" fmla="*/ 855590 h 1913276"/>
              <a:gd name="connsiteX25" fmla="*/ 225544 w 996594"/>
              <a:gd name="connsiteY25" fmla="*/ 854118 h 1913276"/>
              <a:gd name="connsiteX26" fmla="*/ 145963 w 996594"/>
              <a:gd name="connsiteY26" fmla="*/ 850675 h 1913276"/>
              <a:gd name="connsiteX27" fmla="*/ 145961 w 996594"/>
              <a:gd name="connsiteY27" fmla="*/ 850675 h 1913276"/>
              <a:gd name="connsiteX28" fmla="*/ 141029 w 996594"/>
              <a:gd name="connsiteY28" fmla="*/ 737039 h 1913276"/>
              <a:gd name="connsiteX29" fmla="*/ 37932 w 996594"/>
              <a:gd name="connsiteY29" fmla="*/ 689007 h 1913276"/>
              <a:gd name="connsiteX30" fmla="*/ 76872 w 996594"/>
              <a:gd name="connsiteY30" fmla="*/ 582142 h 1913276"/>
              <a:gd name="connsiteX31" fmla="*/ 0 w 996594"/>
              <a:gd name="connsiteY31" fmla="*/ 498313 h 1913276"/>
              <a:gd name="connsiteX32" fmla="*/ 76872 w 996594"/>
              <a:gd name="connsiteY32" fmla="*/ 414484 h 1913276"/>
              <a:gd name="connsiteX33" fmla="*/ 37933 w 996594"/>
              <a:gd name="connsiteY33" fmla="*/ 307619 h 1913276"/>
              <a:gd name="connsiteX34" fmla="*/ 141029 w 996594"/>
              <a:gd name="connsiteY34" fmla="*/ 259588 h 1913276"/>
              <a:gd name="connsiteX35" fmla="*/ 145961 w 996594"/>
              <a:gd name="connsiteY35" fmla="*/ 145952 h 1913276"/>
              <a:gd name="connsiteX36" fmla="*/ 259598 w 996594"/>
              <a:gd name="connsiteY36" fmla="*/ 141036 h 1913276"/>
              <a:gd name="connsiteX37" fmla="*/ 307593 w 996594"/>
              <a:gd name="connsiteY37" fmla="*/ 37932 h 1913276"/>
              <a:gd name="connsiteX38" fmla="*/ 397482 w 996594"/>
              <a:gd name="connsiteY38" fmla="*/ 70675 h 1913276"/>
              <a:gd name="connsiteX39" fmla="*/ 414473 w 996594"/>
              <a:gd name="connsiteY39" fmla="*/ 76873 h 1913276"/>
              <a:gd name="connsiteX40" fmla="*/ 498283 w 996594"/>
              <a:gd name="connsiteY40" fmla="*/ 1 h 1913276"/>
              <a:gd name="connsiteX41" fmla="*/ 498284 w 996594"/>
              <a:gd name="connsiteY41" fmla="*/ 2 h 1913276"/>
              <a:gd name="connsiteX42" fmla="*/ 498283 w 996594"/>
              <a:gd name="connsiteY42" fmla="*/ 0 h 1913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96594" h="1913276">
                <a:moveTo>
                  <a:pt x="498283" y="0"/>
                </a:moveTo>
                <a:lnTo>
                  <a:pt x="582117" y="76873"/>
                </a:lnTo>
                <a:lnTo>
                  <a:pt x="688996" y="37932"/>
                </a:lnTo>
                <a:lnTo>
                  <a:pt x="737007" y="141035"/>
                </a:lnTo>
                <a:lnTo>
                  <a:pt x="850642" y="145952"/>
                </a:lnTo>
                <a:lnTo>
                  <a:pt x="850645" y="145952"/>
                </a:lnTo>
                <a:lnTo>
                  <a:pt x="855562" y="259587"/>
                </a:lnTo>
                <a:lnTo>
                  <a:pt x="958661" y="307619"/>
                </a:lnTo>
                <a:lnTo>
                  <a:pt x="919720" y="414484"/>
                </a:lnTo>
                <a:lnTo>
                  <a:pt x="996594" y="498314"/>
                </a:lnTo>
                <a:lnTo>
                  <a:pt x="919720" y="582143"/>
                </a:lnTo>
                <a:lnTo>
                  <a:pt x="958661" y="689007"/>
                </a:lnTo>
                <a:lnTo>
                  <a:pt x="855562" y="737038"/>
                </a:lnTo>
                <a:lnTo>
                  <a:pt x="850645" y="850675"/>
                </a:lnTo>
                <a:lnTo>
                  <a:pt x="737007" y="855590"/>
                </a:lnTo>
                <a:lnTo>
                  <a:pt x="688996" y="958693"/>
                </a:lnTo>
                <a:lnTo>
                  <a:pt x="599123" y="925953"/>
                </a:lnTo>
                <a:lnTo>
                  <a:pt x="582118" y="919752"/>
                </a:lnTo>
                <a:lnTo>
                  <a:pt x="550043" y="949159"/>
                </a:lnTo>
                <a:lnTo>
                  <a:pt x="498064" y="1913276"/>
                </a:lnTo>
                <a:lnTo>
                  <a:pt x="498064" y="1913274"/>
                </a:lnTo>
                <a:lnTo>
                  <a:pt x="446066" y="948706"/>
                </a:lnTo>
                <a:lnTo>
                  <a:pt x="414473" y="919754"/>
                </a:lnTo>
                <a:lnTo>
                  <a:pt x="307593" y="958693"/>
                </a:lnTo>
                <a:lnTo>
                  <a:pt x="259598" y="855590"/>
                </a:lnTo>
                <a:lnTo>
                  <a:pt x="225544" y="854118"/>
                </a:lnTo>
                <a:lnTo>
                  <a:pt x="145963" y="850675"/>
                </a:lnTo>
                <a:lnTo>
                  <a:pt x="145961" y="850675"/>
                </a:lnTo>
                <a:lnTo>
                  <a:pt x="141029" y="737039"/>
                </a:lnTo>
                <a:lnTo>
                  <a:pt x="37932" y="689007"/>
                </a:lnTo>
                <a:lnTo>
                  <a:pt x="76872" y="582142"/>
                </a:lnTo>
                <a:lnTo>
                  <a:pt x="0" y="498313"/>
                </a:lnTo>
                <a:lnTo>
                  <a:pt x="76872" y="414484"/>
                </a:lnTo>
                <a:lnTo>
                  <a:pt x="37933" y="307619"/>
                </a:lnTo>
                <a:lnTo>
                  <a:pt x="141029" y="259588"/>
                </a:lnTo>
                <a:lnTo>
                  <a:pt x="145961" y="145952"/>
                </a:lnTo>
                <a:lnTo>
                  <a:pt x="259598" y="141036"/>
                </a:lnTo>
                <a:lnTo>
                  <a:pt x="307593" y="37932"/>
                </a:lnTo>
                <a:lnTo>
                  <a:pt x="397482" y="70675"/>
                </a:lnTo>
                <a:lnTo>
                  <a:pt x="414473" y="76873"/>
                </a:lnTo>
                <a:lnTo>
                  <a:pt x="498283" y="1"/>
                </a:lnTo>
                <a:lnTo>
                  <a:pt x="498284" y="2"/>
                </a:lnTo>
                <a:lnTo>
                  <a:pt x="49828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0" name="フリーフォーム: 図形 609">
            <a:extLst>
              <a:ext uri="{FF2B5EF4-FFF2-40B4-BE49-F238E27FC236}">
                <a16:creationId xmlns:a16="http://schemas.microsoft.com/office/drawing/2014/main" id="{B3258AD9-9208-759C-752F-8943F350455B}"/>
              </a:ext>
            </a:extLst>
          </p:cNvPr>
          <p:cNvSpPr/>
          <p:nvPr/>
        </p:nvSpPr>
        <p:spPr bwMode="auto">
          <a:xfrm>
            <a:off x="3942394" y="1183723"/>
            <a:ext cx="983999" cy="984228"/>
          </a:xfrm>
          <a:custGeom>
            <a:avLst/>
            <a:gdLst>
              <a:gd name="connsiteX0" fmla="*/ 498312 w 1498663"/>
              <a:gd name="connsiteY0" fmla="*/ 0 h 1499011"/>
              <a:gd name="connsiteX1" fmla="*/ 498313 w 1498663"/>
              <a:gd name="connsiteY1" fmla="*/ 2 h 1499011"/>
              <a:gd name="connsiteX2" fmla="*/ 498313 w 1498663"/>
              <a:gd name="connsiteY2" fmla="*/ 0 h 1499011"/>
              <a:gd name="connsiteX3" fmla="*/ 582142 w 1498663"/>
              <a:gd name="connsiteY3" fmla="*/ 76876 h 1499011"/>
              <a:gd name="connsiteX4" fmla="*/ 689010 w 1498663"/>
              <a:gd name="connsiteY4" fmla="*/ 37936 h 1499011"/>
              <a:gd name="connsiteX5" fmla="*/ 689010 w 1498663"/>
              <a:gd name="connsiteY5" fmla="*/ 37935 h 1499011"/>
              <a:gd name="connsiteX6" fmla="*/ 737040 w 1498663"/>
              <a:gd name="connsiteY6" fmla="*/ 141037 h 1499011"/>
              <a:gd name="connsiteX7" fmla="*/ 850672 w 1498663"/>
              <a:gd name="connsiteY7" fmla="*/ 145957 h 1499011"/>
              <a:gd name="connsiteX8" fmla="*/ 850673 w 1498663"/>
              <a:gd name="connsiteY8" fmla="*/ 145957 h 1499011"/>
              <a:gd name="connsiteX9" fmla="*/ 855593 w 1498663"/>
              <a:gd name="connsiteY9" fmla="*/ 259588 h 1499011"/>
              <a:gd name="connsiteX10" fmla="*/ 958693 w 1498663"/>
              <a:gd name="connsiteY10" fmla="*/ 307618 h 1499011"/>
              <a:gd name="connsiteX11" fmla="*/ 919751 w 1498663"/>
              <a:gd name="connsiteY11" fmla="*/ 414486 h 1499011"/>
              <a:gd name="connsiteX12" fmla="*/ 996627 w 1498663"/>
              <a:gd name="connsiteY12" fmla="*/ 498315 h 1499011"/>
              <a:gd name="connsiteX13" fmla="*/ 919751 w 1498663"/>
              <a:gd name="connsiteY13" fmla="*/ 582144 h 1499011"/>
              <a:gd name="connsiteX14" fmla="*/ 958693 w 1498663"/>
              <a:gd name="connsiteY14" fmla="*/ 689026 h 1499011"/>
              <a:gd name="connsiteX15" fmla="*/ 855593 w 1498663"/>
              <a:gd name="connsiteY15" fmla="*/ 737055 h 1499011"/>
              <a:gd name="connsiteX16" fmla="*/ 853710 w 1498663"/>
              <a:gd name="connsiteY16" fmla="*/ 780525 h 1499011"/>
              <a:gd name="connsiteX17" fmla="*/ 1498662 w 1498663"/>
              <a:gd name="connsiteY17" fmla="*/ 1499009 h 1499011"/>
              <a:gd name="connsiteX18" fmla="*/ 1498663 w 1498663"/>
              <a:gd name="connsiteY18" fmla="*/ 1499010 h 1499011"/>
              <a:gd name="connsiteX19" fmla="*/ 1498663 w 1498663"/>
              <a:gd name="connsiteY19" fmla="*/ 1499011 h 1499011"/>
              <a:gd name="connsiteX20" fmla="*/ 779837 w 1498663"/>
              <a:gd name="connsiteY20" fmla="*/ 853755 h 1499011"/>
              <a:gd name="connsiteX21" fmla="*/ 737041 w 1498663"/>
              <a:gd name="connsiteY21" fmla="*/ 855608 h 1499011"/>
              <a:gd name="connsiteX22" fmla="*/ 689012 w 1498663"/>
              <a:gd name="connsiteY22" fmla="*/ 958707 h 1499011"/>
              <a:gd name="connsiteX23" fmla="*/ 689010 w 1498663"/>
              <a:gd name="connsiteY23" fmla="*/ 958706 h 1499011"/>
              <a:gd name="connsiteX24" fmla="*/ 582143 w 1498663"/>
              <a:gd name="connsiteY24" fmla="*/ 919766 h 1499011"/>
              <a:gd name="connsiteX25" fmla="*/ 498315 w 1498663"/>
              <a:gd name="connsiteY25" fmla="*/ 996642 h 1499011"/>
              <a:gd name="connsiteX26" fmla="*/ 498314 w 1498663"/>
              <a:gd name="connsiteY26" fmla="*/ 996641 h 1499011"/>
              <a:gd name="connsiteX27" fmla="*/ 498313 w 1498663"/>
              <a:gd name="connsiteY27" fmla="*/ 996642 h 1499011"/>
              <a:gd name="connsiteX28" fmla="*/ 414484 w 1498663"/>
              <a:gd name="connsiteY28" fmla="*/ 919766 h 1499011"/>
              <a:gd name="connsiteX29" fmla="*/ 307618 w 1498663"/>
              <a:gd name="connsiteY29" fmla="*/ 958707 h 1499011"/>
              <a:gd name="connsiteX30" fmla="*/ 307617 w 1498663"/>
              <a:gd name="connsiteY30" fmla="*/ 958706 h 1499011"/>
              <a:gd name="connsiteX31" fmla="*/ 307616 w 1498663"/>
              <a:gd name="connsiteY31" fmla="*/ 958706 h 1499011"/>
              <a:gd name="connsiteX32" fmla="*/ 259585 w 1498663"/>
              <a:gd name="connsiteY32" fmla="*/ 855607 h 1499011"/>
              <a:gd name="connsiteX33" fmla="*/ 145955 w 1498663"/>
              <a:gd name="connsiteY33" fmla="*/ 850688 h 1499011"/>
              <a:gd name="connsiteX34" fmla="*/ 145954 w 1498663"/>
              <a:gd name="connsiteY34" fmla="*/ 850688 h 1499011"/>
              <a:gd name="connsiteX35" fmla="*/ 141034 w 1498663"/>
              <a:gd name="connsiteY35" fmla="*/ 737054 h 1499011"/>
              <a:gd name="connsiteX36" fmla="*/ 37934 w 1498663"/>
              <a:gd name="connsiteY36" fmla="*/ 689024 h 1499011"/>
              <a:gd name="connsiteX37" fmla="*/ 76875 w 1498663"/>
              <a:gd name="connsiteY37" fmla="*/ 582143 h 1499011"/>
              <a:gd name="connsiteX38" fmla="*/ 0 w 1498663"/>
              <a:gd name="connsiteY38" fmla="*/ 498314 h 1499011"/>
              <a:gd name="connsiteX39" fmla="*/ 76875 w 1498663"/>
              <a:gd name="connsiteY39" fmla="*/ 414485 h 1499011"/>
              <a:gd name="connsiteX40" fmla="*/ 37934 w 1498663"/>
              <a:gd name="connsiteY40" fmla="*/ 307616 h 1499011"/>
              <a:gd name="connsiteX41" fmla="*/ 141034 w 1498663"/>
              <a:gd name="connsiteY41" fmla="*/ 259589 h 1499011"/>
              <a:gd name="connsiteX42" fmla="*/ 145952 w 1498663"/>
              <a:gd name="connsiteY42" fmla="*/ 145955 h 1499011"/>
              <a:gd name="connsiteX43" fmla="*/ 259586 w 1498663"/>
              <a:gd name="connsiteY43" fmla="*/ 141035 h 1499011"/>
              <a:gd name="connsiteX44" fmla="*/ 307615 w 1498663"/>
              <a:gd name="connsiteY44" fmla="*/ 37935 h 1499011"/>
              <a:gd name="connsiteX45" fmla="*/ 307616 w 1498663"/>
              <a:gd name="connsiteY45" fmla="*/ 37937 h 1499011"/>
              <a:gd name="connsiteX46" fmla="*/ 307616 w 1498663"/>
              <a:gd name="connsiteY46" fmla="*/ 37936 h 1499011"/>
              <a:gd name="connsiteX47" fmla="*/ 414483 w 1498663"/>
              <a:gd name="connsiteY47" fmla="*/ 76877 h 1499011"/>
              <a:gd name="connsiteX48" fmla="*/ 498312 w 1498663"/>
              <a:gd name="connsiteY48" fmla="*/ 0 h 1499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98663" h="1499011">
                <a:moveTo>
                  <a:pt x="498312" y="0"/>
                </a:moveTo>
                <a:lnTo>
                  <a:pt x="498313" y="2"/>
                </a:lnTo>
                <a:lnTo>
                  <a:pt x="498313" y="0"/>
                </a:lnTo>
                <a:lnTo>
                  <a:pt x="582142" y="76876"/>
                </a:lnTo>
                <a:lnTo>
                  <a:pt x="689010" y="37936"/>
                </a:lnTo>
                <a:lnTo>
                  <a:pt x="689010" y="37935"/>
                </a:lnTo>
                <a:lnTo>
                  <a:pt x="737040" y="141037"/>
                </a:lnTo>
                <a:lnTo>
                  <a:pt x="850672" y="145957"/>
                </a:lnTo>
                <a:lnTo>
                  <a:pt x="850673" y="145957"/>
                </a:lnTo>
                <a:lnTo>
                  <a:pt x="855593" y="259588"/>
                </a:lnTo>
                <a:lnTo>
                  <a:pt x="958693" y="307618"/>
                </a:lnTo>
                <a:lnTo>
                  <a:pt x="919751" y="414486"/>
                </a:lnTo>
                <a:lnTo>
                  <a:pt x="996627" y="498315"/>
                </a:lnTo>
                <a:lnTo>
                  <a:pt x="919751" y="582144"/>
                </a:lnTo>
                <a:lnTo>
                  <a:pt x="958693" y="689026"/>
                </a:lnTo>
                <a:lnTo>
                  <a:pt x="855593" y="737055"/>
                </a:lnTo>
                <a:lnTo>
                  <a:pt x="853710" y="780525"/>
                </a:lnTo>
                <a:lnTo>
                  <a:pt x="1498662" y="1499009"/>
                </a:lnTo>
                <a:lnTo>
                  <a:pt x="1498663" y="1499010"/>
                </a:lnTo>
                <a:lnTo>
                  <a:pt x="1498663" y="1499011"/>
                </a:lnTo>
                <a:lnTo>
                  <a:pt x="779837" y="853755"/>
                </a:lnTo>
                <a:lnTo>
                  <a:pt x="737041" y="855608"/>
                </a:lnTo>
                <a:lnTo>
                  <a:pt x="689012" y="958707"/>
                </a:lnTo>
                <a:lnTo>
                  <a:pt x="689010" y="958706"/>
                </a:lnTo>
                <a:lnTo>
                  <a:pt x="582143" y="919766"/>
                </a:lnTo>
                <a:lnTo>
                  <a:pt x="498315" y="996642"/>
                </a:lnTo>
                <a:lnTo>
                  <a:pt x="498314" y="996641"/>
                </a:lnTo>
                <a:lnTo>
                  <a:pt x="498313" y="996642"/>
                </a:lnTo>
                <a:lnTo>
                  <a:pt x="414484" y="919766"/>
                </a:lnTo>
                <a:lnTo>
                  <a:pt x="307618" y="958707"/>
                </a:lnTo>
                <a:lnTo>
                  <a:pt x="307617" y="958706"/>
                </a:lnTo>
                <a:lnTo>
                  <a:pt x="307616" y="958706"/>
                </a:lnTo>
                <a:lnTo>
                  <a:pt x="259585" y="855607"/>
                </a:lnTo>
                <a:lnTo>
                  <a:pt x="145955" y="850688"/>
                </a:lnTo>
                <a:lnTo>
                  <a:pt x="145954" y="850688"/>
                </a:lnTo>
                <a:lnTo>
                  <a:pt x="141034" y="737054"/>
                </a:lnTo>
                <a:lnTo>
                  <a:pt x="37934" y="689024"/>
                </a:lnTo>
                <a:lnTo>
                  <a:pt x="76875" y="582143"/>
                </a:lnTo>
                <a:lnTo>
                  <a:pt x="0" y="498314"/>
                </a:lnTo>
                <a:lnTo>
                  <a:pt x="76875" y="414485"/>
                </a:lnTo>
                <a:lnTo>
                  <a:pt x="37934" y="307616"/>
                </a:lnTo>
                <a:lnTo>
                  <a:pt x="141034" y="259589"/>
                </a:lnTo>
                <a:lnTo>
                  <a:pt x="145952" y="145955"/>
                </a:lnTo>
                <a:lnTo>
                  <a:pt x="259586" y="141035"/>
                </a:lnTo>
                <a:lnTo>
                  <a:pt x="307615" y="37935"/>
                </a:lnTo>
                <a:lnTo>
                  <a:pt x="307616" y="37937"/>
                </a:lnTo>
                <a:lnTo>
                  <a:pt x="307616" y="37936"/>
                </a:lnTo>
                <a:lnTo>
                  <a:pt x="414483" y="76877"/>
                </a:lnTo>
                <a:lnTo>
                  <a:pt x="49831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9" name="フリーフォーム: 図形 608">
            <a:extLst>
              <a:ext uri="{FF2B5EF4-FFF2-40B4-BE49-F238E27FC236}">
                <a16:creationId xmlns:a16="http://schemas.microsoft.com/office/drawing/2014/main" id="{A4B14EFB-01FD-D615-5ADE-626C3D78FC3E}"/>
              </a:ext>
            </a:extLst>
          </p:cNvPr>
          <p:cNvSpPr/>
          <p:nvPr/>
        </p:nvSpPr>
        <p:spPr bwMode="auto">
          <a:xfrm>
            <a:off x="5033428" y="1183723"/>
            <a:ext cx="984198" cy="984010"/>
          </a:xfrm>
          <a:custGeom>
            <a:avLst/>
            <a:gdLst>
              <a:gd name="connsiteX0" fmla="*/ 1000653 w 1498966"/>
              <a:gd name="connsiteY0" fmla="*/ 0 h 1498680"/>
              <a:gd name="connsiteX1" fmla="*/ 1084484 w 1498966"/>
              <a:gd name="connsiteY1" fmla="*/ 76877 h 1498680"/>
              <a:gd name="connsiteX2" fmla="*/ 1191349 w 1498966"/>
              <a:gd name="connsiteY2" fmla="*/ 37936 h 1498680"/>
              <a:gd name="connsiteX3" fmla="*/ 1239380 w 1498966"/>
              <a:gd name="connsiteY3" fmla="*/ 141035 h 1498680"/>
              <a:gd name="connsiteX4" fmla="*/ 1318760 w 1498966"/>
              <a:gd name="connsiteY4" fmla="*/ 144471 h 1498680"/>
              <a:gd name="connsiteX5" fmla="*/ 1353012 w 1498966"/>
              <a:gd name="connsiteY5" fmla="*/ 145954 h 1498680"/>
              <a:gd name="connsiteX6" fmla="*/ 1357931 w 1498966"/>
              <a:gd name="connsiteY6" fmla="*/ 259587 h 1498680"/>
              <a:gd name="connsiteX7" fmla="*/ 1461030 w 1498966"/>
              <a:gd name="connsiteY7" fmla="*/ 307616 h 1498680"/>
              <a:gd name="connsiteX8" fmla="*/ 1422090 w 1498966"/>
              <a:gd name="connsiteY8" fmla="*/ 414485 h 1498680"/>
              <a:gd name="connsiteX9" fmla="*/ 1498966 w 1498966"/>
              <a:gd name="connsiteY9" fmla="*/ 498314 h 1498680"/>
              <a:gd name="connsiteX10" fmla="*/ 1422090 w 1498966"/>
              <a:gd name="connsiteY10" fmla="*/ 582143 h 1498680"/>
              <a:gd name="connsiteX11" fmla="*/ 1461031 w 1498966"/>
              <a:gd name="connsiteY11" fmla="*/ 689026 h 1498680"/>
              <a:gd name="connsiteX12" fmla="*/ 1357932 w 1498966"/>
              <a:gd name="connsiteY12" fmla="*/ 737056 h 1498680"/>
              <a:gd name="connsiteX13" fmla="*/ 1353012 w 1498966"/>
              <a:gd name="connsiteY13" fmla="*/ 850689 h 1498680"/>
              <a:gd name="connsiteX14" fmla="*/ 1239380 w 1498966"/>
              <a:gd name="connsiteY14" fmla="*/ 855608 h 1498680"/>
              <a:gd name="connsiteX15" fmla="*/ 1191349 w 1498966"/>
              <a:gd name="connsiteY15" fmla="*/ 958708 h 1498680"/>
              <a:gd name="connsiteX16" fmla="*/ 1191348 w 1498966"/>
              <a:gd name="connsiteY16" fmla="*/ 958708 h 1498680"/>
              <a:gd name="connsiteX17" fmla="*/ 1084482 w 1498966"/>
              <a:gd name="connsiteY17" fmla="*/ 919768 h 1498680"/>
              <a:gd name="connsiteX18" fmla="*/ 1000653 w 1498966"/>
              <a:gd name="connsiteY18" fmla="*/ 996643 h 1498680"/>
              <a:gd name="connsiteX19" fmla="*/ 1000652 w 1498966"/>
              <a:gd name="connsiteY19" fmla="*/ 996643 h 1498680"/>
              <a:gd name="connsiteX20" fmla="*/ 916823 w 1498966"/>
              <a:gd name="connsiteY20" fmla="*/ 919768 h 1498680"/>
              <a:gd name="connsiteX21" fmla="*/ 809956 w 1498966"/>
              <a:gd name="connsiteY21" fmla="*/ 958708 h 1498680"/>
              <a:gd name="connsiteX22" fmla="*/ 809955 w 1498966"/>
              <a:gd name="connsiteY22" fmla="*/ 958708 h 1498680"/>
              <a:gd name="connsiteX23" fmla="*/ 761925 w 1498966"/>
              <a:gd name="connsiteY23" fmla="*/ 855609 h 1498680"/>
              <a:gd name="connsiteX24" fmla="*/ 718459 w 1498966"/>
              <a:gd name="connsiteY24" fmla="*/ 853726 h 1498680"/>
              <a:gd name="connsiteX25" fmla="*/ 0 w 1498966"/>
              <a:gd name="connsiteY25" fmla="*/ 1498680 h 1498680"/>
              <a:gd name="connsiteX26" fmla="*/ 0 w 1498966"/>
              <a:gd name="connsiteY26" fmla="*/ 1498674 h 1498680"/>
              <a:gd name="connsiteX27" fmla="*/ 645225 w 1498966"/>
              <a:gd name="connsiteY27" fmla="*/ 779853 h 1498680"/>
              <a:gd name="connsiteX28" fmla="*/ 643373 w 1498966"/>
              <a:gd name="connsiteY28" fmla="*/ 737056 h 1498680"/>
              <a:gd name="connsiteX29" fmla="*/ 540274 w 1498966"/>
              <a:gd name="connsiteY29" fmla="*/ 689026 h 1498680"/>
              <a:gd name="connsiteX30" fmla="*/ 579215 w 1498966"/>
              <a:gd name="connsiteY30" fmla="*/ 582144 h 1498680"/>
              <a:gd name="connsiteX31" fmla="*/ 502340 w 1498966"/>
              <a:gd name="connsiteY31" fmla="*/ 498315 h 1498680"/>
              <a:gd name="connsiteX32" fmla="*/ 579215 w 1498966"/>
              <a:gd name="connsiteY32" fmla="*/ 414486 h 1498680"/>
              <a:gd name="connsiteX33" fmla="*/ 540275 w 1498966"/>
              <a:gd name="connsiteY33" fmla="*/ 307618 h 1498680"/>
              <a:gd name="connsiteX34" fmla="*/ 643374 w 1498966"/>
              <a:gd name="connsiteY34" fmla="*/ 259588 h 1498680"/>
              <a:gd name="connsiteX35" fmla="*/ 648292 w 1498966"/>
              <a:gd name="connsiteY35" fmla="*/ 145957 h 1498680"/>
              <a:gd name="connsiteX36" fmla="*/ 761926 w 1498966"/>
              <a:gd name="connsiteY36" fmla="*/ 141035 h 1498680"/>
              <a:gd name="connsiteX37" fmla="*/ 809955 w 1498966"/>
              <a:gd name="connsiteY37" fmla="*/ 37935 h 1498680"/>
              <a:gd name="connsiteX38" fmla="*/ 809957 w 1498966"/>
              <a:gd name="connsiteY38" fmla="*/ 37937 h 1498680"/>
              <a:gd name="connsiteX39" fmla="*/ 809956 w 1498966"/>
              <a:gd name="connsiteY39" fmla="*/ 37935 h 1498680"/>
              <a:gd name="connsiteX40" fmla="*/ 916823 w 1498966"/>
              <a:gd name="connsiteY40" fmla="*/ 76877 h 1498680"/>
              <a:gd name="connsiteX41" fmla="*/ 1000653 w 1498966"/>
              <a:gd name="connsiteY41" fmla="*/ 0 h 149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8966" h="1498680">
                <a:moveTo>
                  <a:pt x="1000653" y="0"/>
                </a:moveTo>
                <a:lnTo>
                  <a:pt x="1084484" y="76877"/>
                </a:lnTo>
                <a:lnTo>
                  <a:pt x="1191349" y="37936"/>
                </a:lnTo>
                <a:lnTo>
                  <a:pt x="1239380" y="141035"/>
                </a:lnTo>
                <a:lnTo>
                  <a:pt x="1318760" y="144471"/>
                </a:lnTo>
                <a:lnTo>
                  <a:pt x="1353012" y="145954"/>
                </a:lnTo>
                <a:lnTo>
                  <a:pt x="1357931" y="259587"/>
                </a:lnTo>
                <a:lnTo>
                  <a:pt x="1461030" y="307616"/>
                </a:lnTo>
                <a:lnTo>
                  <a:pt x="1422090" y="414485"/>
                </a:lnTo>
                <a:lnTo>
                  <a:pt x="1498966" y="498314"/>
                </a:lnTo>
                <a:lnTo>
                  <a:pt x="1422090" y="582143"/>
                </a:lnTo>
                <a:lnTo>
                  <a:pt x="1461031" y="689026"/>
                </a:lnTo>
                <a:lnTo>
                  <a:pt x="1357932" y="737056"/>
                </a:lnTo>
                <a:lnTo>
                  <a:pt x="1353012" y="850689"/>
                </a:lnTo>
                <a:lnTo>
                  <a:pt x="1239380" y="855608"/>
                </a:lnTo>
                <a:lnTo>
                  <a:pt x="1191349" y="958708"/>
                </a:lnTo>
                <a:lnTo>
                  <a:pt x="1191348" y="958708"/>
                </a:lnTo>
                <a:lnTo>
                  <a:pt x="1084482" y="919768"/>
                </a:lnTo>
                <a:lnTo>
                  <a:pt x="1000653" y="996643"/>
                </a:lnTo>
                <a:lnTo>
                  <a:pt x="1000652" y="996643"/>
                </a:lnTo>
                <a:lnTo>
                  <a:pt x="916823" y="919768"/>
                </a:lnTo>
                <a:lnTo>
                  <a:pt x="809956" y="958708"/>
                </a:lnTo>
                <a:lnTo>
                  <a:pt x="809955" y="958708"/>
                </a:lnTo>
                <a:lnTo>
                  <a:pt x="761925" y="855609"/>
                </a:lnTo>
                <a:lnTo>
                  <a:pt x="718459" y="853726"/>
                </a:lnTo>
                <a:lnTo>
                  <a:pt x="0" y="1498680"/>
                </a:lnTo>
                <a:lnTo>
                  <a:pt x="0" y="1498674"/>
                </a:lnTo>
                <a:lnTo>
                  <a:pt x="645225" y="779853"/>
                </a:lnTo>
                <a:lnTo>
                  <a:pt x="643373" y="737056"/>
                </a:lnTo>
                <a:lnTo>
                  <a:pt x="540274" y="689026"/>
                </a:lnTo>
                <a:lnTo>
                  <a:pt x="579215" y="582144"/>
                </a:lnTo>
                <a:lnTo>
                  <a:pt x="502340" y="498315"/>
                </a:lnTo>
                <a:lnTo>
                  <a:pt x="579215" y="414486"/>
                </a:lnTo>
                <a:lnTo>
                  <a:pt x="540275" y="307618"/>
                </a:lnTo>
                <a:lnTo>
                  <a:pt x="643374" y="259588"/>
                </a:lnTo>
                <a:lnTo>
                  <a:pt x="648292" y="145957"/>
                </a:lnTo>
                <a:lnTo>
                  <a:pt x="761926" y="141035"/>
                </a:lnTo>
                <a:lnTo>
                  <a:pt x="809955" y="37935"/>
                </a:lnTo>
                <a:lnTo>
                  <a:pt x="809957" y="37937"/>
                </a:lnTo>
                <a:lnTo>
                  <a:pt x="809956" y="37935"/>
                </a:lnTo>
                <a:lnTo>
                  <a:pt x="916823" y="76877"/>
                </a:lnTo>
                <a:lnTo>
                  <a:pt x="100065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8" name="フリーフォーム: 図形 597">
            <a:extLst>
              <a:ext uri="{FF2B5EF4-FFF2-40B4-BE49-F238E27FC236}">
                <a16:creationId xmlns:a16="http://schemas.microsoft.com/office/drawing/2014/main" id="{4F88A2D9-A73D-8801-0041-2B2F6745A4D3}"/>
              </a:ext>
            </a:extLst>
          </p:cNvPr>
          <p:cNvSpPr/>
          <p:nvPr/>
        </p:nvSpPr>
        <p:spPr bwMode="auto">
          <a:xfrm>
            <a:off x="3648123" y="1894174"/>
            <a:ext cx="1256198" cy="654367"/>
          </a:xfrm>
          <a:custGeom>
            <a:avLst/>
            <a:gdLst>
              <a:gd name="connsiteX0" fmla="*/ 498315 w 1913231"/>
              <a:gd name="connsiteY0" fmla="*/ 0 h 996622"/>
              <a:gd name="connsiteX1" fmla="*/ 582144 w 1913231"/>
              <a:gd name="connsiteY1" fmla="*/ 76873 h 996622"/>
              <a:gd name="connsiteX2" fmla="*/ 689007 w 1913231"/>
              <a:gd name="connsiteY2" fmla="*/ 37932 h 996622"/>
              <a:gd name="connsiteX3" fmla="*/ 737040 w 1913231"/>
              <a:gd name="connsiteY3" fmla="*/ 141034 h 996622"/>
              <a:gd name="connsiteX4" fmla="*/ 850675 w 1913231"/>
              <a:gd name="connsiteY4" fmla="*/ 145951 h 996622"/>
              <a:gd name="connsiteX5" fmla="*/ 855592 w 1913231"/>
              <a:gd name="connsiteY5" fmla="*/ 259587 h 996622"/>
              <a:gd name="connsiteX6" fmla="*/ 958694 w 1913231"/>
              <a:gd name="connsiteY6" fmla="*/ 307618 h 996622"/>
              <a:gd name="connsiteX7" fmla="*/ 919753 w 1913231"/>
              <a:gd name="connsiteY7" fmla="*/ 414483 h 996622"/>
              <a:gd name="connsiteX8" fmla="*/ 949160 w 1913231"/>
              <a:gd name="connsiteY8" fmla="*/ 446551 h 996622"/>
              <a:gd name="connsiteX9" fmla="*/ 1913231 w 1913231"/>
              <a:gd name="connsiteY9" fmla="*/ 498547 h 996622"/>
              <a:gd name="connsiteX10" fmla="*/ 948704 w 1913231"/>
              <a:gd name="connsiteY10" fmla="*/ 550568 h 996622"/>
              <a:gd name="connsiteX11" fmla="*/ 919753 w 1913231"/>
              <a:gd name="connsiteY11" fmla="*/ 582141 h 996622"/>
              <a:gd name="connsiteX12" fmla="*/ 958694 w 1913231"/>
              <a:gd name="connsiteY12" fmla="*/ 689004 h 996622"/>
              <a:gd name="connsiteX13" fmla="*/ 855592 w 1913231"/>
              <a:gd name="connsiteY13" fmla="*/ 737036 h 996622"/>
              <a:gd name="connsiteX14" fmla="*/ 850675 w 1913231"/>
              <a:gd name="connsiteY14" fmla="*/ 850672 h 996622"/>
              <a:gd name="connsiteX15" fmla="*/ 737040 w 1913231"/>
              <a:gd name="connsiteY15" fmla="*/ 855588 h 996622"/>
              <a:gd name="connsiteX16" fmla="*/ 689007 w 1913231"/>
              <a:gd name="connsiteY16" fmla="*/ 958691 h 996622"/>
              <a:gd name="connsiteX17" fmla="*/ 582145 w 1913231"/>
              <a:gd name="connsiteY17" fmla="*/ 919750 h 996622"/>
              <a:gd name="connsiteX18" fmla="*/ 498315 w 1913231"/>
              <a:gd name="connsiteY18" fmla="*/ 996622 h 996622"/>
              <a:gd name="connsiteX19" fmla="*/ 414483 w 1913231"/>
              <a:gd name="connsiteY19" fmla="*/ 919750 h 996622"/>
              <a:gd name="connsiteX20" fmla="*/ 307619 w 1913231"/>
              <a:gd name="connsiteY20" fmla="*/ 958691 h 996622"/>
              <a:gd name="connsiteX21" fmla="*/ 259589 w 1913231"/>
              <a:gd name="connsiteY21" fmla="*/ 855588 h 996622"/>
              <a:gd name="connsiteX22" fmla="*/ 145951 w 1913231"/>
              <a:gd name="connsiteY22" fmla="*/ 850672 h 996622"/>
              <a:gd name="connsiteX23" fmla="*/ 141034 w 1913231"/>
              <a:gd name="connsiteY23" fmla="*/ 737036 h 996622"/>
              <a:gd name="connsiteX24" fmla="*/ 37933 w 1913231"/>
              <a:gd name="connsiteY24" fmla="*/ 689004 h 996622"/>
              <a:gd name="connsiteX25" fmla="*/ 76872 w 1913231"/>
              <a:gd name="connsiteY25" fmla="*/ 582141 h 996622"/>
              <a:gd name="connsiteX26" fmla="*/ 0 w 1913231"/>
              <a:gd name="connsiteY26" fmla="*/ 498311 h 996622"/>
              <a:gd name="connsiteX27" fmla="*/ 76872 w 1913231"/>
              <a:gd name="connsiteY27" fmla="*/ 414483 h 996622"/>
              <a:gd name="connsiteX28" fmla="*/ 37933 w 1913231"/>
              <a:gd name="connsiteY28" fmla="*/ 307618 h 996622"/>
              <a:gd name="connsiteX29" fmla="*/ 141035 w 1913231"/>
              <a:gd name="connsiteY29" fmla="*/ 259587 h 996622"/>
              <a:gd name="connsiteX30" fmla="*/ 145952 w 1913231"/>
              <a:gd name="connsiteY30" fmla="*/ 145951 h 996622"/>
              <a:gd name="connsiteX31" fmla="*/ 259589 w 1913231"/>
              <a:gd name="connsiteY31" fmla="*/ 141034 h 996622"/>
              <a:gd name="connsiteX32" fmla="*/ 307619 w 1913231"/>
              <a:gd name="connsiteY32" fmla="*/ 37932 h 996622"/>
              <a:gd name="connsiteX33" fmla="*/ 414483 w 1913231"/>
              <a:gd name="connsiteY33" fmla="*/ 76872 h 996622"/>
              <a:gd name="connsiteX34" fmla="*/ 498315 w 1913231"/>
              <a:gd name="connsiteY34" fmla="*/ 0 h 99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913231" h="996622">
                <a:moveTo>
                  <a:pt x="498315" y="0"/>
                </a:moveTo>
                <a:lnTo>
                  <a:pt x="582144" y="76873"/>
                </a:lnTo>
                <a:lnTo>
                  <a:pt x="689007" y="37932"/>
                </a:lnTo>
                <a:lnTo>
                  <a:pt x="737040" y="141034"/>
                </a:lnTo>
                <a:lnTo>
                  <a:pt x="850675" y="145951"/>
                </a:lnTo>
                <a:lnTo>
                  <a:pt x="855592" y="259587"/>
                </a:lnTo>
                <a:lnTo>
                  <a:pt x="958694" y="307618"/>
                </a:lnTo>
                <a:lnTo>
                  <a:pt x="919753" y="414483"/>
                </a:lnTo>
                <a:lnTo>
                  <a:pt x="949160" y="446551"/>
                </a:lnTo>
                <a:lnTo>
                  <a:pt x="1913231" y="498547"/>
                </a:lnTo>
                <a:lnTo>
                  <a:pt x="948704" y="550568"/>
                </a:lnTo>
                <a:lnTo>
                  <a:pt x="919753" y="582141"/>
                </a:lnTo>
                <a:lnTo>
                  <a:pt x="958694" y="689004"/>
                </a:lnTo>
                <a:lnTo>
                  <a:pt x="855592" y="737036"/>
                </a:lnTo>
                <a:lnTo>
                  <a:pt x="850675" y="850672"/>
                </a:lnTo>
                <a:lnTo>
                  <a:pt x="737040" y="855588"/>
                </a:lnTo>
                <a:lnTo>
                  <a:pt x="689007" y="958691"/>
                </a:lnTo>
                <a:lnTo>
                  <a:pt x="582145" y="919750"/>
                </a:lnTo>
                <a:lnTo>
                  <a:pt x="498315" y="996622"/>
                </a:lnTo>
                <a:lnTo>
                  <a:pt x="414483" y="919750"/>
                </a:lnTo>
                <a:lnTo>
                  <a:pt x="307619" y="958691"/>
                </a:lnTo>
                <a:lnTo>
                  <a:pt x="259589" y="855588"/>
                </a:lnTo>
                <a:lnTo>
                  <a:pt x="145951" y="850672"/>
                </a:lnTo>
                <a:lnTo>
                  <a:pt x="141034" y="737036"/>
                </a:lnTo>
                <a:lnTo>
                  <a:pt x="37933" y="689004"/>
                </a:lnTo>
                <a:lnTo>
                  <a:pt x="76872" y="582141"/>
                </a:lnTo>
                <a:lnTo>
                  <a:pt x="0" y="498311"/>
                </a:lnTo>
                <a:lnTo>
                  <a:pt x="76872" y="414483"/>
                </a:lnTo>
                <a:lnTo>
                  <a:pt x="37933" y="307618"/>
                </a:lnTo>
                <a:lnTo>
                  <a:pt x="141035" y="259587"/>
                </a:lnTo>
                <a:lnTo>
                  <a:pt x="145952" y="145951"/>
                </a:lnTo>
                <a:lnTo>
                  <a:pt x="259589" y="141034"/>
                </a:lnTo>
                <a:lnTo>
                  <a:pt x="307619" y="37932"/>
                </a:lnTo>
                <a:lnTo>
                  <a:pt x="414483" y="76872"/>
                </a:lnTo>
                <a:lnTo>
                  <a:pt x="49831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7" name="フリーフォーム: 図形 596">
            <a:extLst>
              <a:ext uri="{FF2B5EF4-FFF2-40B4-BE49-F238E27FC236}">
                <a16:creationId xmlns:a16="http://schemas.microsoft.com/office/drawing/2014/main" id="{1C9ADE7B-E3A8-418E-D8C6-D0E20A1FE768}"/>
              </a:ext>
            </a:extLst>
          </p:cNvPr>
          <p:cNvSpPr/>
          <p:nvPr/>
        </p:nvSpPr>
        <p:spPr bwMode="auto">
          <a:xfrm>
            <a:off x="5055706" y="1894174"/>
            <a:ext cx="1256194" cy="654367"/>
          </a:xfrm>
          <a:custGeom>
            <a:avLst/>
            <a:gdLst>
              <a:gd name="connsiteX0" fmla="*/ 1414910 w 1913224"/>
              <a:gd name="connsiteY0" fmla="*/ 0 h 996622"/>
              <a:gd name="connsiteX1" fmla="*/ 1498739 w 1913224"/>
              <a:gd name="connsiteY1" fmla="*/ 76872 h 996622"/>
              <a:gd name="connsiteX2" fmla="*/ 1605603 w 1913224"/>
              <a:gd name="connsiteY2" fmla="*/ 37932 h 996622"/>
              <a:gd name="connsiteX3" fmla="*/ 1653635 w 1913224"/>
              <a:gd name="connsiteY3" fmla="*/ 141034 h 996622"/>
              <a:gd name="connsiteX4" fmla="*/ 1767273 w 1913224"/>
              <a:gd name="connsiteY4" fmla="*/ 145951 h 996622"/>
              <a:gd name="connsiteX5" fmla="*/ 1772188 w 1913224"/>
              <a:gd name="connsiteY5" fmla="*/ 259587 h 996622"/>
              <a:gd name="connsiteX6" fmla="*/ 1875291 w 1913224"/>
              <a:gd name="connsiteY6" fmla="*/ 307618 h 996622"/>
              <a:gd name="connsiteX7" fmla="*/ 1836350 w 1913224"/>
              <a:gd name="connsiteY7" fmla="*/ 414482 h 996622"/>
              <a:gd name="connsiteX8" fmla="*/ 1913224 w 1913224"/>
              <a:gd name="connsiteY8" fmla="*/ 498311 h 996622"/>
              <a:gd name="connsiteX9" fmla="*/ 1836350 w 1913224"/>
              <a:gd name="connsiteY9" fmla="*/ 582140 h 996622"/>
              <a:gd name="connsiteX10" fmla="*/ 1875291 w 1913224"/>
              <a:gd name="connsiteY10" fmla="*/ 689004 h 996622"/>
              <a:gd name="connsiteX11" fmla="*/ 1772187 w 1913224"/>
              <a:gd name="connsiteY11" fmla="*/ 737036 h 996622"/>
              <a:gd name="connsiteX12" fmla="*/ 1767273 w 1913224"/>
              <a:gd name="connsiteY12" fmla="*/ 850672 h 996622"/>
              <a:gd name="connsiteX13" fmla="*/ 1653634 w 1913224"/>
              <a:gd name="connsiteY13" fmla="*/ 855589 h 996622"/>
              <a:gd name="connsiteX14" fmla="*/ 1605603 w 1913224"/>
              <a:gd name="connsiteY14" fmla="*/ 958691 h 996622"/>
              <a:gd name="connsiteX15" fmla="*/ 1498739 w 1913224"/>
              <a:gd name="connsiteY15" fmla="*/ 919750 h 996622"/>
              <a:gd name="connsiteX16" fmla="*/ 1414910 w 1913224"/>
              <a:gd name="connsiteY16" fmla="*/ 996622 h 996622"/>
              <a:gd name="connsiteX17" fmla="*/ 1331083 w 1913224"/>
              <a:gd name="connsiteY17" fmla="*/ 919750 h 996622"/>
              <a:gd name="connsiteX18" fmla="*/ 1224218 w 1913224"/>
              <a:gd name="connsiteY18" fmla="*/ 958691 h 996622"/>
              <a:gd name="connsiteX19" fmla="*/ 1176186 w 1913224"/>
              <a:gd name="connsiteY19" fmla="*/ 855589 h 996622"/>
              <a:gd name="connsiteX20" fmla="*/ 1062547 w 1913224"/>
              <a:gd name="connsiteY20" fmla="*/ 850672 h 996622"/>
              <a:gd name="connsiteX21" fmla="*/ 1057633 w 1913224"/>
              <a:gd name="connsiteY21" fmla="*/ 737036 h 996622"/>
              <a:gd name="connsiteX22" fmla="*/ 954532 w 1913224"/>
              <a:gd name="connsiteY22" fmla="*/ 689004 h 996622"/>
              <a:gd name="connsiteX23" fmla="*/ 993474 w 1913224"/>
              <a:gd name="connsiteY23" fmla="*/ 582139 h 996622"/>
              <a:gd name="connsiteX24" fmla="*/ 964066 w 1913224"/>
              <a:gd name="connsiteY24" fmla="*/ 550071 h 996622"/>
              <a:gd name="connsiteX25" fmla="*/ 0 w 1913224"/>
              <a:gd name="connsiteY25" fmla="*/ 498076 h 996622"/>
              <a:gd name="connsiteX26" fmla="*/ 964518 w 1913224"/>
              <a:gd name="connsiteY26" fmla="*/ 446055 h 996622"/>
              <a:gd name="connsiteX27" fmla="*/ 993474 w 1913224"/>
              <a:gd name="connsiteY27" fmla="*/ 414482 h 996622"/>
              <a:gd name="connsiteX28" fmla="*/ 954532 w 1913224"/>
              <a:gd name="connsiteY28" fmla="*/ 307618 h 996622"/>
              <a:gd name="connsiteX29" fmla="*/ 1057632 w 1913224"/>
              <a:gd name="connsiteY29" fmla="*/ 259587 h 996622"/>
              <a:gd name="connsiteX30" fmla="*/ 1062548 w 1913224"/>
              <a:gd name="connsiteY30" fmla="*/ 145951 h 996622"/>
              <a:gd name="connsiteX31" fmla="*/ 1176185 w 1913224"/>
              <a:gd name="connsiteY31" fmla="*/ 141034 h 996622"/>
              <a:gd name="connsiteX32" fmla="*/ 1224218 w 1913224"/>
              <a:gd name="connsiteY32" fmla="*/ 37932 h 996622"/>
              <a:gd name="connsiteX33" fmla="*/ 1331083 w 1913224"/>
              <a:gd name="connsiteY33" fmla="*/ 76872 h 996622"/>
              <a:gd name="connsiteX34" fmla="*/ 1414910 w 1913224"/>
              <a:gd name="connsiteY34" fmla="*/ 0 h 99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913224" h="996622">
                <a:moveTo>
                  <a:pt x="1414910" y="0"/>
                </a:moveTo>
                <a:lnTo>
                  <a:pt x="1498739" y="76872"/>
                </a:lnTo>
                <a:lnTo>
                  <a:pt x="1605603" y="37932"/>
                </a:lnTo>
                <a:lnTo>
                  <a:pt x="1653635" y="141034"/>
                </a:lnTo>
                <a:lnTo>
                  <a:pt x="1767273" y="145951"/>
                </a:lnTo>
                <a:lnTo>
                  <a:pt x="1772188" y="259587"/>
                </a:lnTo>
                <a:lnTo>
                  <a:pt x="1875291" y="307618"/>
                </a:lnTo>
                <a:lnTo>
                  <a:pt x="1836350" y="414482"/>
                </a:lnTo>
                <a:lnTo>
                  <a:pt x="1913224" y="498311"/>
                </a:lnTo>
                <a:lnTo>
                  <a:pt x="1836350" y="582140"/>
                </a:lnTo>
                <a:lnTo>
                  <a:pt x="1875291" y="689004"/>
                </a:lnTo>
                <a:lnTo>
                  <a:pt x="1772187" y="737036"/>
                </a:lnTo>
                <a:lnTo>
                  <a:pt x="1767273" y="850672"/>
                </a:lnTo>
                <a:lnTo>
                  <a:pt x="1653634" y="855589"/>
                </a:lnTo>
                <a:lnTo>
                  <a:pt x="1605603" y="958691"/>
                </a:lnTo>
                <a:lnTo>
                  <a:pt x="1498739" y="919750"/>
                </a:lnTo>
                <a:lnTo>
                  <a:pt x="1414910" y="996622"/>
                </a:lnTo>
                <a:lnTo>
                  <a:pt x="1331083" y="919750"/>
                </a:lnTo>
                <a:lnTo>
                  <a:pt x="1224218" y="958691"/>
                </a:lnTo>
                <a:lnTo>
                  <a:pt x="1176186" y="855589"/>
                </a:lnTo>
                <a:lnTo>
                  <a:pt x="1062547" y="850672"/>
                </a:lnTo>
                <a:lnTo>
                  <a:pt x="1057633" y="737036"/>
                </a:lnTo>
                <a:lnTo>
                  <a:pt x="954532" y="689004"/>
                </a:lnTo>
                <a:lnTo>
                  <a:pt x="993474" y="582139"/>
                </a:lnTo>
                <a:lnTo>
                  <a:pt x="964066" y="550071"/>
                </a:lnTo>
                <a:lnTo>
                  <a:pt x="0" y="498076"/>
                </a:lnTo>
                <a:lnTo>
                  <a:pt x="964518" y="446055"/>
                </a:lnTo>
                <a:lnTo>
                  <a:pt x="993474" y="414482"/>
                </a:lnTo>
                <a:lnTo>
                  <a:pt x="954532" y="307618"/>
                </a:lnTo>
                <a:lnTo>
                  <a:pt x="1057632" y="259587"/>
                </a:lnTo>
                <a:lnTo>
                  <a:pt x="1062548" y="145951"/>
                </a:lnTo>
                <a:lnTo>
                  <a:pt x="1176185" y="141034"/>
                </a:lnTo>
                <a:lnTo>
                  <a:pt x="1224218" y="37932"/>
                </a:lnTo>
                <a:lnTo>
                  <a:pt x="1331083" y="76872"/>
                </a:lnTo>
                <a:lnTo>
                  <a:pt x="141491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7" name="フリーフォーム: 図形 586">
            <a:extLst>
              <a:ext uri="{FF2B5EF4-FFF2-40B4-BE49-F238E27FC236}">
                <a16:creationId xmlns:a16="http://schemas.microsoft.com/office/drawing/2014/main" id="{2BAB8A98-23FF-089B-760A-6693E9E55A36}"/>
              </a:ext>
            </a:extLst>
          </p:cNvPr>
          <p:cNvSpPr/>
          <p:nvPr/>
        </p:nvSpPr>
        <p:spPr bwMode="auto">
          <a:xfrm>
            <a:off x="5033631" y="2274764"/>
            <a:ext cx="983993" cy="984218"/>
          </a:xfrm>
          <a:custGeom>
            <a:avLst/>
            <a:gdLst>
              <a:gd name="connsiteX0" fmla="*/ 0 w 1498653"/>
              <a:gd name="connsiteY0" fmla="*/ 0 h 1498996"/>
              <a:gd name="connsiteX1" fmla="*/ 718817 w 1498653"/>
              <a:gd name="connsiteY1" fmla="*/ 645256 h 1498996"/>
              <a:gd name="connsiteX2" fmla="*/ 761614 w 1498653"/>
              <a:gd name="connsiteY2" fmla="*/ 643403 h 1498996"/>
              <a:gd name="connsiteX3" fmla="*/ 809643 w 1498653"/>
              <a:gd name="connsiteY3" fmla="*/ 540303 h 1498996"/>
              <a:gd name="connsiteX4" fmla="*/ 809646 w 1498653"/>
              <a:gd name="connsiteY4" fmla="*/ 540303 h 1498996"/>
              <a:gd name="connsiteX5" fmla="*/ 916512 w 1498653"/>
              <a:gd name="connsiteY5" fmla="*/ 579244 h 1498996"/>
              <a:gd name="connsiteX6" fmla="*/ 1000340 w 1498653"/>
              <a:gd name="connsiteY6" fmla="*/ 502369 h 1498996"/>
              <a:gd name="connsiteX7" fmla="*/ 1000341 w 1498653"/>
              <a:gd name="connsiteY7" fmla="*/ 502369 h 1498996"/>
              <a:gd name="connsiteX8" fmla="*/ 1084170 w 1498653"/>
              <a:gd name="connsiteY8" fmla="*/ 579245 h 1498996"/>
              <a:gd name="connsiteX9" fmla="*/ 1191037 w 1498653"/>
              <a:gd name="connsiteY9" fmla="*/ 540303 h 1498996"/>
              <a:gd name="connsiteX10" fmla="*/ 1191038 w 1498653"/>
              <a:gd name="connsiteY10" fmla="*/ 540304 h 1498996"/>
              <a:gd name="connsiteX11" fmla="*/ 1191038 w 1498653"/>
              <a:gd name="connsiteY11" fmla="*/ 540303 h 1498996"/>
              <a:gd name="connsiteX12" fmla="*/ 1239068 w 1498653"/>
              <a:gd name="connsiteY12" fmla="*/ 643403 h 1498996"/>
              <a:gd name="connsiteX13" fmla="*/ 1352699 w 1498653"/>
              <a:gd name="connsiteY13" fmla="*/ 648322 h 1498996"/>
              <a:gd name="connsiteX14" fmla="*/ 1352699 w 1498653"/>
              <a:gd name="connsiteY14" fmla="*/ 648323 h 1498996"/>
              <a:gd name="connsiteX15" fmla="*/ 1352701 w 1498653"/>
              <a:gd name="connsiteY15" fmla="*/ 648323 h 1498996"/>
              <a:gd name="connsiteX16" fmla="*/ 1357621 w 1498653"/>
              <a:gd name="connsiteY16" fmla="*/ 761956 h 1498996"/>
              <a:gd name="connsiteX17" fmla="*/ 1460719 w 1498653"/>
              <a:gd name="connsiteY17" fmla="*/ 809986 h 1498996"/>
              <a:gd name="connsiteX18" fmla="*/ 1421780 w 1498653"/>
              <a:gd name="connsiteY18" fmla="*/ 916853 h 1498996"/>
              <a:gd name="connsiteX19" fmla="*/ 1498653 w 1498653"/>
              <a:gd name="connsiteY19" fmla="*/ 1000682 h 1498996"/>
              <a:gd name="connsiteX20" fmla="*/ 1421778 w 1498653"/>
              <a:gd name="connsiteY20" fmla="*/ 1084511 h 1498996"/>
              <a:gd name="connsiteX21" fmla="*/ 1460719 w 1498653"/>
              <a:gd name="connsiteY21" fmla="*/ 1191379 h 1498996"/>
              <a:gd name="connsiteX22" fmla="*/ 1357621 w 1498653"/>
              <a:gd name="connsiteY22" fmla="*/ 1239409 h 1498996"/>
              <a:gd name="connsiteX23" fmla="*/ 1352702 w 1498653"/>
              <a:gd name="connsiteY23" fmla="*/ 1353041 h 1498996"/>
              <a:gd name="connsiteX24" fmla="*/ 1239069 w 1498653"/>
              <a:gd name="connsiteY24" fmla="*/ 1357961 h 1498996"/>
              <a:gd name="connsiteX25" fmla="*/ 1191039 w 1498653"/>
              <a:gd name="connsiteY25" fmla="*/ 1461060 h 1498996"/>
              <a:gd name="connsiteX26" fmla="*/ 1191038 w 1498653"/>
              <a:gd name="connsiteY26" fmla="*/ 1461060 h 1498996"/>
              <a:gd name="connsiteX27" fmla="*/ 1084171 w 1498653"/>
              <a:gd name="connsiteY27" fmla="*/ 1422120 h 1498996"/>
              <a:gd name="connsiteX28" fmla="*/ 1000341 w 1498653"/>
              <a:gd name="connsiteY28" fmla="*/ 1498996 h 1498996"/>
              <a:gd name="connsiteX29" fmla="*/ 1000341 w 1498653"/>
              <a:gd name="connsiteY29" fmla="*/ 1498995 h 1498996"/>
              <a:gd name="connsiteX30" fmla="*/ 1000340 w 1498653"/>
              <a:gd name="connsiteY30" fmla="*/ 1498995 h 1498996"/>
              <a:gd name="connsiteX31" fmla="*/ 916515 w 1498653"/>
              <a:gd name="connsiteY31" fmla="*/ 1422120 h 1498996"/>
              <a:gd name="connsiteX32" fmla="*/ 809646 w 1498653"/>
              <a:gd name="connsiteY32" fmla="*/ 1461060 h 1498996"/>
              <a:gd name="connsiteX33" fmla="*/ 761614 w 1498653"/>
              <a:gd name="connsiteY33" fmla="*/ 1357960 h 1498996"/>
              <a:gd name="connsiteX34" fmla="*/ 647984 w 1498653"/>
              <a:gd name="connsiteY34" fmla="*/ 1353041 h 1498996"/>
              <a:gd name="connsiteX35" fmla="*/ 647983 w 1498653"/>
              <a:gd name="connsiteY35" fmla="*/ 1353041 h 1498996"/>
              <a:gd name="connsiteX36" fmla="*/ 647982 w 1498653"/>
              <a:gd name="connsiteY36" fmla="*/ 1353041 h 1498996"/>
              <a:gd name="connsiteX37" fmla="*/ 643062 w 1498653"/>
              <a:gd name="connsiteY37" fmla="*/ 1239408 h 1498996"/>
              <a:gd name="connsiteX38" fmla="*/ 539964 w 1498653"/>
              <a:gd name="connsiteY38" fmla="*/ 1191378 h 1498996"/>
              <a:gd name="connsiteX39" fmla="*/ 578905 w 1498653"/>
              <a:gd name="connsiteY39" fmla="*/ 1084511 h 1498996"/>
              <a:gd name="connsiteX40" fmla="*/ 502027 w 1498653"/>
              <a:gd name="connsiteY40" fmla="*/ 1000682 h 1498996"/>
              <a:gd name="connsiteX41" fmla="*/ 578906 w 1498653"/>
              <a:gd name="connsiteY41" fmla="*/ 916852 h 1498996"/>
              <a:gd name="connsiteX42" fmla="*/ 539964 w 1498653"/>
              <a:gd name="connsiteY42" fmla="*/ 809984 h 1498996"/>
              <a:gd name="connsiteX43" fmla="*/ 643063 w 1498653"/>
              <a:gd name="connsiteY43" fmla="*/ 761955 h 1498996"/>
              <a:gd name="connsiteX44" fmla="*/ 644945 w 1498653"/>
              <a:gd name="connsiteY44" fmla="*/ 718485 h 1498996"/>
              <a:gd name="connsiteX45" fmla="*/ 1 w 1498653"/>
              <a:gd name="connsiteY45" fmla="*/ 1 h 1498996"/>
              <a:gd name="connsiteX46" fmla="*/ 0 w 1498653"/>
              <a:gd name="connsiteY46" fmla="*/ 0 h 1498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498653" h="1498996">
                <a:moveTo>
                  <a:pt x="0" y="0"/>
                </a:moveTo>
                <a:lnTo>
                  <a:pt x="718817" y="645256"/>
                </a:lnTo>
                <a:lnTo>
                  <a:pt x="761614" y="643403"/>
                </a:lnTo>
                <a:lnTo>
                  <a:pt x="809643" y="540303"/>
                </a:lnTo>
                <a:lnTo>
                  <a:pt x="809646" y="540303"/>
                </a:lnTo>
                <a:lnTo>
                  <a:pt x="916512" y="579244"/>
                </a:lnTo>
                <a:lnTo>
                  <a:pt x="1000340" y="502369"/>
                </a:lnTo>
                <a:lnTo>
                  <a:pt x="1000341" y="502369"/>
                </a:lnTo>
                <a:lnTo>
                  <a:pt x="1084170" y="579245"/>
                </a:lnTo>
                <a:lnTo>
                  <a:pt x="1191037" y="540303"/>
                </a:lnTo>
                <a:lnTo>
                  <a:pt x="1191038" y="540304"/>
                </a:lnTo>
                <a:lnTo>
                  <a:pt x="1191038" y="540303"/>
                </a:lnTo>
                <a:lnTo>
                  <a:pt x="1239068" y="643403"/>
                </a:lnTo>
                <a:lnTo>
                  <a:pt x="1352699" y="648322"/>
                </a:lnTo>
                <a:lnTo>
                  <a:pt x="1352699" y="648323"/>
                </a:lnTo>
                <a:lnTo>
                  <a:pt x="1352701" y="648323"/>
                </a:lnTo>
                <a:lnTo>
                  <a:pt x="1357621" y="761956"/>
                </a:lnTo>
                <a:lnTo>
                  <a:pt x="1460719" y="809986"/>
                </a:lnTo>
                <a:lnTo>
                  <a:pt x="1421780" y="916853"/>
                </a:lnTo>
                <a:lnTo>
                  <a:pt x="1498653" y="1000682"/>
                </a:lnTo>
                <a:lnTo>
                  <a:pt x="1421778" y="1084511"/>
                </a:lnTo>
                <a:lnTo>
                  <a:pt x="1460719" y="1191379"/>
                </a:lnTo>
                <a:lnTo>
                  <a:pt x="1357621" y="1239409"/>
                </a:lnTo>
                <a:lnTo>
                  <a:pt x="1352702" y="1353041"/>
                </a:lnTo>
                <a:lnTo>
                  <a:pt x="1239069" y="1357961"/>
                </a:lnTo>
                <a:lnTo>
                  <a:pt x="1191039" y="1461060"/>
                </a:lnTo>
                <a:lnTo>
                  <a:pt x="1191038" y="1461060"/>
                </a:lnTo>
                <a:lnTo>
                  <a:pt x="1084171" y="1422120"/>
                </a:lnTo>
                <a:lnTo>
                  <a:pt x="1000341" y="1498996"/>
                </a:lnTo>
                <a:lnTo>
                  <a:pt x="1000341" y="1498995"/>
                </a:lnTo>
                <a:lnTo>
                  <a:pt x="1000340" y="1498995"/>
                </a:lnTo>
                <a:lnTo>
                  <a:pt x="916515" y="1422120"/>
                </a:lnTo>
                <a:lnTo>
                  <a:pt x="809646" y="1461060"/>
                </a:lnTo>
                <a:lnTo>
                  <a:pt x="761614" y="1357960"/>
                </a:lnTo>
                <a:lnTo>
                  <a:pt x="647984" y="1353041"/>
                </a:lnTo>
                <a:lnTo>
                  <a:pt x="647983" y="1353041"/>
                </a:lnTo>
                <a:lnTo>
                  <a:pt x="647982" y="1353041"/>
                </a:lnTo>
                <a:lnTo>
                  <a:pt x="643062" y="1239408"/>
                </a:lnTo>
                <a:lnTo>
                  <a:pt x="539964" y="1191378"/>
                </a:lnTo>
                <a:lnTo>
                  <a:pt x="578905" y="1084511"/>
                </a:lnTo>
                <a:lnTo>
                  <a:pt x="502027" y="1000682"/>
                </a:lnTo>
                <a:lnTo>
                  <a:pt x="578906" y="916852"/>
                </a:lnTo>
                <a:lnTo>
                  <a:pt x="539964" y="809984"/>
                </a:lnTo>
                <a:lnTo>
                  <a:pt x="643063" y="761955"/>
                </a:lnTo>
                <a:lnTo>
                  <a:pt x="644945" y="718485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4" name="フリーフォーム: 図形 583">
            <a:extLst>
              <a:ext uri="{FF2B5EF4-FFF2-40B4-BE49-F238E27FC236}">
                <a16:creationId xmlns:a16="http://schemas.microsoft.com/office/drawing/2014/main" id="{A8E23FA0-3BCE-0CB6-1A0D-4448235FFA85}"/>
              </a:ext>
            </a:extLst>
          </p:cNvPr>
          <p:cNvSpPr/>
          <p:nvPr/>
        </p:nvSpPr>
        <p:spPr bwMode="auto">
          <a:xfrm>
            <a:off x="3942394" y="2274982"/>
            <a:ext cx="984202" cy="983999"/>
          </a:xfrm>
          <a:custGeom>
            <a:avLst/>
            <a:gdLst>
              <a:gd name="connsiteX0" fmla="*/ 1498971 w 1498971"/>
              <a:gd name="connsiteY0" fmla="*/ 0 h 1498663"/>
              <a:gd name="connsiteX1" fmla="*/ 1498971 w 1498971"/>
              <a:gd name="connsiteY1" fmla="*/ 3 h 1498663"/>
              <a:gd name="connsiteX2" fmla="*/ 1498971 w 1498971"/>
              <a:gd name="connsiteY2" fmla="*/ 4 h 1498663"/>
              <a:gd name="connsiteX3" fmla="*/ 1498971 w 1498971"/>
              <a:gd name="connsiteY3" fmla="*/ 5 h 1498663"/>
              <a:gd name="connsiteX4" fmla="*/ 853742 w 1498971"/>
              <a:gd name="connsiteY4" fmla="*/ 718826 h 1498663"/>
              <a:gd name="connsiteX5" fmla="*/ 855597 w 1498971"/>
              <a:gd name="connsiteY5" fmla="*/ 761624 h 1498663"/>
              <a:gd name="connsiteX6" fmla="*/ 958694 w 1498971"/>
              <a:gd name="connsiteY6" fmla="*/ 809653 h 1498663"/>
              <a:gd name="connsiteX7" fmla="*/ 919755 w 1498971"/>
              <a:gd name="connsiteY7" fmla="*/ 916520 h 1498663"/>
              <a:gd name="connsiteX8" fmla="*/ 996631 w 1498971"/>
              <a:gd name="connsiteY8" fmla="*/ 1000349 h 1498663"/>
              <a:gd name="connsiteX9" fmla="*/ 919754 w 1498971"/>
              <a:gd name="connsiteY9" fmla="*/ 1084179 h 1498663"/>
              <a:gd name="connsiteX10" fmla="*/ 958694 w 1498971"/>
              <a:gd name="connsiteY10" fmla="*/ 1191047 h 1498663"/>
              <a:gd name="connsiteX11" fmla="*/ 855596 w 1498971"/>
              <a:gd name="connsiteY11" fmla="*/ 1239077 h 1498663"/>
              <a:gd name="connsiteX12" fmla="*/ 850675 w 1498971"/>
              <a:gd name="connsiteY12" fmla="*/ 1352708 h 1498663"/>
              <a:gd name="connsiteX13" fmla="*/ 737042 w 1498971"/>
              <a:gd name="connsiteY13" fmla="*/ 1357628 h 1498663"/>
              <a:gd name="connsiteX14" fmla="*/ 689013 w 1498971"/>
              <a:gd name="connsiteY14" fmla="*/ 1460728 h 1498663"/>
              <a:gd name="connsiteX15" fmla="*/ 689011 w 1498971"/>
              <a:gd name="connsiteY15" fmla="*/ 1460727 h 1498663"/>
              <a:gd name="connsiteX16" fmla="*/ 689012 w 1498971"/>
              <a:gd name="connsiteY16" fmla="*/ 1460728 h 1498663"/>
              <a:gd name="connsiteX17" fmla="*/ 582144 w 1498971"/>
              <a:gd name="connsiteY17" fmla="*/ 1421789 h 1498663"/>
              <a:gd name="connsiteX18" fmla="*/ 498316 w 1498971"/>
              <a:gd name="connsiteY18" fmla="*/ 1498663 h 1498663"/>
              <a:gd name="connsiteX19" fmla="*/ 414487 w 1498971"/>
              <a:gd name="connsiteY19" fmla="*/ 1421788 h 1498663"/>
              <a:gd name="connsiteX20" fmla="*/ 307619 w 1498971"/>
              <a:gd name="connsiteY20" fmla="*/ 1460728 h 1498663"/>
              <a:gd name="connsiteX21" fmla="*/ 307620 w 1498971"/>
              <a:gd name="connsiteY21" fmla="*/ 1460727 h 1498663"/>
              <a:gd name="connsiteX22" fmla="*/ 307618 w 1498971"/>
              <a:gd name="connsiteY22" fmla="*/ 1460728 h 1498663"/>
              <a:gd name="connsiteX23" fmla="*/ 259590 w 1498971"/>
              <a:gd name="connsiteY23" fmla="*/ 1357629 h 1498663"/>
              <a:gd name="connsiteX24" fmla="*/ 145957 w 1498971"/>
              <a:gd name="connsiteY24" fmla="*/ 1352710 h 1498663"/>
              <a:gd name="connsiteX25" fmla="*/ 145956 w 1498971"/>
              <a:gd name="connsiteY25" fmla="*/ 1352710 h 1498663"/>
              <a:gd name="connsiteX26" fmla="*/ 141036 w 1498971"/>
              <a:gd name="connsiteY26" fmla="*/ 1239077 h 1498663"/>
              <a:gd name="connsiteX27" fmla="*/ 37937 w 1498971"/>
              <a:gd name="connsiteY27" fmla="*/ 1191048 h 1498663"/>
              <a:gd name="connsiteX28" fmla="*/ 76878 w 1498971"/>
              <a:gd name="connsiteY28" fmla="*/ 1084180 h 1498663"/>
              <a:gd name="connsiteX29" fmla="*/ 0 w 1498971"/>
              <a:gd name="connsiteY29" fmla="*/ 1000350 h 1498663"/>
              <a:gd name="connsiteX30" fmla="*/ 76878 w 1498971"/>
              <a:gd name="connsiteY30" fmla="*/ 916522 h 1498663"/>
              <a:gd name="connsiteX31" fmla="*/ 37937 w 1498971"/>
              <a:gd name="connsiteY31" fmla="*/ 809654 h 1498663"/>
              <a:gd name="connsiteX32" fmla="*/ 141036 w 1498971"/>
              <a:gd name="connsiteY32" fmla="*/ 761624 h 1498663"/>
              <a:gd name="connsiteX33" fmla="*/ 145956 w 1498971"/>
              <a:gd name="connsiteY33" fmla="*/ 647990 h 1498663"/>
              <a:gd name="connsiteX34" fmla="*/ 259589 w 1498971"/>
              <a:gd name="connsiteY34" fmla="*/ 643072 h 1498663"/>
              <a:gd name="connsiteX35" fmla="*/ 307619 w 1498971"/>
              <a:gd name="connsiteY35" fmla="*/ 539972 h 1498663"/>
              <a:gd name="connsiteX36" fmla="*/ 414487 w 1498971"/>
              <a:gd name="connsiteY36" fmla="*/ 578912 h 1498663"/>
              <a:gd name="connsiteX37" fmla="*/ 498316 w 1498971"/>
              <a:gd name="connsiteY37" fmla="*/ 502036 h 1498663"/>
              <a:gd name="connsiteX38" fmla="*/ 498316 w 1498971"/>
              <a:gd name="connsiteY38" fmla="*/ 502037 h 1498663"/>
              <a:gd name="connsiteX39" fmla="*/ 582145 w 1498971"/>
              <a:gd name="connsiteY39" fmla="*/ 578912 h 1498663"/>
              <a:gd name="connsiteX40" fmla="*/ 689011 w 1498971"/>
              <a:gd name="connsiteY40" fmla="*/ 539971 h 1498663"/>
              <a:gd name="connsiteX41" fmla="*/ 689013 w 1498971"/>
              <a:gd name="connsiteY41" fmla="*/ 539972 h 1498663"/>
              <a:gd name="connsiteX42" fmla="*/ 737045 w 1498971"/>
              <a:gd name="connsiteY42" fmla="*/ 643072 h 1498663"/>
              <a:gd name="connsiteX43" fmla="*/ 780511 w 1498971"/>
              <a:gd name="connsiteY43" fmla="*/ 644953 h 1498663"/>
              <a:gd name="connsiteX44" fmla="*/ 1498971 w 1498971"/>
              <a:gd name="connsiteY44" fmla="*/ 0 h 1498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498971" h="1498663">
                <a:moveTo>
                  <a:pt x="1498971" y="0"/>
                </a:moveTo>
                <a:lnTo>
                  <a:pt x="1498971" y="3"/>
                </a:lnTo>
                <a:lnTo>
                  <a:pt x="1498971" y="4"/>
                </a:lnTo>
                <a:lnTo>
                  <a:pt x="1498971" y="5"/>
                </a:lnTo>
                <a:lnTo>
                  <a:pt x="853742" y="718826"/>
                </a:lnTo>
                <a:lnTo>
                  <a:pt x="855597" y="761624"/>
                </a:lnTo>
                <a:lnTo>
                  <a:pt x="958694" y="809653"/>
                </a:lnTo>
                <a:lnTo>
                  <a:pt x="919755" y="916520"/>
                </a:lnTo>
                <a:lnTo>
                  <a:pt x="996631" y="1000349"/>
                </a:lnTo>
                <a:lnTo>
                  <a:pt x="919754" y="1084179"/>
                </a:lnTo>
                <a:lnTo>
                  <a:pt x="958694" y="1191047"/>
                </a:lnTo>
                <a:lnTo>
                  <a:pt x="855596" y="1239077"/>
                </a:lnTo>
                <a:lnTo>
                  <a:pt x="850675" y="1352708"/>
                </a:lnTo>
                <a:lnTo>
                  <a:pt x="737042" y="1357628"/>
                </a:lnTo>
                <a:lnTo>
                  <a:pt x="689013" y="1460728"/>
                </a:lnTo>
                <a:lnTo>
                  <a:pt x="689011" y="1460727"/>
                </a:lnTo>
                <a:lnTo>
                  <a:pt x="689012" y="1460728"/>
                </a:lnTo>
                <a:lnTo>
                  <a:pt x="582144" y="1421789"/>
                </a:lnTo>
                <a:lnTo>
                  <a:pt x="498316" y="1498663"/>
                </a:lnTo>
                <a:lnTo>
                  <a:pt x="414487" y="1421788"/>
                </a:lnTo>
                <a:lnTo>
                  <a:pt x="307619" y="1460728"/>
                </a:lnTo>
                <a:lnTo>
                  <a:pt x="307620" y="1460727"/>
                </a:lnTo>
                <a:lnTo>
                  <a:pt x="307618" y="1460728"/>
                </a:lnTo>
                <a:lnTo>
                  <a:pt x="259590" y="1357629"/>
                </a:lnTo>
                <a:lnTo>
                  <a:pt x="145957" y="1352710"/>
                </a:lnTo>
                <a:lnTo>
                  <a:pt x="145956" y="1352710"/>
                </a:lnTo>
                <a:lnTo>
                  <a:pt x="141036" y="1239077"/>
                </a:lnTo>
                <a:lnTo>
                  <a:pt x="37937" y="1191048"/>
                </a:lnTo>
                <a:lnTo>
                  <a:pt x="76878" y="1084180"/>
                </a:lnTo>
                <a:lnTo>
                  <a:pt x="0" y="1000350"/>
                </a:lnTo>
                <a:lnTo>
                  <a:pt x="76878" y="916522"/>
                </a:lnTo>
                <a:lnTo>
                  <a:pt x="37937" y="809654"/>
                </a:lnTo>
                <a:lnTo>
                  <a:pt x="141036" y="761624"/>
                </a:lnTo>
                <a:lnTo>
                  <a:pt x="145956" y="647990"/>
                </a:lnTo>
                <a:lnTo>
                  <a:pt x="259589" y="643072"/>
                </a:lnTo>
                <a:lnTo>
                  <a:pt x="307619" y="539972"/>
                </a:lnTo>
                <a:lnTo>
                  <a:pt x="414487" y="578912"/>
                </a:lnTo>
                <a:lnTo>
                  <a:pt x="498316" y="502036"/>
                </a:lnTo>
                <a:lnTo>
                  <a:pt x="498316" y="502037"/>
                </a:lnTo>
                <a:lnTo>
                  <a:pt x="582145" y="578912"/>
                </a:lnTo>
                <a:lnTo>
                  <a:pt x="689011" y="539971"/>
                </a:lnTo>
                <a:lnTo>
                  <a:pt x="689013" y="539972"/>
                </a:lnTo>
                <a:lnTo>
                  <a:pt x="737045" y="643072"/>
                </a:lnTo>
                <a:lnTo>
                  <a:pt x="780511" y="644953"/>
                </a:lnTo>
                <a:lnTo>
                  <a:pt x="149897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0" name="フリーフォーム: 図形 579">
            <a:extLst>
              <a:ext uri="{FF2B5EF4-FFF2-40B4-BE49-F238E27FC236}">
                <a16:creationId xmlns:a16="http://schemas.microsoft.com/office/drawing/2014/main" id="{262E72B5-3DCD-158D-63B5-8670397E925A}"/>
              </a:ext>
            </a:extLst>
          </p:cNvPr>
          <p:cNvSpPr/>
          <p:nvPr/>
        </p:nvSpPr>
        <p:spPr bwMode="auto">
          <a:xfrm>
            <a:off x="4652839" y="2297041"/>
            <a:ext cx="654348" cy="1256215"/>
          </a:xfrm>
          <a:custGeom>
            <a:avLst/>
            <a:gdLst>
              <a:gd name="connsiteX0" fmla="*/ 498526 w 996594"/>
              <a:gd name="connsiteY0" fmla="*/ 0 h 1913257"/>
              <a:gd name="connsiteX1" fmla="*/ 550540 w 996594"/>
              <a:gd name="connsiteY1" fmla="*/ 964553 h 1913257"/>
              <a:gd name="connsiteX2" fmla="*/ 582118 w 996594"/>
              <a:gd name="connsiteY2" fmla="*/ 993505 h 1913257"/>
              <a:gd name="connsiteX3" fmla="*/ 688996 w 996594"/>
              <a:gd name="connsiteY3" fmla="*/ 954565 h 1913257"/>
              <a:gd name="connsiteX4" fmla="*/ 737007 w 996594"/>
              <a:gd name="connsiteY4" fmla="*/ 1057667 h 1913257"/>
              <a:gd name="connsiteX5" fmla="*/ 850642 w 996594"/>
              <a:gd name="connsiteY5" fmla="*/ 1062583 h 1913257"/>
              <a:gd name="connsiteX6" fmla="*/ 850642 w 996594"/>
              <a:gd name="connsiteY6" fmla="*/ 1062584 h 1913257"/>
              <a:gd name="connsiteX7" fmla="*/ 850645 w 996594"/>
              <a:gd name="connsiteY7" fmla="*/ 1062584 h 1913257"/>
              <a:gd name="connsiteX8" fmla="*/ 855562 w 996594"/>
              <a:gd name="connsiteY8" fmla="*/ 1176220 h 1913257"/>
              <a:gd name="connsiteX9" fmla="*/ 958661 w 996594"/>
              <a:gd name="connsiteY9" fmla="*/ 1224251 h 1913257"/>
              <a:gd name="connsiteX10" fmla="*/ 919722 w 996594"/>
              <a:gd name="connsiteY10" fmla="*/ 1331116 h 1913257"/>
              <a:gd name="connsiteX11" fmla="*/ 996594 w 996594"/>
              <a:gd name="connsiteY11" fmla="*/ 1414944 h 1913257"/>
              <a:gd name="connsiteX12" fmla="*/ 919721 w 996594"/>
              <a:gd name="connsiteY12" fmla="*/ 1498774 h 1913257"/>
              <a:gd name="connsiteX13" fmla="*/ 958661 w 996594"/>
              <a:gd name="connsiteY13" fmla="*/ 1605638 h 1913257"/>
              <a:gd name="connsiteX14" fmla="*/ 855562 w 996594"/>
              <a:gd name="connsiteY14" fmla="*/ 1653671 h 1913257"/>
              <a:gd name="connsiteX15" fmla="*/ 850645 w 996594"/>
              <a:gd name="connsiteY15" fmla="*/ 1767306 h 1913257"/>
              <a:gd name="connsiteX16" fmla="*/ 737007 w 996594"/>
              <a:gd name="connsiteY16" fmla="*/ 1772222 h 1913257"/>
              <a:gd name="connsiteX17" fmla="*/ 688996 w 996594"/>
              <a:gd name="connsiteY17" fmla="*/ 1875325 h 1913257"/>
              <a:gd name="connsiteX18" fmla="*/ 688996 w 996594"/>
              <a:gd name="connsiteY18" fmla="*/ 1875324 h 1913257"/>
              <a:gd name="connsiteX19" fmla="*/ 582118 w 996594"/>
              <a:gd name="connsiteY19" fmla="*/ 1836384 h 1913257"/>
              <a:gd name="connsiteX20" fmla="*/ 498283 w 996594"/>
              <a:gd name="connsiteY20" fmla="*/ 1913257 h 1913257"/>
              <a:gd name="connsiteX21" fmla="*/ 498284 w 996594"/>
              <a:gd name="connsiteY21" fmla="*/ 1913256 h 1913257"/>
              <a:gd name="connsiteX22" fmla="*/ 498283 w 996594"/>
              <a:gd name="connsiteY22" fmla="*/ 1913256 h 1913257"/>
              <a:gd name="connsiteX23" fmla="*/ 414473 w 996594"/>
              <a:gd name="connsiteY23" fmla="*/ 1836385 h 1913257"/>
              <a:gd name="connsiteX24" fmla="*/ 307593 w 996594"/>
              <a:gd name="connsiteY24" fmla="*/ 1875325 h 1913257"/>
              <a:gd name="connsiteX25" fmla="*/ 259598 w 996594"/>
              <a:gd name="connsiteY25" fmla="*/ 1772223 h 1913257"/>
              <a:gd name="connsiteX26" fmla="*/ 145963 w 996594"/>
              <a:gd name="connsiteY26" fmla="*/ 1767306 h 1913257"/>
              <a:gd name="connsiteX27" fmla="*/ 145962 w 996594"/>
              <a:gd name="connsiteY27" fmla="*/ 1767306 h 1913257"/>
              <a:gd name="connsiteX28" fmla="*/ 141029 w 996594"/>
              <a:gd name="connsiteY28" fmla="*/ 1653671 h 1913257"/>
              <a:gd name="connsiteX29" fmla="*/ 37933 w 996594"/>
              <a:gd name="connsiteY29" fmla="*/ 1605638 h 1913257"/>
              <a:gd name="connsiteX30" fmla="*/ 76872 w 996594"/>
              <a:gd name="connsiteY30" fmla="*/ 1498774 h 1913257"/>
              <a:gd name="connsiteX31" fmla="*/ 0 w 996594"/>
              <a:gd name="connsiteY31" fmla="*/ 1414944 h 1913257"/>
              <a:gd name="connsiteX32" fmla="*/ 76873 w 996594"/>
              <a:gd name="connsiteY32" fmla="*/ 1331116 h 1913257"/>
              <a:gd name="connsiteX33" fmla="*/ 37933 w 996594"/>
              <a:gd name="connsiteY33" fmla="*/ 1224251 h 1913257"/>
              <a:gd name="connsiteX34" fmla="*/ 141029 w 996594"/>
              <a:gd name="connsiteY34" fmla="*/ 1176220 h 1913257"/>
              <a:gd name="connsiteX35" fmla="*/ 145962 w 996594"/>
              <a:gd name="connsiteY35" fmla="*/ 1062583 h 1913257"/>
              <a:gd name="connsiteX36" fmla="*/ 259597 w 996594"/>
              <a:gd name="connsiteY36" fmla="*/ 1057667 h 1913257"/>
              <a:gd name="connsiteX37" fmla="*/ 307593 w 996594"/>
              <a:gd name="connsiteY37" fmla="*/ 954564 h 1913257"/>
              <a:gd name="connsiteX38" fmla="*/ 307594 w 996594"/>
              <a:gd name="connsiteY38" fmla="*/ 954565 h 1913257"/>
              <a:gd name="connsiteX39" fmla="*/ 414473 w 996594"/>
              <a:gd name="connsiteY39" fmla="*/ 993505 h 1913257"/>
              <a:gd name="connsiteX40" fmla="*/ 446552 w 996594"/>
              <a:gd name="connsiteY40" fmla="*/ 964098 h 1913257"/>
              <a:gd name="connsiteX41" fmla="*/ 498526 w 996594"/>
              <a:gd name="connsiteY41" fmla="*/ 0 h 1913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96594" h="1913257">
                <a:moveTo>
                  <a:pt x="498526" y="0"/>
                </a:moveTo>
                <a:lnTo>
                  <a:pt x="550540" y="964553"/>
                </a:lnTo>
                <a:lnTo>
                  <a:pt x="582118" y="993505"/>
                </a:lnTo>
                <a:lnTo>
                  <a:pt x="688996" y="954565"/>
                </a:lnTo>
                <a:lnTo>
                  <a:pt x="737007" y="1057667"/>
                </a:lnTo>
                <a:lnTo>
                  <a:pt x="850642" y="1062583"/>
                </a:lnTo>
                <a:lnTo>
                  <a:pt x="850642" y="1062584"/>
                </a:lnTo>
                <a:lnTo>
                  <a:pt x="850645" y="1062584"/>
                </a:lnTo>
                <a:lnTo>
                  <a:pt x="855562" y="1176220"/>
                </a:lnTo>
                <a:lnTo>
                  <a:pt x="958661" y="1224251"/>
                </a:lnTo>
                <a:lnTo>
                  <a:pt x="919722" y="1331116"/>
                </a:lnTo>
                <a:lnTo>
                  <a:pt x="996594" y="1414944"/>
                </a:lnTo>
                <a:lnTo>
                  <a:pt x="919721" y="1498774"/>
                </a:lnTo>
                <a:lnTo>
                  <a:pt x="958661" y="1605638"/>
                </a:lnTo>
                <a:lnTo>
                  <a:pt x="855562" y="1653671"/>
                </a:lnTo>
                <a:lnTo>
                  <a:pt x="850645" y="1767306"/>
                </a:lnTo>
                <a:lnTo>
                  <a:pt x="737007" y="1772222"/>
                </a:lnTo>
                <a:lnTo>
                  <a:pt x="688996" y="1875325"/>
                </a:lnTo>
                <a:lnTo>
                  <a:pt x="688996" y="1875324"/>
                </a:lnTo>
                <a:lnTo>
                  <a:pt x="582118" y="1836384"/>
                </a:lnTo>
                <a:lnTo>
                  <a:pt x="498283" y="1913257"/>
                </a:lnTo>
                <a:lnTo>
                  <a:pt x="498284" y="1913256"/>
                </a:lnTo>
                <a:lnTo>
                  <a:pt x="498283" y="1913256"/>
                </a:lnTo>
                <a:lnTo>
                  <a:pt x="414473" y="1836385"/>
                </a:lnTo>
                <a:lnTo>
                  <a:pt x="307593" y="1875325"/>
                </a:lnTo>
                <a:lnTo>
                  <a:pt x="259598" y="1772223"/>
                </a:lnTo>
                <a:lnTo>
                  <a:pt x="145963" y="1767306"/>
                </a:lnTo>
                <a:lnTo>
                  <a:pt x="145962" y="1767306"/>
                </a:lnTo>
                <a:lnTo>
                  <a:pt x="141029" y="1653671"/>
                </a:lnTo>
                <a:lnTo>
                  <a:pt x="37933" y="1605638"/>
                </a:lnTo>
                <a:lnTo>
                  <a:pt x="76872" y="1498774"/>
                </a:lnTo>
                <a:lnTo>
                  <a:pt x="0" y="1414944"/>
                </a:lnTo>
                <a:lnTo>
                  <a:pt x="76873" y="1331116"/>
                </a:lnTo>
                <a:lnTo>
                  <a:pt x="37933" y="1224251"/>
                </a:lnTo>
                <a:lnTo>
                  <a:pt x="141029" y="1176220"/>
                </a:lnTo>
                <a:lnTo>
                  <a:pt x="145962" y="1062583"/>
                </a:lnTo>
                <a:lnTo>
                  <a:pt x="259597" y="1057667"/>
                </a:lnTo>
                <a:lnTo>
                  <a:pt x="307593" y="954564"/>
                </a:lnTo>
                <a:lnTo>
                  <a:pt x="307594" y="954565"/>
                </a:lnTo>
                <a:lnTo>
                  <a:pt x="414473" y="993505"/>
                </a:lnTo>
                <a:lnTo>
                  <a:pt x="446552" y="964098"/>
                </a:lnTo>
                <a:lnTo>
                  <a:pt x="49852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9" name="フリーフォーム: 図形 538">
            <a:extLst>
              <a:ext uri="{FF2B5EF4-FFF2-40B4-BE49-F238E27FC236}">
                <a16:creationId xmlns:a16="http://schemas.microsoft.com/office/drawing/2014/main" id="{578B3A6A-62AC-9311-D72E-6EDDEBE34AB3}"/>
              </a:ext>
            </a:extLst>
          </p:cNvPr>
          <p:cNvSpPr/>
          <p:nvPr/>
        </p:nvSpPr>
        <p:spPr bwMode="auto">
          <a:xfrm>
            <a:off x="7568973" y="3781387"/>
            <a:ext cx="679522" cy="840645"/>
          </a:xfrm>
          <a:custGeom>
            <a:avLst/>
            <a:gdLst>
              <a:gd name="connsiteX0" fmla="*/ 409483 w 818967"/>
              <a:gd name="connsiteY0" fmla="*/ 0 h 1013154"/>
              <a:gd name="connsiteX1" fmla="*/ 446558 w 818967"/>
              <a:gd name="connsiteY1" fmla="*/ 33077 h 1013154"/>
              <a:gd name="connsiteX2" fmla="*/ 489370 w 818967"/>
              <a:gd name="connsiteY2" fmla="*/ 7868 h 1013154"/>
              <a:gd name="connsiteX3" fmla="*/ 519277 w 818967"/>
              <a:gd name="connsiteY3" fmla="*/ 47541 h 1013154"/>
              <a:gd name="connsiteX4" fmla="*/ 566185 w 818967"/>
              <a:gd name="connsiteY4" fmla="*/ 31172 h 1013154"/>
              <a:gd name="connsiteX5" fmla="*/ 587782 w 818967"/>
              <a:gd name="connsiteY5" fmla="*/ 75915 h 1013154"/>
              <a:gd name="connsiteX6" fmla="*/ 636982 w 818967"/>
              <a:gd name="connsiteY6" fmla="*/ 69012 h 1013154"/>
              <a:gd name="connsiteX7" fmla="*/ 649430 w 818967"/>
              <a:gd name="connsiteY7" fmla="*/ 117109 h 1013154"/>
              <a:gd name="connsiteX8" fmla="*/ 699031 w 818967"/>
              <a:gd name="connsiteY8" fmla="*/ 119936 h 1013154"/>
              <a:gd name="connsiteX9" fmla="*/ 701861 w 818967"/>
              <a:gd name="connsiteY9" fmla="*/ 169538 h 1013154"/>
              <a:gd name="connsiteX10" fmla="*/ 749957 w 818967"/>
              <a:gd name="connsiteY10" fmla="*/ 181989 h 1013154"/>
              <a:gd name="connsiteX11" fmla="*/ 743055 w 818967"/>
              <a:gd name="connsiteY11" fmla="*/ 231187 h 1013154"/>
              <a:gd name="connsiteX12" fmla="*/ 787796 w 818967"/>
              <a:gd name="connsiteY12" fmla="*/ 252783 h 1013154"/>
              <a:gd name="connsiteX13" fmla="*/ 771429 w 818967"/>
              <a:gd name="connsiteY13" fmla="*/ 299692 h 1013154"/>
              <a:gd name="connsiteX14" fmla="*/ 811101 w 818967"/>
              <a:gd name="connsiteY14" fmla="*/ 329599 h 1013154"/>
              <a:gd name="connsiteX15" fmla="*/ 785893 w 818967"/>
              <a:gd name="connsiteY15" fmla="*/ 372412 h 1013154"/>
              <a:gd name="connsiteX16" fmla="*/ 818967 w 818967"/>
              <a:gd name="connsiteY16" fmla="*/ 409485 h 1013154"/>
              <a:gd name="connsiteX17" fmla="*/ 785892 w 818967"/>
              <a:gd name="connsiteY17" fmla="*/ 446560 h 1013154"/>
              <a:gd name="connsiteX18" fmla="*/ 811101 w 818967"/>
              <a:gd name="connsiteY18" fmla="*/ 489371 h 1013154"/>
              <a:gd name="connsiteX19" fmla="*/ 771430 w 818967"/>
              <a:gd name="connsiteY19" fmla="*/ 519278 h 1013154"/>
              <a:gd name="connsiteX20" fmla="*/ 787797 w 818967"/>
              <a:gd name="connsiteY20" fmla="*/ 566186 h 1013154"/>
              <a:gd name="connsiteX21" fmla="*/ 743055 w 818967"/>
              <a:gd name="connsiteY21" fmla="*/ 587784 h 1013154"/>
              <a:gd name="connsiteX22" fmla="*/ 749956 w 818967"/>
              <a:gd name="connsiteY22" fmla="*/ 636981 h 1013154"/>
              <a:gd name="connsiteX23" fmla="*/ 701861 w 818967"/>
              <a:gd name="connsiteY23" fmla="*/ 649432 h 1013154"/>
              <a:gd name="connsiteX24" fmla="*/ 699032 w 818967"/>
              <a:gd name="connsiteY24" fmla="*/ 699033 h 1013154"/>
              <a:gd name="connsiteX25" fmla="*/ 649431 w 818967"/>
              <a:gd name="connsiteY25" fmla="*/ 701863 h 1013154"/>
              <a:gd name="connsiteX26" fmla="*/ 636980 w 818967"/>
              <a:gd name="connsiteY26" fmla="*/ 749957 h 1013154"/>
              <a:gd name="connsiteX27" fmla="*/ 587782 w 818967"/>
              <a:gd name="connsiteY27" fmla="*/ 743056 h 1013154"/>
              <a:gd name="connsiteX28" fmla="*/ 566185 w 818967"/>
              <a:gd name="connsiteY28" fmla="*/ 787798 h 1013154"/>
              <a:gd name="connsiteX29" fmla="*/ 519278 w 818967"/>
              <a:gd name="connsiteY29" fmla="*/ 771431 h 1013154"/>
              <a:gd name="connsiteX30" fmla="*/ 489370 w 818967"/>
              <a:gd name="connsiteY30" fmla="*/ 811102 h 1013154"/>
              <a:gd name="connsiteX31" fmla="*/ 481949 w 818967"/>
              <a:gd name="connsiteY31" fmla="*/ 806731 h 1013154"/>
              <a:gd name="connsiteX32" fmla="*/ 409484 w 818967"/>
              <a:gd name="connsiteY32" fmla="*/ 1013154 h 1013154"/>
              <a:gd name="connsiteX33" fmla="*/ 337018 w 818967"/>
              <a:gd name="connsiteY33" fmla="*/ 806731 h 1013154"/>
              <a:gd name="connsiteX34" fmla="*/ 329598 w 818967"/>
              <a:gd name="connsiteY34" fmla="*/ 811102 h 1013154"/>
              <a:gd name="connsiteX35" fmla="*/ 299691 w 818967"/>
              <a:gd name="connsiteY35" fmla="*/ 771430 h 1013154"/>
              <a:gd name="connsiteX36" fmla="*/ 252782 w 818967"/>
              <a:gd name="connsiteY36" fmla="*/ 787797 h 1013154"/>
              <a:gd name="connsiteX37" fmla="*/ 231186 w 818967"/>
              <a:gd name="connsiteY37" fmla="*/ 743055 h 1013154"/>
              <a:gd name="connsiteX38" fmla="*/ 181987 w 818967"/>
              <a:gd name="connsiteY38" fmla="*/ 749958 h 1013154"/>
              <a:gd name="connsiteX39" fmla="*/ 169538 w 818967"/>
              <a:gd name="connsiteY39" fmla="*/ 701862 h 1013154"/>
              <a:gd name="connsiteX40" fmla="*/ 119936 w 818967"/>
              <a:gd name="connsiteY40" fmla="*/ 699033 h 1013154"/>
              <a:gd name="connsiteX41" fmla="*/ 117107 w 818967"/>
              <a:gd name="connsiteY41" fmla="*/ 649431 h 1013154"/>
              <a:gd name="connsiteX42" fmla="*/ 69011 w 818967"/>
              <a:gd name="connsiteY42" fmla="*/ 636982 h 1013154"/>
              <a:gd name="connsiteX43" fmla="*/ 75914 w 818967"/>
              <a:gd name="connsiteY43" fmla="*/ 587783 h 1013154"/>
              <a:gd name="connsiteX44" fmla="*/ 31171 w 818967"/>
              <a:gd name="connsiteY44" fmla="*/ 566186 h 1013154"/>
              <a:gd name="connsiteX45" fmla="*/ 47539 w 818967"/>
              <a:gd name="connsiteY45" fmla="*/ 519278 h 1013154"/>
              <a:gd name="connsiteX46" fmla="*/ 7867 w 818967"/>
              <a:gd name="connsiteY46" fmla="*/ 489371 h 1013154"/>
              <a:gd name="connsiteX47" fmla="*/ 33076 w 818967"/>
              <a:gd name="connsiteY47" fmla="*/ 446559 h 1013154"/>
              <a:gd name="connsiteX48" fmla="*/ 0 w 818967"/>
              <a:gd name="connsiteY48" fmla="*/ 409484 h 1013154"/>
              <a:gd name="connsiteX49" fmla="*/ 33075 w 818967"/>
              <a:gd name="connsiteY49" fmla="*/ 372410 h 1013154"/>
              <a:gd name="connsiteX50" fmla="*/ 7867 w 818967"/>
              <a:gd name="connsiteY50" fmla="*/ 329599 h 1013154"/>
              <a:gd name="connsiteX51" fmla="*/ 47539 w 818967"/>
              <a:gd name="connsiteY51" fmla="*/ 299691 h 1013154"/>
              <a:gd name="connsiteX52" fmla="*/ 31170 w 818967"/>
              <a:gd name="connsiteY52" fmla="*/ 252783 h 1013154"/>
              <a:gd name="connsiteX53" fmla="*/ 75914 w 818967"/>
              <a:gd name="connsiteY53" fmla="*/ 231187 h 1013154"/>
              <a:gd name="connsiteX54" fmla="*/ 69011 w 818967"/>
              <a:gd name="connsiteY54" fmla="*/ 181988 h 1013154"/>
              <a:gd name="connsiteX55" fmla="*/ 117107 w 818967"/>
              <a:gd name="connsiteY55" fmla="*/ 169538 h 1013154"/>
              <a:gd name="connsiteX56" fmla="*/ 119936 w 818967"/>
              <a:gd name="connsiteY56" fmla="*/ 119936 h 1013154"/>
              <a:gd name="connsiteX57" fmla="*/ 169537 w 818967"/>
              <a:gd name="connsiteY57" fmla="*/ 117108 h 1013154"/>
              <a:gd name="connsiteX58" fmla="*/ 181987 w 818967"/>
              <a:gd name="connsiteY58" fmla="*/ 69012 h 1013154"/>
              <a:gd name="connsiteX59" fmla="*/ 231186 w 818967"/>
              <a:gd name="connsiteY59" fmla="*/ 75915 h 1013154"/>
              <a:gd name="connsiteX60" fmla="*/ 252782 w 818967"/>
              <a:gd name="connsiteY60" fmla="*/ 31170 h 1013154"/>
              <a:gd name="connsiteX61" fmla="*/ 299690 w 818967"/>
              <a:gd name="connsiteY61" fmla="*/ 47540 h 1013154"/>
              <a:gd name="connsiteX62" fmla="*/ 329598 w 818967"/>
              <a:gd name="connsiteY62" fmla="*/ 7868 h 1013154"/>
              <a:gd name="connsiteX63" fmla="*/ 372409 w 818967"/>
              <a:gd name="connsiteY63" fmla="*/ 33075 h 1013154"/>
              <a:gd name="connsiteX64" fmla="*/ 409483 w 818967"/>
              <a:gd name="connsiteY64" fmla="*/ 0 h 101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18967" h="1013154">
                <a:moveTo>
                  <a:pt x="409483" y="0"/>
                </a:moveTo>
                <a:lnTo>
                  <a:pt x="446558" y="33077"/>
                </a:lnTo>
                <a:lnTo>
                  <a:pt x="489370" y="7868"/>
                </a:lnTo>
                <a:lnTo>
                  <a:pt x="519277" y="47541"/>
                </a:lnTo>
                <a:lnTo>
                  <a:pt x="566185" y="31172"/>
                </a:lnTo>
                <a:lnTo>
                  <a:pt x="587782" y="75915"/>
                </a:lnTo>
                <a:lnTo>
                  <a:pt x="636982" y="69012"/>
                </a:lnTo>
                <a:lnTo>
                  <a:pt x="649430" y="117109"/>
                </a:lnTo>
                <a:lnTo>
                  <a:pt x="699031" y="119936"/>
                </a:lnTo>
                <a:lnTo>
                  <a:pt x="701861" y="169538"/>
                </a:lnTo>
                <a:lnTo>
                  <a:pt x="749957" y="181989"/>
                </a:lnTo>
                <a:lnTo>
                  <a:pt x="743055" y="231187"/>
                </a:lnTo>
                <a:lnTo>
                  <a:pt x="787796" y="252783"/>
                </a:lnTo>
                <a:lnTo>
                  <a:pt x="771429" y="299692"/>
                </a:lnTo>
                <a:lnTo>
                  <a:pt x="811101" y="329599"/>
                </a:lnTo>
                <a:lnTo>
                  <a:pt x="785893" y="372412"/>
                </a:lnTo>
                <a:lnTo>
                  <a:pt x="818967" y="409485"/>
                </a:lnTo>
                <a:lnTo>
                  <a:pt x="785892" y="446560"/>
                </a:lnTo>
                <a:lnTo>
                  <a:pt x="811101" y="489371"/>
                </a:lnTo>
                <a:lnTo>
                  <a:pt x="771430" y="519278"/>
                </a:lnTo>
                <a:lnTo>
                  <a:pt x="787797" y="566186"/>
                </a:lnTo>
                <a:lnTo>
                  <a:pt x="743055" y="587784"/>
                </a:lnTo>
                <a:lnTo>
                  <a:pt x="749956" y="636981"/>
                </a:lnTo>
                <a:lnTo>
                  <a:pt x="701861" y="649432"/>
                </a:lnTo>
                <a:lnTo>
                  <a:pt x="699032" y="699033"/>
                </a:lnTo>
                <a:lnTo>
                  <a:pt x="649431" y="701863"/>
                </a:lnTo>
                <a:lnTo>
                  <a:pt x="636980" y="749957"/>
                </a:lnTo>
                <a:lnTo>
                  <a:pt x="587782" y="743056"/>
                </a:lnTo>
                <a:lnTo>
                  <a:pt x="566185" y="787798"/>
                </a:lnTo>
                <a:lnTo>
                  <a:pt x="519278" y="771431"/>
                </a:lnTo>
                <a:lnTo>
                  <a:pt x="489370" y="811102"/>
                </a:lnTo>
                <a:lnTo>
                  <a:pt x="481949" y="806731"/>
                </a:lnTo>
                <a:lnTo>
                  <a:pt x="409484" y="1013154"/>
                </a:lnTo>
                <a:lnTo>
                  <a:pt x="337018" y="806731"/>
                </a:lnTo>
                <a:lnTo>
                  <a:pt x="329598" y="811102"/>
                </a:lnTo>
                <a:lnTo>
                  <a:pt x="299691" y="771430"/>
                </a:lnTo>
                <a:lnTo>
                  <a:pt x="252782" y="787797"/>
                </a:lnTo>
                <a:lnTo>
                  <a:pt x="231186" y="743055"/>
                </a:lnTo>
                <a:lnTo>
                  <a:pt x="181987" y="749958"/>
                </a:lnTo>
                <a:lnTo>
                  <a:pt x="169538" y="701862"/>
                </a:lnTo>
                <a:lnTo>
                  <a:pt x="119936" y="699033"/>
                </a:lnTo>
                <a:lnTo>
                  <a:pt x="117107" y="649431"/>
                </a:lnTo>
                <a:lnTo>
                  <a:pt x="69011" y="636982"/>
                </a:lnTo>
                <a:lnTo>
                  <a:pt x="75914" y="587783"/>
                </a:lnTo>
                <a:lnTo>
                  <a:pt x="31171" y="566186"/>
                </a:lnTo>
                <a:lnTo>
                  <a:pt x="47539" y="519278"/>
                </a:lnTo>
                <a:lnTo>
                  <a:pt x="7867" y="489371"/>
                </a:lnTo>
                <a:lnTo>
                  <a:pt x="33076" y="446559"/>
                </a:lnTo>
                <a:lnTo>
                  <a:pt x="0" y="409484"/>
                </a:lnTo>
                <a:lnTo>
                  <a:pt x="33075" y="372410"/>
                </a:lnTo>
                <a:lnTo>
                  <a:pt x="7867" y="329599"/>
                </a:lnTo>
                <a:lnTo>
                  <a:pt x="47539" y="299691"/>
                </a:lnTo>
                <a:lnTo>
                  <a:pt x="31170" y="252783"/>
                </a:lnTo>
                <a:lnTo>
                  <a:pt x="75914" y="231187"/>
                </a:lnTo>
                <a:lnTo>
                  <a:pt x="69011" y="181988"/>
                </a:lnTo>
                <a:lnTo>
                  <a:pt x="117107" y="169538"/>
                </a:lnTo>
                <a:lnTo>
                  <a:pt x="119936" y="119936"/>
                </a:lnTo>
                <a:lnTo>
                  <a:pt x="169537" y="117108"/>
                </a:lnTo>
                <a:lnTo>
                  <a:pt x="181987" y="69012"/>
                </a:lnTo>
                <a:lnTo>
                  <a:pt x="231186" y="75915"/>
                </a:lnTo>
                <a:lnTo>
                  <a:pt x="252782" y="31170"/>
                </a:lnTo>
                <a:lnTo>
                  <a:pt x="299690" y="47540"/>
                </a:lnTo>
                <a:lnTo>
                  <a:pt x="329598" y="7868"/>
                </a:lnTo>
                <a:lnTo>
                  <a:pt x="372409" y="33075"/>
                </a:lnTo>
                <a:lnTo>
                  <a:pt x="40948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4" name="フリーフォーム: 図形 533">
            <a:extLst>
              <a:ext uri="{FF2B5EF4-FFF2-40B4-BE49-F238E27FC236}">
                <a16:creationId xmlns:a16="http://schemas.microsoft.com/office/drawing/2014/main" id="{AA0A06AA-96FE-8529-B68A-59FEAB1F6F55}"/>
              </a:ext>
            </a:extLst>
          </p:cNvPr>
          <p:cNvSpPr/>
          <p:nvPr/>
        </p:nvSpPr>
        <p:spPr bwMode="auto">
          <a:xfrm>
            <a:off x="6883117" y="4065479"/>
            <a:ext cx="693937" cy="693936"/>
          </a:xfrm>
          <a:custGeom>
            <a:avLst/>
            <a:gdLst>
              <a:gd name="connsiteX0" fmla="*/ 409481 w 836340"/>
              <a:gd name="connsiteY0" fmla="*/ 0 h 836339"/>
              <a:gd name="connsiteX1" fmla="*/ 446555 w 836340"/>
              <a:gd name="connsiteY1" fmla="*/ 33074 h 836339"/>
              <a:gd name="connsiteX2" fmla="*/ 489370 w 836340"/>
              <a:gd name="connsiteY2" fmla="*/ 7869 h 836339"/>
              <a:gd name="connsiteX3" fmla="*/ 519275 w 836340"/>
              <a:gd name="connsiteY3" fmla="*/ 47537 h 836339"/>
              <a:gd name="connsiteX4" fmla="*/ 566186 w 836340"/>
              <a:gd name="connsiteY4" fmla="*/ 31171 h 836339"/>
              <a:gd name="connsiteX5" fmla="*/ 587780 w 836340"/>
              <a:gd name="connsiteY5" fmla="*/ 75915 h 836339"/>
              <a:gd name="connsiteX6" fmla="*/ 636980 w 836340"/>
              <a:gd name="connsiteY6" fmla="*/ 69008 h 836339"/>
              <a:gd name="connsiteX7" fmla="*/ 649427 w 836340"/>
              <a:gd name="connsiteY7" fmla="*/ 117107 h 836339"/>
              <a:gd name="connsiteX8" fmla="*/ 699030 w 836340"/>
              <a:gd name="connsiteY8" fmla="*/ 119934 h 836339"/>
              <a:gd name="connsiteX9" fmla="*/ 701857 w 836340"/>
              <a:gd name="connsiteY9" fmla="*/ 169537 h 836339"/>
              <a:gd name="connsiteX10" fmla="*/ 749956 w 836340"/>
              <a:gd name="connsiteY10" fmla="*/ 181984 h 836339"/>
              <a:gd name="connsiteX11" fmla="*/ 743051 w 836340"/>
              <a:gd name="connsiteY11" fmla="*/ 231185 h 836339"/>
              <a:gd name="connsiteX12" fmla="*/ 787794 w 836340"/>
              <a:gd name="connsiteY12" fmla="*/ 252780 h 836339"/>
              <a:gd name="connsiteX13" fmla="*/ 771427 w 836340"/>
              <a:gd name="connsiteY13" fmla="*/ 299689 h 836339"/>
              <a:gd name="connsiteX14" fmla="*/ 811098 w 836340"/>
              <a:gd name="connsiteY14" fmla="*/ 329597 h 836339"/>
              <a:gd name="connsiteX15" fmla="*/ 785891 w 836340"/>
              <a:gd name="connsiteY15" fmla="*/ 372408 h 836339"/>
              <a:gd name="connsiteX16" fmla="*/ 818966 w 836340"/>
              <a:gd name="connsiteY16" fmla="*/ 409484 h 836339"/>
              <a:gd name="connsiteX17" fmla="*/ 785891 w 836340"/>
              <a:gd name="connsiteY17" fmla="*/ 446557 h 836339"/>
              <a:gd name="connsiteX18" fmla="*/ 811098 w 836340"/>
              <a:gd name="connsiteY18" fmla="*/ 489369 h 836339"/>
              <a:gd name="connsiteX19" fmla="*/ 771427 w 836340"/>
              <a:gd name="connsiteY19" fmla="*/ 519276 h 836339"/>
              <a:gd name="connsiteX20" fmla="*/ 787794 w 836340"/>
              <a:gd name="connsiteY20" fmla="*/ 566187 h 836339"/>
              <a:gd name="connsiteX21" fmla="*/ 743051 w 836340"/>
              <a:gd name="connsiteY21" fmla="*/ 587782 h 836339"/>
              <a:gd name="connsiteX22" fmla="*/ 749957 w 836340"/>
              <a:gd name="connsiteY22" fmla="*/ 636981 h 836339"/>
              <a:gd name="connsiteX23" fmla="*/ 741617 w 836340"/>
              <a:gd name="connsiteY23" fmla="*/ 639137 h 836339"/>
              <a:gd name="connsiteX24" fmla="*/ 836340 w 836340"/>
              <a:gd name="connsiteY24" fmla="*/ 836339 h 836339"/>
              <a:gd name="connsiteX25" fmla="*/ 639136 w 836340"/>
              <a:gd name="connsiteY25" fmla="*/ 741618 h 836339"/>
              <a:gd name="connsiteX26" fmla="*/ 636980 w 836340"/>
              <a:gd name="connsiteY26" fmla="*/ 749957 h 836339"/>
              <a:gd name="connsiteX27" fmla="*/ 587781 w 836340"/>
              <a:gd name="connsiteY27" fmla="*/ 743052 h 836339"/>
              <a:gd name="connsiteX28" fmla="*/ 566186 w 836340"/>
              <a:gd name="connsiteY28" fmla="*/ 787795 h 836339"/>
              <a:gd name="connsiteX29" fmla="*/ 519275 w 836340"/>
              <a:gd name="connsiteY29" fmla="*/ 771428 h 836339"/>
              <a:gd name="connsiteX30" fmla="*/ 489368 w 836340"/>
              <a:gd name="connsiteY30" fmla="*/ 811099 h 836339"/>
              <a:gd name="connsiteX31" fmla="*/ 446556 w 836340"/>
              <a:gd name="connsiteY31" fmla="*/ 785892 h 836339"/>
              <a:gd name="connsiteX32" fmla="*/ 409483 w 836340"/>
              <a:gd name="connsiteY32" fmla="*/ 818967 h 836339"/>
              <a:gd name="connsiteX33" fmla="*/ 372408 w 836340"/>
              <a:gd name="connsiteY33" fmla="*/ 785891 h 836339"/>
              <a:gd name="connsiteX34" fmla="*/ 329597 w 836340"/>
              <a:gd name="connsiteY34" fmla="*/ 811098 h 836339"/>
              <a:gd name="connsiteX35" fmla="*/ 299688 w 836340"/>
              <a:gd name="connsiteY35" fmla="*/ 771427 h 836339"/>
              <a:gd name="connsiteX36" fmla="*/ 252779 w 836340"/>
              <a:gd name="connsiteY36" fmla="*/ 787795 h 836339"/>
              <a:gd name="connsiteX37" fmla="*/ 231185 w 836340"/>
              <a:gd name="connsiteY37" fmla="*/ 743052 h 836339"/>
              <a:gd name="connsiteX38" fmla="*/ 181983 w 836340"/>
              <a:gd name="connsiteY38" fmla="*/ 749956 h 836339"/>
              <a:gd name="connsiteX39" fmla="*/ 169536 w 836340"/>
              <a:gd name="connsiteY39" fmla="*/ 701858 h 836339"/>
              <a:gd name="connsiteX40" fmla="*/ 119935 w 836340"/>
              <a:gd name="connsiteY40" fmla="*/ 699032 h 836339"/>
              <a:gd name="connsiteX41" fmla="*/ 117106 w 836340"/>
              <a:gd name="connsiteY41" fmla="*/ 649428 h 836339"/>
              <a:gd name="connsiteX42" fmla="*/ 69007 w 836340"/>
              <a:gd name="connsiteY42" fmla="*/ 636981 h 836339"/>
              <a:gd name="connsiteX43" fmla="*/ 75913 w 836340"/>
              <a:gd name="connsiteY43" fmla="*/ 587782 h 836339"/>
              <a:gd name="connsiteX44" fmla="*/ 31169 w 836340"/>
              <a:gd name="connsiteY44" fmla="*/ 566185 h 836339"/>
              <a:gd name="connsiteX45" fmla="*/ 47536 w 836340"/>
              <a:gd name="connsiteY45" fmla="*/ 519276 h 836339"/>
              <a:gd name="connsiteX46" fmla="*/ 7867 w 836340"/>
              <a:gd name="connsiteY46" fmla="*/ 489369 h 836339"/>
              <a:gd name="connsiteX47" fmla="*/ 33072 w 836340"/>
              <a:gd name="connsiteY47" fmla="*/ 446557 h 836339"/>
              <a:gd name="connsiteX48" fmla="*/ 0 w 836340"/>
              <a:gd name="connsiteY48" fmla="*/ 409484 h 836339"/>
              <a:gd name="connsiteX49" fmla="*/ 33074 w 836340"/>
              <a:gd name="connsiteY49" fmla="*/ 372410 h 836339"/>
              <a:gd name="connsiteX50" fmla="*/ 7867 w 836340"/>
              <a:gd name="connsiteY50" fmla="*/ 329597 h 836339"/>
              <a:gd name="connsiteX51" fmla="*/ 47536 w 836340"/>
              <a:gd name="connsiteY51" fmla="*/ 299689 h 836339"/>
              <a:gd name="connsiteX52" fmla="*/ 31171 w 836340"/>
              <a:gd name="connsiteY52" fmla="*/ 252779 h 836339"/>
              <a:gd name="connsiteX53" fmla="*/ 75914 w 836340"/>
              <a:gd name="connsiteY53" fmla="*/ 231186 h 836339"/>
              <a:gd name="connsiteX54" fmla="*/ 69010 w 836340"/>
              <a:gd name="connsiteY54" fmla="*/ 181986 h 836339"/>
              <a:gd name="connsiteX55" fmla="*/ 117106 w 836340"/>
              <a:gd name="connsiteY55" fmla="*/ 169539 h 836339"/>
              <a:gd name="connsiteX56" fmla="*/ 119934 w 836340"/>
              <a:gd name="connsiteY56" fmla="*/ 119935 h 836339"/>
              <a:gd name="connsiteX57" fmla="*/ 169538 w 836340"/>
              <a:gd name="connsiteY57" fmla="*/ 117108 h 836339"/>
              <a:gd name="connsiteX58" fmla="*/ 181986 w 836340"/>
              <a:gd name="connsiteY58" fmla="*/ 69010 h 836339"/>
              <a:gd name="connsiteX59" fmla="*/ 231184 w 836340"/>
              <a:gd name="connsiteY59" fmla="*/ 75914 h 836339"/>
              <a:gd name="connsiteX60" fmla="*/ 252779 w 836340"/>
              <a:gd name="connsiteY60" fmla="*/ 31171 h 836339"/>
              <a:gd name="connsiteX61" fmla="*/ 299689 w 836340"/>
              <a:gd name="connsiteY61" fmla="*/ 47539 h 836339"/>
              <a:gd name="connsiteX62" fmla="*/ 329596 w 836340"/>
              <a:gd name="connsiteY62" fmla="*/ 7868 h 836339"/>
              <a:gd name="connsiteX63" fmla="*/ 372408 w 836340"/>
              <a:gd name="connsiteY63" fmla="*/ 33074 h 836339"/>
              <a:gd name="connsiteX64" fmla="*/ 409481 w 836340"/>
              <a:gd name="connsiteY64" fmla="*/ 0 h 83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0" h="836339">
                <a:moveTo>
                  <a:pt x="409481" y="0"/>
                </a:moveTo>
                <a:lnTo>
                  <a:pt x="446555" y="33074"/>
                </a:lnTo>
                <a:lnTo>
                  <a:pt x="489370" y="7869"/>
                </a:lnTo>
                <a:lnTo>
                  <a:pt x="519275" y="47537"/>
                </a:lnTo>
                <a:lnTo>
                  <a:pt x="566186" y="31171"/>
                </a:lnTo>
                <a:lnTo>
                  <a:pt x="587780" y="75915"/>
                </a:lnTo>
                <a:lnTo>
                  <a:pt x="636980" y="69008"/>
                </a:lnTo>
                <a:lnTo>
                  <a:pt x="649427" y="117107"/>
                </a:lnTo>
                <a:lnTo>
                  <a:pt x="699030" y="119934"/>
                </a:lnTo>
                <a:lnTo>
                  <a:pt x="701857" y="169537"/>
                </a:lnTo>
                <a:lnTo>
                  <a:pt x="749956" y="181984"/>
                </a:lnTo>
                <a:lnTo>
                  <a:pt x="743051" y="231185"/>
                </a:lnTo>
                <a:lnTo>
                  <a:pt x="787794" y="252780"/>
                </a:lnTo>
                <a:lnTo>
                  <a:pt x="771427" y="299689"/>
                </a:lnTo>
                <a:lnTo>
                  <a:pt x="811098" y="329597"/>
                </a:lnTo>
                <a:lnTo>
                  <a:pt x="785891" y="372408"/>
                </a:lnTo>
                <a:lnTo>
                  <a:pt x="818966" y="409484"/>
                </a:lnTo>
                <a:lnTo>
                  <a:pt x="785891" y="446557"/>
                </a:lnTo>
                <a:lnTo>
                  <a:pt x="811098" y="489369"/>
                </a:lnTo>
                <a:lnTo>
                  <a:pt x="771427" y="519276"/>
                </a:lnTo>
                <a:lnTo>
                  <a:pt x="787794" y="566187"/>
                </a:lnTo>
                <a:lnTo>
                  <a:pt x="743051" y="587782"/>
                </a:lnTo>
                <a:lnTo>
                  <a:pt x="749957" y="636981"/>
                </a:lnTo>
                <a:lnTo>
                  <a:pt x="741617" y="639137"/>
                </a:lnTo>
                <a:lnTo>
                  <a:pt x="836340" y="836339"/>
                </a:lnTo>
                <a:lnTo>
                  <a:pt x="639136" y="741618"/>
                </a:lnTo>
                <a:lnTo>
                  <a:pt x="636980" y="749957"/>
                </a:lnTo>
                <a:lnTo>
                  <a:pt x="587781" y="743052"/>
                </a:lnTo>
                <a:lnTo>
                  <a:pt x="566186" y="787795"/>
                </a:lnTo>
                <a:lnTo>
                  <a:pt x="519275" y="771428"/>
                </a:lnTo>
                <a:lnTo>
                  <a:pt x="489368" y="811099"/>
                </a:lnTo>
                <a:lnTo>
                  <a:pt x="446556" y="785892"/>
                </a:lnTo>
                <a:lnTo>
                  <a:pt x="409483" y="818967"/>
                </a:lnTo>
                <a:lnTo>
                  <a:pt x="372408" y="785891"/>
                </a:lnTo>
                <a:lnTo>
                  <a:pt x="329597" y="811098"/>
                </a:lnTo>
                <a:lnTo>
                  <a:pt x="299688" y="771427"/>
                </a:lnTo>
                <a:lnTo>
                  <a:pt x="252779" y="787795"/>
                </a:lnTo>
                <a:lnTo>
                  <a:pt x="231185" y="743052"/>
                </a:lnTo>
                <a:lnTo>
                  <a:pt x="181983" y="749956"/>
                </a:lnTo>
                <a:lnTo>
                  <a:pt x="169536" y="701858"/>
                </a:lnTo>
                <a:lnTo>
                  <a:pt x="119935" y="699032"/>
                </a:lnTo>
                <a:lnTo>
                  <a:pt x="117106" y="649428"/>
                </a:lnTo>
                <a:lnTo>
                  <a:pt x="69007" y="636981"/>
                </a:lnTo>
                <a:lnTo>
                  <a:pt x="75913" y="587782"/>
                </a:lnTo>
                <a:lnTo>
                  <a:pt x="31169" y="566185"/>
                </a:lnTo>
                <a:lnTo>
                  <a:pt x="47536" y="519276"/>
                </a:lnTo>
                <a:lnTo>
                  <a:pt x="7867" y="489369"/>
                </a:lnTo>
                <a:lnTo>
                  <a:pt x="33072" y="446557"/>
                </a:lnTo>
                <a:lnTo>
                  <a:pt x="0" y="409484"/>
                </a:lnTo>
                <a:lnTo>
                  <a:pt x="33074" y="372410"/>
                </a:lnTo>
                <a:lnTo>
                  <a:pt x="7867" y="329597"/>
                </a:lnTo>
                <a:lnTo>
                  <a:pt x="47536" y="299689"/>
                </a:lnTo>
                <a:lnTo>
                  <a:pt x="31171" y="252779"/>
                </a:lnTo>
                <a:lnTo>
                  <a:pt x="75914" y="231186"/>
                </a:lnTo>
                <a:lnTo>
                  <a:pt x="69010" y="181986"/>
                </a:lnTo>
                <a:lnTo>
                  <a:pt x="117106" y="169539"/>
                </a:lnTo>
                <a:lnTo>
                  <a:pt x="119934" y="119935"/>
                </a:lnTo>
                <a:lnTo>
                  <a:pt x="169538" y="117108"/>
                </a:lnTo>
                <a:lnTo>
                  <a:pt x="181986" y="69010"/>
                </a:lnTo>
                <a:lnTo>
                  <a:pt x="231184" y="75914"/>
                </a:lnTo>
                <a:lnTo>
                  <a:pt x="252779" y="31171"/>
                </a:lnTo>
                <a:lnTo>
                  <a:pt x="299689" y="47539"/>
                </a:lnTo>
                <a:lnTo>
                  <a:pt x="329596" y="7868"/>
                </a:lnTo>
                <a:lnTo>
                  <a:pt x="372408" y="33074"/>
                </a:lnTo>
                <a:lnTo>
                  <a:pt x="409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3" name="フリーフォーム: 図形 532">
            <a:extLst>
              <a:ext uri="{FF2B5EF4-FFF2-40B4-BE49-F238E27FC236}">
                <a16:creationId xmlns:a16="http://schemas.microsoft.com/office/drawing/2014/main" id="{256C4DC8-47E8-171C-BDE1-B0CA0335C725}"/>
              </a:ext>
            </a:extLst>
          </p:cNvPr>
          <p:cNvSpPr/>
          <p:nvPr/>
        </p:nvSpPr>
        <p:spPr bwMode="auto">
          <a:xfrm>
            <a:off x="8240411" y="4065479"/>
            <a:ext cx="693938" cy="693939"/>
          </a:xfrm>
          <a:custGeom>
            <a:avLst/>
            <a:gdLst>
              <a:gd name="connsiteX0" fmla="*/ 426859 w 836341"/>
              <a:gd name="connsiteY0" fmla="*/ 0 h 836342"/>
              <a:gd name="connsiteX1" fmla="*/ 463931 w 836341"/>
              <a:gd name="connsiteY1" fmla="*/ 33073 h 836342"/>
              <a:gd name="connsiteX2" fmla="*/ 506745 w 836341"/>
              <a:gd name="connsiteY2" fmla="*/ 7868 h 836342"/>
              <a:gd name="connsiteX3" fmla="*/ 536651 w 836341"/>
              <a:gd name="connsiteY3" fmla="*/ 47536 h 836342"/>
              <a:gd name="connsiteX4" fmla="*/ 583561 w 836341"/>
              <a:gd name="connsiteY4" fmla="*/ 31170 h 836342"/>
              <a:gd name="connsiteX5" fmla="*/ 605156 w 836341"/>
              <a:gd name="connsiteY5" fmla="*/ 75913 h 836342"/>
              <a:gd name="connsiteX6" fmla="*/ 654355 w 836341"/>
              <a:gd name="connsiteY6" fmla="*/ 69008 h 836342"/>
              <a:gd name="connsiteX7" fmla="*/ 666802 w 836341"/>
              <a:gd name="connsiteY7" fmla="*/ 117106 h 836342"/>
              <a:gd name="connsiteX8" fmla="*/ 716406 w 836341"/>
              <a:gd name="connsiteY8" fmla="*/ 119935 h 836342"/>
              <a:gd name="connsiteX9" fmla="*/ 719233 w 836341"/>
              <a:gd name="connsiteY9" fmla="*/ 169536 h 836342"/>
              <a:gd name="connsiteX10" fmla="*/ 767331 w 836341"/>
              <a:gd name="connsiteY10" fmla="*/ 181984 h 836342"/>
              <a:gd name="connsiteX11" fmla="*/ 760427 w 836341"/>
              <a:gd name="connsiteY11" fmla="*/ 231184 h 836342"/>
              <a:gd name="connsiteX12" fmla="*/ 805170 w 836341"/>
              <a:gd name="connsiteY12" fmla="*/ 252779 h 836342"/>
              <a:gd name="connsiteX13" fmla="*/ 788802 w 836341"/>
              <a:gd name="connsiteY13" fmla="*/ 299688 h 836342"/>
              <a:gd name="connsiteX14" fmla="*/ 828473 w 836341"/>
              <a:gd name="connsiteY14" fmla="*/ 329596 h 836342"/>
              <a:gd name="connsiteX15" fmla="*/ 803266 w 836341"/>
              <a:gd name="connsiteY15" fmla="*/ 372407 h 836342"/>
              <a:gd name="connsiteX16" fmla="*/ 836341 w 836341"/>
              <a:gd name="connsiteY16" fmla="*/ 409483 h 836342"/>
              <a:gd name="connsiteX17" fmla="*/ 803267 w 836341"/>
              <a:gd name="connsiteY17" fmla="*/ 446557 h 836342"/>
              <a:gd name="connsiteX18" fmla="*/ 828472 w 836341"/>
              <a:gd name="connsiteY18" fmla="*/ 489369 h 836342"/>
              <a:gd name="connsiteX19" fmla="*/ 788802 w 836341"/>
              <a:gd name="connsiteY19" fmla="*/ 519276 h 836342"/>
              <a:gd name="connsiteX20" fmla="*/ 805170 w 836341"/>
              <a:gd name="connsiteY20" fmla="*/ 566186 h 836342"/>
              <a:gd name="connsiteX21" fmla="*/ 760427 w 836341"/>
              <a:gd name="connsiteY21" fmla="*/ 587781 h 836342"/>
              <a:gd name="connsiteX22" fmla="*/ 767332 w 836341"/>
              <a:gd name="connsiteY22" fmla="*/ 636981 h 836342"/>
              <a:gd name="connsiteX23" fmla="*/ 719234 w 836341"/>
              <a:gd name="connsiteY23" fmla="*/ 649429 h 836342"/>
              <a:gd name="connsiteX24" fmla="*/ 716406 w 836341"/>
              <a:gd name="connsiteY24" fmla="*/ 699031 h 836342"/>
              <a:gd name="connsiteX25" fmla="*/ 666804 w 836341"/>
              <a:gd name="connsiteY25" fmla="*/ 701859 h 836342"/>
              <a:gd name="connsiteX26" fmla="*/ 654356 w 836341"/>
              <a:gd name="connsiteY26" fmla="*/ 749956 h 836342"/>
              <a:gd name="connsiteX27" fmla="*/ 605156 w 836341"/>
              <a:gd name="connsiteY27" fmla="*/ 743052 h 836342"/>
              <a:gd name="connsiteX28" fmla="*/ 583561 w 836341"/>
              <a:gd name="connsiteY28" fmla="*/ 787794 h 836342"/>
              <a:gd name="connsiteX29" fmla="*/ 536650 w 836341"/>
              <a:gd name="connsiteY29" fmla="*/ 771428 h 836342"/>
              <a:gd name="connsiteX30" fmla="*/ 506744 w 836341"/>
              <a:gd name="connsiteY30" fmla="*/ 811098 h 836342"/>
              <a:gd name="connsiteX31" fmla="*/ 463932 w 836341"/>
              <a:gd name="connsiteY31" fmla="*/ 785892 h 836342"/>
              <a:gd name="connsiteX32" fmla="*/ 426858 w 836341"/>
              <a:gd name="connsiteY32" fmla="*/ 818966 h 836342"/>
              <a:gd name="connsiteX33" fmla="*/ 389783 w 836341"/>
              <a:gd name="connsiteY33" fmla="*/ 785891 h 836342"/>
              <a:gd name="connsiteX34" fmla="*/ 346971 w 836341"/>
              <a:gd name="connsiteY34" fmla="*/ 811098 h 836342"/>
              <a:gd name="connsiteX35" fmla="*/ 317063 w 836341"/>
              <a:gd name="connsiteY35" fmla="*/ 771427 h 836342"/>
              <a:gd name="connsiteX36" fmla="*/ 270154 w 836341"/>
              <a:gd name="connsiteY36" fmla="*/ 787794 h 836342"/>
              <a:gd name="connsiteX37" fmla="*/ 248559 w 836341"/>
              <a:gd name="connsiteY37" fmla="*/ 743052 h 836342"/>
              <a:gd name="connsiteX38" fmla="*/ 199359 w 836341"/>
              <a:gd name="connsiteY38" fmla="*/ 749956 h 836342"/>
              <a:gd name="connsiteX39" fmla="*/ 197202 w 836341"/>
              <a:gd name="connsiteY39" fmla="*/ 741619 h 836342"/>
              <a:gd name="connsiteX40" fmla="*/ 0 w 836341"/>
              <a:gd name="connsiteY40" fmla="*/ 836342 h 836342"/>
              <a:gd name="connsiteX41" fmla="*/ 94722 w 836341"/>
              <a:gd name="connsiteY41" fmla="*/ 639139 h 836342"/>
              <a:gd name="connsiteX42" fmla="*/ 86383 w 836341"/>
              <a:gd name="connsiteY42" fmla="*/ 636980 h 836342"/>
              <a:gd name="connsiteX43" fmla="*/ 93288 w 836341"/>
              <a:gd name="connsiteY43" fmla="*/ 587781 h 836342"/>
              <a:gd name="connsiteX44" fmla="*/ 48546 w 836341"/>
              <a:gd name="connsiteY44" fmla="*/ 566186 h 836342"/>
              <a:gd name="connsiteX45" fmla="*/ 64912 w 836341"/>
              <a:gd name="connsiteY45" fmla="*/ 519275 h 836342"/>
              <a:gd name="connsiteX46" fmla="*/ 25244 w 836341"/>
              <a:gd name="connsiteY46" fmla="*/ 489370 h 836342"/>
              <a:gd name="connsiteX47" fmla="*/ 50448 w 836341"/>
              <a:gd name="connsiteY47" fmla="*/ 446556 h 836342"/>
              <a:gd name="connsiteX48" fmla="*/ 17376 w 836341"/>
              <a:gd name="connsiteY48" fmla="*/ 409483 h 836342"/>
              <a:gd name="connsiteX49" fmla="*/ 50450 w 836341"/>
              <a:gd name="connsiteY49" fmla="*/ 372410 h 836342"/>
              <a:gd name="connsiteX50" fmla="*/ 25244 w 836341"/>
              <a:gd name="connsiteY50" fmla="*/ 329598 h 836342"/>
              <a:gd name="connsiteX51" fmla="*/ 64913 w 836341"/>
              <a:gd name="connsiteY51" fmla="*/ 299689 h 836342"/>
              <a:gd name="connsiteX52" fmla="*/ 48547 w 836341"/>
              <a:gd name="connsiteY52" fmla="*/ 252781 h 836342"/>
              <a:gd name="connsiteX53" fmla="*/ 93290 w 836341"/>
              <a:gd name="connsiteY53" fmla="*/ 231185 h 836342"/>
              <a:gd name="connsiteX54" fmla="*/ 86384 w 836341"/>
              <a:gd name="connsiteY54" fmla="*/ 181984 h 836342"/>
              <a:gd name="connsiteX55" fmla="*/ 134482 w 836341"/>
              <a:gd name="connsiteY55" fmla="*/ 169538 h 836342"/>
              <a:gd name="connsiteX56" fmla="*/ 137309 w 836341"/>
              <a:gd name="connsiteY56" fmla="*/ 119934 h 836342"/>
              <a:gd name="connsiteX57" fmla="*/ 186913 w 836341"/>
              <a:gd name="connsiteY57" fmla="*/ 117107 h 836342"/>
              <a:gd name="connsiteX58" fmla="*/ 199359 w 836341"/>
              <a:gd name="connsiteY58" fmla="*/ 69008 h 836342"/>
              <a:gd name="connsiteX59" fmla="*/ 248561 w 836341"/>
              <a:gd name="connsiteY59" fmla="*/ 75915 h 836342"/>
              <a:gd name="connsiteX60" fmla="*/ 270156 w 836341"/>
              <a:gd name="connsiteY60" fmla="*/ 31172 h 836342"/>
              <a:gd name="connsiteX61" fmla="*/ 317065 w 836341"/>
              <a:gd name="connsiteY61" fmla="*/ 47537 h 836342"/>
              <a:gd name="connsiteX62" fmla="*/ 346973 w 836341"/>
              <a:gd name="connsiteY62" fmla="*/ 7868 h 836342"/>
              <a:gd name="connsiteX63" fmla="*/ 389785 w 836341"/>
              <a:gd name="connsiteY63" fmla="*/ 33075 h 836342"/>
              <a:gd name="connsiteX64" fmla="*/ 426859 w 836341"/>
              <a:gd name="connsiteY64" fmla="*/ 0 h 83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1" h="836342">
                <a:moveTo>
                  <a:pt x="426859" y="0"/>
                </a:moveTo>
                <a:lnTo>
                  <a:pt x="463931" y="33073"/>
                </a:lnTo>
                <a:lnTo>
                  <a:pt x="506745" y="7868"/>
                </a:lnTo>
                <a:lnTo>
                  <a:pt x="536651" y="47536"/>
                </a:lnTo>
                <a:lnTo>
                  <a:pt x="583561" y="31170"/>
                </a:lnTo>
                <a:lnTo>
                  <a:pt x="605156" y="75913"/>
                </a:lnTo>
                <a:lnTo>
                  <a:pt x="654355" y="69008"/>
                </a:lnTo>
                <a:lnTo>
                  <a:pt x="666802" y="117106"/>
                </a:lnTo>
                <a:lnTo>
                  <a:pt x="716406" y="119935"/>
                </a:lnTo>
                <a:lnTo>
                  <a:pt x="719233" y="169536"/>
                </a:lnTo>
                <a:lnTo>
                  <a:pt x="767331" y="181984"/>
                </a:lnTo>
                <a:lnTo>
                  <a:pt x="760427" y="231184"/>
                </a:lnTo>
                <a:lnTo>
                  <a:pt x="805170" y="252779"/>
                </a:lnTo>
                <a:lnTo>
                  <a:pt x="788802" y="299688"/>
                </a:lnTo>
                <a:lnTo>
                  <a:pt x="828473" y="329596"/>
                </a:lnTo>
                <a:lnTo>
                  <a:pt x="803266" y="372407"/>
                </a:lnTo>
                <a:lnTo>
                  <a:pt x="836341" y="409483"/>
                </a:lnTo>
                <a:lnTo>
                  <a:pt x="803267" y="446557"/>
                </a:lnTo>
                <a:lnTo>
                  <a:pt x="828472" y="489369"/>
                </a:lnTo>
                <a:lnTo>
                  <a:pt x="788802" y="519276"/>
                </a:lnTo>
                <a:lnTo>
                  <a:pt x="805170" y="566186"/>
                </a:lnTo>
                <a:lnTo>
                  <a:pt x="760427" y="587781"/>
                </a:lnTo>
                <a:lnTo>
                  <a:pt x="767332" y="636981"/>
                </a:lnTo>
                <a:lnTo>
                  <a:pt x="719234" y="649429"/>
                </a:lnTo>
                <a:lnTo>
                  <a:pt x="716406" y="699031"/>
                </a:lnTo>
                <a:lnTo>
                  <a:pt x="666804" y="701859"/>
                </a:lnTo>
                <a:lnTo>
                  <a:pt x="654356" y="749956"/>
                </a:lnTo>
                <a:lnTo>
                  <a:pt x="605156" y="743052"/>
                </a:lnTo>
                <a:lnTo>
                  <a:pt x="583561" y="787794"/>
                </a:lnTo>
                <a:lnTo>
                  <a:pt x="536650" y="771428"/>
                </a:lnTo>
                <a:lnTo>
                  <a:pt x="506744" y="811098"/>
                </a:lnTo>
                <a:lnTo>
                  <a:pt x="463932" y="785892"/>
                </a:lnTo>
                <a:lnTo>
                  <a:pt x="426858" y="818966"/>
                </a:lnTo>
                <a:lnTo>
                  <a:pt x="389783" y="785891"/>
                </a:lnTo>
                <a:lnTo>
                  <a:pt x="346971" y="811098"/>
                </a:lnTo>
                <a:lnTo>
                  <a:pt x="317063" y="771427"/>
                </a:lnTo>
                <a:lnTo>
                  <a:pt x="270154" y="787794"/>
                </a:lnTo>
                <a:lnTo>
                  <a:pt x="248559" y="743052"/>
                </a:lnTo>
                <a:lnTo>
                  <a:pt x="199359" y="749956"/>
                </a:lnTo>
                <a:lnTo>
                  <a:pt x="197202" y="741619"/>
                </a:lnTo>
                <a:lnTo>
                  <a:pt x="0" y="836342"/>
                </a:lnTo>
                <a:lnTo>
                  <a:pt x="94722" y="639139"/>
                </a:lnTo>
                <a:lnTo>
                  <a:pt x="86383" y="636980"/>
                </a:lnTo>
                <a:lnTo>
                  <a:pt x="93288" y="587781"/>
                </a:lnTo>
                <a:lnTo>
                  <a:pt x="48546" y="566186"/>
                </a:lnTo>
                <a:lnTo>
                  <a:pt x="64912" y="519275"/>
                </a:lnTo>
                <a:lnTo>
                  <a:pt x="25244" y="489370"/>
                </a:lnTo>
                <a:lnTo>
                  <a:pt x="50448" y="446556"/>
                </a:lnTo>
                <a:lnTo>
                  <a:pt x="17376" y="409483"/>
                </a:lnTo>
                <a:lnTo>
                  <a:pt x="50450" y="372410"/>
                </a:lnTo>
                <a:lnTo>
                  <a:pt x="25244" y="329598"/>
                </a:lnTo>
                <a:lnTo>
                  <a:pt x="64913" y="299689"/>
                </a:lnTo>
                <a:lnTo>
                  <a:pt x="48547" y="252781"/>
                </a:lnTo>
                <a:lnTo>
                  <a:pt x="93290" y="231185"/>
                </a:lnTo>
                <a:lnTo>
                  <a:pt x="86384" y="181984"/>
                </a:lnTo>
                <a:lnTo>
                  <a:pt x="134482" y="169538"/>
                </a:lnTo>
                <a:lnTo>
                  <a:pt x="137309" y="119934"/>
                </a:lnTo>
                <a:lnTo>
                  <a:pt x="186913" y="117107"/>
                </a:lnTo>
                <a:lnTo>
                  <a:pt x="199359" y="69008"/>
                </a:lnTo>
                <a:lnTo>
                  <a:pt x="248561" y="75915"/>
                </a:lnTo>
                <a:lnTo>
                  <a:pt x="270156" y="31172"/>
                </a:lnTo>
                <a:lnTo>
                  <a:pt x="317065" y="47537"/>
                </a:lnTo>
                <a:lnTo>
                  <a:pt x="346973" y="7868"/>
                </a:lnTo>
                <a:lnTo>
                  <a:pt x="389785" y="33075"/>
                </a:lnTo>
                <a:lnTo>
                  <a:pt x="42685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4" name="フリーフォーム: 図形 523">
            <a:extLst>
              <a:ext uri="{FF2B5EF4-FFF2-40B4-BE49-F238E27FC236}">
                <a16:creationId xmlns:a16="http://schemas.microsoft.com/office/drawing/2014/main" id="{E19EAEE9-790D-85B7-3BAC-46DBF1AC022D}"/>
              </a:ext>
            </a:extLst>
          </p:cNvPr>
          <p:cNvSpPr/>
          <p:nvPr/>
        </p:nvSpPr>
        <p:spPr bwMode="auto">
          <a:xfrm>
            <a:off x="6599028" y="4751333"/>
            <a:ext cx="840644" cy="679522"/>
          </a:xfrm>
          <a:custGeom>
            <a:avLst/>
            <a:gdLst>
              <a:gd name="connsiteX0" fmla="*/ 409483 w 1013153"/>
              <a:gd name="connsiteY0" fmla="*/ 0 h 818967"/>
              <a:gd name="connsiteX1" fmla="*/ 446558 w 1013153"/>
              <a:gd name="connsiteY1" fmla="*/ 33075 h 818967"/>
              <a:gd name="connsiteX2" fmla="*/ 489370 w 1013153"/>
              <a:gd name="connsiteY2" fmla="*/ 7868 h 818967"/>
              <a:gd name="connsiteX3" fmla="*/ 519277 w 1013153"/>
              <a:gd name="connsiteY3" fmla="*/ 47540 h 818967"/>
              <a:gd name="connsiteX4" fmla="*/ 566185 w 1013153"/>
              <a:gd name="connsiteY4" fmla="*/ 31170 h 818967"/>
              <a:gd name="connsiteX5" fmla="*/ 587782 w 1013153"/>
              <a:gd name="connsiteY5" fmla="*/ 75914 h 818967"/>
              <a:gd name="connsiteX6" fmla="*/ 636981 w 1013153"/>
              <a:gd name="connsiteY6" fmla="*/ 69011 h 818967"/>
              <a:gd name="connsiteX7" fmla="*/ 649430 w 1013153"/>
              <a:gd name="connsiteY7" fmla="*/ 117108 h 818967"/>
              <a:gd name="connsiteX8" fmla="*/ 699033 w 1013153"/>
              <a:gd name="connsiteY8" fmla="*/ 119936 h 818967"/>
              <a:gd name="connsiteX9" fmla="*/ 701861 w 1013153"/>
              <a:gd name="connsiteY9" fmla="*/ 169538 h 818967"/>
              <a:gd name="connsiteX10" fmla="*/ 749957 w 1013153"/>
              <a:gd name="connsiteY10" fmla="*/ 181987 h 818967"/>
              <a:gd name="connsiteX11" fmla="*/ 743054 w 1013153"/>
              <a:gd name="connsiteY11" fmla="*/ 231186 h 818967"/>
              <a:gd name="connsiteX12" fmla="*/ 787797 w 1013153"/>
              <a:gd name="connsiteY12" fmla="*/ 252782 h 818967"/>
              <a:gd name="connsiteX13" fmla="*/ 771429 w 1013153"/>
              <a:gd name="connsiteY13" fmla="*/ 299691 h 818967"/>
              <a:gd name="connsiteX14" fmla="*/ 811101 w 1013153"/>
              <a:gd name="connsiteY14" fmla="*/ 329598 h 818967"/>
              <a:gd name="connsiteX15" fmla="*/ 806730 w 1013153"/>
              <a:gd name="connsiteY15" fmla="*/ 337018 h 818967"/>
              <a:gd name="connsiteX16" fmla="*/ 1013153 w 1013153"/>
              <a:gd name="connsiteY16" fmla="*/ 409484 h 818967"/>
              <a:gd name="connsiteX17" fmla="*/ 806731 w 1013153"/>
              <a:gd name="connsiteY17" fmla="*/ 481948 h 818967"/>
              <a:gd name="connsiteX18" fmla="*/ 811101 w 1013153"/>
              <a:gd name="connsiteY18" fmla="*/ 489370 h 818967"/>
              <a:gd name="connsiteX19" fmla="*/ 771430 w 1013153"/>
              <a:gd name="connsiteY19" fmla="*/ 519278 h 818967"/>
              <a:gd name="connsiteX20" fmla="*/ 787796 w 1013153"/>
              <a:gd name="connsiteY20" fmla="*/ 566184 h 818967"/>
              <a:gd name="connsiteX21" fmla="*/ 743055 w 1013153"/>
              <a:gd name="connsiteY21" fmla="*/ 587782 h 818967"/>
              <a:gd name="connsiteX22" fmla="*/ 749956 w 1013153"/>
              <a:gd name="connsiteY22" fmla="*/ 636980 h 818967"/>
              <a:gd name="connsiteX23" fmla="*/ 701862 w 1013153"/>
              <a:gd name="connsiteY23" fmla="*/ 649431 h 818967"/>
              <a:gd name="connsiteX24" fmla="*/ 699032 w 1013153"/>
              <a:gd name="connsiteY24" fmla="*/ 699031 h 818967"/>
              <a:gd name="connsiteX25" fmla="*/ 649430 w 1013153"/>
              <a:gd name="connsiteY25" fmla="*/ 701860 h 818967"/>
              <a:gd name="connsiteX26" fmla="*/ 636981 w 1013153"/>
              <a:gd name="connsiteY26" fmla="*/ 749956 h 818967"/>
              <a:gd name="connsiteX27" fmla="*/ 587782 w 1013153"/>
              <a:gd name="connsiteY27" fmla="*/ 743053 h 818967"/>
              <a:gd name="connsiteX28" fmla="*/ 566184 w 1013153"/>
              <a:gd name="connsiteY28" fmla="*/ 787796 h 818967"/>
              <a:gd name="connsiteX29" fmla="*/ 519277 w 1013153"/>
              <a:gd name="connsiteY29" fmla="*/ 771428 h 818967"/>
              <a:gd name="connsiteX30" fmla="*/ 489371 w 1013153"/>
              <a:gd name="connsiteY30" fmla="*/ 811101 h 818967"/>
              <a:gd name="connsiteX31" fmla="*/ 446559 w 1013153"/>
              <a:gd name="connsiteY31" fmla="*/ 785892 h 818967"/>
              <a:gd name="connsiteX32" fmla="*/ 409484 w 1013153"/>
              <a:gd name="connsiteY32" fmla="*/ 818967 h 818967"/>
              <a:gd name="connsiteX33" fmla="*/ 372411 w 1013153"/>
              <a:gd name="connsiteY33" fmla="*/ 785892 h 818967"/>
              <a:gd name="connsiteX34" fmla="*/ 329598 w 1013153"/>
              <a:gd name="connsiteY34" fmla="*/ 811101 h 818967"/>
              <a:gd name="connsiteX35" fmla="*/ 299691 w 1013153"/>
              <a:gd name="connsiteY35" fmla="*/ 771428 h 818967"/>
              <a:gd name="connsiteX36" fmla="*/ 252783 w 1013153"/>
              <a:gd name="connsiteY36" fmla="*/ 787796 h 818967"/>
              <a:gd name="connsiteX37" fmla="*/ 231187 w 1013153"/>
              <a:gd name="connsiteY37" fmla="*/ 743054 h 818967"/>
              <a:gd name="connsiteX38" fmla="*/ 181988 w 1013153"/>
              <a:gd name="connsiteY38" fmla="*/ 749956 h 818967"/>
              <a:gd name="connsiteX39" fmla="*/ 169538 w 1013153"/>
              <a:gd name="connsiteY39" fmla="*/ 701860 h 818967"/>
              <a:gd name="connsiteX40" fmla="*/ 119936 w 1013153"/>
              <a:gd name="connsiteY40" fmla="*/ 699032 h 818967"/>
              <a:gd name="connsiteX41" fmla="*/ 117107 w 1013153"/>
              <a:gd name="connsiteY41" fmla="*/ 649431 h 818967"/>
              <a:gd name="connsiteX42" fmla="*/ 69012 w 1013153"/>
              <a:gd name="connsiteY42" fmla="*/ 636981 h 818967"/>
              <a:gd name="connsiteX43" fmla="*/ 75914 w 1013153"/>
              <a:gd name="connsiteY43" fmla="*/ 587782 h 818967"/>
              <a:gd name="connsiteX44" fmla="*/ 31171 w 1013153"/>
              <a:gd name="connsiteY44" fmla="*/ 566184 h 818967"/>
              <a:gd name="connsiteX45" fmla="*/ 47539 w 1013153"/>
              <a:gd name="connsiteY45" fmla="*/ 519278 h 818967"/>
              <a:gd name="connsiteX46" fmla="*/ 7868 w 1013153"/>
              <a:gd name="connsiteY46" fmla="*/ 489370 h 818967"/>
              <a:gd name="connsiteX47" fmla="*/ 33075 w 1013153"/>
              <a:gd name="connsiteY47" fmla="*/ 446558 h 818967"/>
              <a:gd name="connsiteX48" fmla="*/ 0 w 1013153"/>
              <a:gd name="connsiteY48" fmla="*/ 409483 h 818967"/>
              <a:gd name="connsiteX49" fmla="*/ 33075 w 1013153"/>
              <a:gd name="connsiteY49" fmla="*/ 372408 h 818967"/>
              <a:gd name="connsiteX50" fmla="*/ 7867 w 1013153"/>
              <a:gd name="connsiteY50" fmla="*/ 329598 h 818967"/>
              <a:gd name="connsiteX51" fmla="*/ 47539 w 1013153"/>
              <a:gd name="connsiteY51" fmla="*/ 299691 h 818967"/>
              <a:gd name="connsiteX52" fmla="*/ 31170 w 1013153"/>
              <a:gd name="connsiteY52" fmla="*/ 252782 h 818967"/>
              <a:gd name="connsiteX53" fmla="*/ 75914 w 1013153"/>
              <a:gd name="connsiteY53" fmla="*/ 231185 h 818967"/>
              <a:gd name="connsiteX54" fmla="*/ 69011 w 1013153"/>
              <a:gd name="connsiteY54" fmla="*/ 181987 h 818967"/>
              <a:gd name="connsiteX55" fmla="*/ 117106 w 1013153"/>
              <a:gd name="connsiteY55" fmla="*/ 169538 h 818967"/>
              <a:gd name="connsiteX56" fmla="*/ 119936 w 1013153"/>
              <a:gd name="connsiteY56" fmla="*/ 119935 h 818967"/>
              <a:gd name="connsiteX57" fmla="*/ 169538 w 1013153"/>
              <a:gd name="connsiteY57" fmla="*/ 117106 h 818967"/>
              <a:gd name="connsiteX58" fmla="*/ 181988 w 1013153"/>
              <a:gd name="connsiteY58" fmla="*/ 69012 h 818967"/>
              <a:gd name="connsiteX59" fmla="*/ 231185 w 1013153"/>
              <a:gd name="connsiteY59" fmla="*/ 75914 h 818967"/>
              <a:gd name="connsiteX60" fmla="*/ 252782 w 1013153"/>
              <a:gd name="connsiteY60" fmla="*/ 31170 h 818967"/>
              <a:gd name="connsiteX61" fmla="*/ 299691 w 1013153"/>
              <a:gd name="connsiteY61" fmla="*/ 47538 h 818967"/>
              <a:gd name="connsiteX62" fmla="*/ 329598 w 1013153"/>
              <a:gd name="connsiteY62" fmla="*/ 7868 h 818967"/>
              <a:gd name="connsiteX63" fmla="*/ 372409 w 1013153"/>
              <a:gd name="connsiteY63" fmla="*/ 33075 h 818967"/>
              <a:gd name="connsiteX64" fmla="*/ 409483 w 1013153"/>
              <a:gd name="connsiteY64" fmla="*/ 0 h 81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13153" h="818967">
                <a:moveTo>
                  <a:pt x="409483" y="0"/>
                </a:moveTo>
                <a:lnTo>
                  <a:pt x="446558" y="33075"/>
                </a:lnTo>
                <a:lnTo>
                  <a:pt x="489370" y="7868"/>
                </a:lnTo>
                <a:lnTo>
                  <a:pt x="519277" y="47540"/>
                </a:lnTo>
                <a:lnTo>
                  <a:pt x="566185" y="31170"/>
                </a:lnTo>
                <a:lnTo>
                  <a:pt x="587782" y="75914"/>
                </a:lnTo>
                <a:lnTo>
                  <a:pt x="636981" y="69011"/>
                </a:lnTo>
                <a:lnTo>
                  <a:pt x="649430" y="117108"/>
                </a:lnTo>
                <a:lnTo>
                  <a:pt x="699033" y="119936"/>
                </a:lnTo>
                <a:lnTo>
                  <a:pt x="701861" y="169538"/>
                </a:lnTo>
                <a:lnTo>
                  <a:pt x="749957" y="181987"/>
                </a:lnTo>
                <a:lnTo>
                  <a:pt x="743054" y="231186"/>
                </a:lnTo>
                <a:lnTo>
                  <a:pt x="787797" y="252782"/>
                </a:lnTo>
                <a:lnTo>
                  <a:pt x="771429" y="299691"/>
                </a:lnTo>
                <a:lnTo>
                  <a:pt x="811101" y="329598"/>
                </a:lnTo>
                <a:lnTo>
                  <a:pt x="806730" y="337018"/>
                </a:lnTo>
                <a:lnTo>
                  <a:pt x="1013153" y="409484"/>
                </a:lnTo>
                <a:lnTo>
                  <a:pt x="806731" y="481948"/>
                </a:lnTo>
                <a:lnTo>
                  <a:pt x="811101" y="489370"/>
                </a:lnTo>
                <a:lnTo>
                  <a:pt x="771430" y="519278"/>
                </a:lnTo>
                <a:lnTo>
                  <a:pt x="787796" y="566184"/>
                </a:lnTo>
                <a:lnTo>
                  <a:pt x="743055" y="587782"/>
                </a:lnTo>
                <a:lnTo>
                  <a:pt x="749956" y="636980"/>
                </a:lnTo>
                <a:lnTo>
                  <a:pt x="701862" y="649431"/>
                </a:lnTo>
                <a:lnTo>
                  <a:pt x="699032" y="699031"/>
                </a:lnTo>
                <a:lnTo>
                  <a:pt x="649430" y="701860"/>
                </a:lnTo>
                <a:lnTo>
                  <a:pt x="636981" y="749956"/>
                </a:lnTo>
                <a:lnTo>
                  <a:pt x="587782" y="743053"/>
                </a:lnTo>
                <a:lnTo>
                  <a:pt x="566184" y="787796"/>
                </a:lnTo>
                <a:lnTo>
                  <a:pt x="519277" y="771428"/>
                </a:lnTo>
                <a:lnTo>
                  <a:pt x="489371" y="811101"/>
                </a:lnTo>
                <a:lnTo>
                  <a:pt x="446559" y="785892"/>
                </a:lnTo>
                <a:lnTo>
                  <a:pt x="409484" y="818967"/>
                </a:lnTo>
                <a:lnTo>
                  <a:pt x="372411" y="785892"/>
                </a:lnTo>
                <a:lnTo>
                  <a:pt x="329598" y="811101"/>
                </a:lnTo>
                <a:lnTo>
                  <a:pt x="299691" y="771428"/>
                </a:lnTo>
                <a:lnTo>
                  <a:pt x="252783" y="787796"/>
                </a:lnTo>
                <a:lnTo>
                  <a:pt x="231187" y="743054"/>
                </a:lnTo>
                <a:lnTo>
                  <a:pt x="181988" y="749956"/>
                </a:lnTo>
                <a:lnTo>
                  <a:pt x="169538" y="701860"/>
                </a:lnTo>
                <a:lnTo>
                  <a:pt x="119936" y="699032"/>
                </a:lnTo>
                <a:lnTo>
                  <a:pt x="117107" y="649431"/>
                </a:lnTo>
                <a:lnTo>
                  <a:pt x="69012" y="636981"/>
                </a:lnTo>
                <a:lnTo>
                  <a:pt x="75914" y="587782"/>
                </a:lnTo>
                <a:lnTo>
                  <a:pt x="31171" y="566184"/>
                </a:lnTo>
                <a:lnTo>
                  <a:pt x="47539" y="519278"/>
                </a:lnTo>
                <a:lnTo>
                  <a:pt x="7868" y="489370"/>
                </a:lnTo>
                <a:lnTo>
                  <a:pt x="33075" y="446558"/>
                </a:lnTo>
                <a:lnTo>
                  <a:pt x="0" y="409483"/>
                </a:lnTo>
                <a:lnTo>
                  <a:pt x="33075" y="372408"/>
                </a:lnTo>
                <a:lnTo>
                  <a:pt x="7867" y="329598"/>
                </a:lnTo>
                <a:lnTo>
                  <a:pt x="47539" y="299691"/>
                </a:lnTo>
                <a:lnTo>
                  <a:pt x="31170" y="252782"/>
                </a:lnTo>
                <a:lnTo>
                  <a:pt x="75914" y="231185"/>
                </a:lnTo>
                <a:lnTo>
                  <a:pt x="69011" y="181987"/>
                </a:lnTo>
                <a:lnTo>
                  <a:pt x="117106" y="169538"/>
                </a:lnTo>
                <a:lnTo>
                  <a:pt x="119936" y="119935"/>
                </a:lnTo>
                <a:lnTo>
                  <a:pt x="169538" y="117106"/>
                </a:lnTo>
                <a:lnTo>
                  <a:pt x="181988" y="69012"/>
                </a:lnTo>
                <a:lnTo>
                  <a:pt x="231185" y="75914"/>
                </a:lnTo>
                <a:lnTo>
                  <a:pt x="252782" y="31170"/>
                </a:lnTo>
                <a:lnTo>
                  <a:pt x="299691" y="47538"/>
                </a:lnTo>
                <a:lnTo>
                  <a:pt x="329598" y="7868"/>
                </a:lnTo>
                <a:lnTo>
                  <a:pt x="372409" y="33075"/>
                </a:lnTo>
                <a:lnTo>
                  <a:pt x="40948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3" name="フリーフォーム: 図形 522">
            <a:extLst>
              <a:ext uri="{FF2B5EF4-FFF2-40B4-BE49-F238E27FC236}">
                <a16:creationId xmlns:a16="http://schemas.microsoft.com/office/drawing/2014/main" id="{10B489C6-657B-65BB-764C-11E3FD0C0B5D}"/>
              </a:ext>
            </a:extLst>
          </p:cNvPr>
          <p:cNvSpPr/>
          <p:nvPr/>
        </p:nvSpPr>
        <p:spPr bwMode="auto">
          <a:xfrm>
            <a:off x="8377798" y="4751336"/>
            <a:ext cx="840638" cy="679517"/>
          </a:xfrm>
          <a:custGeom>
            <a:avLst/>
            <a:gdLst>
              <a:gd name="connsiteX0" fmla="*/ 603665 w 1013145"/>
              <a:gd name="connsiteY0" fmla="*/ 0 h 818961"/>
              <a:gd name="connsiteX1" fmla="*/ 640739 w 1013145"/>
              <a:gd name="connsiteY1" fmla="*/ 33074 h 818961"/>
              <a:gd name="connsiteX2" fmla="*/ 683551 w 1013145"/>
              <a:gd name="connsiteY2" fmla="*/ 7867 h 818961"/>
              <a:gd name="connsiteX3" fmla="*/ 713457 w 1013145"/>
              <a:gd name="connsiteY3" fmla="*/ 47537 h 818961"/>
              <a:gd name="connsiteX4" fmla="*/ 760365 w 1013145"/>
              <a:gd name="connsiteY4" fmla="*/ 31170 h 818961"/>
              <a:gd name="connsiteX5" fmla="*/ 781961 w 1013145"/>
              <a:gd name="connsiteY5" fmla="*/ 75912 h 818961"/>
              <a:gd name="connsiteX6" fmla="*/ 831161 w 1013145"/>
              <a:gd name="connsiteY6" fmla="*/ 69009 h 818961"/>
              <a:gd name="connsiteX7" fmla="*/ 843609 w 1013145"/>
              <a:gd name="connsiteY7" fmla="*/ 117106 h 818961"/>
              <a:gd name="connsiteX8" fmla="*/ 893212 w 1013145"/>
              <a:gd name="connsiteY8" fmla="*/ 119934 h 818961"/>
              <a:gd name="connsiteX9" fmla="*/ 896040 w 1013145"/>
              <a:gd name="connsiteY9" fmla="*/ 169536 h 818961"/>
              <a:gd name="connsiteX10" fmla="*/ 944136 w 1013145"/>
              <a:gd name="connsiteY10" fmla="*/ 181985 h 818961"/>
              <a:gd name="connsiteX11" fmla="*/ 937234 w 1013145"/>
              <a:gd name="connsiteY11" fmla="*/ 231184 h 818961"/>
              <a:gd name="connsiteX12" fmla="*/ 981975 w 1013145"/>
              <a:gd name="connsiteY12" fmla="*/ 252780 h 818961"/>
              <a:gd name="connsiteX13" fmla="*/ 965609 w 1013145"/>
              <a:gd name="connsiteY13" fmla="*/ 299688 h 818961"/>
              <a:gd name="connsiteX14" fmla="*/ 1005281 w 1013145"/>
              <a:gd name="connsiteY14" fmla="*/ 329595 h 818961"/>
              <a:gd name="connsiteX15" fmla="*/ 980071 w 1013145"/>
              <a:gd name="connsiteY15" fmla="*/ 372406 h 818961"/>
              <a:gd name="connsiteX16" fmla="*/ 1013145 w 1013145"/>
              <a:gd name="connsiteY16" fmla="*/ 409480 h 818961"/>
              <a:gd name="connsiteX17" fmla="*/ 980070 w 1013145"/>
              <a:gd name="connsiteY17" fmla="*/ 446554 h 818961"/>
              <a:gd name="connsiteX18" fmla="*/ 1005281 w 1013145"/>
              <a:gd name="connsiteY18" fmla="*/ 489368 h 818961"/>
              <a:gd name="connsiteX19" fmla="*/ 965607 w 1013145"/>
              <a:gd name="connsiteY19" fmla="*/ 519272 h 818961"/>
              <a:gd name="connsiteX20" fmla="*/ 981976 w 1013145"/>
              <a:gd name="connsiteY20" fmla="*/ 566181 h 818961"/>
              <a:gd name="connsiteX21" fmla="*/ 937232 w 1013145"/>
              <a:gd name="connsiteY21" fmla="*/ 587777 h 818961"/>
              <a:gd name="connsiteX22" fmla="*/ 944137 w 1013145"/>
              <a:gd name="connsiteY22" fmla="*/ 636977 h 818961"/>
              <a:gd name="connsiteX23" fmla="*/ 896039 w 1013145"/>
              <a:gd name="connsiteY23" fmla="*/ 649425 h 818961"/>
              <a:gd name="connsiteX24" fmla="*/ 893212 w 1013145"/>
              <a:gd name="connsiteY24" fmla="*/ 699028 h 818961"/>
              <a:gd name="connsiteX25" fmla="*/ 843609 w 1013145"/>
              <a:gd name="connsiteY25" fmla="*/ 701855 h 818961"/>
              <a:gd name="connsiteX26" fmla="*/ 831161 w 1013145"/>
              <a:gd name="connsiteY26" fmla="*/ 749953 h 818961"/>
              <a:gd name="connsiteX27" fmla="*/ 781961 w 1013145"/>
              <a:gd name="connsiteY27" fmla="*/ 743048 h 818961"/>
              <a:gd name="connsiteX28" fmla="*/ 760365 w 1013145"/>
              <a:gd name="connsiteY28" fmla="*/ 787791 h 818961"/>
              <a:gd name="connsiteX29" fmla="*/ 713458 w 1013145"/>
              <a:gd name="connsiteY29" fmla="*/ 771424 h 818961"/>
              <a:gd name="connsiteX30" fmla="*/ 683552 w 1013145"/>
              <a:gd name="connsiteY30" fmla="*/ 811097 h 818961"/>
              <a:gd name="connsiteX31" fmla="*/ 640738 w 1013145"/>
              <a:gd name="connsiteY31" fmla="*/ 785886 h 818961"/>
              <a:gd name="connsiteX32" fmla="*/ 603664 w 1013145"/>
              <a:gd name="connsiteY32" fmla="*/ 818961 h 818961"/>
              <a:gd name="connsiteX33" fmla="*/ 566591 w 1013145"/>
              <a:gd name="connsiteY33" fmla="*/ 785886 h 818961"/>
              <a:gd name="connsiteX34" fmla="*/ 523780 w 1013145"/>
              <a:gd name="connsiteY34" fmla="*/ 811096 h 818961"/>
              <a:gd name="connsiteX35" fmla="*/ 493873 w 1013145"/>
              <a:gd name="connsiteY35" fmla="*/ 771424 h 818961"/>
              <a:gd name="connsiteX36" fmla="*/ 446964 w 1013145"/>
              <a:gd name="connsiteY36" fmla="*/ 787791 h 818961"/>
              <a:gd name="connsiteX37" fmla="*/ 425368 w 1013145"/>
              <a:gd name="connsiteY37" fmla="*/ 743049 h 818961"/>
              <a:gd name="connsiteX38" fmla="*/ 376169 w 1013145"/>
              <a:gd name="connsiteY38" fmla="*/ 749952 h 818961"/>
              <a:gd name="connsiteX39" fmla="*/ 363720 w 1013145"/>
              <a:gd name="connsiteY39" fmla="*/ 701856 h 818961"/>
              <a:gd name="connsiteX40" fmla="*/ 314118 w 1013145"/>
              <a:gd name="connsiteY40" fmla="*/ 699028 h 818961"/>
              <a:gd name="connsiteX41" fmla="*/ 311290 w 1013145"/>
              <a:gd name="connsiteY41" fmla="*/ 649425 h 818961"/>
              <a:gd name="connsiteX42" fmla="*/ 263194 w 1013145"/>
              <a:gd name="connsiteY42" fmla="*/ 636976 h 818961"/>
              <a:gd name="connsiteX43" fmla="*/ 270096 w 1013145"/>
              <a:gd name="connsiteY43" fmla="*/ 587777 h 818961"/>
              <a:gd name="connsiteX44" fmla="*/ 225354 w 1013145"/>
              <a:gd name="connsiteY44" fmla="*/ 566181 h 818961"/>
              <a:gd name="connsiteX45" fmla="*/ 241722 w 1013145"/>
              <a:gd name="connsiteY45" fmla="*/ 519272 h 818961"/>
              <a:gd name="connsiteX46" fmla="*/ 202051 w 1013145"/>
              <a:gd name="connsiteY46" fmla="*/ 489367 h 818961"/>
              <a:gd name="connsiteX47" fmla="*/ 206421 w 1013145"/>
              <a:gd name="connsiteY47" fmla="*/ 481945 h 818961"/>
              <a:gd name="connsiteX48" fmla="*/ 0 w 1013145"/>
              <a:gd name="connsiteY48" fmla="*/ 409480 h 818961"/>
              <a:gd name="connsiteX49" fmla="*/ 206421 w 1013145"/>
              <a:gd name="connsiteY49" fmla="*/ 337016 h 818961"/>
              <a:gd name="connsiteX50" fmla="*/ 202051 w 1013145"/>
              <a:gd name="connsiteY50" fmla="*/ 329595 h 818961"/>
              <a:gd name="connsiteX51" fmla="*/ 241724 w 1013145"/>
              <a:gd name="connsiteY51" fmla="*/ 299688 h 818961"/>
              <a:gd name="connsiteX52" fmla="*/ 225354 w 1013145"/>
              <a:gd name="connsiteY52" fmla="*/ 252780 h 818961"/>
              <a:gd name="connsiteX53" fmla="*/ 270096 w 1013145"/>
              <a:gd name="connsiteY53" fmla="*/ 231183 h 818961"/>
              <a:gd name="connsiteX54" fmla="*/ 263193 w 1013145"/>
              <a:gd name="connsiteY54" fmla="*/ 181985 h 818961"/>
              <a:gd name="connsiteX55" fmla="*/ 311291 w 1013145"/>
              <a:gd name="connsiteY55" fmla="*/ 169536 h 818961"/>
              <a:gd name="connsiteX56" fmla="*/ 314117 w 1013145"/>
              <a:gd name="connsiteY56" fmla="*/ 119933 h 818961"/>
              <a:gd name="connsiteX57" fmla="*/ 363721 w 1013145"/>
              <a:gd name="connsiteY57" fmla="*/ 117106 h 818961"/>
              <a:gd name="connsiteX58" fmla="*/ 376169 w 1013145"/>
              <a:gd name="connsiteY58" fmla="*/ 69008 h 818961"/>
              <a:gd name="connsiteX59" fmla="*/ 425368 w 1013145"/>
              <a:gd name="connsiteY59" fmla="*/ 75914 h 818961"/>
              <a:gd name="connsiteX60" fmla="*/ 446965 w 1013145"/>
              <a:gd name="connsiteY60" fmla="*/ 31169 h 818961"/>
              <a:gd name="connsiteX61" fmla="*/ 493874 w 1013145"/>
              <a:gd name="connsiteY61" fmla="*/ 47538 h 818961"/>
              <a:gd name="connsiteX62" fmla="*/ 523779 w 1013145"/>
              <a:gd name="connsiteY62" fmla="*/ 7866 h 818961"/>
              <a:gd name="connsiteX63" fmla="*/ 566592 w 1013145"/>
              <a:gd name="connsiteY63" fmla="*/ 33074 h 818961"/>
              <a:gd name="connsiteX64" fmla="*/ 603665 w 1013145"/>
              <a:gd name="connsiteY64" fmla="*/ 0 h 818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013145" h="818961">
                <a:moveTo>
                  <a:pt x="603665" y="0"/>
                </a:moveTo>
                <a:lnTo>
                  <a:pt x="640739" y="33074"/>
                </a:lnTo>
                <a:lnTo>
                  <a:pt x="683551" y="7867"/>
                </a:lnTo>
                <a:lnTo>
                  <a:pt x="713457" y="47537"/>
                </a:lnTo>
                <a:lnTo>
                  <a:pt x="760365" y="31170"/>
                </a:lnTo>
                <a:lnTo>
                  <a:pt x="781961" y="75912"/>
                </a:lnTo>
                <a:lnTo>
                  <a:pt x="831161" y="69009"/>
                </a:lnTo>
                <a:lnTo>
                  <a:pt x="843609" y="117106"/>
                </a:lnTo>
                <a:lnTo>
                  <a:pt x="893212" y="119934"/>
                </a:lnTo>
                <a:lnTo>
                  <a:pt x="896040" y="169536"/>
                </a:lnTo>
                <a:lnTo>
                  <a:pt x="944136" y="181985"/>
                </a:lnTo>
                <a:lnTo>
                  <a:pt x="937234" y="231184"/>
                </a:lnTo>
                <a:lnTo>
                  <a:pt x="981975" y="252780"/>
                </a:lnTo>
                <a:lnTo>
                  <a:pt x="965609" y="299688"/>
                </a:lnTo>
                <a:lnTo>
                  <a:pt x="1005281" y="329595"/>
                </a:lnTo>
                <a:lnTo>
                  <a:pt x="980071" y="372406"/>
                </a:lnTo>
                <a:lnTo>
                  <a:pt x="1013145" y="409480"/>
                </a:lnTo>
                <a:lnTo>
                  <a:pt x="980070" y="446554"/>
                </a:lnTo>
                <a:lnTo>
                  <a:pt x="1005281" y="489368"/>
                </a:lnTo>
                <a:lnTo>
                  <a:pt x="965607" y="519272"/>
                </a:lnTo>
                <a:lnTo>
                  <a:pt x="981976" y="566181"/>
                </a:lnTo>
                <a:lnTo>
                  <a:pt x="937232" y="587777"/>
                </a:lnTo>
                <a:lnTo>
                  <a:pt x="944137" y="636977"/>
                </a:lnTo>
                <a:lnTo>
                  <a:pt x="896039" y="649425"/>
                </a:lnTo>
                <a:lnTo>
                  <a:pt x="893212" y="699028"/>
                </a:lnTo>
                <a:lnTo>
                  <a:pt x="843609" y="701855"/>
                </a:lnTo>
                <a:lnTo>
                  <a:pt x="831161" y="749953"/>
                </a:lnTo>
                <a:lnTo>
                  <a:pt x="781961" y="743048"/>
                </a:lnTo>
                <a:lnTo>
                  <a:pt x="760365" y="787791"/>
                </a:lnTo>
                <a:lnTo>
                  <a:pt x="713458" y="771424"/>
                </a:lnTo>
                <a:lnTo>
                  <a:pt x="683552" y="811097"/>
                </a:lnTo>
                <a:lnTo>
                  <a:pt x="640738" y="785886"/>
                </a:lnTo>
                <a:lnTo>
                  <a:pt x="603664" y="818961"/>
                </a:lnTo>
                <a:lnTo>
                  <a:pt x="566591" y="785886"/>
                </a:lnTo>
                <a:lnTo>
                  <a:pt x="523780" y="811096"/>
                </a:lnTo>
                <a:lnTo>
                  <a:pt x="493873" y="771424"/>
                </a:lnTo>
                <a:lnTo>
                  <a:pt x="446964" y="787791"/>
                </a:lnTo>
                <a:lnTo>
                  <a:pt x="425368" y="743049"/>
                </a:lnTo>
                <a:lnTo>
                  <a:pt x="376169" y="749952"/>
                </a:lnTo>
                <a:lnTo>
                  <a:pt x="363720" y="701856"/>
                </a:lnTo>
                <a:lnTo>
                  <a:pt x="314118" y="699028"/>
                </a:lnTo>
                <a:lnTo>
                  <a:pt x="311290" y="649425"/>
                </a:lnTo>
                <a:lnTo>
                  <a:pt x="263194" y="636976"/>
                </a:lnTo>
                <a:lnTo>
                  <a:pt x="270096" y="587777"/>
                </a:lnTo>
                <a:lnTo>
                  <a:pt x="225354" y="566181"/>
                </a:lnTo>
                <a:lnTo>
                  <a:pt x="241722" y="519272"/>
                </a:lnTo>
                <a:lnTo>
                  <a:pt x="202051" y="489367"/>
                </a:lnTo>
                <a:lnTo>
                  <a:pt x="206421" y="481945"/>
                </a:lnTo>
                <a:lnTo>
                  <a:pt x="0" y="409480"/>
                </a:lnTo>
                <a:lnTo>
                  <a:pt x="206421" y="337016"/>
                </a:lnTo>
                <a:lnTo>
                  <a:pt x="202051" y="329595"/>
                </a:lnTo>
                <a:lnTo>
                  <a:pt x="241724" y="299688"/>
                </a:lnTo>
                <a:lnTo>
                  <a:pt x="225354" y="252780"/>
                </a:lnTo>
                <a:lnTo>
                  <a:pt x="270096" y="231183"/>
                </a:lnTo>
                <a:lnTo>
                  <a:pt x="263193" y="181985"/>
                </a:lnTo>
                <a:lnTo>
                  <a:pt x="311291" y="169536"/>
                </a:lnTo>
                <a:lnTo>
                  <a:pt x="314117" y="119933"/>
                </a:lnTo>
                <a:lnTo>
                  <a:pt x="363721" y="117106"/>
                </a:lnTo>
                <a:lnTo>
                  <a:pt x="376169" y="69008"/>
                </a:lnTo>
                <a:lnTo>
                  <a:pt x="425368" y="75914"/>
                </a:lnTo>
                <a:lnTo>
                  <a:pt x="446965" y="31169"/>
                </a:lnTo>
                <a:lnTo>
                  <a:pt x="493874" y="47538"/>
                </a:lnTo>
                <a:lnTo>
                  <a:pt x="523779" y="7866"/>
                </a:lnTo>
                <a:lnTo>
                  <a:pt x="566592" y="33074"/>
                </a:lnTo>
                <a:lnTo>
                  <a:pt x="60366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4" name="フリーフォーム: 図形 513">
            <a:extLst>
              <a:ext uri="{FF2B5EF4-FFF2-40B4-BE49-F238E27FC236}">
                <a16:creationId xmlns:a16="http://schemas.microsoft.com/office/drawing/2014/main" id="{7A73FB35-5DBC-3E52-6CDC-2A19D2A071CB}"/>
              </a:ext>
            </a:extLst>
          </p:cNvPr>
          <p:cNvSpPr/>
          <p:nvPr/>
        </p:nvSpPr>
        <p:spPr bwMode="auto">
          <a:xfrm>
            <a:off x="6883118" y="5422771"/>
            <a:ext cx="693938" cy="693938"/>
          </a:xfrm>
          <a:custGeom>
            <a:avLst/>
            <a:gdLst>
              <a:gd name="connsiteX0" fmla="*/ 836341 w 836341"/>
              <a:gd name="connsiteY0" fmla="*/ 0 h 836341"/>
              <a:gd name="connsiteX1" fmla="*/ 741618 w 836341"/>
              <a:gd name="connsiteY1" fmla="*/ 197202 h 836341"/>
              <a:gd name="connsiteX2" fmla="*/ 749957 w 836341"/>
              <a:gd name="connsiteY2" fmla="*/ 199360 h 836341"/>
              <a:gd name="connsiteX3" fmla="*/ 743052 w 836341"/>
              <a:gd name="connsiteY3" fmla="*/ 248560 h 836341"/>
              <a:gd name="connsiteX4" fmla="*/ 787796 w 836341"/>
              <a:gd name="connsiteY4" fmla="*/ 270155 h 836341"/>
              <a:gd name="connsiteX5" fmla="*/ 771428 w 836341"/>
              <a:gd name="connsiteY5" fmla="*/ 317064 h 836341"/>
              <a:gd name="connsiteX6" fmla="*/ 811097 w 836341"/>
              <a:gd name="connsiteY6" fmla="*/ 346971 h 836341"/>
              <a:gd name="connsiteX7" fmla="*/ 785892 w 836341"/>
              <a:gd name="connsiteY7" fmla="*/ 389784 h 836341"/>
              <a:gd name="connsiteX8" fmla="*/ 818966 w 836341"/>
              <a:gd name="connsiteY8" fmla="*/ 426857 h 836341"/>
              <a:gd name="connsiteX9" fmla="*/ 785893 w 836341"/>
              <a:gd name="connsiteY9" fmla="*/ 463932 h 836341"/>
              <a:gd name="connsiteX10" fmla="*/ 811097 w 836341"/>
              <a:gd name="connsiteY10" fmla="*/ 506743 h 836341"/>
              <a:gd name="connsiteX11" fmla="*/ 771428 w 836341"/>
              <a:gd name="connsiteY11" fmla="*/ 536652 h 836341"/>
              <a:gd name="connsiteX12" fmla="*/ 787796 w 836341"/>
              <a:gd name="connsiteY12" fmla="*/ 583561 h 836341"/>
              <a:gd name="connsiteX13" fmla="*/ 743053 w 836341"/>
              <a:gd name="connsiteY13" fmla="*/ 605156 h 836341"/>
              <a:gd name="connsiteX14" fmla="*/ 749958 w 836341"/>
              <a:gd name="connsiteY14" fmla="*/ 654356 h 836341"/>
              <a:gd name="connsiteX15" fmla="*/ 701859 w 836341"/>
              <a:gd name="connsiteY15" fmla="*/ 666803 h 836341"/>
              <a:gd name="connsiteX16" fmla="*/ 699030 w 836341"/>
              <a:gd name="connsiteY16" fmla="*/ 716406 h 836341"/>
              <a:gd name="connsiteX17" fmla="*/ 649428 w 836341"/>
              <a:gd name="connsiteY17" fmla="*/ 719234 h 836341"/>
              <a:gd name="connsiteX18" fmla="*/ 636981 w 836341"/>
              <a:gd name="connsiteY18" fmla="*/ 767333 h 836341"/>
              <a:gd name="connsiteX19" fmla="*/ 587782 w 836341"/>
              <a:gd name="connsiteY19" fmla="*/ 760428 h 836341"/>
              <a:gd name="connsiteX20" fmla="*/ 566187 w 836341"/>
              <a:gd name="connsiteY20" fmla="*/ 805171 h 836341"/>
              <a:gd name="connsiteX21" fmla="*/ 519276 w 836341"/>
              <a:gd name="connsiteY21" fmla="*/ 788803 h 836341"/>
              <a:gd name="connsiteX22" fmla="*/ 489369 w 836341"/>
              <a:gd name="connsiteY22" fmla="*/ 828472 h 836341"/>
              <a:gd name="connsiteX23" fmla="*/ 446558 w 836341"/>
              <a:gd name="connsiteY23" fmla="*/ 803268 h 836341"/>
              <a:gd name="connsiteX24" fmla="*/ 409483 w 836341"/>
              <a:gd name="connsiteY24" fmla="*/ 836341 h 836341"/>
              <a:gd name="connsiteX25" fmla="*/ 372409 w 836341"/>
              <a:gd name="connsiteY25" fmla="*/ 803267 h 836341"/>
              <a:gd name="connsiteX26" fmla="*/ 329598 w 836341"/>
              <a:gd name="connsiteY26" fmla="*/ 828473 h 836341"/>
              <a:gd name="connsiteX27" fmla="*/ 299689 w 836341"/>
              <a:gd name="connsiteY27" fmla="*/ 788803 h 836341"/>
              <a:gd name="connsiteX28" fmla="*/ 252781 w 836341"/>
              <a:gd name="connsiteY28" fmla="*/ 805170 h 836341"/>
              <a:gd name="connsiteX29" fmla="*/ 231186 w 836341"/>
              <a:gd name="connsiteY29" fmla="*/ 760427 h 836341"/>
              <a:gd name="connsiteX30" fmla="*/ 181985 w 836341"/>
              <a:gd name="connsiteY30" fmla="*/ 767331 h 836341"/>
              <a:gd name="connsiteX31" fmla="*/ 169537 w 836341"/>
              <a:gd name="connsiteY31" fmla="*/ 719234 h 836341"/>
              <a:gd name="connsiteX32" fmla="*/ 119934 w 836341"/>
              <a:gd name="connsiteY32" fmla="*/ 716406 h 836341"/>
              <a:gd name="connsiteX33" fmla="*/ 117107 w 836341"/>
              <a:gd name="connsiteY33" fmla="*/ 666803 h 836341"/>
              <a:gd name="connsiteX34" fmla="*/ 69009 w 836341"/>
              <a:gd name="connsiteY34" fmla="*/ 654355 h 836341"/>
              <a:gd name="connsiteX35" fmla="*/ 75913 w 836341"/>
              <a:gd name="connsiteY35" fmla="*/ 605155 h 836341"/>
              <a:gd name="connsiteX36" fmla="*/ 31170 w 836341"/>
              <a:gd name="connsiteY36" fmla="*/ 583561 h 836341"/>
              <a:gd name="connsiteX37" fmla="*/ 47538 w 836341"/>
              <a:gd name="connsiteY37" fmla="*/ 536651 h 836341"/>
              <a:gd name="connsiteX38" fmla="*/ 7866 w 836341"/>
              <a:gd name="connsiteY38" fmla="*/ 506743 h 836341"/>
              <a:gd name="connsiteX39" fmla="*/ 33074 w 836341"/>
              <a:gd name="connsiteY39" fmla="*/ 463932 h 836341"/>
              <a:gd name="connsiteX40" fmla="*/ 0 w 836341"/>
              <a:gd name="connsiteY40" fmla="*/ 426858 h 836341"/>
              <a:gd name="connsiteX41" fmla="*/ 33073 w 836341"/>
              <a:gd name="connsiteY41" fmla="*/ 389783 h 836341"/>
              <a:gd name="connsiteX42" fmla="*/ 7867 w 836341"/>
              <a:gd name="connsiteY42" fmla="*/ 346971 h 836341"/>
              <a:gd name="connsiteX43" fmla="*/ 47537 w 836341"/>
              <a:gd name="connsiteY43" fmla="*/ 317064 h 836341"/>
              <a:gd name="connsiteX44" fmla="*/ 31171 w 836341"/>
              <a:gd name="connsiteY44" fmla="*/ 270153 h 836341"/>
              <a:gd name="connsiteX45" fmla="*/ 75913 w 836341"/>
              <a:gd name="connsiteY45" fmla="*/ 248559 h 836341"/>
              <a:gd name="connsiteX46" fmla="*/ 69008 w 836341"/>
              <a:gd name="connsiteY46" fmla="*/ 199359 h 836341"/>
              <a:gd name="connsiteX47" fmla="*/ 117107 w 836341"/>
              <a:gd name="connsiteY47" fmla="*/ 186913 h 836341"/>
              <a:gd name="connsiteX48" fmla="*/ 119935 w 836341"/>
              <a:gd name="connsiteY48" fmla="*/ 137311 h 836341"/>
              <a:gd name="connsiteX49" fmla="*/ 169538 w 836341"/>
              <a:gd name="connsiteY49" fmla="*/ 134481 h 836341"/>
              <a:gd name="connsiteX50" fmla="*/ 181984 w 836341"/>
              <a:gd name="connsiteY50" fmla="*/ 86383 h 836341"/>
              <a:gd name="connsiteX51" fmla="*/ 231184 w 836341"/>
              <a:gd name="connsiteY51" fmla="*/ 93287 h 836341"/>
              <a:gd name="connsiteX52" fmla="*/ 252779 w 836341"/>
              <a:gd name="connsiteY52" fmla="*/ 48545 h 836341"/>
              <a:gd name="connsiteX53" fmla="*/ 299689 w 836341"/>
              <a:gd name="connsiteY53" fmla="*/ 64912 h 836341"/>
              <a:gd name="connsiteX54" fmla="*/ 329596 w 836341"/>
              <a:gd name="connsiteY54" fmla="*/ 25242 h 836341"/>
              <a:gd name="connsiteX55" fmla="*/ 372408 w 836341"/>
              <a:gd name="connsiteY55" fmla="*/ 50447 h 836341"/>
              <a:gd name="connsiteX56" fmla="*/ 409482 w 836341"/>
              <a:gd name="connsiteY56" fmla="*/ 17373 h 836341"/>
              <a:gd name="connsiteX57" fmla="*/ 446557 w 836341"/>
              <a:gd name="connsiteY57" fmla="*/ 50449 h 836341"/>
              <a:gd name="connsiteX58" fmla="*/ 489370 w 836341"/>
              <a:gd name="connsiteY58" fmla="*/ 25243 h 836341"/>
              <a:gd name="connsiteX59" fmla="*/ 519277 w 836341"/>
              <a:gd name="connsiteY59" fmla="*/ 64912 h 836341"/>
              <a:gd name="connsiteX60" fmla="*/ 566185 w 836341"/>
              <a:gd name="connsiteY60" fmla="*/ 48545 h 836341"/>
              <a:gd name="connsiteX61" fmla="*/ 587780 w 836341"/>
              <a:gd name="connsiteY61" fmla="*/ 93288 h 836341"/>
              <a:gd name="connsiteX62" fmla="*/ 636981 w 836341"/>
              <a:gd name="connsiteY62" fmla="*/ 86384 h 836341"/>
              <a:gd name="connsiteX63" fmla="*/ 639138 w 836341"/>
              <a:gd name="connsiteY63" fmla="*/ 94720 h 836341"/>
              <a:gd name="connsiteX64" fmla="*/ 836341 w 836341"/>
              <a:gd name="connsiteY64" fmla="*/ 0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1" h="836341">
                <a:moveTo>
                  <a:pt x="836341" y="0"/>
                </a:moveTo>
                <a:lnTo>
                  <a:pt x="741618" y="197202"/>
                </a:lnTo>
                <a:lnTo>
                  <a:pt x="749957" y="199360"/>
                </a:lnTo>
                <a:lnTo>
                  <a:pt x="743052" y="248560"/>
                </a:lnTo>
                <a:lnTo>
                  <a:pt x="787796" y="270155"/>
                </a:lnTo>
                <a:lnTo>
                  <a:pt x="771428" y="317064"/>
                </a:lnTo>
                <a:lnTo>
                  <a:pt x="811097" y="346971"/>
                </a:lnTo>
                <a:lnTo>
                  <a:pt x="785892" y="389784"/>
                </a:lnTo>
                <a:lnTo>
                  <a:pt x="818966" y="426857"/>
                </a:lnTo>
                <a:lnTo>
                  <a:pt x="785893" y="463932"/>
                </a:lnTo>
                <a:lnTo>
                  <a:pt x="811097" y="506743"/>
                </a:lnTo>
                <a:lnTo>
                  <a:pt x="771428" y="536652"/>
                </a:lnTo>
                <a:lnTo>
                  <a:pt x="787796" y="583561"/>
                </a:lnTo>
                <a:lnTo>
                  <a:pt x="743053" y="605156"/>
                </a:lnTo>
                <a:lnTo>
                  <a:pt x="749958" y="654356"/>
                </a:lnTo>
                <a:lnTo>
                  <a:pt x="701859" y="666803"/>
                </a:lnTo>
                <a:lnTo>
                  <a:pt x="699030" y="716406"/>
                </a:lnTo>
                <a:lnTo>
                  <a:pt x="649428" y="719234"/>
                </a:lnTo>
                <a:lnTo>
                  <a:pt x="636981" y="767333"/>
                </a:lnTo>
                <a:lnTo>
                  <a:pt x="587782" y="760428"/>
                </a:lnTo>
                <a:lnTo>
                  <a:pt x="566187" y="805171"/>
                </a:lnTo>
                <a:lnTo>
                  <a:pt x="519276" y="788803"/>
                </a:lnTo>
                <a:lnTo>
                  <a:pt x="489369" y="828472"/>
                </a:lnTo>
                <a:lnTo>
                  <a:pt x="446558" y="803268"/>
                </a:lnTo>
                <a:lnTo>
                  <a:pt x="409483" y="836341"/>
                </a:lnTo>
                <a:lnTo>
                  <a:pt x="372409" y="803267"/>
                </a:lnTo>
                <a:lnTo>
                  <a:pt x="329598" y="828473"/>
                </a:lnTo>
                <a:lnTo>
                  <a:pt x="299689" y="788803"/>
                </a:lnTo>
                <a:lnTo>
                  <a:pt x="252781" y="805170"/>
                </a:lnTo>
                <a:lnTo>
                  <a:pt x="231186" y="760427"/>
                </a:lnTo>
                <a:lnTo>
                  <a:pt x="181985" y="767331"/>
                </a:lnTo>
                <a:lnTo>
                  <a:pt x="169537" y="719234"/>
                </a:lnTo>
                <a:lnTo>
                  <a:pt x="119934" y="716406"/>
                </a:lnTo>
                <a:lnTo>
                  <a:pt x="117107" y="666803"/>
                </a:lnTo>
                <a:lnTo>
                  <a:pt x="69009" y="654355"/>
                </a:lnTo>
                <a:lnTo>
                  <a:pt x="75913" y="605155"/>
                </a:lnTo>
                <a:lnTo>
                  <a:pt x="31170" y="583561"/>
                </a:lnTo>
                <a:lnTo>
                  <a:pt x="47538" y="536651"/>
                </a:lnTo>
                <a:lnTo>
                  <a:pt x="7866" y="506743"/>
                </a:lnTo>
                <a:lnTo>
                  <a:pt x="33074" y="463932"/>
                </a:lnTo>
                <a:lnTo>
                  <a:pt x="0" y="426858"/>
                </a:lnTo>
                <a:lnTo>
                  <a:pt x="33073" y="389783"/>
                </a:lnTo>
                <a:lnTo>
                  <a:pt x="7867" y="346971"/>
                </a:lnTo>
                <a:lnTo>
                  <a:pt x="47537" y="317064"/>
                </a:lnTo>
                <a:lnTo>
                  <a:pt x="31171" y="270153"/>
                </a:lnTo>
                <a:lnTo>
                  <a:pt x="75913" y="248559"/>
                </a:lnTo>
                <a:lnTo>
                  <a:pt x="69008" y="199359"/>
                </a:lnTo>
                <a:lnTo>
                  <a:pt x="117107" y="186913"/>
                </a:lnTo>
                <a:lnTo>
                  <a:pt x="119935" y="137311"/>
                </a:lnTo>
                <a:lnTo>
                  <a:pt x="169538" y="134481"/>
                </a:lnTo>
                <a:lnTo>
                  <a:pt x="181984" y="86383"/>
                </a:lnTo>
                <a:lnTo>
                  <a:pt x="231184" y="93287"/>
                </a:lnTo>
                <a:lnTo>
                  <a:pt x="252779" y="48545"/>
                </a:lnTo>
                <a:lnTo>
                  <a:pt x="299689" y="64912"/>
                </a:lnTo>
                <a:lnTo>
                  <a:pt x="329596" y="25242"/>
                </a:lnTo>
                <a:lnTo>
                  <a:pt x="372408" y="50447"/>
                </a:lnTo>
                <a:lnTo>
                  <a:pt x="409482" y="17373"/>
                </a:lnTo>
                <a:lnTo>
                  <a:pt x="446557" y="50449"/>
                </a:lnTo>
                <a:lnTo>
                  <a:pt x="489370" y="25243"/>
                </a:lnTo>
                <a:lnTo>
                  <a:pt x="519277" y="64912"/>
                </a:lnTo>
                <a:lnTo>
                  <a:pt x="566185" y="48545"/>
                </a:lnTo>
                <a:lnTo>
                  <a:pt x="587780" y="93288"/>
                </a:lnTo>
                <a:lnTo>
                  <a:pt x="636981" y="86384"/>
                </a:lnTo>
                <a:lnTo>
                  <a:pt x="639138" y="94720"/>
                </a:lnTo>
                <a:lnTo>
                  <a:pt x="83634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3" name="フリーフォーム: 図形 512">
            <a:extLst>
              <a:ext uri="{FF2B5EF4-FFF2-40B4-BE49-F238E27FC236}">
                <a16:creationId xmlns:a16="http://schemas.microsoft.com/office/drawing/2014/main" id="{4F0A0F1F-C300-0F87-FC85-2C7477E5B8EA}"/>
              </a:ext>
            </a:extLst>
          </p:cNvPr>
          <p:cNvSpPr/>
          <p:nvPr/>
        </p:nvSpPr>
        <p:spPr bwMode="auto">
          <a:xfrm>
            <a:off x="8240409" y="5422771"/>
            <a:ext cx="693938" cy="693938"/>
          </a:xfrm>
          <a:custGeom>
            <a:avLst/>
            <a:gdLst>
              <a:gd name="connsiteX0" fmla="*/ 0 w 836341"/>
              <a:gd name="connsiteY0" fmla="*/ 0 h 836341"/>
              <a:gd name="connsiteX1" fmla="*/ 197201 w 836341"/>
              <a:gd name="connsiteY1" fmla="*/ 94721 h 836341"/>
              <a:gd name="connsiteX2" fmla="*/ 199361 w 836341"/>
              <a:gd name="connsiteY2" fmla="*/ 86384 h 836341"/>
              <a:gd name="connsiteX3" fmla="*/ 248560 w 836341"/>
              <a:gd name="connsiteY3" fmla="*/ 93289 h 836341"/>
              <a:gd name="connsiteX4" fmla="*/ 270156 w 836341"/>
              <a:gd name="connsiteY4" fmla="*/ 48546 h 836341"/>
              <a:gd name="connsiteX5" fmla="*/ 317064 w 836341"/>
              <a:gd name="connsiteY5" fmla="*/ 64912 h 836341"/>
              <a:gd name="connsiteX6" fmla="*/ 346972 w 836341"/>
              <a:gd name="connsiteY6" fmla="*/ 25243 h 836341"/>
              <a:gd name="connsiteX7" fmla="*/ 389785 w 836341"/>
              <a:gd name="connsiteY7" fmla="*/ 50449 h 836341"/>
              <a:gd name="connsiteX8" fmla="*/ 426858 w 836341"/>
              <a:gd name="connsiteY8" fmla="*/ 17375 h 836341"/>
              <a:gd name="connsiteX9" fmla="*/ 463932 w 836341"/>
              <a:gd name="connsiteY9" fmla="*/ 50449 h 836341"/>
              <a:gd name="connsiteX10" fmla="*/ 506744 w 836341"/>
              <a:gd name="connsiteY10" fmla="*/ 25243 h 836341"/>
              <a:gd name="connsiteX11" fmla="*/ 536650 w 836341"/>
              <a:gd name="connsiteY11" fmla="*/ 64911 h 836341"/>
              <a:gd name="connsiteX12" fmla="*/ 583562 w 836341"/>
              <a:gd name="connsiteY12" fmla="*/ 48547 h 836341"/>
              <a:gd name="connsiteX13" fmla="*/ 605157 w 836341"/>
              <a:gd name="connsiteY13" fmla="*/ 93290 h 836341"/>
              <a:gd name="connsiteX14" fmla="*/ 654356 w 836341"/>
              <a:gd name="connsiteY14" fmla="*/ 86384 h 836341"/>
              <a:gd name="connsiteX15" fmla="*/ 666803 w 836341"/>
              <a:gd name="connsiteY15" fmla="*/ 134482 h 836341"/>
              <a:gd name="connsiteX16" fmla="*/ 716406 w 836341"/>
              <a:gd name="connsiteY16" fmla="*/ 137310 h 836341"/>
              <a:gd name="connsiteX17" fmla="*/ 719234 w 836341"/>
              <a:gd name="connsiteY17" fmla="*/ 186912 h 836341"/>
              <a:gd name="connsiteX18" fmla="*/ 767331 w 836341"/>
              <a:gd name="connsiteY18" fmla="*/ 199360 h 836341"/>
              <a:gd name="connsiteX19" fmla="*/ 760426 w 836341"/>
              <a:gd name="connsiteY19" fmla="*/ 248559 h 836341"/>
              <a:gd name="connsiteX20" fmla="*/ 805169 w 836341"/>
              <a:gd name="connsiteY20" fmla="*/ 270153 h 836341"/>
              <a:gd name="connsiteX21" fmla="*/ 788803 w 836341"/>
              <a:gd name="connsiteY21" fmla="*/ 317064 h 836341"/>
              <a:gd name="connsiteX22" fmla="*/ 828473 w 836341"/>
              <a:gd name="connsiteY22" fmla="*/ 346971 h 836341"/>
              <a:gd name="connsiteX23" fmla="*/ 803267 w 836341"/>
              <a:gd name="connsiteY23" fmla="*/ 389784 h 836341"/>
              <a:gd name="connsiteX24" fmla="*/ 836341 w 836341"/>
              <a:gd name="connsiteY24" fmla="*/ 426857 h 836341"/>
              <a:gd name="connsiteX25" fmla="*/ 803267 w 836341"/>
              <a:gd name="connsiteY25" fmla="*/ 463931 h 836341"/>
              <a:gd name="connsiteX26" fmla="*/ 828472 w 836341"/>
              <a:gd name="connsiteY26" fmla="*/ 506743 h 836341"/>
              <a:gd name="connsiteX27" fmla="*/ 788802 w 836341"/>
              <a:gd name="connsiteY27" fmla="*/ 536650 h 836341"/>
              <a:gd name="connsiteX28" fmla="*/ 805169 w 836341"/>
              <a:gd name="connsiteY28" fmla="*/ 583561 h 836341"/>
              <a:gd name="connsiteX29" fmla="*/ 760427 w 836341"/>
              <a:gd name="connsiteY29" fmla="*/ 605155 h 836341"/>
              <a:gd name="connsiteX30" fmla="*/ 767331 w 836341"/>
              <a:gd name="connsiteY30" fmla="*/ 654355 h 836341"/>
              <a:gd name="connsiteX31" fmla="*/ 719234 w 836341"/>
              <a:gd name="connsiteY31" fmla="*/ 666803 h 836341"/>
              <a:gd name="connsiteX32" fmla="*/ 716406 w 836341"/>
              <a:gd name="connsiteY32" fmla="*/ 716407 h 836341"/>
              <a:gd name="connsiteX33" fmla="*/ 666803 w 836341"/>
              <a:gd name="connsiteY33" fmla="*/ 719234 h 836341"/>
              <a:gd name="connsiteX34" fmla="*/ 654355 w 836341"/>
              <a:gd name="connsiteY34" fmla="*/ 767331 h 836341"/>
              <a:gd name="connsiteX35" fmla="*/ 605155 w 836341"/>
              <a:gd name="connsiteY35" fmla="*/ 760426 h 836341"/>
              <a:gd name="connsiteX36" fmla="*/ 583560 w 836341"/>
              <a:gd name="connsiteY36" fmla="*/ 805169 h 836341"/>
              <a:gd name="connsiteX37" fmla="*/ 536652 w 836341"/>
              <a:gd name="connsiteY37" fmla="*/ 788803 h 836341"/>
              <a:gd name="connsiteX38" fmla="*/ 506744 w 836341"/>
              <a:gd name="connsiteY38" fmla="*/ 828472 h 836341"/>
              <a:gd name="connsiteX39" fmla="*/ 463931 w 836341"/>
              <a:gd name="connsiteY39" fmla="*/ 803267 h 836341"/>
              <a:gd name="connsiteX40" fmla="*/ 426857 w 836341"/>
              <a:gd name="connsiteY40" fmla="*/ 836341 h 836341"/>
              <a:gd name="connsiteX41" fmla="*/ 389784 w 836341"/>
              <a:gd name="connsiteY41" fmla="*/ 803267 h 836341"/>
              <a:gd name="connsiteX42" fmla="*/ 346971 w 836341"/>
              <a:gd name="connsiteY42" fmla="*/ 828472 h 836341"/>
              <a:gd name="connsiteX43" fmla="*/ 317064 w 836341"/>
              <a:gd name="connsiteY43" fmla="*/ 788803 h 836341"/>
              <a:gd name="connsiteX44" fmla="*/ 270154 w 836341"/>
              <a:gd name="connsiteY44" fmla="*/ 805169 h 836341"/>
              <a:gd name="connsiteX45" fmla="*/ 248559 w 836341"/>
              <a:gd name="connsiteY45" fmla="*/ 760426 h 836341"/>
              <a:gd name="connsiteX46" fmla="*/ 199360 w 836341"/>
              <a:gd name="connsiteY46" fmla="*/ 767331 h 836341"/>
              <a:gd name="connsiteX47" fmla="*/ 186913 w 836341"/>
              <a:gd name="connsiteY47" fmla="*/ 719233 h 836341"/>
              <a:gd name="connsiteX48" fmla="*/ 137310 w 836341"/>
              <a:gd name="connsiteY48" fmla="*/ 716406 h 836341"/>
              <a:gd name="connsiteX49" fmla="*/ 134482 w 836341"/>
              <a:gd name="connsiteY49" fmla="*/ 666803 h 836341"/>
              <a:gd name="connsiteX50" fmla="*/ 86384 w 836341"/>
              <a:gd name="connsiteY50" fmla="*/ 654355 h 836341"/>
              <a:gd name="connsiteX51" fmla="*/ 93290 w 836341"/>
              <a:gd name="connsiteY51" fmla="*/ 605156 h 836341"/>
              <a:gd name="connsiteX52" fmla="*/ 48547 w 836341"/>
              <a:gd name="connsiteY52" fmla="*/ 583561 h 836341"/>
              <a:gd name="connsiteX53" fmla="*/ 64913 w 836341"/>
              <a:gd name="connsiteY53" fmla="*/ 536651 h 836341"/>
              <a:gd name="connsiteX54" fmla="*/ 25243 w 836341"/>
              <a:gd name="connsiteY54" fmla="*/ 506744 h 836341"/>
              <a:gd name="connsiteX55" fmla="*/ 50449 w 836341"/>
              <a:gd name="connsiteY55" fmla="*/ 463932 h 836341"/>
              <a:gd name="connsiteX56" fmla="*/ 17375 w 836341"/>
              <a:gd name="connsiteY56" fmla="*/ 426858 h 836341"/>
              <a:gd name="connsiteX57" fmla="*/ 50449 w 836341"/>
              <a:gd name="connsiteY57" fmla="*/ 389784 h 836341"/>
              <a:gd name="connsiteX58" fmla="*/ 25243 w 836341"/>
              <a:gd name="connsiteY58" fmla="*/ 346972 h 836341"/>
              <a:gd name="connsiteX59" fmla="*/ 64913 w 836341"/>
              <a:gd name="connsiteY59" fmla="*/ 317063 h 836341"/>
              <a:gd name="connsiteX60" fmla="*/ 48547 w 836341"/>
              <a:gd name="connsiteY60" fmla="*/ 270155 h 836341"/>
              <a:gd name="connsiteX61" fmla="*/ 93290 w 836341"/>
              <a:gd name="connsiteY61" fmla="*/ 248560 h 836341"/>
              <a:gd name="connsiteX62" fmla="*/ 86384 w 836341"/>
              <a:gd name="connsiteY62" fmla="*/ 199361 h 836341"/>
              <a:gd name="connsiteX63" fmla="*/ 94721 w 836341"/>
              <a:gd name="connsiteY63" fmla="*/ 197201 h 836341"/>
              <a:gd name="connsiteX64" fmla="*/ 0 w 836341"/>
              <a:gd name="connsiteY64" fmla="*/ 0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1" h="836341">
                <a:moveTo>
                  <a:pt x="0" y="0"/>
                </a:moveTo>
                <a:lnTo>
                  <a:pt x="197201" y="94721"/>
                </a:lnTo>
                <a:lnTo>
                  <a:pt x="199361" y="86384"/>
                </a:lnTo>
                <a:lnTo>
                  <a:pt x="248560" y="93289"/>
                </a:lnTo>
                <a:lnTo>
                  <a:pt x="270156" y="48546"/>
                </a:lnTo>
                <a:lnTo>
                  <a:pt x="317064" y="64912"/>
                </a:lnTo>
                <a:lnTo>
                  <a:pt x="346972" y="25243"/>
                </a:lnTo>
                <a:lnTo>
                  <a:pt x="389785" y="50449"/>
                </a:lnTo>
                <a:lnTo>
                  <a:pt x="426858" y="17375"/>
                </a:lnTo>
                <a:lnTo>
                  <a:pt x="463932" y="50449"/>
                </a:lnTo>
                <a:lnTo>
                  <a:pt x="506744" y="25243"/>
                </a:lnTo>
                <a:lnTo>
                  <a:pt x="536650" y="64911"/>
                </a:lnTo>
                <a:lnTo>
                  <a:pt x="583562" y="48547"/>
                </a:lnTo>
                <a:lnTo>
                  <a:pt x="605157" y="93290"/>
                </a:lnTo>
                <a:lnTo>
                  <a:pt x="654356" y="86384"/>
                </a:lnTo>
                <a:lnTo>
                  <a:pt x="666803" y="134482"/>
                </a:lnTo>
                <a:lnTo>
                  <a:pt x="716406" y="137310"/>
                </a:lnTo>
                <a:lnTo>
                  <a:pt x="719234" y="186912"/>
                </a:lnTo>
                <a:lnTo>
                  <a:pt x="767331" y="199360"/>
                </a:lnTo>
                <a:lnTo>
                  <a:pt x="760426" y="248559"/>
                </a:lnTo>
                <a:lnTo>
                  <a:pt x="805169" y="270153"/>
                </a:lnTo>
                <a:lnTo>
                  <a:pt x="788803" y="317064"/>
                </a:lnTo>
                <a:lnTo>
                  <a:pt x="828473" y="346971"/>
                </a:lnTo>
                <a:lnTo>
                  <a:pt x="803267" y="389784"/>
                </a:lnTo>
                <a:lnTo>
                  <a:pt x="836341" y="426857"/>
                </a:lnTo>
                <a:lnTo>
                  <a:pt x="803267" y="463931"/>
                </a:lnTo>
                <a:lnTo>
                  <a:pt x="828472" y="506743"/>
                </a:lnTo>
                <a:lnTo>
                  <a:pt x="788802" y="536650"/>
                </a:lnTo>
                <a:lnTo>
                  <a:pt x="805169" y="583561"/>
                </a:lnTo>
                <a:lnTo>
                  <a:pt x="760427" y="605155"/>
                </a:lnTo>
                <a:lnTo>
                  <a:pt x="767331" y="654355"/>
                </a:lnTo>
                <a:lnTo>
                  <a:pt x="719234" y="666803"/>
                </a:lnTo>
                <a:lnTo>
                  <a:pt x="716406" y="716407"/>
                </a:lnTo>
                <a:lnTo>
                  <a:pt x="666803" y="719234"/>
                </a:lnTo>
                <a:lnTo>
                  <a:pt x="654355" y="767331"/>
                </a:lnTo>
                <a:lnTo>
                  <a:pt x="605155" y="760426"/>
                </a:lnTo>
                <a:lnTo>
                  <a:pt x="583560" y="805169"/>
                </a:lnTo>
                <a:lnTo>
                  <a:pt x="536652" y="788803"/>
                </a:lnTo>
                <a:lnTo>
                  <a:pt x="506744" y="828472"/>
                </a:lnTo>
                <a:lnTo>
                  <a:pt x="463931" y="803267"/>
                </a:lnTo>
                <a:lnTo>
                  <a:pt x="426857" y="836341"/>
                </a:lnTo>
                <a:lnTo>
                  <a:pt x="389784" y="803267"/>
                </a:lnTo>
                <a:lnTo>
                  <a:pt x="346971" y="828472"/>
                </a:lnTo>
                <a:lnTo>
                  <a:pt x="317064" y="788803"/>
                </a:lnTo>
                <a:lnTo>
                  <a:pt x="270154" y="805169"/>
                </a:lnTo>
                <a:lnTo>
                  <a:pt x="248559" y="760426"/>
                </a:lnTo>
                <a:lnTo>
                  <a:pt x="199360" y="767331"/>
                </a:lnTo>
                <a:lnTo>
                  <a:pt x="186913" y="719233"/>
                </a:lnTo>
                <a:lnTo>
                  <a:pt x="137310" y="716406"/>
                </a:lnTo>
                <a:lnTo>
                  <a:pt x="134482" y="666803"/>
                </a:lnTo>
                <a:lnTo>
                  <a:pt x="86384" y="654355"/>
                </a:lnTo>
                <a:lnTo>
                  <a:pt x="93290" y="605156"/>
                </a:lnTo>
                <a:lnTo>
                  <a:pt x="48547" y="583561"/>
                </a:lnTo>
                <a:lnTo>
                  <a:pt x="64913" y="536651"/>
                </a:lnTo>
                <a:lnTo>
                  <a:pt x="25243" y="506744"/>
                </a:lnTo>
                <a:lnTo>
                  <a:pt x="50449" y="463932"/>
                </a:lnTo>
                <a:lnTo>
                  <a:pt x="17375" y="426858"/>
                </a:lnTo>
                <a:lnTo>
                  <a:pt x="50449" y="389784"/>
                </a:lnTo>
                <a:lnTo>
                  <a:pt x="25243" y="346972"/>
                </a:lnTo>
                <a:lnTo>
                  <a:pt x="64913" y="317063"/>
                </a:lnTo>
                <a:lnTo>
                  <a:pt x="48547" y="270155"/>
                </a:lnTo>
                <a:lnTo>
                  <a:pt x="93290" y="248560"/>
                </a:lnTo>
                <a:lnTo>
                  <a:pt x="86384" y="199361"/>
                </a:lnTo>
                <a:lnTo>
                  <a:pt x="94721" y="19720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4" name="フリーフォーム: 図形 503">
            <a:extLst>
              <a:ext uri="{FF2B5EF4-FFF2-40B4-BE49-F238E27FC236}">
                <a16:creationId xmlns:a16="http://schemas.microsoft.com/office/drawing/2014/main" id="{9BBB6E5B-86FF-7FE1-7312-D64749CA10E2}"/>
              </a:ext>
            </a:extLst>
          </p:cNvPr>
          <p:cNvSpPr/>
          <p:nvPr/>
        </p:nvSpPr>
        <p:spPr bwMode="auto">
          <a:xfrm>
            <a:off x="7568973" y="5560155"/>
            <a:ext cx="679523" cy="840645"/>
          </a:xfrm>
          <a:custGeom>
            <a:avLst/>
            <a:gdLst>
              <a:gd name="connsiteX0" fmla="*/ 409484 w 818968"/>
              <a:gd name="connsiteY0" fmla="*/ 0 h 1013154"/>
              <a:gd name="connsiteX1" fmla="*/ 481948 w 818968"/>
              <a:gd name="connsiteY1" fmla="*/ 206422 h 1013154"/>
              <a:gd name="connsiteX2" fmla="*/ 489370 w 818968"/>
              <a:gd name="connsiteY2" fmla="*/ 202052 h 1013154"/>
              <a:gd name="connsiteX3" fmla="*/ 519277 w 818968"/>
              <a:gd name="connsiteY3" fmla="*/ 241724 h 1013154"/>
              <a:gd name="connsiteX4" fmla="*/ 566186 w 818968"/>
              <a:gd name="connsiteY4" fmla="*/ 225356 h 1013154"/>
              <a:gd name="connsiteX5" fmla="*/ 587782 w 818968"/>
              <a:gd name="connsiteY5" fmla="*/ 270099 h 1013154"/>
              <a:gd name="connsiteX6" fmla="*/ 636981 w 818968"/>
              <a:gd name="connsiteY6" fmla="*/ 263196 h 1013154"/>
              <a:gd name="connsiteX7" fmla="*/ 649430 w 818968"/>
              <a:gd name="connsiteY7" fmla="*/ 311292 h 1013154"/>
              <a:gd name="connsiteX8" fmla="*/ 699034 w 818968"/>
              <a:gd name="connsiteY8" fmla="*/ 314122 h 1013154"/>
              <a:gd name="connsiteX9" fmla="*/ 701861 w 818968"/>
              <a:gd name="connsiteY9" fmla="*/ 363722 h 1013154"/>
              <a:gd name="connsiteX10" fmla="*/ 749957 w 818968"/>
              <a:gd name="connsiteY10" fmla="*/ 376172 h 1013154"/>
              <a:gd name="connsiteX11" fmla="*/ 743054 w 818968"/>
              <a:gd name="connsiteY11" fmla="*/ 425371 h 1013154"/>
              <a:gd name="connsiteX12" fmla="*/ 787798 w 818968"/>
              <a:gd name="connsiteY12" fmla="*/ 446968 h 1013154"/>
              <a:gd name="connsiteX13" fmla="*/ 771428 w 818968"/>
              <a:gd name="connsiteY13" fmla="*/ 493876 h 1013154"/>
              <a:gd name="connsiteX14" fmla="*/ 811101 w 818968"/>
              <a:gd name="connsiteY14" fmla="*/ 523782 h 1013154"/>
              <a:gd name="connsiteX15" fmla="*/ 785893 w 818968"/>
              <a:gd name="connsiteY15" fmla="*/ 566595 h 1013154"/>
              <a:gd name="connsiteX16" fmla="*/ 818968 w 818968"/>
              <a:gd name="connsiteY16" fmla="*/ 603670 h 1013154"/>
              <a:gd name="connsiteX17" fmla="*/ 785893 w 818968"/>
              <a:gd name="connsiteY17" fmla="*/ 640744 h 1013154"/>
              <a:gd name="connsiteX18" fmla="*/ 811102 w 818968"/>
              <a:gd name="connsiteY18" fmla="*/ 683556 h 1013154"/>
              <a:gd name="connsiteX19" fmla="*/ 771429 w 818968"/>
              <a:gd name="connsiteY19" fmla="*/ 713463 h 1013154"/>
              <a:gd name="connsiteX20" fmla="*/ 787798 w 818968"/>
              <a:gd name="connsiteY20" fmla="*/ 760371 h 1013154"/>
              <a:gd name="connsiteX21" fmla="*/ 743054 w 818968"/>
              <a:gd name="connsiteY21" fmla="*/ 781968 h 1013154"/>
              <a:gd name="connsiteX22" fmla="*/ 749959 w 818968"/>
              <a:gd name="connsiteY22" fmla="*/ 831167 h 1013154"/>
              <a:gd name="connsiteX23" fmla="*/ 701861 w 818968"/>
              <a:gd name="connsiteY23" fmla="*/ 843616 h 1013154"/>
              <a:gd name="connsiteX24" fmla="*/ 699034 w 818968"/>
              <a:gd name="connsiteY24" fmla="*/ 893219 h 1013154"/>
              <a:gd name="connsiteX25" fmla="*/ 649430 w 818968"/>
              <a:gd name="connsiteY25" fmla="*/ 896046 h 1013154"/>
              <a:gd name="connsiteX26" fmla="*/ 636982 w 818968"/>
              <a:gd name="connsiteY26" fmla="*/ 944144 h 1013154"/>
              <a:gd name="connsiteX27" fmla="*/ 587782 w 818968"/>
              <a:gd name="connsiteY27" fmla="*/ 937239 h 1013154"/>
              <a:gd name="connsiteX28" fmla="*/ 566185 w 818968"/>
              <a:gd name="connsiteY28" fmla="*/ 981984 h 1013154"/>
              <a:gd name="connsiteX29" fmla="*/ 519277 w 818968"/>
              <a:gd name="connsiteY29" fmla="*/ 965614 h 1013154"/>
              <a:gd name="connsiteX30" fmla="*/ 489369 w 818968"/>
              <a:gd name="connsiteY30" fmla="*/ 1005286 h 1013154"/>
              <a:gd name="connsiteX31" fmla="*/ 446558 w 818968"/>
              <a:gd name="connsiteY31" fmla="*/ 980079 h 1013154"/>
              <a:gd name="connsiteX32" fmla="*/ 409484 w 818968"/>
              <a:gd name="connsiteY32" fmla="*/ 1013154 h 1013154"/>
              <a:gd name="connsiteX33" fmla="*/ 372409 w 818968"/>
              <a:gd name="connsiteY33" fmla="*/ 980078 h 1013154"/>
              <a:gd name="connsiteX34" fmla="*/ 329598 w 818968"/>
              <a:gd name="connsiteY34" fmla="*/ 1005288 h 1013154"/>
              <a:gd name="connsiteX35" fmla="*/ 299690 w 818968"/>
              <a:gd name="connsiteY35" fmla="*/ 965614 h 1013154"/>
              <a:gd name="connsiteX36" fmla="*/ 252784 w 818968"/>
              <a:gd name="connsiteY36" fmla="*/ 981984 h 1013154"/>
              <a:gd name="connsiteX37" fmla="*/ 231185 w 818968"/>
              <a:gd name="connsiteY37" fmla="*/ 937239 h 1013154"/>
              <a:gd name="connsiteX38" fmla="*/ 181986 w 818968"/>
              <a:gd name="connsiteY38" fmla="*/ 944142 h 1013154"/>
              <a:gd name="connsiteX39" fmla="*/ 169537 w 818968"/>
              <a:gd name="connsiteY39" fmla="*/ 896046 h 1013154"/>
              <a:gd name="connsiteX40" fmla="*/ 119936 w 818968"/>
              <a:gd name="connsiteY40" fmla="*/ 893219 h 1013154"/>
              <a:gd name="connsiteX41" fmla="*/ 117106 w 818968"/>
              <a:gd name="connsiteY41" fmla="*/ 843616 h 1013154"/>
              <a:gd name="connsiteX42" fmla="*/ 69010 w 818968"/>
              <a:gd name="connsiteY42" fmla="*/ 831167 h 1013154"/>
              <a:gd name="connsiteX43" fmla="*/ 75913 w 818968"/>
              <a:gd name="connsiteY43" fmla="*/ 781968 h 1013154"/>
              <a:gd name="connsiteX44" fmla="*/ 31171 w 818968"/>
              <a:gd name="connsiteY44" fmla="*/ 760372 h 1013154"/>
              <a:gd name="connsiteX45" fmla="*/ 47539 w 818968"/>
              <a:gd name="connsiteY45" fmla="*/ 713462 h 1013154"/>
              <a:gd name="connsiteX46" fmla="*/ 7866 w 818968"/>
              <a:gd name="connsiteY46" fmla="*/ 683556 h 1013154"/>
              <a:gd name="connsiteX47" fmla="*/ 33074 w 818968"/>
              <a:gd name="connsiteY47" fmla="*/ 640744 h 1013154"/>
              <a:gd name="connsiteX48" fmla="*/ 0 w 818968"/>
              <a:gd name="connsiteY48" fmla="*/ 603670 h 1013154"/>
              <a:gd name="connsiteX49" fmla="*/ 33075 w 818968"/>
              <a:gd name="connsiteY49" fmla="*/ 566596 h 1013154"/>
              <a:gd name="connsiteX50" fmla="*/ 7867 w 818968"/>
              <a:gd name="connsiteY50" fmla="*/ 523783 h 1013154"/>
              <a:gd name="connsiteX51" fmla="*/ 47538 w 818968"/>
              <a:gd name="connsiteY51" fmla="*/ 493875 h 1013154"/>
              <a:gd name="connsiteX52" fmla="*/ 31170 w 818968"/>
              <a:gd name="connsiteY52" fmla="*/ 446969 h 1013154"/>
              <a:gd name="connsiteX53" fmla="*/ 75914 w 818968"/>
              <a:gd name="connsiteY53" fmla="*/ 425370 h 1013154"/>
              <a:gd name="connsiteX54" fmla="*/ 69009 w 818968"/>
              <a:gd name="connsiteY54" fmla="*/ 376172 h 1013154"/>
              <a:gd name="connsiteX55" fmla="*/ 117106 w 818968"/>
              <a:gd name="connsiteY55" fmla="*/ 363722 h 1013154"/>
              <a:gd name="connsiteX56" fmla="*/ 119936 w 818968"/>
              <a:gd name="connsiteY56" fmla="*/ 314122 h 1013154"/>
              <a:gd name="connsiteX57" fmla="*/ 169537 w 818968"/>
              <a:gd name="connsiteY57" fmla="*/ 311292 h 1013154"/>
              <a:gd name="connsiteX58" fmla="*/ 181987 w 818968"/>
              <a:gd name="connsiteY58" fmla="*/ 263195 h 1013154"/>
              <a:gd name="connsiteX59" fmla="*/ 231185 w 818968"/>
              <a:gd name="connsiteY59" fmla="*/ 270099 h 1013154"/>
              <a:gd name="connsiteX60" fmla="*/ 252783 w 818968"/>
              <a:gd name="connsiteY60" fmla="*/ 225356 h 1013154"/>
              <a:gd name="connsiteX61" fmla="*/ 299690 w 818968"/>
              <a:gd name="connsiteY61" fmla="*/ 241723 h 1013154"/>
              <a:gd name="connsiteX62" fmla="*/ 329598 w 818968"/>
              <a:gd name="connsiteY62" fmla="*/ 202052 h 1013154"/>
              <a:gd name="connsiteX63" fmla="*/ 337018 w 818968"/>
              <a:gd name="connsiteY63" fmla="*/ 206421 h 1013154"/>
              <a:gd name="connsiteX64" fmla="*/ 409484 w 818968"/>
              <a:gd name="connsiteY64" fmla="*/ 0 h 1013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18968" h="1013154">
                <a:moveTo>
                  <a:pt x="409484" y="0"/>
                </a:moveTo>
                <a:lnTo>
                  <a:pt x="481948" y="206422"/>
                </a:lnTo>
                <a:lnTo>
                  <a:pt x="489370" y="202052"/>
                </a:lnTo>
                <a:lnTo>
                  <a:pt x="519277" y="241724"/>
                </a:lnTo>
                <a:lnTo>
                  <a:pt x="566186" y="225356"/>
                </a:lnTo>
                <a:lnTo>
                  <a:pt x="587782" y="270099"/>
                </a:lnTo>
                <a:lnTo>
                  <a:pt x="636981" y="263196"/>
                </a:lnTo>
                <a:lnTo>
                  <a:pt x="649430" y="311292"/>
                </a:lnTo>
                <a:lnTo>
                  <a:pt x="699034" y="314122"/>
                </a:lnTo>
                <a:lnTo>
                  <a:pt x="701861" y="363722"/>
                </a:lnTo>
                <a:lnTo>
                  <a:pt x="749957" y="376172"/>
                </a:lnTo>
                <a:lnTo>
                  <a:pt x="743054" y="425371"/>
                </a:lnTo>
                <a:lnTo>
                  <a:pt x="787798" y="446968"/>
                </a:lnTo>
                <a:lnTo>
                  <a:pt x="771428" y="493876"/>
                </a:lnTo>
                <a:lnTo>
                  <a:pt x="811101" y="523782"/>
                </a:lnTo>
                <a:lnTo>
                  <a:pt x="785893" y="566595"/>
                </a:lnTo>
                <a:lnTo>
                  <a:pt x="818968" y="603670"/>
                </a:lnTo>
                <a:lnTo>
                  <a:pt x="785893" y="640744"/>
                </a:lnTo>
                <a:lnTo>
                  <a:pt x="811102" y="683556"/>
                </a:lnTo>
                <a:lnTo>
                  <a:pt x="771429" y="713463"/>
                </a:lnTo>
                <a:lnTo>
                  <a:pt x="787798" y="760371"/>
                </a:lnTo>
                <a:lnTo>
                  <a:pt x="743054" y="781968"/>
                </a:lnTo>
                <a:lnTo>
                  <a:pt x="749959" y="831167"/>
                </a:lnTo>
                <a:lnTo>
                  <a:pt x="701861" y="843616"/>
                </a:lnTo>
                <a:lnTo>
                  <a:pt x="699034" y="893219"/>
                </a:lnTo>
                <a:lnTo>
                  <a:pt x="649430" y="896046"/>
                </a:lnTo>
                <a:lnTo>
                  <a:pt x="636982" y="944144"/>
                </a:lnTo>
                <a:lnTo>
                  <a:pt x="587782" y="937239"/>
                </a:lnTo>
                <a:lnTo>
                  <a:pt x="566185" y="981984"/>
                </a:lnTo>
                <a:lnTo>
                  <a:pt x="519277" y="965614"/>
                </a:lnTo>
                <a:lnTo>
                  <a:pt x="489369" y="1005286"/>
                </a:lnTo>
                <a:lnTo>
                  <a:pt x="446558" y="980079"/>
                </a:lnTo>
                <a:lnTo>
                  <a:pt x="409484" y="1013154"/>
                </a:lnTo>
                <a:lnTo>
                  <a:pt x="372409" y="980078"/>
                </a:lnTo>
                <a:lnTo>
                  <a:pt x="329598" y="1005288"/>
                </a:lnTo>
                <a:lnTo>
                  <a:pt x="299690" y="965614"/>
                </a:lnTo>
                <a:lnTo>
                  <a:pt x="252784" y="981984"/>
                </a:lnTo>
                <a:lnTo>
                  <a:pt x="231185" y="937239"/>
                </a:lnTo>
                <a:lnTo>
                  <a:pt x="181986" y="944142"/>
                </a:lnTo>
                <a:lnTo>
                  <a:pt x="169537" y="896046"/>
                </a:lnTo>
                <a:lnTo>
                  <a:pt x="119936" y="893219"/>
                </a:lnTo>
                <a:lnTo>
                  <a:pt x="117106" y="843616"/>
                </a:lnTo>
                <a:lnTo>
                  <a:pt x="69010" y="831167"/>
                </a:lnTo>
                <a:lnTo>
                  <a:pt x="75913" y="781968"/>
                </a:lnTo>
                <a:lnTo>
                  <a:pt x="31171" y="760372"/>
                </a:lnTo>
                <a:lnTo>
                  <a:pt x="47539" y="713462"/>
                </a:lnTo>
                <a:lnTo>
                  <a:pt x="7866" y="683556"/>
                </a:lnTo>
                <a:lnTo>
                  <a:pt x="33074" y="640744"/>
                </a:lnTo>
                <a:lnTo>
                  <a:pt x="0" y="603670"/>
                </a:lnTo>
                <a:lnTo>
                  <a:pt x="33075" y="566596"/>
                </a:lnTo>
                <a:lnTo>
                  <a:pt x="7867" y="523783"/>
                </a:lnTo>
                <a:lnTo>
                  <a:pt x="47538" y="493875"/>
                </a:lnTo>
                <a:lnTo>
                  <a:pt x="31170" y="446969"/>
                </a:lnTo>
                <a:lnTo>
                  <a:pt x="75914" y="425370"/>
                </a:lnTo>
                <a:lnTo>
                  <a:pt x="69009" y="376172"/>
                </a:lnTo>
                <a:lnTo>
                  <a:pt x="117106" y="363722"/>
                </a:lnTo>
                <a:lnTo>
                  <a:pt x="119936" y="314122"/>
                </a:lnTo>
                <a:lnTo>
                  <a:pt x="169537" y="311292"/>
                </a:lnTo>
                <a:lnTo>
                  <a:pt x="181987" y="263195"/>
                </a:lnTo>
                <a:lnTo>
                  <a:pt x="231185" y="270099"/>
                </a:lnTo>
                <a:lnTo>
                  <a:pt x="252783" y="225356"/>
                </a:lnTo>
                <a:lnTo>
                  <a:pt x="299690" y="241723"/>
                </a:lnTo>
                <a:lnTo>
                  <a:pt x="329598" y="202052"/>
                </a:lnTo>
                <a:lnTo>
                  <a:pt x="337018" y="206421"/>
                </a:lnTo>
                <a:lnTo>
                  <a:pt x="40948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8" name="フリーフォーム: 図形 537">
            <a:extLst>
              <a:ext uri="{FF2B5EF4-FFF2-40B4-BE49-F238E27FC236}">
                <a16:creationId xmlns:a16="http://schemas.microsoft.com/office/drawing/2014/main" id="{16F8697A-3D86-81AE-959F-6523CD08EC5F}"/>
              </a:ext>
            </a:extLst>
          </p:cNvPr>
          <p:cNvSpPr/>
          <p:nvPr/>
        </p:nvSpPr>
        <p:spPr bwMode="auto">
          <a:xfrm>
            <a:off x="1661232" y="3739610"/>
            <a:ext cx="643514" cy="833209"/>
          </a:xfrm>
          <a:custGeom>
            <a:avLst/>
            <a:gdLst>
              <a:gd name="connsiteX0" fmla="*/ 384927 w 769841"/>
              <a:gd name="connsiteY0" fmla="*/ 0 h 996775"/>
              <a:gd name="connsiteX1" fmla="*/ 491316 w 769841"/>
              <a:gd name="connsiteY1" fmla="*/ 73509 h 996775"/>
              <a:gd name="connsiteX2" fmla="*/ 622818 w 769841"/>
              <a:gd name="connsiteY2" fmla="*/ 73512 h 996775"/>
              <a:gd name="connsiteX3" fmla="*/ 663456 w 769841"/>
              <a:gd name="connsiteY3" fmla="*/ 192455 h 996775"/>
              <a:gd name="connsiteX4" fmla="*/ 769841 w 769841"/>
              <a:gd name="connsiteY4" fmla="*/ 265969 h 996775"/>
              <a:gd name="connsiteX5" fmla="*/ 729207 w 769841"/>
              <a:gd name="connsiteY5" fmla="*/ 384915 h 996775"/>
              <a:gd name="connsiteX6" fmla="*/ 769841 w 769841"/>
              <a:gd name="connsiteY6" fmla="*/ 503861 h 996775"/>
              <a:gd name="connsiteX7" fmla="*/ 663457 w 769841"/>
              <a:gd name="connsiteY7" fmla="*/ 577376 h 996775"/>
              <a:gd name="connsiteX8" fmla="*/ 622818 w 769841"/>
              <a:gd name="connsiteY8" fmla="*/ 696319 h 996775"/>
              <a:gd name="connsiteX9" fmla="*/ 491315 w 769841"/>
              <a:gd name="connsiteY9" fmla="*/ 696322 h 996775"/>
              <a:gd name="connsiteX10" fmla="*/ 490107 w 769841"/>
              <a:gd name="connsiteY10" fmla="*/ 697157 h 996775"/>
              <a:gd name="connsiteX11" fmla="*/ 384927 w 769841"/>
              <a:gd name="connsiteY11" fmla="*/ 996775 h 996775"/>
              <a:gd name="connsiteX12" fmla="*/ 279735 w 769841"/>
              <a:gd name="connsiteY12" fmla="*/ 697158 h 996775"/>
              <a:gd name="connsiteX13" fmla="*/ 278526 w 769841"/>
              <a:gd name="connsiteY13" fmla="*/ 696322 h 996775"/>
              <a:gd name="connsiteX14" fmla="*/ 147041 w 769841"/>
              <a:gd name="connsiteY14" fmla="*/ 696319 h 996775"/>
              <a:gd name="connsiteX15" fmla="*/ 106384 w 769841"/>
              <a:gd name="connsiteY15" fmla="*/ 577376 h 996775"/>
              <a:gd name="connsiteX16" fmla="*/ 0 w 769841"/>
              <a:gd name="connsiteY16" fmla="*/ 503861 h 996775"/>
              <a:gd name="connsiteX17" fmla="*/ 40651 w 769841"/>
              <a:gd name="connsiteY17" fmla="*/ 384916 h 996775"/>
              <a:gd name="connsiteX18" fmla="*/ 0 w 769841"/>
              <a:gd name="connsiteY18" fmla="*/ 265969 h 996775"/>
              <a:gd name="connsiteX19" fmla="*/ 106385 w 769841"/>
              <a:gd name="connsiteY19" fmla="*/ 192455 h 996775"/>
              <a:gd name="connsiteX20" fmla="*/ 147041 w 769841"/>
              <a:gd name="connsiteY20" fmla="*/ 73511 h 996775"/>
              <a:gd name="connsiteX21" fmla="*/ 278526 w 769841"/>
              <a:gd name="connsiteY21" fmla="*/ 73508 h 996775"/>
              <a:gd name="connsiteX22" fmla="*/ 384927 w 769841"/>
              <a:gd name="connsiteY22" fmla="*/ 0 h 99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69841" h="996775">
                <a:moveTo>
                  <a:pt x="384927" y="0"/>
                </a:moveTo>
                <a:lnTo>
                  <a:pt x="491316" y="73509"/>
                </a:lnTo>
                <a:lnTo>
                  <a:pt x="622818" y="73512"/>
                </a:lnTo>
                <a:lnTo>
                  <a:pt x="663456" y="192455"/>
                </a:lnTo>
                <a:lnTo>
                  <a:pt x="769841" y="265969"/>
                </a:lnTo>
                <a:lnTo>
                  <a:pt x="729207" y="384915"/>
                </a:lnTo>
                <a:lnTo>
                  <a:pt x="769841" y="503861"/>
                </a:lnTo>
                <a:lnTo>
                  <a:pt x="663457" y="577376"/>
                </a:lnTo>
                <a:lnTo>
                  <a:pt x="622818" y="696319"/>
                </a:lnTo>
                <a:lnTo>
                  <a:pt x="491315" y="696322"/>
                </a:lnTo>
                <a:lnTo>
                  <a:pt x="490107" y="697157"/>
                </a:lnTo>
                <a:lnTo>
                  <a:pt x="384927" y="996775"/>
                </a:lnTo>
                <a:lnTo>
                  <a:pt x="279735" y="697158"/>
                </a:lnTo>
                <a:lnTo>
                  <a:pt x="278526" y="696322"/>
                </a:lnTo>
                <a:lnTo>
                  <a:pt x="147041" y="696319"/>
                </a:lnTo>
                <a:lnTo>
                  <a:pt x="106384" y="577376"/>
                </a:lnTo>
                <a:lnTo>
                  <a:pt x="0" y="503861"/>
                </a:lnTo>
                <a:lnTo>
                  <a:pt x="40651" y="384916"/>
                </a:lnTo>
                <a:lnTo>
                  <a:pt x="0" y="265969"/>
                </a:lnTo>
                <a:lnTo>
                  <a:pt x="106385" y="192455"/>
                </a:lnTo>
                <a:lnTo>
                  <a:pt x="147041" y="73511"/>
                </a:lnTo>
                <a:lnTo>
                  <a:pt x="278526" y="73508"/>
                </a:lnTo>
                <a:lnTo>
                  <a:pt x="38492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0" name="フリーフォーム: 図形 529">
            <a:extLst>
              <a:ext uri="{FF2B5EF4-FFF2-40B4-BE49-F238E27FC236}">
                <a16:creationId xmlns:a16="http://schemas.microsoft.com/office/drawing/2014/main" id="{31CEA70C-32EA-EB6D-CF41-0ABB2094D369}"/>
              </a:ext>
            </a:extLst>
          </p:cNvPr>
          <p:cNvSpPr/>
          <p:nvPr/>
        </p:nvSpPr>
        <p:spPr bwMode="auto">
          <a:xfrm>
            <a:off x="2321972" y="4026903"/>
            <a:ext cx="686329" cy="686328"/>
          </a:xfrm>
          <a:custGeom>
            <a:avLst/>
            <a:gdLst>
              <a:gd name="connsiteX0" fmla="*/ 484631 w 821061"/>
              <a:gd name="connsiteY0" fmla="*/ 0 h 821060"/>
              <a:gd name="connsiteX1" fmla="*/ 577619 w 821061"/>
              <a:gd name="connsiteY1" fmla="*/ 92984 h 821060"/>
              <a:gd name="connsiteX2" fmla="*/ 704826 w 821061"/>
              <a:gd name="connsiteY2" fmla="*/ 116235 h 821060"/>
              <a:gd name="connsiteX3" fmla="*/ 728077 w 821061"/>
              <a:gd name="connsiteY3" fmla="*/ 243442 h 821060"/>
              <a:gd name="connsiteX4" fmla="*/ 821061 w 821061"/>
              <a:gd name="connsiteY4" fmla="*/ 336430 h 821060"/>
              <a:gd name="connsiteX5" fmla="*/ 765691 w 821061"/>
              <a:gd name="connsiteY5" fmla="*/ 449271 h 821060"/>
              <a:gd name="connsiteX6" fmla="*/ 788933 w 821061"/>
              <a:gd name="connsiteY6" fmla="*/ 576479 h 821060"/>
              <a:gd name="connsiteX7" fmla="*/ 676093 w 821061"/>
              <a:gd name="connsiteY7" fmla="*/ 631854 h 821060"/>
              <a:gd name="connsiteX8" fmla="*/ 620718 w 821061"/>
              <a:gd name="connsiteY8" fmla="*/ 744694 h 821060"/>
              <a:gd name="connsiteX9" fmla="*/ 493510 w 821061"/>
              <a:gd name="connsiteY9" fmla="*/ 721452 h 821060"/>
              <a:gd name="connsiteX10" fmla="*/ 380669 w 821061"/>
              <a:gd name="connsiteY10" fmla="*/ 776822 h 821060"/>
              <a:gd name="connsiteX11" fmla="*/ 287680 w 821061"/>
              <a:gd name="connsiteY11" fmla="*/ 683837 h 821060"/>
              <a:gd name="connsiteX12" fmla="*/ 286236 w 821061"/>
              <a:gd name="connsiteY12" fmla="*/ 683573 h 821060"/>
              <a:gd name="connsiteX13" fmla="*/ 0 w 821061"/>
              <a:gd name="connsiteY13" fmla="*/ 821060 h 821060"/>
              <a:gd name="connsiteX14" fmla="*/ 137487 w 821061"/>
              <a:gd name="connsiteY14" fmla="*/ 534825 h 821060"/>
              <a:gd name="connsiteX15" fmla="*/ 137223 w 821061"/>
              <a:gd name="connsiteY15" fmla="*/ 533380 h 821060"/>
              <a:gd name="connsiteX16" fmla="*/ 44239 w 821061"/>
              <a:gd name="connsiteY16" fmla="*/ 440392 h 821060"/>
              <a:gd name="connsiteX17" fmla="*/ 99609 w 821061"/>
              <a:gd name="connsiteY17" fmla="*/ 327551 h 821060"/>
              <a:gd name="connsiteX18" fmla="*/ 76366 w 821061"/>
              <a:gd name="connsiteY18" fmla="*/ 200342 h 821060"/>
              <a:gd name="connsiteX19" fmla="*/ 189206 w 821061"/>
              <a:gd name="connsiteY19" fmla="*/ 144967 h 821060"/>
              <a:gd name="connsiteX20" fmla="*/ 244581 w 821061"/>
              <a:gd name="connsiteY20" fmla="*/ 32127 h 821060"/>
              <a:gd name="connsiteX21" fmla="*/ 371790 w 821061"/>
              <a:gd name="connsiteY21" fmla="*/ 55370 h 821060"/>
              <a:gd name="connsiteX22" fmla="*/ 484631 w 821061"/>
              <a:gd name="connsiteY22" fmla="*/ 0 h 8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21061" h="821060">
                <a:moveTo>
                  <a:pt x="484631" y="0"/>
                </a:moveTo>
                <a:lnTo>
                  <a:pt x="577619" y="92984"/>
                </a:lnTo>
                <a:lnTo>
                  <a:pt x="704826" y="116235"/>
                </a:lnTo>
                <a:lnTo>
                  <a:pt x="728077" y="243442"/>
                </a:lnTo>
                <a:lnTo>
                  <a:pt x="821061" y="336430"/>
                </a:lnTo>
                <a:lnTo>
                  <a:pt x="765691" y="449271"/>
                </a:lnTo>
                <a:lnTo>
                  <a:pt x="788933" y="576479"/>
                </a:lnTo>
                <a:lnTo>
                  <a:pt x="676093" y="631854"/>
                </a:lnTo>
                <a:lnTo>
                  <a:pt x="620718" y="744694"/>
                </a:lnTo>
                <a:lnTo>
                  <a:pt x="493510" y="721452"/>
                </a:lnTo>
                <a:lnTo>
                  <a:pt x="380669" y="776822"/>
                </a:lnTo>
                <a:lnTo>
                  <a:pt x="287680" y="683837"/>
                </a:lnTo>
                <a:lnTo>
                  <a:pt x="286236" y="683573"/>
                </a:lnTo>
                <a:lnTo>
                  <a:pt x="0" y="821060"/>
                </a:lnTo>
                <a:lnTo>
                  <a:pt x="137487" y="534825"/>
                </a:lnTo>
                <a:lnTo>
                  <a:pt x="137223" y="533380"/>
                </a:lnTo>
                <a:lnTo>
                  <a:pt x="44239" y="440392"/>
                </a:lnTo>
                <a:lnTo>
                  <a:pt x="99609" y="327551"/>
                </a:lnTo>
                <a:lnTo>
                  <a:pt x="76366" y="200342"/>
                </a:lnTo>
                <a:lnTo>
                  <a:pt x="189206" y="144967"/>
                </a:lnTo>
                <a:lnTo>
                  <a:pt x="244581" y="32127"/>
                </a:lnTo>
                <a:lnTo>
                  <a:pt x="371790" y="55370"/>
                </a:lnTo>
                <a:lnTo>
                  <a:pt x="48463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9" name="フリーフォーム: 図形 528">
            <a:extLst>
              <a:ext uri="{FF2B5EF4-FFF2-40B4-BE49-F238E27FC236}">
                <a16:creationId xmlns:a16="http://schemas.microsoft.com/office/drawing/2014/main" id="{C8CAF4D9-6A05-8949-9367-4C90171F0416}"/>
              </a:ext>
            </a:extLst>
          </p:cNvPr>
          <p:cNvSpPr/>
          <p:nvPr/>
        </p:nvSpPr>
        <p:spPr bwMode="auto">
          <a:xfrm>
            <a:off x="957668" y="4026904"/>
            <a:ext cx="686329" cy="686327"/>
          </a:xfrm>
          <a:custGeom>
            <a:avLst/>
            <a:gdLst>
              <a:gd name="connsiteX0" fmla="*/ 336428 w 821061"/>
              <a:gd name="connsiteY0" fmla="*/ 0 h 821059"/>
              <a:gd name="connsiteX1" fmla="*/ 449271 w 821061"/>
              <a:gd name="connsiteY1" fmla="*/ 55368 h 821059"/>
              <a:gd name="connsiteX2" fmla="*/ 576479 w 821061"/>
              <a:gd name="connsiteY2" fmla="*/ 32126 h 821059"/>
              <a:gd name="connsiteX3" fmla="*/ 631855 w 821061"/>
              <a:gd name="connsiteY3" fmla="*/ 144966 h 821059"/>
              <a:gd name="connsiteX4" fmla="*/ 744692 w 821061"/>
              <a:gd name="connsiteY4" fmla="*/ 200341 h 821059"/>
              <a:gd name="connsiteX5" fmla="*/ 721452 w 821061"/>
              <a:gd name="connsiteY5" fmla="*/ 327549 h 821059"/>
              <a:gd name="connsiteX6" fmla="*/ 776822 w 821061"/>
              <a:gd name="connsiteY6" fmla="*/ 440390 h 821059"/>
              <a:gd name="connsiteX7" fmla="*/ 683837 w 821061"/>
              <a:gd name="connsiteY7" fmla="*/ 533379 h 821059"/>
              <a:gd name="connsiteX8" fmla="*/ 683571 w 821061"/>
              <a:gd name="connsiteY8" fmla="*/ 534824 h 821059"/>
              <a:gd name="connsiteX9" fmla="*/ 821061 w 821061"/>
              <a:gd name="connsiteY9" fmla="*/ 821059 h 821059"/>
              <a:gd name="connsiteX10" fmla="*/ 534825 w 821061"/>
              <a:gd name="connsiteY10" fmla="*/ 683572 h 821059"/>
              <a:gd name="connsiteX11" fmla="*/ 533378 w 821061"/>
              <a:gd name="connsiteY11" fmla="*/ 683836 h 821059"/>
              <a:gd name="connsiteX12" fmla="*/ 440390 w 821061"/>
              <a:gd name="connsiteY12" fmla="*/ 776820 h 821059"/>
              <a:gd name="connsiteX13" fmla="*/ 327551 w 821061"/>
              <a:gd name="connsiteY13" fmla="*/ 721450 h 821059"/>
              <a:gd name="connsiteX14" fmla="*/ 200342 w 821061"/>
              <a:gd name="connsiteY14" fmla="*/ 744693 h 821059"/>
              <a:gd name="connsiteX15" fmla="*/ 144967 w 821061"/>
              <a:gd name="connsiteY15" fmla="*/ 631852 h 821059"/>
              <a:gd name="connsiteX16" fmla="*/ 32125 w 821061"/>
              <a:gd name="connsiteY16" fmla="*/ 576478 h 821059"/>
              <a:gd name="connsiteX17" fmla="*/ 55370 w 821061"/>
              <a:gd name="connsiteY17" fmla="*/ 449269 h 821059"/>
              <a:gd name="connsiteX18" fmla="*/ 0 w 821061"/>
              <a:gd name="connsiteY18" fmla="*/ 336429 h 821059"/>
              <a:gd name="connsiteX19" fmla="*/ 92984 w 821061"/>
              <a:gd name="connsiteY19" fmla="*/ 243441 h 821059"/>
              <a:gd name="connsiteX20" fmla="*/ 116234 w 821061"/>
              <a:gd name="connsiteY20" fmla="*/ 116234 h 821059"/>
              <a:gd name="connsiteX21" fmla="*/ 243440 w 821061"/>
              <a:gd name="connsiteY21" fmla="*/ 92983 h 821059"/>
              <a:gd name="connsiteX22" fmla="*/ 336428 w 821061"/>
              <a:gd name="connsiteY22" fmla="*/ 0 h 821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21061" h="821059">
                <a:moveTo>
                  <a:pt x="336428" y="0"/>
                </a:moveTo>
                <a:lnTo>
                  <a:pt x="449271" y="55368"/>
                </a:lnTo>
                <a:lnTo>
                  <a:pt x="576479" y="32126"/>
                </a:lnTo>
                <a:lnTo>
                  <a:pt x="631855" y="144966"/>
                </a:lnTo>
                <a:lnTo>
                  <a:pt x="744692" y="200341"/>
                </a:lnTo>
                <a:lnTo>
                  <a:pt x="721452" y="327549"/>
                </a:lnTo>
                <a:lnTo>
                  <a:pt x="776822" y="440390"/>
                </a:lnTo>
                <a:lnTo>
                  <a:pt x="683837" y="533379"/>
                </a:lnTo>
                <a:lnTo>
                  <a:pt x="683571" y="534824"/>
                </a:lnTo>
                <a:lnTo>
                  <a:pt x="821061" y="821059"/>
                </a:lnTo>
                <a:lnTo>
                  <a:pt x="534825" y="683572"/>
                </a:lnTo>
                <a:lnTo>
                  <a:pt x="533378" y="683836"/>
                </a:lnTo>
                <a:lnTo>
                  <a:pt x="440390" y="776820"/>
                </a:lnTo>
                <a:lnTo>
                  <a:pt x="327551" y="721450"/>
                </a:lnTo>
                <a:lnTo>
                  <a:pt x="200342" y="744693"/>
                </a:lnTo>
                <a:lnTo>
                  <a:pt x="144967" y="631852"/>
                </a:lnTo>
                <a:lnTo>
                  <a:pt x="32125" y="576478"/>
                </a:lnTo>
                <a:lnTo>
                  <a:pt x="55370" y="449269"/>
                </a:lnTo>
                <a:lnTo>
                  <a:pt x="0" y="336429"/>
                </a:lnTo>
                <a:lnTo>
                  <a:pt x="92984" y="243441"/>
                </a:lnTo>
                <a:lnTo>
                  <a:pt x="116234" y="116234"/>
                </a:lnTo>
                <a:lnTo>
                  <a:pt x="243440" y="92983"/>
                </a:lnTo>
                <a:lnTo>
                  <a:pt x="33642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6" name="フリーフォーム: 図形 515">
            <a:extLst>
              <a:ext uri="{FF2B5EF4-FFF2-40B4-BE49-F238E27FC236}">
                <a16:creationId xmlns:a16="http://schemas.microsoft.com/office/drawing/2014/main" id="{4DD0F9DA-4747-2576-22D1-AB34464860DD}"/>
              </a:ext>
            </a:extLst>
          </p:cNvPr>
          <p:cNvSpPr/>
          <p:nvPr/>
        </p:nvSpPr>
        <p:spPr bwMode="auto">
          <a:xfrm>
            <a:off x="2462387" y="4730464"/>
            <a:ext cx="833208" cy="643506"/>
          </a:xfrm>
          <a:custGeom>
            <a:avLst/>
            <a:gdLst>
              <a:gd name="connsiteX0" fmla="*/ 730805 w 996774"/>
              <a:gd name="connsiteY0" fmla="*/ 0 h 769831"/>
              <a:gd name="connsiteX1" fmla="*/ 804321 w 996774"/>
              <a:gd name="connsiteY1" fmla="*/ 106386 h 769831"/>
              <a:gd name="connsiteX2" fmla="*/ 923264 w 996774"/>
              <a:gd name="connsiteY2" fmla="*/ 147024 h 769831"/>
              <a:gd name="connsiteX3" fmla="*/ 923266 w 996774"/>
              <a:gd name="connsiteY3" fmla="*/ 278526 h 769831"/>
              <a:gd name="connsiteX4" fmla="*/ 996774 w 996774"/>
              <a:gd name="connsiteY4" fmla="*/ 384917 h 769831"/>
              <a:gd name="connsiteX5" fmla="*/ 923266 w 996774"/>
              <a:gd name="connsiteY5" fmla="*/ 491305 h 769831"/>
              <a:gd name="connsiteX6" fmla="*/ 923264 w 996774"/>
              <a:gd name="connsiteY6" fmla="*/ 622808 h 769831"/>
              <a:gd name="connsiteX7" fmla="*/ 804321 w 996774"/>
              <a:gd name="connsiteY7" fmla="*/ 663446 h 769831"/>
              <a:gd name="connsiteX8" fmla="*/ 730805 w 996774"/>
              <a:gd name="connsiteY8" fmla="*/ 769830 h 769831"/>
              <a:gd name="connsiteX9" fmla="*/ 611859 w 996774"/>
              <a:gd name="connsiteY9" fmla="*/ 729197 h 769831"/>
              <a:gd name="connsiteX10" fmla="*/ 492913 w 996774"/>
              <a:gd name="connsiteY10" fmla="*/ 769831 h 769831"/>
              <a:gd name="connsiteX11" fmla="*/ 419398 w 996774"/>
              <a:gd name="connsiteY11" fmla="*/ 663446 h 769831"/>
              <a:gd name="connsiteX12" fmla="*/ 300455 w 996774"/>
              <a:gd name="connsiteY12" fmla="*/ 622808 h 769831"/>
              <a:gd name="connsiteX13" fmla="*/ 300452 w 996774"/>
              <a:gd name="connsiteY13" fmla="*/ 491306 h 769831"/>
              <a:gd name="connsiteX14" fmla="*/ 299618 w 996774"/>
              <a:gd name="connsiteY14" fmla="*/ 490097 h 769831"/>
              <a:gd name="connsiteX15" fmla="*/ 0 w 996774"/>
              <a:gd name="connsiteY15" fmla="*/ 384916 h 769831"/>
              <a:gd name="connsiteX16" fmla="*/ 299617 w 996774"/>
              <a:gd name="connsiteY16" fmla="*/ 279735 h 769831"/>
              <a:gd name="connsiteX17" fmla="*/ 300452 w 996774"/>
              <a:gd name="connsiteY17" fmla="*/ 278526 h 769831"/>
              <a:gd name="connsiteX18" fmla="*/ 300455 w 996774"/>
              <a:gd name="connsiteY18" fmla="*/ 147024 h 769831"/>
              <a:gd name="connsiteX19" fmla="*/ 419398 w 996774"/>
              <a:gd name="connsiteY19" fmla="*/ 106386 h 769831"/>
              <a:gd name="connsiteX20" fmla="*/ 492913 w 996774"/>
              <a:gd name="connsiteY20" fmla="*/ 1 h 769831"/>
              <a:gd name="connsiteX21" fmla="*/ 611859 w 996774"/>
              <a:gd name="connsiteY21" fmla="*/ 40635 h 769831"/>
              <a:gd name="connsiteX22" fmla="*/ 730805 w 996774"/>
              <a:gd name="connsiteY22" fmla="*/ 0 h 76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96774" h="769831">
                <a:moveTo>
                  <a:pt x="730805" y="0"/>
                </a:moveTo>
                <a:lnTo>
                  <a:pt x="804321" y="106386"/>
                </a:lnTo>
                <a:lnTo>
                  <a:pt x="923264" y="147024"/>
                </a:lnTo>
                <a:lnTo>
                  <a:pt x="923266" y="278526"/>
                </a:lnTo>
                <a:lnTo>
                  <a:pt x="996774" y="384917"/>
                </a:lnTo>
                <a:lnTo>
                  <a:pt x="923266" y="491305"/>
                </a:lnTo>
                <a:lnTo>
                  <a:pt x="923264" y="622808"/>
                </a:lnTo>
                <a:lnTo>
                  <a:pt x="804321" y="663446"/>
                </a:lnTo>
                <a:lnTo>
                  <a:pt x="730805" y="769830"/>
                </a:lnTo>
                <a:lnTo>
                  <a:pt x="611859" y="729197"/>
                </a:lnTo>
                <a:lnTo>
                  <a:pt x="492913" y="769831"/>
                </a:lnTo>
                <a:lnTo>
                  <a:pt x="419398" y="663446"/>
                </a:lnTo>
                <a:lnTo>
                  <a:pt x="300455" y="622808"/>
                </a:lnTo>
                <a:lnTo>
                  <a:pt x="300452" y="491306"/>
                </a:lnTo>
                <a:lnTo>
                  <a:pt x="299618" y="490097"/>
                </a:lnTo>
                <a:lnTo>
                  <a:pt x="0" y="384916"/>
                </a:lnTo>
                <a:lnTo>
                  <a:pt x="299617" y="279735"/>
                </a:lnTo>
                <a:lnTo>
                  <a:pt x="300452" y="278526"/>
                </a:lnTo>
                <a:lnTo>
                  <a:pt x="300455" y="147024"/>
                </a:lnTo>
                <a:lnTo>
                  <a:pt x="419398" y="106386"/>
                </a:lnTo>
                <a:lnTo>
                  <a:pt x="492913" y="1"/>
                </a:lnTo>
                <a:lnTo>
                  <a:pt x="611859" y="40635"/>
                </a:lnTo>
                <a:lnTo>
                  <a:pt x="73080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5" name="フリーフォーム: 図形 514">
            <a:extLst>
              <a:ext uri="{FF2B5EF4-FFF2-40B4-BE49-F238E27FC236}">
                <a16:creationId xmlns:a16="http://schemas.microsoft.com/office/drawing/2014/main" id="{5C1B7E2E-42F8-6BBF-9B51-BA61209882E8}"/>
              </a:ext>
            </a:extLst>
          </p:cNvPr>
          <p:cNvSpPr/>
          <p:nvPr/>
        </p:nvSpPr>
        <p:spPr bwMode="auto">
          <a:xfrm>
            <a:off x="670376" y="4730465"/>
            <a:ext cx="833208" cy="643505"/>
          </a:xfrm>
          <a:custGeom>
            <a:avLst/>
            <a:gdLst>
              <a:gd name="connsiteX0" fmla="*/ 265980 w 996774"/>
              <a:gd name="connsiteY0" fmla="*/ 0 h 769830"/>
              <a:gd name="connsiteX1" fmla="*/ 384914 w 996774"/>
              <a:gd name="connsiteY1" fmla="*/ 40633 h 769830"/>
              <a:gd name="connsiteX2" fmla="*/ 503861 w 996774"/>
              <a:gd name="connsiteY2" fmla="*/ 0 h 769830"/>
              <a:gd name="connsiteX3" fmla="*/ 577375 w 996774"/>
              <a:gd name="connsiteY3" fmla="*/ 106385 h 769830"/>
              <a:gd name="connsiteX4" fmla="*/ 696318 w 996774"/>
              <a:gd name="connsiteY4" fmla="*/ 147023 h 769830"/>
              <a:gd name="connsiteX5" fmla="*/ 696321 w 996774"/>
              <a:gd name="connsiteY5" fmla="*/ 278525 h 769830"/>
              <a:gd name="connsiteX6" fmla="*/ 697168 w 996774"/>
              <a:gd name="connsiteY6" fmla="*/ 279734 h 769830"/>
              <a:gd name="connsiteX7" fmla="*/ 996774 w 996774"/>
              <a:gd name="connsiteY7" fmla="*/ 384914 h 769830"/>
              <a:gd name="connsiteX8" fmla="*/ 697169 w 996774"/>
              <a:gd name="connsiteY8" fmla="*/ 490095 h 769830"/>
              <a:gd name="connsiteX9" fmla="*/ 696321 w 996774"/>
              <a:gd name="connsiteY9" fmla="*/ 491305 h 769830"/>
              <a:gd name="connsiteX10" fmla="*/ 696317 w 996774"/>
              <a:gd name="connsiteY10" fmla="*/ 622806 h 769830"/>
              <a:gd name="connsiteX11" fmla="*/ 577376 w 996774"/>
              <a:gd name="connsiteY11" fmla="*/ 663444 h 769830"/>
              <a:gd name="connsiteX12" fmla="*/ 503861 w 996774"/>
              <a:gd name="connsiteY12" fmla="*/ 769830 h 769830"/>
              <a:gd name="connsiteX13" fmla="*/ 384915 w 996774"/>
              <a:gd name="connsiteY13" fmla="*/ 729196 h 769830"/>
              <a:gd name="connsiteX14" fmla="*/ 265980 w 996774"/>
              <a:gd name="connsiteY14" fmla="*/ 769830 h 769830"/>
              <a:gd name="connsiteX15" fmla="*/ 192454 w 996774"/>
              <a:gd name="connsiteY15" fmla="*/ 663444 h 769830"/>
              <a:gd name="connsiteX16" fmla="*/ 73512 w 996774"/>
              <a:gd name="connsiteY16" fmla="*/ 622806 h 769830"/>
              <a:gd name="connsiteX17" fmla="*/ 73512 w 996774"/>
              <a:gd name="connsiteY17" fmla="*/ 491304 h 769830"/>
              <a:gd name="connsiteX18" fmla="*/ 0 w 996774"/>
              <a:gd name="connsiteY18" fmla="*/ 384914 h 769830"/>
              <a:gd name="connsiteX19" fmla="*/ 73512 w 996774"/>
              <a:gd name="connsiteY19" fmla="*/ 278526 h 769830"/>
              <a:gd name="connsiteX20" fmla="*/ 73512 w 996774"/>
              <a:gd name="connsiteY20" fmla="*/ 147022 h 769830"/>
              <a:gd name="connsiteX21" fmla="*/ 192454 w 996774"/>
              <a:gd name="connsiteY21" fmla="*/ 106384 h 769830"/>
              <a:gd name="connsiteX22" fmla="*/ 265980 w 996774"/>
              <a:gd name="connsiteY22" fmla="*/ 0 h 769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996774" h="769830">
                <a:moveTo>
                  <a:pt x="265980" y="0"/>
                </a:moveTo>
                <a:lnTo>
                  <a:pt x="384914" y="40633"/>
                </a:lnTo>
                <a:lnTo>
                  <a:pt x="503861" y="0"/>
                </a:lnTo>
                <a:lnTo>
                  <a:pt x="577375" y="106385"/>
                </a:lnTo>
                <a:lnTo>
                  <a:pt x="696318" y="147023"/>
                </a:lnTo>
                <a:lnTo>
                  <a:pt x="696321" y="278525"/>
                </a:lnTo>
                <a:lnTo>
                  <a:pt x="697168" y="279734"/>
                </a:lnTo>
                <a:lnTo>
                  <a:pt x="996774" y="384914"/>
                </a:lnTo>
                <a:lnTo>
                  <a:pt x="697169" y="490095"/>
                </a:lnTo>
                <a:lnTo>
                  <a:pt x="696321" y="491305"/>
                </a:lnTo>
                <a:lnTo>
                  <a:pt x="696317" y="622806"/>
                </a:lnTo>
                <a:lnTo>
                  <a:pt x="577376" y="663444"/>
                </a:lnTo>
                <a:lnTo>
                  <a:pt x="503861" y="769830"/>
                </a:lnTo>
                <a:lnTo>
                  <a:pt x="384915" y="729196"/>
                </a:lnTo>
                <a:lnTo>
                  <a:pt x="265980" y="769830"/>
                </a:lnTo>
                <a:lnTo>
                  <a:pt x="192454" y="663444"/>
                </a:lnTo>
                <a:lnTo>
                  <a:pt x="73512" y="622806"/>
                </a:lnTo>
                <a:lnTo>
                  <a:pt x="73512" y="491304"/>
                </a:lnTo>
                <a:lnTo>
                  <a:pt x="0" y="384914"/>
                </a:lnTo>
                <a:lnTo>
                  <a:pt x="73512" y="278526"/>
                </a:lnTo>
                <a:lnTo>
                  <a:pt x="73512" y="147022"/>
                </a:lnTo>
                <a:lnTo>
                  <a:pt x="192454" y="106384"/>
                </a:lnTo>
                <a:lnTo>
                  <a:pt x="26598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8" name="フリーフォーム: 図形 507">
            <a:extLst>
              <a:ext uri="{FF2B5EF4-FFF2-40B4-BE49-F238E27FC236}">
                <a16:creationId xmlns:a16="http://schemas.microsoft.com/office/drawing/2014/main" id="{B4DAE20D-DBBA-D37E-BF17-80A17BCE7538}"/>
              </a:ext>
            </a:extLst>
          </p:cNvPr>
          <p:cNvSpPr/>
          <p:nvPr/>
        </p:nvSpPr>
        <p:spPr bwMode="auto">
          <a:xfrm>
            <a:off x="957674" y="5391202"/>
            <a:ext cx="686328" cy="686328"/>
          </a:xfrm>
          <a:custGeom>
            <a:avLst/>
            <a:gdLst>
              <a:gd name="connsiteX0" fmla="*/ 821060 w 821060"/>
              <a:gd name="connsiteY0" fmla="*/ 0 h 821060"/>
              <a:gd name="connsiteX1" fmla="*/ 683566 w 821060"/>
              <a:gd name="connsiteY1" fmla="*/ 286235 h 821060"/>
              <a:gd name="connsiteX2" fmla="*/ 683837 w 821060"/>
              <a:gd name="connsiteY2" fmla="*/ 287681 h 821060"/>
              <a:gd name="connsiteX3" fmla="*/ 776821 w 821060"/>
              <a:gd name="connsiteY3" fmla="*/ 380669 h 821060"/>
              <a:gd name="connsiteX4" fmla="*/ 721452 w 821060"/>
              <a:gd name="connsiteY4" fmla="*/ 493510 h 821060"/>
              <a:gd name="connsiteX5" fmla="*/ 744687 w 821060"/>
              <a:gd name="connsiteY5" fmla="*/ 620719 h 821060"/>
              <a:gd name="connsiteX6" fmla="*/ 631854 w 821060"/>
              <a:gd name="connsiteY6" fmla="*/ 676094 h 821060"/>
              <a:gd name="connsiteX7" fmla="*/ 576479 w 821060"/>
              <a:gd name="connsiteY7" fmla="*/ 788934 h 821060"/>
              <a:gd name="connsiteX8" fmla="*/ 449271 w 821060"/>
              <a:gd name="connsiteY8" fmla="*/ 765691 h 821060"/>
              <a:gd name="connsiteX9" fmla="*/ 336423 w 821060"/>
              <a:gd name="connsiteY9" fmla="*/ 821060 h 821060"/>
              <a:gd name="connsiteX10" fmla="*/ 243435 w 821060"/>
              <a:gd name="connsiteY10" fmla="*/ 728076 h 821060"/>
              <a:gd name="connsiteX11" fmla="*/ 116228 w 821060"/>
              <a:gd name="connsiteY11" fmla="*/ 704825 h 821060"/>
              <a:gd name="connsiteX12" fmla="*/ 92984 w 821060"/>
              <a:gd name="connsiteY12" fmla="*/ 577618 h 821060"/>
              <a:gd name="connsiteX13" fmla="*/ 0 w 821060"/>
              <a:gd name="connsiteY13" fmla="*/ 484630 h 821060"/>
              <a:gd name="connsiteX14" fmla="*/ 55369 w 821060"/>
              <a:gd name="connsiteY14" fmla="*/ 371789 h 821060"/>
              <a:gd name="connsiteX15" fmla="*/ 32120 w 821060"/>
              <a:gd name="connsiteY15" fmla="*/ 244582 h 821060"/>
              <a:gd name="connsiteX16" fmla="*/ 144967 w 821060"/>
              <a:gd name="connsiteY16" fmla="*/ 189205 h 821060"/>
              <a:gd name="connsiteX17" fmla="*/ 200342 w 821060"/>
              <a:gd name="connsiteY17" fmla="*/ 76367 h 821060"/>
              <a:gd name="connsiteX18" fmla="*/ 327550 w 821060"/>
              <a:gd name="connsiteY18" fmla="*/ 99609 h 821060"/>
              <a:gd name="connsiteX19" fmla="*/ 440384 w 821060"/>
              <a:gd name="connsiteY19" fmla="*/ 44239 h 821060"/>
              <a:gd name="connsiteX20" fmla="*/ 533373 w 821060"/>
              <a:gd name="connsiteY20" fmla="*/ 137223 h 821060"/>
              <a:gd name="connsiteX21" fmla="*/ 534825 w 821060"/>
              <a:gd name="connsiteY21" fmla="*/ 137488 h 821060"/>
              <a:gd name="connsiteX22" fmla="*/ 821060 w 821060"/>
              <a:gd name="connsiteY22" fmla="*/ 0 h 8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21060" h="821060">
                <a:moveTo>
                  <a:pt x="821060" y="0"/>
                </a:moveTo>
                <a:lnTo>
                  <a:pt x="683566" y="286235"/>
                </a:lnTo>
                <a:lnTo>
                  <a:pt x="683837" y="287681"/>
                </a:lnTo>
                <a:lnTo>
                  <a:pt x="776821" y="380669"/>
                </a:lnTo>
                <a:lnTo>
                  <a:pt x="721452" y="493510"/>
                </a:lnTo>
                <a:lnTo>
                  <a:pt x="744687" y="620719"/>
                </a:lnTo>
                <a:lnTo>
                  <a:pt x="631854" y="676094"/>
                </a:lnTo>
                <a:lnTo>
                  <a:pt x="576479" y="788934"/>
                </a:lnTo>
                <a:lnTo>
                  <a:pt x="449271" y="765691"/>
                </a:lnTo>
                <a:lnTo>
                  <a:pt x="336423" y="821060"/>
                </a:lnTo>
                <a:lnTo>
                  <a:pt x="243435" y="728076"/>
                </a:lnTo>
                <a:lnTo>
                  <a:pt x="116228" y="704825"/>
                </a:lnTo>
                <a:lnTo>
                  <a:pt x="92984" y="577618"/>
                </a:lnTo>
                <a:lnTo>
                  <a:pt x="0" y="484630"/>
                </a:lnTo>
                <a:lnTo>
                  <a:pt x="55369" y="371789"/>
                </a:lnTo>
                <a:lnTo>
                  <a:pt x="32120" y="244582"/>
                </a:lnTo>
                <a:lnTo>
                  <a:pt x="144967" y="189205"/>
                </a:lnTo>
                <a:lnTo>
                  <a:pt x="200342" y="76367"/>
                </a:lnTo>
                <a:lnTo>
                  <a:pt x="327550" y="99609"/>
                </a:lnTo>
                <a:lnTo>
                  <a:pt x="440384" y="44239"/>
                </a:lnTo>
                <a:lnTo>
                  <a:pt x="533373" y="137223"/>
                </a:lnTo>
                <a:lnTo>
                  <a:pt x="534825" y="137488"/>
                </a:lnTo>
                <a:lnTo>
                  <a:pt x="82106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7" name="フリーフォーム: 図形 506">
            <a:extLst>
              <a:ext uri="{FF2B5EF4-FFF2-40B4-BE49-F238E27FC236}">
                <a16:creationId xmlns:a16="http://schemas.microsoft.com/office/drawing/2014/main" id="{00975A98-9369-03A3-0137-F65B7EDD2B1F}"/>
              </a:ext>
            </a:extLst>
          </p:cNvPr>
          <p:cNvSpPr/>
          <p:nvPr/>
        </p:nvSpPr>
        <p:spPr bwMode="auto">
          <a:xfrm>
            <a:off x="2321967" y="5391202"/>
            <a:ext cx="686329" cy="686328"/>
          </a:xfrm>
          <a:custGeom>
            <a:avLst/>
            <a:gdLst>
              <a:gd name="connsiteX0" fmla="*/ 0 w 821061"/>
              <a:gd name="connsiteY0" fmla="*/ 0 h 821060"/>
              <a:gd name="connsiteX1" fmla="*/ 286236 w 821061"/>
              <a:gd name="connsiteY1" fmla="*/ 137487 h 821060"/>
              <a:gd name="connsiteX2" fmla="*/ 287681 w 821061"/>
              <a:gd name="connsiteY2" fmla="*/ 137224 h 821060"/>
              <a:gd name="connsiteX3" fmla="*/ 380670 w 821061"/>
              <a:gd name="connsiteY3" fmla="*/ 44239 h 821060"/>
              <a:gd name="connsiteX4" fmla="*/ 493510 w 821061"/>
              <a:gd name="connsiteY4" fmla="*/ 99609 h 821060"/>
              <a:gd name="connsiteX5" fmla="*/ 620719 w 821061"/>
              <a:gd name="connsiteY5" fmla="*/ 76366 h 821060"/>
              <a:gd name="connsiteX6" fmla="*/ 676094 w 821061"/>
              <a:gd name="connsiteY6" fmla="*/ 189206 h 821060"/>
              <a:gd name="connsiteX7" fmla="*/ 788934 w 821061"/>
              <a:gd name="connsiteY7" fmla="*/ 244581 h 821060"/>
              <a:gd name="connsiteX8" fmla="*/ 765691 w 821061"/>
              <a:gd name="connsiteY8" fmla="*/ 371789 h 821060"/>
              <a:gd name="connsiteX9" fmla="*/ 821061 w 821061"/>
              <a:gd name="connsiteY9" fmla="*/ 484630 h 821060"/>
              <a:gd name="connsiteX10" fmla="*/ 728077 w 821061"/>
              <a:gd name="connsiteY10" fmla="*/ 577618 h 821060"/>
              <a:gd name="connsiteX11" fmla="*/ 704826 w 821061"/>
              <a:gd name="connsiteY11" fmla="*/ 704825 h 821060"/>
              <a:gd name="connsiteX12" fmla="*/ 577620 w 821061"/>
              <a:gd name="connsiteY12" fmla="*/ 728076 h 821060"/>
              <a:gd name="connsiteX13" fmla="*/ 484631 w 821061"/>
              <a:gd name="connsiteY13" fmla="*/ 821060 h 821060"/>
              <a:gd name="connsiteX14" fmla="*/ 371790 w 821061"/>
              <a:gd name="connsiteY14" fmla="*/ 765690 h 821060"/>
              <a:gd name="connsiteX15" fmla="*/ 244582 w 821061"/>
              <a:gd name="connsiteY15" fmla="*/ 788933 h 821060"/>
              <a:gd name="connsiteX16" fmla="*/ 189207 w 821061"/>
              <a:gd name="connsiteY16" fmla="*/ 676093 h 821060"/>
              <a:gd name="connsiteX17" fmla="*/ 76367 w 821061"/>
              <a:gd name="connsiteY17" fmla="*/ 620718 h 821060"/>
              <a:gd name="connsiteX18" fmla="*/ 99609 w 821061"/>
              <a:gd name="connsiteY18" fmla="*/ 493509 h 821060"/>
              <a:gd name="connsiteX19" fmla="*/ 44240 w 821061"/>
              <a:gd name="connsiteY19" fmla="*/ 380669 h 821060"/>
              <a:gd name="connsiteX20" fmla="*/ 137224 w 821061"/>
              <a:gd name="connsiteY20" fmla="*/ 287681 h 821060"/>
              <a:gd name="connsiteX21" fmla="*/ 137488 w 821061"/>
              <a:gd name="connsiteY21" fmla="*/ 286235 h 821060"/>
              <a:gd name="connsiteX22" fmla="*/ 0 w 821061"/>
              <a:gd name="connsiteY22" fmla="*/ 0 h 821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821061" h="821060">
                <a:moveTo>
                  <a:pt x="0" y="0"/>
                </a:moveTo>
                <a:lnTo>
                  <a:pt x="286236" y="137487"/>
                </a:lnTo>
                <a:lnTo>
                  <a:pt x="287681" y="137224"/>
                </a:lnTo>
                <a:lnTo>
                  <a:pt x="380670" y="44239"/>
                </a:lnTo>
                <a:lnTo>
                  <a:pt x="493510" y="99609"/>
                </a:lnTo>
                <a:lnTo>
                  <a:pt x="620719" y="76366"/>
                </a:lnTo>
                <a:lnTo>
                  <a:pt x="676094" y="189206"/>
                </a:lnTo>
                <a:lnTo>
                  <a:pt x="788934" y="244581"/>
                </a:lnTo>
                <a:lnTo>
                  <a:pt x="765691" y="371789"/>
                </a:lnTo>
                <a:lnTo>
                  <a:pt x="821061" y="484630"/>
                </a:lnTo>
                <a:lnTo>
                  <a:pt x="728077" y="577618"/>
                </a:lnTo>
                <a:lnTo>
                  <a:pt x="704826" y="704825"/>
                </a:lnTo>
                <a:lnTo>
                  <a:pt x="577620" y="728076"/>
                </a:lnTo>
                <a:lnTo>
                  <a:pt x="484631" y="821060"/>
                </a:lnTo>
                <a:lnTo>
                  <a:pt x="371790" y="765690"/>
                </a:lnTo>
                <a:lnTo>
                  <a:pt x="244582" y="788933"/>
                </a:lnTo>
                <a:lnTo>
                  <a:pt x="189207" y="676093"/>
                </a:lnTo>
                <a:lnTo>
                  <a:pt x="76367" y="620718"/>
                </a:lnTo>
                <a:lnTo>
                  <a:pt x="99609" y="493509"/>
                </a:lnTo>
                <a:lnTo>
                  <a:pt x="44240" y="380669"/>
                </a:lnTo>
                <a:lnTo>
                  <a:pt x="137224" y="287681"/>
                </a:lnTo>
                <a:lnTo>
                  <a:pt x="137488" y="28623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3" name="フリーフォーム: 図形 502">
            <a:extLst>
              <a:ext uri="{FF2B5EF4-FFF2-40B4-BE49-F238E27FC236}">
                <a16:creationId xmlns:a16="http://schemas.microsoft.com/office/drawing/2014/main" id="{CC1AFFA0-CBC6-FB47-F261-AFB20FA585BD}"/>
              </a:ext>
            </a:extLst>
          </p:cNvPr>
          <p:cNvSpPr/>
          <p:nvPr/>
        </p:nvSpPr>
        <p:spPr bwMode="auto">
          <a:xfrm>
            <a:off x="1661232" y="5531615"/>
            <a:ext cx="643514" cy="833208"/>
          </a:xfrm>
          <a:custGeom>
            <a:avLst/>
            <a:gdLst>
              <a:gd name="connsiteX0" fmla="*/ 384926 w 769841"/>
              <a:gd name="connsiteY0" fmla="*/ 0 h 996774"/>
              <a:gd name="connsiteX1" fmla="*/ 490107 w 769841"/>
              <a:gd name="connsiteY1" fmla="*/ 299617 h 996774"/>
              <a:gd name="connsiteX2" fmla="*/ 491315 w 769841"/>
              <a:gd name="connsiteY2" fmla="*/ 300452 h 996774"/>
              <a:gd name="connsiteX3" fmla="*/ 622817 w 769841"/>
              <a:gd name="connsiteY3" fmla="*/ 300455 h 996774"/>
              <a:gd name="connsiteX4" fmla="*/ 663456 w 769841"/>
              <a:gd name="connsiteY4" fmla="*/ 419398 h 996774"/>
              <a:gd name="connsiteX5" fmla="*/ 769840 w 769841"/>
              <a:gd name="connsiteY5" fmla="*/ 492912 h 996774"/>
              <a:gd name="connsiteX6" fmla="*/ 729207 w 769841"/>
              <a:gd name="connsiteY6" fmla="*/ 611858 h 996774"/>
              <a:gd name="connsiteX7" fmla="*/ 769841 w 769841"/>
              <a:gd name="connsiteY7" fmla="*/ 730805 h 996774"/>
              <a:gd name="connsiteX8" fmla="*/ 663456 w 769841"/>
              <a:gd name="connsiteY8" fmla="*/ 804319 h 996774"/>
              <a:gd name="connsiteX9" fmla="*/ 622817 w 769841"/>
              <a:gd name="connsiteY9" fmla="*/ 923263 h 996774"/>
              <a:gd name="connsiteX10" fmla="*/ 491316 w 769841"/>
              <a:gd name="connsiteY10" fmla="*/ 923265 h 996774"/>
              <a:gd name="connsiteX11" fmla="*/ 384926 w 769841"/>
              <a:gd name="connsiteY11" fmla="*/ 996774 h 996774"/>
              <a:gd name="connsiteX12" fmla="*/ 278526 w 769841"/>
              <a:gd name="connsiteY12" fmla="*/ 923266 h 996774"/>
              <a:gd name="connsiteX13" fmla="*/ 147040 w 769841"/>
              <a:gd name="connsiteY13" fmla="*/ 923262 h 996774"/>
              <a:gd name="connsiteX14" fmla="*/ 106385 w 769841"/>
              <a:gd name="connsiteY14" fmla="*/ 804319 h 996774"/>
              <a:gd name="connsiteX15" fmla="*/ 0 w 769841"/>
              <a:gd name="connsiteY15" fmla="*/ 730805 h 996774"/>
              <a:gd name="connsiteX16" fmla="*/ 40650 w 769841"/>
              <a:gd name="connsiteY16" fmla="*/ 611858 h 996774"/>
              <a:gd name="connsiteX17" fmla="*/ 0 w 769841"/>
              <a:gd name="connsiteY17" fmla="*/ 492913 h 996774"/>
              <a:gd name="connsiteX18" fmla="*/ 106384 w 769841"/>
              <a:gd name="connsiteY18" fmla="*/ 419398 h 996774"/>
              <a:gd name="connsiteX19" fmla="*/ 147039 w 769841"/>
              <a:gd name="connsiteY19" fmla="*/ 300455 h 996774"/>
              <a:gd name="connsiteX20" fmla="*/ 278526 w 769841"/>
              <a:gd name="connsiteY20" fmla="*/ 300452 h 996774"/>
              <a:gd name="connsiteX21" fmla="*/ 279734 w 769841"/>
              <a:gd name="connsiteY21" fmla="*/ 299617 h 996774"/>
              <a:gd name="connsiteX22" fmla="*/ 384926 w 769841"/>
              <a:gd name="connsiteY22" fmla="*/ 0 h 996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69841" h="996774">
                <a:moveTo>
                  <a:pt x="384926" y="0"/>
                </a:moveTo>
                <a:lnTo>
                  <a:pt x="490107" y="299617"/>
                </a:lnTo>
                <a:lnTo>
                  <a:pt x="491315" y="300452"/>
                </a:lnTo>
                <a:lnTo>
                  <a:pt x="622817" y="300455"/>
                </a:lnTo>
                <a:lnTo>
                  <a:pt x="663456" y="419398"/>
                </a:lnTo>
                <a:lnTo>
                  <a:pt x="769840" y="492912"/>
                </a:lnTo>
                <a:lnTo>
                  <a:pt x="729207" y="611858"/>
                </a:lnTo>
                <a:lnTo>
                  <a:pt x="769841" y="730805"/>
                </a:lnTo>
                <a:lnTo>
                  <a:pt x="663456" y="804319"/>
                </a:lnTo>
                <a:lnTo>
                  <a:pt x="622817" y="923263"/>
                </a:lnTo>
                <a:lnTo>
                  <a:pt x="491316" y="923265"/>
                </a:lnTo>
                <a:lnTo>
                  <a:pt x="384926" y="996774"/>
                </a:lnTo>
                <a:lnTo>
                  <a:pt x="278526" y="923266"/>
                </a:lnTo>
                <a:lnTo>
                  <a:pt x="147040" y="923262"/>
                </a:lnTo>
                <a:lnTo>
                  <a:pt x="106385" y="804319"/>
                </a:lnTo>
                <a:lnTo>
                  <a:pt x="0" y="730805"/>
                </a:lnTo>
                <a:lnTo>
                  <a:pt x="40650" y="611858"/>
                </a:lnTo>
                <a:lnTo>
                  <a:pt x="0" y="492913"/>
                </a:lnTo>
                <a:lnTo>
                  <a:pt x="106384" y="419398"/>
                </a:lnTo>
                <a:lnTo>
                  <a:pt x="147039" y="300455"/>
                </a:lnTo>
                <a:lnTo>
                  <a:pt x="278526" y="300452"/>
                </a:lnTo>
                <a:lnTo>
                  <a:pt x="279734" y="299617"/>
                </a:lnTo>
                <a:lnTo>
                  <a:pt x="38492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6" name="フリーフォーム: 図形 535">
            <a:extLst>
              <a:ext uri="{FF2B5EF4-FFF2-40B4-BE49-F238E27FC236}">
                <a16:creationId xmlns:a16="http://schemas.microsoft.com/office/drawing/2014/main" id="{43FC1801-7707-7D96-AE14-2CAFC8301ECE}"/>
              </a:ext>
            </a:extLst>
          </p:cNvPr>
          <p:cNvSpPr/>
          <p:nvPr/>
        </p:nvSpPr>
        <p:spPr bwMode="auto">
          <a:xfrm>
            <a:off x="4641660" y="3781387"/>
            <a:ext cx="664407" cy="825171"/>
          </a:xfrm>
          <a:custGeom>
            <a:avLst/>
            <a:gdLst>
              <a:gd name="connsiteX0" fmla="*/ 401284 w 802577"/>
              <a:gd name="connsiteY0" fmla="*/ 0 h 996773"/>
              <a:gd name="connsiteX1" fmla="*/ 468790 w 802577"/>
              <a:gd name="connsiteY1" fmla="*/ 61905 h 996773"/>
              <a:gd name="connsiteX2" fmla="*/ 554851 w 802577"/>
              <a:gd name="connsiteY2" fmla="*/ 30546 h 996773"/>
              <a:gd name="connsiteX3" fmla="*/ 593545 w 802577"/>
              <a:gd name="connsiteY3" fmla="*/ 113575 h 996773"/>
              <a:gd name="connsiteX4" fmla="*/ 685043 w 802577"/>
              <a:gd name="connsiteY4" fmla="*/ 117535 h 996773"/>
              <a:gd name="connsiteX5" fmla="*/ 689012 w 802577"/>
              <a:gd name="connsiteY5" fmla="*/ 209047 h 996773"/>
              <a:gd name="connsiteX6" fmla="*/ 772031 w 802577"/>
              <a:gd name="connsiteY6" fmla="*/ 247726 h 996773"/>
              <a:gd name="connsiteX7" fmla="*/ 740677 w 802577"/>
              <a:gd name="connsiteY7" fmla="*/ 333786 h 996773"/>
              <a:gd name="connsiteX8" fmla="*/ 802577 w 802577"/>
              <a:gd name="connsiteY8" fmla="*/ 401294 h 996773"/>
              <a:gd name="connsiteX9" fmla="*/ 740677 w 802577"/>
              <a:gd name="connsiteY9" fmla="*/ 468801 h 996773"/>
              <a:gd name="connsiteX10" fmla="*/ 772031 w 802577"/>
              <a:gd name="connsiteY10" fmla="*/ 554861 h 996773"/>
              <a:gd name="connsiteX11" fmla="*/ 689011 w 802577"/>
              <a:gd name="connsiteY11" fmla="*/ 593541 h 996773"/>
              <a:gd name="connsiteX12" fmla="*/ 685043 w 802577"/>
              <a:gd name="connsiteY12" fmla="*/ 685052 h 996773"/>
              <a:gd name="connsiteX13" fmla="*/ 593545 w 802577"/>
              <a:gd name="connsiteY13" fmla="*/ 689013 h 996773"/>
              <a:gd name="connsiteX14" fmla="*/ 554851 w 802577"/>
              <a:gd name="connsiteY14" fmla="*/ 772041 h 996773"/>
              <a:gd name="connsiteX15" fmla="*/ 488661 w 802577"/>
              <a:gd name="connsiteY15" fmla="*/ 747917 h 996773"/>
              <a:gd name="connsiteX16" fmla="*/ 401284 w 802577"/>
              <a:gd name="connsiteY16" fmla="*/ 996773 h 996773"/>
              <a:gd name="connsiteX17" fmla="*/ 313932 w 802577"/>
              <a:gd name="connsiteY17" fmla="*/ 747917 h 996773"/>
              <a:gd name="connsiteX18" fmla="*/ 247732 w 802577"/>
              <a:gd name="connsiteY18" fmla="*/ 772041 h 996773"/>
              <a:gd name="connsiteX19" fmla="*/ 209052 w 802577"/>
              <a:gd name="connsiteY19" fmla="*/ 689013 h 996773"/>
              <a:gd name="connsiteX20" fmla="*/ 117539 w 802577"/>
              <a:gd name="connsiteY20" fmla="*/ 685053 h 996773"/>
              <a:gd name="connsiteX21" fmla="*/ 113580 w 802577"/>
              <a:gd name="connsiteY21" fmla="*/ 593541 h 996773"/>
              <a:gd name="connsiteX22" fmla="*/ 30535 w 802577"/>
              <a:gd name="connsiteY22" fmla="*/ 554860 h 996773"/>
              <a:gd name="connsiteX23" fmla="*/ 61910 w 802577"/>
              <a:gd name="connsiteY23" fmla="*/ 468802 h 996773"/>
              <a:gd name="connsiteX24" fmla="*/ 0 w 802577"/>
              <a:gd name="connsiteY24" fmla="*/ 401294 h 996773"/>
              <a:gd name="connsiteX25" fmla="*/ 61910 w 802577"/>
              <a:gd name="connsiteY25" fmla="*/ 333785 h 996773"/>
              <a:gd name="connsiteX26" fmla="*/ 30535 w 802577"/>
              <a:gd name="connsiteY26" fmla="*/ 247727 h 996773"/>
              <a:gd name="connsiteX27" fmla="*/ 113580 w 802577"/>
              <a:gd name="connsiteY27" fmla="*/ 209046 h 996773"/>
              <a:gd name="connsiteX28" fmla="*/ 117539 w 802577"/>
              <a:gd name="connsiteY28" fmla="*/ 117534 h 996773"/>
              <a:gd name="connsiteX29" fmla="*/ 209052 w 802577"/>
              <a:gd name="connsiteY29" fmla="*/ 113575 h 996773"/>
              <a:gd name="connsiteX30" fmla="*/ 247732 w 802577"/>
              <a:gd name="connsiteY30" fmla="*/ 30546 h 996773"/>
              <a:gd name="connsiteX31" fmla="*/ 333791 w 802577"/>
              <a:gd name="connsiteY31" fmla="*/ 61905 h 996773"/>
              <a:gd name="connsiteX32" fmla="*/ 401284 w 802577"/>
              <a:gd name="connsiteY32" fmla="*/ 0 h 99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02577" h="996773">
                <a:moveTo>
                  <a:pt x="401284" y="0"/>
                </a:moveTo>
                <a:lnTo>
                  <a:pt x="468790" y="61905"/>
                </a:lnTo>
                <a:lnTo>
                  <a:pt x="554851" y="30546"/>
                </a:lnTo>
                <a:lnTo>
                  <a:pt x="593545" y="113575"/>
                </a:lnTo>
                <a:lnTo>
                  <a:pt x="685043" y="117535"/>
                </a:lnTo>
                <a:lnTo>
                  <a:pt x="689012" y="209047"/>
                </a:lnTo>
                <a:lnTo>
                  <a:pt x="772031" y="247726"/>
                </a:lnTo>
                <a:lnTo>
                  <a:pt x="740677" y="333786"/>
                </a:lnTo>
                <a:lnTo>
                  <a:pt x="802577" y="401294"/>
                </a:lnTo>
                <a:lnTo>
                  <a:pt x="740677" y="468801"/>
                </a:lnTo>
                <a:lnTo>
                  <a:pt x="772031" y="554861"/>
                </a:lnTo>
                <a:lnTo>
                  <a:pt x="689011" y="593541"/>
                </a:lnTo>
                <a:lnTo>
                  <a:pt x="685043" y="685052"/>
                </a:lnTo>
                <a:lnTo>
                  <a:pt x="593545" y="689013"/>
                </a:lnTo>
                <a:lnTo>
                  <a:pt x="554851" y="772041"/>
                </a:lnTo>
                <a:lnTo>
                  <a:pt x="488661" y="747917"/>
                </a:lnTo>
                <a:lnTo>
                  <a:pt x="401284" y="996773"/>
                </a:lnTo>
                <a:lnTo>
                  <a:pt x="313932" y="747917"/>
                </a:lnTo>
                <a:lnTo>
                  <a:pt x="247732" y="772041"/>
                </a:lnTo>
                <a:lnTo>
                  <a:pt x="209052" y="689013"/>
                </a:lnTo>
                <a:lnTo>
                  <a:pt x="117539" y="685053"/>
                </a:lnTo>
                <a:lnTo>
                  <a:pt x="113580" y="593541"/>
                </a:lnTo>
                <a:lnTo>
                  <a:pt x="30535" y="554860"/>
                </a:lnTo>
                <a:lnTo>
                  <a:pt x="61910" y="468802"/>
                </a:lnTo>
                <a:lnTo>
                  <a:pt x="0" y="401294"/>
                </a:lnTo>
                <a:lnTo>
                  <a:pt x="61910" y="333785"/>
                </a:lnTo>
                <a:lnTo>
                  <a:pt x="30535" y="247727"/>
                </a:lnTo>
                <a:lnTo>
                  <a:pt x="113580" y="209046"/>
                </a:lnTo>
                <a:lnTo>
                  <a:pt x="117539" y="117534"/>
                </a:lnTo>
                <a:lnTo>
                  <a:pt x="209052" y="113575"/>
                </a:lnTo>
                <a:lnTo>
                  <a:pt x="247732" y="30546"/>
                </a:lnTo>
                <a:lnTo>
                  <a:pt x="333791" y="61905"/>
                </a:lnTo>
                <a:lnTo>
                  <a:pt x="40128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2" name="フリーフォーム: 図形 531">
            <a:extLst>
              <a:ext uri="{FF2B5EF4-FFF2-40B4-BE49-F238E27FC236}">
                <a16:creationId xmlns:a16="http://schemas.microsoft.com/office/drawing/2014/main" id="{5763972E-D308-E6FF-4008-8F5367F4EB3E}"/>
              </a:ext>
            </a:extLst>
          </p:cNvPr>
          <p:cNvSpPr/>
          <p:nvPr/>
        </p:nvSpPr>
        <p:spPr bwMode="auto">
          <a:xfrm>
            <a:off x="3957379" y="4064828"/>
            <a:ext cx="680789" cy="680789"/>
          </a:xfrm>
          <a:custGeom>
            <a:avLst/>
            <a:gdLst>
              <a:gd name="connsiteX0" fmla="*/ 401298 w 822366"/>
              <a:gd name="connsiteY0" fmla="*/ 0 h 822365"/>
              <a:gd name="connsiteX1" fmla="*/ 468806 w 822366"/>
              <a:gd name="connsiteY1" fmla="*/ 61910 h 822365"/>
              <a:gd name="connsiteX2" fmla="*/ 554868 w 822366"/>
              <a:gd name="connsiteY2" fmla="*/ 30550 h 822365"/>
              <a:gd name="connsiteX3" fmla="*/ 593549 w 822366"/>
              <a:gd name="connsiteY3" fmla="*/ 113578 h 822365"/>
              <a:gd name="connsiteX4" fmla="*/ 685057 w 822366"/>
              <a:gd name="connsiteY4" fmla="*/ 117539 h 822365"/>
              <a:gd name="connsiteX5" fmla="*/ 689016 w 822366"/>
              <a:gd name="connsiteY5" fmla="*/ 209049 h 822365"/>
              <a:gd name="connsiteX6" fmla="*/ 772043 w 822366"/>
              <a:gd name="connsiteY6" fmla="*/ 247727 h 822365"/>
              <a:gd name="connsiteX7" fmla="*/ 740685 w 822366"/>
              <a:gd name="connsiteY7" fmla="*/ 333789 h 822365"/>
              <a:gd name="connsiteX8" fmla="*/ 802594 w 822366"/>
              <a:gd name="connsiteY8" fmla="*/ 401297 h 822365"/>
              <a:gd name="connsiteX9" fmla="*/ 740685 w 822366"/>
              <a:gd name="connsiteY9" fmla="*/ 468806 h 822365"/>
              <a:gd name="connsiteX10" fmla="*/ 772043 w 822366"/>
              <a:gd name="connsiteY10" fmla="*/ 554868 h 822365"/>
              <a:gd name="connsiteX11" fmla="*/ 708173 w 822366"/>
              <a:gd name="connsiteY11" fmla="*/ 584623 h 822365"/>
              <a:gd name="connsiteX12" fmla="*/ 822366 w 822366"/>
              <a:gd name="connsiteY12" fmla="*/ 822365 h 822365"/>
              <a:gd name="connsiteX13" fmla="*/ 584623 w 822366"/>
              <a:gd name="connsiteY13" fmla="*/ 708171 h 822365"/>
              <a:gd name="connsiteX14" fmla="*/ 554867 w 822366"/>
              <a:gd name="connsiteY14" fmla="*/ 772044 h 822365"/>
              <a:gd name="connsiteX15" fmla="*/ 468807 w 822366"/>
              <a:gd name="connsiteY15" fmla="*/ 740685 h 822365"/>
              <a:gd name="connsiteX16" fmla="*/ 401298 w 822366"/>
              <a:gd name="connsiteY16" fmla="*/ 802595 h 822365"/>
              <a:gd name="connsiteX17" fmla="*/ 333790 w 822366"/>
              <a:gd name="connsiteY17" fmla="*/ 740685 h 822365"/>
              <a:gd name="connsiteX18" fmla="*/ 247727 w 822366"/>
              <a:gd name="connsiteY18" fmla="*/ 772045 h 822365"/>
              <a:gd name="connsiteX19" fmla="*/ 209049 w 822366"/>
              <a:gd name="connsiteY19" fmla="*/ 689017 h 822365"/>
              <a:gd name="connsiteX20" fmla="*/ 117540 w 822366"/>
              <a:gd name="connsiteY20" fmla="*/ 685056 h 822365"/>
              <a:gd name="connsiteX21" fmla="*/ 113577 w 822366"/>
              <a:gd name="connsiteY21" fmla="*/ 593546 h 822365"/>
              <a:gd name="connsiteX22" fmla="*/ 30550 w 822366"/>
              <a:gd name="connsiteY22" fmla="*/ 554868 h 822365"/>
              <a:gd name="connsiteX23" fmla="*/ 61910 w 822366"/>
              <a:gd name="connsiteY23" fmla="*/ 468806 h 822365"/>
              <a:gd name="connsiteX24" fmla="*/ 0 w 822366"/>
              <a:gd name="connsiteY24" fmla="*/ 401298 h 822365"/>
              <a:gd name="connsiteX25" fmla="*/ 61910 w 822366"/>
              <a:gd name="connsiteY25" fmla="*/ 333789 h 822365"/>
              <a:gd name="connsiteX26" fmla="*/ 30549 w 822366"/>
              <a:gd name="connsiteY26" fmla="*/ 247727 h 822365"/>
              <a:gd name="connsiteX27" fmla="*/ 113577 w 822366"/>
              <a:gd name="connsiteY27" fmla="*/ 209049 h 822365"/>
              <a:gd name="connsiteX28" fmla="*/ 117540 w 822366"/>
              <a:gd name="connsiteY28" fmla="*/ 117539 h 822365"/>
              <a:gd name="connsiteX29" fmla="*/ 209049 w 822366"/>
              <a:gd name="connsiteY29" fmla="*/ 113578 h 822365"/>
              <a:gd name="connsiteX30" fmla="*/ 247727 w 822366"/>
              <a:gd name="connsiteY30" fmla="*/ 30550 h 822365"/>
              <a:gd name="connsiteX31" fmla="*/ 333790 w 822366"/>
              <a:gd name="connsiteY31" fmla="*/ 61910 h 822365"/>
              <a:gd name="connsiteX32" fmla="*/ 401298 w 822366"/>
              <a:gd name="connsiteY32" fmla="*/ 0 h 822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6" h="822365">
                <a:moveTo>
                  <a:pt x="401298" y="0"/>
                </a:moveTo>
                <a:lnTo>
                  <a:pt x="468806" y="61910"/>
                </a:lnTo>
                <a:lnTo>
                  <a:pt x="554868" y="30550"/>
                </a:lnTo>
                <a:lnTo>
                  <a:pt x="593549" y="113578"/>
                </a:lnTo>
                <a:lnTo>
                  <a:pt x="685057" y="117539"/>
                </a:lnTo>
                <a:lnTo>
                  <a:pt x="689016" y="209049"/>
                </a:lnTo>
                <a:lnTo>
                  <a:pt x="772043" y="247727"/>
                </a:lnTo>
                <a:lnTo>
                  <a:pt x="740685" y="333789"/>
                </a:lnTo>
                <a:lnTo>
                  <a:pt x="802594" y="401297"/>
                </a:lnTo>
                <a:lnTo>
                  <a:pt x="740685" y="468806"/>
                </a:lnTo>
                <a:lnTo>
                  <a:pt x="772043" y="554868"/>
                </a:lnTo>
                <a:lnTo>
                  <a:pt x="708173" y="584623"/>
                </a:lnTo>
                <a:lnTo>
                  <a:pt x="822366" y="822365"/>
                </a:lnTo>
                <a:lnTo>
                  <a:pt x="584623" y="708171"/>
                </a:lnTo>
                <a:lnTo>
                  <a:pt x="554867" y="772044"/>
                </a:lnTo>
                <a:lnTo>
                  <a:pt x="468807" y="740685"/>
                </a:lnTo>
                <a:lnTo>
                  <a:pt x="401298" y="802595"/>
                </a:lnTo>
                <a:lnTo>
                  <a:pt x="333790" y="740685"/>
                </a:lnTo>
                <a:lnTo>
                  <a:pt x="247727" y="772045"/>
                </a:lnTo>
                <a:lnTo>
                  <a:pt x="209049" y="689017"/>
                </a:lnTo>
                <a:lnTo>
                  <a:pt x="117540" y="685056"/>
                </a:lnTo>
                <a:lnTo>
                  <a:pt x="113577" y="593546"/>
                </a:lnTo>
                <a:lnTo>
                  <a:pt x="30550" y="554868"/>
                </a:lnTo>
                <a:lnTo>
                  <a:pt x="61910" y="468806"/>
                </a:lnTo>
                <a:lnTo>
                  <a:pt x="0" y="401298"/>
                </a:lnTo>
                <a:lnTo>
                  <a:pt x="61910" y="333789"/>
                </a:lnTo>
                <a:lnTo>
                  <a:pt x="30549" y="247727"/>
                </a:lnTo>
                <a:lnTo>
                  <a:pt x="113577" y="209049"/>
                </a:lnTo>
                <a:lnTo>
                  <a:pt x="117540" y="117539"/>
                </a:lnTo>
                <a:lnTo>
                  <a:pt x="209049" y="113578"/>
                </a:lnTo>
                <a:lnTo>
                  <a:pt x="247727" y="30550"/>
                </a:lnTo>
                <a:lnTo>
                  <a:pt x="333790" y="61910"/>
                </a:lnTo>
                <a:lnTo>
                  <a:pt x="40129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1" name="フリーフォーム: 図形 530">
            <a:extLst>
              <a:ext uri="{FF2B5EF4-FFF2-40B4-BE49-F238E27FC236}">
                <a16:creationId xmlns:a16="http://schemas.microsoft.com/office/drawing/2014/main" id="{E721A3B8-669F-525B-F6CC-270536119A1A}"/>
              </a:ext>
            </a:extLst>
          </p:cNvPr>
          <p:cNvSpPr/>
          <p:nvPr/>
        </p:nvSpPr>
        <p:spPr bwMode="auto">
          <a:xfrm>
            <a:off x="5309574" y="4064830"/>
            <a:ext cx="680785" cy="680786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0" name="フリーフォーム: 図形 519">
            <a:extLst>
              <a:ext uri="{FF2B5EF4-FFF2-40B4-BE49-F238E27FC236}">
                <a16:creationId xmlns:a16="http://schemas.microsoft.com/office/drawing/2014/main" id="{DBE56B96-D070-6FAA-360A-845C72F78EA1}"/>
              </a:ext>
            </a:extLst>
          </p:cNvPr>
          <p:cNvSpPr/>
          <p:nvPr/>
        </p:nvSpPr>
        <p:spPr bwMode="auto">
          <a:xfrm>
            <a:off x="3673917" y="4749125"/>
            <a:ext cx="825172" cy="664416"/>
          </a:xfrm>
          <a:custGeom>
            <a:avLst/>
            <a:gdLst>
              <a:gd name="connsiteX0" fmla="*/ 401295 w 996775"/>
              <a:gd name="connsiteY0" fmla="*/ 0 h 802588"/>
              <a:gd name="connsiteX1" fmla="*/ 468803 w 996775"/>
              <a:gd name="connsiteY1" fmla="*/ 61905 h 802588"/>
              <a:gd name="connsiteX2" fmla="*/ 554862 w 996775"/>
              <a:gd name="connsiteY2" fmla="*/ 30546 h 802588"/>
              <a:gd name="connsiteX3" fmla="*/ 593542 w 996775"/>
              <a:gd name="connsiteY3" fmla="*/ 113575 h 802588"/>
              <a:gd name="connsiteX4" fmla="*/ 685054 w 996775"/>
              <a:gd name="connsiteY4" fmla="*/ 117534 h 802588"/>
              <a:gd name="connsiteX5" fmla="*/ 689013 w 996775"/>
              <a:gd name="connsiteY5" fmla="*/ 209047 h 802588"/>
              <a:gd name="connsiteX6" fmla="*/ 772042 w 996775"/>
              <a:gd name="connsiteY6" fmla="*/ 247726 h 802588"/>
              <a:gd name="connsiteX7" fmla="*/ 747918 w 996775"/>
              <a:gd name="connsiteY7" fmla="*/ 313932 h 802588"/>
              <a:gd name="connsiteX8" fmla="*/ 996775 w 996775"/>
              <a:gd name="connsiteY8" fmla="*/ 401293 h 802588"/>
              <a:gd name="connsiteX9" fmla="*/ 747918 w 996775"/>
              <a:gd name="connsiteY9" fmla="*/ 488655 h 802588"/>
              <a:gd name="connsiteX10" fmla="*/ 772042 w 996775"/>
              <a:gd name="connsiteY10" fmla="*/ 554860 h 802588"/>
              <a:gd name="connsiteX11" fmla="*/ 689013 w 996775"/>
              <a:gd name="connsiteY11" fmla="*/ 593541 h 802588"/>
              <a:gd name="connsiteX12" fmla="*/ 685054 w 996775"/>
              <a:gd name="connsiteY12" fmla="*/ 685052 h 802588"/>
              <a:gd name="connsiteX13" fmla="*/ 593542 w 996775"/>
              <a:gd name="connsiteY13" fmla="*/ 689012 h 802588"/>
              <a:gd name="connsiteX14" fmla="*/ 554862 w 996775"/>
              <a:gd name="connsiteY14" fmla="*/ 772041 h 802588"/>
              <a:gd name="connsiteX15" fmla="*/ 468803 w 996775"/>
              <a:gd name="connsiteY15" fmla="*/ 740682 h 802588"/>
              <a:gd name="connsiteX16" fmla="*/ 401295 w 996775"/>
              <a:gd name="connsiteY16" fmla="*/ 802588 h 802588"/>
              <a:gd name="connsiteX17" fmla="*/ 333787 w 996775"/>
              <a:gd name="connsiteY17" fmla="*/ 740682 h 802588"/>
              <a:gd name="connsiteX18" fmla="*/ 247728 w 996775"/>
              <a:gd name="connsiteY18" fmla="*/ 772041 h 802588"/>
              <a:gd name="connsiteX19" fmla="*/ 209048 w 996775"/>
              <a:gd name="connsiteY19" fmla="*/ 689012 h 802588"/>
              <a:gd name="connsiteX20" fmla="*/ 117536 w 996775"/>
              <a:gd name="connsiteY20" fmla="*/ 685052 h 802588"/>
              <a:gd name="connsiteX21" fmla="*/ 113577 w 996775"/>
              <a:gd name="connsiteY21" fmla="*/ 593541 h 802588"/>
              <a:gd name="connsiteX22" fmla="*/ 30547 w 996775"/>
              <a:gd name="connsiteY22" fmla="*/ 554860 h 802588"/>
              <a:gd name="connsiteX23" fmla="*/ 61906 w 996775"/>
              <a:gd name="connsiteY23" fmla="*/ 468802 h 802588"/>
              <a:gd name="connsiteX24" fmla="*/ 0 w 996775"/>
              <a:gd name="connsiteY24" fmla="*/ 401293 h 802588"/>
              <a:gd name="connsiteX25" fmla="*/ 61906 w 996775"/>
              <a:gd name="connsiteY25" fmla="*/ 333786 h 802588"/>
              <a:gd name="connsiteX26" fmla="*/ 30547 w 996775"/>
              <a:gd name="connsiteY26" fmla="*/ 247726 h 802588"/>
              <a:gd name="connsiteX27" fmla="*/ 113576 w 996775"/>
              <a:gd name="connsiteY27" fmla="*/ 209046 h 802588"/>
              <a:gd name="connsiteX28" fmla="*/ 117535 w 996775"/>
              <a:gd name="connsiteY28" fmla="*/ 117535 h 802588"/>
              <a:gd name="connsiteX29" fmla="*/ 209047 w 996775"/>
              <a:gd name="connsiteY29" fmla="*/ 113575 h 802588"/>
              <a:gd name="connsiteX30" fmla="*/ 247728 w 996775"/>
              <a:gd name="connsiteY30" fmla="*/ 30546 h 802588"/>
              <a:gd name="connsiteX31" fmla="*/ 333787 w 996775"/>
              <a:gd name="connsiteY31" fmla="*/ 61905 h 802588"/>
              <a:gd name="connsiteX32" fmla="*/ 401295 w 996775"/>
              <a:gd name="connsiteY32" fmla="*/ 0 h 80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96775" h="802588">
                <a:moveTo>
                  <a:pt x="401295" y="0"/>
                </a:moveTo>
                <a:lnTo>
                  <a:pt x="468803" y="61905"/>
                </a:lnTo>
                <a:lnTo>
                  <a:pt x="554862" y="30546"/>
                </a:lnTo>
                <a:lnTo>
                  <a:pt x="593542" y="113575"/>
                </a:lnTo>
                <a:lnTo>
                  <a:pt x="685054" y="117534"/>
                </a:lnTo>
                <a:lnTo>
                  <a:pt x="689013" y="209047"/>
                </a:lnTo>
                <a:lnTo>
                  <a:pt x="772042" y="247726"/>
                </a:lnTo>
                <a:lnTo>
                  <a:pt x="747918" y="313932"/>
                </a:lnTo>
                <a:lnTo>
                  <a:pt x="996775" y="401293"/>
                </a:lnTo>
                <a:lnTo>
                  <a:pt x="747918" y="488655"/>
                </a:lnTo>
                <a:lnTo>
                  <a:pt x="772042" y="554860"/>
                </a:lnTo>
                <a:lnTo>
                  <a:pt x="689013" y="593541"/>
                </a:lnTo>
                <a:lnTo>
                  <a:pt x="685054" y="685052"/>
                </a:lnTo>
                <a:lnTo>
                  <a:pt x="593542" y="689012"/>
                </a:lnTo>
                <a:lnTo>
                  <a:pt x="554862" y="772041"/>
                </a:lnTo>
                <a:lnTo>
                  <a:pt x="468803" y="740682"/>
                </a:lnTo>
                <a:lnTo>
                  <a:pt x="401295" y="802588"/>
                </a:lnTo>
                <a:lnTo>
                  <a:pt x="333787" y="740682"/>
                </a:lnTo>
                <a:lnTo>
                  <a:pt x="247728" y="772041"/>
                </a:lnTo>
                <a:lnTo>
                  <a:pt x="209048" y="689012"/>
                </a:lnTo>
                <a:lnTo>
                  <a:pt x="117536" y="685052"/>
                </a:lnTo>
                <a:lnTo>
                  <a:pt x="113577" y="593541"/>
                </a:lnTo>
                <a:lnTo>
                  <a:pt x="30547" y="554860"/>
                </a:lnTo>
                <a:lnTo>
                  <a:pt x="61906" y="468802"/>
                </a:lnTo>
                <a:lnTo>
                  <a:pt x="0" y="401293"/>
                </a:lnTo>
                <a:lnTo>
                  <a:pt x="61906" y="333786"/>
                </a:lnTo>
                <a:lnTo>
                  <a:pt x="30547" y="247726"/>
                </a:lnTo>
                <a:lnTo>
                  <a:pt x="113576" y="209046"/>
                </a:lnTo>
                <a:lnTo>
                  <a:pt x="117535" y="117535"/>
                </a:lnTo>
                <a:lnTo>
                  <a:pt x="209047" y="113575"/>
                </a:lnTo>
                <a:lnTo>
                  <a:pt x="247728" y="30546"/>
                </a:lnTo>
                <a:lnTo>
                  <a:pt x="333787" y="61905"/>
                </a:lnTo>
                <a:lnTo>
                  <a:pt x="40129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7" name="フリーフォーム: 図形 516">
            <a:extLst>
              <a:ext uri="{FF2B5EF4-FFF2-40B4-BE49-F238E27FC236}">
                <a16:creationId xmlns:a16="http://schemas.microsoft.com/office/drawing/2014/main" id="{F1A6CBCC-16B2-8237-A584-220F868DA7B1}"/>
              </a:ext>
            </a:extLst>
          </p:cNvPr>
          <p:cNvSpPr/>
          <p:nvPr/>
        </p:nvSpPr>
        <p:spPr bwMode="auto">
          <a:xfrm>
            <a:off x="5448634" y="4749128"/>
            <a:ext cx="825167" cy="664411"/>
          </a:xfrm>
          <a:custGeom>
            <a:avLst/>
            <a:gdLst>
              <a:gd name="connsiteX0" fmla="*/ 595476 w 996769"/>
              <a:gd name="connsiteY0" fmla="*/ 0 h 802581"/>
              <a:gd name="connsiteX1" fmla="*/ 662984 w 996769"/>
              <a:gd name="connsiteY1" fmla="*/ 61905 h 802581"/>
              <a:gd name="connsiteX2" fmla="*/ 749042 w 996769"/>
              <a:gd name="connsiteY2" fmla="*/ 30546 h 802581"/>
              <a:gd name="connsiteX3" fmla="*/ 787722 w 996769"/>
              <a:gd name="connsiteY3" fmla="*/ 113574 h 802581"/>
              <a:gd name="connsiteX4" fmla="*/ 879234 w 996769"/>
              <a:gd name="connsiteY4" fmla="*/ 117534 h 802581"/>
              <a:gd name="connsiteX5" fmla="*/ 883193 w 996769"/>
              <a:gd name="connsiteY5" fmla="*/ 209045 h 802581"/>
              <a:gd name="connsiteX6" fmla="*/ 966222 w 996769"/>
              <a:gd name="connsiteY6" fmla="*/ 247725 h 802581"/>
              <a:gd name="connsiteX7" fmla="*/ 934863 w 996769"/>
              <a:gd name="connsiteY7" fmla="*/ 333783 h 802581"/>
              <a:gd name="connsiteX8" fmla="*/ 996769 w 996769"/>
              <a:gd name="connsiteY8" fmla="*/ 401291 h 802581"/>
              <a:gd name="connsiteX9" fmla="*/ 934863 w 996769"/>
              <a:gd name="connsiteY9" fmla="*/ 468797 h 802581"/>
              <a:gd name="connsiteX10" fmla="*/ 966222 w 996769"/>
              <a:gd name="connsiteY10" fmla="*/ 554857 h 802581"/>
              <a:gd name="connsiteX11" fmla="*/ 883193 w 996769"/>
              <a:gd name="connsiteY11" fmla="*/ 593536 h 802581"/>
              <a:gd name="connsiteX12" fmla="*/ 879234 w 996769"/>
              <a:gd name="connsiteY12" fmla="*/ 685048 h 802581"/>
              <a:gd name="connsiteX13" fmla="*/ 787722 w 996769"/>
              <a:gd name="connsiteY13" fmla="*/ 689007 h 802581"/>
              <a:gd name="connsiteX14" fmla="*/ 749042 w 996769"/>
              <a:gd name="connsiteY14" fmla="*/ 772035 h 802581"/>
              <a:gd name="connsiteX15" fmla="*/ 662984 w 996769"/>
              <a:gd name="connsiteY15" fmla="*/ 740676 h 802581"/>
              <a:gd name="connsiteX16" fmla="*/ 595476 w 996769"/>
              <a:gd name="connsiteY16" fmla="*/ 802581 h 802581"/>
              <a:gd name="connsiteX17" fmla="*/ 527969 w 996769"/>
              <a:gd name="connsiteY17" fmla="*/ 740676 h 802581"/>
              <a:gd name="connsiteX18" fmla="*/ 441910 w 996769"/>
              <a:gd name="connsiteY18" fmla="*/ 772035 h 802581"/>
              <a:gd name="connsiteX19" fmla="*/ 403230 w 996769"/>
              <a:gd name="connsiteY19" fmla="*/ 689007 h 802581"/>
              <a:gd name="connsiteX20" fmla="*/ 311719 w 996769"/>
              <a:gd name="connsiteY20" fmla="*/ 685048 h 802581"/>
              <a:gd name="connsiteX21" fmla="*/ 307759 w 996769"/>
              <a:gd name="connsiteY21" fmla="*/ 593536 h 802581"/>
              <a:gd name="connsiteX22" fmla="*/ 224731 w 996769"/>
              <a:gd name="connsiteY22" fmla="*/ 554857 h 802581"/>
              <a:gd name="connsiteX23" fmla="*/ 248855 w 996769"/>
              <a:gd name="connsiteY23" fmla="*/ 488651 h 802581"/>
              <a:gd name="connsiteX24" fmla="*/ 0 w 996769"/>
              <a:gd name="connsiteY24" fmla="*/ 401291 h 802581"/>
              <a:gd name="connsiteX25" fmla="*/ 248856 w 996769"/>
              <a:gd name="connsiteY25" fmla="*/ 313930 h 802581"/>
              <a:gd name="connsiteX26" fmla="*/ 224731 w 996769"/>
              <a:gd name="connsiteY26" fmla="*/ 247725 h 802581"/>
              <a:gd name="connsiteX27" fmla="*/ 307759 w 996769"/>
              <a:gd name="connsiteY27" fmla="*/ 209045 h 802581"/>
              <a:gd name="connsiteX28" fmla="*/ 311719 w 996769"/>
              <a:gd name="connsiteY28" fmla="*/ 117534 h 802581"/>
              <a:gd name="connsiteX29" fmla="*/ 403230 w 996769"/>
              <a:gd name="connsiteY29" fmla="*/ 113574 h 802581"/>
              <a:gd name="connsiteX30" fmla="*/ 441910 w 996769"/>
              <a:gd name="connsiteY30" fmla="*/ 30546 h 802581"/>
              <a:gd name="connsiteX31" fmla="*/ 527969 w 996769"/>
              <a:gd name="connsiteY31" fmla="*/ 61905 h 802581"/>
              <a:gd name="connsiteX32" fmla="*/ 595476 w 996769"/>
              <a:gd name="connsiteY32" fmla="*/ 0 h 80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996769" h="802581">
                <a:moveTo>
                  <a:pt x="595476" y="0"/>
                </a:moveTo>
                <a:lnTo>
                  <a:pt x="662984" y="61905"/>
                </a:lnTo>
                <a:lnTo>
                  <a:pt x="749042" y="30546"/>
                </a:lnTo>
                <a:lnTo>
                  <a:pt x="787722" y="113574"/>
                </a:lnTo>
                <a:lnTo>
                  <a:pt x="879234" y="117534"/>
                </a:lnTo>
                <a:lnTo>
                  <a:pt x="883193" y="209045"/>
                </a:lnTo>
                <a:lnTo>
                  <a:pt x="966222" y="247725"/>
                </a:lnTo>
                <a:lnTo>
                  <a:pt x="934863" y="333783"/>
                </a:lnTo>
                <a:lnTo>
                  <a:pt x="996769" y="401291"/>
                </a:lnTo>
                <a:lnTo>
                  <a:pt x="934863" y="468797"/>
                </a:lnTo>
                <a:lnTo>
                  <a:pt x="966222" y="554857"/>
                </a:lnTo>
                <a:lnTo>
                  <a:pt x="883193" y="593536"/>
                </a:lnTo>
                <a:lnTo>
                  <a:pt x="879234" y="685048"/>
                </a:lnTo>
                <a:lnTo>
                  <a:pt x="787722" y="689007"/>
                </a:lnTo>
                <a:lnTo>
                  <a:pt x="749042" y="772035"/>
                </a:lnTo>
                <a:lnTo>
                  <a:pt x="662984" y="740676"/>
                </a:lnTo>
                <a:lnTo>
                  <a:pt x="595476" y="802581"/>
                </a:lnTo>
                <a:lnTo>
                  <a:pt x="527969" y="740676"/>
                </a:lnTo>
                <a:lnTo>
                  <a:pt x="441910" y="772035"/>
                </a:lnTo>
                <a:lnTo>
                  <a:pt x="403230" y="689007"/>
                </a:lnTo>
                <a:lnTo>
                  <a:pt x="311719" y="685048"/>
                </a:lnTo>
                <a:lnTo>
                  <a:pt x="307759" y="593536"/>
                </a:lnTo>
                <a:lnTo>
                  <a:pt x="224731" y="554857"/>
                </a:lnTo>
                <a:lnTo>
                  <a:pt x="248855" y="488651"/>
                </a:lnTo>
                <a:lnTo>
                  <a:pt x="0" y="401291"/>
                </a:lnTo>
                <a:lnTo>
                  <a:pt x="248856" y="313930"/>
                </a:lnTo>
                <a:lnTo>
                  <a:pt x="224731" y="247725"/>
                </a:lnTo>
                <a:lnTo>
                  <a:pt x="307759" y="209045"/>
                </a:lnTo>
                <a:lnTo>
                  <a:pt x="311719" y="117534"/>
                </a:lnTo>
                <a:lnTo>
                  <a:pt x="403230" y="113574"/>
                </a:lnTo>
                <a:lnTo>
                  <a:pt x="441910" y="30546"/>
                </a:lnTo>
                <a:lnTo>
                  <a:pt x="527969" y="61905"/>
                </a:lnTo>
                <a:lnTo>
                  <a:pt x="59547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6" name="フリーフォーム: 図形 505">
            <a:extLst>
              <a:ext uri="{FF2B5EF4-FFF2-40B4-BE49-F238E27FC236}">
                <a16:creationId xmlns:a16="http://schemas.microsoft.com/office/drawing/2014/main" id="{7A33DB47-B612-170F-356E-33BE4A390363}"/>
              </a:ext>
            </a:extLst>
          </p:cNvPr>
          <p:cNvSpPr/>
          <p:nvPr/>
        </p:nvSpPr>
        <p:spPr bwMode="auto">
          <a:xfrm>
            <a:off x="3957355" y="5417048"/>
            <a:ext cx="680788" cy="680788"/>
          </a:xfrm>
          <a:custGeom>
            <a:avLst/>
            <a:gdLst>
              <a:gd name="connsiteX0" fmla="*/ 822364 w 822364"/>
              <a:gd name="connsiteY0" fmla="*/ 0 h 822364"/>
              <a:gd name="connsiteX1" fmla="*/ 708170 w 822364"/>
              <a:gd name="connsiteY1" fmla="*/ 237743 h 822364"/>
              <a:gd name="connsiteX2" fmla="*/ 772043 w 822364"/>
              <a:gd name="connsiteY2" fmla="*/ 267498 h 822364"/>
              <a:gd name="connsiteX3" fmla="*/ 740683 w 822364"/>
              <a:gd name="connsiteY3" fmla="*/ 353559 h 822364"/>
              <a:gd name="connsiteX4" fmla="*/ 802592 w 822364"/>
              <a:gd name="connsiteY4" fmla="*/ 421068 h 822364"/>
              <a:gd name="connsiteX5" fmla="*/ 740683 w 822364"/>
              <a:gd name="connsiteY5" fmla="*/ 488577 h 822364"/>
              <a:gd name="connsiteX6" fmla="*/ 772043 w 822364"/>
              <a:gd name="connsiteY6" fmla="*/ 574636 h 822364"/>
              <a:gd name="connsiteX7" fmla="*/ 689015 w 822364"/>
              <a:gd name="connsiteY7" fmla="*/ 613316 h 822364"/>
              <a:gd name="connsiteX8" fmla="*/ 685054 w 822364"/>
              <a:gd name="connsiteY8" fmla="*/ 704825 h 822364"/>
              <a:gd name="connsiteX9" fmla="*/ 593544 w 822364"/>
              <a:gd name="connsiteY9" fmla="*/ 708787 h 822364"/>
              <a:gd name="connsiteX10" fmla="*/ 554866 w 822364"/>
              <a:gd name="connsiteY10" fmla="*/ 791814 h 822364"/>
              <a:gd name="connsiteX11" fmla="*/ 468805 w 822364"/>
              <a:gd name="connsiteY11" fmla="*/ 760455 h 822364"/>
              <a:gd name="connsiteX12" fmla="*/ 401296 w 822364"/>
              <a:gd name="connsiteY12" fmla="*/ 822364 h 822364"/>
              <a:gd name="connsiteX13" fmla="*/ 333788 w 822364"/>
              <a:gd name="connsiteY13" fmla="*/ 760454 h 822364"/>
              <a:gd name="connsiteX14" fmla="*/ 247727 w 822364"/>
              <a:gd name="connsiteY14" fmla="*/ 791814 h 822364"/>
              <a:gd name="connsiteX15" fmla="*/ 209048 w 822364"/>
              <a:gd name="connsiteY15" fmla="*/ 708787 h 822364"/>
              <a:gd name="connsiteX16" fmla="*/ 117538 w 822364"/>
              <a:gd name="connsiteY16" fmla="*/ 704825 h 822364"/>
              <a:gd name="connsiteX17" fmla="*/ 113577 w 822364"/>
              <a:gd name="connsiteY17" fmla="*/ 613316 h 822364"/>
              <a:gd name="connsiteX18" fmla="*/ 30550 w 822364"/>
              <a:gd name="connsiteY18" fmla="*/ 574637 h 822364"/>
              <a:gd name="connsiteX19" fmla="*/ 61910 w 822364"/>
              <a:gd name="connsiteY19" fmla="*/ 488576 h 822364"/>
              <a:gd name="connsiteX20" fmla="*/ 0 w 822364"/>
              <a:gd name="connsiteY20" fmla="*/ 421068 h 822364"/>
              <a:gd name="connsiteX21" fmla="*/ 61910 w 822364"/>
              <a:gd name="connsiteY21" fmla="*/ 353560 h 822364"/>
              <a:gd name="connsiteX22" fmla="*/ 30550 w 822364"/>
              <a:gd name="connsiteY22" fmla="*/ 267498 h 822364"/>
              <a:gd name="connsiteX23" fmla="*/ 113577 w 822364"/>
              <a:gd name="connsiteY23" fmla="*/ 228820 h 822364"/>
              <a:gd name="connsiteX24" fmla="*/ 117538 w 822364"/>
              <a:gd name="connsiteY24" fmla="*/ 137310 h 822364"/>
              <a:gd name="connsiteX25" fmla="*/ 209048 w 822364"/>
              <a:gd name="connsiteY25" fmla="*/ 133349 h 822364"/>
              <a:gd name="connsiteX26" fmla="*/ 247727 w 822364"/>
              <a:gd name="connsiteY26" fmla="*/ 50321 h 822364"/>
              <a:gd name="connsiteX27" fmla="*/ 333789 w 822364"/>
              <a:gd name="connsiteY27" fmla="*/ 81681 h 822364"/>
              <a:gd name="connsiteX28" fmla="*/ 401296 w 822364"/>
              <a:gd name="connsiteY28" fmla="*/ 19772 h 822364"/>
              <a:gd name="connsiteX29" fmla="*/ 468805 w 822364"/>
              <a:gd name="connsiteY29" fmla="*/ 81681 h 822364"/>
              <a:gd name="connsiteX30" fmla="*/ 554866 w 822364"/>
              <a:gd name="connsiteY30" fmla="*/ 50322 h 822364"/>
              <a:gd name="connsiteX31" fmla="*/ 584622 w 822364"/>
              <a:gd name="connsiteY31" fmla="*/ 114195 h 822364"/>
              <a:gd name="connsiteX32" fmla="*/ 822364 w 822364"/>
              <a:gd name="connsiteY32" fmla="*/ 0 h 8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4" h="822364">
                <a:moveTo>
                  <a:pt x="822364" y="0"/>
                </a:moveTo>
                <a:lnTo>
                  <a:pt x="708170" y="237743"/>
                </a:lnTo>
                <a:lnTo>
                  <a:pt x="772043" y="267498"/>
                </a:lnTo>
                <a:lnTo>
                  <a:pt x="740683" y="353559"/>
                </a:lnTo>
                <a:lnTo>
                  <a:pt x="802592" y="421068"/>
                </a:lnTo>
                <a:lnTo>
                  <a:pt x="740683" y="488577"/>
                </a:lnTo>
                <a:lnTo>
                  <a:pt x="772043" y="574636"/>
                </a:lnTo>
                <a:lnTo>
                  <a:pt x="689015" y="613316"/>
                </a:lnTo>
                <a:lnTo>
                  <a:pt x="685054" y="704825"/>
                </a:lnTo>
                <a:lnTo>
                  <a:pt x="593544" y="708787"/>
                </a:lnTo>
                <a:lnTo>
                  <a:pt x="554866" y="791814"/>
                </a:lnTo>
                <a:lnTo>
                  <a:pt x="468805" y="760455"/>
                </a:lnTo>
                <a:lnTo>
                  <a:pt x="401296" y="822364"/>
                </a:lnTo>
                <a:lnTo>
                  <a:pt x="333788" y="760454"/>
                </a:lnTo>
                <a:lnTo>
                  <a:pt x="247727" y="791814"/>
                </a:lnTo>
                <a:lnTo>
                  <a:pt x="209048" y="708787"/>
                </a:lnTo>
                <a:lnTo>
                  <a:pt x="117538" y="704825"/>
                </a:lnTo>
                <a:lnTo>
                  <a:pt x="113577" y="613316"/>
                </a:lnTo>
                <a:lnTo>
                  <a:pt x="30550" y="574637"/>
                </a:lnTo>
                <a:lnTo>
                  <a:pt x="61910" y="488576"/>
                </a:lnTo>
                <a:lnTo>
                  <a:pt x="0" y="421068"/>
                </a:lnTo>
                <a:lnTo>
                  <a:pt x="61910" y="353560"/>
                </a:lnTo>
                <a:lnTo>
                  <a:pt x="30550" y="267498"/>
                </a:lnTo>
                <a:lnTo>
                  <a:pt x="113577" y="228820"/>
                </a:lnTo>
                <a:lnTo>
                  <a:pt x="117538" y="137310"/>
                </a:lnTo>
                <a:lnTo>
                  <a:pt x="209048" y="133349"/>
                </a:lnTo>
                <a:lnTo>
                  <a:pt x="247727" y="50321"/>
                </a:lnTo>
                <a:lnTo>
                  <a:pt x="333789" y="81681"/>
                </a:lnTo>
                <a:lnTo>
                  <a:pt x="401296" y="19772"/>
                </a:lnTo>
                <a:lnTo>
                  <a:pt x="468805" y="81681"/>
                </a:lnTo>
                <a:lnTo>
                  <a:pt x="554866" y="50322"/>
                </a:lnTo>
                <a:lnTo>
                  <a:pt x="584622" y="114195"/>
                </a:lnTo>
                <a:lnTo>
                  <a:pt x="82236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5" name="フリーフォーム: 図形 504">
            <a:extLst>
              <a:ext uri="{FF2B5EF4-FFF2-40B4-BE49-F238E27FC236}">
                <a16:creationId xmlns:a16="http://schemas.microsoft.com/office/drawing/2014/main" id="{5B2FC479-EC48-1267-4064-7134B0C1DD0E}"/>
              </a:ext>
            </a:extLst>
          </p:cNvPr>
          <p:cNvSpPr/>
          <p:nvPr/>
        </p:nvSpPr>
        <p:spPr bwMode="auto">
          <a:xfrm>
            <a:off x="5309569" y="5417048"/>
            <a:ext cx="680789" cy="680788"/>
          </a:xfrm>
          <a:custGeom>
            <a:avLst/>
            <a:gdLst>
              <a:gd name="connsiteX0" fmla="*/ 0 w 822366"/>
              <a:gd name="connsiteY0" fmla="*/ 0 h 822364"/>
              <a:gd name="connsiteX1" fmla="*/ 237743 w 822366"/>
              <a:gd name="connsiteY1" fmla="*/ 114194 h 822364"/>
              <a:gd name="connsiteX2" fmla="*/ 267499 w 822366"/>
              <a:gd name="connsiteY2" fmla="*/ 50321 h 822364"/>
              <a:gd name="connsiteX3" fmla="*/ 353560 w 822366"/>
              <a:gd name="connsiteY3" fmla="*/ 81681 h 822364"/>
              <a:gd name="connsiteX4" fmla="*/ 421069 w 822366"/>
              <a:gd name="connsiteY4" fmla="*/ 19771 h 822364"/>
              <a:gd name="connsiteX5" fmla="*/ 488577 w 822366"/>
              <a:gd name="connsiteY5" fmla="*/ 81681 h 822364"/>
              <a:gd name="connsiteX6" fmla="*/ 574638 w 822366"/>
              <a:gd name="connsiteY6" fmla="*/ 50321 h 822364"/>
              <a:gd name="connsiteX7" fmla="*/ 613317 w 822366"/>
              <a:gd name="connsiteY7" fmla="*/ 133349 h 822364"/>
              <a:gd name="connsiteX8" fmla="*/ 704827 w 822366"/>
              <a:gd name="connsiteY8" fmla="*/ 137310 h 822364"/>
              <a:gd name="connsiteX9" fmla="*/ 708788 w 822366"/>
              <a:gd name="connsiteY9" fmla="*/ 228820 h 822364"/>
              <a:gd name="connsiteX10" fmla="*/ 791816 w 822366"/>
              <a:gd name="connsiteY10" fmla="*/ 267499 h 822364"/>
              <a:gd name="connsiteX11" fmla="*/ 760456 w 822366"/>
              <a:gd name="connsiteY11" fmla="*/ 353560 h 822364"/>
              <a:gd name="connsiteX12" fmla="*/ 822366 w 822366"/>
              <a:gd name="connsiteY12" fmla="*/ 421068 h 822364"/>
              <a:gd name="connsiteX13" fmla="*/ 760456 w 822366"/>
              <a:gd name="connsiteY13" fmla="*/ 488577 h 822364"/>
              <a:gd name="connsiteX14" fmla="*/ 791815 w 822366"/>
              <a:gd name="connsiteY14" fmla="*/ 574639 h 822364"/>
              <a:gd name="connsiteX15" fmla="*/ 708789 w 822366"/>
              <a:gd name="connsiteY15" fmla="*/ 613317 h 822364"/>
              <a:gd name="connsiteX16" fmla="*/ 704828 w 822366"/>
              <a:gd name="connsiteY16" fmla="*/ 704826 h 822364"/>
              <a:gd name="connsiteX17" fmla="*/ 613319 w 822366"/>
              <a:gd name="connsiteY17" fmla="*/ 708787 h 822364"/>
              <a:gd name="connsiteX18" fmla="*/ 574639 w 822366"/>
              <a:gd name="connsiteY18" fmla="*/ 791814 h 822364"/>
              <a:gd name="connsiteX19" fmla="*/ 488578 w 822366"/>
              <a:gd name="connsiteY19" fmla="*/ 760455 h 822364"/>
              <a:gd name="connsiteX20" fmla="*/ 421070 w 822366"/>
              <a:gd name="connsiteY20" fmla="*/ 822364 h 822364"/>
              <a:gd name="connsiteX21" fmla="*/ 353562 w 822366"/>
              <a:gd name="connsiteY21" fmla="*/ 760455 h 822364"/>
              <a:gd name="connsiteX22" fmla="*/ 267500 w 822366"/>
              <a:gd name="connsiteY22" fmla="*/ 791814 h 822364"/>
              <a:gd name="connsiteX23" fmla="*/ 228821 w 822366"/>
              <a:gd name="connsiteY23" fmla="*/ 708787 h 822364"/>
              <a:gd name="connsiteX24" fmla="*/ 137312 w 822366"/>
              <a:gd name="connsiteY24" fmla="*/ 704825 h 822364"/>
              <a:gd name="connsiteX25" fmla="*/ 133350 w 822366"/>
              <a:gd name="connsiteY25" fmla="*/ 613316 h 822364"/>
              <a:gd name="connsiteX26" fmla="*/ 50323 w 822366"/>
              <a:gd name="connsiteY26" fmla="*/ 574636 h 822364"/>
              <a:gd name="connsiteX27" fmla="*/ 81682 w 822366"/>
              <a:gd name="connsiteY27" fmla="*/ 488575 h 822364"/>
              <a:gd name="connsiteX28" fmla="*/ 19773 w 822366"/>
              <a:gd name="connsiteY28" fmla="*/ 421067 h 822364"/>
              <a:gd name="connsiteX29" fmla="*/ 81682 w 822366"/>
              <a:gd name="connsiteY29" fmla="*/ 353559 h 822364"/>
              <a:gd name="connsiteX30" fmla="*/ 50323 w 822366"/>
              <a:gd name="connsiteY30" fmla="*/ 267498 h 822364"/>
              <a:gd name="connsiteX31" fmla="*/ 114196 w 822366"/>
              <a:gd name="connsiteY31" fmla="*/ 237741 h 822364"/>
              <a:gd name="connsiteX32" fmla="*/ 0 w 822366"/>
              <a:gd name="connsiteY32" fmla="*/ 0 h 82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6" h="822364">
                <a:moveTo>
                  <a:pt x="0" y="0"/>
                </a:moveTo>
                <a:lnTo>
                  <a:pt x="237743" y="114194"/>
                </a:lnTo>
                <a:lnTo>
                  <a:pt x="267499" y="50321"/>
                </a:lnTo>
                <a:lnTo>
                  <a:pt x="353560" y="81681"/>
                </a:lnTo>
                <a:lnTo>
                  <a:pt x="421069" y="19771"/>
                </a:lnTo>
                <a:lnTo>
                  <a:pt x="488577" y="81681"/>
                </a:lnTo>
                <a:lnTo>
                  <a:pt x="574638" y="50321"/>
                </a:lnTo>
                <a:lnTo>
                  <a:pt x="613317" y="133349"/>
                </a:lnTo>
                <a:lnTo>
                  <a:pt x="704827" y="137310"/>
                </a:lnTo>
                <a:lnTo>
                  <a:pt x="708788" y="228820"/>
                </a:lnTo>
                <a:lnTo>
                  <a:pt x="791816" y="267499"/>
                </a:lnTo>
                <a:lnTo>
                  <a:pt x="760456" y="353560"/>
                </a:lnTo>
                <a:lnTo>
                  <a:pt x="822366" y="421068"/>
                </a:lnTo>
                <a:lnTo>
                  <a:pt x="760456" y="488577"/>
                </a:lnTo>
                <a:lnTo>
                  <a:pt x="791815" y="574639"/>
                </a:lnTo>
                <a:lnTo>
                  <a:pt x="708789" y="613317"/>
                </a:lnTo>
                <a:lnTo>
                  <a:pt x="704828" y="704826"/>
                </a:lnTo>
                <a:lnTo>
                  <a:pt x="613319" y="708787"/>
                </a:lnTo>
                <a:lnTo>
                  <a:pt x="574639" y="791814"/>
                </a:lnTo>
                <a:lnTo>
                  <a:pt x="488578" y="760455"/>
                </a:lnTo>
                <a:lnTo>
                  <a:pt x="421070" y="822364"/>
                </a:lnTo>
                <a:lnTo>
                  <a:pt x="353562" y="760455"/>
                </a:lnTo>
                <a:lnTo>
                  <a:pt x="267500" y="791814"/>
                </a:lnTo>
                <a:lnTo>
                  <a:pt x="228821" y="708787"/>
                </a:lnTo>
                <a:lnTo>
                  <a:pt x="137312" y="704825"/>
                </a:lnTo>
                <a:lnTo>
                  <a:pt x="133350" y="613316"/>
                </a:lnTo>
                <a:lnTo>
                  <a:pt x="50323" y="574636"/>
                </a:lnTo>
                <a:lnTo>
                  <a:pt x="81682" y="488575"/>
                </a:lnTo>
                <a:lnTo>
                  <a:pt x="19773" y="421067"/>
                </a:lnTo>
                <a:lnTo>
                  <a:pt x="81682" y="353559"/>
                </a:lnTo>
                <a:lnTo>
                  <a:pt x="50323" y="267498"/>
                </a:lnTo>
                <a:lnTo>
                  <a:pt x="114196" y="23774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1" name="フリーフォーム: 図形 500">
            <a:extLst>
              <a:ext uri="{FF2B5EF4-FFF2-40B4-BE49-F238E27FC236}">
                <a16:creationId xmlns:a16="http://schemas.microsoft.com/office/drawing/2014/main" id="{621A0F0F-0AB2-6F65-E560-9FCFDF8BB681}"/>
              </a:ext>
            </a:extLst>
          </p:cNvPr>
          <p:cNvSpPr/>
          <p:nvPr/>
        </p:nvSpPr>
        <p:spPr bwMode="auto">
          <a:xfrm>
            <a:off x="4641658" y="5556106"/>
            <a:ext cx="664408" cy="825172"/>
          </a:xfrm>
          <a:custGeom>
            <a:avLst/>
            <a:gdLst>
              <a:gd name="connsiteX0" fmla="*/ 401283 w 802578"/>
              <a:gd name="connsiteY0" fmla="*/ 0 h 996774"/>
              <a:gd name="connsiteX1" fmla="*/ 488660 w 802578"/>
              <a:gd name="connsiteY1" fmla="*/ 248857 h 996774"/>
              <a:gd name="connsiteX2" fmla="*/ 554850 w 802578"/>
              <a:gd name="connsiteY2" fmla="*/ 224732 h 996774"/>
              <a:gd name="connsiteX3" fmla="*/ 593546 w 802578"/>
              <a:gd name="connsiteY3" fmla="*/ 307761 h 996774"/>
              <a:gd name="connsiteX4" fmla="*/ 685044 w 802578"/>
              <a:gd name="connsiteY4" fmla="*/ 311721 h 996774"/>
              <a:gd name="connsiteX5" fmla="*/ 689013 w 802578"/>
              <a:gd name="connsiteY5" fmla="*/ 403232 h 996774"/>
              <a:gd name="connsiteX6" fmla="*/ 772032 w 802578"/>
              <a:gd name="connsiteY6" fmla="*/ 441912 h 996774"/>
              <a:gd name="connsiteX7" fmla="*/ 740679 w 802578"/>
              <a:gd name="connsiteY7" fmla="*/ 527972 h 996774"/>
              <a:gd name="connsiteX8" fmla="*/ 802578 w 802578"/>
              <a:gd name="connsiteY8" fmla="*/ 595480 h 996774"/>
              <a:gd name="connsiteX9" fmla="*/ 740679 w 802578"/>
              <a:gd name="connsiteY9" fmla="*/ 662987 h 996774"/>
              <a:gd name="connsiteX10" fmla="*/ 772032 w 802578"/>
              <a:gd name="connsiteY10" fmla="*/ 749047 h 996774"/>
              <a:gd name="connsiteX11" fmla="*/ 689014 w 802578"/>
              <a:gd name="connsiteY11" fmla="*/ 787726 h 996774"/>
              <a:gd name="connsiteX12" fmla="*/ 685044 w 802578"/>
              <a:gd name="connsiteY12" fmla="*/ 879239 h 996774"/>
              <a:gd name="connsiteX13" fmla="*/ 593546 w 802578"/>
              <a:gd name="connsiteY13" fmla="*/ 883198 h 996774"/>
              <a:gd name="connsiteX14" fmla="*/ 554851 w 802578"/>
              <a:gd name="connsiteY14" fmla="*/ 966226 h 996774"/>
              <a:gd name="connsiteX15" fmla="*/ 468793 w 802578"/>
              <a:gd name="connsiteY15" fmla="*/ 934867 h 996774"/>
              <a:gd name="connsiteX16" fmla="*/ 401285 w 802578"/>
              <a:gd name="connsiteY16" fmla="*/ 996774 h 996774"/>
              <a:gd name="connsiteX17" fmla="*/ 333792 w 802578"/>
              <a:gd name="connsiteY17" fmla="*/ 934867 h 996774"/>
              <a:gd name="connsiteX18" fmla="*/ 247732 w 802578"/>
              <a:gd name="connsiteY18" fmla="*/ 966226 h 996774"/>
              <a:gd name="connsiteX19" fmla="*/ 209052 w 802578"/>
              <a:gd name="connsiteY19" fmla="*/ 883197 h 996774"/>
              <a:gd name="connsiteX20" fmla="*/ 117540 w 802578"/>
              <a:gd name="connsiteY20" fmla="*/ 879239 h 996774"/>
              <a:gd name="connsiteX21" fmla="*/ 113581 w 802578"/>
              <a:gd name="connsiteY21" fmla="*/ 787727 h 996774"/>
              <a:gd name="connsiteX22" fmla="*/ 30537 w 802578"/>
              <a:gd name="connsiteY22" fmla="*/ 749047 h 996774"/>
              <a:gd name="connsiteX23" fmla="*/ 61911 w 802578"/>
              <a:gd name="connsiteY23" fmla="*/ 662988 h 996774"/>
              <a:gd name="connsiteX24" fmla="*/ 0 w 802578"/>
              <a:gd name="connsiteY24" fmla="*/ 595480 h 996774"/>
              <a:gd name="connsiteX25" fmla="*/ 61911 w 802578"/>
              <a:gd name="connsiteY25" fmla="*/ 527971 h 996774"/>
              <a:gd name="connsiteX26" fmla="*/ 30537 w 802578"/>
              <a:gd name="connsiteY26" fmla="*/ 441912 h 996774"/>
              <a:gd name="connsiteX27" fmla="*/ 113581 w 802578"/>
              <a:gd name="connsiteY27" fmla="*/ 403232 h 996774"/>
              <a:gd name="connsiteX28" fmla="*/ 117540 w 802578"/>
              <a:gd name="connsiteY28" fmla="*/ 311721 h 996774"/>
              <a:gd name="connsiteX29" fmla="*/ 209052 w 802578"/>
              <a:gd name="connsiteY29" fmla="*/ 307761 h 996774"/>
              <a:gd name="connsiteX30" fmla="*/ 247732 w 802578"/>
              <a:gd name="connsiteY30" fmla="*/ 224732 h 996774"/>
              <a:gd name="connsiteX31" fmla="*/ 313934 w 802578"/>
              <a:gd name="connsiteY31" fmla="*/ 248857 h 996774"/>
              <a:gd name="connsiteX32" fmla="*/ 401283 w 802578"/>
              <a:gd name="connsiteY32" fmla="*/ 0 h 996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02578" h="996774">
                <a:moveTo>
                  <a:pt x="401283" y="0"/>
                </a:moveTo>
                <a:lnTo>
                  <a:pt x="488660" y="248857"/>
                </a:lnTo>
                <a:lnTo>
                  <a:pt x="554850" y="224732"/>
                </a:lnTo>
                <a:lnTo>
                  <a:pt x="593546" y="307761"/>
                </a:lnTo>
                <a:lnTo>
                  <a:pt x="685044" y="311721"/>
                </a:lnTo>
                <a:lnTo>
                  <a:pt x="689013" y="403232"/>
                </a:lnTo>
                <a:lnTo>
                  <a:pt x="772032" y="441912"/>
                </a:lnTo>
                <a:lnTo>
                  <a:pt x="740679" y="527972"/>
                </a:lnTo>
                <a:lnTo>
                  <a:pt x="802578" y="595480"/>
                </a:lnTo>
                <a:lnTo>
                  <a:pt x="740679" y="662987"/>
                </a:lnTo>
                <a:lnTo>
                  <a:pt x="772032" y="749047"/>
                </a:lnTo>
                <a:lnTo>
                  <a:pt x="689014" y="787726"/>
                </a:lnTo>
                <a:lnTo>
                  <a:pt x="685044" y="879239"/>
                </a:lnTo>
                <a:lnTo>
                  <a:pt x="593546" y="883198"/>
                </a:lnTo>
                <a:lnTo>
                  <a:pt x="554851" y="966226"/>
                </a:lnTo>
                <a:lnTo>
                  <a:pt x="468793" y="934867"/>
                </a:lnTo>
                <a:lnTo>
                  <a:pt x="401285" y="996774"/>
                </a:lnTo>
                <a:lnTo>
                  <a:pt x="333792" y="934867"/>
                </a:lnTo>
                <a:lnTo>
                  <a:pt x="247732" y="966226"/>
                </a:lnTo>
                <a:lnTo>
                  <a:pt x="209052" y="883197"/>
                </a:lnTo>
                <a:lnTo>
                  <a:pt x="117540" y="879239"/>
                </a:lnTo>
                <a:lnTo>
                  <a:pt x="113581" y="787727"/>
                </a:lnTo>
                <a:lnTo>
                  <a:pt x="30537" y="749047"/>
                </a:lnTo>
                <a:lnTo>
                  <a:pt x="61911" y="662988"/>
                </a:lnTo>
                <a:lnTo>
                  <a:pt x="0" y="595480"/>
                </a:lnTo>
                <a:lnTo>
                  <a:pt x="61911" y="527971"/>
                </a:lnTo>
                <a:lnTo>
                  <a:pt x="30537" y="441912"/>
                </a:lnTo>
                <a:lnTo>
                  <a:pt x="113581" y="403232"/>
                </a:lnTo>
                <a:lnTo>
                  <a:pt x="117540" y="311721"/>
                </a:lnTo>
                <a:lnTo>
                  <a:pt x="209052" y="307761"/>
                </a:lnTo>
                <a:lnTo>
                  <a:pt x="247732" y="224732"/>
                </a:lnTo>
                <a:lnTo>
                  <a:pt x="313934" y="248857"/>
                </a:lnTo>
                <a:lnTo>
                  <a:pt x="40128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1285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星型の吹き出し矢印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83" name="フリーフォーム: 図形 382">
            <a:extLst>
              <a:ext uri="{FF2B5EF4-FFF2-40B4-BE49-F238E27FC236}">
                <a16:creationId xmlns:a16="http://schemas.microsoft.com/office/drawing/2014/main" id="{25E7B2F3-A378-C99A-6A51-7D382FCEF8DA}"/>
              </a:ext>
            </a:extLst>
          </p:cNvPr>
          <p:cNvSpPr/>
          <p:nvPr/>
        </p:nvSpPr>
        <p:spPr bwMode="auto">
          <a:xfrm>
            <a:off x="7571409" y="886595"/>
            <a:ext cx="657173" cy="1171724"/>
          </a:xfrm>
          <a:custGeom>
            <a:avLst/>
            <a:gdLst>
              <a:gd name="connsiteX0" fmla="*/ 561616 w 1123232"/>
              <a:gd name="connsiteY0" fmla="*/ 0 h 2002697"/>
              <a:gd name="connsiteX1" fmla="*/ 612465 w 1123232"/>
              <a:gd name="connsiteY1" fmla="*/ 45363 h 2002697"/>
              <a:gd name="connsiteX2" fmla="*/ 671182 w 1123232"/>
              <a:gd name="connsiteY2" fmla="*/ 10810 h 2002697"/>
              <a:gd name="connsiteX3" fmla="*/ 712200 w 1123232"/>
              <a:gd name="connsiteY3" fmla="*/ 65201 h 2002697"/>
              <a:gd name="connsiteX4" fmla="*/ 776535 w 1123232"/>
              <a:gd name="connsiteY4" fmla="*/ 42756 h 2002697"/>
              <a:gd name="connsiteX5" fmla="*/ 806157 w 1123232"/>
              <a:gd name="connsiteY5" fmla="*/ 104116 h 2002697"/>
              <a:gd name="connsiteX6" fmla="*/ 873633 w 1123232"/>
              <a:gd name="connsiteY6" fmla="*/ 94654 h 2002697"/>
              <a:gd name="connsiteX7" fmla="*/ 890708 w 1123232"/>
              <a:gd name="connsiteY7" fmla="*/ 160615 h 2002697"/>
              <a:gd name="connsiteX8" fmla="*/ 958739 w 1123232"/>
              <a:gd name="connsiteY8" fmla="*/ 164519 h 2002697"/>
              <a:gd name="connsiteX9" fmla="*/ 962618 w 1123232"/>
              <a:gd name="connsiteY9" fmla="*/ 232547 h 2002697"/>
              <a:gd name="connsiteX10" fmla="*/ 1028584 w 1123232"/>
              <a:gd name="connsiteY10" fmla="*/ 249621 h 2002697"/>
              <a:gd name="connsiteX11" fmla="*/ 1019116 w 1123232"/>
              <a:gd name="connsiteY11" fmla="*/ 317097 h 2002697"/>
              <a:gd name="connsiteX12" fmla="*/ 1080482 w 1123232"/>
              <a:gd name="connsiteY12" fmla="*/ 346723 h 2002697"/>
              <a:gd name="connsiteX13" fmla="*/ 1058032 w 1123232"/>
              <a:gd name="connsiteY13" fmla="*/ 411032 h 2002697"/>
              <a:gd name="connsiteX14" fmla="*/ 1112443 w 1123232"/>
              <a:gd name="connsiteY14" fmla="*/ 452051 h 2002697"/>
              <a:gd name="connsiteX15" fmla="*/ 1077869 w 1123232"/>
              <a:gd name="connsiteY15" fmla="*/ 510773 h 2002697"/>
              <a:gd name="connsiteX16" fmla="*/ 1123232 w 1123232"/>
              <a:gd name="connsiteY16" fmla="*/ 561645 h 2002697"/>
              <a:gd name="connsiteX17" fmla="*/ 1077870 w 1123232"/>
              <a:gd name="connsiteY17" fmla="*/ 612464 h 2002697"/>
              <a:gd name="connsiteX18" fmla="*/ 1112442 w 1123232"/>
              <a:gd name="connsiteY18" fmla="*/ 671188 h 2002697"/>
              <a:gd name="connsiteX19" fmla="*/ 1058032 w 1123232"/>
              <a:gd name="connsiteY19" fmla="*/ 712203 h 2002697"/>
              <a:gd name="connsiteX20" fmla="*/ 1080481 w 1123232"/>
              <a:gd name="connsiteY20" fmla="*/ 776564 h 2002697"/>
              <a:gd name="connsiteX21" fmla="*/ 1019116 w 1123232"/>
              <a:gd name="connsiteY21" fmla="*/ 806179 h 2002697"/>
              <a:gd name="connsiteX22" fmla="*/ 1028583 w 1123232"/>
              <a:gd name="connsiteY22" fmla="*/ 873662 h 2002697"/>
              <a:gd name="connsiteX23" fmla="*/ 962618 w 1123232"/>
              <a:gd name="connsiteY23" fmla="*/ 890731 h 2002697"/>
              <a:gd name="connsiteX24" fmla="*/ 958739 w 1123232"/>
              <a:gd name="connsiteY24" fmla="*/ 958762 h 2002697"/>
              <a:gd name="connsiteX25" fmla="*/ 890708 w 1123232"/>
              <a:gd name="connsiteY25" fmla="*/ 962618 h 2002697"/>
              <a:gd name="connsiteX26" fmla="*/ 873633 w 1123232"/>
              <a:gd name="connsiteY26" fmla="*/ 1028605 h 2002697"/>
              <a:gd name="connsiteX27" fmla="*/ 806156 w 1123232"/>
              <a:gd name="connsiteY27" fmla="*/ 1019137 h 2002697"/>
              <a:gd name="connsiteX28" fmla="*/ 776535 w 1123232"/>
              <a:gd name="connsiteY28" fmla="*/ 1080503 h 2002697"/>
              <a:gd name="connsiteX29" fmla="*/ 712201 w 1123232"/>
              <a:gd name="connsiteY29" fmla="*/ 1058053 h 2002697"/>
              <a:gd name="connsiteX30" fmla="*/ 671182 w 1123232"/>
              <a:gd name="connsiteY30" fmla="*/ 1112465 h 2002697"/>
              <a:gd name="connsiteX31" fmla="*/ 612464 w 1123232"/>
              <a:gd name="connsiteY31" fmla="*/ 1077891 h 2002697"/>
              <a:gd name="connsiteX32" fmla="*/ 598785 w 1123232"/>
              <a:gd name="connsiteY32" fmla="*/ 1090095 h 2002697"/>
              <a:gd name="connsiteX33" fmla="*/ 598785 w 1123232"/>
              <a:gd name="connsiteY33" fmla="*/ 1792223 h 2002697"/>
              <a:gd name="connsiteX34" fmla="*/ 672378 w 1123232"/>
              <a:gd name="connsiteY34" fmla="*/ 1792223 h 2002697"/>
              <a:gd name="connsiteX35" fmla="*/ 561616 w 1123232"/>
              <a:gd name="connsiteY35" fmla="*/ 2002697 h 2002697"/>
              <a:gd name="connsiteX36" fmla="*/ 450853 w 1123232"/>
              <a:gd name="connsiteY36" fmla="*/ 1792223 h 2002697"/>
              <a:gd name="connsiteX37" fmla="*/ 524446 w 1123232"/>
              <a:gd name="connsiteY37" fmla="*/ 1792223 h 2002697"/>
              <a:gd name="connsiteX38" fmla="*/ 524446 w 1123232"/>
              <a:gd name="connsiteY38" fmla="*/ 1090095 h 2002697"/>
              <a:gd name="connsiteX39" fmla="*/ 510768 w 1123232"/>
              <a:gd name="connsiteY39" fmla="*/ 1077891 h 2002697"/>
              <a:gd name="connsiteX40" fmla="*/ 452049 w 1123232"/>
              <a:gd name="connsiteY40" fmla="*/ 1112465 h 2002697"/>
              <a:gd name="connsiteX41" fmla="*/ 411031 w 1123232"/>
              <a:gd name="connsiteY41" fmla="*/ 1058054 h 2002697"/>
              <a:gd name="connsiteX42" fmla="*/ 346698 w 1123232"/>
              <a:gd name="connsiteY42" fmla="*/ 1080502 h 2002697"/>
              <a:gd name="connsiteX43" fmla="*/ 317075 w 1123232"/>
              <a:gd name="connsiteY43" fmla="*/ 1019137 h 2002697"/>
              <a:gd name="connsiteX44" fmla="*/ 249599 w 1123232"/>
              <a:gd name="connsiteY44" fmla="*/ 1028605 h 2002697"/>
              <a:gd name="connsiteX45" fmla="*/ 232525 w 1123232"/>
              <a:gd name="connsiteY45" fmla="*/ 962618 h 2002697"/>
              <a:gd name="connsiteX46" fmla="*/ 164494 w 1123232"/>
              <a:gd name="connsiteY46" fmla="*/ 958762 h 2002697"/>
              <a:gd name="connsiteX47" fmla="*/ 160615 w 1123232"/>
              <a:gd name="connsiteY47" fmla="*/ 890731 h 2002697"/>
              <a:gd name="connsiteX48" fmla="*/ 94649 w 1123232"/>
              <a:gd name="connsiteY48" fmla="*/ 873661 h 2002697"/>
              <a:gd name="connsiteX49" fmla="*/ 104118 w 1123232"/>
              <a:gd name="connsiteY49" fmla="*/ 806179 h 2002697"/>
              <a:gd name="connsiteX50" fmla="*/ 42752 w 1123232"/>
              <a:gd name="connsiteY50" fmla="*/ 776562 h 2002697"/>
              <a:gd name="connsiteX51" fmla="*/ 65199 w 1123232"/>
              <a:gd name="connsiteY51" fmla="*/ 712205 h 2002697"/>
              <a:gd name="connsiteX52" fmla="*/ 10789 w 1123232"/>
              <a:gd name="connsiteY52" fmla="*/ 671187 h 2002697"/>
              <a:gd name="connsiteX53" fmla="*/ 45364 w 1123232"/>
              <a:gd name="connsiteY53" fmla="*/ 612464 h 2002697"/>
              <a:gd name="connsiteX54" fmla="*/ 0 w 1123232"/>
              <a:gd name="connsiteY54" fmla="*/ 561644 h 2002697"/>
              <a:gd name="connsiteX55" fmla="*/ 45363 w 1123232"/>
              <a:gd name="connsiteY55" fmla="*/ 510773 h 2002697"/>
              <a:gd name="connsiteX56" fmla="*/ 10790 w 1123232"/>
              <a:gd name="connsiteY56" fmla="*/ 452050 h 2002697"/>
              <a:gd name="connsiteX57" fmla="*/ 65199 w 1123232"/>
              <a:gd name="connsiteY57" fmla="*/ 411034 h 2002697"/>
              <a:gd name="connsiteX58" fmla="*/ 42750 w 1123232"/>
              <a:gd name="connsiteY58" fmla="*/ 346724 h 2002697"/>
              <a:gd name="connsiteX59" fmla="*/ 104119 w 1123232"/>
              <a:gd name="connsiteY59" fmla="*/ 317097 h 2002697"/>
              <a:gd name="connsiteX60" fmla="*/ 94649 w 1123232"/>
              <a:gd name="connsiteY60" fmla="*/ 249621 h 2002697"/>
              <a:gd name="connsiteX61" fmla="*/ 160615 w 1123232"/>
              <a:gd name="connsiteY61" fmla="*/ 232547 h 2002697"/>
              <a:gd name="connsiteX62" fmla="*/ 164494 w 1123232"/>
              <a:gd name="connsiteY62" fmla="*/ 164519 h 2002697"/>
              <a:gd name="connsiteX63" fmla="*/ 232524 w 1123232"/>
              <a:gd name="connsiteY63" fmla="*/ 160614 h 2002697"/>
              <a:gd name="connsiteX64" fmla="*/ 249598 w 1123232"/>
              <a:gd name="connsiteY64" fmla="*/ 94654 h 2002697"/>
              <a:gd name="connsiteX65" fmla="*/ 317077 w 1123232"/>
              <a:gd name="connsiteY65" fmla="*/ 104116 h 2002697"/>
              <a:gd name="connsiteX66" fmla="*/ 346696 w 1123232"/>
              <a:gd name="connsiteY66" fmla="*/ 42756 h 2002697"/>
              <a:gd name="connsiteX67" fmla="*/ 411032 w 1123232"/>
              <a:gd name="connsiteY67" fmla="*/ 65201 h 2002697"/>
              <a:gd name="connsiteX68" fmla="*/ 452049 w 1123232"/>
              <a:gd name="connsiteY68" fmla="*/ 10811 h 2002697"/>
              <a:gd name="connsiteX69" fmla="*/ 510767 w 1123232"/>
              <a:gd name="connsiteY69" fmla="*/ 45363 h 2002697"/>
              <a:gd name="connsiteX70" fmla="*/ 561616 w 1123232"/>
              <a:gd name="connsiteY70" fmla="*/ 0 h 200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123232" h="2002697">
                <a:moveTo>
                  <a:pt x="561616" y="0"/>
                </a:moveTo>
                <a:lnTo>
                  <a:pt x="612465" y="45363"/>
                </a:lnTo>
                <a:lnTo>
                  <a:pt x="671182" y="10810"/>
                </a:lnTo>
                <a:lnTo>
                  <a:pt x="712200" y="65201"/>
                </a:lnTo>
                <a:lnTo>
                  <a:pt x="776535" y="42756"/>
                </a:lnTo>
                <a:lnTo>
                  <a:pt x="806157" y="104116"/>
                </a:lnTo>
                <a:lnTo>
                  <a:pt x="873633" y="94654"/>
                </a:lnTo>
                <a:lnTo>
                  <a:pt x="890708" y="160615"/>
                </a:lnTo>
                <a:lnTo>
                  <a:pt x="958739" y="164519"/>
                </a:lnTo>
                <a:lnTo>
                  <a:pt x="962618" y="232547"/>
                </a:lnTo>
                <a:lnTo>
                  <a:pt x="1028584" y="249621"/>
                </a:lnTo>
                <a:lnTo>
                  <a:pt x="1019116" y="317097"/>
                </a:lnTo>
                <a:lnTo>
                  <a:pt x="1080482" y="346723"/>
                </a:lnTo>
                <a:lnTo>
                  <a:pt x="1058032" y="411032"/>
                </a:lnTo>
                <a:lnTo>
                  <a:pt x="1112443" y="452051"/>
                </a:lnTo>
                <a:lnTo>
                  <a:pt x="1077869" y="510773"/>
                </a:lnTo>
                <a:lnTo>
                  <a:pt x="1123232" y="561645"/>
                </a:lnTo>
                <a:lnTo>
                  <a:pt x="1077870" y="612464"/>
                </a:lnTo>
                <a:lnTo>
                  <a:pt x="1112442" y="671188"/>
                </a:lnTo>
                <a:lnTo>
                  <a:pt x="1058032" y="712203"/>
                </a:lnTo>
                <a:lnTo>
                  <a:pt x="1080481" y="776564"/>
                </a:lnTo>
                <a:lnTo>
                  <a:pt x="1019116" y="806179"/>
                </a:lnTo>
                <a:lnTo>
                  <a:pt x="1028583" y="873662"/>
                </a:lnTo>
                <a:lnTo>
                  <a:pt x="962618" y="890731"/>
                </a:lnTo>
                <a:lnTo>
                  <a:pt x="958739" y="958762"/>
                </a:lnTo>
                <a:lnTo>
                  <a:pt x="890708" y="962618"/>
                </a:lnTo>
                <a:lnTo>
                  <a:pt x="873633" y="1028605"/>
                </a:lnTo>
                <a:lnTo>
                  <a:pt x="806156" y="1019137"/>
                </a:lnTo>
                <a:lnTo>
                  <a:pt x="776535" y="1080503"/>
                </a:lnTo>
                <a:lnTo>
                  <a:pt x="712201" y="1058053"/>
                </a:lnTo>
                <a:lnTo>
                  <a:pt x="671182" y="1112465"/>
                </a:lnTo>
                <a:lnTo>
                  <a:pt x="612464" y="1077891"/>
                </a:lnTo>
                <a:lnTo>
                  <a:pt x="598785" y="1090095"/>
                </a:lnTo>
                <a:lnTo>
                  <a:pt x="598785" y="1792223"/>
                </a:lnTo>
                <a:lnTo>
                  <a:pt x="672378" y="1792223"/>
                </a:lnTo>
                <a:lnTo>
                  <a:pt x="561616" y="2002697"/>
                </a:lnTo>
                <a:lnTo>
                  <a:pt x="450853" y="1792223"/>
                </a:lnTo>
                <a:lnTo>
                  <a:pt x="524446" y="1792223"/>
                </a:lnTo>
                <a:lnTo>
                  <a:pt x="524446" y="1090095"/>
                </a:lnTo>
                <a:lnTo>
                  <a:pt x="510768" y="1077891"/>
                </a:lnTo>
                <a:lnTo>
                  <a:pt x="452049" y="1112465"/>
                </a:lnTo>
                <a:lnTo>
                  <a:pt x="411031" y="1058054"/>
                </a:lnTo>
                <a:lnTo>
                  <a:pt x="346698" y="1080502"/>
                </a:lnTo>
                <a:lnTo>
                  <a:pt x="317075" y="1019137"/>
                </a:lnTo>
                <a:lnTo>
                  <a:pt x="249599" y="1028605"/>
                </a:lnTo>
                <a:lnTo>
                  <a:pt x="232525" y="962618"/>
                </a:lnTo>
                <a:lnTo>
                  <a:pt x="164494" y="958762"/>
                </a:lnTo>
                <a:lnTo>
                  <a:pt x="160615" y="890731"/>
                </a:lnTo>
                <a:lnTo>
                  <a:pt x="94649" y="873661"/>
                </a:lnTo>
                <a:lnTo>
                  <a:pt x="104118" y="806179"/>
                </a:lnTo>
                <a:lnTo>
                  <a:pt x="42752" y="776562"/>
                </a:lnTo>
                <a:lnTo>
                  <a:pt x="65199" y="712205"/>
                </a:lnTo>
                <a:lnTo>
                  <a:pt x="10789" y="671187"/>
                </a:lnTo>
                <a:lnTo>
                  <a:pt x="45364" y="612464"/>
                </a:lnTo>
                <a:lnTo>
                  <a:pt x="0" y="561644"/>
                </a:lnTo>
                <a:lnTo>
                  <a:pt x="45363" y="510773"/>
                </a:lnTo>
                <a:lnTo>
                  <a:pt x="10790" y="452050"/>
                </a:lnTo>
                <a:lnTo>
                  <a:pt x="65199" y="411034"/>
                </a:lnTo>
                <a:lnTo>
                  <a:pt x="42750" y="346724"/>
                </a:lnTo>
                <a:lnTo>
                  <a:pt x="104119" y="317097"/>
                </a:lnTo>
                <a:lnTo>
                  <a:pt x="94649" y="249621"/>
                </a:lnTo>
                <a:lnTo>
                  <a:pt x="160615" y="232547"/>
                </a:lnTo>
                <a:lnTo>
                  <a:pt x="164494" y="164519"/>
                </a:lnTo>
                <a:lnTo>
                  <a:pt x="232524" y="160614"/>
                </a:lnTo>
                <a:lnTo>
                  <a:pt x="249598" y="94654"/>
                </a:lnTo>
                <a:lnTo>
                  <a:pt x="317077" y="104116"/>
                </a:lnTo>
                <a:lnTo>
                  <a:pt x="346696" y="42756"/>
                </a:lnTo>
                <a:lnTo>
                  <a:pt x="411032" y="65201"/>
                </a:lnTo>
                <a:lnTo>
                  <a:pt x="452049" y="10811"/>
                </a:lnTo>
                <a:lnTo>
                  <a:pt x="510767" y="45363"/>
                </a:lnTo>
                <a:lnTo>
                  <a:pt x="56161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8" name="フリーフォーム: 図形 377">
            <a:extLst>
              <a:ext uri="{FF2B5EF4-FFF2-40B4-BE49-F238E27FC236}">
                <a16:creationId xmlns:a16="http://schemas.microsoft.com/office/drawing/2014/main" id="{27CCED9D-D502-66E0-3220-D50B624FCA49}"/>
              </a:ext>
            </a:extLst>
          </p:cNvPr>
          <p:cNvSpPr/>
          <p:nvPr/>
        </p:nvSpPr>
        <p:spPr bwMode="auto">
          <a:xfrm>
            <a:off x="6893319" y="1167466"/>
            <a:ext cx="924766" cy="924770"/>
          </a:xfrm>
          <a:custGeom>
            <a:avLst/>
            <a:gdLst>
              <a:gd name="connsiteX0" fmla="*/ 561615 w 1580599"/>
              <a:gd name="connsiteY0" fmla="*/ 0 h 1580605"/>
              <a:gd name="connsiteX1" fmla="*/ 612464 w 1580599"/>
              <a:gd name="connsiteY1" fmla="*/ 45365 h 1580605"/>
              <a:gd name="connsiteX2" fmla="*/ 671182 w 1580599"/>
              <a:gd name="connsiteY2" fmla="*/ 10798 h 1580605"/>
              <a:gd name="connsiteX3" fmla="*/ 712200 w 1580599"/>
              <a:gd name="connsiteY3" fmla="*/ 65206 h 1580605"/>
              <a:gd name="connsiteX4" fmla="*/ 776539 w 1580599"/>
              <a:gd name="connsiteY4" fmla="*/ 42752 h 1580605"/>
              <a:gd name="connsiteX5" fmla="*/ 806155 w 1580599"/>
              <a:gd name="connsiteY5" fmla="*/ 104120 h 1580605"/>
              <a:gd name="connsiteX6" fmla="*/ 873635 w 1580599"/>
              <a:gd name="connsiteY6" fmla="*/ 94650 h 1580605"/>
              <a:gd name="connsiteX7" fmla="*/ 890708 w 1580599"/>
              <a:gd name="connsiteY7" fmla="*/ 160615 h 1580605"/>
              <a:gd name="connsiteX8" fmla="*/ 958738 w 1580599"/>
              <a:gd name="connsiteY8" fmla="*/ 164496 h 1580605"/>
              <a:gd name="connsiteX9" fmla="*/ 962617 w 1580599"/>
              <a:gd name="connsiteY9" fmla="*/ 232532 h 1580605"/>
              <a:gd name="connsiteX10" fmla="*/ 1028584 w 1580599"/>
              <a:gd name="connsiteY10" fmla="*/ 249605 h 1580605"/>
              <a:gd name="connsiteX11" fmla="*/ 1019113 w 1580599"/>
              <a:gd name="connsiteY11" fmla="*/ 317078 h 1580605"/>
              <a:gd name="connsiteX12" fmla="*/ 1080482 w 1580599"/>
              <a:gd name="connsiteY12" fmla="*/ 346700 h 1580605"/>
              <a:gd name="connsiteX13" fmla="*/ 1058032 w 1580599"/>
              <a:gd name="connsiteY13" fmla="*/ 411033 h 1580605"/>
              <a:gd name="connsiteX14" fmla="*/ 1112441 w 1580599"/>
              <a:gd name="connsiteY14" fmla="*/ 452052 h 1580605"/>
              <a:gd name="connsiteX15" fmla="*/ 1077871 w 1580599"/>
              <a:gd name="connsiteY15" fmla="*/ 510775 h 1580605"/>
              <a:gd name="connsiteX16" fmla="*/ 1123233 w 1580599"/>
              <a:gd name="connsiteY16" fmla="*/ 561623 h 1580605"/>
              <a:gd name="connsiteX17" fmla="*/ 1077869 w 1580599"/>
              <a:gd name="connsiteY17" fmla="*/ 612471 h 1580605"/>
              <a:gd name="connsiteX18" fmla="*/ 1112442 w 1580599"/>
              <a:gd name="connsiteY18" fmla="*/ 671188 h 1580605"/>
              <a:gd name="connsiteX19" fmla="*/ 1058033 w 1580599"/>
              <a:gd name="connsiteY19" fmla="*/ 712207 h 1580605"/>
              <a:gd name="connsiteX20" fmla="*/ 1080480 w 1580599"/>
              <a:gd name="connsiteY20" fmla="*/ 776546 h 1580605"/>
              <a:gd name="connsiteX21" fmla="*/ 1019113 w 1580599"/>
              <a:gd name="connsiteY21" fmla="*/ 806164 h 1580605"/>
              <a:gd name="connsiteX22" fmla="*/ 1028586 w 1580599"/>
              <a:gd name="connsiteY22" fmla="*/ 873642 h 1580605"/>
              <a:gd name="connsiteX23" fmla="*/ 962618 w 1580599"/>
              <a:gd name="connsiteY23" fmla="*/ 890714 h 1580605"/>
              <a:gd name="connsiteX24" fmla="*/ 961574 w 1580599"/>
              <a:gd name="connsiteY24" fmla="*/ 909017 h 1580605"/>
              <a:gd name="connsiteX25" fmla="*/ 1458053 w 1580599"/>
              <a:gd name="connsiteY25" fmla="*/ 1405496 h 1580605"/>
              <a:gd name="connsiteX26" fmla="*/ 1510093 w 1580599"/>
              <a:gd name="connsiteY26" fmla="*/ 1353458 h 1580605"/>
              <a:gd name="connsiteX27" fmla="*/ 1580599 w 1580599"/>
              <a:gd name="connsiteY27" fmla="*/ 1580605 h 1580605"/>
              <a:gd name="connsiteX28" fmla="*/ 1353450 w 1580599"/>
              <a:gd name="connsiteY28" fmla="*/ 1510100 h 1580605"/>
              <a:gd name="connsiteX29" fmla="*/ 1405488 w 1580599"/>
              <a:gd name="connsiteY29" fmla="*/ 1458061 h 1580605"/>
              <a:gd name="connsiteX30" fmla="*/ 909009 w 1580599"/>
              <a:gd name="connsiteY30" fmla="*/ 961581 h 1580605"/>
              <a:gd name="connsiteX31" fmla="*/ 890706 w 1580599"/>
              <a:gd name="connsiteY31" fmla="*/ 962625 h 1580605"/>
              <a:gd name="connsiteX32" fmla="*/ 873635 w 1580599"/>
              <a:gd name="connsiteY32" fmla="*/ 1028591 h 1580605"/>
              <a:gd name="connsiteX33" fmla="*/ 806155 w 1580599"/>
              <a:gd name="connsiteY33" fmla="*/ 1019122 h 1580605"/>
              <a:gd name="connsiteX34" fmla="*/ 776539 w 1580599"/>
              <a:gd name="connsiteY34" fmla="*/ 1080488 h 1580605"/>
              <a:gd name="connsiteX35" fmla="*/ 712200 w 1580599"/>
              <a:gd name="connsiteY35" fmla="*/ 1058041 h 1580605"/>
              <a:gd name="connsiteX36" fmla="*/ 671182 w 1580599"/>
              <a:gd name="connsiteY36" fmla="*/ 1112448 h 1580605"/>
              <a:gd name="connsiteX37" fmla="*/ 612463 w 1580599"/>
              <a:gd name="connsiteY37" fmla="*/ 1077879 h 1580605"/>
              <a:gd name="connsiteX38" fmla="*/ 561617 w 1580599"/>
              <a:gd name="connsiteY38" fmla="*/ 1123238 h 1580605"/>
              <a:gd name="connsiteX39" fmla="*/ 510769 w 1580599"/>
              <a:gd name="connsiteY39" fmla="*/ 1077877 h 1580605"/>
              <a:gd name="connsiteX40" fmla="*/ 452051 w 1580599"/>
              <a:gd name="connsiteY40" fmla="*/ 1112447 h 1580605"/>
              <a:gd name="connsiteX41" fmla="*/ 411033 w 1580599"/>
              <a:gd name="connsiteY41" fmla="*/ 1058039 h 1580605"/>
              <a:gd name="connsiteX42" fmla="*/ 346694 w 1580599"/>
              <a:gd name="connsiteY42" fmla="*/ 1080487 h 1580605"/>
              <a:gd name="connsiteX43" fmla="*/ 317074 w 1580599"/>
              <a:gd name="connsiteY43" fmla="*/ 1019122 h 1580605"/>
              <a:gd name="connsiteX44" fmla="*/ 249597 w 1580599"/>
              <a:gd name="connsiteY44" fmla="*/ 1028591 h 1580605"/>
              <a:gd name="connsiteX45" fmla="*/ 232524 w 1580599"/>
              <a:gd name="connsiteY45" fmla="*/ 962624 h 1580605"/>
              <a:gd name="connsiteX46" fmla="*/ 164494 w 1580599"/>
              <a:gd name="connsiteY46" fmla="*/ 958745 h 1580605"/>
              <a:gd name="connsiteX47" fmla="*/ 160614 w 1580599"/>
              <a:gd name="connsiteY47" fmla="*/ 890714 h 1580605"/>
              <a:gd name="connsiteX48" fmla="*/ 94648 w 1580599"/>
              <a:gd name="connsiteY48" fmla="*/ 873642 h 1580605"/>
              <a:gd name="connsiteX49" fmla="*/ 104117 w 1580599"/>
              <a:gd name="connsiteY49" fmla="*/ 806164 h 1580605"/>
              <a:gd name="connsiteX50" fmla="*/ 42751 w 1580599"/>
              <a:gd name="connsiteY50" fmla="*/ 776544 h 1580605"/>
              <a:gd name="connsiteX51" fmla="*/ 65200 w 1580599"/>
              <a:gd name="connsiteY51" fmla="*/ 712206 h 1580605"/>
              <a:gd name="connsiteX52" fmla="*/ 10792 w 1580599"/>
              <a:gd name="connsiteY52" fmla="*/ 671188 h 1580605"/>
              <a:gd name="connsiteX53" fmla="*/ 45362 w 1580599"/>
              <a:gd name="connsiteY53" fmla="*/ 612471 h 1580605"/>
              <a:gd name="connsiteX54" fmla="*/ 0 w 1580599"/>
              <a:gd name="connsiteY54" fmla="*/ 561621 h 1580605"/>
              <a:gd name="connsiteX55" fmla="*/ 45362 w 1580599"/>
              <a:gd name="connsiteY55" fmla="*/ 510775 h 1580605"/>
              <a:gd name="connsiteX56" fmla="*/ 10790 w 1580599"/>
              <a:gd name="connsiteY56" fmla="*/ 452051 h 1580605"/>
              <a:gd name="connsiteX57" fmla="*/ 65198 w 1580599"/>
              <a:gd name="connsiteY57" fmla="*/ 411033 h 1580605"/>
              <a:gd name="connsiteX58" fmla="*/ 42751 w 1580599"/>
              <a:gd name="connsiteY58" fmla="*/ 346703 h 1580605"/>
              <a:gd name="connsiteX59" fmla="*/ 104117 w 1580599"/>
              <a:gd name="connsiteY59" fmla="*/ 317078 h 1580605"/>
              <a:gd name="connsiteX60" fmla="*/ 94647 w 1580599"/>
              <a:gd name="connsiteY60" fmla="*/ 249605 h 1580605"/>
              <a:gd name="connsiteX61" fmla="*/ 160614 w 1580599"/>
              <a:gd name="connsiteY61" fmla="*/ 232533 h 1580605"/>
              <a:gd name="connsiteX62" fmla="*/ 164492 w 1580599"/>
              <a:gd name="connsiteY62" fmla="*/ 164495 h 1580605"/>
              <a:gd name="connsiteX63" fmla="*/ 232526 w 1580599"/>
              <a:gd name="connsiteY63" fmla="*/ 160616 h 1580605"/>
              <a:gd name="connsiteX64" fmla="*/ 249597 w 1580599"/>
              <a:gd name="connsiteY64" fmla="*/ 94648 h 1580605"/>
              <a:gd name="connsiteX65" fmla="*/ 317074 w 1580599"/>
              <a:gd name="connsiteY65" fmla="*/ 104120 h 1580605"/>
              <a:gd name="connsiteX66" fmla="*/ 346694 w 1580599"/>
              <a:gd name="connsiteY66" fmla="*/ 42754 h 1580605"/>
              <a:gd name="connsiteX67" fmla="*/ 411030 w 1580599"/>
              <a:gd name="connsiteY67" fmla="*/ 65208 h 1580605"/>
              <a:gd name="connsiteX68" fmla="*/ 452050 w 1580599"/>
              <a:gd name="connsiteY68" fmla="*/ 10798 h 1580605"/>
              <a:gd name="connsiteX69" fmla="*/ 510767 w 1580599"/>
              <a:gd name="connsiteY69" fmla="*/ 45364 h 1580605"/>
              <a:gd name="connsiteX70" fmla="*/ 561615 w 1580599"/>
              <a:gd name="connsiteY70" fmla="*/ 0 h 158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80599" h="1580605">
                <a:moveTo>
                  <a:pt x="561615" y="0"/>
                </a:moveTo>
                <a:lnTo>
                  <a:pt x="612464" y="45365"/>
                </a:lnTo>
                <a:lnTo>
                  <a:pt x="671182" y="10798"/>
                </a:lnTo>
                <a:lnTo>
                  <a:pt x="712200" y="65206"/>
                </a:lnTo>
                <a:lnTo>
                  <a:pt x="776539" y="42752"/>
                </a:lnTo>
                <a:lnTo>
                  <a:pt x="806155" y="104120"/>
                </a:lnTo>
                <a:lnTo>
                  <a:pt x="873635" y="94650"/>
                </a:lnTo>
                <a:lnTo>
                  <a:pt x="890708" y="160615"/>
                </a:lnTo>
                <a:lnTo>
                  <a:pt x="958738" y="164496"/>
                </a:lnTo>
                <a:lnTo>
                  <a:pt x="962617" y="232532"/>
                </a:lnTo>
                <a:lnTo>
                  <a:pt x="1028584" y="249605"/>
                </a:lnTo>
                <a:lnTo>
                  <a:pt x="1019113" y="317078"/>
                </a:lnTo>
                <a:lnTo>
                  <a:pt x="1080482" y="346700"/>
                </a:lnTo>
                <a:lnTo>
                  <a:pt x="1058032" y="411033"/>
                </a:lnTo>
                <a:lnTo>
                  <a:pt x="1112441" y="452052"/>
                </a:lnTo>
                <a:lnTo>
                  <a:pt x="1077871" y="510775"/>
                </a:lnTo>
                <a:lnTo>
                  <a:pt x="1123233" y="561623"/>
                </a:lnTo>
                <a:lnTo>
                  <a:pt x="1077869" y="612471"/>
                </a:lnTo>
                <a:lnTo>
                  <a:pt x="1112442" y="671188"/>
                </a:lnTo>
                <a:lnTo>
                  <a:pt x="1058033" y="712207"/>
                </a:lnTo>
                <a:lnTo>
                  <a:pt x="1080480" y="776546"/>
                </a:lnTo>
                <a:lnTo>
                  <a:pt x="1019113" y="806164"/>
                </a:lnTo>
                <a:lnTo>
                  <a:pt x="1028586" y="873642"/>
                </a:lnTo>
                <a:lnTo>
                  <a:pt x="962618" y="890714"/>
                </a:lnTo>
                <a:lnTo>
                  <a:pt x="961574" y="909017"/>
                </a:lnTo>
                <a:lnTo>
                  <a:pt x="1458053" y="1405496"/>
                </a:lnTo>
                <a:lnTo>
                  <a:pt x="1510093" y="1353458"/>
                </a:lnTo>
                <a:lnTo>
                  <a:pt x="1580599" y="1580605"/>
                </a:lnTo>
                <a:lnTo>
                  <a:pt x="1353450" y="1510100"/>
                </a:lnTo>
                <a:lnTo>
                  <a:pt x="1405488" y="1458061"/>
                </a:lnTo>
                <a:lnTo>
                  <a:pt x="909009" y="961581"/>
                </a:lnTo>
                <a:lnTo>
                  <a:pt x="890706" y="962625"/>
                </a:lnTo>
                <a:lnTo>
                  <a:pt x="873635" y="1028591"/>
                </a:lnTo>
                <a:lnTo>
                  <a:pt x="806155" y="1019122"/>
                </a:lnTo>
                <a:lnTo>
                  <a:pt x="776539" y="1080488"/>
                </a:lnTo>
                <a:lnTo>
                  <a:pt x="712200" y="1058041"/>
                </a:lnTo>
                <a:lnTo>
                  <a:pt x="671182" y="1112448"/>
                </a:lnTo>
                <a:lnTo>
                  <a:pt x="612463" y="1077879"/>
                </a:lnTo>
                <a:lnTo>
                  <a:pt x="561617" y="1123238"/>
                </a:lnTo>
                <a:lnTo>
                  <a:pt x="510769" y="1077877"/>
                </a:lnTo>
                <a:lnTo>
                  <a:pt x="452051" y="1112447"/>
                </a:lnTo>
                <a:lnTo>
                  <a:pt x="411033" y="1058039"/>
                </a:lnTo>
                <a:lnTo>
                  <a:pt x="346694" y="1080487"/>
                </a:lnTo>
                <a:lnTo>
                  <a:pt x="317074" y="1019122"/>
                </a:lnTo>
                <a:lnTo>
                  <a:pt x="249597" y="1028591"/>
                </a:lnTo>
                <a:lnTo>
                  <a:pt x="232524" y="962624"/>
                </a:lnTo>
                <a:lnTo>
                  <a:pt x="164494" y="958745"/>
                </a:lnTo>
                <a:lnTo>
                  <a:pt x="160614" y="890714"/>
                </a:lnTo>
                <a:lnTo>
                  <a:pt x="94648" y="873642"/>
                </a:lnTo>
                <a:lnTo>
                  <a:pt x="104117" y="806164"/>
                </a:lnTo>
                <a:lnTo>
                  <a:pt x="42751" y="776544"/>
                </a:lnTo>
                <a:lnTo>
                  <a:pt x="65200" y="712206"/>
                </a:lnTo>
                <a:lnTo>
                  <a:pt x="10792" y="671188"/>
                </a:lnTo>
                <a:lnTo>
                  <a:pt x="45362" y="612471"/>
                </a:lnTo>
                <a:lnTo>
                  <a:pt x="0" y="561621"/>
                </a:lnTo>
                <a:lnTo>
                  <a:pt x="45362" y="510775"/>
                </a:lnTo>
                <a:lnTo>
                  <a:pt x="10790" y="452051"/>
                </a:lnTo>
                <a:lnTo>
                  <a:pt x="65198" y="411033"/>
                </a:lnTo>
                <a:lnTo>
                  <a:pt x="42751" y="346703"/>
                </a:lnTo>
                <a:lnTo>
                  <a:pt x="104117" y="317078"/>
                </a:lnTo>
                <a:lnTo>
                  <a:pt x="94647" y="249605"/>
                </a:lnTo>
                <a:lnTo>
                  <a:pt x="160614" y="232533"/>
                </a:lnTo>
                <a:lnTo>
                  <a:pt x="164492" y="164495"/>
                </a:lnTo>
                <a:lnTo>
                  <a:pt x="232526" y="160616"/>
                </a:lnTo>
                <a:lnTo>
                  <a:pt x="249597" y="94648"/>
                </a:lnTo>
                <a:lnTo>
                  <a:pt x="317074" y="104120"/>
                </a:lnTo>
                <a:lnTo>
                  <a:pt x="346694" y="42754"/>
                </a:lnTo>
                <a:lnTo>
                  <a:pt x="411030" y="65208"/>
                </a:lnTo>
                <a:lnTo>
                  <a:pt x="452050" y="10798"/>
                </a:lnTo>
                <a:lnTo>
                  <a:pt x="510767" y="45364"/>
                </a:lnTo>
                <a:lnTo>
                  <a:pt x="56161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7" name="フリーフォーム: 図形 376">
            <a:extLst>
              <a:ext uri="{FF2B5EF4-FFF2-40B4-BE49-F238E27FC236}">
                <a16:creationId xmlns:a16="http://schemas.microsoft.com/office/drawing/2014/main" id="{0E0D34A1-0FD5-49B2-75FE-5A6860180185}"/>
              </a:ext>
            </a:extLst>
          </p:cNvPr>
          <p:cNvSpPr/>
          <p:nvPr/>
        </p:nvSpPr>
        <p:spPr bwMode="auto">
          <a:xfrm>
            <a:off x="7981904" y="1167467"/>
            <a:ext cx="924767" cy="924774"/>
          </a:xfrm>
          <a:custGeom>
            <a:avLst/>
            <a:gdLst>
              <a:gd name="connsiteX0" fmla="*/ 1018984 w 1580600"/>
              <a:gd name="connsiteY0" fmla="*/ 0 h 1580612"/>
              <a:gd name="connsiteX1" fmla="*/ 1069830 w 1580600"/>
              <a:gd name="connsiteY1" fmla="*/ 45362 h 1580612"/>
              <a:gd name="connsiteX2" fmla="*/ 1128550 w 1580600"/>
              <a:gd name="connsiteY2" fmla="*/ 10806 h 1580612"/>
              <a:gd name="connsiteX3" fmla="*/ 1169568 w 1580600"/>
              <a:gd name="connsiteY3" fmla="*/ 65214 h 1580612"/>
              <a:gd name="connsiteX4" fmla="*/ 1233906 w 1580600"/>
              <a:gd name="connsiteY4" fmla="*/ 42753 h 1580612"/>
              <a:gd name="connsiteX5" fmla="*/ 1263523 w 1580600"/>
              <a:gd name="connsiteY5" fmla="*/ 104119 h 1580612"/>
              <a:gd name="connsiteX6" fmla="*/ 1331002 w 1580600"/>
              <a:gd name="connsiteY6" fmla="*/ 94648 h 1580612"/>
              <a:gd name="connsiteX7" fmla="*/ 1348076 w 1580600"/>
              <a:gd name="connsiteY7" fmla="*/ 160614 h 1580612"/>
              <a:gd name="connsiteX8" fmla="*/ 1416106 w 1580600"/>
              <a:gd name="connsiteY8" fmla="*/ 164495 h 1580612"/>
              <a:gd name="connsiteX9" fmla="*/ 1419985 w 1580600"/>
              <a:gd name="connsiteY9" fmla="*/ 232540 h 1580612"/>
              <a:gd name="connsiteX10" fmla="*/ 1485950 w 1580600"/>
              <a:gd name="connsiteY10" fmla="*/ 249613 h 1580612"/>
              <a:gd name="connsiteX11" fmla="*/ 1476480 w 1580600"/>
              <a:gd name="connsiteY11" fmla="*/ 317077 h 1580612"/>
              <a:gd name="connsiteX12" fmla="*/ 1537848 w 1580600"/>
              <a:gd name="connsiteY12" fmla="*/ 346709 h 1580612"/>
              <a:gd name="connsiteX13" fmla="*/ 1515400 w 1580600"/>
              <a:gd name="connsiteY13" fmla="*/ 411032 h 1580612"/>
              <a:gd name="connsiteX14" fmla="*/ 1569808 w 1580600"/>
              <a:gd name="connsiteY14" fmla="*/ 452051 h 1580612"/>
              <a:gd name="connsiteX15" fmla="*/ 1535236 w 1580600"/>
              <a:gd name="connsiteY15" fmla="*/ 510780 h 1580612"/>
              <a:gd name="connsiteX16" fmla="*/ 1580600 w 1580600"/>
              <a:gd name="connsiteY16" fmla="*/ 561628 h 1580612"/>
              <a:gd name="connsiteX17" fmla="*/ 1535236 w 1580600"/>
              <a:gd name="connsiteY17" fmla="*/ 612476 h 1580612"/>
              <a:gd name="connsiteX18" fmla="*/ 1569808 w 1580600"/>
              <a:gd name="connsiteY18" fmla="*/ 671194 h 1580612"/>
              <a:gd name="connsiteX19" fmla="*/ 1515402 w 1580600"/>
              <a:gd name="connsiteY19" fmla="*/ 712212 h 1580612"/>
              <a:gd name="connsiteX20" fmla="*/ 1537848 w 1580600"/>
              <a:gd name="connsiteY20" fmla="*/ 776551 h 1580612"/>
              <a:gd name="connsiteX21" fmla="*/ 1476482 w 1580600"/>
              <a:gd name="connsiteY21" fmla="*/ 806169 h 1580612"/>
              <a:gd name="connsiteX22" fmla="*/ 1485950 w 1580600"/>
              <a:gd name="connsiteY22" fmla="*/ 873647 h 1580612"/>
              <a:gd name="connsiteX23" fmla="*/ 1419984 w 1580600"/>
              <a:gd name="connsiteY23" fmla="*/ 890720 h 1580612"/>
              <a:gd name="connsiteX24" fmla="*/ 1416105 w 1580600"/>
              <a:gd name="connsiteY24" fmla="*/ 958751 h 1580612"/>
              <a:gd name="connsiteX25" fmla="*/ 1348074 w 1580600"/>
              <a:gd name="connsiteY25" fmla="*/ 962630 h 1580612"/>
              <a:gd name="connsiteX26" fmla="*/ 1331003 w 1580600"/>
              <a:gd name="connsiteY26" fmla="*/ 1028596 h 1580612"/>
              <a:gd name="connsiteX27" fmla="*/ 1263523 w 1580600"/>
              <a:gd name="connsiteY27" fmla="*/ 1019127 h 1580612"/>
              <a:gd name="connsiteX28" fmla="*/ 1233905 w 1580600"/>
              <a:gd name="connsiteY28" fmla="*/ 1080494 h 1580612"/>
              <a:gd name="connsiteX29" fmla="*/ 1169568 w 1580600"/>
              <a:gd name="connsiteY29" fmla="*/ 1058045 h 1580612"/>
              <a:gd name="connsiteX30" fmla="*/ 1128550 w 1580600"/>
              <a:gd name="connsiteY30" fmla="*/ 1112453 h 1580612"/>
              <a:gd name="connsiteX31" fmla="*/ 1069830 w 1580600"/>
              <a:gd name="connsiteY31" fmla="*/ 1077883 h 1580612"/>
              <a:gd name="connsiteX32" fmla="*/ 1018982 w 1580600"/>
              <a:gd name="connsiteY32" fmla="*/ 1123246 h 1580612"/>
              <a:gd name="connsiteX33" fmla="*/ 968134 w 1580600"/>
              <a:gd name="connsiteY33" fmla="*/ 1077883 h 1580612"/>
              <a:gd name="connsiteX34" fmla="*/ 909416 w 1580600"/>
              <a:gd name="connsiteY34" fmla="*/ 1112454 h 1580612"/>
              <a:gd name="connsiteX35" fmla="*/ 868398 w 1580600"/>
              <a:gd name="connsiteY35" fmla="*/ 1058046 h 1580612"/>
              <a:gd name="connsiteX36" fmla="*/ 804060 w 1580600"/>
              <a:gd name="connsiteY36" fmla="*/ 1080493 h 1580612"/>
              <a:gd name="connsiteX37" fmla="*/ 774443 w 1580600"/>
              <a:gd name="connsiteY37" fmla="*/ 1019127 h 1580612"/>
              <a:gd name="connsiteX38" fmla="*/ 706963 w 1580600"/>
              <a:gd name="connsiteY38" fmla="*/ 1028597 h 1580612"/>
              <a:gd name="connsiteX39" fmla="*/ 689893 w 1580600"/>
              <a:gd name="connsiteY39" fmla="*/ 962629 h 1580612"/>
              <a:gd name="connsiteX40" fmla="*/ 671591 w 1580600"/>
              <a:gd name="connsiteY40" fmla="*/ 961586 h 1580612"/>
              <a:gd name="connsiteX41" fmla="*/ 175111 w 1580600"/>
              <a:gd name="connsiteY41" fmla="*/ 1458065 h 1580612"/>
              <a:gd name="connsiteX42" fmla="*/ 227149 w 1580600"/>
              <a:gd name="connsiteY42" fmla="*/ 1510104 h 1580612"/>
              <a:gd name="connsiteX43" fmla="*/ 0 w 1580600"/>
              <a:gd name="connsiteY43" fmla="*/ 1580612 h 1580612"/>
              <a:gd name="connsiteX44" fmla="*/ 70505 w 1580600"/>
              <a:gd name="connsiteY44" fmla="*/ 1353463 h 1580612"/>
              <a:gd name="connsiteX45" fmla="*/ 122546 w 1580600"/>
              <a:gd name="connsiteY45" fmla="*/ 1405500 h 1580612"/>
              <a:gd name="connsiteX46" fmla="*/ 619026 w 1580600"/>
              <a:gd name="connsiteY46" fmla="*/ 909021 h 1580612"/>
              <a:gd name="connsiteX47" fmla="*/ 617983 w 1580600"/>
              <a:gd name="connsiteY47" fmla="*/ 890719 h 1580612"/>
              <a:gd name="connsiteX48" fmla="*/ 552013 w 1580600"/>
              <a:gd name="connsiteY48" fmla="*/ 873647 h 1580612"/>
              <a:gd name="connsiteX49" fmla="*/ 561485 w 1580600"/>
              <a:gd name="connsiteY49" fmla="*/ 806169 h 1580612"/>
              <a:gd name="connsiteX50" fmla="*/ 500119 w 1580600"/>
              <a:gd name="connsiteY50" fmla="*/ 776550 h 1580612"/>
              <a:gd name="connsiteX51" fmla="*/ 522565 w 1580600"/>
              <a:gd name="connsiteY51" fmla="*/ 712214 h 1580612"/>
              <a:gd name="connsiteX52" fmla="*/ 468158 w 1580600"/>
              <a:gd name="connsiteY52" fmla="*/ 671196 h 1580612"/>
              <a:gd name="connsiteX53" fmla="*/ 502730 w 1580600"/>
              <a:gd name="connsiteY53" fmla="*/ 612475 h 1580612"/>
              <a:gd name="connsiteX54" fmla="*/ 457366 w 1580600"/>
              <a:gd name="connsiteY54" fmla="*/ 561629 h 1580612"/>
              <a:gd name="connsiteX55" fmla="*/ 502729 w 1580600"/>
              <a:gd name="connsiteY55" fmla="*/ 510781 h 1580612"/>
              <a:gd name="connsiteX56" fmla="*/ 468159 w 1580600"/>
              <a:gd name="connsiteY56" fmla="*/ 452051 h 1580612"/>
              <a:gd name="connsiteX57" fmla="*/ 522566 w 1580600"/>
              <a:gd name="connsiteY57" fmla="*/ 411032 h 1580612"/>
              <a:gd name="connsiteX58" fmla="*/ 500119 w 1580600"/>
              <a:gd name="connsiteY58" fmla="*/ 346708 h 1580612"/>
              <a:gd name="connsiteX59" fmla="*/ 561484 w 1580600"/>
              <a:gd name="connsiteY59" fmla="*/ 317077 h 1580612"/>
              <a:gd name="connsiteX60" fmla="*/ 552014 w 1580600"/>
              <a:gd name="connsiteY60" fmla="*/ 249612 h 1580612"/>
              <a:gd name="connsiteX61" fmla="*/ 617982 w 1580600"/>
              <a:gd name="connsiteY61" fmla="*/ 232541 h 1580612"/>
              <a:gd name="connsiteX62" fmla="*/ 621860 w 1580600"/>
              <a:gd name="connsiteY62" fmla="*/ 164494 h 1580612"/>
              <a:gd name="connsiteX63" fmla="*/ 689892 w 1580600"/>
              <a:gd name="connsiteY63" fmla="*/ 160616 h 1580612"/>
              <a:gd name="connsiteX64" fmla="*/ 706964 w 1580600"/>
              <a:gd name="connsiteY64" fmla="*/ 94648 h 1580612"/>
              <a:gd name="connsiteX65" fmla="*/ 774442 w 1580600"/>
              <a:gd name="connsiteY65" fmla="*/ 104119 h 1580612"/>
              <a:gd name="connsiteX66" fmla="*/ 804062 w 1580600"/>
              <a:gd name="connsiteY66" fmla="*/ 42753 h 1580612"/>
              <a:gd name="connsiteX67" fmla="*/ 868400 w 1580600"/>
              <a:gd name="connsiteY67" fmla="*/ 65214 h 1580612"/>
              <a:gd name="connsiteX68" fmla="*/ 909418 w 1580600"/>
              <a:gd name="connsiteY68" fmla="*/ 10806 h 1580612"/>
              <a:gd name="connsiteX69" fmla="*/ 968135 w 1580600"/>
              <a:gd name="connsiteY69" fmla="*/ 45363 h 1580612"/>
              <a:gd name="connsiteX70" fmla="*/ 1018984 w 1580600"/>
              <a:gd name="connsiteY70" fmla="*/ 0 h 1580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80600" h="1580612">
                <a:moveTo>
                  <a:pt x="1018984" y="0"/>
                </a:moveTo>
                <a:lnTo>
                  <a:pt x="1069830" y="45362"/>
                </a:lnTo>
                <a:lnTo>
                  <a:pt x="1128550" y="10806"/>
                </a:lnTo>
                <a:lnTo>
                  <a:pt x="1169568" y="65214"/>
                </a:lnTo>
                <a:lnTo>
                  <a:pt x="1233906" y="42753"/>
                </a:lnTo>
                <a:lnTo>
                  <a:pt x="1263523" y="104119"/>
                </a:lnTo>
                <a:lnTo>
                  <a:pt x="1331002" y="94648"/>
                </a:lnTo>
                <a:lnTo>
                  <a:pt x="1348076" y="160614"/>
                </a:lnTo>
                <a:lnTo>
                  <a:pt x="1416106" y="164495"/>
                </a:lnTo>
                <a:lnTo>
                  <a:pt x="1419985" y="232540"/>
                </a:lnTo>
                <a:lnTo>
                  <a:pt x="1485950" y="249613"/>
                </a:lnTo>
                <a:lnTo>
                  <a:pt x="1476480" y="317077"/>
                </a:lnTo>
                <a:lnTo>
                  <a:pt x="1537848" y="346709"/>
                </a:lnTo>
                <a:lnTo>
                  <a:pt x="1515400" y="411032"/>
                </a:lnTo>
                <a:lnTo>
                  <a:pt x="1569808" y="452051"/>
                </a:lnTo>
                <a:lnTo>
                  <a:pt x="1535236" y="510780"/>
                </a:lnTo>
                <a:lnTo>
                  <a:pt x="1580600" y="561628"/>
                </a:lnTo>
                <a:lnTo>
                  <a:pt x="1535236" y="612476"/>
                </a:lnTo>
                <a:lnTo>
                  <a:pt x="1569808" y="671194"/>
                </a:lnTo>
                <a:lnTo>
                  <a:pt x="1515402" y="712212"/>
                </a:lnTo>
                <a:lnTo>
                  <a:pt x="1537848" y="776551"/>
                </a:lnTo>
                <a:lnTo>
                  <a:pt x="1476482" y="806169"/>
                </a:lnTo>
                <a:lnTo>
                  <a:pt x="1485950" y="873647"/>
                </a:lnTo>
                <a:lnTo>
                  <a:pt x="1419984" y="890720"/>
                </a:lnTo>
                <a:lnTo>
                  <a:pt x="1416105" y="958751"/>
                </a:lnTo>
                <a:lnTo>
                  <a:pt x="1348074" y="962630"/>
                </a:lnTo>
                <a:lnTo>
                  <a:pt x="1331003" y="1028596"/>
                </a:lnTo>
                <a:lnTo>
                  <a:pt x="1263523" y="1019127"/>
                </a:lnTo>
                <a:lnTo>
                  <a:pt x="1233905" y="1080494"/>
                </a:lnTo>
                <a:lnTo>
                  <a:pt x="1169568" y="1058045"/>
                </a:lnTo>
                <a:lnTo>
                  <a:pt x="1128550" y="1112453"/>
                </a:lnTo>
                <a:lnTo>
                  <a:pt x="1069830" y="1077883"/>
                </a:lnTo>
                <a:lnTo>
                  <a:pt x="1018982" y="1123246"/>
                </a:lnTo>
                <a:lnTo>
                  <a:pt x="968134" y="1077883"/>
                </a:lnTo>
                <a:lnTo>
                  <a:pt x="909416" y="1112454"/>
                </a:lnTo>
                <a:lnTo>
                  <a:pt x="868398" y="1058046"/>
                </a:lnTo>
                <a:lnTo>
                  <a:pt x="804060" y="1080493"/>
                </a:lnTo>
                <a:lnTo>
                  <a:pt x="774443" y="1019127"/>
                </a:lnTo>
                <a:lnTo>
                  <a:pt x="706963" y="1028597"/>
                </a:lnTo>
                <a:lnTo>
                  <a:pt x="689893" y="962629"/>
                </a:lnTo>
                <a:lnTo>
                  <a:pt x="671591" y="961586"/>
                </a:lnTo>
                <a:lnTo>
                  <a:pt x="175111" y="1458065"/>
                </a:lnTo>
                <a:lnTo>
                  <a:pt x="227149" y="1510104"/>
                </a:lnTo>
                <a:lnTo>
                  <a:pt x="0" y="1580612"/>
                </a:lnTo>
                <a:lnTo>
                  <a:pt x="70505" y="1353463"/>
                </a:lnTo>
                <a:lnTo>
                  <a:pt x="122546" y="1405500"/>
                </a:lnTo>
                <a:lnTo>
                  <a:pt x="619026" y="909021"/>
                </a:lnTo>
                <a:lnTo>
                  <a:pt x="617983" y="890719"/>
                </a:lnTo>
                <a:lnTo>
                  <a:pt x="552013" y="873647"/>
                </a:lnTo>
                <a:lnTo>
                  <a:pt x="561485" y="806169"/>
                </a:lnTo>
                <a:lnTo>
                  <a:pt x="500119" y="776550"/>
                </a:lnTo>
                <a:lnTo>
                  <a:pt x="522565" y="712214"/>
                </a:lnTo>
                <a:lnTo>
                  <a:pt x="468158" y="671196"/>
                </a:lnTo>
                <a:lnTo>
                  <a:pt x="502730" y="612475"/>
                </a:lnTo>
                <a:lnTo>
                  <a:pt x="457366" y="561629"/>
                </a:lnTo>
                <a:lnTo>
                  <a:pt x="502729" y="510781"/>
                </a:lnTo>
                <a:lnTo>
                  <a:pt x="468159" y="452051"/>
                </a:lnTo>
                <a:lnTo>
                  <a:pt x="522566" y="411032"/>
                </a:lnTo>
                <a:lnTo>
                  <a:pt x="500119" y="346708"/>
                </a:lnTo>
                <a:lnTo>
                  <a:pt x="561484" y="317077"/>
                </a:lnTo>
                <a:lnTo>
                  <a:pt x="552014" y="249612"/>
                </a:lnTo>
                <a:lnTo>
                  <a:pt x="617982" y="232541"/>
                </a:lnTo>
                <a:lnTo>
                  <a:pt x="621860" y="164494"/>
                </a:lnTo>
                <a:lnTo>
                  <a:pt x="689892" y="160616"/>
                </a:lnTo>
                <a:lnTo>
                  <a:pt x="706964" y="94648"/>
                </a:lnTo>
                <a:lnTo>
                  <a:pt x="774442" y="104119"/>
                </a:lnTo>
                <a:lnTo>
                  <a:pt x="804062" y="42753"/>
                </a:lnTo>
                <a:lnTo>
                  <a:pt x="868400" y="65214"/>
                </a:lnTo>
                <a:lnTo>
                  <a:pt x="909418" y="10806"/>
                </a:lnTo>
                <a:lnTo>
                  <a:pt x="968135" y="45363"/>
                </a:lnTo>
                <a:lnTo>
                  <a:pt x="101898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8" name="フリーフォーム: 図形 367">
            <a:extLst>
              <a:ext uri="{FF2B5EF4-FFF2-40B4-BE49-F238E27FC236}">
                <a16:creationId xmlns:a16="http://schemas.microsoft.com/office/drawing/2014/main" id="{6BD8BD66-C8DF-6FE3-648F-2C9109F02163}"/>
              </a:ext>
            </a:extLst>
          </p:cNvPr>
          <p:cNvSpPr/>
          <p:nvPr/>
        </p:nvSpPr>
        <p:spPr bwMode="auto">
          <a:xfrm>
            <a:off x="6612444" y="1845565"/>
            <a:ext cx="1171717" cy="657175"/>
          </a:xfrm>
          <a:custGeom>
            <a:avLst/>
            <a:gdLst>
              <a:gd name="connsiteX0" fmla="*/ 561618 w 2002684"/>
              <a:gd name="connsiteY0" fmla="*/ 0 h 1123235"/>
              <a:gd name="connsiteX1" fmla="*/ 612467 w 2002684"/>
              <a:gd name="connsiteY1" fmla="*/ 45361 h 1123235"/>
              <a:gd name="connsiteX2" fmla="*/ 671185 w 2002684"/>
              <a:gd name="connsiteY2" fmla="*/ 10787 h 1123235"/>
              <a:gd name="connsiteX3" fmla="*/ 712203 w 2002684"/>
              <a:gd name="connsiteY3" fmla="*/ 65199 h 1123235"/>
              <a:gd name="connsiteX4" fmla="*/ 776539 w 2002684"/>
              <a:gd name="connsiteY4" fmla="*/ 42749 h 1123235"/>
              <a:gd name="connsiteX5" fmla="*/ 806160 w 2002684"/>
              <a:gd name="connsiteY5" fmla="*/ 104116 h 1123235"/>
              <a:gd name="connsiteX6" fmla="*/ 873637 w 2002684"/>
              <a:gd name="connsiteY6" fmla="*/ 94648 h 1123235"/>
              <a:gd name="connsiteX7" fmla="*/ 890711 w 2002684"/>
              <a:gd name="connsiteY7" fmla="*/ 160614 h 1123235"/>
              <a:gd name="connsiteX8" fmla="*/ 958743 w 2002684"/>
              <a:gd name="connsiteY8" fmla="*/ 164492 h 1123235"/>
              <a:gd name="connsiteX9" fmla="*/ 962622 w 2002684"/>
              <a:gd name="connsiteY9" fmla="*/ 232525 h 1123235"/>
              <a:gd name="connsiteX10" fmla="*/ 1028588 w 2002684"/>
              <a:gd name="connsiteY10" fmla="*/ 249599 h 1123235"/>
              <a:gd name="connsiteX11" fmla="*/ 1019120 w 2002684"/>
              <a:gd name="connsiteY11" fmla="*/ 317076 h 1123235"/>
              <a:gd name="connsiteX12" fmla="*/ 1080487 w 2002684"/>
              <a:gd name="connsiteY12" fmla="*/ 346696 h 1123235"/>
              <a:gd name="connsiteX13" fmla="*/ 1058036 w 2002684"/>
              <a:gd name="connsiteY13" fmla="*/ 411033 h 1123235"/>
              <a:gd name="connsiteX14" fmla="*/ 1112449 w 2002684"/>
              <a:gd name="connsiteY14" fmla="*/ 452050 h 1123235"/>
              <a:gd name="connsiteX15" fmla="*/ 1077874 w 2002684"/>
              <a:gd name="connsiteY15" fmla="*/ 510768 h 1123235"/>
              <a:gd name="connsiteX16" fmla="*/ 1090078 w 2002684"/>
              <a:gd name="connsiteY16" fmla="*/ 524448 h 1123235"/>
              <a:gd name="connsiteX17" fmla="*/ 1792209 w 2002684"/>
              <a:gd name="connsiteY17" fmla="*/ 524448 h 1123235"/>
              <a:gd name="connsiteX18" fmla="*/ 1792208 w 2002684"/>
              <a:gd name="connsiteY18" fmla="*/ 450855 h 1123235"/>
              <a:gd name="connsiteX19" fmla="*/ 2002684 w 2002684"/>
              <a:gd name="connsiteY19" fmla="*/ 561617 h 1123235"/>
              <a:gd name="connsiteX20" fmla="*/ 1792209 w 2002684"/>
              <a:gd name="connsiteY20" fmla="*/ 672381 h 1123235"/>
              <a:gd name="connsiteX21" fmla="*/ 1792208 w 2002684"/>
              <a:gd name="connsiteY21" fmla="*/ 598787 h 1123235"/>
              <a:gd name="connsiteX22" fmla="*/ 1090078 w 2002684"/>
              <a:gd name="connsiteY22" fmla="*/ 598786 h 1123235"/>
              <a:gd name="connsiteX23" fmla="*/ 1077874 w 2002684"/>
              <a:gd name="connsiteY23" fmla="*/ 612465 h 1123235"/>
              <a:gd name="connsiteX24" fmla="*/ 1112449 w 2002684"/>
              <a:gd name="connsiteY24" fmla="*/ 671183 h 1123235"/>
              <a:gd name="connsiteX25" fmla="*/ 1058036 w 2002684"/>
              <a:gd name="connsiteY25" fmla="*/ 712201 h 1123235"/>
              <a:gd name="connsiteX26" fmla="*/ 1080486 w 2002684"/>
              <a:gd name="connsiteY26" fmla="*/ 776537 h 1123235"/>
              <a:gd name="connsiteX27" fmla="*/ 1019120 w 2002684"/>
              <a:gd name="connsiteY27" fmla="*/ 806159 h 1123235"/>
              <a:gd name="connsiteX28" fmla="*/ 1028588 w 2002684"/>
              <a:gd name="connsiteY28" fmla="*/ 873635 h 1123235"/>
              <a:gd name="connsiteX29" fmla="*/ 962622 w 2002684"/>
              <a:gd name="connsiteY29" fmla="*/ 890711 h 1123235"/>
              <a:gd name="connsiteX30" fmla="*/ 958742 w 2002684"/>
              <a:gd name="connsiteY30" fmla="*/ 958742 h 1123235"/>
              <a:gd name="connsiteX31" fmla="*/ 890712 w 2002684"/>
              <a:gd name="connsiteY31" fmla="*/ 962621 h 1123235"/>
              <a:gd name="connsiteX32" fmla="*/ 873638 w 2002684"/>
              <a:gd name="connsiteY32" fmla="*/ 1028584 h 1123235"/>
              <a:gd name="connsiteX33" fmla="*/ 806160 w 2002684"/>
              <a:gd name="connsiteY33" fmla="*/ 1019118 h 1123235"/>
              <a:gd name="connsiteX34" fmla="*/ 776539 w 2002684"/>
              <a:gd name="connsiteY34" fmla="*/ 1080484 h 1123235"/>
              <a:gd name="connsiteX35" fmla="*/ 712203 w 2002684"/>
              <a:gd name="connsiteY35" fmla="*/ 1058035 h 1123235"/>
              <a:gd name="connsiteX36" fmla="*/ 671184 w 2002684"/>
              <a:gd name="connsiteY36" fmla="*/ 1112446 h 1123235"/>
              <a:gd name="connsiteX37" fmla="*/ 612466 w 2002684"/>
              <a:gd name="connsiteY37" fmla="*/ 1077872 h 1123235"/>
              <a:gd name="connsiteX38" fmla="*/ 561618 w 2002684"/>
              <a:gd name="connsiteY38" fmla="*/ 1123235 h 1123235"/>
              <a:gd name="connsiteX39" fmla="*/ 510770 w 2002684"/>
              <a:gd name="connsiteY39" fmla="*/ 1077872 h 1123235"/>
              <a:gd name="connsiteX40" fmla="*/ 452054 w 2002684"/>
              <a:gd name="connsiteY40" fmla="*/ 1112446 h 1123235"/>
              <a:gd name="connsiteX41" fmla="*/ 411035 w 2002684"/>
              <a:gd name="connsiteY41" fmla="*/ 1058035 h 1123235"/>
              <a:gd name="connsiteX42" fmla="*/ 346699 w 2002684"/>
              <a:gd name="connsiteY42" fmla="*/ 1080483 h 1123235"/>
              <a:gd name="connsiteX43" fmla="*/ 317077 w 2002684"/>
              <a:gd name="connsiteY43" fmla="*/ 1019118 h 1123235"/>
              <a:gd name="connsiteX44" fmla="*/ 249600 w 2002684"/>
              <a:gd name="connsiteY44" fmla="*/ 1028585 h 1123235"/>
              <a:gd name="connsiteX45" fmla="*/ 232525 w 2002684"/>
              <a:gd name="connsiteY45" fmla="*/ 962621 h 1123235"/>
              <a:gd name="connsiteX46" fmla="*/ 164493 w 2002684"/>
              <a:gd name="connsiteY46" fmla="*/ 958741 h 1123235"/>
              <a:gd name="connsiteX47" fmla="*/ 160615 w 2002684"/>
              <a:gd name="connsiteY47" fmla="*/ 890710 h 1123235"/>
              <a:gd name="connsiteX48" fmla="*/ 94649 w 2002684"/>
              <a:gd name="connsiteY48" fmla="*/ 873635 h 1123235"/>
              <a:gd name="connsiteX49" fmla="*/ 104116 w 2002684"/>
              <a:gd name="connsiteY49" fmla="*/ 806160 h 1123235"/>
              <a:gd name="connsiteX50" fmla="*/ 42752 w 2002684"/>
              <a:gd name="connsiteY50" fmla="*/ 776536 h 1123235"/>
              <a:gd name="connsiteX51" fmla="*/ 65199 w 2002684"/>
              <a:gd name="connsiteY51" fmla="*/ 712201 h 1123235"/>
              <a:gd name="connsiteX52" fmla="*/ 10789 w 2002684"/>
              <a:gd name="connsiteY52" fmla="*/ 671184 h 1123235"/>
              <a:gd name="connsiteX53" fmla="*/ 45363 w 2002684"/>
              <a:gd name="connsiteY53" fmla="*/ 612465 h 1123235"/>
              <a:gd name="connsiteX54" fmla="*/ 0 w 2002684"/>
              <a:gd name="connsiteY54" fmla="*/ 561617 h 1123235"/>
              <a:gd name="connsiteX55" fmla="*/ 45363 w 2002684"/>
              <a:gd name="connsiteY55" fmla="*/ 510769 h 1123235"/>
              <a:gd name="connsiteX56" fmla="*/ 10789 w 2002684"/>
              <a:gd name="connsiteY56" fmla="*/ 452051 h 1123235"/>
              <a:gd name="connsiteX57" fmla="*/ 65201 w 2002684"/>
              <a:gd name="connsiteY57" fmla="*/ 411032 h 1123235"/>
              <a:gd name="connsiteX58" fmla="*/ 42750 w 2002684"/>
              <a:gd name="connsiteY58" fmla="*/ 346698 h 1123235"/>
              <a:gd name="connsiteX59" fmla="*/ 104118 w 2002684"/>
              <a:gd name="connsiteY59" fmla="*/ 317075 h 1123235"/>
              <a:gd name="connsiteX60" fmla="*/ 94649 w 2002684"/>
              <a:gd name="connsiteY60" fmla="*/ 249598 h 1123235"/>
              <a:gd name="connsiteX61" fmla="*/ 160615 w 2002684"/>
              <a:gd name="connsiteY61" fmla="*/ 232524 h 1123235"/>
              <a:gd name="connsiteX62" fmla="*/ 164493 w 2002684"/>
              <a:gd name="connsiteY62" fmla="*/ 164493 h 1123235"/>
              <a:gd name="connsiteX63" fmla="*/ 232525 w 2002684"/>
              <a:gd name="connsiteY63" fmla="*/ 160615 h 1123235"/>
              <a:gd name="connsiteX64" fmla="*/ 249601 w 2002684"/>
              <a:gd name="connsiteY64" fmla="*/ 94648 h 1123235"/>
              <a:gd name="connsiteX65" fmla="*/ 317077 w 2002684"/>
              <a:gd name="connsiteY65" fmla="*/ 104116 h 1123235"/>
              <a:gd name="connsiteX66" fmla="*/ 346698 w 2002684"/>
              <a:gd name="connsiteY66" fmla="*/ 42749 h 1123235"/>
              <a:gd name="connsiteX67" fmla="*/ 411034 w 2002684"/>
              <a:gd name="connsiteY67" fmla="*/ 65199 h 1123235"/>
              <a:gd name="connsiteX68" fmla="*/ 452052 w 2002684"/>
              <a:gd name="connsiteY68" fmla="*/ 10789 h 1123235"/>
              <a:gd name="connsiteX69" fmla="*/ 510769 w 2002684"/>
              <a:gd name="connsiteY69" fmla="*/ 45362 h 1123235"/>
              <a:gd name="connsiteX70" fmla="*/ 561618 w 2002684"/>
              <a:gd name="connsiteY70" fmla="*/ 0 h 112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002684" h="1123235">
                <a:moveTo>
                  <a:pt x="561618" y="0"/>
                </a:moveTo>
                <a:lnTo>
                  <a:pt x="612467" y="45361"/>
                </a:lnTo>
                <a:lnTo>
                  <a:pt x="671185" y="10787"/>
                </a:lnTo>
                <a:lnTo>
                  <a:pt x="712203" y="65199"/>
                </a:lnTo>
                <a:lnTo>
                  <a:pt x="776539" y="42749"/>
                </a:lnTo>
                <a:lnTo>
                  <a:pt x="806160" y="104116"/>
                </a:lnTo>
                <a:lnTo>
                  <a:pt x="873637" y="94648"/>
                </a:lnTo>
                <a:lnTo>
                  <a:pt x="890711" y="160614"/>
                </a:lnTo>
                <a:lnTo>
                  <a:pt x="958743" y="164492"/>
                </a:lnTo>
                <a:lnTo>
                  <a:pt x="962622" y="232525"/>
                </a:lnTo>
                <a:lnTo>
                  <a:pt x="1028588" y="249599"/>
                </a:lnTo>
                <a:lnTo>
                  <a:pt x="1019120" y="317076"/>
                </a:lnTo>
                <a:lnTo>
                  <a:pt x="1080487" y="346696"/>
                </a:lnTo>
                <a:lnTo>
                  <a:pt x="1058036" y="411033"/>
                </a:lnTo>
                <a:lnTo>
                  <a:pt x="1112449" y="452050"/>
                </a:lnTo>
                <a:lnTo>
                  <a:pt x="1077874" y="510768"/>
                </a:lnTo>
                <a:lnTo>
                  <a:pt x="1090078" y="524448"/>
                </a:lnTo>
                <a:lnTo>
                  <a:pt x="1792209" y="524448"/>
                </a:lnTo>
                <a:lnTo>
                  <a:pt x="1792208" y="450855"/>
                </a:lnTo>
                <a:lnTo>
                  <a:pt x="2002684" y="561617"/>
                </a:lnTo>
                <a:lnTo>
                  <a:pt x="1792209" y="672381"/>
                </a:lnTo>
                <a:lnTo>
                  <a:pt x="1792208" y="598787"/>
                </a:lnTo>
                <a:lnTo>
                  <a:pt x="1090078" y="598786"/>
                </a:lnTo>
                <a:lnTo>
                  <a:pt x="1077874" y="612465"/>
                </a:lnTo>
                <a:lnTo>
                  <a:pt x="1112449" y="671183"/>
                </a:lnTo>
                <a:lnTo>
                  <a:pt x="1058036" y="712201"/>
                </a:lnTo>
                <a:lnTo>
                  <a:pt x="1080486" y="776537"/>
                </a:lnTo>
                <a:lnTo>
                  <a:pt x="1019120" y="806159"/>
                </a:lnTo>
                <a:lnTo>
                  <a:pt x="1028588" y="873635"/>
                </a:lnTo>
                <a:lnTo>
                  <a:pt x="962622" y="890711"/>
                </a:lnTo>
                <a:lnTo>
                  <a:pt x="958742" y="958742"/>
                </a:lnTo>
                <a:lnTo>
                  <a:pt x="890712" y="962621"/>
                </a:lnTo>
                <a:lnTo>
                  <a:pt x="873638" y="1028584"/>
                </a:lnTo>
                <a:lnTo>
                  <a:pt x="806160" y="1019118"/>
                </a:lnTo>
                <a:lnTo>
                  <a:pt x="776539" y="1080484"/>
                </a:lnTo>
                <a:lnTo>
                  <a:pt x="712203" y="1058035"/>
                </a:lnTo>
                <a:lnTo>
                  <a:pt x="671184" y="1112446"/>
                </a:lnTo>
                <a:lnTo>
                  <a:pt x="612466" y="1077872"/>
                </a:lnTo>
                <a:lnTo>
                  <a:pt x="561618" y="1123235"/>
                </a:lnTo>
                <a:lnTo>
                  <a:pt x="510770" y="1077872"/>
                </a:lnTo>
                <a:lnTo>
                  <a:pt x="452054" y="1112446"/>
                </a:lnTo>
                <a:lnTo>
                  <a:pt x="411035" y="1058035"/>
                </a:lnTo>
                <a:lnTo>
                  <a:pt x="346699" y="1080483"/>
                </a:lnTo>
                <a:lnTo>
                  <a:pt x="317077" y="1019118"/>
                </a:lnTo>
                <a:lnTo>
                  <a:pt x="249600" y="1028585"/>
                </a:lnTo>
                <a:lnTo>
                  <a:pt x="232525" y="962621"/>
                </a:lnTo>
                <a:lnTo>
                  <a:pt x="164493" y="958741"/>
                </a:lnTo>
                <a:lnTo>
                  <a:pt x="160615" y="890710"/>
                </a:lnTo>
                <a:lnTo>
                  <a:pt x="94649" y="873635"/>
                </a:lnTo>
                <a:lnTo>
                  <a:pt x="104116" y="806160"/>
                </a:lnTo>
                <a:lnTo>
                  <a:pt x="42752" y="776536"/>
                </a:lnTo>
                <a:lnTo>
                  <a:pt x="65199" y="712201"/>
                </a:lnTo>
                <a:lnTo>
                  <a:pt x="10789" y="671184"/>
                </a:lnTo>
                <a:lnTo>
                  <a:pt x="45363" y="612465"/>
                </a:lnTo>
                <a:lnTo>
                  <a:pt x="0" y="561617"/>
                </a:lnTo>
                <a:lnTo>
                  <a:pt x="45363" y="510769"/>
                </a:lnTo>
                <a:lnTo>
                  <a:pt x="10789" y="452051"/>
                </a:lnTo>
                <a:lnTo>
                  <a:pt x="65201" y="411032"/>
                </a:lnTo>
                <a:lnTo>
                  <a:pt x="42750" y="346698"/>
                </a:lnTo>
                <a:lnTo>
                  <a:pt x="104118" y="317075"/>
                </a:lnTo>
                <a:lnTo>
                  <a:pt x="94649" y="249598"/>
                </a:lnTo>
                <a:lnTo>
                  <a:pt x="160615" y="232524"/>
                </a:lnTo>
                <a:lnTo>
                  <a:pt x="164493" y="164493"/>
                </a:lnTo>
                <a:lnTo>
                  <a:pt x="232525" y="160615"/>
                </a:lnTo>
                <a:lnTo>
                  <a:pt x="249601" y="94648"/>
                </a:lnTo>
                <a:lnTo>
                  <a:pt x="317077" y="104116"/>
                </a:lnTo>
                <a:lnTo>
                  <a:pt x="346698" y="42749"/>
                </a:lnTo>
                <a:lnTo>
                  <a:pt x="411034" y="65199"/>
                </a:lnTo>
                <a:lnTo>
                  <a:pt x="452052" y="10789"/>
                </a:lnTo>
                <a:lnTo>
                  <a:pt x="510769" y="45362"/>
                </a:lnTo>
                <a:lnTo>
                  <a:pt x="56161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7" name="フリーフォーム: 図形 366">
            <a:extLst>
              <a:ext uri="{FF2B5EF4-FFF2-40B4-BE49-F238E27FC236}">
                <a16:creationId xmlns:a16="http://schemas.microsoft.com/office/drawing/2014/main" id="{2F08AE1B-7AED-A94A-E6DC-DEC6E41EBF6B}"/>
              </a:ext>
            </a:extLst>
          </p:cNvPr>
          <p:cNvSpPr/>
          <p:nvPr/>
        </p:nvSpPr>
        <p:spPr bwMode="auto">
          <a:xfrm>
            <a:off x="8015832" y="1845567"/>
            <a:ext cx="1171711" cy="657172"/>
          </a:xfrm>
          <a:custGeom>
            <a:avLst/>
            <a:gdLst>
              <a:gd name="connsiteX0" fmla="*/ 1441058 w 2002674"/>
              <a:gd name="connsiteY0" fmla="*/ 0 h 1123231"/>
              <a:gd name="connsiteX1" fmla="*/ 1491908 w 2002674"/>
              <a:gd name="connsiteY1" fmla="*/ 45362 h 1123231"/>
              <a:gd name="connsiteX2" fmla="*/ 1550626 w 2002674"/>
              <a:gd name="connsiteY2" fmla="*/ 10787 h 1123231"/>
              <a:gd name="connsiteX3" fmla="*/ 1591642 w 2002674"/>
              <a:gd name="connsiteY3" fmla="*/ 65200 h 1123231"/>
              <a:gd name="connsiteX4" fmla="*/ 1655980 w 2002674"/>
              <a:gd name="connsiteY4" fmla="*/ 42749 h 1123231"/>
              <a:gd name="connsiteX5" fmla="*/ 1685600 w 2002674"/>
              <a:gd name="connsiteY5" fmla="*/ 104116 h 1123231"/>
              <a:gd name="connsiteX6" fmla="*/ 1753076 w 2002674"/>
              <a:gd name="connsiteY6" fmla="*/ 94648 h 1123231"/>
              <a:gd name="connsiteX7" fmla="*/ 1770150 w 2002674"/>
              <a:gd name="connsiteY7" fmla="*/ 160614 h 1123231"/>
              <a:gd name="connsiteX8" fmla="*/ 1838184 w 2002674"/>
              <a:gd name="connsiteY8" fmla="*/ 164493 h 1123231"/>
              <a:gd name="connsiteX9" fmla="*/ 1842060 w 2002674"/>
              <a:gd name="connsiteY9" fmla="*/ 232524 h 1123231"/>
              <a:gd name="connsiteX10" fmla="*/ 1908026 w 2002674"/>
              <a:gd name="connsiteY10" fmla="*/ 249598 h 1123231"/>
              <a:gd name="connsiteX11" fmla="*/ 1898560 w 2002674"/>
              <a:gd name="connsiteY11" fmla="*/ 317076 h 1123231"/>
              <a:gd name="connsiteX12" fmla="*/ 1959924 w 2002674"/>
              <a:gd name="connsiteY12" fmla="*/ 346695 h 1123231"/>
              <a:gd name="connsiteX13" fmla="*/ 1937474 w 2002674"/>
              <a:gd name="connsiteY13" fmla="*/ 411032 h 1123231"/>
              <a:gd name="connsiteX14" fmla="*/ 1991886 w 2002674"/>
              <a:gd name="connsiteY14" fmla="*/ 452048 h 1123231"/>
              <a:gd name="connsiteX15" fmla="*/ 1957312 w 2002674"/>
              <a:gd name="connsiteY15" fmla="*/ 510766 h 1123231"/>
              <a:gd name="connsiteX16" fmla="*/ 2002674 w 2002674"/>
              <a:gd name="connsiteY16" fmla="*/ 561616 h 1123231"/>
              <a:gd name="connsiteX17" fmla="*/ 1957312 w 2002674"/>
              <a:gd name="connsiteY17" fmla="*/ 612465 h 1123231"/>
              <a:gd name="connsiteX18" fmla="*/ 1991888 w 2002674"/>
              <a:gd name="connsiteY18" fmla="*/ 671182 h 1123231"/>
              <a:gd name="connsiteX19" fmla="*/ 1937476 w 2002674"/>
              <a:gd name="connsiteY19" fmla="*/ 712198 h 1123231"/>
              <a:gd name="connsiteX20" fmla="*/ 1959924 w 2002674"/>
              <a:gd name="connsiteY20" fmla="*/ 776537 h 1123231"/>
              <a:gd name="connsiteX21" fmla="*/ 1898560 w 2002674"/>
              <a:gd name="connsiteY21" fmla="*/ 806156 h 1123231"/>
              <a:gd name="connsiteX22" fmla="*/ 1908026 w 2002674"/>
              <a:gd name="connsiteY22" fmla="*/ 873634 h 1123231"/>
              <a:gd name="connsiteX23" fmla="*/ 1842062 w 2002674"/>
              <a:gd name="connsiteY23" fmla="*/ 890706 h 1123231"/>
              <a:gd name="connsiteX24" fmla="*/ 1838184 w 2002674"/>
              <a:gd name="connsiteY24" fmla="*/ 958738 h 1123231"/>
              <a:gd name="connsiteX25" fmla="*/ 1770152 w 2002674"/>
              <a:gd name="connsiteY25" fmla="*/ 962616 h 1123231"/>
              <a:gd name="connsiteX26" fmla="*/ 1753076 w 2002674"/>
              <a:gd name="connsiteY26" fmla="*/ 1028583 h 1123231"/>
              <a:gd name="connsiteX27" fmla="*/ 1685600 w 2002674"/>
              <a:gd name="connsiteY27" fmla="*/ 1019115 h 1123231"/>
              <a:gd name="connsiteX28" fmla="*/ 1655980 w 2002674"/>
              <a:gd name="connsiteY28" fmla="*/ 1080482 h 1123231"/>
              <a:gd name="connsiteX29" fmla="*/ 1591644 w 2002674"/>
              <a:gd name="connsiteY29" fmla="*/ 1058030 h 1123231"/>
              <a:gd name="connsiteX30" fmla="*/ 1550624 w 2002674"/>
              <a:gd name="connsiteY30" fmla="*/ 1112442 h 1123231"/>
              <a:gd name="connsiteX31" fmla="*/ 1491908 w 2002674"/>
              <a:gd name="connsiteY31" fmla="*/ 1077869 h 1123231"/>
              <a:gd name="connsiteX32" fmla="*/ 1441058 w 2002674"/>
              <a:gd name="connsiteY32" fmla="*/ 1123231 h 1123231"/>
              <a:gd name="connsiteX33" fmla="*/ 1390210 w 2002674"/>
              <a:gd name="connsiteY33" fmla="*/ 1077869 h 1123231"/>
              <a:gd name="connsiteX34" fmla="*/ 1331494 w 2002674"/>
              <a:gd name="connsiteY34" fmla="*/ 1112441 h 1123231"/>
              <a:gd name="connsiteX35" fmla="*/ 1290476 w 2002674"/>
              <a:gd name="connsiteY35" fmla="*/ 1058033 h 1123231"/>
              <a:gd name="connsiteX36" fmla="*/ 1226139 w 2002674"/>
              <a:gd name="connsiteY36" fmla="*/ 1080481 h 1123231"/>
              <a:gd name="connsiteX37" fmla="*/ 1196520 w 2002674"/>
              <a:gd name="connsiteY37" fmla="*/ 1019115 h 1123231"/>
              <a:gd name="connsiteX38" fmla="*/ 1129041 w 2002674"/>
              <a:gd name="connsiteY38" fmla="*/ 1028583 h 1123231"/>
              <a:gd name="connsiteX39" fmla="*/ 1111967 w 2002674"/>
              <a:gd name="connsiteY39" fmla="*/ 962617 h 1123231"/>
              <a:gd name="connsiteX40" fmla="*/ 1043936 w 2002674"/>
              <a:gd name="connsiteY40" fmla="*/ 958738 h 1123231"/>
              <a:gd name="connsiteX41" fmla="*/ 1040057 w 2002674"/>
              <a:gd name="connsiteY41" fmla="*/ 890707 h 1123231"/>
              <a:gd name="connsiteX42" fmla="*/ 974091 w 2002674"/>
              <a:gd name="connsiteY42" fmla="*/ 873634 h 1123231"/>
              <a:gd name="connsiteX43" fmla="*/ 983559 w 2002674"/>
              <a:gd name="connsiteY43" fmla="*/ 806154 h 1123231"/>
              <a:gd name="connsiteX44" fmla="*/ 922195 w 2002674"/>
              <a:gd name="connsiteY44" fmla="*/ 776534 h 1123231"/>
              <a:gd name="connsiteX45" fmla="*/ 944643 w 2002674"/>
              <a:gd name="connsiteY45" fmla="*/ 712200 h 1123231"/>
              <a:gd name="connsiteX46" fmla="*/ 890231 w 2002674"/>
              <a:gd name="connsiteY46" fmla="*/ 671181 h 1123231"/>
              <a:gd name="connsiteX47" fmla="*/ 924805 w 2002674"/>
              <a:gd name="connsiteY47" fmla="*/ 612464 h 1123231"/>
              <a:gd name="connsiteX48" fmla="*/ 912602 w 2002674"/>
              <a:gd name="connsiteY48" fmla="*/ 598785 h 1123231"/>
              <a:gd name="connsiteX49" fmla="*/ 210475 w 2002674"/>
              <a:gd name="connsiteY49" fmla="*/ 598784 h 1123231"/>
              <a:gd name="connsiteX50" fmla="*/ 210476 w 2002674"/>
              <a:gd name="connsiteY50" fmla="*/ 672378 h 1123231"/>
              <a:gd name="connsiteX51" fmla="*/ 0 w 2002674"/>
              <a:gd name="connsiteY51" fmla="*/ 561616 h 1123231"/>
              <a:gd name="connsiteX52" fmla="*/ 210474 w 2002674"/>
              <a:gd name="connsiteY52" fmla="*/ 450854 h 1123231"/>
              <a:gd name="connsiteX53" fmla="*/ 210476 w 2002674"/>
              <a:gd name="connsiteY53" fmla="*/ 524445 h 1123231"/>
              <a:gd name="connsiteX54" fmla="*/ 912601 w 2002674"/>
              <a:gd name="connsiteY54" fmla="*/ 524447 h 1123231"/>
              <a:gd name="connsiteX55" fmla="*/ 924806 w 2002674"/>
              <a:gd name="connsiteY55" fmla="*/ 510767 h 1123231"/>
              <a:gd name="connsiteX56" fmla="*/ 890232 w 2002674"/>
              <a:gd name="connsiteY56" fmla="*/ 452050 h 1123231"/>
              <a:gd name="connsiteX57" fmla="*/ 944643 w 2002674"/>
              <a:gd name="connsiteY57" fmla="*/ 411032 h 1123231"/>
              <a:gd name="connsiteX58" fmla="*/ 922193 w 2002674"/>
              <a:gd name="connsiteY58" fmla="*/ 346696 h 1123231"/>
              <a:gd name="connsiteX59" fmla="*/ 983560 w 2002674"/>
              <a:gd name="connsiteY59" fmla="*/ 317075 h 1123231"/>
              <a:gd name="connsiteX60" fmla="*/ 974092 w 2002674"/>
              <a:gd name="connsiteY60" fmla="*/ 249598 h 1123231"/>
              <a:gd name="connsiteX61" fmla="*/ 1040058 w 2002674"/>
              <a:gd name="connsiteY61" fmla="*/ 232523 h 1123231"/>
              <a:gd name="connsiteX62" fmla="*/ 1043936 w 2002674"/>
              <a:gd name="connsiteY62" fmla="*/ 164493 h 1123231"/>
              <a:gd name="connsiteX63" fmla="*/ 1111968 w 2002674"/>
              <a:gd name="connsiteY63" fmla="*/ 160613 h 1123231"/>
              <a:gd name="connsiteX64" fmla="*/ 1129041 w 2002674"/>
              <a:gd name="connsiteY64" fmla="*/ 94649 h 1123231"/>
              <a:gd name="connsiteX65" fmla="*/ 1196520 w 2002674"/>
              <a:gd name="connsiteY65" fmla="*/ 104116 h 1123231"/>
              <a:gd name="connsiteX66" fmla="*/ 1226139 w 2002674"/>
              <a:gd name="connsiteY66" fmla="*/ 42751 h 1123231"/>
              <a:gd name="connsiteX67" fmla="*/ 1290477 w 2002674"/>
              <a:gd name="connsiteY67" fmla="*/ 65199 h 1123231"/>
              <a:gd name="connsiteX68" fmla="*/ 1331494 w 2002674"/>
              <a:gd name="connsiteY68" fmla="*/ 10788 h 1123231"/>
              <a:gd name="connsiteX69" fmla="*/ 1390210 w 2002674"/>
              <a:gd name="connsiteY69" fmla="*/ 45363 h 1123231"/>
              <a:gd name="connsiteX70" fmla="*/ 1441058 w 2002674"/>
              <a:gd name="connsiteY70" fmla="*/ 0 h 112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002674" h="1123231">
                <a:moveTo>
                  <a:pt x="1441058" y="0"/>
                </a:moveTo>
                <a:lnTo>
                  <a:pt x="1491908" y="45362"/>
                </a:lnTo>
                <a:lnTo>
                  <a:pt x="1550626" y="10787"/>
                </a:lnTo>
                <a:lnTo>
                  <a:pt x="1591642" y="65200"/>
                </a:lnTo>
                <a:lnTo>
                  <a:pt x="1655980" y="42749"/>
                </a:lnTo>
                <a:lnTo>
                  <a:pt x="1685600" y="104116"/>
                </a:lnTo>
                <a:lnTo>
                  <a:pt x="1753076" y="94648"/>
                </a:lnTo>
                <a:lnTo>
                  <a:pt x="1770150" y="160614"/>
                </a:lnTo>
                <a:lnTo>
                  <a:pt x="1838184" y="164493"/>
                </a:lnTo>
                <a:lnTo>
                  <a:pt x="1842060" y="232524"/>
                </a:lnTo>
                <a:lnTo>
                  <a:pt x="1908026" y="249598"/>
                </a:lnTo>
                <a:lnTo>
                  <a:pt x="1898560" y="317076"/>
                </a:lnTo>
                <a:lnTo>
                  <a:pt x="1959924" y="346695"/>
                </a:lnTo>
                <a:lnTo>
                  <a:pt x="1937474" y="411032"/>
                </a:lnTo>
                <a:lnTo>
                  <a:pt x="1991886" y="452048"/>
                </a:lnTo>
                <a:lnTo>
                  <a:pt x="1957312" y="510766"/>
                </a:lnTo>
                <a:lnTo>
                  <a:pt x="2002674" y="561616"/>
                </a:lnTo>
                <a:lnTo>
                  <a:pt x="1957312" y="612465"/>
                </a:lnTo>
                <a:lnTo>
                  <a:pt x="1991888" y="671182"/>
                </a:lnTo>
                <a:lnTo>
                  <a:pt x="1937476" y="712198"/>
                </a:lnTo>
                <a:lnTo>
                  <a:pt x="1959924" y="776537"/>
                </a:lnTo>
                <a:lnTo>
                  <a:pt x="1898560" y="806156"/>
                </a:lnTo>
                <a:lnTo>
                  <a:pt x="1908026" y="873634"/>
                </a:lnTo>
                <a:lnTo>
                  <a:pt x="1842062" y="890706"/>
                </a:lnTo>
                <a:lnTo>
                  <a:pt x="1838184" y="958738"/>
                </a:lnTo>
                <a:lnTo>
                  <a:pt x="1770152" y="962616"/>
                </a:lnTo>
                <a:lnTo>
                  <a:pt x="1753076" y="1028583"/>
                </a:lnTo>
                <a:lnTo>
                  <a:pt x="1685600" y="1019115"/>
                </a:lnTo>
                <a:lnTo>
                  <a:pt x="1655980" y="1080482"/>
                </a:lnTo>
                <a:lnTo>
                  <a:pt x="1591644" y="1058030"/>
                </a:lnTo>
                <a:lnTo>
                  <a:pt x="1550624" y="1112442"/>
                </a:lnTo>
                <a:lnTo>
                  <a:pt x="1491908" y="1077869"/>
                </a:lnTo>
                <a:lnTo>
                  <a:pt x="1441058" y="1123231"/>
                </a:lnTo>
                <a:lnTo>
                  <a:pt x="1390210" y="1077869"/>
                </a:lnTo>
                <a:lnTo>
                  <a:pt x="1331494" y="1112441"/>
                </a:lnTo>
                <a:lnTo>
                  <a:pt x="1290476" y="1058033"/>
                </a:lnTo>
                <a:lnTo>
                  <a:pt x="1226139" y="1080481"/>
                </a:lnTo>
                <a:lnTo>
                  <a:pt x="1196520" y="1019115"/>
                </a:lnTo>
                <a:lnTo>
                  <a:pt x="1129041" y="1028583"/>
                </a:lnTo>
                <a:lnTo>
                  <a:pt x="1111967" y="962617"/>
                </a:lnTo>
                <a:lnTo>
                  <a:pt x="1043936" y="958738"/>
                </a:lnTo>
                <a:lnTo>
                  <a:pt x="1040057" y="890707"/>
                </a:lnTo>
                <a:lnTo>
                  <a:pt x="974091" y="873634"/>
                </a:lnTo>
                <a:lnTo>
                  <a:pt x="983559" y="806154"/>
                </a:lnTo>
                <a:lnTo>
                  <a:pt x="922195" y="776534"/>
                </a:lnTo>
                <a:lnTo>
                  <a:pt x="944643" y="712200"/>
                </a:lnTo>
                <a:lnTo>
                  <a:pt x="890231" y="671181"/>
                </a:lnTo>
                <a:lnTo>
                  <a:pt x="924805" y="612464"/>
                </a:lnTo>
                <a:lnTo>
                  <a:pt x="912602" y="598785"/>
                </a:lnTo>
                <a:lnTo>
                  <a:pt x="210475" y="598784"/>
                </a:lnTo>
                <a:lnTo>
                  <a:pt x="210476" y="672378"/>
                </a:lnTo>
                <a:lnTo>
                  <a:pt x="0" y="561616"/>
                </a:lnTo>
                <a:lnTo>
                  <a:pt x="210474" y="450854"/>
                </a:lnTo>
                <a:lnTo>
                  <a:pt x="210476" y="524445"/>
                </a:lnTo>
                <a:lnTo>
                  <a:pt x="912601" y="524447"/>
                </a:lnTo>
                <a:lnTo>
                  <a:pt x="924806" y="510767"/>
                </a:lnTo>
                <a:lnTo>
                  <a:pt x="890232" y="452050"/>
                </a:lnTo>
                <a:lnTo>
                  <a:pt x="944643" y="411032"/>
                </a:lnTo>
                <a:lnTo>
                  <a:pt x="922193" y="346696"/>
                </a:lnTo>
                <a:lnTo>
                  <a:pt x="983560" y="317075"/>
                </a:lnTo>
                <a:lnTo>
                  <a:pt x="974092" y="249598"/>
                </a:lnTo>
                <a:lnTo>
                  <a:pt x="1040058" y="232523"/>
                </a:lnTo>
                <a:lnTo>
                  <a:pt x="1043936" y="164493"/>
                </a:lnTo>
                <a:lnTo>
                  <a:pt x="1111968" y="160613"/>
                </a:lnTo>
                <a:lnTo>
                  <a:pt x="1129041" y="94649"/>
                </a:lnTo>
                <a:lnTo>
                  <a:pt x="1196520" y="104116"/>
                </a:lnTo>
                <a:lnTo>
                  <a:pt x="1226139" y="42751"/>
                </a:lnTo>
                <a:lnTo>
                  <a:pt x="1290477" y="65199"/>
                </a:lnTo>
                <a:lnTo>
                  <a:pt x="1331494" y="10788"/>
                </a:lnTo>
                <a:lnTo>
                  <a:pt x="1390210" y="45363"/>
                </a:lnTo>
                <a:lnTo>
                  <a:pt x="144105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8" name="フリーフォーム: 図形 357">
            <a:extLst>
              <a:ext uri="{FF2B5EF4-FFF2-40B4-BE49-F238E27FC236}">
                <a16:creationId xmlns:a16="http://schemas.microsoft.com/office/drawing/2014/main" id="{66293077-104C-FAE9-3A66-C0D6FCB41093}"/>
              </a:ext>
            </a:extLst>
          </p:cNvPr>
          <p:cNvSpPr/>
          <p:nvPr/>
        </p:nvSpPr>
        <p:spPr bwMode="auto">
          <a:xfrm>
            <a:off x="7981903" y="2256055"/>
            <a:ext cx="924768" cy="924766"/>
          </a:xfrm>
          <a:custGeom>
            <a:avLst/>
            <a:gdLst>
              <a:gd name="connsiteX0" fmla="*/ 0 w 1580602"/>
              <a:gd name="connsiteY0" fmla="*/ 0 h 1580598"/>
              <a:gd name="connsiteX1" fmla="*/ 227150 w 1580602"/>
              <a:gd name="connsiteY1" fmla="*/ 70506 h 1580598"/>
              <a:gd name="connsiteX2" fmla="*/ 175112 w 1580602"/>
              <a:gd name="connsiteY2" fmla="*/ 122546 h 1580598"/>
              <a:gd name="connsiteX3" fmla="*/ 671590 w 1580602"/>
              <a:gd name="connsiteY3" fmla="*/ 619024 h 1580598"/>
              <a:gd name="connsiteX4" fmla="*/ 689891 w 1580602"/>
              <a:gd name="connsiteY4" fmla="*/ 617981 h 1580598"/>
              <a:gd name="connsiteX5" fmla="*/ 706966 w 1580602"/>
              <a:gd name="connsiteY5" fmla="*/ 552014 h 1580598"/>
              <a:gd name="connsiteX6" fmla="*/ 774443 w 1580602"/>
              <a:gd name="connsiteY6" fmla="*/ 561485 h 1580598"/>
              <a:gd name="connsiteX7" fmla="*/ 804061 w 1580602"/>
              <a:gd name="connsiteY7" fmla="*/ 500118 h 1580598"/>
              <a:gd name="connsiteX8" fmla="*/ 868399 w 1580602"/>
              <a:gd name="connsiteY8" fmla="*/ 522567 h 1580598"/>
              <a:gd name="connsiteX9" fmla="*/ 909418 w 1580602"/>
              <a:gd name="connsiteY9" fmla="*/ 468158 h 1580598"/>
              <a:gd name="connsiteX10" fmla="*/ 968135 w 1580602"/>
              <a:gd name="connsiteY10" fmla="*/ 502729 h 1580598"/>
              <a:gd name="connsiteX11" fmla="*/ 1018984 w 1580602"/>
              <a:gd name="connsiteY11" fmla="*/ 457366 h 1580598"/>
              <a:gd name="connsiteX12" fmla="*/ 1069832 w 1580602"/>
              <a:gd name="connsiteY12" fmla="*/ 502727 h 1580598"/>
              <a:gd name="connsiteX13" fmla="*/ 1128549 w 1580602"/>
              <a:gd name="connsiteY13" fmla="*/ 468157 h 1580598"/>
              <a:gd name="connsiteX14" fmla="*/ 1169567 w 1580602"/>
              <a:gd name="connsiteY14" fmla="*/ 522564 h 1580598"/>
              <a:gd name="connsiteX15" fmla="*/ 1233907 w 1580602"/>
              <a:gd name="connsiteY15" fmla="*/ 500119 h 1580598"/>
              <a:gd name="connsiteX16" fmla="*/ 1263523 w 1580602"/>
              <a:gd name="connsiteY16" fmla="*/ 561485 h 1580598"/>
              <a:gd name="connsiteX17" fmla="*/ 1331002 w 1580602"/>
              <a:gd name="connsiteY17" fmla="*/ 552014 h 1580598"/>
              <a:gd name="connsiteX18" fmla="*/ 1348073 w 1580602"/>
              <a:gd name="connsiteY18" fmla="*/ 617983 h 1580598"/>
              <a:gd name="connsiteX19" fmla="*/ 1416104 w 1580602"/>
              <a:gd name="connsiteY19" fmla="*/ 621859 h 1580598"/>
              <a:gd name="connsiteX20" fmla="*/ 1419986 w 1580602"/>
              <a:gd name="connsiteY20" fmla="*/ 689893 h 1580598"/>
              <a:gd name="connsiteX21" fmla="*/ 1485952 w 1580602"/>
              <a:gd name="connsiteY21" fmla="*/ 706964 h 1580598"/>
              <a:gd name="connsiteX22" fmla="*/ 1476480 w 1580602"/>
              <a:gd name="connsiteY22" fmla="*/ 774441 h 1580598"/>
              <a:gd name="connsiteX23" fmla="*/ 1537850 w 1580602"/>
              <a:gd name="connsiteY23" fmla="*/ 804059 h 1580598"/>
              <a:gd name="connsiteX24" fmla="*/ 1515402 w 1580602"/>
              <a:gd name="connsiteY24" fmla="*/ 868399 h 1580598"/>
              <a:gd name="connsiteX25" fmla="*/ 1569810 w 1580602"/>
              <a:gd name="connsiteY25" fmla="*/ 909417 h 1580598"/>
              <a:gd name="connsiteX26" fmla="*/ 1535238 w 1580602"/>
              <a:gd name="connsiteY26" fmla="*/ 968132 h 1580598"/>
              <a:gd name="connsiteX27" fmla="*/ 1580602 w 1580602"/>
              <a:gd name="connsiteY27" fmla="*/ 1018983 h 1580598"/>
              <a:gd name="connsiteX28" fmla="*/ 1535238 w 1580602"/>
              <a:gd name="connsiteY28" fmla="*/ 1069831 h 1580598"/>
              <a:gd name="connsiteX29" fmla="*/ 1569808 w 1580602"/>
              <a:gd name="connsiteY29" fmla="*/ 1128548 h 1580598"/>
              <a:gd name="connsiteX30" fmla="*/ 1515400 w 1580602"/>
              <a:gd name="connsiteY30" fmla="*/ 1169566 h 1580598"/>
              <a:gd name="connsiteX31" fmla="*/ 1537846 w 1580602"/>
              <a:gd name="connsiteY31" fmla="*/ 1233904 h 1580598"/>
              <a:gd name="connsiteX32" fmla="*/ 1476480 w 1580602"/>
              <a:gd name="connsiteY32" fmla="*/ 1263522 h 1580598"/>
              <a:gd name="connsiteX33" fmla="*/ 1485954 w 1580602"/>
              <a:gd name="connsiteY33" fmla="*/ 1331001 h 1580598"/>
              <a:gd name="connsiteX34" fmla="*/ 1419985 w 1580602"/>
              <a:gd name="connsiteY34" fmla="*/ 1348075 h 1580598"/>
              <a:gd name="connsiteX35" fmla="*/ 1416105 w 1580602"/>
              <a:gd name="connsiteY35" fmla="*/ 1416106 h 1580598"/>
              <a:gd name="connsiteX36" fmla="*/ 1348075 w 1580602"/>
              <a:gd name="connsiteY36" fmla="*/ 1419985 h 1580598"/>
              <a:gd name="connsiteX37" fmla="*/ 1331002 w 1580602"/>
              <a:gd name="connsiteY37" fmla="*/ 1485949 h 1580598"/>
              <a:gd name="connsiteX38" fmla="*/ 1263523 w 1580602"/>
              <a:gd name="connsiteY38" fmla="*/ 1476481 h 1580598"/>
              <a:gd name="connsiteX39" fmla="*/ 1233907 w 1580602"/>
              <a:gd name="connsiteY39" fmla="*/ 1537847 h 1580598"/>
              <a:gd name="connsiteX40" fmla="*/ 1169567 w 1580602"/>
              <a:gd name="connsiteY40" fmla="*/ 1515399 h 1580598"/>
              <a:gd name="connsiteX41" fmla="*/ 1128549 w 1580602"/>
              <a:gd name="connsiteY41" fmla="*/ 1569806 h 1580598"/>
              <a:gd name="connsiteX42" fmla="*/ 1069831 w 1580602"/>
              <a:gd name="connsiteY42" fmla="*/ 1535237 h 1580598"/>
              <a:gd name="connsiteX43" fmla="*/ 1018983 w 1580602"/>
              <a:gd name="connsiteY43" fmla="*/ 1580598 h 1580598"/>
              <a:gd name="connsiteX44" fmla="*/ 968135 w 1580602"/>
              <a:gd name="connsiteY44" fmla="*/ 1535235 h 1580598"/>
              <a:gd name="connsiteX45" fmla="*/ 909418 w 1580602"/>
              <a:gd name="connsiteY45" fmla="*/ 1569808 h 1580598"/>
              <a:gd name="connsiteX46" fmla="*/ 868399 w 1580602"/>
              <a:gd name="connsiteY46" fmla="*/ 1515399 h 1580598"/>
              <a:gd name="connsiteX47" fmla="*/ 804061 w 1580602"/>
              <a:gd name="connsiteY47" fmla="*/ 1537845 h 1580598"/>
              <a:gd name="connsiteX48" fmla="*/ 774441 w 1580602"/>
              <a:gd name="connsiteY48" fmla="*/ 1476480 h 1580598"/>
              <a:gd name="connsiteX49" fmla="*/ 706965 w 1580602"/>
              <a:gd name="connsiteY49" fmla="*/ 1485951 h 1580598"/>
              <a:gd name="connsiteX50" fmla="*/ 689894 w 1580602"/>
              <a:gd name="connsiteY50" fmla="*/ 1419985 h 1580598"/>
              <a:gd name="connsiteX51" fmla="*/ 621859 w 1580602"/>
              <a:gd name="connsiteY51" fmla="*/ 1416104 h 1580598"/>
              <a:gd name="connsiteX52" fmla="*/ 617983 w 1580602"/>
              <a:gd name="connsiteY52" fmla="*/ 1348073 h 1580598"/>
              <a:gd name="connsiteX53" fmla="*/ 552015 w 1580602"/>
              <a:gd name="connsiteY53" fmla="*/ 1331001 h 1580598"/>
              <a:gd name="connsiteX54" fmla="*/ 561485 w 1580602"/>
              <a:gd name="connsiteY54" fmla="*/ 1263523 h 1580598"/>
              <a:gd name="connsiteX55" fmla="*/ 500119 w 1580602"/>
              <a:gd name="connsiteY55" fmla="*/ 1233904 h 1580598"/>
              <a:gd name="connsiteX56" fmla="*/ 522567 w 1580602"/>
              <a:gd name="connsiteY56" fmla="*/ 1169567 h 1580598"/>
              <a:gd name="connsiteX57" fmla="*/ 468157 w 1580602"/>
              <a:gd name="connsiteY57" fmla="*/ 1128549 h 1580598"/>
              <a:gd name="connsiteX58" fmla="*/ 502730 w 1580602"/>
              <a:gd name="connsiteY58" fmla="*/ 1069830 h 1580598"/>
              <a:gd name="connsiteX59" fmla="*/ 457368 w 1580602"/>
              <a:gd name="connsiteY59" fmla="*/ 1018983 h 1580598"/>
              <a:gd name="connsiteX60" fmla="*/ 502730 w 1580602"/>
              <a:gd name="connsiteY60" fmla="*/ 968134 h 1580598"/>
              <a:gd name="connsiteX61" fmla="*/ 468160 w 1580602"/>
              <a:gd name="connsiteY61" fmla="*/ 909417 h 1580598"/>
              <a:gd name="connsiteX62" fmla="*/ 522567 w 1580602"/>
              <a:gd name="connsiteY62" fmla="*/ 868399 h 1580598"/>
              <a:gd name="connsiteX63" fmla="*/ 500119 w 1580602"/>
              <a:gd name="connsiteY63" fmla="*/ 804059 h 1580598"/>
              <a:gd name="connsiteX64" fmla="*/ 561485 w 1580602"/>
              <a:gd name="connsiteY64" fmla="*/ 774443 h 1580598"/>
              <a:gd name="connsiteX65" fmla="*/ 552017 w 1580602"/>
              <a:gd name="connsiteY65" fmla="*/ 706964 h 1580598"/>
              <a:gd name="connsiteX66" fmla="*/ 617981 w 1580602"/>
              <a:gd name="connsiteY66" fmla="*/ 689891 h 1580598"/>
              <a:gd name="connsiteX67" fmla="*/ 619025 w 1580602"/>
              <a:gd name="connsiteY67" fmla="*/ 671588 h 1580598"/>
              <a:gd name="connsiteX68" fmla="*/ 122546 w 1580602"/>
              <a:gd name="connsiteY68" fmla="*/ 175110 h 1580598"/>
              <a:gd name="connsiteX69" fmla="*/ 70507 w 1580602"/>
              <a:gd name="connsiteY69" fmla="*/ 227149 h 1580598"/>
              <a:gd name="connsiteX70" fmla="*/ 0 w 1580602"/>
              <a:gd name="connsiteY70" fmla="*/ 0 h 158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80602" h="1580598">
                <a:moveTo>
                  <a:pt x="0" y="0"/>
                </a:moveTo>
                <a:lnTo>
                  <a:pt x="227150" y="70506"/>
                </a:lnTo>
                <a:lnTo>
                  <a:pt x="175112" y="122546"/>
                </a:lnTo>
                <a:lnTo>
                  <a:pt x="671590" y="619024"/>
                </a:lnTo>
                <a:lnTo>
                  <a:pt x="689891" y="617981"/>
                </a:lnTo>
                <a:lnTo>
                  <a:pt x="706966" y="552014"/>
                </a:lnTo>
                <a:lnTo>
                  <a:pt x="774443" y="561485"/>
                </a:lnTo>
                <a:lnTo>
                  <a:pt x="804061" y="500118"/>
                </a:lnTo>
                <a:lnTo>
                  <a:pt x="868399" y="522567"/>
                </a:lnTo>
                <a:lnTo>
                  <a:pt x="909418" y="468158"/>
                </a:lnTo>
                <a:lnTo>
                  <a:pt x="968135" y="502729"/>
                </a:lnTo>
                <a:lnTo>
                  <a:pt x="1018984" y="457366"/>
                </a:lnTo>
                <a:lnTo>
                  <a:pt x="1069832" y="502727"/>
                </a:lnTo>
                <a:lnTo>
                  <a:pt x="1128549" y="468157"/>
                </a:lnTo>
                <a:lnTo>
                  <a:pt x="1169567" y="522564"/>
                </a:lnTo>
                <a:lnTo>
                  <a:pt x="1233907" y="500119"/>
                </a:lnTo>
                <a:lnTo>
                  <a:pt x="1263523" y="561485"/>
                </a:lnTo>
                <a:lnTo>
                  <a:pt x="1331002" y="552014"/>
                </a:lnTo>
                <a:lnTo>
                  <a:pt x="1348073" y="617983"/>
                </a:lnTo>
                <a:lnTo>
                  <a:pt x="1416104" y="621859"/>
                </a:lnTo>
                <a:lnTo>
                  <a:pt x="1419986" y="689893"/>
                </a:lnTo>
                <a:lnTo>
                  <a:pt x="1485952" y="706964"/>
                </a:lnTo>
                <a:lnTo>
                  <a:pt x="1476480" y="774441"/>
                </a:lnTo>
                <a:lnTo>
                  <a:pt x="1537850" y="804059"/>
                </a:lnTo>
                <a:lnTo>
                  <a:pt x="1515402" y="868399"/>
                </a:lnTo>
                <a:lnTo>
                  <a:pt x="1569810" y="909417"/>
                </a:lnTo>
                <a:lnTo>
                  <a:pt x="1535238" y="968132"/>
                </a:lnTo>
                <a:lnTo>
                  <a:pt x="1580602" y="1018983"/>
                </a:lnTo>
                <a:lnTo>
                  <a:pt x="1535238" y="1069831"/>
                </a:lnTo>
                <a:lnTo>
                  <a:pt x="1569808" y="1128548"/>
                </a:lnTo>
                <a:lnTo>
                  <a:pt x="1515400" y="1169566"/>
                </a:lnTo>
                <a:lnTo>
                  <a:pt x="1537846" y="1233904"/>
                </a:lnTo>
                <a:lnTo>
                  <a:pt x="1476480" y="1263522"/>
                </a:lnTo>
                <a:lnTo>
                  <a:pt x="1485954" y="1331001"/>
                </a:lnTo>
                <a:lnTo>
                  <a:pt x="1419985" y="1348075"/>
                </a:lnTo>
                <a:lnTo>
                  <a:pt x="1416105" y="1416106"/>
                </a:lnTo>
                <a:lnTo>
                  <a:pt x="1348075" y="1419985"/>
                </a:lnTo>
                <a:lnTo>
                  <a:pt x="1331002" y="1485949"/>
                </a:lnTo>
                <a:lnTo>
                  <a:pt x="1263523" y="1476481"/>
                </a:lnTo>
                <a:lnTo>
                  <a:pt x="1233907" y="1537847"/>
                </a:lnTo>
                <a:lnTo>
                  <a:pt x="1169567" y="1515399"/>
                </a:lnTo>
                <a:lnTo>
                  <a:pt x="1128549" y="1569806"/>
                </a:lnTo>
                <a:lnTo>
                  <a:pt x="1069831" y="1535237"/>
                </a:lnTo>
                <a:lnTo>
                  <a:pt x="1018983" y="1580598"/>
                </a:lnTo>
                <a:lnTo>
                  <a:pt x="968135" y="1535235"/>
                </a:lnTo>
                <a:lnTo>
                  <a:pt x="909418" y="1569808"/>
                </a:lnTo>
                <a:lnTo>
                  <a:pt x="868399" y="1515399"/>
                </a:lnTo>
                <a:lnTo>
                  <a:pt x="804061" y="1537845"/>
                </a:lnTo>
                <a:lnTo>
                  <a:pt x="774441" y="1476480"/>
                </a:lnTo>
                <a:lnTo>
                  <a:pt x="706965" y="1485951"/>
                </a:lnTo>
                <a:lnTo>
                  <a:pt x="689894" y="1419985"/>
                </a:lnTo>
                <a:lnTo>
                  <a:pt x="621859" y="1416104"/>
                </a:lnTo>
                <a:lnTo>
                  <a:pt x="617983" y="1348073"/>
                </a:lnTo>
                <a:lnTo>
                  <a:pt x="552015" y="1331001"/>
                </a:lnTo>
                <a:lnTo>
                  <a:pt x="561485" y="1263523"/>
                </a:lnTo>
                <a:lnTo>
                  <a:pt x="500119" y="1233904"/>
                </a:lnTo>
                <a:lnTo>
                  <a:pt x="522567" y="1169567"/>
                </a:lnTo>
                <a:lnTo>
                  <a:pt x="468157" y="1128549"/>
                </a:lnTo>
                <a:lnTo>
                  <a:pt x="502730" y="1069830"/>
                </a:lnTo>
                <a:lnTo>
                  <a:pt x="457368" y="1018983"/>
                </a:lnTo>
                <a:lnTo>
                  <a:pt x="502730" y="968134"/>
                </a:lnTo>
                <a:lnTo>
                  <a:pt x="468160" y="909417"/>
                </a:lnTo>
                <a:lnTo>
                  <a:pt x="522567" y="868399"/>
                </a:lnTo>
                <a:lnTo>
                  <a:pt x="500119" y="804059"/>
                </a:lnTo>
                <a:lnTo>
                  <a:pt x="561485" y="774443"/>
                </a:lnTo>
                <a:lnTo>
                  <a:pt x="552017" y="706964"/>
                </a:lnTo>
                <a:lnTo>
                  <a:pt x="617981" y="689891"/>
                </a:lnTo>
                <a:lnTo>
                  <a:pt x="619025" y="671588"/>
                </a:lnTo>
                <a:lnTo>
                  <a:pt x="122546" y="175110"/>
                </a:lnTo>
                <a:lnTo>
                  <a:pt x="70507" y="22714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7" name="フリーフォーム: 図形 356">
            <a:extLst>
              <a:ext uri="{FF2B5EF4-FFF2-40B4-BE49-F238E27FC236}">
                <a16:creationId xmlns:a16="http://schemas.microsoft.com/office/drawing/2014/main" id="{F40FF86D-E5B1-0241-928B-3A5D75EAF8D8}"/>
              </a:ext>
            </a:extLst>
          </p:cNvPr>
          <p:cNvSpPr/>
          <p:nvPr/>
        </p:nvSpPr>
        <p:spPr bwMode="auto">
          <a:xfrm>
            <a:off x="6893319" y="2256058"/>
            <a:ext cx="924767" cy="924767"/>
          </a:xfrm>
          <a:custGeom>
            <a:avLst/>
            <a:gdLst>
              <a:gd name="connsiteX0" fmla="*/ 1580601 w 1580601"/>
              <a:gd name="connsiteY0" fmla="*/ 0 h 1580601"/>
              <a:gd name="connsiteX1" fmla="*/ 1510093 w 1580601"/>
              <a:gd name="connsiteY1" fmla="*/ 227150 h 1580601"/>
              <a:gd name="connsiteX2" fmla="*/ 1458054 w 1580601"/>
              <a:gd name="connsiteY2" fmla="*/ 175111 h 1580601"/>
              <a:gd name="connsiteX3" fmla="*/ 961575 w 1580601"/>
              <a:gd name="connsiteY3" fmla="*/ 671591 h 1580601"/>
              <a:gd name="connsiteX4" fmla="*/ 962618 w 1580601"/>
              <a:gd name="connsiteY4" fmla="*/ 689893 h 1580601"/>
              <a:gd name="connsiteX5" fmla="*/ 1028586 w 1580601"/>
              <a:gd name="connsiteY5" fmla="*/ 706964 h 1580601"/>
              <a:gd name="connsiteX6" fmla="*/ 1019115 w 1580601"/>
              <a:gd name="connsiteY6" fmla="*/ 774443 h 1580601"/>
              <a:gd name="connsiteX7" fmla="*/ 1080480 w 1580601"/>
              <a:gd name="connsiteY7" fmla="*/ 804062 h 1580601"/>
              <a:gd name="connsiteX8" fmla="*/ 1058034 w 1580601"/>
              <a:gd name="connsiteY8" fmla="*/ 868400 h 1580601"/>
              <a:gd name="connsiteX9" fmla="*/ 1112443 w 1580601"/>
              <a:gd name="connsiteY9" fmla="*/ 909416 h 1580601"/>
              <a:gd name="connsiteX10" fmla="*/ 1077870 w 1580601"/>
              <a:gd name="connsiteY10" fmla="*/ 968137 h 1580601"/>
              <a:gd name="connsiteX11" fmla="*/ 1123233 w 1580601"/>
              <a:gd name="connsiteY11" fmla="*/ 1018983 h 1580601"/>
              <a:gd name="connsiteX12" fmla="*/ 1077872 w 1580601"/>
              <a:gd name="connsiteY12" fmla="*/ 1069831 h 1580601"/>
              <a:gd name="connsiteX13" fmla="*/ 1112441 w 1580601"/>
              <a:gd name="connsiteY13" fmla="*/ 1128550 h 1580601"/>
              <a:gd name="connsiteX14" fmla="*/ 1058034 w 1580601"/>
              <a:gd name="connsiteY14" fmla="*/ 1169568 h 1580601"/>
              <a:gd name="connsiteX15" fmla="*/ 1080482 w 1580601"/>
              <a:gd name="connsiteY15" fmla="*/ 1233905 h 1580601"/>
              <a:gd name="connsiteX16" fmla="*/ 1019114 w 1580601"/>
              <a:gd name="connsiteY16" fmla="*/ 1263525 h 1580601"/>
              <a:gd name="connsiteX17" fmla="*/ 1028585 w 1580601"/>
              <a:gd name="connsiteY17" fmla="*/ 1331004 h 1580601"/>
              <a:gd name="connsiteX18" fmla="*/ 962618 w 1580601"/>
              <a:gd name="connsiteY18" fmla="*/ 1348074 h 1580601"/>
              <a:gd name="connsiteX19" fmla="*/ 958740 w 1580601"/>
              <a:gd name="connsiteY19" fmla="*/ 1416106 h 1580601"/>
              <a:gd name="connsiteX20" fmla="*/ 890707 w 1580601"/>
              <a:gd name="connsiteY20" fmla="*/ 1419986 h 1580601"/>
              <a:gd name="connsiteX21" fmla="*/ 873635 w 1580601"/>
              <a:gd name="connsiteY21" fmla="*/ 1485954 h 1580601"/>
              <a:gd name="connsiteX22" fmla="*/ 806157 w 1580601"/>
              <a:gd name="connsiteY22" fmla="*/ 1476481 h 1580601"/>
              <a:gd name="connsiteX23" fmla="*/ 776537 w 1580601"/>
              <a:gd name="connsiteY23" fmla="*/ 1537849 h 1580601"/>
              <a:gd name="connsiteX24" fmla="*/ 712199 w 1580601"/>
              <a:gd name="connsiteY24" fmla="*/ 1515403 h 1580601"/>
              <a:gd name="connsiteX25" fmla="*/ 671181 w 1580601"/>
              <a:gd name="connsiteY25" fmla="*/ 1569810 h 1580601"/>
              <a:gd name="connsiteX26" fmla="*/ 612465 w 1580601"/>
              <a:gd name="connsiteY26" fmla="*/ 1535238 h 1580601"/>
              <a:gd name="connsiteX27" fmla="*/ 561614 w 1580601"/>
              <a:gd name="connsiteY27" fmla="*/ 1580601 h 1580601"/>
              <a:gd name="connsiteX28" fmla="*/ 510768 w 1580601"/>
              <a:gd name="connsiteY28" fmla="*/ 1535239 h 1580601"/>
              <a:gd name="connsiteX29" fmla="*/ 452050 w 1580601"/>
              <a:gd name="connsiteY29" fmla="*/ 1569809 h 1580601"/>
              <a:gd name="connsiteX30" fmla="*/ 411033 w 1580601"/>
              <a:gd name="connsiteY30" fmla="*/ 1515401 h 1580601"/>
              <a:gd name="connsiteX31" fmla="*/ 346694 w 1580601"/>
              <a:gd name="connsiteY31" fmla="*/ 1537850 h 1580601"/>
              <a:gd name="connsiteX32" fmla="*/ 317076 w 1580601"/>
              <a:gd name="connsiteY32" fmla="*/ 1476483 h 1580601"/>
              <a:gd name="connsiteX33" fmla="*/ 249597 w 1580601"/>
              <a:gd name="connsiteY33" fmla="*/ 1485954 h 1580601"/>
              <a:gd name="connsiteX34" fmla="*/ 232524 w 1580601"/>
              <a:gd name="connsiteY34" fmla="*/ 1419986 h 1580601"/>
              <a:gd name="connsiteX35" fmla="*/ 164493 w 1580601"/>
              <a:gd name="connsiteY35" fmla="*/ 1416107 h 1580601"/>
              <a:gd name="connsiteX36" fmla="*/ 160614 w 1580601"/>
              <a:gd name="connsiteY36" fmla="*/ 1348076 h 1580601"/>
              <a:gd name="connsiteX37" fmla="*/ 94647 w 1580601"/>
              <a:gd name="connsiteY37" fmla="*/ 1331004 h 1580601"/>
              <a:gd name="connsiteX38" fmla="*/ 104118 w 1580601"/>
              <a:gd name="connsiteY38" fmla="*/ 1263525 h 1580601"/>
              <a:gd name="connsiteX39" fmla="*/ 42752 w 1580601"/>
              <a:gd name="connsiteY39" fmla="*/ 1233908 h 1580601"/>
              <a:gd name="connsiteX40" fmla="*/ 65200 w 1580601"/>
              <a:gd name="connsiteY40" fmla="*/ 1169569 h 1580601"/>
              <a:gd name="connsiteX41" fmla="*/ 10792 w 1580601"/>
              <a:gd name="connsiteY41" fmla="*/ 1128550 h 1580601"/>
              <a:gd name="connsiteX42" fmla="*/ 45361 w 1580601"/>
              <a:gd name="connsiteY42" fmla="*/ 1069833 h 1580601"/>
              <a:gd name="connsiteX43" fmla="*/ 0 w 1580601"/>
              <a:gd name="connsiteY43" fmla="*/ 1018984 h 1580601"/>
              <a:gd name="connsiteX44" fmla="*/ 45364 w 1580601"/>
              <a:gd name="connsiteY44" fmla="*/ 968136 h 1580601"/>
              <a:gd name="connsiteX45" fmla="*/ 10790 w 1580601"/>
              <a:gd name="connsiteY45" fmla="*/ 909419 h 1580601"/>
              <a:gd name="connsiteX46" fmla="*/ 65199 w 1580601"/>
              <a:gd name="connsiteY46" fmla="*/ 868400 h 1580601"/>
              <a:gd name="connsiteX47" fmla="*/ 42751 w 1580601"/>
              <a:gd name="connsiteY47" fmla="*/ 804062 h 1580601"/>
              <a:gd name="connsiteX48" fmla="*/ 104120 w 1580601"/>
              <a:gd name="connsiteY48" fmla="*/ 774444 h 1580601"/>
              <a:gd name="connsiteX49" fmla="*/ 94648 w 1580601"/>
              <a:gd name="connsiteY49" fmla="*/ 706966 h 1580601"/>
              <a:gd name="connsiteX50" fmla="*/ 160615 w 1580601"/>
              <a:gd name="connsiteY50" fmla="*/ 689894 h 1580601"/>
              <a:gd name="connsiteX51" fmla="*/ 164495 w 1580601"/>
              <a:gd name="connsiteY51" fmla="*/ 621861 h 1580601"/>
              <a:gd name="connsiteX52" fmla="*/ 232526 w 1580601"/>
              <a:gd name="connsiteY52" fmla="*/ 617982 h 1580601"/>
              <a:gd name="connsiteX53" fmla="*/ 249597 w 1580601"/>
              <a:gd name="connsiteY53" fmla="*/ 552016 h 1580601"/>
              <a:gd name="connsiteX54" fmla="*/ 317076 w 1580601"/>
              <a:gd name="connsiteY54" fmla="*/ 561487 h 1580601"/>
              <a:gd name="connsiteX55" fmla="*/ 346694 w 1580601"/>
              <a:gd name="connsiteY55" fmla="*/ 500120 h 1580601"/>
              <a:gd name="connsiteX56" fmla="*/ 411033 w 1580601"/>
              <a:gd name="connsiteY56" fmla="*/ 522567 h 1580601"/>
              <a:gd name="connsiteX57" fmla="*/ 452050 w 1580601"/>
              <a:gd name="connsiteY57" fmla="*/ 468159 h 1580601"/>
              <a:gd name="connsiteX58" fmla="*/ 510770 w 1580601"/>
              <a:gd name="connsiteY58" fmla="*/ 502730 h 1580601"/>
              <a:gd name="connsiteX59" fmla="*/ 561617 w 1580601"/>
              <a:gd name="connsiteY59" fmla="*/ 457367 h 1580601"/>
              <a:gd name="connsiteX60" fmla="*/ 612464 w 1580601"/>
              <a:gd name="connsiteY60" fmla="*/ 502730 h 1580601"/>
              <a:gd name="connsiteX61" fmla="*/ 671184 w 1580601"/>
              <a:gd name="connsiteY61" fmla="*/ 468158 h 1580601"/>
              <a:gd name="connsiteX62" fmla="*/ 712203 w 1580601"/>
              <a:gd name="connsiteY62" fmla="*/ 522566 h 1580601"/>
              <a:gd name="connsiteX63" fmla="*/ 776539 w 1580601"/>
              <a:gd name="connsiteY63" fmla="*/ 500120 h 1580601"/>
              <a:gd name="connsiteX64" fmla="*/ 806157 w 1580601"/>
              <a:gd name="connsiteY64" fmla="*/ 561485 h 1580601"/>
              <a:gd name="connsiteX65" fmla="*/ 873637 w 1580601"/>
              <a:gd name="connsiteY65" fmla="*/ 552014 h 1580601"/>
              <a:gd name="connsiteX66" fmla="*/ 890708 w 1580601"/>
              <a:gd name="connsiteY66" fmla="*/ 617983 h 1580601"/>
              <a:gd name="connsiteX67" fmla="*/ 909010 w 1580601"/>
              <a:gd name="connsiteY67" fmla="*/ 619026 h 1580601"/>
              <a:gd name="connsiteX68" fmla="*/ 1405491 w 1580601"/>
              <a:gd name="connsiteY68" fmla="*/ 122546 h 1580601"/>
              <a:gd name="connsiteX69" fmla="*/ 1353452 w 1580601"/>
              <a:gd name="connsiteY69" fmla="*/ 70507 h 1580601"/>
              <a:gd name="connsiteX70" fmla="*/ 1580601 w 1580601"/>
              <a:gd name="connsiteY70" fmla="*/ 0 h 1580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580601" h="1580601">
                <a:moveTo>
                  <a:pt x="1580601" y="0"/>
                </a:moveTo>
                <a:lnTo>
                  <a:pt x="1510093" y="227150"/>
                </a:lnTo>
                <a:lnTo>
                  <a:pt x="1458054" y="175111"/>
                </a:lnTo>
                <a:lnTo>
                  <a:pt x="961575" y="671591"/>
                </a:lnTo>
                <a:lnTo>
                  <a:pt x="962618" y="689893"/>
                </a:lnTo>
                <a:lnTo>
                  <a:pt x="1028586" y="706964"/>
                </a:lnTo>
                <a:lnTo>
                  <a:pt x="1019115" y="774443"/>
                </a:lnTo>
                <a:lnTo>
                  <a:pt x="1080480" y="804062"/>
                </a:lnTo>
                <a:lnTo>
                  <a:pt x="1058034" y="868400"/>
                </a:lnTo>
                <a:lnTo>
                  <a:pt x="1112443" y="909416"/>
                </a:lnTo>
                <a:lnTo>
                  <a:pt x="1077870" y="968137"/>
                </a:lnTo>
                <a:lnTo>
                  <a:pt x="1123233" y="1018983"/>
                </a:lnTo>
                <a:lnTo>
                  <a:pt x="1077872" y="1069831"/>
                </a:lnTo>
                <a:lnTo>
                  <a:pt x="1112441" y="1128550"/>
                </a:lnTo>
                <a:lnTo>
                  <a:pt x="1058034" y="1169568"/>
                </a:lnTo>
                <a:lnTo>
                  <a:pt x="1080482" y="1233905"/>
                </a:lnTo>
                <a:lnTo>
                  <a:pt x="1019114" y="1263525"/>
                </a:lnTo>
                <a:lnTo>
                  <a:pt x="1028585" y="1331004"/>
                </a:lnTo>
                <a:lnTo>
                  <a:pt x="962618" y="1348074"/>
                </a:lnTo>
                <a:lnTo>
                  <a:pt x="958740" y="1416106"/>
                </a:lnTo>
                <a:lnTo>
                  <a:pt x="890707" y="1419986"/>
                </a:lnTo>
                <a:lnTo>
                  <a:pt x="873635" y="1485954"/>
                </a:lnTo>
                <a:lnTo>
                  <a:pt x="806157" y="1476481"/>
                </a:lnTo>
                <a:lnTo>
                  <a:pt x="776537" y="1537849"/>
                </a:lnTo>
                <a:lnTo>
                  <a:pt x="712199" y="1515403"/>
                </a:lnTo>
                <a:lnTo>
                  <a:pt x="671181" y="1569810"/>
                </a:lnTo>
                <a:lnTo>
                  <a:pt x="612465" y="1535238"/>
                </a:lnTo>
                <a:lnTo>
                  <a:pt x="561614" y="1580601"/>
                </a:lnTo>
                <a:lnTo>
                  <a:pt x="510768" y="1535239"/>
                </a:lnTo>
                <a:lnTo>
                  <a:pt x="452050" y="1569809"/>
                </a:lnTo>
                <a:lnTo>
                  <a:pt x="411033" y="1515401"/>
                </a:lnTo>
                <a:lnTo>
                  <a:pt x="346694" y="1537850"/>
                </a:lnTo>
                <a:lnTo>
                  <a:pt x="317076" y="1476483"/>
                </a:lnTo>
                <a:lnTo>
                  <a:pt x="249597" y="1485954"/>
                </a:lnTo>
                <a:lnTo>
                  <a:pt x="232524" y="1419986"/>
                </a:lnTo>
                <a:lnTo>
                  <a:pt x="164493" y="1416107"/>
                </a:lnTo>
                <a:lnTo>
                  <a:pt x="160614" y="1348076"/>
                </a:lnTo>
                <a:lnTo>
                  <a:pt x="94647" y="1331004"/>
                </a:lnTo>
                <a:lnTo>
                  <a:pt x="104118" y="1263525"/>
                </a:lnTo>
                <a:lnTo>
                  <a:pt x="42752" y="1233908"/>
                </a:lnTo>
                <a:lnTo>
                  <a:pt x="65200" y="1169569"/>
                </a:lnTo>
                <a:lnTo>
                  <a:pt x="10792" y="1128550"/>
                </a:lnTo>
                <a:lnTo>
                  <a:pt x="45361" y="1069833"/>
                </a:lnTo>
                <a:lnTo>
                  <a:pt x="0" y="1018984"/>
                </a:lnTo>
                <a:lnTo>
                  <a:pt x="45364" y="968136"/>
                </a:lnTo>
                <a:lnTo>
                  <a:pt x="10790" y="909419"/>
                </a:lnTo>
                <a:lnTo>
                  <a:pt x="65199" y="868400"/>
                </a:lnTo>
                <a:lnTo>
                  <a:pt x="42751" y="804062"/>
                </a:lnTo>
                <a:lnTo>
                  <a:pt x="104120" y="774444"/>
                </a:lnTo>
                <a:lnTo>
                  <a:pt x="94648" y="706966"/>
                </a:lnTo>
                <a:lnTo>
                  <a:pt x="160615" y="689894"/>
                </a:lnTo>
                <a:lnTo>
                  <a:pt x="164495" y="621861"/>
                </a:lnTo>
                <a:lnTo>
                  <a:pt x="232526" y="617982"/>
                </a:lnTo>
                <a:lnTo>
                  <a:pt x="249597" y="552016"/>
                </a:lnTo>
                <a:lnTo>
                  <a:pt x="317076" y="561487"/>
                </a:lnTo>
                <a:lnTo>
                  <a:pt x="346694" y="500120"/>
                </a:lnTo>
                <a:lnTo>
                  <a:pt x="411033" y="522567"/>
                </a:lnTo>
                <a:lnTo>
                  <a:pt x="452050" y="468159"/>
                </a:lnTo>
                <a:lnTo>
                  <a:pt x="510770" y="502730"/>
                </a:lnTo>
                <a:lnTo>
                  <a:pt x="561617" y="457367"/>
                </a:lnTo>
                <a:lnTo>
                  <a:pt x="612464" y="502730"/>
                </a:lnTo>
                <a:lnTo>
                  <a:pt x="671184" y="468158"/>
                </a:lnTo>
                <a:lnTo>
                  <a:pt x="712203" y="522566"/>
                </a:lnTo>
                <a:lnTo>
                  <a:pt x="776539" y="500120"/>
                </a:lnTo>
                <a:lnTo>
                  <a:pt x="806157" y="561485"/>
                </a:lnTo>
                <a:lnTo>
                  <a:pt x="873637" y="552014"/>
                </a:lnTo>
                <a:lnTo>
                  <a:pt x="890708" y="617983"/>
                </a:lnTo>
                <a:lnTo>
                  <a:pt x="909010" y="619026"/>
                </a:lnTo>
                <a:lnTo>
                  <a:pt x="1405491" y="122546"/>
                </a:lnTo>
                <a:lnTo>
                  <a:pt x="1353452" y="70507"/>
                </a:lnTo>
                <a:lnTo>
                  <a:pt x="158060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48" name="フリーフォーム: 図形 347">
            <a:extLst>
              <a:ext uri="{FF2B5EF4-FFF2-40B4-BE49-F238E27FC236}">
                <a16:creationId xmlns:a16="http://schemas.microsoft.com/office/drawing/2014/main" id="{E6596FE0-D766-EC9F-A33A-D8238D78D5C6}"/>
              </a:ext>
            </a:extLst>
          </p:cNvPr>
          <p:cNvSpPr/>
          <p:nvPr/>
        </p:nvSpPr>
        <p:spPr bwMode="auto">
          <a:xfrm>
            <a:off x="7571409" y="2289993"/>
            <a:ext cx="657172" cy="1171713"/>
          </a:xfrm>
          <a:custGeom>
            <a:avLst/>
            <a:gdLst>
              <a:gd name="connsiteX0" fmla="*/ 561614 w 1123231"/>
              <a:gd name="connsiteY0" fmla="*/ 0 h 2002678"/>
              <a:gd name="connsiteX1" fmla="*/ 672379 w 1123231"/>
              <a:gd name="connsiteY1" fmla="*/ 210473 h 2002678"/>
              <a:gd name="connsiteX2" fmla="*/ 598784 w 1123231"/>
              <a:gd name="connsiteY2" fmla="*/ 210473 h 2002678"/>
              <a:gd name="connsiteX3" fmla="*/ 598784 w 1123231"/>
              <a:gd name="connsiteY3" fmla="*/ 912603 h 2002678"/>
              <a:gd name="connsiteX4" fmla="*/ 612464 w 1123231"/>
              <a:gd name="connsiteY4" fmla="*/ 924806 h 2002678"/>
              <a:gd name="connsiteX5" fmla="*/ 671181 w 1123231"/>
              <a:gd name="connsiteY5" fmla="*/ 890233 h 2002678"/>
              <a:gd name="connsiteX6" fmla="*/ 712199 w 1123231"/>
              <a:gd name="connsiteY6" fmla="*/ 944643 h 2002678"/>
              <a:gd name="connsiteX7" fmla="*/ 776535 w 1123231"/>
              <a:gd name="connsiteY7" fmla="*/ 922195 h 2002678"/>
              <a:gd name="connsiteX8" fmla="*/ 806154 w 1123231"/>
              <a:gd name="connsiteY8" fmla="*/ 983560 h 2002678"/>
              <a:gd name="connsiteX9" fmla="*/ 873633 w 1123231"/>
              <a:gd name="connsiteY9" fmla="*/ 974092 h 2002678"/>
              <a:gd name="connsiteX10" fmla="*/ 890707 w 1123231"/>
              <a:gd name="connsiteY10" fmla="*/ 1040058 h 2002678"/>
              <a:gd name="connsiteX11" fmla="*/ 958736 w 1123231"/>
              <a:gd name="connsiteY11" fmla="*/ 1043936 h 2002678"/>
              <a:gd name="connsiteX12" fmla="*/ 962617 w 1123231"/>
              <a:gd name="connsiteY12" fmla="*/ 1111968 h 2002678"/>
              <a:gd name="connsiteX13" fmla="*/ 1028583 w 1123231"/>
              <a:gd name="connsiteY13" fmla="*/ 1129042 h 2002678"/>
              <a:gd name="connsiteX14" fmla="*/ 1019113 w 1123231"/>
              <a:gd name="connsiteY14" fmla="*/ 1196520 h 2002678"/>
              <a:gd name="connsiteX15" fmla="*/ 1080480 w 1123231"/>
              <a:gd name="connsiteY15" fmla="*/ 1226140 h 2002678"/>
              <a:gd name="connsiteX16" fmla="*/ 1058032 w 1123231"/>
              <a:gd name="connsiteY16" fmla="*/ 1290477 h 2002678"/>
              <a:gd name="connsiteX17" fmla="*/ 1112440 w 1123231"/>
              <a:gd name="connsiteY17" fmla="*/ 1331495 h 2002678"/>
              <a:gd name="connsiteX18" fmla="*/ 1077867 w 1123231"/>
              <a:gd name="connsiteY18" fmla="*/ 1390212 h 2002678"/>
              <a:gd name="connsiteX19" fmla="*/ 1123231 w 1123231"/>
              <a:gd name="connsiteY19" fmla="*/ 1441060 h 2002678"/>
              <a:gd name="connsiteX20" fmla="*/ 1077868 w 1123231"/>
              <a:gd name="connsiteY20" fmla="*/ 1491909 h 2002678"/>
              <a:gd name="connsiteX21" fmla="*/ 1112442 w 1123231"/>
              <a:gd name="connsiteY21" fmla="*/ 1550626 h 2002678"/>
              <a:gd name="connsiteX22" fmla="*/ 1058031 w 1123231"/>
              <a:gd name="connsiteY22" fmla="*/ 1591644 h 2002678"/>
              <a:gd name="connsiteX23" fmla="*/ 1080482 w 1123231"/>
              <a:gd name="connsiteY23" fmla="*/ 1655981 h 2002678"/>
              <a:gd name="connsiteX24" fmla="*/ 1019113 w 1123231"/>
              <a:gd name="connsiteY24" fmla="*/ 1685603 h 2002678"/>
              <a:gd name="connsiteX25" fmla="*/ 1028583 w 1123231"/>
              <a:gd name="connsiteY25" fmla="*/ 1753078 h 2002678"/>
              <a:gd name="connsiteX26" fmla="*/ 962617 w 1123231"/>
              <a:gd name="connsiteY26" fmla="*/ 1770151 h 2002678"/>
              <a:gd name="connsiteX27" fmla="*/ 958738 w 1123231"/>
              <a:gd name="connsiteY27" fmla="*/ 1838185 h 2002678"/>
              <a:gd name="connsiteX28" fmla="*/ 890706 w 1123231"/>
              <a:gd name="connsiteY28" fmla="*/ 1842063 h 2002678"/>
              <a:gd name="connsiteX29" fmla="*/ 873633 w 1123231"/>
              <a:gd name="connsiteY29" fmla="*/ 1908027 h 2002678"/>
              <a:gd name="connsiteX30" fmla="*/ 806155 w 1123231"/>
              <a:gd name="connsiteY30" fmla="*/ 1898561 h 2002678"/>
              <a:gd name="connsiteX31" fmla="*/ 776535 w 1123231"/>
              <a:gd name="connsiteY31" fmla="*/ 1959928 h 2002678"/>
              <a:gd name="connsiteX32" fmla="*/ 712198 w 1123231"/>
              <a:gd name="connsiteY32" fmla="*/ 1937477 h 2002678"/>
              <a:gd name="connsiteX33" fmla="*/ 671181 w 1123231"/>
              <a:gd name="connsiteY33" fmla="*/ 1991889 h 2002678"/>
              <a:gd name="connsiteX34" fmla="*/ 612463 w 1123231"/>
              <a:gd name="connsiteY34" fmla="*/ 1957314 h 2002678"/>
              <a:gd name="connsiteX35" fmla="*/ 561615 w 1123231"/>
              <a:gd name="connsiteY35" fmla="*/ 2002678 h 2002678"/>
              <a:gd name="connsiteX36" fmla="*/ 510766 w 1123231"/>
              <a:gd name="connsiteY36" fmla="*/ 1957313 h 2002678"/>
              <a:gd name="connsiteX37" fmla="*/ 452049 w 1123231"/>
              <a:gd name="connsiteY37" fmla="*/ 1991889 h 2002678"/>
              <a:gd name="connsiteX38" fmla="*/ 411033 w 1123231"/>
              <a:gd name="connsiteY38" fmla="*/ 1937477 h 2002678"/>
              <a:gd name="connsiteX39" fmla="*/ 346694 w 1123231"/>
              <a:gd name="connsiteY39" fmla="*/ 1959926 h 2002678"/>
              <a:gd name="connsiteX40" fmla="*/ 317075 w 1123231"/>
              <a:gd name="connsiteY40" fmla="*/ 1898561 h 2002678"/>
              <a:gd name="connsiteX41" fmla="*/ 249597 w 1123231"/>
              <a:gd name="connsiteY41" fmla="*/ 1908027 h 2002678"/>
              <a:gd name="connsiteX42" fmla="*/ 232524 w 1123231"/>
              <a:gd name="connsiteY42" fmla="*/ 1842061 h 2002678"/>
              <a:gd name="connsiteX43" fmla="*/ 164493 w 1123231"/>
              <a:gd name="connsiteY43" fmla="*/ 1838185 h 2002678"/>
              <a:gd name="connsiteX44" fmla="*/ 160614 w 1123231"/>
              <a:gd name="connsiteY44" fmla="*/ 1770151 h 2002678"/>
              <a:gd name="connsiteX45" fmla="*/ 94648 w 1123231"/>
              <a:gd name="connsiteY45" fmla="*/ 1753078 h 2002678"/>
              <a:gd name="connsiteX46" fmla="*/ 104114 w 1123231"/>
              <a:gd name="connsiteY46" fmla="*/ 1685600 h 2002678"/>
              <a:gd name="connsiteX47" fmla="*/ 42749 w 1123231"/>
              <a:gd name="connsiteY47" fmla="*/ 1655981 h 2002678"/>
              <a:gd name="connsiteX48" fmla="*/ 65199 w 1123231"/>
              <a:gd name="connsiteY48" fmla="*/ 1591644 h 2002678"/>
              <a:gd name="connsiteX49" fmla="*/ 10787 w 1123231"/>
              <a:gd name="connsiteY49" fmla="*/ 1550627 h 2002678"/>
              <a:gd name="connsiteX50" fmla="*/ 45362 w 1123231"/>
              <a:gd name="connsiteY50" fmla="*/ 1491908 h 2002678"/>
              <a:gd name="connsiteX51" fmla="*/ 0 w 1123231"/>
              <a:gd name="connsiteY51" fmla="*/ 1441060 h 2002678"/>
              <a:gd name="connsiteX52" fmla="*/ 45361 w 1123231"/>
              <a:gd name="connsiteY52" fmla="*/ 1390212 h 2002678"/>
              <a:gd name="connsiteX53" fmla="*/ 10788 w 1123231"/>
              <a:gd name="connsiteY53" fmla="*/ 1331495 h 2002678"/>
              <a:gd name="connsiteX54" fmla="*/ 65198 w 1123231"/>
              <a:gd name="connsiteY54" fmla="*/ 1290477 h 2002678"/>
              <a:gd name="connsiteX55" fmla="*/ 42749 w 1123231"/>
              <a:gd name="connsiteY55" fmla="*/ 1226140 h 2002678"/>
              <a:gd name="connsiteX56" fmla="*/ 104114 w 1123231"/>
              <a:gd name="connsiteY56" fmla="*/ 1196520 h 2002678"/>
              <a:gd name="connsiteX57" fmla="*/ 94648 w 1123231"/>
              <a:gd name="connsiteY57" fmla="*/ 1129042 h 2002678"/>
              <a:gd name="connsiteX58" fmla="*/ 160613 w 1123231"/>
              <a:gd name="connsiteY58" fmla="*/ 1111967 h 2002678"/>
              <a:gd name="connsiteX59" fmla="*/ 164492 w 1123231"/>
              <a:gd name="connsiteY59" fmla="*/ 1043936 h 2002678"/>
              <a:gd name="connsiteX60" fmla="*/ 232523 w 1123231"/>
              <a:gd name="connsiteY60" fmla="*/ 1040057 h 2002678"/>
              <a:gd name="connsiteX61" fmla="*/ 249597 w 1123231"/>
              <a:gd name="connsiteY61" fmla="*/ 974092 h 2002678"/>
              <a:gd name="connsiteX62" fmla="*/ 317076 w 1123231"/>
              <a:gd name="connsiteY62" fmla="*/ 983559 h 2002678"/>
              <a:gd name="connsiteX63" fmla="*/ 346696 w 1123231"/>
              <a:gd name="connsiteY63" fmla="*/ 922195 h 2002678"/>
              <a:gd name="connsiteX64" fmla="*/ 411031 w 1123231"/>
              <a:gd name="connsiteY64" fmla="*/ 944644 h 2002678"/>
              <a:gd name="connsiteX65" fmla="*/ 452048 w 1123231"/>
              <a:gd name="connsiteY65" fmla="*/ 890233 h 2002678"/>
              <a:gd name="connsiteX66" fmla="*/ 510766 w 1123231"/>
              <a:gd name="connsiteY66" fmla="*/ 924807 h 2002678"/>
              <a:gd name="connsiteX67" fmla="*/ 524447 w 1123231"/>
              <a:gd name="connsiteY67" fmla="*/ 912602 h 2002678"/>
              <a:gd name="connsiteX68" fmla="*/ 524446 w 1123231"/>
              <a:gd name="connsiteY68" fmla="*/ 210473 h 2002678"/>
              <a:gd name="connsiteX69" fmla="*/ 450852 w 1123231"/>
              <a:gd name="connsiteY69" fmla="*/ 210474 h 2002678"/>
              <a:gd name="connsiteX70" fmla="*/ 561614 w 1123231"/>
              <a:gd name="connsiteY70" fmla="*/ 0 h 200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123231" h="2002678">
                <a:moveTo>
                  <a:pt x="561614" y="0"/>
                </a:moveTo>
                <a:lnTo>
                  <a:pt x="672379" y="210473"/>
                </a:lnTo>
                <a:lnTo>
                  <a:pt x="598784" y="210473"/>
                </a:lnTo>
                <a:lnTo>
                  <a:pt x="598784" y="912603"/>
                </a:lnTo>
                <a:lnTo>
                  <a:pt x="612464" y="924806"/>
                </a:lnTo>
                <a:lnTo>
                  <a:pt x="671181" y="890233"/>
                </a:lnTo>
                <a:lnTo>
                  <a:pt x="712199" y="944643"/>
                </a:lnTo>
                <a:lnTo>
                  <a:pt x="776535" y="922195"/>
                </a:lnTo>
                <a:lnTo>
                  <a:pt x="806154" y="983560"/>
                </a:lnTo>
                <a:lnTo>
                  <a:pt x="873633" y="974092"/>
                </a:lnTo>
                <a:lnTo>
                  <a:pt x="890707" y="1040058"/>
                </a:lnTo>
                <a:lnTo>
                  <a:pt x="958736" y="1043936"/>
                </a:lnTo>
                <a:lnTo>
                  <a:pt x="962617" y="1111968"/>
                </a:lnTo>
                <a:lnTo>
                  <a:pt x="1028583" y="1129042"/>
                </a:lnTo>
                <a:lnTo>
                  <a:pt x="1019113" y="1196520"/>
                </a:lnTo>
                <a:lnTo>
                  <a:pt x="1080480" y="1226140"/>
                </a:lnTo>
                <a:lnTo>
                  <a:pt x="1058032" y="1290477"/>
                </a:lnTo>
                <a:lnTo>
                  <a:pt x="1112440" y="1331495"/>
                </a:lnTo>
                <a:lnTo>
                  <a:pt x="1077867" y="1390212"/>
                </a:lnTo>
                <a:lnTo>
                  <a:pt x="1123231" y="1441060"/>
                </a:lnTo>
                <a:lnTo>
                  <a:pt x="1077868" y="1491909"/>
                </a:lnTo>
                <a:lnTo>
                  <a:pt x="1112442" y="1550626"/>
                </a:lnTo>
                <a:lnTo>
                  <a:pt x="1058031" y="1591644"/>
                </a:lnTo>
                <a:lnTo>
                  <a:pt x="1080482" y="1655981"/>
                </a:lnTo>
                <a:lnTo>
                  <a:pt x="1019113" y="1685603"/>
                </a:lnTo>
                <a:lnTo>
                  <a:pt x="1028583" y="1753078"/>
                </a:lnTo>
                <a:lnTo>
                  <a:pt x="962617" y="1770151"/>
                </a:lnTo>
                <a:lnTo>
                  <a:pt x="958738" y="1838185"/>
                </a:lnTo>
                <a:lnTo>
                  <a:pt x="890706" y="1842063"/>
                </a:lnTo>
                <a:lnTo>
                  <a:pt x="873633" y="1908027"/>
                </a:lnTo>
                <a:lnTo>
                  <a:pt x="806155" y="1898561"/>
                </a:lnTo>
                <a:lnTo>
                  <a:pt x="776535" y="1959928"/>
                </a:lnTo>
                <a:lnTo>
                  <a:pt x="712198" y="1937477"/>
                </a:lnTo>
                <a:lnTo>
                  <a:pt x="671181" y="1991889"/>
                </a:lnTo>
                <a:lnTo>
                  <a:pt x="612463" y="1957314"/>
                </a:lnTo>
                <a:lnTo>
                  <a:pt x="561615" y="2002678"/>
                </a:lnTo>
                <a:lnTo>
                  <a:pt x="510766" y="1957313"/>
                </a:lnTo>
                <a:lnTo>
                  <a:pt x="452049" y="1991889"/>
                </a:lnTo>
                <a:lnTo>
                  <a:pt x="411033" y="1937477"/>
                </a:lnTo>
                <a:lnTo>
                  <a:pt x="346694" y="1959926"/>
                </a:lnTo>
                <a:lnTo>
                  <a:pt x="317075" y="1898561"/>
                </a:lnTo>
                <a:lnTo>
                  <a:pt x="249597" y="1908027"/>
                </a:lnTo>
                <a:lnTo>
                  <a:pt x="232524" y="1842061"/>
                </a:lnTo>
                <a:lnTo>
                  <a:pt x="164493" y="1838185"/>
                </a:lnTo>
                <a:lnTo>
                  <a:pt x="160614" y="1770151"/>
                </a:lnTo>
                <a:lnTo>
                  <a:pt x="94648" y="1753078"/>
                </a:lnTo>
                <a:lnTo>
                  <a:pt x="104114" y="1685600"/>
                </a:lnTo>
                <a:lnTo>
                  <a:pt x="42749" y="1655981"/>
                </a:lnTo>
                <a:lnTo>
                  <a:pt x="65199" y="1591644"/>
                </a:lnTo>
                <a:lnTo>
                  <a:pt x="10787" y="1550627"/>
                </a:lnTo>
                <a:lnTo>
                  <a:pt x="45362" y="1491908"/>
                </a:lnTo>
                <a:lnTo>
                  <a:pt x="0" y="1441060"/>
                </a:lnTo>
                <a:lnTo>
                  <a:pt x="45361" y="1390212"/>
                </a:lnTo>
                <a:lnTo>
                  <a:pt x="10788" y="1331495"/>
                </a:lnTo>
                <a:lnTo>
                  <a:pt x="65198" y="1290477"/>
                </a:lnTo>
                <a:lnTo>
                  <a:pt x="42749" y="1226140"/>
                </a:lnTo>
                <a:lnTo>
                  <a:pt x="104114" y="1196520"/>
                </a:lnTo>
                <a:lnTo>
                  <a:pt x="94648" y="1129042"/>
                </a:lnTo>
                <a:lnTo>
                  <a:pt x="160613" y="1111967"/>
                </a:lnTo>
                <a:lnTo>
                  <a:pt x="164492" y="1043936"/>
                </a:lnTo>
                <a:lnTo>
                  <a:pt x="232523" y="1040057"/>
                </a:lnTo>
                <a:lnTo>
                  <a:pt x="249597" y="974092"/>
                </a:lnTo>
                <a:lnTo>
                  <a:pt x="317076" y="983559"/>
                </a:lnTo>
                <a:lnTo>
                  <a:pt x="346696" y="922195"/>
                </a:lnTo>
                <a:lnTo>
                  <a:pt x="411031" y="944644"/>
                </a:lnTo>
                <a:lnTo>
                  <a:pt x="452048" y="890233"/>
                </a:lnTo>
                <a:lnTo>
                  <a:pt x="510766" y="924807"/>
                </a:lnTo>
                <a:lnTo>
                  <a:pt x="524447" y="912602"/>
                </a:lnTo>
                <a:lnTo>
                  <a:pt x="524446" y="210473"/>
                </a:lnTo>
                <a:lnTo>
                  <a:pt x="450852" y="210474"/>
                </a:lnTo>
                <a:lnTo>
                  <a:pt x="56161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9" name="フリーフォーム: 図形 378">
            <a:extLst>
              <a:ext uri="{FF2B5EF4-FFF2-40B4-BE49-F238E27FC236}">
                <a16:creationId xmlns:a16="http://schemas.microsoft.com/office/drawing/2014/main" id="{0A8AC63F-D770-C356-5710-C8A2C62AE937}"/>
              </a:ext>
            </a:extLst>
          </p:cNvPr>
          <p:cNvSpPr/>
          <p:nvPr/>
        </p:nvSpPr>
        <p:spPr bwMode="auto">
          <a:xfrm>
            <a:off x="4628241" y="894007"/>
            <a:ext cx="665525" cy="1197244"/>
          </a:xfrm>
          <a:custGeom>
            <a:avLst/>
            <a:gdLst>
              <a:gd name="connsiteX0" fmla="*/ 550379 w 1100760"/>
              <a:gd name="connsiteY0" fmla="*/ 0 h 1980210"/>
              <a:gd name="connsiteX1" fmla="*/ 642968 w 1100760"/>
              <a:gd name="connsiteY1" fmla="*/ 84884 h 1980210"/>
              <a:gd name="connsiteX2" fmla="*/ 761000 w 1100760"/>
              <a:gd name="connsiteY2" fmla="*/ 41899 h 1980210"/>
              <a:gd name="connsiteX3" fmla="*/ 814048 w 1100760"/>
              <a:gd name="connsiteY3" fmla="*/ 155750 h 1980210"/>
              <a:gd name="connsiteX4" fmla="*/ 939559 w 1100760"/>
              <a:gd name="connsiteY4" fmla="*/ 161203 h 1980210"/>
              <a:gd name="connsiteX5" fmla="*/ 944990 w 1100760"/>
              <a:gd name="connsiteY5" fmla="*/ 286692 h 1980210"/>
              <a:gd name="connsiteX6" fmla="*/ 1058865 w 1100760"/>
              <a:gd name="connsiteY6" fmla="*/ 339742 h 1980210"/>
              <a:gd name="connsiteX7" fmla="*/ 1015855 w 1100760"/>
              <a:gd name="connsiteY7" fmla="*/ 457800 h 1980210"/>
              <a:gd name="connsiteX8" fmla="*/ 1100760 w 1100760"/>
              <a:gd name="connsiteY8" fmla="*/ 550364 h 1980210"/>
              <a:gd name="connsiteX9" fmla="*/ 1015856 w 1100760"/>
              <a:gd name="connsiteY9" fmla="*/ 642977 h 1980210"/>
              <a:gd name="connsiteX10" fmla="*/ 1058866 w 1100760"/>
              <a:gd name="connsiteY10" fmla="*/ 760986 h 1980210"/>
              <a:gd name="connsiteX11" fmla="*/ 944989 w 1100760"/>
              <a:gd name="connsiteY11" fmla="*/ 814056 h 1980210"/>
              <a:gd name="connsiteX12" fmla="*/ 939559 w 1100760"/>
              <a:gd name="connsiteY12" fmla="*/ 939565 h 1980210"/>
              <a:gd name="connsiteX13" fmla="*/ 814049 w 1100760"/>
              <a:gd name="connsiteY13" fmla="*/ 944995 h 1980210"/>
              <a:gd name="connsiteX14" fmla="*/ 761000 w 1100760"/>
              <a:gd name="connsiteY14" fmla="*/ 1058871 h 1980210"/>
              <a:gd name="connsiteX15" fmla="*/ 642968 w 1100760"/>
              <a:gd name="connsiteY15" fmla="*/ 1015862 h 1980210"/>
              <a:gd name="connsiteX16" fmla="*/ 587548 w 1100760"/>
              <a:gd name="connsiteY16" fmla="*/ 1066683 h 1980210"/>
              <a:gd name="connsiteX17" fmla="*/ 587548 w 1100760"/>
              <a:gd name="connsiteY17" fmla="*/ 1769736 h 1980210"/>
              <a:gd name="connsiteX18" fmla="*/ 661140 w 1100760"/>
              <a:gd name="connsiteY18" fmla="*/ 1769736 h 1980210"/>
              <a:gd name="connsiteX19" fmla="*/ 550378 w 1100760"/>
              <a:gd name="connsiteY19" fmla="*/ 1980210 h 1980210"/>
              <a:gd name="connsiteX20" fmla="*/ 439616 w 1100760"/>
              <a:gd name="connsiteY20" fmla="*/ 1769737 h 1980210"/>
              <a:gd name="connsiteX21" fmla="*/ 513207 w 1100760"/>
              <a:gd name="connsiteY21" fmla="*/ 1769737 h 1980210"/>
              <a:gd name="connsiteX22" fmla="*/ 513208 w 1100760"/>
              <a:gd name="connsiteY22" fmla="*/ 1066682 h 1980210"/>
              <a:gd name="connsiteX23" fmla="*/ 457787 w 1100760"/>
              <a:gd name="connsiteY23" fmla="*/ 1015862 h 1980210"/>
              <a:gd name="connsiteX24" fmla="*/ 339759 w 1100760"/>
              <a:gd name="connsiteY24" fmla="*/ 1058871 h 1980210"/>
              <a:gd name="connsiteX25" fmla="*/ 286708 w 1100760"/>
              <a:gd name="connsiteY25" fmla="*/ 944995 h 1980210"/>
              <a:gd name="connsiteX26" fmla="*/ 161201 w 1100760"/>
              <a:gd name="connsiteY26" fmla="*/ 939565 h 1980210"/>
              <a:gd name="connsiteX27" fmla="*/ 155774 w 1100760"/>
              <a:gd name="connsiteY27" fmla="*/ 814057 h 1980210"/>
              <a:gd name="connsiteX28" fmla="*/ 41896 w 1100760"/>
              <a:gd name="connsiteY28" fmla="*/ 760987 h 1980210"/>
              <a:gd name="connsiteX29" fmla="*/ 84905 w 1100760"/>
              <a:gd name="connsiteY29" fmla="*/ 642977 h 1980210"/>
              <a:gd name="connsiteX30" fmla="*/ 0 w 1100760"/>
              <a:gd name="connsiteY30" fmla="*/ 550364 h 1980210"/>
              <a:gd name="connsiteX31" fmla="*/ 84904 w 1100760"/>
              <a:gd name="connsiteY31" fmla="*/ 457799 h 1980210"/>
              <a:gd name="connsiteX32" fmla="*/ 41896 w 1100760"/>
              <a:gd name="connsiteY32" fmla="*/ 339742 h 1980210"/>
              <a:gd name="connsiteX33" fmla="*/ 155774 w 1100760"/>
              <a:gd name="connsiteY33" fmla="*/ 286692 h 1980210"/>
              <a:gd name="connsiteX34" fmla="*/ 161201 w 1100760"/>
              <a:gd name="connsiteY34" fmla="*/ 161203 h 1980210"/>
              <a:gd name="connsiteX35" fmla="*/ 286708 w 1100760"/>
              <a:gd name="connsiteY35" fmla="*/ 155750 h 1980210"/>
              <a:gd name="connsiteX36" fmla="*/ 339759 w 1100760"/>
              <a:gd name="connsiteY36" fmla="*/ 41899 h 1980210"/>
              <a:gd name="connsiteX37" fmla="*/ 457788 w 1100760"/>
              <a:gd name="connsiteY37" fmla="*/ 84884 h 1980210"/>
              <a:gd name="connsiteX38" fmla="*/ 550379 w 1100760"/>
              <a:gd name="connsiteY38" fmla="*/ 0 h 1980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00760" h="1980210">
                <a:moveTo>
                  <a:pt x="550379" y="0"/>
                </a:moveTo>
                <a:lnTo>
                  <a:pt x="642968" y="84884"/>
                </a:lnTo>
                <a:lnTo>
                  <a:pt x="761000" y="41899"/>
                </a:lnTo>
                <a:lnTo>
                  <a:pt x="814048" y="155750"/>
                </a:lnTo>
                <a:lnTo>
                  <a:pt x="939559" y="161203"/>
                </a:lnTo>
                <a:lnTo>
                  <a:pt x="944990" y="286692"/>
                </a:lnTo>
                <a:lnTo>
                  <a:pt x="1058865" y="339742"/>
                </a:lnTo>
                <a:lnTo>
                  <a:pt x="1015855" y="457800"/>
                </a:lnTo>
                <a:lnTo>
                  <a:pt x="1100760" y="550364"/>
                </a:lnTo>
                <a:lnTo>
                  <a:pt x="1015856" y="642977"/>
                </a:lnTo>
                <a:lnTo>
                  <a:pt x="1058866" y="760986"/>
                </a:lnTo>
                <a:lnTo>
                  <a:pt x="944989" y="814056"/>
                </a:lnTo>
                <a:lnTo>
                  <a:pt x="939559" y="939565"/>
                </a:lnTo>
                <a:lnTo>
                  <a:pt x="814049" y="944995"/>
                </a:lnTo>
                <a:lnTo>
                  <a:pt x="761000" y="1058871"/>
                </a:lnTo>
                <a:lnTo>
                  <a:pt x="642968" y="1015862"/>
                </a:lnTo>
                <a:lnTo>
                  <a:pt x="587548" y="1066683"/>
                </a:lnTo>
                <a:lnTo>
                  <a:pt x="587548" y="1769736"/>
                </a:lnTo>
                <a:lnTo>
                  <a:pt x="661140" y="1769736"/>
                </a:lnTo>
                <a:lnTo>
                  <a:pt x="550378" y="1980210"/>
                </a:lnTo>
                <a:lnTo>
                  <a:pt x="439616" y="1769737"/>
                </a:lnTo>
                <a:lnTo>
                  <a:pt x="513207" y="1769737"/>
                </a:lnTo>
                <a:lnTo>
                  <a:pt x="513208" y="1066682"/>
                </a:lnTo>
                <a:lnTo>
                  <a:pt x="457787" y="1015862"/>
                </a:lnTo>
                <a:lnTo>
                  <a:pt x="339759" y="1058871"/>
                </a:lnTo>
                <a:lnTo>
                  <a:pt x="286708" y="944995"/>
                </a:lnTo>
                <a:lnTo>
                  <a:pt x="161201" y="939565"/>
                </a:lnTo>
                <a:lnTo>
                  <a:pt x="155774" y="814057"/>
                </a:lnTo>
                <a:lnTo>
                  <a:pt x="41896" y="760987"/>
                </a:lnTo>
                <a:lnTo>
                  <a:pt x="84905" y="642977"/>
                </a:lnTo>
                <a:lnTo>
                  <a:pt x="0" y="550364"/>
                </a:lnTo>
                <a:lnTo>
                  <a:pt x="84904" y="457799"/>
                </a:lnTo>
                <a:lnTo>
                  <a:pt x="41896" y="339742"/>
                </a:lnTo>
                <a:lnTo>
                  <a:pt x="155774" y="286692"/>
                </a:lnTo>
                <a:lnTo>
                  <a:pt x="161201" y="161203"/>
                </a:lnTo>
                <a:lnTo>
                  <a:pt x="286708" y="155750"/>
                </a:lnTo>
                <a:lnTo>
                  <a:pt x="339759" y="41899"/>
                </a:lnTo>
                <a:lnTo>
                  <a:pt x="457788" y="84884"/>
                </a:lnTo>
                <a:lnTo>
                  <a:pt x="5503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4" name="フリーフォーム: 図形 373">
            <a:extLst>
              <a:ext uri="{FF2B5EF4-FFF2-40B4-BE49-F238E27FC236}">
                <a16:creationId xmlns:a16="http://schemas.microsoft.com/office/drawing/2014/main" id="{9AAF17AF-D6C1-4607-5A19-680B24DA2507}"/>
              </a:ext>
            </a:extLst>
          </p:cNvPr>
          <p:cNvSpPr/>
          <p:nvPr/>
        </p:nvSpPr>
        <p:spPr bwMode="auto">
          <a:xfrm>
            <a:off x="3927513" y="1184244"/>
            <a:ext cx="944042" cy="944046"/>
          </a:xfrm>
          <a:custGeom>
            <a:avLst/>
            <a:gdLst>
              <a:gd name="connsiteX0" fmla="*/ 550379 w 1561421"/>
              <a:gd name="connsiteY0" fmla="*/ 0 h 1561427"/>
              <a:gd name="connsiteX1" fmla="*/ 642971 w 1561421"/>
              <a:gd name="connsiteY1" fmla="*/ 84906 h 1561427"/>
              <a:gd name="connsiteX2" fmla="*/ 761005 w 1561421"/>
              <a:gd name="connsiteY2" fmla="*/ 41900 h 1561427"/>
              <a:gd name="connsiteX3" fmla="*/ 814054 w 1561421"/>
              <a:gd name="connsiteY3" fmla="*/ 155773 h 1561427"/>
              <a:gd name="connsiteX4" fmla="*/ 939560 w 1561421"/>
              <a:gd name="connsiteY4" fmla="*/ 161207 h 1561427"/>
              <a:gd name="connsiteX5" fmla="*/ 944993 w 1561421"/>
              <a:gd name="connsiteY5" fmla="*/ 286709 h 1561427"/>
              <a:gd name="connsiteX6" fmla="*/ 1058867 w 1561421"/>
              <a:gd name="connsiteY6" fmla="*/ 339759 h 1561427"/>
              <a:gd name="connsiteX7" fmla="*/ 1015859 w 1561421"/>
              <a:gd name="connsiteY7" fmla="*/ 457797 h 1561427"/>
              <a:gd name="connsiteX8" fmla="*/ 1100766 w 1561421"/>
              <a:gd name="connsiteY8" fmla="*/ 550386 h 1561427"/>
              <a:gd name="connsiteX9" fmla="*/ 1015859 w 1561421"/>
              <a:gd name="connsiteY9" fmla="*/ 642975 h 1561427"/>
              <a:gd name="connsiteX10" fmla="*/ 1058867 w 1561421"/>
              <a:gd name="connsiteY10" fmla="*/ 761010 h 1561427"/>
              <a:gd name="connsiteX11" fmla="*/ 944993 w 1561421"/>
              <a:gd name="connsiteY11" fmla="*/ 814059 h 1561427"/>
              <a:gd name="connsiteX12" fmla="*/ 941741 w 1561421"/>
              <a:gd name="connsiteY12" fmla="*/ 889183 h 1561427"/>
              <a:gd name="connsiteX13" fmla="*/ 1438875 w 1561421"/>
              <a:gd name="connsiteY13" fmla="*/ 1386316 h 1561427"/>
              <a:gd name="connsiteX14" fmla="*/ 1490913 w 1561421"/>
              <a:gd name="connsiteY14" fmla="*/ 1334278 h 1561427"/>
              <a:gd name="connsiteX15" fmla="*/ 1561421 w 1561421"/>
              <a:gd name="connsiteY15" fmla="*/ 1561427 h 1561427"/>
              <a:gd name="connsiteX16" fmla="*/ 1334271 w 1561421"/>
              <a:gd name="connsiteY16" fmla="*/ 1490920 h 1561427"/>
              <a:gd name="connsiteX17" fmla="*/ 1386310 w 1561421"/>
              <a:gd name="connsiteY17" fmla="*/ 1438881 h 1561427"/>
              <a:gd name="connsiteX18" fmla="*/ 889178 w 1561421"/>
              <a:gd name="connsiteY18" fmla="*/ 941748 h 1561427"/>
              <a:gd name="connsiteX19" fmla="*/ 814053 w 1561421"/>
              <a:gd name="connsiteY19" fmla="*/ 945000 h 1561427"/>
              <a:gd name="connsiteX20" fmla="*/ 761007 w 1561421"/>
              <a:gd name="connsiteY20" fmla="*/ 1058872 h 1561427"/>
              <a:gd name="connsiteX21" fmla="*/ 642971 w 1561421"/>
              <a:gd name="connsiteY21" fmla="*/ 1015862 h 1561427"/>
              <a:gd name="connsiteX22" fmla="*/ 550382 w 1561421"/>
              <a:gd name="connsiteY22" fmla="*/ 1100772 h 1561427"/>
              <a:gd name="connsiteX23" fmla="*/ 457793 w 1561421"/>
              <a:gd name="connsiteY23" fmla="*/ 1015862 h 1561427"/>
              <a:gd name="connsiteX24" fmla="*/ 339757 w 1561421"/>
              <a:gd name="connsiteY24" fmla="*/ 1058872 h 1561427"/>
              <a:gd name="connsiteX25" fmla="*/ 286709 w 1561421"/>
              <a:gd name="connsiteY25" fmla="*/ 944997 h 1561427"/>
              <a:gd name="connsiteX26" fmla="*/ 161201 w 1561421"/>
              <a:gd name="connsiteY26" fmla="*/ 939565 h 1561427"/>
              <a:gd name="connsiteX27" fmla="*/ 155767 w 1561421"/>
              <a:gd name="connsiteY27" fmla="*/ 814057 h 1561427"/>
              <a:gd name="connsiteX28" fmla="*/ 41901 w 1561421"/>
              <a:gd name="connsiteY28" fmla="*/ 761010 h 1561427"/>
              <a:gd name="connsiteX29" fmla="*/ 84906 w 1561421"/>
              <a:gd name="connsiteY29" fmla="*/ 642974 h 1561427"/>
              <a:gd name="connsiteX30" fmla="*/ 0 w 1561421"/>
              <a:gd name="connsiteY30" fmla="*/ 550385 h 1561427"/>
              <a:gd name="connsiteX31" fmla="*/ 84903 w 1561421"/>
              <a:gd name="connsiteY31" fmla="*/ 457795 h 1561427"/>
              <a:gd name="connsiteX32" fmla="*/ 41900 w 1561421"/>
              <a:gd name="connsiteY32" fmla="*/ 339756 h 1561427"/>
              <a:gd name="connsiteX33" fmla="*/ 155766 w 1561421"/>
              <a:gd name="connsiteY33" fmla="*/ 286709 h 1561427"/>
              <a:gd name="connsiteX34" fmla="*/ 161200 w 1561421"/>
              <a:gd name="connsiteY34" fmla="*/ 161206 h 1561427"/>
              <a:gd name="connsiteX35" fmla="*/ 286709 w 1561421"/>
              <a:gd name="connsiteY35" fmla="*/ 155774 h 1561427"/>
              <a:gd name="connsiteX36" fmla="*/ 339755 w 1561421"/>
              <a:gd name="connsiteY36" fmla="*/ 41899 h 1561427"/>
              <a:gd name="connsiteX37" fmla="*/ 457791 w 1561421"/>
              <a:gd name="connsiteY37" fmla="*/ 84905 h 1561427"/>
              <a:gd name="connsiteX38" fmla="*/ 550379 w 1561421"/>
              <a:gd name="connsiteY38" fmla="*/ 0 h 1561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61421" h="1561427">
                <a:moveTo>
                  <a:pt x="550379" y="0"/>
                </a:moveTo>
                <a:lnTo>
                  <a:pt x="642971" y="84906"/>
                </a:lnTo>
                <a:lnTo>
                  <a:pt x="761005" y="41900"/>
                </a:lnTo>
                <a:lnTo>
                  <a:pt x="814054" y="155773"/>
                </a:lnTo>
                <a:lnTo>
                  <a:pt x="939560" y="161207"/>
                </a:lnTo>
                <a:lnTo>
                  <a:pt x="944993" y="286709"/>
                </a:lnTo>
                <a:lnTo>
                  <a:pt x="1058867" y="339759"/>
                </a:lnTo>
                <a:lnTo>
                  <a:pt x="1015859" y="457797"/>
                </a:lnTo>
                <a:lnTo>
                  <a:pt x="1100766" y="550386"/>
                </a:lnTo>
                <a:lnTo>
                  <a:pt x="1015859" y="642975"/>
                </a:lnTo>
                <a:lnTo>
                  <a:pt x="1058867" y="761010"/>
                </a:lnTo>
                <a:lnTo>
                  <a:pt x="944993" y="814059"/>
                </a:lnTo>
                <a:lnTo>
                  <a:pt x="941741" y="889183"/>
                </a:lnTo>
                <a:lnTo>
                  <a:pt x="1438875" y="1386316"/>
                </a:lnTo>
                <a:lnTo>
                  <a:pt x="1490913" y="1334278"/>
                </a:lnTo>
                <a:lnTo>
                  <a:pt x="1561421" y="1561427"/>
                </a:lnTo>
                <a:lnTo>
                  <a:pt x="1334271" y="1490920"/>
                </a:lnTo>
                <a:lnTo>
                  <a:pt x="1386310" y="1438881"/>
                </a:lnTo>
                <a:lnTo>
                  <a:pt x="889178" y="941748"/>
                </a:lnTo>
                <a:lnTo>
                  <a:pt x="814053" y="945000"/>
                </a:lnTo>
                <a:lnTo>
                  <a:pt x="761007" y="1058872"/>
                </a:lnTo>
                <a:lnTo>
                  <a:pt x="642971" y="1015862"/>
                </a:lnTo>
                <a:lnTo>
                  <a:pt x="550382" y="1100772"/>
                </a:lnTo>
                <a:lnTo>
                  <a:pt x="457793" y="1015862"/>
                </a:lnTo>
                <a:lnTo>
                  <a:pt x="339757" y="1058872"/>
                </a:lnTo>
                <a:lnTo>
                  <a:pt x="286709" y="944997"/>
                </a:lnTo>
                <a:lnTo>
                  <a:pt x="161201" y="939565"/>
                </a:lnTo>
                <a:lnTo>
                  <a:pt x="155767" y="814057"/>
                </a:lnTo>
                <a:lnTo>
                  <a:pt x="41901" y="761010"/>
                </a:lnTo>
                <a:lnTo>
                  <a:pt x="84906" y="642974"/>
                </a:lnTo>
                <a:lnTo>
                  <a:pt x="0" y="550385"/>
                </a:lnTo>
                <a:lnTo>
                  <a:pt x="84903" y="457795"/>
                </a:lnTo>
                <a:lnTo>
                  <a:pt x="41900" y="339756"/>
                </a:lnTo>
                <a:lnTo>
                  <a:pt x="155766" y="286709"/>
                </a:lnTo>
                <a:lnTo>
                  <a:pt x="161200" y="161206"/>
                </a:lnTo>
                <a:lnTo>
                  <a:pt x="286709" y="155774"/>
                </a:lnTo>
                <a:lnTo>
                  <a:pt x="339755" y="41899"/>
                </a:lnTo>
                <a:lnTo>
                  <a:pt x="457791" y="84905"/>
                </a:lnTo>
                <a:lnTo>
                  <a:pt x="5503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3" name="フリーフォーム: 図形 372">
            <a:extLst>
              <a:ext uri="{FF2B5EF4-FFF2-40B4-BE49-F238E27FC236}">
                <a16:creationId xmlns:a16="http://schemas.microsoft.com/office/drawing/2014/main" id="{C2924A1C-2B50-6051-6068-69CC23F9628B}"/>
              </a:ext>
            </a:extLst>
          </p:cNvPr>
          <p:cNvSpPr/>
          <p:nvPr/>
        </p:nvSpPr>
        <p:spPr bwMode="auto">
          <a:xfrm>
            <a:off x="5050446" y="1184249"/>
            <a:ext cx="944047" cy="944044"/>
          </a:xfrm>
          <a:custGeom>
            <a:avLst/>
            <a:gdLst>
              <a:gd name="connsiteX0" fmla="*/ 1011043 w 1561429"/>
              <a:gd name="connsiteY0" fmla="*/ 0 h 1561424"/>
              <a:gd name="connsiteX1" fmla="*/ 1103632 w 1561429"/>
              <a:gd name="connsiteY1" fmla="*/ 84898 h 1561424"/>
              <a:gd name="connsiteX2" fmla="*/ 1221668 w 1561429"/>
              <a:gd name="connsiteY2" fmla="*/ 41900 h 1561424"/>
              <a:gd name="connsiteX3" fmla="*/ 1274713 w 1561429"/>
              <a:gd name="connsiteY3" fmla="*/ 155774 h 1561424"/>
              <a:gd name="connsiteX4" fmla="*/ 1400223 w 1561429"/>
              <a:gd name="connsiteY4" fmla="*/ 161206 h 1561424"/>
              <a:gd name="connsiteX5" fmla="*/ 1405654 w 1561429"/>
              <a:gd name="connsiteY5" fmla="*/ 286701 h 1561424"/>
              <a:gd name="connsiteX6" fmla="*/ 1519529 w 1561429"/>
              <a:gd name="connsiteY6" fmla="*/ 339750 h 1561424"/>
              <a:gd name="connsiteX7" fmla="*/ 1476519 w 1561429"/>
              <a:gd name="connsiteY7" fmla="*/ 457794 h 1561424"/>
              <a:gd name="connsiteX8" fmla="*/ 1561429 w 1561429"/>
              <a:gd name="connsiteY8" fmla="*/ 550383 h 1561424"/>
              <a:gd name="connsiteX9" fmla="*/ 1476518 w 1561429"/>
              <a:gd name="connsiteY9" fmla="*/ 642973 h 1561424"/>
              <a:gd name="connsiteX10" fmla="*/ 1519527 w 1561429"/>
              <a:gd name="connsiteY10" fmla="*/ 761009 h 1561424"/>
              <a:gd name="connsiteX11" fmla="*/ 1405656 w 1561429"/>
              <a:gd name="connsiteY11" fmla="*/ 814057 h 1561424"/>
              <a:gd name="connsiteX12" fmla="*/ 1400222 w 1561429"/>
              <a:gd name="connsiteY12" fmla="*/ 939565 h 1561424"/>
              <a:gd name="connsiteX13" fmla="*/ 1274715 w 1561429"/>
              <a:gd name="connsiteY13" fmla="*/ 944998 h 1561424"/>
              <a:gd name="connsiteX14" fmla="*/ 1221666 w 1561429"/>
              <a:gd name="connsiteY14" fmla="*/ 1058871 h 1561424"/>
              <a:gd name="connsiteX15" fmla="*/ 1103630 w 1561429"/>
              <a:gd name="connsiteY15" fmla="*/ 1015862 h 1561424"/>
              <a:gd name="connsiteX16" fmla="*/ 1011042 w 1561429"/>
              <a:gd name="connsiteY16" fmla="*/ 1100770 h 1561424"/>
              <a:gd name="connsiteX17" fmla="*/ 918452 w 1561429"/>
              <a:gd name="connsiteY17" fmla="*/ 1015861 h 1561424"/>
              <a:gd name="connsiteX18" fmla="*/ 800418 w 1561429"/>
              <a:gd name="connsiteY18" fmla="*/ 1058871 h 1561424"/>
              <a:gd name="connsiteX19" fmla="*/ 747368 w 1561429"/>
              <a:gd name="connsiteY19" fmla="*/ 944997 h 1561424"/>
              <a:gd name="connsiteX20" fmla="*/ 672245 w 1561429"/>
              <a:gd name="connsiteY20" fmla="*/ 941746 h 1561424"/>
              <a:gd name="connsiteX21" fmla="*/ 175111 w 1561429"/>
              <a:gd name="connsiteY21" fmla="*/ 1438880 h 1561424"/>
              <a:gd name="connsiteX22" fmla="*/ 227149 w 1561429"/>
              <a:gd name="connsiteY22" fmla="*/ 1490918 h 1561424"/>
              <a:gd name="connsiteX23" fmla="*/ 0 w 1561429"/>
              <a:gd name="connsiteY23" fmla="*/ 1561424 h 1561424"/>
              <a:gd name="connsiteX24" fmla="*/ 70507 w 1561429"/>
              <a:gd name="connsiteY24" fmla="*/ 1334276 h 1561424"/>
              <a:gd name="connsiteX25" fmla="*/ 122545 w 1561429"/>
              <a:gd name="connsiteY25" fmla="*/ 1386314 h 1561424"/>
              <a:gd name="connsiteX26" fmla="*/ 619680 w 1561429"/>
              <a:gd name="connsiteY26" fmla="*/ 889181 h 1561424"/>
              <a:gd name="connsiteX27" fmla="*/ 616428 w 1561429"/>
              <a:gd name="connsiteY27" fmla="*/ 814057 h 1561424"/>
              <a:gd name="connsiteX28" fmla="*/ 502556 w 1561429"/>
              <a:gd name="connsiteY28" fmla="*/ 761010 h 1561424"/>
              <a:gd name="connsiteX29" fmla="*/ 545566 w 1561429"/>
              <a:gd name="connsiteY29" fmla="*/ 642975 h 1561424"/>
              <a:gd name="connsiteX30" fmla="*/ 460656 w 1561429"/>
              <a:gd name="connsiteY30" fmla="*/ 550385 h 1561424"/>
              <a:gd name="connsiteX31" fmla="*/ 545565 w 1561429"/>
              <a:gd name="connsiteY31" fmla="*/ 457797 h 1561424"/>
              <a:gd name="connsiteX32" fmla="*/ 502555 w 1561429"/>
              <a:gd name="connsiteY32" fmla="*/ 339752 h 1561424"/>
              <a:gd name="connsiteX33" fmla="*/ 616430 w 1561429"/>
              <a:gd name="connsiteY33" fmla="*/ 286702 h 1561424"/>
              <a:gd name="connsiteX34" fmla="*/ 621864 w 1561429"/>
              <a:gd name="connsiteY34" fmla="*/ 161207 h 1561424"/>
              <a:gd name="connsiteX35" fmla="*/ 747370 w 1561429"/>
              <a:gd name="connsiteY35" fmla="*/ 155774 h 1561424"/>
              <a:gd name="connsiteX36" fmla="*/ 800419 w 1561429"/>
              <a:gd name="connsiteY36" fmla="*/ 41900 h 1561424"/>
              <a:gd name="connsiteX37" fmla="*/ 918453 w 1561429"/>
              <a:gd name="connsiteY37" fmla="*/ 84899 h 1561424"/>
              <a:gd name="connsiteX38" fmla="*/ 1011043 w 1561429"/>
              <a:gd name="connsiteY38" fmla="*/ 0 h 1561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61429" h="1561424">
                <a:moveTo>
                  <a:pt x="1011043" y="0"/>
                </a:moveTo>
                <a:lnTo>
                  <a:pt x="1103632" y="84898"/>
                </a:lnTo>
                <a:lnTo>
                  <a:pt x="1221668" y="41900"/>
                </a:lnTo>
                <a:lnTo>
                  <a:pt x="1274713" y="155774"/>
                </a:lnTo>
                <a:lnTo>
                  <a:pt x="1400223" y="161206"/>
                </a:lnTo>
                <a:lnTo>
                  <a:pt x="1405654" y="286701"/>
                </a:lnTo>
                <a:lnTo>
                  <a:pt x="1519529" y="339750"/>
                </a:lnTo>
                <a:lnTo>
                  <a:pt x="1476519" y="457794"/>
                </a:lnTo>
                <a:lnTo>
                  <a:pt x="1561429" y="550383"/>
                </a:lnTo>
                <a:lnTo>
                  <a:pt x="1476518" y="642973"/>
                </a:lnTo>
                <a:lnTo>
                  <a:pt x="1519527" y="761009"/>
                </a:lnTo>
                <a:lnTo>
                  <a:pt x="1405656" y="814057"/>
                </a:lnTo>
                <a:lnTo>
                  <a:pt x="1400222" y="939565"/>
                </a:lnTo>
                <a:lnTo>
                  <a:pt x="1274715" y="944998"/>
                </a:lnTo>
                <a:lnTo>
                  <a:pt x="1221666" y="1058871"/>
                </a:lnTo>
                <a:lnTo>
                  <a:pt x="1103630" y="1015862"/>
                </a:lnTo>
                <a:lnTo>
                  <a:pt x="1011042" y="1100770"/>
                </a:lnTo>
                <a:lnTo>
                  <a:pt x="918452" y="1015861"/>
                </a:lnTo>
                <a:lnTo>
                  <a:pt x="800418" y="1058871"/>
                </a:lnTo>
                <a:lnTo>
                  <a:pt x="747368" y="944997"/>
                </a:lnTo>
                <a:lnTo>
                  <a:pt x="672245" y="941746"/>
                </a:lnTo>
                <a:lnTo>
                  <a:pt x="175111" y="1438880"/>
                </a:lnTo>
                <a:lnTo>
                  <a:pt x="227149" y="1490918"/>
                </a:lnTo>
                <a:lnTo>
                  <a:pt x="0" y="1561424"/>
                </a:lnTo>
                <a:lnTo>
                  <a:pt x="70507" y="1334276"/>
                </a:lnTo>
                <a:lnTo>
                  <a:pt x="122545" y="1386314"/>
                </a:lnTo>
                <a:lnTo>
                  <a:pt x="619680" y="889181"/>
                </a:lnTo>
                <a:lnTo>
                  <a:pt x="616428" y="814057"/>
                </a:lnTo>
                <a:lnTo>
                  <a:pt x="502556" y="761010"/>
                </a:lnTo>
                <a:lnTo>
                  <a:pt x="545566" y="642975"/>
                </a:lnTo>
                <a:lnTo>
                  <a:pt x="460656" y="550385"/>
                </a:lnTo>
                <a:lnTo>
                  <a:pt x="545565" y="457797"/>
                </a:lnTo>
                <a:lnTo>
                  <a:pt x="502555" y="339752"/>
                </a:lnTo>
                <a:lnTo>
                  <a:pt x="616430" y="286702"/>
                </a:lnTo>
                <a:lnTo>
                  <a:pt x="621864" y="161207"/>
                </a:lnTo>
                <a:lnTo>
                  <a:pt x="747370" y="155774"/>
                </a:lnTo>
                <a:lnTo>
                  <a:pt x="800419" y="41900"/>
                </a:lnTo>
                <a:lnTo>
                  <a:pt x="918453" y="84899"/>
                </a:lnTo>
                <a:lnTo>
                  <a:pt x="1011043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3" name="フリーフォーム: 図形 362">
            <a:extLst>
              <a:ext uri="{FF2B5EF4-FFF2-40B4-BE49-F238E27FC236}">
                <a16:creationId xmlns:a16="http://schemas.microsoft.com/office/drawing/2014/main" id="{CC98141E-8EC6-7FD3-B38B-67F185C4E6BD}"/>
              </a:ext>
            </a:extLst>
          </p:cNvPr>
          <p:cNvSpPr/>
          <p:nvPr/>
        </p:nvSpPr>
        <p:spPr bwMode="auto">
          <a:xfrm>
            <a:off x="3637276" y="1884977"/>
            <a:ext cx="1197233" cy="665531"/>
          </a:xfrm>
          <a:custGeom>
            <a:avLst/>
            <a:gdLst>
              <a:gd name="connsiteX0" fmla="*/ 550387 w 1980192"/>
              <a:gd name="connsiteY0" fmla="*/ 0 h 1100770"/>
              <a:gd name="connsiteX1" fmla="*/ 642950 w 1980192"/>
              <a:gd name="connsiteY1" fmla="*/ 84904 h 1100770"/>
              <a:gd name="connsiteX2" fmla="*/ 760983 w 1980192"/>
              <a:gd name="connsiteY2" fmla="*/ 41895 h 1100770"/>
              <a:gd name="connsiteX3" fmla="*/ 814034 w 1980192"/>
              <a:gd name="connsiteY3" fmla="*/ 155772 h 1100770"/>
              <a:gd name="connsiteX4" fmla="*/ 939546 w 1980192"/>
              <a:gd name="connsiteY4" fmla="*/ 161202 h 1100770"/>
              <a:gd name="connsiteX5" fmla="*/ 944974 w 1980192"/>
              <a:gd name="connsiteY5" fmla="*/ 286713 h 1100770"/>
              <a:gd name="connsiteX6" fmla="*/ 1058852 w 1980192"/>
              <a:gd name="connsiteY6" fmla="*/ 339764 h 1100770"/>
              <a:gd name="connsiteX7" fmla="*/ 1015843 w 1980192"/>
              <a:gd name="connsiteY7" fmla="*/ 457796 h 1100770"/>
              <a:gd name="connsiteX8" fmla="*/ 1066664 w 1980192"/>
              <a:gd name="connsiteY8" fmla="*/ 513216 h 1100770"/>
              <a:gd name="connsiteX9" fmla="*/ 1769719 w 1980192"/>
              <a:gd name="connsiteY9" fmla="*/ 513216 h 1100770"/>
              <a:gd name="connsiteX10" fmla="*/ 1769719 w 1980192"/>
              <a:gd name="connsiteY10" fmla="*/ 439623 h 1100770"/>
              <a:gd name="connsiteX11" fmla="*/ 1980192 w 1980192"/>
              <a:gd name="connsiteY11" fmla="*/ 550386 h 1100770"/>
              <a:gd name="connsiteX12" fmla="*/ 1769719 w 1980192"/>
              <a:gd name="connsiteY12" fmla="*/ 661148 h 1100770"/>
              <a:gd name="connsiteX13" fmla="*/ 1769718 w 1980192"/>
              <a:gd name="connsiteY13" fmla="*/ 587555 h 1100770"/>
              <a:gd name="connsiteX14" fmla="*/ 1066662 w 1980192"/>
              <a:gd name="connsiteY14" fmla="*/ 587555 h 1100770"/>
              <a:gd name="connsiteX15" fmla="*/ 1015843 w 1980192"/>
              <a:gd name="connsiteY15" fmla="*/ 642974 h 1100770"/>
              <a:gd name="connsiteX16" fmla="*/ 1058852 w 1980192"/>
              <a:gd name="connsiteY16" fmla="*/ 761005 h 1100770"/>
              <a:gd name="connsiteX17" fmla="*/ 944974 w 1980192"/>
              <a:gd name="connsiteY17" fmla="*/ 814056 h 1100770"/>
              <a:gd name="connsiteX18" fmla="*/ 939546 w 1980192"/>
              <a:gd name="connsiteY18" fmla="*/ 939567 h 1100770"/>
              <a:gd name="connsiteX19" fmla="*/ 814034 w 1980192"/>
              <a:gd name="connsiteY19" fmla="*/ 944998 h 1100770"/>
              <a:gd name="connsiteX20" fmla="*/ 760984 w 1980192"/>
              <a:gd name="connsiteY20" fmla="*/ 1058874 h 1100770"/>
              <a:gd name="connsiteX21" fmla="*/ 642950 w 1980192"/>
              <a:gd name="connsiteY21" fmla="*/ 1015864 h 1100770"/>
              <a:gd name="connsiteX22" fmla="*/ 550387 w 1980192"/>
              <a:gd name="connsiteY22" fmla="*/ 1100770 h 1100770"/>
              <a:gd name="connsiteX23" fmla="*/ 457797 w 1980192"/>
              <a:gd name="connsiteY23" fmla="*/ 1015864 h 1100770"/>
              <a:gd name="connsiteX24" fmla="*/ 339766 w 1980192"/>
              <a:gd name="connsiteY24" fmla="*/ 1058874 h 1100770"/>
              <a:gd name="connsiteX25" fmla="*/ 286715 w 1980192"/>
              <a:gd name="connsiteY25" fmla="*/ 944998 h 1100770"/>
              <a:gd name="connsiteX26" fmla="*/ 161202 w 1980192"/>
              <a:gd name="connsiteY26" fmla="*/ 939567 h 1100770"/>
              <a:gd name="connsiteX27" fmla="*/ 155773 w 1980192"/>
              <a:gd name="connsiteY27" fmla="*/ 814056 h 1100770"/>
              <a:gd name="connsiteX28" fmla="*/ 41895 w 1980192"/>
              <a:gd name="connsiteY28" fmla="*/ 761005 h 1100770"/>
              <a:gd name="connsiteX29" fmla="*/ 84906 w 1980192"/>
              <a:gd name="connsiteY29" fmla="*/ 642975 h 1100770"/>
              <a:gd name="connsiteX30" fmla="*/ 0 w 1980192"/>
              <a:gd name="connsiteY30" fmla="*/ 550386 h 1100770"/>
              <a:gd name="connsiteX31" fmla="*/ 84906 w 1980192"/>
              <a:gd name="connsiteY31" fmla="*/ 457796 h 1100770"/>
              <a:gd name="connsiteX32" fmla="*/ 41895 w 1980192"/>
              <a:gd name="connsiteY32" fmla="*/ 339764 h 1100770"/>
              <a:gd name="connsiteX33" fmla="*/ 155773 w 1980192"/>
              <a:gd name="connsiteY33" fmla="*/ 286712 h 1100770"/>
              <a:gd name="connsiteX34" fmla="*/ 161203 w 1980192"/>
              <a:gd name="connsiteY34" fmla="*/ 161202 h 1100770"/>
              <a:gd name="connsiteX35" fmla="*/ 286715 w 1980192"/>
              <a:gd name="connsiteY35" fmla="*/ 155772 h 1100770"/>
              <a:gd name="connsiteX36" fmla="*/ 339766 w 1980192"/>
              <a:gd name="connsiteY36" fmla="*/ 41894 h 1100770"/>
              <a:gd name="connsiteX37" fmla="*/ 457797 w 1980192"/>
              <a:gd name="connsiteY37" fmla="*/ 84905 h 1100770"/>
              <a:gd name="connsiteX38" fmla="*/ 550387 w 1980192"/>
              <a:gd name="connsiteY38" fmla="*/ 0 h 110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980192" h="1100770">
                <a:moveTo>
                  <a:pt x="550387" y="0"/>
                </a:moveTo>
                <a:lnTo>
                  <a:pt x="642950" y="84904"/>
                </a:lnTo>
                <a:lnTo>
                  <a:pt x="760983" y="41895"/>
                </a:lnTo>
                <a:lnTo>
                  <a:pt x="814034" y="155772"/>
                </a:lnTo>
                <a:lnTo>
                  <a:pt x="939546" y="161202"/>
                </a:lnTo>
                <a:lnTo>
                  <a:pt x="944974" y="286713"/>
                </a:lnTo>
                <a:lnTo>
                  <a:pt x="1058852" y="339764"/>
                </a:lnTo>
                <a:lnTo>
                  <a:pt x="1015843" y="457796"/>
                </a:lnTo>
                <a:lnTo>
                  <a:pt x="1066664" y="513216"/>
                </a:lnTo>
                <a:lnTo>
                  <a:pt x="1769719" y="513216"/>
                </a:lnTo>
                <a:lnTo>
                  <a:pt x="1769719" y="439623"/>
                </a:lnTo>
                <a:lnTo>
                  <a:pt x="1980192" y="550386"/>
                </a:lnTo>
                <a:lnTo>
                  <a:pt x="1769719" y="661148"/>
                </a:lnTo>
                <a:lnTo>
                  <a:pt x="1769718" y="587555"/>
                </a:lnTo>
                <a:lnTo>
                  <a:pt x="1066662" y="587555"/>
                </a:lnTo>
                <a:lnTo>
                  <a:pt x="1015843" y="642974"/>
                </a:lnTo>
                <a:lnTo>
                  <a:pt x="1058852" y="761005"/>
                </a:lnTo>
                <a:lnTo>
                  <a:pt x="944974" y="814056"/>
                </a:lnTo>
                <a:lnTo>
                  <a:pt x="939546" y="939567"/>
                </a:lnTo>
                <a:lnTo>
                  <a:pt x="814034" y="944998"/>
                </a:lnTo>
                <a:lnTo>
                  <a:pt x="760984" y="1058874"/>
                </a:lnTo>
                <a:lnTo>
                  <a:pt x="642950" y="1015864"/>
                </a:lnTo>
                <a:lnTo>
                  <a:pt x="550387" y="1100770"/>
                </a:lnTo>
                <a:lnTo>
                  <a:pt x="457797" y="1015864"/>
                </a:lnTo>
                <a:lnTo>
                  <a:pt x="339766" y="1058874"/>
                </a:lnTo>
                <a:lnTo>
                  <a:pt x="286715" y="944998"/>
                </a:lnTo>
                <a:lnTo>
                  <a:pt x="161202" y="939567"/>
                </a:lnTo>
                <a:lnTo>
                  <a:pt x="155773" y="814056"/>
                </a:lnTo>
                <a:lnTo>
                  <a:pt x="41895" y="761005"/>
                </a:lnTo>
                <a:lnTo>
                  <a:pt x="84906" y="642975"/>
                </a:lnTo>
                <a:lnTo>
                  <a:pt x="0" y="550386"/>
                </a:lnTo>
                <a:lnTo>
                  <a:pt x="84906" y="457796"/>
                </a:lnTo>
                <a:lnTo>
                  <a:pt x="41895" y="339764"/>
                </a:lnTo>
                <a:lnTo>
                  <a:pt x="155773" y="286712"/>
                </a:lnTo>
                <a:lnTo>
                  <a:pt x="161203" y="161202"/>
                </a:lnTo>
                <a:lnTo>
                  <a:pt x="286715" y="155772"/>
                </a:lnTo>
                <a:lnTo>
                  <a:pt x="339766" y="41894"/>
                </a:lnTo>
                <a:lnTo>
                  <a:pt x="457797" y="84905"/>
                </a:lnTo>
                <a:lnTo>
                  <a:pt x="55038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2" name="フリーフォーム: 図形 361">
            <a:extLst>
              <a:ext uri="{FF2B5EF4-FFF2-40B4-BE49-F238E27FC236}">
                <a16:creationId xmlns:a16="http://schemas.microsoft.com/office/drawing/2014/main" id="{48791316-96F5-EB8D-7A5D-9DD430AFCF4A}"/>
              </a:ext>
            </a:extLst>
          </p:cNvPr>
          <p:cNvSpPr/>
          <p:nvPr/>
        </p:nvSpPr>
        <p:spPr bwMode="auto">
          <a:xfrm>
            <a:off x="5087497" y="1884978"/>
            <a:ext cx="1197245" cy="665529"/>
          </a:xfrm>
          <a:custGeom>
            <a:avLst/>
            <a:gdLst>
              <a:gd name="connsiteX0" fmla="*/ 1429828 w 1980211"/>
              <a:gd name="connsiteY0" fmla="*/ 0 h 1100767"/>
              <a:gd name="connsiteX1" fmla="*/ 1522416 w 1980211"/>
              <a:gd name="connsiteY1" fmla="*/ 84906 h 1100767"/>
              <a:gd name="connsiteX2" fmla="*/ 1640448 w 1980211"/>
              <a:gd name="connsiteY2" fmla="*/ 41896 h 1100767"/>
              <a:gd name="connsiteX3" fmla="*/ 1693498 w 1980211"/>
              <a:gd name="connsiteY3" fmla="*/ 155772 h 1100767"/>
              <a:gd name="connsiteX4" fmla="*/ 1819009 w 1980211"/>
              <a:gd name="connsiteY4" fmla="*/ 161202 h 1100767"/>
              <a:gd name="connsiteX5" fmla="*/ 1824440 w 1980211"/>
              <a:gd name="connsiteY5" fmla="*/ 286713 h 1100767"/>
              <a:gd name="connsiteX6" fmla="*/ 1938316 w 1980211"/>
              <a:gd name="connsiteY6" fmla="*/ 339764 h 1100767"/>
              <a:gd name="connsiteX7" fmla="*/ 1895305 w 1980211"/>
              <a:gd name="connsiteY7" fmla="*/ 457795 h 1100767"/>
              <a:gd name="connsiteX8" fmla="*/ 1980211 w 1980211"/>
              <a:gd name="connsiteY8" fmla="*/ 550384 h 1100767"/>
              <a:gd name="connsiteX9" fmla="*/ 1895305 w 1980211"/>
              <a:gd name="connsiteY9" fmla="*/ 642972 h 1100767"/>
              <a:gd name="connsiteX10" fmla="*/ 1938315 w 1980211"/>
              <a:gd name="connsiteY10" fmla="*/ 761004 h 1100767"/>
              <a:gd name="connsiteX11" fmla="*/ 1824440 w 1980211"/>
              <a:gd name="connsiteY11" fmla="*/ 814054 h 1100767"/>
              <a:gd name="connsiteX12" fmla="*/ 1819009 w 1980211"/>
              <a:gd name="connsiteY12" fmla="*/ 939565 h 1100767"/>
              <a:gd name="connsiteX13" fmla="*/ 1693497 w 1980211"/>
              <a:gd name="connsiteY13" fmla="*/ 944995 h 1100767"/>
              <a:gd name="connsiteX14" fmla="*/ 1640447 w 1980211"/>
              <a:gd name="connsiteY14" fmla="*/ 1058872 h 1100767"/>
              <a:gd name="connsiteX15" fmla="*/ 1522416 w 1980211"/>
              <a:gd name="connsiteY15" fmla="*/ 1015862 h 1100767"/>
              <a:gd name="connsiteX16" fmla="*/ 1429826 w 1980211"/>
              <a:gd name="connsiteY16" fmla="*/ 1100767 h 1100767"/>
              <a:gd name="connsiteX17" fmla="*/ 1337238 w 1980211"/>
              <a:gd name="connsiteY17" fmla="*/ 1015861 h 1100767"/>
              <a:gd name="connsiteX18" fmla="*/ 1219206 w 1980211"/>
              <a:gd name="connsiteY18" fmla="*/ 1058871 h 1100767"/>
              <a:gd name="connsiteX19" fmla="*/ 1166155 w 1980211"/>
              <a:gd name="connsiteY19" fmla="*/ 944995 h 1100767"/>
              <a:gd name="connsiteX20" fmla="*/ 1040645 w 1980211"/>
              <a:gd name="connsiteY20" fmla="*/ 939564 h 1100767"/>
              <a:gd name="connsiteX21" fmla="*/ 1035215 w 1980211"/>
              <a:gd name="connsiteY21" fmla="*/ 814054 h 1100767"/>
              <a:gd name="connsiteX22" fmla="*/ 921339 w 1980211"/>
              <a:gd name="connsiteY22" fmla="*/ 761004 h 1100767"/>
              <a:gd name="connsiteX23" fmla="*/ 964348 w 1980211"/>
              <a:gd name="connsiteY23" fmla="*/ 642971 h 1100767"/>
              <a:gd name="connsiteX24" fmla="*/ 913526 w 1980211"/>
              <a:gd name="connsiteY24" fmla="*/ 587552 h 1100767"/>
              <a:gd name="connsiteX25" fmla="*/ 210473 w 1980211"/>
              <a:gd name="connsiteY25" fmla="*/ 587552 h 1100767"/>
              <a:gd name="connsiteX26" fmla="*/ 210473 w 1980211"/>
              <a:gd name="connsiteY26" fmla="*/ 661145 h 1100767"/>
              <a:gd name="connsiteX27" fmla="*/ 0 w 1980211"/>
              <a:gd name="connsiteY27" fmla="*/ 550382 h 1100767"/>
              <a:gd name="connsiteX28" fmla="*/ 210473 w 1980211"/>
              <a:gd name="connsiteY28" fmla="*/ 439620 h 1100767"/>
              <a:gd name="connsiteX29" fmla="*/ 210473 w 1980211"/>
              <a:gd name="connsiteY29" fmla="*/ 513214 h 1100767"/>
              <a:gd name="connsiteX30" fmla="*/ 913527 w 1980211"/>
              <a:gd name="connsiteY30" fmla="*/ 513213 h 1100767"/>
              <a:gd name="connsiteX31" fmla="*/ 964348 w 1980211"/>
              <a:gd name="connsiteY31" fmla="*/ 457794 h 1100767"/>
              <a:gd name="connsiteX32" fmla="*/ 921338 w 1980211"/>
              <a:gd name="connsiteY32" fmla="*/ 339764 h 1100767"/>
              <a:gd name="connsiteX33" fmla="*/ 1035214 w 1980211"/>
              <a:gd name="connsiteY33" fmla="*/ 286713 h 1100767"/>
              <a:gd name="connsiteX34" fmla="*/ 1040644 w 1980211"/>
              <a:gd name="connsiteY34" fmla="*/ 161202 h 1100767"/>
              <a:gd name="connsiteX35" fmla="*/ 1166155 w 1980211"/>
              <a:gd name="connsiteY35" fmla="*/ 155772 h 1100767"/>
              <a:gd name="connsiteX36" fmla="*/ 1219207 w 1980211"/>
              <a:gd name="connsiteY36" fmla="*/ 41895 h 1100767"/>
              <a:gd name="connsiteX37" fmla="*/ 1337238 w 1980211"/>
              <a:gd name="connsiteY37" fmla="*/ 84906 h 1100767"/>
              <a:gd name="connsiteX38" fmla="*/ 1429828 w 1980211"/>
              <a:gd name="connsiteY38" fmla="*/ 0 h 110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980211" h="1100767">
                <a:moveTo>
                  <a:pt x="1429828" y="0"/>
                </a:moveTo>
                <a:lnTo>
                  <a:pt x="1522416" y="84906"/>
                </a:lnTo>
                <a:lnTo>
                  <a:pt x="1640448" y="41896"/>
                </a:lnTo>
                <a:lnTo>
                  <a:pt x="1693498" y="155772"/>
                </a:lnTo>
                <a:lnTo>
                  <a:pt x="1819009" y="161202"/>
                </a:lnTo>
                <a:lnTo>
                  <a:pt x="1824440" y="286713"/>
                </a:lnTo>
                <a:lnTo>
                  <a:pt x="1938316" y="339764"/>
                </a:lnTo>
                <a:lnTo>
                  <a:pt x="1895305" y="457795"/>
                </a:lnTo>
                <a:lnTo>
                  <a:pt x="1980211" y="550384"/>
                </a:lnTo>
                <a:lnTo>
                  <a:pt x="1895305" y="642972"/>
                </a:lnTo>
                <a:lnTo>
                  <a:pt x="1938315" y="761004"/>
                </a:lnTo>
                <a:lnTo>
                  <a:pt x="1824440" y="814054"/>
                </a:lnTo>
                <a:lnTo>
                  <a:pt x="1819009" y="939565"/>
                </a:lnTo>
                <a:lnTo>
                  <a:pt x="1693497" y="944995"/>
                </a:lnTo>
                <a:lnTo>
                  <a:pt x="1640447" y="1058872"/>
                </a:lnTo>
                <a:lnTo>
                  <a:pt x="1522416" y="1015862"/>
                </a:lnTo>
                <a:lnTo>
                  <a:pt x="1429826" y="1100767"/>
                </a:lnTo>
                <a:lnTo>
                  <a:pt x="1337238" y="1015861"/>
                </a:lnTo>
                <a:lnTo>
                  <a:pt x="1219206" y="1058871"/>
                </a:lnTo>
                <a:lnTo>
                  <a:pt x="1166155" y="944995"/>
                </a:lnTo>
                <a:lnTo>
                  <a:pt x="1040645" y="939564"/>
                </a:lnTo>
                <a:lnTo>
                  <a:pt x="1035215" y="814054"/>
                </a:lnTo>
                <a:lnTo>
                  <a:pt x="921339" y="761004"/>
                </a:lnTo>
                <a:lnTo>
                  <a:pt x="964348" y="642971"/>
                </a:lnTo>
                <a:lnTo>
                  <a:pt x="913526" y="587552"/>
                </a:lnTo>
                <a:lnTo>
                  <a:pt x="210473" y="587552"/>
                </a:lnTo>
                <a:lnTo>
                  <a:pt x="210473" y="661145"/>
                </a:lnTo>
                <a:lnTo>
                  <a:pt x="0" y="550382"/>
                </a:lnTo>
                <a:lnTo>
                  <a:pt x="210473" y="439620"/>
                </a:lnTo>
                <a:lnTo>
                  <a:pt x="210473" y="513214"/>
                </a:lnTo>
                <a:lnTo>
                  <a:pt x="913527" y="513213"/>
                </a:lnTo>
                <a:lnTo>
                  <a:pt x="964348" y="457794"/>
                </a:lnTo>
                <a:lnTo>
                  <a:pt x="921338" y="339764"/>
                </a:lnTo>
                <a:lnTo>
                  <a:pt x="1035214" y="286713"/>
                </a:lnTo>
                <a:lnTo>
                  <a:pt x="1040644" y="161202"/>
                </a:lnTo>
                <a:lnTo>
                  <a:pt x="1166155" y="155772"/>
                </a:lnTo>
                <a:lnTo>
                  <a:pt x="1219207" y="41895"/>
                </a:lnTo>
                <a:lnTo>
                  <a:pt x="1337238" y="84906"/>
                </a:lnTo>
                <a:lnTo>
                  <a:pt x="1429828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4" name="フリーフォーム: 図形 353">
            <a:extLst>
              <a:ext uri="{FF2B5EF4-FFF2-40B4-BE49-F238E27FC236}">
                <a16:creationId xmlns:a16="http://schemas.microsoft.com/office/drawing/2014/main" id="{B490F736-1DDB-78FB-2F2C-7D8E6C194A8A}"/>
              </a:ext>
            </a:extLst>
          </p:cNvPr>
          <p:cNvSpPr/>
          <p:nvPr/>
        </p:nvSpPr>
        <p:spPr bwMode="auto">
          <a:xfrm>
            <a:off x="5050447" y="2307180"/>
            <a:ext cx="944045" cy="944047"/>
          </a:xfrm>
          <a:custGeom>
            <a:avLst/>
            <a:gdLst>
              <a:gd name="connsiteX0" fmla="*/ 0 w 1561426"/>
              <a:gd name="connsiteY0" fmla="*/ 0 h 1561428"/>
              <a:gd name="connsiteX1" fmla="*/ 227148 w 1561426"/>
              <a:gd name="connsiteY1" fmla="*/ 70507 h 1561428"/>
              <a:gd name="connsiteX2" fmla="*/ 175110 w 1561426"/>
              <a:gd name="connsiteY2" fmla="*/ 122545 h 1561428"/>
              <a:gd name="connsiteX3" fmla="*/ 672244 w 1561426"/>
              <a:gd name="connsiteY3" fmla="*/ 619679 h 1561428"/>
              <a:gd name="connsiteX4" fmla="*/ 747366 w 1561426"/>
              <a:gd name="connsiteY4" fmla="*/ 616427 h 1561428"/>
              <a:gd name="connsiteX5" fmla="*/ 800414 w 1561426"/>
              <a:gd name="connsiteY5" fmla="*/ 502556 h 1561428"/>
              <a:gd name="connsiteX6" fmla="*/ 918449 w 1561426"/>
              <a:gd name="connsiteY6" fmla="*/ 545565 h 1561428"/>
              <a:gd name="connsiteX7" fmla="*/ 1011039 w 1561426"/>
              <a:gd name="connsiteY7" fmla="*/ 460655 h 1561428"/>
              <a:gd name="connsiteX8" fmla="*/ 1103628 w 1561426"/>
              <a:gd name="connsiteY8" fmla="*/ 545565 h 1561428"/>
              <a:gd name="connsiteX9" fmla="*/ 1221662 w 1561426"/>
              <a:gd name="connsiteY9" fmla="*/ 502555 h 1561428"/>
              <a:gd name="connsiteX10" fmla="*/ 1274712 w 1561426"/>
              <a:gd name="connsiteY10" fmla="*/ 616429 h 1561428"/>
              <a:gd name="connsiteX11" fmla="*/ 1400219 w 1561426"/>
              <a:gd name="connsiteY11" fmla="*/ 621862 h 1561428"/>
              <a:gd name="connsiteX12" fmla="*/ 1405653 w 1561426"/>
              <a:gd name="connsiteY12" fmla="*/ 747369 h 1561428"/>
              <a:gd name="connsiteX13" fmla="*/ 1519525 w 1561426"/>
              <a:gd name="connsiteY13" fmla="*/ 800418 h 1561428"/>
              <a:gd name="connsiteX14" fmla="*/ 1476515 w 1561426"/>
              <a:gd name="connsiteY14" fmla="*/ 918453 h 1561428"/>
              <a:gd name="connsiteX15" fmla="*/ 1561426 w 1561426"/>
              <a:gd name="connsiteY15" fmla="*/ 1011042 h 1561428"/>
              <a:gd name="connsiteX16" fmla="*/ 1476516 w 1561426"/>
              <a:gd name="connsiteY16" fmla="*/ 1103632 h 1561428"/>
              <a:gd name="connsiteX17" fmla="*/ 1519526 w 1561426"/>
              <a:gd name="connsiteY17" fmla="*/ 1221668 h 1561428"/>
              <a:gd name="connsiteX18" fmla="*/ 1405653 w 1561426"/>
              <a:gd name="connsiteY18" fmla="*/ 1274714 h 1561428"/>
              <a:gd name="connsiteX19" fmla="*/ 1400220 w 1561426"/>
              <a:gd name="connsiteY19" fmla="*/ 1400222 h 1561428"/>
              <a:gd name="connsiteX20" fmla="*/ 1274713 w 1561426"/>
              <a:gd name="connsiteY20" fmla="*/ 1405654 h 1561428"/>
              <a:gd name="connsiteX21" fmla="*/ 1221665 w 1561426"/>
              <a:gd name="connsiteY21" fmla="*/ 1519529 h 1561428"/>
              <a:gd name="connsiteX22" fmla="*/ 1103629 w 1561426"/>
              <a:gd name="connsiteY22" fmla="*/ 1476518 h 1561428"/>
              <a:gd name="connsiteX23" fmla="*/ 1011040 w 1561426"/>
              <a:gd name="connsiteY23" fmla="*/ 1561428 h 1561428"/>
              <a:gd name="connsiteX24" fmla="*/ 918450 w 1561426"/>
              <a:gd name="connsiteY24" fmla="*/ 1476517 h 1561428"/>
              <a:gd name="connsiteX25" fmla="*/ 800416 w 1561426"/>
              <a:gd name="connsiteY25" fmla="*/ 1519528 h 1561428"/>
              <a:gd name="connsiteX26" fmla="*/ 747367 w 1561426"/>
              <a:gd name="connsiteY26" fmla="*/ 1405655 h 1561428"/>
              <a:gd name="connsiteX27" fmla="*/ 621860 w 1561426"/>
              <a:gd name="connsiteY27" fmla="*/ 1400221 h 1561428"/>
              <a:gd name="connsiteX28" fmla="*/ 616426 w 1561426"/>
              <a:gd name="connsiteY28" fmla="*/ 1274715 h 1561428"/>
              <a:gd name="connsiteX29" fmla="*/ 502552 w 1561426"/>
              <a:gd name="connsiteY29" fmla="*/ 1221665 h 1561428"/>
              <a:gd name="connsiteX30" fmla="*/ 545563 w 1561426"/>
              <a:gd name="connsiteY30" fmla="*/ 1103630 h 1561428"/>
              <a:gd name="connsiteX31" fmla="*/ 460653 w 1561426"/>
              <a:gd name="connsiteY31" fmla="*/ 1011041 h 1561428"/>
              <a:gd name="connsiteX32" fmla="*/ 545563 w 1561426"/>
              <a:gd name="connsiteY32" fmla="*/ 918452 h 1561428"/>
              <a:gd name="connsiteX33" fmla="*/ 502553 w 1561426"/>
              <a:gd name="connsiteY33" fmla="*/ 800417 h 1561428"/>
              <a:gd name="connsiteX34" fmla="*/ 616426 w 1561426"/>
              <a:gd name="connsiteY34" fmla="*/ 747367 h 1561428"/>
              <a:gd name="connsiteX35" fmla="*/ 619678 w 1561426"/>
              <a:gd name="connsiteY35" fmla="*/ 672244 h 1561428"/>
              <a:gd name="connsiteX36" fmla="*/ 122544 w 1561426"/>
              <a:gd name="connsiteY36" fmla="*/ 175111 h 1561428"/>
              <a:gd name="connsiteX37" fmla="*/ 70506 w 1561426"/>
              <a:gd name="connsiteY37" fmla="*/ 227149 h 1561428"/>
              <a:gd name="connsiteX38" fmla="*/ 0 w 1561426"/>
              <a:gd name="connsiteY38" fmla="*/ 0 h 156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61426" h="1561428">
                <a:moveTo>
                  <a:pt x="0" y="0"/>
                </a:moveTo>
                <a:lnTo>
                  <a:pt x="227148" y="70507"/>
                </a:lnTo>
                <a:lnTo>
                  <a:pt x="175110" y="122545"/>
                </a:lnTo>
                <a:lnTo>
                  <a:pt x="672244" y="619679"/>
                </a:lnTo>
                <a:lnTo>
                  <a:pt x="747366" y="616427"/>
                </a:lnTo>
                <a:lnTo>
                  <a:pt x="800414" y="502556"/>
                </a:lnTo>
                <a:lnTo>
                  <a:pt x="918449" y="545565"/>
                </a:lnTo>
                <a:lnTo>
                  <a:pt x="1011039" y="460655"/>
                </a:lnTo>
                <a:lnTo>
                  <a:pt x="1103628" y="545565"/>
                </a:lnTo>
                <a:lnTo>
                  <a:pt x="1221662" y="502555"/>
                </a:lnTo>
                <a:lnTo>
                  <a:pt x="1274712" y="616429"/>
                </a:lnTo>
                <a:lnTo>
                  <a:pt x="1400219" y="621862"/>
                </a:lnTo>
                <a:lnTo>
                  <a:pt x="1405653" y="747369"/>
                </a:lnTo>
                <a:lnTo>
                  <a:pt x="1519525" y="800418"/>
                </a:lnTo>
                <a:lnTo>
                  <a:pt x="1476515" y="918453"/>
                </a:lnTo>
                <a:lnTo>
                  <a:pt x="1561426" y="1011042"/>
                </a:lnTo>
                <a:lnTo>
                  <a:pt x="1476516" y="1103632"/>
                </a:lnTo>
                <a:lnTo>
                  <a:pt x="1519526" y="1221668"/>
                </a:lnTo>
                <a:lnTo>
                  <a:pt x="1405653" y="1274714"/>
                </a:lnTo>
                <a:lnTo>
                  <a:pt x="1400220" y="1400222"/>
                </a:lnTo>
                <a:lnTo>
                  <a:pt x="1274713" y="1405654"/>
                </a:lnTo>
                <a:lnTo>
                  <a:pt x="1221665" y="1519529"/>
                </a:lnTo>
                <a:lnTo>
                  <a:pt x="1103629" y="1476518"/>
                </a:lnTo>
                <a:lnTo>
                  <a:pt x="1011040" y="1561428"/>
                </a:lnTo>
                <a:lnTo>
                  <a:pt x="918450" y="1476517"/>
                </a:lnTo>
                <a:lnTo>
                  <a:pt x="800416" y="1519528"/>
                </a:lnTo>
                <a:lnTo>
                  <a:pt x="747367" y="1405655"/>
                </a:lnTo>
                <a:lnTo>
                  <a:pt x="621860" y="1400221"/>
                </a:lnTo>
                <a:lnTo>
                  <a:pt x="616426" y="1274715"/>
                </a:lnTo>
                <a:lnTo>
                  <a:pt x="502552" y="1221665"/>
                </a:lnTo>
                <a:lnTo>
                  <a:pt x="545563" y="1103630"/>
                </a:lnTo>
                <a:lnTo>
                  <a:pt x="460653" y="1011041"/>
                </a:lnTo>
                <a:lnTo>
                  <a:pt x="545563" y="918452"/>
                </a:lnTo>
                <a:lnTo>
                  <a:pt x="502553" y="800417"/>
                </a:lnTo>
                <a:lnTo>
                  <a:pt x="616426" y="747367"/>
                </a:lnTo>
                <a:lnTo>
                  <a:pt x="619678" y="672244"/>
                </a:lnTo>
                <a:lnTo>
                  <a:pt x="122544" y="175111"/>
                </a:lnTo>
                <a:lnTo>
                  <a:pt x="70506" y="22714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49" name="フリーフォーム: 図形 348">
            <a:extLst>
              <a:ext uri="{FF2B5EF4-FFF2-40B4-BE49-F238E27FC236}">
                <a16:creationId xmlns:a16="http://schemas.microsoft.com/office/drawing/2014/main" id="{65AEEA14-EE3E-56C8-F3A7-1661A09F6FA8}"/>
              </a:ext>
            </a:extLst>
          </p:cNvPr>
          <p:cNvSpPr/>
          <p:nvPr/>
        </p:nvSpPr>
        <p:spPr bwMode="auto">
          <a:xfrm>
            <a:off x="3927520" y="2307184"/>
            <a:ext cx="944037" cy="944047"/>
          </a:xfrm>
          <a:custGeom>
            <a:avLst/>
            <a:gdLst>
              <a:gd name="connsiteX0" fmla="*/ 1561412 w 1561412"/>
              <a:gd name="connsiteY0" fmla="*/ 0 h 1561428"/>
              <a:gd name="connsiteX1" fmla="*/ 1490905 w 1561412"/>
              <a:gd name="connsiteY1" fmla="*/ 227148 h 1561428"/>
              <a:gd name="connsiteX2" fmla="*/ 1438867 w 1561412"/>
              <a:gd name="connsiteY2" fmla="*/ 175110 h 1561428"/>
              <a:gd name="connsiteX3" fmla="*/ 941732 w 1561412"/>
              <a:gd name="connsiteY3" fmla="*/ 672245 h 1561428"/>
              <a:gd name="connsiteX4" fmla="*/ 944984 w 1561412"/>
              <a:gd name="connsiteY4" fmla="*/ 747367 h 1561428"/>
              <a:gd name="connsiteX5" fmla="*/ 1058855 w 1561412"/>
              <a:gd name="connsiteY5" fmla="*/ 800415 h 1561428"/>
              <a:gd name="connsiteX6" fmla="*/ 1015847 w 1561412"/>
              <a:gd name="connsiteY6" fmla="*/ 918450 h 1561428"/>
              <a:gd name="connsiteX7" fmla="*/ 1100757 w 1561412"/>
              <a:gd name="connsiteY7" fmla="*/ 1011040 h 1561428"/>
              <a:gd name="connsiteX8" fmla="*/ 1015847 w 1561412"/>
              <a:gd name="connsiteY8" fmla="*/ 1103629 h 1561428"/>
              <a:gd name="connsiteX9" fmla="*/ 1058855 w 1561412"/>
              <a:gd name="connsiteY9" fmla="*/ 1221664 h 1561428"/>
              <a:gd name="connsiteX10" fmla="*/ 944981 w 1561412"/>
              <a:gd name="connsiteY10" fmla="*/ 1274714 h 1561428"/>
              <a:gd name="connsiteX11" fmla="*/ 939550 w 1561412"/>
              <a:gd name="connsiteY11" fmla="*/ 1400221 h 1561428"/>
              <a:gd name="connsiteX12" fmla="*/ 814042 w 1561412"/>
              <a:gd name="connsiteY12" fmla="*/ 1405654 h 1561428"/>
              <a:gd name="connsiteX13" fmla="*/ 760992 w 1561412"/>
              <a:gd name="connsiteY13" fmla="*/ 1519527 h 1561428"/>
              <a:gd name="connsiteX14" fmla="*/ 642959 w 1561412"/>
              <a:gd name="connsiteY14" fmla="*/ 1476517 h 1561428"/>
              <a:gd name="connsiteX15" fmla="*/ 550368 w 1561412"/>
              <a:gd name="connsiteY15" fmla="*/ 1561428 h 1561428"/>
              <a:gd name="connsiteX16" fmla="*/ 457779 w 1561412"/>
              <a:gd name="connsiteY16" fmla="*/ 1476518 h 1561428"/>
              <a:gd name="connsiteX17" fmla="*/ 339745 w 1561412"/>
              <a:gd name="connsiteY17" fmla="*/ 1519528 h 1561428"/>
              <a:gd name="connsiteX18" fmla="*/ 286697 w 1561412"/>
              <a:gd name="connsiteY18" fmla="*/ 1405656 h 1561428"/>
              <a:gd name="connsiteX19" fmla="*/ 161188 w 1561412"/>
              <a:gd name="connsiteY19" fmla="*/ 1400222 h 1561428"/>
              <a:gd name="connsiteX20" fmla="*/ 155758 w 1561412"/>
              <a:gd name="connsiteY20" fmla="*/ 1274715 h 1561428"/>
              <a:gd name="connsiteX21" fmla="*/ 41899 w 1561412"/>
              <a:gd name="connsiteY21" fmla="*/ 1221666 h 1561428"/>
              <a:gd name="connsiteX22" fmla="*/ 84892 w 1561412"/>
              <a:gd name="connsiteY22" fmla="*/ 1103631 h 1561428"/>
              <a:gd name="connsiteX23" fmla="*/ 0 w 1561412"/>
              <a:gd name="connsiteY23" fmla="*/ 1011043 h 1561428"/>
              <a:gd name="connsiteX24" fmla="*/ 84894 w 1561412"/>
              <a:gd name="connsiteY24" fmla="*/ 918452 h 1561428"/>
              <a:gd name="connsiteX25" fmla="*/ 41900 w 1561412"/>
              <a:gd name="connsiteY25" fmla="*/ 800417 h 1561428"/>
              <a:gd name="connsiteX26" fmla="*/ 155755 w 1561412"/>
              <a:gd name="connsiteY26" fmla="*/ 747369 h 1561428"/>
              <a:gd name="connsiteX27" fmla="*/ 161191 w 1561412"/>
              <a:gd name="connsiteY27" fmla="*/ 621862 h 1561428"/>
              <a:gd name="connsiteX28" fmla="*/ 286697 w 1561412"/>
              <a:gd name="connsiteY28" fmla="*/ 616428 h 1561428"/>
              <a:gd name="connsiteX29" fmla="*/ 339748 w 1561412"/>
              <a:gd name="connsiteY29" fmla="*/ 502554 h 1561428"/>
              <a:gd name="connsiteX30" fmla="*/ 457781 w 1561412"/>
              <a:gd name="connsiteY30" fmla="*/ 545564 h 1561428"/>
              <a:gd name="connsiteX31" fmla="*/ 550371 w 1561412"/>
              <a:gd name="connsiteY31" fmla="*/ 460655 h 1561428"/>
              <a:gd name="connsiteX32" fmla="*/ 642959 w 1561412"/>
              <a:gd name="connsiteY32" fmla="*/ 545564 h 1561428"/>
              <a:gd name="connsiteX33" fmla="*/ 760995 w 1561412"/>
              <a:gd name="connsiteY33" fmla="*/ 502554 h 1561428"/>
              <a:gd name="connsiteX34" fmla="*/ 814044 w 1561412"/>
              <a:gd name="connsiteY34" fmla="*/ 616427 h 1561428"/>
              <a:gd name="connsiteX35" fmla="*/ 889168 w 1561412"/>
              <a:gd name="connsiteY35" fmla="*/ 619679 h 1561428"/>
              <a:gd name="connsiteX36" fmla="*/ 1386302 w 1561412"/>
              <a:gd name="connsiteY36" fmla="*/ 122545 h 1561428"/>
              <a:gd name="connsiteX37" fmla="*/ 1334263 w 1561412"/>
              <a:gd name="connsiteY37" fmla="*/ 70506 h 1561428"/>
              <a:gd name="connsiteX38" fmla="*/ 1561412 w 1561412"/>
              <a:gd name="connsiteY38" fmla="*/ 0 h 156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561412" h="1561428">
                <a:moveTo>
                  <a:pt x="1561412" y="0"/>
                </a:moveTo>
                <a:lnTo>
                  <a:pt x="1490905" y="227148"/>
                </a:lnTo>
                <a:lnTo>
                  <a:pt x="1438867" y="175110"/>
                </a:lnTo>
                <a:lnTo>
                  <a:pt x="941732" y="672245"/>
                </a:lnTo>
                <a:lnTo>
                  <a:pt x="944984" y="747367"/>
                </a:lnTo>
                <a:lnTo>
                  <a:pt x="1058855" y="800415"/>
                </a:lnTo>
                <a:lnTo>
                  <a:pt x="1015847" y="918450"/>
                </a:lnTo>
                <a:lnTo>
                  <a:pt x="1100757" y="1011040"/>
                </a:lnTo>
                <a:lnTo>
                  <a:pt x="1015847" y="1103629"/>
                </a:lnTo>
                <a:lnTo>
                  <a:pt x="1058855" y="1221664"/>
                </a:lnTo>
                <a:lnTo>
                  <a:pt x="944981" y="1274714"/>
                </a:lnTo>
                <a:lnTo>
                  <a:pt x="939550" y="1400221"/>
                </a:lnTo>
                <a:lnTo>
                  <a:pt x="814042" y="1405654"/>
                </a:lnTo>
                <a:lnTo>
                  <a:pt x="760992" y="1519527"/>
                </a:lnTo>
                <a:lnTo>
                  <a:pt x="642959" y="1476517"/>
                </a:lnTo>
                <a:lnTo>
                  <a:pt x="550368" y="1561428"/>
                </a:lnTo>
                <a:lnTo>
                  <a:pt x="457779" y="1476518"/>
                </a:lnTo>
                <a:lnTo>
                  <a:pt x="339745" y="1519528"/>
                </a:lnTo>
                <a:lnTo>
                  <a:pt x="286697" y="1405656"/>
                </a:lnTo>
                <a:lnTo>
                  <a:pt x="161188" y="1400222"/>
                </a:lnTo>
                <a:lnTo>
                  <a:pt x="155758" y="1274715"/>
                </a:lnTo>
                <a:lnTo>
                  <a:pt x="41899" y="1221666"/>
                </a:lnTo>
                <a:lnTo>
                  <a:pt x="84892" y="1103631"/>
                </a:lnTo>
                <a:lnTo>
                  <a:pt x="0" y="1011043"/>
                </a:lnTo>
                <a:lnTo>
                  <a:pt x="84894" y="918452"/>
                </a:lnTo>
                <a:lnTo>
                  <a:pt x="41900" y="800417"/>
                </a:lnTo>
                <a:lnTo>
                  <a:pt x="155755" y="747369"/>
                </a:lnTo>
                <a:lnTo>
                  <a:pt x="161191" y="621862"/>
                </a:lnTo>
                <a:lnTo>
                  <a:pt x="286697" y="616428"/>
                </a:lnTo>
                <a:lnTo>
                  <a:pt x="339748" y="502554"/>
                </a:lnTo>
                <a:lnTo>
                  <a:pt x="457781" y="545564"/>
                </a:lnTo>
                <a:lnTo>
                  <a:pt x="550371" y="460655"/>
                </a:lnTo>
                <a:lnTo>
                  <a:pt x="642959" y="545564"/>
                </a:lnTo>
                <a:lnTo>
                  <a:pt x="760995" y="502554"/>
                </a:lnTo>
                <a:lnTo>
                  <a:pt x="814044" y="616427"/>
                </a:lnTo>
                <a:lnTo>
                  <a:pt x="889168" y="619679"/>
                </a:lnTo>
                <a:lnTo>
                  <a:pt x="1386302" y="122545"/>
                </a:lnTo>
                <a:lnTo>
                  <a:pt x="1334263" y="70506"/>
                </a:lnTo>
                <a:lnTo>
                  <a:pt x="156141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46" name="フリーフォーム: 図形 345">
            <a:extLst>
              <a:ext uri="{FF2B5EF4-FFF2-40B4-BE49-F238E27FC236}">
                <a16:creationId xmlns:a16="http://schemas.microsoft.com/office/drawing/2014/main" id="{7C242D8C-1BEA-4693-A05D-9EB142C49BDD}"/>
              </a:ext>
            </a:extLst>
          </p:cNvPr>
          <p:cNvSpPr/>
          <p:nvPr/>
        </p:nvSpPr>
        <p:spPr bwMode="auto">
          <a:xfrm>
            <a:off x="4628241" y="2344240"/>
            <a:ext cx="665525" cy="1197246"/>
          </a:xfrm>
          <a:custGeom>
            <a:avLst/>
            <a:gdLst>
              <a:gd name="connsiteX0" fmla="*/ 550379 w 1100760"/>
              <a:gd name="connsiteY0" fmla="*/ 0 h 1980213"/>
              <a:gd name="connsiteX1" fmla="*/ 661142 w 1100760"/>
              <a:gd name="connsiteY1" fmla="*/ 210474 h 1980213"/>
              <a:gd name="connsiteX2" fmla="*/ 587550 w 1100760"/>
              <a:gd name="connsiteY2" fmla="*/ 210475 h 1980213"/>
              <a:gd name="connsiteX3" fmla="*/ 587550 w 1100760"/>
              <a:gd name="connsiteY3" fmla="*/ 913528 h 1980213"/>
              <a:gd name="connsiteX4" fmla="*/ 642970 w 1100760"/>
              <a:gd name="connsiteY4" fmla="*/ 964350 h 1980213"/>
              <a:gd name="connsiteX5" fmla="*/ 761000 w 1100760"/>
              <a:gd name="connsiteY5" fmla="*/ 921340 h 1980213"/>
              <a:gd name="connsiteX6" fmla="*/ 814049 w 1100760"/>
              <a:gd name="connsiteY6" fmla="*/ 1035216 h 1980213"/>
              <a:gd name="connsiteX7" fmla="*/ 939559 w 1100760"/>
              <a:gd name="connsiteY7" fmla="*/ 1040646 h 1980213"/>
              <a:gd name="connsiteX8" fmla="*/ 944990 w 1100760"/>
              <a:gd name="connsiteY8" fmla="*/ 1166157 h 1980213"/>
              <a:gd name="connsiteX9" fmla="*/ 1058865 w 1100760"/>
              <a:gd name="connsiteY9" fmla="*/ 1219208 h 1980213"/>
              <a:gd name="connsiteX10" fmla="*/ 1015856 w 1100760"/>
              <a:gd name="connsiteY10" fmla="*/ 1337241 h 1980213"/>
              <a:gd name="connsiteX11" fmla="*/ 1100760 w 1100760"/>
              <a:gd name="connsiteY11" fmla="*/ 1429829 h 1980213"/>
              <a:gd name="connsiteX12" fmla="*/ 1015856 w 1100760"/>
              <a:gd name="connsiteY12" fmla="*/ 1522418 h 1980213"/>
              <a:gd name="connsiteX13" fmla="*/ 1058865 w 1100760"/>
              <a:gd name="connsiteY13" fmla="*/ 1640449 h 1980213"/>
              <a:gd name="connsiteX14" fmla="*/ 944989 w 1100760"/>
              <a:gd name="connsiteY14" fmla="*/ 1693500 h 1980213"/>
              <a:gd name="connsiteX15" fmla="*/ 939560 w 1100760"/>
              <a:gd name="connsiteY15" fmla="*/ 1819012 h 1980213"/>
              <a:gd name="connsiteX16" fmla="*/ 814048 w 1100760"/>
              <a:gd name="connsiteY16" fmla="*/ 1824443 h 1980213"/>
              <a:gd name="connsiteX17" fmla="*/ 760999 w 1100760"/>
              <a:gd name="connsiteY17" fmla="*/ 1938319 h 1980213"/>
              <a:gd name="connsiteX18" fmla="*/ 642970 w 1100760"/>
              <a:gd name="connsiteY18" fmla="*/ 1895308 h 1980213"/>
              <a:gd name="connsiteX19" fmla="*/ 550379 w 1100760"/>
              <a:gd name="connsiteY19" fmla="*/ 1980213 h 1980213"/>
              <a:gd name="connsiteX20" fmla="*/ 457790 w 1100760"/>
              <a:gd name="connsiteY20" fmla="*/ 1895308 h 1980213"/>
              <a:gd name="connsiteX21" fmla="*/ 339760 w 1100760"/>
              <a:gd name="connsiteY21" fmla="*/ 1938319 h 1980213"/>
              <a:gd name="connsiteX22" fmla="*/ 286708 w 1100760"/>
              <a:gd name="connsiteY22" fmla="*/ 1824442 h 1980213"/>
              <a:gd name="connsiteX23" fmla="*/ 161202 w 1100760"/>
              <a:gd name="connsiteY23" fmla="*/ 1819012 h 1980213"/>
              <a:gd name="connsiteX24" fmla="*/ 155774 w 1100760"/>
              <a:gd name="connsiteY24" fmla="*/ 1693501 h 1980213"/>
              <a:gd name="connsiteX25" fmla="*/ 41896 w 1100760"/>
              <a:gd name="connsiteY25" fmla="*/ 1640449 h 1980213"/>
              <a:gd name="connsiteX26" fmla="*/ 84905 w 1100760"/>
              <a:gd name="connsiteY26" fmla="*/ 1522419 h 1980213"/>
              <a:gd name="connsiteX27" fmla="*/ 0 w 1100760"/>
              <a:gd name="connsiteY27" fmla="*/ 1429829 h 1980213"/>
              <a:gd name="connsiteX28" fmla="*/ 84905 w 1100760"/>
              <a:gd name="connsiteY28" fmla="*/ 1337240 h 1980213"/>
              <a:gd name="connsiteX29" fmla="*/ 41897 w 1100760"/>
              <a:gd name="connsiteY29" fmla="*/ 1219208 h 1980213"/>
              <a:gd name="connsiteX30" fmla="*/ 155774 w 1100760"/>
              <a:gd name="connsiteY30" fmla="*/ 1166157 h 1980213"/>
              <a:gd name="connsiteX31" fmla="*/ 161201 w 1100760"/>
              <a:gd name="connsiteY31" fmla="*/ 1040646 h 1980213"/>
              <a:gd name="connsiteX32" fmla="*/ 286708 w 1100760"/>
              <a:gd name="connsiteY32" fmla="*/ 1035216 h 1980213"/>
              <a:gd name="connsiteX33" fmla="*/ 339759 w 1100760"/>
              <a:gd name="connsiteY33" fmla="*/ 921340 h 1980213"/>
              <a:gd name="connsiteX34" fmla="*/ 457790 w 1100760"/>
              <a:gd name="connsiteY34" fmla="*/ 964350 h 1980213"/>
              <a:gd name="connsiteX35" fmla="*/ 513210 w 1100760"/>
              <a:gd name="connsiteY35" fmla="*/ 913528 h 1980213"/>
              <a:gd name="connsiteX36" fmla="*/ 513210 w 1100760"/>
              <a:gd name="connsiteY36" fmla="*/ 210474 h 1980213"/>
              <a:gd name="connsiteX37" fmla="*/ 439618 w 1100760"/>
              <a:gd name="connsiteY37" fmla="*/ 210474 h 1980213"/>
              <a:gd name="connsiteX38" fmla="*/ 550379 w 1100760"/>
              <a:gd name="connsiteY38" fmla="*/ 0 h 198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00760" h="1980213">
                <a:moveTo>
                  <a:pt x="550379" y="0"/>
                </a:moveTo>
                <a:lnTo>
                  <a:pt x="661142" y="210474"/>
                </a:lnTo>
                <a:lnTo>
                  <a:pt x="587550" y="210475"/>
                </a:lnTo>
                <a:lnTo>
                  <a:pt x="587550" y="913528"/>
                </a:lnTo>
                <a:lnTo>
                  <a:pt x="642970" y="964350"/>
                </a:lnTo>
                <a:lnTo>
                  <a:pt x="761000" y="921340"/>
                </a:lnTo>
                <a:lnTo>
                  <a:pt x="814049" y="1035216"/>
                </a:lnTo>
                <a:lnTo>
                  <a:pt x="939559" y="1040646"/>
                </a:lnTo>
                <a:lnTo>
                  <a:pt x="944990" y="1166157"/>
                </a:lnTo>
                <a:lnTo>
                  <a:pt x="1058865" y="1219208"/>
                </a:lnTo>
                <a:lnTo>
                  <a:pt x="1015856" y="1337241"/>
                </a:lnTo>
                <a:lnTo>
                  <a:pt x="1100760" y="1429829"/>
                </a:lnTo>
                <a:lnTo>
                  <a:pt x="1015856" y="1522418"/>
                </a:lnTo>
                <a:lnTo>
                  <a:pt x="1058865" y="1640449"/>
                </a:lnTo>
                <a:lnTo>
                  <a:pt x="944989" y="1693500"/>
                </a:lnTo>
                <a:lnTo>
                  <a:pt x="939560" y="1819012"/>
                </a:lnTo>
                <a:lnTo>
                  <a:pt x="814048" y="1824443"/>
                </a:lnTo>
                <a:lnTo>
                  <a:pt x="760999" y="1938319"/>
                </a:lnTo>
                <a:lnTo>
                  <a:pt x="642970" y="1895308"/>
                </a:lnTo>
                <a:lnTo>
                  <a:pt x="550379" y="1980213"/>
                </a:lnTo>
                <a:lnTo>
                  <a:pt x="457790" y="1895308"/>
                </a:lnTo>
                <a:lnTo>
                  <a:pt x="339760" y="1938319"/>
                </a:lnTo>
                <a:lnTo>
                  <a:pt x="286708" y="1824442"/>
                </a:lnTo>
                <a:lnTo>
                  <a:pt x="161202" y="1819012"/>
                </a:lnTo>
                <a:lnTo>
                  <a:pt x="155774" y="1693501"/>
                </a:lnTo>
                <a:lnTo>
                  <a:pt x="41896" y="1640449"/>
                </a:lnTo>
                <a:lnTo>
                  <a:pt x="84905" y="1522419"/>
                </a:lnTo>
                <a:lnTo>
                  <a:pt x="0" y="1429829"/>
                </a:lnTo>
                <a:lnTo>
                  <a:pt x="84905" y="1337240"/>
                </a:lnTo>
                <a:lnTo>
                  <a:pt x="41897" y="1219208"/>
                </a:lnTo>
                <a:lnTo>
                  <a:pt x="155774" y="1166157"/>
                </a:lnTo>
                <a:lnTo>
                  <a:pt x="161201" y="1040646"/>
                </a:lnTo>
                <a:lnTo>
                  <a:pt x="286708" y="1035216"/>
                </a:lnTo>
                <a:lnTo>
                  <a:pt x="339759" y="921340"/>
                </a:lnTo>
                <a:lnTo>
                  <a:pt x="457790" y="964350"/>
                </a:lnTo>
                <a:lnTo>
                  <a:pt x="513210" y="913528"/>
                </a:lnTo>
                <a:lnTo>
                  <a:pt x="513210" y="210474"/>
                </a:lnTo>
                <a:lnTo>
                  <a:pt x="439618" y="210474"/>
                </a:lnTo>
                <a:lnTo>
                  <a:pt x="55037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81" name="フリーフォーム: 図形 380">
            <a:extLst>
              <a:ext uri="{FF2B5EF4-FFF2-40B4-BE49-F238E27FC236}">
                <a16:creationId xmlns:a16="http://schemas.microsoft.com/office/drawing/2014/main" id="{B6DFEA47-2B00-6E58-9480-C16D8406F555}"/>
              </a:ext>
            </a:extLst>
          </p:cNvPr>
          <p:cNvSpPr/>
          <p:nvPr/>
        </p:nvSpPr>
        <p:spPr bwMode="auto">
          <a:xfrm>
            <a:off x="1658102" y="859043"/>
            <a:ext cx="641582" cy="1203234"/>
          </a:xfrm>
          <a:custGeom>
            <a:avLst/>
            <a:gdLst>
              <a:gd name="connsiteX0" fmla="*/ 527957 w 1055878"/>
              <a:gd name="connsiteY0" fmla="*/ 0 h 1980212"/>
              <a:gd name="connsiteX1" fmla="*/ 673873 w 1055878"/>
              <a:gd name="connsiteY1" fmla="*/ 100810 h 1980212"/>
              <a:gd name="connsiteX2" fmla="*/ 854232 w 1055878"/>
              <a:gd name="connsiteY2" fmla="*/ 100810 h 1980212"/>
              <a:gd name="connsiteX3" fmla="*/ 909968 w 1055878"/>
              <a:gd name="connsiteY3" fmla="*/ 263932 h 1980212"/>
              <a:gd name="connsiteX4" fmla="*/ 1055878 w 1055878"/>
              <a:gd name="connsiteY4" fmla="*/ 364787 h 1980212"/>
              <a:gd name="connsiteX5" fmla="*/ 1000146 w 1055878"/>
              <a:gd name="connsiteY5" fmla="*/ 527920 h 1980212"/>
              <a:gd name="connsiteX6" fmla="*/ 1055878 w 1055878"/>
              <a:gd name="connsiteY6" fmla="*/ 691036 h 1980212"/>
              <a:gd name="connsiteX7" fmla="*/ 909968 w 1055878"/>
              <a:gd name="connsiteY7" fmla="*/ 791889 h 1980212"/>
              <a:gd name="connsiteX8" fmla="*/ 854232 w 1055878"/>
              <a:gd name="connsiteY8" fmla="*/ 955016 h 1980212"/>
              <a:gd name="connsiteX9" fmla="*/ 673872 w 1055878"/>
              <a:gd name="connsiteY9" fmla="*/ 955021 h 1980212"/>
              <a:gd name="connsiteX10" fmla="*/ 565125 w 1055878"/>
              <a:gd name="connsiteY10" fmla="*/ 1030158 h 1980212"/>
              <a:gd name="connsiteX11" fmla="*/ 565125 w 1055878"/>
              <a:gd name="connsiteY11" fmla="*/ 1769738 h 1980212"/>
              <a:gd name="connsiteX12" fmla="*/ 638719 w 1055878"/>
              <a:gd name="connsiteY12" fmla="*/ 1769738 h 1980212"/>
              <a:gd name="connsiteX13" fmla="*/ 527956 w 1055878"/>
              <a:gd name="connsiteY13" fmla="*/ 1980212 h 1980212"/>
              <a:gd name="connsiteX14" fmla="*/ 417157 w 1055878"/>
              <a:gd name="connsiteY14" fmla="*/ 1769738 h 1980212"/>
              <a:gd name="connsiteX15" fmla="*/ 490753 w 1055878"/>
              <a:gd name="connsiteY15" fmla="*/ 1769738 h 1980212"/>
              <a:gd name="connsiteX16" fmla="*/ 490753 w 1055878"/>
              <a:gd name="connsiteY16" fmla="*/ 1030157 h 1980212"/>
              <a:gd name="connsiteX17" fmla="*/ 382006 w 1055878"/>
              <a:gd name="connsiteY17" fmla="*/ 955020 h 1980212"/>
              <a:gd name="connsiteX18" fmla="*/ 201649 w 1055878"/>
              <a:gd name="connsiteY18" fmla="*/ 955016 h 1980212"/>
              <a:gd name="connsiteX19" fmla="*/ 145912 w 1055878"/>
              <a:gd name="connsiteY19" fmla="*/ 791889 h 1980212"/>
              <a:gd name="connsiteX20" fmla="*/ 0 w 1055878"/>
              <a:gd name="connsiteY20" fmla="*/ 691036 h 1980212"/>
              <a:gd name="connsiteX21" fmla="*/ 55733 w 1055878"/>
              <a:gd name="connsiteY21" fmla="*/ 527920 h 1980212"/>
              <a:gd name="connsiteX22" fmla="*/ 1 w 1055878"/>
              <a:gd name="connsiteY22" fmla="*/ 364786 h 1980212"/>
              <a:gd name="connsiteX23" fmla="*/ 145911 w 1055878"/>
              <a:gd name="connsiteY23" fmla="*/ 263933 h 1980212"/>
              <a:gd name="connsiteX24" fmla="*/ 201649 w 1055878"/>
              <a:gd name="connsiteY24" fmla="*/ 100810 h 1980212"/>
              <a:gd name="connsiteX25" fmla="*/ 382006 w 1055878"/>
              <a:gd name="connsiteY25" fmla="*/ 100810 h 1980212"/>
              <a:gd name="connsiteX26" fmla="*/ 527957 w 1055878"/>
              <a:gd name="connsiteY26" fmla="*/ 0 h 198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55878" h="1980212">
                <a:moveTo>
                  <a:pt x="527957" y="0"/>
                </a:moveTo>
                <a:lnTo>
                  <a:pt x="673873" y="100810"/>
                </a:lnTo>
                <a:lnTo>
                  <a:pt x="854232" y="100810"/>
                </a:lnTo>
                <a:lnTo>
                  <a:pt x="909968" y="263932"/>
                </a:lnTo>
                <a:lnTo>
                  <a:pt x="1055878" y="364787"/>
                </a:lnTo>
                <a:lnTo>
                  <a:pt x="1000146" y="527920"/>
                </a:lnTo>
                <a:lnTo>
                  <a:pt x="1055878" y="691036"/>
                </a:lnTo>
                <a:lnTo>
                  <a:pt x="909968" y="791889"/>
                </a:lnTo>
                <a:lnTo>
                  <a:pt x="854232" y="955016"/>
                </a:lnTo>
                <a:lnTo>
                  <a:pt x="673872" y="955021"/>
                </a:lnTo>
                <a:lnTo>
                  <a:pt x="565125" y="1030158"/>
                </a:lnTo>
                <a:lnTo>
                  <a:pt x="565125" y="1769738"/>
                </a:lnTo>
                <a:lnTo>
                  <a:pt x="638719" y="1769738"/>
                </a:lnTo>
                <a:lnTo>
                  <a:pt x="527956" y="1980212"/>
                </a:lnTo>
                <a:lnTo>
                  <a:pt x="417157" y="1769738"/>
                </a:lnTo>
                <a:lnTo>
                  <a:pt x="490753" y="1769738"/>
                </a:lnTo>
                <a:lnTo>
                  <a:pt x="490753" y="1030157"/>
                </a:lnTo>
                <a:lnTo>
                  <a:pt x="382006" y="955020"/>
                </a:lnTo>
                <a:lnTo>
                  <a:pt x="201649" y="955016"/>
                </a:lnTo>
                <a:lnTo>
                  <a:pt x="145912" y="791889"/>
                </a:lnTo>
                <a:lnTo>
                  <a:pt x="0" y="691036"/>
                </a:lnTo>
                <a:lnTo>
                  <a:pt x="55733" y="527920"/>
                </a:lnTo>
                <a:lnTo>
                  <a:pt x="1" y="364786"/>
                </a:lnTo>
                <a:lnTo>
                  <a:pt x="145911" y="263933"/>
                </a:lnTo>
                <a:lnTo>
                  <a:pt x="201649" y="100810"/>
                </a:lnTo>
                <a:lnTo>
                  <a:pt x="382006" y="100810"/>
                </a:lnTo>
                <a:lnTo>
                  <a:pt x="52795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2" name="フリーフォーム: 図形 371">
            <a:extLst>
              <a:ext uri="{FF2B5EF4-FFF2-40B4-BE49-F238E27FC236}">
                <a16:creationId xmlns:a16="http://schemas.microsoft.com/office/drawing/2014/main" id="{32482755-3150-2527-2CCC-DC1373E2FCB1}"/>
              </a:ext>
            </a:extLst>
          </p:cNvPr>
          <p:cNvSpPr/>
          <p:nvPr/>
        </p:nvSpPr>
        <p:spPr bwMode="auto">
          <a:xfrm>
            <a:off x="941303" y="1151818"/>
            <a:ext cx="947683" cy="947683"/>
          </a:xfrm>
          <a:custGeom>
            <a:avLst/>
            <a:gdLst>
              <a:gd name="connsiteX0" fmla="*/ 461422 w 1559641"/>
              <a:gd name="connsiteY0" fmla="*/ 0 h 1559641"/>
              <a:gd name="connsiteX1" fmla="*/ 616185 w 1559641"/>
              <a:gd name="connsiteY1" fmla="*/ 75941 h 1559641"/>
              <a:gd name="connsiteX2" fmla="*/ 790654 w 1559641"/>
              <a:gd name="connsiteY2" fmla="*/ 44062 h 1559641"/>
              <a:gd name="connsiteX3" fmla="*/ 866603 w 1559641"/>
              <a:gd name="connsiteY3" fmla="*/ 198821 h 1559641"/>
              <a:gd name="connsiteX4" fmla="*/ 1021368 w 1559641"/>
              <a:gd name="connsiteY4" fmla="*/ 274769 h 1559641"/>
              <a:gd name="connsiteX5" fmla="*/ 989488 w 1559641"/>
              <a:gd name="connsiteY5" fmla="*/ 449244 h 1559641"/>
              <a:gd name="connsiteX6" fmla="*/ 1065429 w 1559641"/>
              <a:gd name="connsiteY6" fmla="*/ 604007 h 1559641"/>
              <a:gd name="connsiteX7" fmla="*/ 937900 w 1559641"/>
              <a:gd name="connsiteY7" fmla="*/ 731543 h 1559641"/>
              <a:gd name="connsiteX8" fmla="*/ 914133 w 1559641"/>
              <a:gd name="connsiteY8" fmla="*/ 861569 h 1559641"/>
              <a:gd name="connsiteX9" fmla="*/ 1437096 w 1559641"/>
              <a:gd name="connsiteY9" fmla="*/ 1384531 h 1559641"/>
              <a:gd name="connsiteX10" fmla="*/ 1489135 w 1559641"/>
              <a:gd name="connsiteY10" fmla="*/ 1332492 h 1559641"/>
              <a:gd name="connsiteX11" fmla="*/ 1559641 w 1559641"/>
              <a:gd name="connsiteY11" fmla="*/ 1559641 h 1559641"/>
              <a:gd name="connsiteX12" fmla="*/ 1332492 w 1559641"/>
              <a:gd name="connsiteY12" fmla="*/ 1489135 h 1559641"/>
              <a:gd name="connsiteX13" fmla="*/ 1384533 w 1559641"/>
              <a:gd name="connsiteY13" fmla="*/ 1437096 h 1559641"/>
              <a:gd name="connsiteX14" fmla="*/ 861569 w 1559641"/>
              <a:gd name="connsiteY14" fmla="*/ 914132 h 1559641"/>
              <a:gd name="connsiteX15" fmla="*/ 731546 w 1559641"/>
              <a:gd name="connsiteY15" fmla="*/ 937899 h 1559641"/>
              <a:gd name="connsiteX16" fmla="*/ 604008 w 1559641"/>
              <a:gd name="connsiteY16" fmla="*/ 1065429 h 1559641"/>
              <a:gd name="connsiteX17" fmla="*/ 449243 w 1559641"/>
              <a:gd name="connsiteY17" fmla="*/ 989488 h 1559641"/>
              <a:gd name="connsiteX18" fmla="*/ 274773 w 1559641"/>
              <a:gd name="connsiteY18" fmla="*/ 1021366 h 1559641"/>
              <a:gd name="connsiteX19" fmla="*/ 198825 w 1559641"/>
              <a:gd name="connsiteY19" fmla="*/ 866603 h 1559641"/>
              <a:gd name="connsiteX20" fmla="*/ 44060 w 1559641"/>
              <a:gd name="connsiteY20" fmla="*/ 790655 h 1559641"/>
              <a:gd name="connsiteX21" fmla="*/ 75939 w 1559641"/>
              <a:gd name="connsiteY21" fmla="*/ 616184 h 1559641"/>
              <a:gd name="connsiteX22" fmla="*/ 0 w 1559641"/>
              <a:gd name="connsiteY22" fmla="*/ 461421 h 1559641"/>
              <a:gd name="connsiteX23" fmla="*/ 127530 w 1559641"/>
              <a:gd name="connsiteY23" fmla="*/ 333886 h 1559641"/>
              <a:gd name="connsiteX24" fmla="*/ 159418 w 1559641"/>
              <a:gd name="connsiteY24" fmla="*/ 159419 h 1559641"/>
              <a:gd name="connsiteX25" fmla="*/ 333886 w 1559641"/>
              <a:gd name="connsiteY25" fmla="*/ 127523 h 1559641"/>
              <a:gd name="connsiteX26" fmla="*/ 461422 w 1559641"/>
              <a:gd name="connsiteY26" fmla="*/ 0 h 155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59641" h="1559641">
                <a:moveTo>
                  <a:pt x="461422" y="0"/>
                </a:moveTo>
                <a:lnTo>
                  <a:pt x="616185" y="75941"/>
                </a:lnTo>
                <a:lnTo>
                  <a:pt x="790654" y="44062"/>
                </a:lnTo>
                <a:lnTo>
                  <a:pt x="866603" y="198821"/>
                </a:lnTo>
                <a:lnTo>
                  <a:pt x="1021368" y="274769"/>
                </a:lnTo>
                <a:lnTo>
                  <a:pt x="989488" y="449244"/>
                </a:lnTo>
                <a:lnTo>
                  <a:pt x="1065429" y="604007"/>
                </a:lnTo>
                <a:lnTo>
                  <a:pt x="937900" y="731543"/>
                </a:lnTo>
                <a:lnTo>
                  <a:pt x="914133" y="861569"/>
                </a:lnTo>
                <a:lnTo>
                  <a:pt x="1437096" y="1384531"/>
                </a:lnTo>
                <a:lnTo>
                  <a:pt x="1489135" y="1332492"/>
                </a:lnTo>
                <a:lnTo>
                  <a:pt x="1559641" y="1559641"/>
                </a:lnTo>
                <a:lnTo>
                  <a:pt x="1332492" y="1489135"/>
                </a:lnTo>
                <a:lnTo>
                  <a:pt x="1384533" y="1437096"/>
                </a:lnTo>
                <a:lnTo>
                  <a:pt x="861569" y="914132"/>
                </a:lnTo>
                <a:lnTo>
                  <a:pt x="731546" y="937899"/>
                </a:lnTo>
                <a:lnTo>
                  <a:pt x="604008" y="1065429"/>
                </a:lnTo>
                <a:lnTo>
                  <a:pt x="449243" y="989488"/>
                </a:lnTo>
                <a:lnTo>
                  <a:pt x="274773" y="1021366"/>
                </a:lnTo>
                <a:lnTo>
                  <a:pt x="198825" y="866603"/>
                </a:lnTo>
                <a:lnTo>
                  <a:pt x="44060" y="790655"/>
                </a:lnTo>
                <a:lnTo>
                  <a:pt x="75939" y="616184"/>
                </a:lnTo>
                <a:lnTo>
                  <a:pt x="0" y="461421"/>
                </a:lnTo>
                <a:lnTo>
                  <a:pt x="127530" y="333886"/>
                </a:lnTo>
                <a:lnTo>
                  <a:pt x="159418" y="159419"/>
                </a:lnTo>
                <a:lnTo>
                  <a:pt x="333886" y="127523"/>
                </a:lnTo>
                <a:lnTo>
                  <a:pt x="46142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1" name="フリーフォーム: 図形 370">
            <a:extLst>
              <a:ext uri="{FF2B5EF4-FFF2-40B4-BE49-F238E27FC236}">
                <a16:creationId xmlns:a16="http://schemas.microsoft.com/office/drawing/2014/main" id="{8753219E-410A-0093-99E7-1E07DEE9B2F1}"/>
              </a:ext>
            </a:extLst>
          </p:cNvPr>
          <p:cNvSpPr/>
          <p:nvPr/>
        </p:nvSpPr>
        <p:spPr bwMode="auto">
          <a:xfrm>
            <a:off x="2068782" y="1151824"/>
            <a:ext cx="947683" cy="947681"/>
          </a:xfrm>
          <a:custGeom>
            <a:avLst/>
            <a:gdLst>
              <a:gd name="connsiteX0" fmla="*/ 1098219 w 1559640"/>
              <a:gd name="connsiteY0" fmla="*/ 0 h 1559637"/>
              <a:gd name="connsiteX1" fmla="*/ 1225755 w 1559640"/>
              <a:gd name="connsiteY1" fmla="*/ 127529 h 1559637"/>
              <a:gd name="connsiteX2" fmla="*/ 1400222 w 1559640"/>
              <a:gd name="connsiteY2" fmla="*/ 159419 h 1559637"/>
              <a:gd name="connsiteX3" fmla="*/ 1432111 w 1559640"/>
              <a:gd name="connsiteY3" fmla="*/ 333885 h 1559637"/>
              <a:gd name="connsiteX4" fmla="*/ 1559640 w 1559640"/>
              <a:gd name="connsiteY4" fmla="*/ 461419 h 1559637"/>
              <a:gd name="connsiteX5" fmla="*/ 1483701 w 1559640"/>
              <a:gd name="connsiteY5" fmla="*/ 616182 h 1559637"/>
              <a:gd name="connsiteX6" fmla="*/ 1515579 w 1559640"/>
              <a:gd name="connsiteY6" fmla="*/ 790652 h 1559637"/>
              <a:gd name="connsiteX7" fmla="*/ 1360815 w 1559640"/>
              <a:gd name="connsiteY7" fmla="*/ 866601 h 1559637"/>
              <a:gd name="connsiteX8" fmla="*/ 1284867 w 1559640"/>
              <a:gd name="connsiteY8" fmla="*/ 1021364 h 1559637"/>
              <a:gd name="connsiteX9" fmla="*/ 1110398 w 1559640"/>
              <a:gd name="connsiteY9" fmla="*/ 989485 h 1559637"/>
              <a:gd name="connsiteX10" fmla="*/ 955634 w 1559640"/>
              <a:gd name="connsiteY10" fmla="*/ 1065426 h 1559637"/>
              <a:gd name="connsiteX11" fmla="*/ 828098 w 1559640"/>
              <a:gd name="connsiteY11" fmla="*/ 937896 h 1559637"/>
              <a:gd name="connsiteX12" fmla="*/ 698072 w 1559640"/>
              <a:gd name="connsiteY12" fmla="*/ 914129 h 1559637"/>
              <a:gd name="connsiteX13" fmla="*/ 175110 w 1559640"/>
              <a:gd name="connsiteY13" fmla="*/ 1437092 h 1559637"/>
              <a:gd name="connsiteX14" fmla="*/ 227148 w 1559640"/>
              <a:gd name="connsiteY14" fmla="*/ 1489130 h 1559637"/>
              <a:gd name="connsiteX15" fmla="*/ 0 w 1559640"/>
              <a:gd name="connsiteY15" fmla="*/ 1559637 h 1559637"/>
              <a:gd name="connsiteX16" fmla="*/ 70506 w 1559640"/>
              <a:gd name="connsiteY16" fmla="*/ 1332488 h 1559637"/>
              <a:gd name="connsiteX17" fmla="*/ 122545 w 1559640"/>
              <a:gd name="connsiteY17" fmla="*/ 1384527 h 1559637"/>
              <a:gd name="connsiteX18" fmla="*/ 645507 w 1559640"/>
              <a:gd name="connsiteY18" fmla="*/ 861564 h 1559637"/>
              <a:gd name="connsiteX19" fmla="*/ 621742 w 1559640"/>
              <a:gd name="connsiteY19" fmla="*/ 731540 h 1559637"/>
              <a:gd name="connsiteX20" fmla="*/ 494212 w 1559640"/>
              <a:gd name="connsiteY20" fmla="*/ 604004 h 1559637"/>
              <a:gd name="connsiteX21" fmla="*/ 570153 w 1559640"/>
              <a:gd name="connsiteY21" fmla="*/ 449243 h 1559637"/>
              <a:gd name="connsiteX22" fmla="*/ 538273 w 1559640"/>
              <a:gd name="connsiteY22" fmla="*/ 274760 h 1559637"/>
              <a:gd name="connsiteX23" fmla="*/ 693037 w 1559640"/>
              <a:gd name="connsiteY23" fmla="*/ 198812 h 1559637"/>
              <a:gd name="connsiteX24" fmla="*/ 768986 w 1559640"/>
              <a:gd name="connsiteY24" fmla="*/ 44061 h 1559637"/>
              <a:gd name="connsiteX25" fmla="*/ 943455 w 1559640"/>
              <a:gd name="connsiteY25" fmla="*/ 75936 h 1559637"/>
              <a:gd name="connsiteX26" fmla="*/ 1098219 w 1559640"/>
              <a:gd name="connsiteY26" fmla="*/ 0 h 155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59640" h="1559637">
                <a:moveTo>
                  <a:pt x="1098219" y="0"/>
                </a:moveTo>
                <a:lnTo>
                  <a:pt x="1225755" y="127529"/>
                </a:lnTo>
                <a:lnTo>
                  <a:pt x="1400222" y="159419"/>
                </a:lnTo>
                <a:lnTo>
                  <a:pt x="1432111" y="333885"/>
                </a:lnTo>
                <a:lnTo>
                  <a:pt x="1559640" y="461419"/>
                </a:lnTo>
                <a:lnTo>
                  <a:pt x="1483701" y="616182"/>
                </a:lnTo>
                <a:lnTo>
                  <a:pt x="1515579" y="790652"/>
                </a:lnTo>
                <a:lnTo>
                  <a:pt x="1360815" y="866601"/>
                </a:lnTo>
                <a:lnTo>
                  <a:pt x="1284867" y="1021364"/>
                </a:lnTo>
                <a:lnTo>
                  <a:pt x="1110398" y="989485"/>
                </a:lnTo>
                <a:lnTo>
                  <a:pt x="955634" y="1065426"/>
                </a:lnTo>
                <a:lnTo>
                  <a:pt x="828098" y="937896"/>
                </a:lnTo>
                <a:lnTo>
                  <a:pt x="698072" y="914129"/>
                </a:lnTo>
                <a:lnTo>
                  <a:pt x="175110" y="1437092"/>
                </a:lnTo>
                <a:lnTo>
                  <a:pt x="227148" y="1489130"/>
                </a:lnTo>
                <a:lnTo>
                  <a:pt x="0" y="1559637"/>
                </a:lnTo>
                <a:lnTo>
                  <a:pt x="70506" y="1332488"/>
                </a:lnTo>
                <a:lnTo>
                  <a:pt x="122545" y="1384527"/>
                </a:lnTo>
                <a:lnTo>
                  <a:pt x="645507" y="861564"/>
                </a:lnTo>
                <a:lnTo>
                  <a:pt x="621742" y="731540"/>
                </a:lnTo>
                <a:lnTo>
                  <a:pt x="494212" y="604004"/>
                </a:lnTo>
                <a:lnTo>
                  <a:pt x="570153" y="449243"/>
                </a:lnTo>
                <a:lnTo>
                  <a:pt x="538273" y="274760"/>
                </a:lnTo>
                <a:lnTo>
                  <a:pt x="693037" y="198812"/>
                </a:lnTo>
                <a:lnTo>
                  <a:pt x="768986" y="44061"/>
                </a:lnTo>
                <a:lnTo>
                  <a:pt x="943455" y="75936"/>
                </a:lnTo>
                <a:lnTo>
                  <a:pt x="109821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60" name="フリーフォーム: 図形 359">
            <a:extLst>
              <a:ext uri="{FF2B5EF4-FFF2-40B4-BE49-F238E27FC236}">
                <a16:creationId xmlns:a16="http://schemas.microsoft.com/office/drawing/2014/main" id="{DB623D83-EA5B-36D7-1264-7A4ADF4C3EED}"/>
              </a:ext>
            </a:extLst>
          </p:cNvPr>
          <p:cNvSpPr/>
          <p:nvPr/>
        </p:nvSpPr>
        <p:spPr bwMode="auto">
          <a:xfrm>
            <a:off x="648518" y="1868620"/>
            <a:ext cx="1203234" cy="641561"/>
          </a:xfrm>
          <a:custGeom>
            <a:avLst/>
            <a:gdLst>
              <a:gd name="connsiteX0" fmla="*/ 691057 w 1980212"/>
              <a:gd name="connsiteY0" fmla="*/ 0 h 1055843"/>
              <a:gd name="connsiteX1" fmla="*/ 791886 w 1980212"/>
              <a:gd name="connsiteY1" fmla="*/ 145910 h 1055843"/>
              <a:gd name="connsiteX2" fmla="*/ 955019 w 1980212"/>
              <a:gd name="connsiteY2" fmla="*/ 201647 h 1055843"/>
              <a:gd name="connsiteX3" fmla="*/ 955022 w 1980212"/>
              <a:gd name="connsiteY3" fmla="*/ 382005 h 1055843"/>
              <a:gd name="connsiteX4" fmla="*/ 1030160 w 1980212"/>
              <a:gd name="connsiteY4" fmla="*/ 490753 h 1055843"/>
              <a:gd name="connsiteX5" fmla="*/ 1769742 w 1980212"/>
              <a:gd name="connsiteY5" fmla="*/ 490753 h 1055843"/>
              <a:gd name="connsiteX6" fmla="*/ 1769742 w 1980212"/>
              <a:gd name="connsiteY6" fmla="*/ 417159 h 1055843"/>
              <a:gd name="connsiteX7" fmla="*/ 1980212 w 1980212"/>
              <a:gd name="connsiteY7" fmla="*/ 527922 h 1055843"/>
              <a:gd name="connsiteX8" fmla="*/ 1769741 w 1980212"/>
              <a:gd name="connsiteY8" fmla="*/ 638685 h 1055843"/>
              <a:gd name="connsiteX9" fmla="*/ 1769741 w 1980212"/>
              <a:gd name="connsiteY9" fmla="*/ 565091 h 1055843"/>
              <a:gd name="connsiteX10" fmla="*/ 1030157 w 1980212"/>
              <a:gd name="connsiteY10" fmla="*/ 565091 h 1055843"/>
              <a:gd name="connsiteX11" fmla="*/ 955022 w 1980212"/>
              <a:gd name="connsiteY11" fmla="*/ 673837 h 1055843"/>
              <a:gd name="connsiteX12" fmla="*/ 955019 w 1980212"/>
              <a:gd name="connsiteY12" fmla="*/ 854196 h 1055843"/>
              <a:gd name="connsiteX13" fmla="*/ 791886 w 1980212"/>
              <a:gd name="connsiteY13" fmla="*/ 909932 h 1055843"/>
              <a:gd name="connsiteX14" fmla="*/ 691058 w 1980212"/>
              <a:gd name="connsiteY14" fmla="*/ 1055843 h 1055843"/>
              <a:gd name="connsiteX15" fmla="*/ 527922 w 1980212"/>
              <a:gd name="connsiteY15" fmla="*/ 1000112 h 1055843"/>
              <a:gd name="connsiteX16" fmla="*/ 364783 w 1980212"/>
              <a:gd name="connsiteY16" fmla="*/ 1055843 h 1055843"/>
              <a:gd name="connsiteX17" fmla="*/ 263954 w 1980212"/>
              <a:gd name="connsiteY17" fmla="*/ 909932 h 1055843"/>
              <a:gd name="connsiteX18" fmla="*/ 100822 w 1980212"/>
              <a:gd name="connsiteY18" fmla="*/ 854195 h 1055843"/>
              <a:gd name="connsiteX19" fmla="*/ 100820 w 1980212"/>
              <a:gd name="connsiteY19" fmla="*/ 673837 h 1055843"/>
              <a:gd name="connsiteX20" fmla="*/ 0 w 1980212"/>
              <a:gd name="connsiteY20" fmla="*/ 527921 h 1055843"/>
              <a:gd name="connsiteX21" fmla="*/ 100820 w 1980212"/>
              <a:gd name="connsiteY21" fmla="*/ 382006 h 1055843"/>
              <a:gd name="connsiteX22" fmla="*/ 100823 w 1980212"/>
              <a:gd name="connsiteY22" fmla="*/ 201647 h 1055843"/>
              <a:gd name="connsiteX23" fmla="*/ 263955 w 1980212"/>
              <a:gd name="connsiteY23" fmla="*/ 145910 h 1055843"/>
              <a:gd name="connsiteX24" fmla="*/ 364783 w 1980212"/>
              <a:gd name="connsiteY24" fmla="*/ 1 h 1055843"/>
              <a:gd name="connsiteX25" fmla="*/ 527922 w 1980212"/>
              <a:gd name="connsiteY25" fmla="*/ 55731 h 1055843"/>
              <a:gd name="connsiteX26" fmla="*/ 691057 w 1980212"/>
              <a:gd name="connsiteY26" fmla="*/ 0 h 1055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980212" h="1055843">
                <a:moveTo>
                  <a:pt x="691057" y="0"/>
                </a:moveTo>
                <a:lnTo>
                  <a:pt x="791886" y="145910"/>
                </a:lnTo>
                <a:lnTo>
                  <a:pt x="955019" y="201647"/>
                </a:lnTo>
                <a:lnTo>
                  <a:pt x="955022" y="382005"/>
                </a:lnTo>
                <a:lnTo>
                  <a:pt x="1030160" y="490753"/>
                </a:lnTo>
                <a:lnTo>
                  <a:pt x="1769742" y="490753"/>
                </a:lnTo>
                <a:lnTo>
                  <a:pt x="1769742" y="417159"/>
                </a:lnTo>
                <a:lnTo>
                  <a:pt x="1980212" y="527922"/>
                </a:lnTo>
                <a:lnTo>
                  <a:pt x="1769741" y="638685"/>
                </a:lnTo>
                <a:lnTo>
                  <a:pt x="1769741" y="565091"/>
                </a:lnTo>
                <a:lnTo>
                  <a:pt x="1030157" y="565091"/>
                </a:lnTo>
                <a:lnTo>
                  <a:pt x="955022" y="673837"/>
                </a:lnTo>
                <a:lnTo>
                  <a:pt x="955019" y="854196"/>
                </a:lnTo>
                <a:lnTo>
                  <a:pt x="791886" y="909932"/>
                </a:lnTo>
                <a:lnTo>
                  <a:pt x="691058" y="1055843"/>
                </a:lnTo>
                <a:lnTo>
                  <a:pt x="527922" y="1000112"/>
                </a:lnTo>
                <a:lnTo>
                  <a:pt x="364783" y="1055843"/>
                </a:lnTo>
                <a:lnTo>
                  <a:pt x="263954" y="909932"/>
                </a:lnTo>
                <a:lnTo>
                  <a:pt x="100822" y="854195"/>
                </a:lnTo>
                <a:lnTo>
                  <a:pt x="100820" y="673837"/>
                </a:lnTo>
                <a:lnTo>
                  <a:pt x="0" y="527921"/>
                </a:lnTo>
                <a:lnTo>
                  <a:pt x="100820" y="382006"/>
                </a:lnTo>
                <a:lnTo>
                  <a:pt x="100823" y="201647"/>
                </a:lnTo>
                <a:lnTo>
                  <a:pt x="263955" y="145910"/>
                </a:lnTo>
                <a:lnTo>
                  <a:pt x="364783" y="1"/>
                </a:lnTo>
                <a:lnTo>
                  <a:pt x="527922" y="55731"/>
                </a:lnTo>
                <a:lnTo>
                  <a:pt x="69105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9" name="フリーフォーム: 図形 358">
            <a:extLst>
              <a:ext uri="{FF2B5EF4-FFF2-40B4-BE49-F238E27FC236}">
                <a16:creationId xmlns:a16="http://schemas.microsoft.com/office/drawing/2014/main" id="{EBAB3A61-D7DA-C2E5-057D-0A2BF6EF396C}"/>
              </a:ext>
            </a:extLst>
          </p:cNvPr>
          <p:cNvSpPr/>
          <p:nvPr/>
        </p:nvSpPr>
        <p:spPr bwMode="auto">
          <a:xfrm>
            <a:off x="2106024" y="1868622"/>
            <a:ext cx="1203234" cy="641559"/>
          </a:xfrm>
          <a:custGeom>
            <a:avLst/>
            <a:gdLst>
              <a:gd name="connsiteX0" fmla="*/ 1289156 w 1980212"/>
              <a:gd name="connsiteY0" fmla="*/ 0 h 1055840"/>
              <a:gd name="connsiteX1" fmla="*/ 1452292 w 1980212"/>
              <a:gd name="connsiteY1" fmla="*/ 55730 h 1055840"/>
              <a:gd name="connsiteX2" fmla="*/ 1615430 w 1980212"/>
              <a:gd name="connsiteY2" fmla="*/ 0 h 1055840"/>
              <a:gd name="connsiteX3" fmla="*/ 1716257 w 1980212"/>
              <a:gd name="connsiteY3" fmla="*/ 145909 h 1055840"/>
              <a:gd name="connsiteX4" fmla="*/ 1879390 w 1980212"/>
              <a:gd name="connsiteY4" fmla="*/ 201645 h 1055840"/>
              <a:gd name="connsiteX5" fmla="*/ 1879395 w 1980212"/>
              <a:gd name="connsiteY5" fmla="*/ 382003 h 1055840"/>
              <a:gd name="connsiteX6" fmla="*/ 1980212 w 1980212"/>
              <a:gd name="connsiteY6" fmla="*/ 527920 h 1055840"/>
              <a:gd name="connsiteX7" fmla="*/ 1879395 w 1980212"/>
              <a:gd name="connsiteY7" fmla="*/ 673834 h 1055840"/>
              <a:gd name="connsiteX8" fmla="*/ 1879390 w 1980212"/>
              <a:gd name="connsiteY8" fmla="*/ 854193 h 1055840"/>
              <a:gd name="connsiteX9" fmla="*/ 1716258 w 1980212"/>
              <a:gd name="connsiteY9" fmla="*/ 909930 h 1055840"/>
              <a:gd name="connsiteX10" fmla="*/ 1615431 w 1980212"/>
              <a:gd name="connsiteY10" fmla="*/ 1055840 h 1055840"/>
              <a:gd name="connsiteX11" fmla="*/ 1452292 w 1980212"/>
              <a:gd name="connsiteY11" fmla="*/ 1000109 h 1055840"/>
              <a:gd name="connsiteX12" fmla="*/ 1289155 w 1980212"/>
              <a:gd name="connsiteY12" fmla="*/ 1055840 h 1055840"/>
              <a:gd name="connsiteX13" fmla="*/ 1188328 w 1980212"/>
              <a:gd name="connsiteY13" fmla="*/ 909930 h 1055840"/>
              <a:gd name="connsiteX14" fmla="*/ 1025195 w 1980212"/>
              <a:gd name="connsiteY14" fmla="*/ 854193 h 1055840"/>
              <a:gd name="connsiteX15" fmla="*/ 1025190 w 1980212"/>
              <a:gd name="connsiteY15" fmla="*/ 673835 h 1055840"/>
              <a:gd name="connsiteX16" fmla="*/ 950053 w 1980212"/>
              <a:gd name="connsiteY16" fmla="*/ 565088 h 1055840"/>
              <a:gd name="connsiteX17" fmla="*/ 210475 w 1980212"/>
              <a:gd name="connsiteY17" fmla="*/ 565088 h 1055840"/>
              <a:gd name="connsiteX18" fmla="*/ 210474 w 1980212"/>
              <a:gd name="connsiteY18" fmla="*/ 638681 h 1055840"/>
              <a:gd name="connsiteX19" fmla="*/ 0 w 1980212"/>
              <a:gd name="connsiteY19" fmla="*/ 527919 h 1055840"/>
              <a:gd name="connsiteX20" fmla="*/ 210474 w 1980212"/>
              <a:gd name="connsiteY20" fmla="*/ 417156 h 1055840"/>
              <a:gd name="connsiteX21" fmla="*/ 210474 w 1980212"/>
              <a:gd name="connsiteY21" fmla="*/ 490750 h 1055840"/>
              <a:gd name="connsiteX22" fmla="*/ 950055 w 1980212"/>
              <a:gd name="connsiteY22" fmla="*/ 490749 h 1055840"/>
              <a:gd name="connsiteX23" fmla="*/ 1025190 w 1980212"/>
              <a:gd name="connsiteY23" fmla="*/ 382003 h 1055840"/>
              <a:gd name="connsiteX24" fmla="*/ 1025195 w 1980212"/>
              <a:gd name="connsiteY24" fmla="*/ 201645 h 1055840"/>
              <a:gd name="connsiteX25" fmla="*/ 1188328 w 1980212"/>
              <a:gd name="connsiteY25" fmla="*/ 145910 h 1055840"/>
              <a:gd name="connsiteX26" fmla="*/ 1289156 w 1980212"/>
              <a:gd name="connsiteY26" fmla="*/ 0 h 105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980212" h="1055840">
                <a:moveTo>
                  <a:pt x="1289156" y="0"/>
                </a:moveTo>
                <a:lnTo>
                  <a:pt x="1452292" y="55730"/>
                </a:lnTo>
                <a:lnTo>
                  <a:pt x="1615430" y="0"/>
                </a:lnTo>
                <a:lnTo>
                  <a:pt x="1716257" y="145909"/>
                </a:lnTo>
                <a:lnTo>
                  <a:pt x="1879390" y="201645"/>
                </a:lnTo>
                <a:lnTo>
                  <a:pt x="1879395" y="382003"/>
                </a:lnTo>
                <a:lnTo>
                  <a:pt x="1980212" y="527920"/>
                </a:lnTo>
                <a:lnTo>
                  <a:pt x="1879395" y="673834"/>
                </a:lnTo>
                <a:lnTo>
                  <a:pt x="1879390" y="854193"/>
                </a:lnTo>
                <a:lnTo>
                  <a:pt x="1716258" y="909930"/>
                </a:lnTo>
                <a:lnTo>
                  <a:pt x="1615431" y="1055840"/>
                </a:lnTo>
                <a:lnTo>
                  <a:pt x="1452292" y="1000109"/>
                </a:lnTo>
                <a:lnTo>
                  <a:pt x="1289155" y="1055840"/>
                </a:lnTo>
                <a:lnTo>
                  <a:pt x="1188328" y="909930"/>
                </a:lnTo>
                <a:lnTo>
                  <a:pt x="1025195" y="854193"/>
                </a:lnTo>
                <a:lnTo>
                  <a:pt x="1025190" y="673835"/>
                </a:lnTo>
                <a:lnTo>
                  <a:pt x="950053" y="565088"/>
                </a:lnTo>
                <a:lnTo>
                  <a:pt x="210475" y="565088"/>
                </a:lnTo>
                <a:lnTo>
                  <a:pt x="210474" y="638681"/>
                </a:lnTo>
                <a:lnTo>
                  <a:pt x="0" y="527919"/>
                </a:lnTo>
                <a:lnTo>
                  <a:pt x="210474" y="417156"/>
                </a:lnTo>
                <a:lnTo>
                  <a:pt x="210474" y="490750"/>
                </a:lnTo>
                <a:lnTo>
                  <a:pt x="950055" y="490749"/>
                </a:lnTo>
                <a:lnTo>
                  <a:pt x="1025190" y="382003"/>
                </a:lnTo>
                <a:lnTo>
                  <a:pt x="1025195" y="201645"/>
                </a:lnTo>
                <a:lnTo>
                  <a:pt x="1188328" y="145910"/>
                </a:lnTo>
                <a:lnTo>
                  <a:pt x="128915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3" name="フリーフォーム: 図形 352">
            <a:extLst>
              <a:ext uri="{FF2B5EF4-FFF2-40B4-BE49-F238E27FC236}">
                <a16:creationId xmlns:a16="http://schemas.microsoft.com/office/drawing/2014/main" id="{BBE6B4DF-77B5-2BEF-7E49-BFAED4A627E2}"/>
              </a:ext>
            </a:extLst>
          </p:cNvPr>
          <p:cNvSpPr/>
          <p:nvPr/>
        </p:nvSpPr>
        <p:spPr bwMode="auto">
          <a:xfrm>
            <a:off x="2068775" y="2279287"/>
            <a:ext cx="947682" cy="947683"/>
          </a:xfrm>
          <a:custGeom>
            <a:avLst/>
            <a:gdLst>
              <a:gd name="connsiteX0" fmla="*/ 0 w 1559639"/>
              <a:gd name="connsiteY0" fmla="*/ 0 h 1559640"/>
              <a:gd name="connsiteX1" fmla="*/ 227149 w 1559639"/>
              <a:gd name="connsiteY1" fmla="*/ 70506 h 1559640"/>
              <a:gd name="connsiteX2" fmla="*/ 175110 w 1559639"/>
              <a:gd name="connsiteY2" fmla="*/ 122545 h 1559640"/>
              <a:gd name="connsiteX3" fmla="*/ 698073 w 1559639"/>
              <a:gd name="connsiteY3" fmla="*/ 645508 h 1559640"/>
              <a:gd name="connsiteX4" fmla="*/ 828097 w 1559639"/>
              <a:gd name="connsiteY4" fmla="*/ 621742 h 1559640"/>
              <a:gd name="connsiteX5" fmla="*/ 955632 w 1559639"/>
              <a:gd name="connsiteY5" fmla="*/ 494213 h 1559640"/>
              <a:gd name="connsiteX6" fmla="*/ 1110397 w 1559639"/>
              <a:gd name="connsiteY6" fmla="*/ 570153 h 1559640"/>
              <a:gd name="connsiteX7" fmla="*/ 1284866 w 1559639"/>
              <a:gd name="connsiteY7" fmla="*/ 538275 h 1559640"/>
              <a:gd name="connsiteX8" fmla="*/ 1360814 w 1559639"/>
              <a:gd name="connsiteY8" fmla="*/ 693038 h 1559640"/>
              <a:gd name="connsiteX9" fmla="*/ 1515578 w 1559639"/>
              <a:gd name="connsiteY9" fmla="*/ 768987 h 1559640"/>
              <a:gd name="connsiteX10" fmla="*/ 1483699 w 1559639"/>
              <a:gd name="connsiteY10" fmla="*/ 943456 h 1559640"/>
              <a:gd name="connsiteX11" fmla="*/ 1559639 w 1559639"/>
              <a:gd name="connsiteY11" fmla="*/ 1098220 h 1559640"/>
              <a:gd name="connsiteX12" fmla="*/ 1432111 w 1559639"/>
              <a:gd name="connsiteY12" fmla="*/ 1225755 h 1559640"/>
              <a:gd name="connsiteX13" fmla="*/ 1400221 w 1559639"/>
              <a:gd name="connsiteY13" fmla="*/ 1400223 h 1559640"/>
              <a:gd name="connsiteX14" fmla="*/ 1225755 w 1559639"/>
              <a:gd name="connsiteY14" fmla="*/ 1432111 h 1559640"/>
              <a:gd name="connsiteX15" fmla="*/ 1098219 w 1559639"/>
              <a:gd name="connsiteY15" fmla="*/ 1559640 h 1559640"/>
              <a:gd name="connsiteX16" fmla="*/ 943455 w 1559639"/>
              <a:gd name="connsiteY16" fmla="*/ 1483700 h 1559640"/>
              <a:gd name="connsiteX17" fmla="*/ 768985 w 1559639"/>
              <a:gd name="connsiteY17" fmla="*/ 1515578 h 1559640"/>
              <a:gd name="connsiteX18" fmla="*/ 693037 w 1559639"/>
              <a:gd name="connsiteY18" fmla="*/ 1360814 h 1559640"/>
              <a:gd name="connsiteX19" fmla="*/ 538274 w 1559639"/>
              <a:gd name="connsiteY19" fmla="*/ 1284866 h 1559640"/>
              <a:gd name="connsiteX20" fmla="*/ 570152 w 1559639"/>
              <a:gd name="connsiteY20" fmla="*/ 1110397 h 1559640"/>
              <a:gd name="connsiteX21" fmla="*/ 494212 w 1559639"/>
              <a:gd name="connsiteY21" fmla="*/ 955633 h 1559640"/>
              <a:gd name="connsiteX22" fmla="*/ 621741 w 1559639"/>
              <a:gd name="connsiteY22" fmla="*/ 828098 h 1559640"/>
              <a:gd name="connsiteX23" fmla="*/ 645508 w 1559639"/>
              <a:gd name="connsiteY23" fmla="*/ 698071 h 1559640"/>
              <a:gd name="connsiteX24" fmla="*/ 122545 w 1559639"/>
              <a:gd name="connsiteY24" fmla="*/ 175110 h 1559640"/>
              <a:gd name="connsiteX25" fmla="*/ 70508 w 1559639"/>
              <a:gd name="connsiteY25" fmla="*/ 227149 h 1559640"/>
              <a:gd name="connsiteX26" fmla="*/ 0 w 1559639"/>
              <a:gd name="connsiteY26" fmla="*/ 0 h 155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59639" h="1559640">
                <a:moveTo>
                  <a:pt x="0" y="0"/>
                </a:moveTo>
                <a:lnTo>
                  <a:pt x="227149" y="70506"/>
                </a:lnTo>
                <a:lnTo>
                  <a:pt x="175110" y="122545"/>
                </a:lnTo>
                <a:lnTo>
                  <a:pt x="698073" y="645508"/>
                </a:lnTo>
                <a:lnTo>
                  <a:pt x="828097" y="621742"/>
                </a:lnTo>
                <a:lnTo>
                  <a:pt x="955632" y="494213"/>
                </a:lnTo>
                <a:lnTo>
                  <a:pt x="1110397" y="570153"/>
                </a:lnTo>
                <a:lnTo>
                  <a:pt x="1284866" y="538275"/>
                </a:lnTo>
                <a:lnTo>
                  <a:pt x="1360814" y="693038"/>
                </a:lnTo>
                <a:lnTo>
                  <a:pt x="1515578" y="768987"/>
                </a:lnTo>
                <a:lnTo>
                  <a:pt x="1483699" y="943456"/>
                </a:lnTo>
                <a:lnTo>
                  <a:pt x="1559639" y="1098220"/>
                </a:lnTo>
                <a:lnTo>
                  <a:pt x="1432111" y="1225755"/>
                </a:lnTo>
                <a:lnTo>
                  <a:pt x="1400221" y="1400223"/>
                </a:lnTo>
                <a:lnTo>
                  <a:pt x="1225755" y="1432111"/>
                </a:lnTo>
                <a:lnTo>
                  <a:pt x="1098219" y="1559640"/>
                </a:lnTo>
                <a:lnTo>
                  <a:pt x="943455" y="1483700"/>
                </a:lnTo>
                <a:lnTo>
                  <a:pt x="768985" y="1515578"/>
                </a:lnTo>
                <a:lnTo>
                  <a:pt x="693037" y="1360814"/>
                </a:lnTo>
                <a:lnTo>
                  <a:pt x="538274" y="1284866"/>
                </a:lnTo>
                <a:lnTo>
                  <a:pt x="570152" y="1110397"/>
                </a:lnTo>
                <a:lnTo>
                  <a:pt x="494212" y="955633"/>
                </a:lnTo>
                <a:lnTo>
                  <a:pt x="621741" y="828098"/>
                </a:lnTo>
                <a:lnTo>
                  <a:pt x="645508" y="698071"/>
                </a:lnTo>
                <a:lnTo>
                  <a:pt x="122545" y="175110"/>
                </a:lnTo>
                <a:lnTo>
                  <a:pt x="70508" y="22714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50" name="フリーフォーム: 図形 349">
            <a:extLst>
              <a:ext uri="{FF2B5EF4-FFF2-40B4-BE49-F238E27FC236}">
                <a16:creationId xmlns:a16="http://schemas.microsoft.com/office/drawing/2014/main" id="{8EFE5230-78C8-C19B-C5B8-F3C3DEC63C5E}"/>
              </a:ext>
            </a:extLst>
          </p:cNvPr>
          <p:cNvSpPr/>
          <p:nvPr/>
        </p:nvSpPr>
        <p:spPr bwMode="auto">
          <a:xfrm>
            <a:off x="941303" y="2279290"/>
            <a:ext cx="947683" cy="947683"/>
          </a:xfrm>
          <a:custGeom>
            <a:avLst/>
            <a:gdLst>
              <a:gd name="connsiteX0" fmla="*/ 1559641 w 1559641"/>
              <a:gd name="connsiteY0" fmla="*/ 0 h 1559641"/>
              <a:gd name="connsiteX1" fmla="*/ 1489134 w 1559641"/>
              <a:gd name="connsiteY1" fmla="*/ 227150 h 1559641"/>
              <a:gd name="connsiteX2" fmla="*/ 1437096 w 1559641"/>
              <a:gd name="connsiteY2" fmla="*/ 175110 h 1559641"/>
              <a:gd name="connsiteX3" fmla="*/ 914133 w 1559641"/>
              <a:gd name="connsiteY3" fmla="*/ 698074 h 1559641"/>
              <a:gd name="connsiteX4" fmla="*/ 937900 w 1559641"/>
              <a:gd name="connsiteY4" fmla="*/ 828098 h 1559641"/>
              <a:gd name="connsiteX5" fmla="*/ 1065429 w 1559641"/>
              <a:gd name="connsiteY5" fmla="*/ 955634 h 1559641"/>
              <a:gd name="connsiteX6" fmla="*/ 989488 w 1559641"/>
              <a:gd name="connsiteY6" fmla="*/ 1110397 h 1559641"/>
              <a:gd name="connsiteX7" fmla="*/ 1021367 w 1559641"/>
              <a:gd name="connsiteY7" fmla="*/ 1284867 h 1559641"/>
              <a:gd name="connsiteX8" fmla="*/ 866603 w 1559641"/>
              <a:gd name="connsiteY8" fmla="*/ 1360814 h 1559641"/>
              <a:gd name="connsiteX9" fmla="*/ 790654 w 1559641"/>
              <a:gd name="connsiteY9" fmla="*/ 1515579 h 1559641"/>
              <a:gd name="connsiteX10" fmla="*/ 616185 w 1559641"/>
              <a:gd name="connsiteY10" fmla="*/ 1483700 h 1559641"/>
              <a:gd name="connsiteX11" fmla="*/ 461419 w 1559641"/>
              <a:gd name="connsiteY11" fmla="*/ 1559641 h 1559641"/>
              <a:gd name="connsiteX12" fmla="*/ 333886 w 1559641"/>
              <a:gd name="connsiteY12" fmla="*/ 1432112 h 1559641"/>
              <a:gd name="connsiteX13" fmla="*/ 159418 w 1559641"/>
              <a:gd name="connsiteY13" fmla="*/ 1400223 h 1559641"/>
              <a:gd name="connsiteX14" fmla="*/ 127530 w 1559641"/>
              <a:gd name="connsiteY14" fmla="*/ 1225756 h 1559641"/>
              <a:gd name="connsiteX15" fmla="*/ 0 w 1559641"/>
              <a:gd name="connsiteY15" fmla="*/ 1098220 h 1559641"/>
              <a:gd name="connsiteX16" fmla="*/ 75940 w 1559641"/>
              <a:gd name="connsiteY16" fmla="*/ 943456 h 1559641"/>
              <a:gd name="connsiteX17" fmla="*/ 44063 w 1559641"/>
              <a:gd name="connsiteY17" fmla="*/ 768986 h 1559641"/>
              <a:gd name="connsiteX18" fmla="*/ 198825 w 1559641"/>
              <a:gd name="connsiteY18" fmla="*/ 693038 h 1559641"/>
              <a:gd name="connsiteX19" fmla="*/ 274773 w 1559641"/>
              <a:gd name="connsiteY19" fmla="*/ 538275 h 1559641"/>
              <a:gd name="connsiteX20" fmla="*/ 449243 w 1559641"/>
              <a:gd name="connsiteY20" fmla="*/ 570153 h 1559641"/>
              <a:gd name="connsiteX21" fmla="*/ 604008 w 1559641"/>
              <a:gd name="connsiteY21" fmla="*/ 494213 h 1559641"/>
              <a:gd name="connsiteX22" fmla="*/ 731546 w 1559641"/>
              <a:gd name="connsiteY22" fmla="*/ 621742 h 1559641"/>
              <a:gd name="connsiteX23" fmla="*/ 861568 w 1559641"/>
              <a:gd name="connsiteY23" fmla="*/ 645508 h 1559641"/>
              <a:gd name="connsiteX24" fmla="*/ 1384532 w 1559641"/>
              <a:gd name="connsiteY24" fmla="*/ 122546 h 1559641"/>
              <a:gd name="connsiteX25" fmla="*/ 1332493 w 1559641"/>
              <a:gd name="connsiteY25" fmla="*/ 70507 h 1559641"/>
              <a:gd name="connsiteX26" fmla="*/ 1559641 w 1559641"/>
              <a:gd name="connsiteY26" fmla="*/ 0 h 1559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59641" h="1559641">
                <a:moveTo>
                  <a:pt x="1559641" y="0"/>
                </a:moveTo>
                <a:lnTo>
                  <a:pt x="1489134" y="227150"/>
                </a:lnTo>
                <a:lnTo>
                  <a:pt x="1437096" y="175110"/>
                </a:lnTo>
                <a:lnTo>
                  <a:pt x="914133" y="698074"/>
                </a:lnTo>
                <a:lnTo>
                  <a:pt x="937900" y="828098"/>
                </a:lnTo>
                <a:lnTo>
                  <a:pt x="1065429" y="955634"/>
                </a:lnTo>
                <a:lnTo>
                  <a:pt x="989488" y="1110397"/>
                </a:lnTo>
                <a:lnTo>
                  <a:pt x="1021367" y="1284867"/>
                </a:lnTo>
                <a:lnTo>
                  <a:pt x="866603" y="1360814"/>
                </a:lnTo>
                <a:lnTo>
                  <a:pt x="790654" y="1515579"/>
                </a:lnTo>
                <a:lnTo>
                  <a:pt x="616185" y="1483700"/>
                </a:lnTo>
                <a:lnTo>
                  <a:pt x="461419" y="1559641"/>
                </a:lnTo>
                <a:lnTo>
                  <a:pt x="333886" y="1432112"/>
                </a:lnTo>
                <a:lnTo>
                  <a:pt x="159418" y="1400223"/>
                </a:lnTo>
                <a:lnTo>
                  <a:pt x="127530" y="1225756"/>
                </a:lnTo>
                <a:lnTo>
                  <a:pt x="0" y="1098220"/>
                </a:lnTo>
                <a:lnTo>
                  <a:pt x="75940" y="943456"/>
                </a:lnTo>
                <a:lnTo>
                  <a:pt x="44063" y="768986"/>
                </a:lnTo>
                <a:lnTo>
                  <a:pt x="198825" y="693038"/>
                </a:lnTo>
                <a:lnTo>
                  <a:pt x="274773" y="538275"/>
                </a:lnTo>
                <a:lnTo>
                  <a:pt x="449243" y="570153"/>
                </a:lnTo>
                <a:lnTo>
                  <a:pt x="604008" y="494213"/>
                </a:lnTo>
                <a:lnTo>
                  <a:pt x="731546" y="621742"/>
                </a:lnTo>
                <a:lnTo>
                  <a:pt x="861568" y="645508"/>
                </a:lnTo>
                <a:lnTo>
                  <a:pt x="1384532" y="122546"/>
                </a:lnTo>
                <a:lnTo>
                  <a:pt x="1332493" y="70507"/>
                </a:lnTo>
                <a:lnTo>
                  <a:pt x="155964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45" name="フリーフォーム: 図形 344">
            <a:extLst>
              <a:ext uri="{FF2B5EF4-FFF2-40B4-BE49-F238E27FC236}">
                <a16:creationId xmlns:a16="http://schemas.microsoft.com/office/drawing/2014/main" id="{9054B6AC-9D21-F006-F6ED-C301F2D7FF59}"/>
              </a:ext>
            </a:extLst>
          </p:cNvPr>
          <p:cNvSpPr/>
          <p:nvPr/>
        </p:nvSpPr>
        <p:spPr bwMode="auto">
          <a:xfrm>
            <a:off x="1658102" y="2316531"/>
            <a:ext cx="641579" cy="1203236"/>
          </a:xfrm>
          <a:custGeom>
            <a:avLst/>
            <a:gdLst>
              <a:gd name="connsiteX0" fmla="*/ 527955 w 1055873"/>
              <a:gd name="connsiteY0" fmla="*/ 0 h 1980214"/>
              <a:gd name="connsiteX1" fmla="*/ 638717 w 1055873"/>
              <a:gd name="connsiteY1" fmla="*/ 210474 h 1980214"/>
              <a:gd name="connsiteX2" fmla="*/ 565124 w 1055873"/>
              <a:gd name="connsiteY2" fmla="*/ 210474 h 1980214"/>
              <a:gd name="connsiteX3" fmla="*/ 565124 w 1055873"/>
              <a:gd name="connsiteY3" fmla="*/ 950055 h 1980214"/>
              <a:gd name="connsiteX4" fmla="*/ 673870 w 1055873"/>
              <a:gd name="connsiteY4" fmla="*/ 1025191 h 1980214"/>
              <a:gd name="connsiteX5" fmla="*/ 854228 w 1055873"/>
              <a:gd name="connsiteY5" fmla="*/ 1025195 h 1980214"/>
              <a:gd name="connsiteX6" fmla="*/ 909965 w 1055873"/>
              <a:gd name="connsiteY6" fmla="*/ 1188328 h 1980214"/>
              <a:gd name="connsiteX7" fmla="*/ 1055873 w 1055873"/>
              <a:gd name="connsiteY7" fmla="*/ 1289155 h 1980214"/>
              <a:gd name="connsiteX8" fmla="*/ 1000143 w 1055873"/>
              <a:gd name="connsiteY8" fmla="*/ 1452293 h 1980214"/>
              <a:gd name="connsiteX9" fmla="*/ 1055873 w 1055873"/>
              <a:gd name="connsiteY9" fmla="*/ 1615431 h 1980214"/>
              <a:gd name="connsiteX10" fmla="*/ 909965 w 1055873"/>
              <a:gd name="connsiteY10" fmla="*/ 1716258 h 1980214"/>
              <a:gd name="connsiteX11" fmla="*/ 854228 w 1055873"/>
              <a:gd name="connsiteY11" fmla="*/ 1879392 h 1980214"/>
              <a:gd name="connsiteX12" fmla="*/ 673870 w 1055873"/>
              <a:gd name="connsiteY12" fmla="*/ 1879396 h 1980214"/>
              <a:gd name="connsiteX13" fmla="*/ 527954 w 1055873"/>
              <a:gd name="connsiteY13" fmla="*/ 1980214 h 1980214"/>
              <a:gd name="connsiteX14" fmla="*/ 382005 w 1055873"/>
              <a:gd name="connsiteY14" fmla="*/ 1879397 h 1980214"/>
              <a:gd name="connsiteX15" fmla="*/ 201646 w 1055873"/>
              <a:gd name="connsiteY15" fmla="*/ 1879392 h 1980214"/>
              <a:gd name="connsiteX16" fmla="*/ 145911 w 1055873"/>
              <a:gd name="connsiteY16" fmla="*/ 1716258 h 1980214"/>
              <a:gd name="connsiteX17" fmla="*/ 0 w 1055873"/>
              <a:gd name="connsiteY17" fmla="*/ 1615431 h 1980214"/>
              <a:gd name="connsiteX18" fmla="*/ 55732 w 1055873"/>
              <a:gd name="connsiteY18" fmla="*/ 1452293 h 1980214"/>
              <a:gd name="connsiteX19" fmla="*/ 0 w 1055873"/>
              <a:gd name="connsiteY19" fmla="*/ 1289155 h 1980214"/>
              <a:gd name="connsiteX20" fmla="*/ 145911 w 1055873"/>
              <a:gd name="connsiteY20" fmla="*/ 1188328 h 1980214"/>
              <a:gd name="connsiteX21" fmla="*/ 201646 w 1055873"/>
              <a:gd name="connsiteY21" fmla="*/ 1025195 h 1980214"/>
              <a:gd name="connsiteX22" fmla="*/ 382005 w 1055873"/>
              <a:gd name="connsiteY22" fmla="*/ 1025191 h 1980214"/>
              <a:gd name="connsiteX23" fmla="*/ 490752 w 1055873"/>
              <a:gd name="connsiteY23" fmla="*/ 950054 h 1980214"/>
              <a:gd name="connsiteX24" fmla="*/ 490752 w 1055873"/>
              <a:gd name="connsiteY24" fmla="*/ 210474 h 1980214"/>
              <a:gd name="connsiteX25" fmla="*/ 417156 w 1055873"/>
              <a:gd name="connsiteY25" fmla="*/ 210474 h 1980214"/>
              <a:gd name="connsiteX26" fmla="*/ 527955 w 1055873"/>
              <a:gd name="connsiteY26" fmla="*/ 0 h 1980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055873" h="1980214">
                <a:moveTo>
                  <a:pt x="527955" y="0"/>
                </a:moveTo>
                <a:lnTo>
                  <a:pt x="638717" y="210474"/>
                </a:lnTo>
                <a:lnTo>
                  <a:pt x="565124" y="210474"/>
                </a:lnTo>
                <a:lnTo>
                  <a:pt x="565124" y="950055"/>
                </a:lnTo>
                <a:lnTo>
                  <a:pt x="673870" y="1025191"/>
                </a:lnTo>
                <a:lnTo>
                  <a:pt x="854228" y="1025195"/>
                </a:lnTo>
                <a:lnTo>
                  <a:pt x="909965" y="1188328"/>
                </a:lnTo>
                <a:lnTo>
                  <a:pt x="1055873" y="1289155"/>
                </a:lnTo>
                <a:lnTo>
                  <a:pt x="1000143" y="1452293"/>
                </a:lnTo>
                <a:lnTo>
                  <a:pt x="1055873" y="1615431"/>
                </a:lnTo>
                <a:lnTo>
                  <a:pt x="909965" y="1716258"/>
                </a:lnTo>
                <a:lnTo>
                  <a:pt x="854228" y="1879392"/>
                </a:lnTo>
                <a:lnTo>
                  <a:pt x="673870" y="1879396"/>
                </a:lnTo>
                <a:lnTo>
                  <a:pt x="527954" y="1980214"/>
                </a:lnTo>
                <a:lnTo>
                  <a:pt x="382005" y="1879397"/>
                </a:lnTo>
                <a:lnTo>
                  <a:pt x="201646" y="1879392"/>
                </a:lnTo>
                <a:lnTo>
                  <a:pt x="145911" y="1716258"/>
                </a:lnTo>
                <a:lnTo>
                  <a:pt x="0" y="1615431"/>
                </a:lnTo>
                <a:lnTo>
                  <a:pt x="55732" y="1452293"/>
                </a:lnTo>
                <a:lnTo>
                  <a:pt x="0" y="1289155"/>
                </a:lnTo>
                <a:lnTo>
                  <a:pt x="145911" y="1188328"/>
                </a:lnTo>
                <a:lnTo>
                  <a:pt x="201646" y="1025195"/>
                </a:lnTo>
                <a:lnTo>
                  <a:pt x="382005" y="1025191"/>
                </a:lnTo>
                <a:lnTo>
                  <a:pt x="490752" y="950054"/>
                </a:lnTo>
                <a:lnTo>
                  <a:pt x="490752" y="210474"/>
                </a:lnTo>
                <a:lnTo>
                  <a:pt x="417156" y="210474"/>
                </a:lnTo>
                <a:lnTo>
                  <a:pt x="52795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3" name="フリーフォーム: 図形 302">
            <a:extLst>
              <a:ext uri="{FF2B5EF4-FFF2-40B4-BE49-F238E27FC236}">
                <a16:creationId xmlns:a16="http://schemas.microsoft.com/office/drawing/2014/main" id="{D6DBB872-FB24-7C16-F043-85848956FE18}"/>
              </a:ext>
            </a:extLst>
          </p:cNvPr>
          <p:cNvSpPr/>
          <p:nvPr/>
        </p:nvSpPr>
        <p:spPr bwMode="auto">
          <a:xfrm>
            <a:off x="7561041" y="3774563"/>
            <a:ext cx="695774" cy="903480"/>
          </a:xfrm>
          <a:custGeom>
            <a:avLst/>
            <a:gdLst>
              <a:gd name="connsiteX0" fmla="*/ 464811 w 929622"/>
              <a:gd name="connsiteY0" fmla="*/ 0 h 1207137"/>
              <a:gd name="connsiteX1" fmla="*/ 506895 w 929622"/>
              <a:gd name="connsiteY1" fmla="*/ 37545 h 1207137"/>
              <a:gd name="connsiteX2" fmla="*/ 555491 w 929622"/>
              <a:gd name="connsiteY2" fmla="*/ 8929 h 1207137"/>
              <a:gd name="connsiteX3" fmla="*/ 589439 w 929622"/>
              <a:gd name="connsiteY3" fmla="*/ 53962 h 1207137"/>
              <a:gd name="connsiteX4" fmla="*/ 642685 w 929622"/>
              <a:gd name="connsiteY4" fmla="*/ 35384 h 1207137"/>
              <a:gd name="connsiteX5" fmla="*/ 667201 w 929622"/>
              <a:gd name="connsiteY5" fmla="*/ 86172 h 1207137"/>
              <a:gd name="connsiteX6" fmla="*/ 723047 w 929622"/>
              <a:gd name="connsiteY6" fmla="*/ 78336 h 1207137"/>
              <a:gd name="connsiteX7" fmla="*/ 737177 w 929622"/>
              <a:gd name="connsiteY7" fmla="*/ 132931 h 1207137"/>
              <a:gd name="connsiteX8" fmla="*/ 793483 w 929622"/>
              <a:gd name="connsiteY8" fmla="*/ 136141 h 1207137"/>
              <a:gd name="connsiteX9" fmla="*/ 796693 w 929622"/>
              <a:gd name="connsiteY9" fmla="*/ 192446 h 1207137"/>
              <a:gd name="connsiteX10" fmla="*/ 851288 w 929622"/>
              <a:gd name="connsiteY10" fmla="*/ 206577 h 1207137"/>
              <a:gd name="connsiteX11" fmla="*/ 843453 w 929622"/>
              <a:gd name="connsiteY11" fmla="*/ 262422 h 1207137"/>
              <a:gd name="connsiteX12" fmla="*/ 894240 w 929622"/>
              <a:gd name="connsiteY12" fmla="*/ 286938 h 1207137"/>
              <a:gd name="connsiteX13" fmla="*/ 875660 w 929622"/>
              <a:gd name="connsiteY13" fmla="*/ 340184 h 1207137"/>
              <a:gd name="connsiteX14" fmla="*/ 920693 w 929622"/>
              <a:gd name="connsiteY14" fmla="*/ 374132 h 1207137"/>
              <a:gd name="connsiteX15" fmla="*/ 892078 w 929622"/>
              <a:gd name="connsiteY15" fmla="*/ 422727 h 1207137"/>
              <a:gd name="connsiteX16" fmla="*/ 929622 w 929622"/>
              <a:gd name="connsiteY16" fmla="*/ 464811 h 1207137"/>
              <a:gd name="connsiteX17" fmla="*/ 892078 w 929622"/>
              <a:gd name="connsiteY17" fmla="*/ 506895 h 1207137"/>
              <a:gd name="connsiteX18" fmla="*/ 920693 w 929622"/>
              <a:gd name="connsiteY18" fmla="*/ 555490 h 1207137"/>
              <a:gd name="connsiteX19" fmla="*/ 875660 w 929622"/>
              <a:gd name="connsiteY19" fmla="*/ 589439 h 1207137"/>
              <a:gd name="connsiteX20" fmla="*/ 894241 w 929622"/>
              <a:gd name="connsiteY20" fmla="*/ 642685 h 1207137"/>
              <a:gd name="connsiteX21" fmla="*/ 843451 w 929622"/>
              <a:gd name="connsiteY21" fmla="*/ 667199 h 1207137"/>
              <a:gd name="connsiteX22" fmla="*/ 851289 w 929622"/>
              <a:gd name="connsiteY22" fmla="*/ 723047 h 1207137"/>
              <a:gd name="connsiteX23" fmla="*/ 796694 w 929622"/>
              <a:gd name="connsiteY23" fmla="*/ 737178 h 1207137"/>
              <a:gd name="connsiteX24" fmla="*/ 793484 w 929622"/>
              <a:gd name="connsiteY24" fmla="*/ 793484 h 1207137"/>
              <a:gd name="connsiteX25" fmla="*/ 737179 w 929622"/>
              <a:gd name="connsiteY25" fmla="*/ 796693 h 1207137"/>
              <a:gd name="connsiteX26" fmla="*/ 723047 w 929622"/>
              <a:gd name="connsiteY26" fmla="*/ 851288 h 1207137"/>
              <a:gd name="connsiteX27" fmla="*/ 667199 w 929622"/>
              <a:gd name="connsiteY27" fmla="*/ 843451 h 1207137"/>
              <a:gd name="connsiteX28" fmla="*/ 642685 w 929622"/>
              <a:gd name="connsiteY28" fmla="*/ 894241 h 1207137"/>
              <a:gd name="connsiteX29" fmla="*/ 589439 w 929622"/>
              <a:gd name="connsiteY29" fmla="*/ 875660 h 1207137"/>
              <a:gd name="connsiteX30" fmla="*/ 555491 w 929622"/>
              <a:gd name="connsiteY30" fmla="*/ 920693 h 1207137"/>
              <a:gd name="connsiteX31" fmla="*/ 506895 w 929622"/>
              <a:gd name="connsiteY31" fmla="*/ 892078 h 1207137"/>
              <a:gd name="connsiteX32" fmla="*/ 495573 w 929622"/>
              <a:gd name="connsiteY32" fmla="*/ 902178 h 1207137"/>
              <a:gd name="connsiteX33" fmla="*/ 495573 w 929622"/>
              <a:gd name="connsiteY33" fmla="*/ 1032942 h 1207137"/>
              <a:gd name="connsiteX34" fmla="*/ 556481 w 929622"/>
              <a:gd name="connsiteY34" fmla="*/ 1032941 h 1207137"/>
              <a:gd name="connsiteX35" fmla="*/ 464811 w 929622"/>
              <a:gd name="connsiteY35" fmla="*/ 1207137 h 1207137"/>
              <a:gd name="connsiteX36" fmla="*/ 373141 w 929622"/>
              <a:gd name="connsiteY36" fmla="*/ 1032943 h 1207137"/>
              <a:gd name="connsiteX37" fmla="*/ 434049 w 929622"/>
              <a:gd name="connsiteY37" fmla="*/ 1032942 h 1207137"/>
              <a:gd name="connsiteX38" fmla="*/ 434049 w 929622"/>
              <a:gd name="connsiteY38" fmla="*/ 902178 h 1207137"/>
              <a:gd name="connsiteX39" fmla="*/ 422727 w 929622"/>
              <a:gd name="connsiteY39" fmla="*/ 892078 h 1207137"/>
              <a:gd name="connsiteX40" fmla="*/ 374131 w 929622"/>
              <a:gd name="connsiteY40" fmla="*/ 920693 h 1207137"/>
              <a:gd name="connsiteX41" fmla="*/ 340183 w 929622"/>
              <a:gd name="connsiteY41" fmla="*/ 875661 h 1207137"/>
              <a:gd name="connsiteX42" fmla="*/ 286938 w 929622"/>
              <a:gd name="connsiteY42" fmla="*/ 894241 h 1207137"/>
              <a:gd name="connsiteX43" fmla="*/ 262422 w 929622"/>
              <a:gd name="connsiteY43" fmla="*/ 843452 h 1207137"/>
              <a:gd name="connsiteX44" fmla="*/ 206577 w 929622"/>
              <a:gd name="connsiteY44" fmla="*/ 851288 h 1207137"/>
              <a:gd name="connsiteX45" fmla="*/ 192444 w 929622"/>
              <a:gd name="connsiteY45" fmla="*/ 796692 h 1207137"/>
              <a:gd name="connsiteX46" fmla="*/ 136141 w 929622"/>
              <a:gd name="connsiteY46" fmla="*/ 793483 h 1207137"/>
              <a:gd name="connsiteX47" fmla="*/ 132930 w 929622"/>
              <a:gd name="connsiteY47" fmla="*/ 737178 h 1207137"/>
              <a:gd name="connsiteX48" fmla="*/ 78336 w 929622"/>
              <a:gd name="connsiteY48" fmla="*/ 723047 h 1207137"/>
              <a:gd name="connsiteX49" fmla="*/ 86172 w 929622"/>
              <a:gd name="connsiteY49" fmla="*/ 667201 h 1207137"/>
              <a:gd name="connsiteX50" fmla="*/ 35383 w 929622"/>
              <a:gd name="connsiteY50" fmla="*/ 642686 h 1207137"/>
              <a:gd name="connsiteX51" fmla="*/ 53962 w 929622"/>
              <a:gd name="connsiteY51" fmla="*/ 589439 h 1207137"/>
              <a:gd name="connsiteX52" fmla="*/ 8929 w 929622"/>
              <a:gd name="connsiteY52" fmla="*/ 555491 h 1207137"/>
              <a:gd name="connsiteX53" fmla="*/ 37543 w 929622"/>
              <a:gd name="connsiteY53" fmla="*/ 506894 h 1207137"/>
              <a:gd name="connsiteX54" fmla="*/ 0 w 929622"/>
              <a:gd name="connsiteY54" fmla="*/ 464811 h 1207137"/>
              <a:gd name="connsiteX55" fmla="*/ 37544 w 929622"/>
              <a:gd name="connsiteY55" fmla="*/ 422728 h 1207137"/>
              <a:gd name="connsiteX56" fmla="*/ 8928 w 929622"/>
              <a:gd name="connsiteY56" fmla="*/ 374130 h 1207137"/>
              <a:gd name="connsiteX57" fmla="*/ 53962 w 929622"/>
              <a:gd name="connsiteY57" fmla="*/ 340184 h 1207137"/>
              <a:gd name="connsiteX58" fmla="*/ 35382 w 929622"/>
              <a:gd name="connsiteY58" fmla="*/ 286938 h 1207137"/>
              <a:gd name="connsiteX59" fmla="*/ 86170 w 929622"/>
              <a:gd name="connsiteY59" fmla="*/ 262422 h 1207137"/>
              <a:gd name="connsiteX60" fmla="*/ 78336 w 929622"/>
              <a:gd name="connsiteY60" fmla="*/ 206576 h 1207137"/>
              <a:gd name="connsiteX61" fmla="*/ 132930 w 929622"/>
              <a:gd name="connsiteY61" fmla="*/ 192446 h 1207137"/>
              <a:gd name="connsiteX62" fmla="*/ 136140 w 929622"/>
              <a:gd name="connsiteY62" fmla="*/ 136140 h 1207137"/>
              <a:gd name="connsiteX63" fmla="*/ 192444 w 929622"/>
              <a:gd name="connsiteY63" fmla="*/ 132931 h 1207137"/>
              <a:gd name="connsiteX64" fmla="*/ 206577 w 929622"/>
              <a:gd name="connsiteY64" fmla="*/ 78336 h 1207137"/>
              <a:gd name="connsiteX65" fmla="*/ 262421 w 929622"/>
              <a:gd name="connsiteY65" fmla="*/ 86170 h 1207137"/>
              <a:gd name="connsiteX66" fmla="*/ 286938 w 929622"/>
              <a:gd name="connsiteY66" fmla="*/ 35383 h 1207137"/>
              <a:gd name="connsiteX67" fmla="*/ 340184 w 929622"/>
              <a:gd name="connsiteY67" fmla="*/ 53962 h 1207137"/>
              <a:gd name="connsiteX68" fmla="*/ 374130 w 929622"/>
              <a:gd name="connsiteY68" fmla="*/ 8929 h 1207137"/>
              <a:gd name="connsiteX69" fmla="*/ 422729 w 929622"/>
              <a:gd name="connsiteY69" fmla="*/ 37545 h 1207137"/>
              <a:gd name="connsiteX70" fmla="*/ 464811 w 929622"/>
              <a:gd name="connsiteY70" fmla="*/ 0 h 1207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29622" h="1207137">
                <a:moveTo>
                  <a:pt x="464811" y="0"/>
                </a:moveTo>
                <a:lnTo>
                  <a:pt x="506895" y="37545"/>
                </a:lnTo>
                <a:lnTo>
                  <a:pt x="555491" y="8929"/>
                </a:lnTo>
                <a:lnTo>
                  <a:pt x="589439" y="53962"/>
                </a:lnTo>
                <a:lnTo>
                  <a:pt x="642685" y="35384"/>
                </a:lnTo>
                <a:lnTo>
                  <a:pt x="667201" y="86172"/>
                </a:lnTo>
                <a:lnTo>
                  <a:pt x="723047" y="78336"/>
                </a:lnTo>
                <a:lnTo>
                  <a:pt x="737177" y="132931"/>
                </a:lnTo>
                <a:lnTo>
                  <a:pt x="793483" y="136141"/>
                </a:lnTo>
                <a:lnTo>
                  <a:pt x="796693" y="192446"/>
                </a:lnTo>
                <a:lnTo>
                  <a:pt x="851288" y="206577"/>
                </a:lnTo>
                <a:lnTo>
                  <a:pt x="843453" y="262422"/>
                </a:lnTo>
                <a:lnTo>
                  <a:pt x="894240" y="286938"/>
                </a:lnTo>
                <a:lnTo>
                  <a:pt x="875660" y="340184"/>
                </a:lnTo>
                <a:lnTo>
                  <a:pt x="920693" y="374132"/>
                </a:lnTo>
                <a:lnTo>
                  <a:pt x="892078" y="422727"/>
                </a:lnTo>
                <a:lnTo>
                  <a:pt x="929622" y="464811"/>
                </a:lnTo>
                <a:lnTo>
                  <a:pt x="892078" y="506895"/>
                </a:lnTo>
                <a:lnTo>
                  <a:pt x="920693" y="555490"/>
                </a:lnTo>
                <a:lnTo>
                  <a:pt x="875660" y="589439"/>
                </a:lnTo>
                <a:lnTo>
                  <a:pt x="894241" y="642685"/>
                </a:lnTo>
                <a:lnTo>
                  <a:pt x="843451" y="667199"/>
                </a:lnTo>
                <a:lnTo>
                  <a:pt x="851289" y="723047"/>
                </a:lnTo>
                <a:lnTo>
                  <a:pt x="796694" y="737178"/>
                </a:lnTo>
                <a:lnTo>
                  <a:pt x="793484" y="793484"/>
                </a:lnTo>
                <a:lnTo>
                  <a:pt x="737179" y="796693"/>
                </a:lnTo>
                <a:lnTo>
                  <a:pt x="723047" y="851288"/>
                </a:lnTo>
                <a:lnTo>
                  <a:pt x="667199" y="843451"/>
                </a:lnTo>
                <a:lnTo>
                  <a:pt x="642685" y="894241"/>
                </a:lnTo>
                <a:lnTo>
                  <a:pt x="589439" y="875660"/>
                </a:lnTo>
                <a:lnTo>
                  <a:pt x="555491" y="920693"/>
                </a:lnTo>
                <a:lnTo>
                  <a:pt x="506895" y="892078"/>
                </a:lnTo>
                <a:lnTo>
                  <a:pt x="495573" y="902178"/>
                </a:lnTo>
                <a:lnTo>
                  <a:pt x="495573" y="1032942"/>
                </a:lnTo>
                <a:lnTo>
                  <a:pt x="556481" y="1032941"/>
                </a:lnTo>
                <a:lnTo>
                  <a:pt x="464811" y="1207137"/>
                </a:lnTo>
                <a:lnTo>
                  <a:pt x="373141" y="1032943"/>
                </a:lnTo>
                <a:lnTo>
                  <a:pt x="434049" y="1032942"/>
                </a:lnTo>
                <a:lnTo>
                  <a:pt x="434049" y="902178"/>
                </a:lnTo>
                <a:lnTo>
                  <a:pt x="422727" y="892078"/>
                </a:lnTo>
                <a:lnTo>
                  <a:pt x="374131" y="920693"/>
                </a:lnTo>
                <a:lnTo>
                  <a:pt x="340183" y="875661"/>
                </a:lnTo>
                <a:lnTo>
                  <a:pt x="286938" y="894241"/>
                </a:lnTo>
                <a:lnTo>
                  <a:pt x="262422" y="843452"/>
                </a:lnTo>
                <a:lnTo>
                  <a:pt x="206577" y="851288"/>
                </a:lnTo>
                <a:lnTo>
                  <a:pt x="192444" y="796692"/>
                </a:lnTo>
                <a:lnTo>
                  <a:pt x="136141" y="793483"/>
                </a:lnTo>
                <a:lnTo>
                  <a:pt x="132930" y="737178"/>
                </a:lnTo>
                <a:lnTo>
                  <a:pt x="78336" y="723047"/>
                </a:lnTo>
                <a:lnTo>
                  <a:pt x="86172" y="667201"/>
                </a:lnTo>
                <a:lnTo>
                  <a:pt x="35383" y="642686"/>
                </a:lnTo>
                <a:lnTo>
                  <a:pt x="53962" y="589439"/>
                </a:lnTo>
                <a:lnTo>
                  <a:pt x="8929" y="555491"/>
                </a:lnTo>
                <a:lnTo>
                  <a:pt x="37543" y="506894"/>
                </a:lnTo>
                <a:lnTo>
                  <a:pt x="0" y="464811"/>
                </a:lnTo>
                <a:lnTo>
                  <a:pt x="37544" y="422728"/>
                </a:lnTo>
                <a:lnTo>
                  <a:pt x="8928" y="374130"/>
                </a:lnTo>
                <a:lnTo>
                  <a:pt x="53962" y="340184"/>
                </a:lnTo>
                <a:lnTo>
                  <a:pt x="35382" y="286938"/>
                </a:lnTo>
                <a:lnTo>
                  <a:pt x="86170" y="262422"/>
                </a:lnTo>
                <a:lnTo>
                  <a:pt x="78336" y="206576"/>
                </a:lnTo>
                <a:lnTo>
                  <a:pt x="132930" y="192446"/>
                </a:lnTo>
                <a:lnTo>
                  <a:pt x="136140" y="136140"/>
                </a:lnTo>
                <a:lnTo>
                  <a:pt x="192444" y="132931"/>
                </a:lnTo>
                <a:lnTo>
                  <a:pt x="206577" y="78336"/>
                </a:lnTo>
                <a:lnTo>
                  <a:pt x="262421" y="86170"/>
                </a:lnTo>
                <a:lnTo>
                  <a:pt x="286938" y="35383"/>
                </a:lnTo>
                <a:lnTo>
                  <a:pt x="340184" y="53962"/>
                </a:lnTo>
                <a:lnTo>
                  <a:pt x="374130" y="8929"/>
                </a:lnTo>
                <a:lnTo>
                  <a:pt x="422729" y="37545"/>
                </a:lnTo>
                <a:lnTo>
                  <a:pt x="46481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8" name="フリーフォーム: 図形 297">
            <a:extLst>
              <a:ext uri="{FF2B5EF4-FFF2-40B4-BE49-F238E27FC236}">
                <a16:creationId xmlns:a16="http://schemas.microsoft.com/office/drawing/2014/main" id="{847FA765-A2FF-B142-2D78-9D02ACFCF144}"/>
              </a:ext>
            </a:extLst>
          </p:cNvPr>
          <p:cNvSpPr/>
          <p:nvPr/>
        </p:nvSpPr>
        <p:spPr bwMode="auto">
          <a:xfrm>
            <a:off x="8224222" y="4067890"/>
            <a:ext cx="740752" cy="740752"/>
          </a:xfrm>
          <a:custGeom>
            <a:avLst/>
            <a:gdLst>
              <a:gd name="connsiteX0" fmla="*/ 524904 w 989717"/>
              <a:gd name="connsiteY0" fmla="*/ 0 h 989717"/>
              <a:gd name="connsiteX1" fmla="*/ 566987 w 989717"/>
              <a:gd name="connsiteY1" fmla="*/ 37543 h 989717"/>
              <a:gd name="connsiteX2" fmla="*/ 615583 w 989717"/>
              <a:gd name="connsiteY2" fmla="*/ 8932 h 989717"/>
              <a:gd name="connsiteX3" fmla="*/ 649532 w 989717"/>
              <a:gd name="connsiteY3" fmla="*/ 53962 h 989717"/>
              <a:gd name="connsiteX4" fmla="*/ 702781 w 989717"/>
              <a:gd name="connsiteY4" fmla="*/ 35384 h 989717"/>
              <a:gd name="connsiteX5" fmla="*/ 727292 w 989717"/>
              <a:gd name="connsiteY5" fmla="*/ 86171 h 989717"/>
              <a:gd name="connsiteX6" fmla="*/ 783140 w 989717"/>
              <a:gd name="connsiteY6" fmla="*/ 78333 h 989717"/>
              <a:gd name="connsiteX7" fmla="*/ 797270 w 989717"/>
              <a:gd name="connsiteY7" fmla="*/ 132930 h 989717"/>
              <a:gd name="connsiteX8" fmla="*/ 853576 w 989717"/>
              <a:gd name="connsiteY8" fmla="*/ 136141 h 989717"/>
              <a:gd name="connsiteX9" fmla="*/ 856785 w 989717"/>
              <a:gd name="connsiteY9" fmla="*/ 192445 h 989717"/>
              <a:gd name="connsiteX10" fmla="*/ 911382 w 989717"/>
              <a:gd name="connsiteY10" fmla="*/ 206576 h 989717"/>
              <a:gd name="connsiteX11" fmla="*/ 903541 w 989717"/>
              <a:gd name="connsiteY11" fmla="*/ 262423 h 989717"/>
              <a:gd name="connsiteX12" fmla="*/ 954331 w 989717"/>
              <a:gd name="connsiteY12" fmla="*/ 286937 h 989717"/>
              <a:gd name="connsiteX13" fmla="*/ 935754 w 989717"/>
              <a:gd name="connsiteY13" fmla="*/ 340185 h 989717"/>
              <a:gd name="connsiteX14" fmla="*/ 980783 w 989717"/>
              <a:gd name="connsiteY14" fmla="*/ 374132 h 989717"/>
              <a:gd name="connsiteX15" fmla="*/ 952171 w 989717"/>
              <a:gd name="connsiteY15" fmla="*/ 422730 h 989717"/>
              <a:gd name="connsiteX16" fmla="*/ 989717 w 989717"/>
              <a:gd name="connsiteY16" fmla="*/ 464812 h 989717"/>
              <a:gd name="connsiteX17" fmla="*/ 952173 w 989717"/>
              <a:gd name="connsiteY17" fmla="*/ 506895 h 989717"/>
              <a:gd name="connsiteX18" fmla="*/ 980786 w 989717"/>
              <a:gd name="connsiteY18" fmla="*/ 555493 h 989717"/>
              <a:gd name="connsiteX19" fmla="*/ 935756 w 989717"/>
              <a:gd name="connsiteY19" fmla="*/ 589441 h 989717"/>
              <a:gd name="connsiteX20" fmla="*/ 954333 w 989717"/>
              <a:gd name="connsiteY20" fmla="*/ 642689 h 989717"/>
              <a:gd name="connsiteX21" fmla="*/ 903544 w 989717"/>
              <a:gd name="connsiteY21" fmla="*/ 667202 h 989717"/>
              <a:gd name="connsiteX22" fmla="*/ 911382 w 989717"/>
              <a:gd name="connsiteY22" fmla="*/ 723049 h 989717"/>
              <a:gd name="connsiteX23" fmla="*/ 856786 w 989717"/>
              <a:gd name="connsiteY23" fmla="*/ 737179 h 989717"/>
              <a:gd name="connsiteX24" fmla="*/ 853574 w 989717"/>
              <a:gd name="connsiteY24" fmla="*/ 793483 h 989717"/>
              <a:gd name="connsiteX25" fmla="*/ 797270 w 989717"/>
              <a:gd name="connsiteY25" fmla="*/ 796694 h 989717"/>
              <a:gd name="connsiteX26" fmla="*/ 783141 w 989717"/>
              <a:gd name="connsiteY26" fmla="*/ 851290 h 989717"/>
              <a:gd name="connsiteX27" fmla="*/ 727293 w 989717"/>
              <a:gd name="connsiteY27" fmla="*/ 843453 h 989717"/>
              <a:gd name="connsiteX28" fmla="*/ 702781 w 989717"/>
              <a:gd name="connsiteY28" fmla="*/ 894241 h 989717"/>
              <a:gd name="connsiteX29" fmla="*/ 649534 w 989717"/>
              <a:gd name="connsiteY29" fmla="*/ 875663 h 989717"/>
              <a:gd name="connsiteX30" fmla="*/ 615586 w 989717"/>
              <a:gd name="connsiteY30" fmla="*/ 920693 h 989717"/>
              <a:gd name="connsiteX31" fmla="*/ 566988 w 989717"/>
              <a:gd name="connsiteY31" fmla="*/ 892081 h 989717"/>
              <a:gd name="connsiteX32" fmla="*/ 524904 w 989717"/>
              <a:gd name="connsiteY32" fmla="*/ 929625 h 989717"/>
              <a:gd name="connsiteX33" fmla="*/ 482820 w 989717"/>
              <a:gd name="connsiteY33" fmla="*/ 892080 h 989717"/>
              <a:gd name="connsiteX34" fmla="*/ 434224 w 989717"/>
              <a:gd name="connsiteY34" fmla="*/ 920693 h 989717"/>
              <a:gd name="connsiteX35" fmla="*/ 400276 w 989717"/>
              <a:gd name="connsiteY35" fmla="*/ 875663 h 989717"/>
              <a:gd name="connsiteX36" fmla="*/ 347027 w 989717"/>
              <a:gd name="connsiteY36" fmla="*/ 894241 h 989717"/>
              <a:gd name="connsiteX37" fmla="*/ 322513 w 989717"/>
              <a:gd name="connsiteY37" fmla="*/ 843451 h 989717"/>
              <a:gd name="connsiteX38" fmla="*/ 266667 w 989717"/>
              <a:gd name="connsiteY38" fmla="*/ 851290 h 989717"/>
              <a:gd name="connsiteX39" fmla="*/ 252537 w 989717"/>
              <a:gd name="connsiteY39" fmla="*/ 796692 h 989717"/>
              <a:gd name="connsiteX40" fmla="*/ 237390 w 989717"/>
              <a:gd name="connsiteY40" fmla="*/ 795830 h 989717"/>
              <a:gd name="connsiteX41" fmla="*/ 144926 w 989717"/>
              <a:gd name="connsiteY41" fmla="*/ 888294 h 989717"/>
              <a:gd name="connsiteX42" fmla="*/ 187995 w 989717"/>
              <a:gd name="connsiteY42" fmla="*/ 931363 h 989717"/>
              <a:gd name="connsiteX43" fmla="*/ 0 w 989717"/>
              <a:gd name="connsiteY43" fmla="*/ 989717 h 989717"/>
              <a:gd name="connsiteX44" fmla="*/ 58352 w 989717"/>
              <a:gd name="connsiteY44" fmla="*/ 801721 h 989717"/>
              <a:gd name="connsiteX45" fmla="*/ 101422 w 989717"/>
              <a:gd name="connsiteY45" fmla="*/ 844790 h 989717"/>
              <a:gd name="connsiteX46" fmla="*/ 193886 w 989717"/>
              <a:gd name="connsiteY46" fmla="*/ 752326 h 989717"/>
              <a:gd name="connsiteX47" fmla="*/ 193022 w 989717"/>
              <a:gd name="connsiteY47" fmla="*/ 737179 h 989717"/>
              <a:gd name="connsiteX48" fmla="*/ 138424 w 989717"/>
              <a:gd name="connsiteY48" fmla="*/ 723049 h 989717"/>
              <a:gd name="connsiteX49" fmla="*/ 146264 w 989717"/>
              <a:gd name="connsiteY49" fmla="*/ 667202 h 989717"/>
              <a:gd name="connsiteX50" fmla="*/ 95475 w 989717"/>
              <a:gd name="connsiteY50" fmla="*/ 642689 h 989717"/>
              <a:gd name="connsiteX51" fmla="*/ 114053 w 989717"/>
              <a:gd name="connsiteY51" fmla="*/ 589441 h 989717"/>
              <a:gd name="connsiteX52" fmla="*/ 69023 w 989717"/>
              <a:gd name="connsiteY52" fmla="*/ 555493 h 989717"/>
              <a:gd name="connsiteX53" fmla="*/ 97635 w 989717"/>
              <a:gd name="connsiteY53" fmla="*/ 506895 h 989717"/>
              <a:gd name="connsiteX54" fmla="*/ 60092 w 989717"/>
              <a:gd name="connsiteY54" fmla="*/ 464812 h 989717"/>
              <a:gd name="connsiteX55" fmla="*/ 97636 w 989717"/>
              <a:gd name="connsiteY55" fmla="*/ 422729 h 989717"/>
              <a:gd name="connsiteX56" fmla="*/ 69022 w 989717"/>
              <a:gd name="connsiteY56" fmla="*/ 374132 h 989717"/>
              <a:gd name="connsiteX57" fmla="*/ 114052 w 989717"/>
              <a:gd name="connsiteY57" fmla="*/ 340183 h 989717"/>
              <a:gd name="connsiteX58" fmla="*/ 95475 w 989717"/>
              <a:gd name="connsiteY58" fmla="*/ 286936 h 989717"/>
              <a:gd name="connsiteX59" fmla="*/ 146263 w 989717"/>
              <a:gd name="connsiteY59" fmla="*/ 262424 h 989717"/>
              <a:gd name="connsiteX60" fmla="*/ 138426 w 989717"/>
              <a:gd name="connsiteY60" fmla="*/ 206576 h 989717"/>
              <a:gd name="connsiteX61" fmla="*/ 193022 w 989717"/>
              <a:gd name="connsiteY61" fmla="*/ 192446 h 989717"/>
              <a:gd name="connsiteX62" fmla="*/ 196232 w 989717"/>
              <a:gd name="connsiteY62" fmla="*/ 136141 h 989717"/>
              <a:gd name="connsiteX63" fmla="*/ 252536 w 989717"/>
              <a:gd name="connsiteY63" fmla="*/ 132929 h 989717"/>
              <a:gd name="connsiteX64" fmla="*/ 266666 w 989717"/>
              <a:gd name="connsiteY64" fmla="*/ 78333 h 989717"/>
              <a:gd name="connsiteX65" fmla="*/ 322515 w 989717"/>
              <a:gd name="connsiteY65" fmla="*/ 86172 h 989717"/>
              <a:gd name="connsiteX66" fmla="*/ 347027 w 989717"/>
              <a:gd name="connsiteY66" fmla="*/ 35384 h 989717"/>
              <a:gd name="connsiteX67" fmla="*/ 400274 w 989717"/>
              <a:gd name="connsiteY67" fmla="*/ 53962 h 989717"/>
              <a:gd name="connsiteX68" fmla="*/ 434223 w 989717"/>
              <a:gd name="connsiteY68" fmla="*/ 8931 h 989717"/>
              <a:gd name="connsiteX69" fmla="*/ 482821 w 989717"/>
              <a:gd name="connsiteY69" fmla="*/ 37543 h 989717"/>
              <a:gd name="connsiteX70" fmla="*/ 524904 w 989717"/>
              <a:gd name="connsiteY70" fmla="*/ 0 h 98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89717" h="989717">
                <a:moveTo>
                  <a:pt x="524904" y="0"/>
                </a:moveTo>
                <a:lnTo>
                  <a:pt x="566987" y="37543"/>
                </a:lnTo>
                <a:lnTo>
                  <a:pt x="615583" y="8932"/>
                </a:lnTo>
                <a:lnTo>
                  <a:pt x="649532" y="53962"/>
                </a:lnTo>
                <a:lnTo>
                  <a:pt x="702781" y="35384"/>
                </a:lnTo>
                <a:lnTo>
                  <a:pt x="727292" y="86171"/>
                </a:lnTo>
                <a:lnTo>
                  <a:pt x="783140" y="78333"/>
                </a:lnTo>
                <a:lnTo>
                  <a:pt x="797270" y="132930"/>
                </a:lnTo>
                <a:lnTo>
                  <a:pt x="853576" y="136141"/>
                </a:lnTo>
                <a:lnTo>
                  <a:pt x="856785" y="192445"/>
                </a:lnTo>
                <a:lnTo>
                  <a:pt x="911382" y="206576"/>
                </a:lnTo>
                <a:lnTo>
                  <a:pt x="903541" y="262423"/>
                </a:lnTo>
                <a:lnTo>
                  <a:pt x="954331" y="286937"/>
                </a:lnTo>
                <a:lnTo>
                  <a:pt x="935754" y="340185"/>
                </a:lnTo>
                <a:lnTo>
                  <a:pt x="980783" y="374132"/>
                </a:lnTo>
                <a:lnTo>
                  <a:pt x="952171" y="422730"/>
                </a:lnTo>
                <a:lnTo>
                  <a:pt x="989717" y="464812"/>
                </a:lnTo>
                <a:lnTo>
                  <a:pt x="952173" y="506895"/>
                </a:lnTo>
                <a:lnTo>
                  <a:pt x="980786" y="555493"/>
                </a:lnTo>
                <a:lnTo>
                  <a:pt x="935756" y="589441"/>
                </a:lnTo>
                <a:lnTo>
                  <a:pt x="954333" y="642689"/>
                </a:lnTo>
                <a:lnTo>
                  <a:pt x="903544" y="667202"/>
                </a:lnTo>
                <a:lnTo>
                  <a:pt x="911382" y="723049"/>
                </a:lnTo>
                <a:lnTo>
                  <a:pt x="856786" y="737179"/>
                </a:lnTo>
                <a:lnTo>
                  <a:pt x="853574" y="793483"/>
                </a:lnTo>
                <a:lnTo>
                  <a:pt x="797270" y="796694"/>
                </a:lnTo>
                <a:lnTo>
                  <a:pt x="783141" y="851290"/>
                </a:lnTo>
                <a:lnTo>
                  <a:pt x="727293" y="843453"/>
                </a:lnTo>
                <a:lnTo>
                  <a:pt x="702781" y="894241"/>
                </a:lnTo>
                <a:lnTo>
                  <a:pt x="649534" y="875663"/>
                </a:lnTo>
                <a:lnTo>
                  <a:pt x="615586" y="920693"/>
                </a:lnTo>
                <a:lnTo>
                  <a:pt x="566988" y="892081"/>
                </a:lnTo>
                <a:lnTo>
                  <a:pt x="524904" y="929625"/>
                </a:lnTo>
                <a:lnTo>
                  <a:pt x="482820" y="892080"/>
                </a:lnTo>
                <a:lnTo>
                  <a:pt x="434224" y="920693"/>
                </a:lnTo>
                <a:lnTo>
                  <a:pt x="400276" y="875663"/>
                </a:lnTo>
                <a:lnTo>
                  <a:pt x="347027" y="894241"/>
                </a:lnTo>
                <a:lnTo>
                  <a:pt x="322513" y="843451"/>
                </a:lnTo>
                <a:lnTo>
                  <a:pt x="266667" y="851290"/>
                </a:lnTo>
                <a:lnTo>
                  <a:pt x="252537" y="796692"/>
                </a:lnTo>
                <a:lnTo>
                  <a:pt x="237390" y="795830"/>
                </a:lnTo>
                <a:lnTo>
                  <a:pt x="144926" y="888294"/>
                </a:lnTo>
                <a:lnTo>
                  <a:pt x="187995" y="931363"/>
                </a:lnTo>
                <a:lnTo>
                  <a:pt x="0" y="989717"/>
                </a:lnTo>
                <a:lnTo>
                  <a:pt x="58352" y="801721"/>
                </a:lnTo>
                <a:lnTo>
                  <a:pt x="101422" y="844790"/>
                </a:lnTo>
                <a:lnTo>
                  <a:pt x="193886" y="752326"/>
                </a:lnTo>
                <a:lnTo>
                  <a:pt x="193022" y="737179"/>
                </a:lnTo>
                <a:lnTo>
                  <a:pt x="138424" y="723049"/>
                </a:lnTo>
                <a:lnTo>
                  <a:pt x="146264" y="667202"/>
                </a:lnTo>
                <a:lnTo>
                  <a:pt x="95475" y="642689"/>
                </a:lnTo>
                <a:lnTo>
                  <a:pt x="114053" y="589441"/>
                </a:lnTo>
                <a:lnTo>
                  <a:pt x="69023" y="555493"/>
                </a:lnTo>
                <a:lnTo>
                  <a:pt x="97635" y="506895"/>
                </a:lnTo>
                <a:lnTo>
                  <a:pt x="60092" y="464812"/>
                </a:lnTo>
                <a:lnTo>
                  <a:pt x="97636" y="422729"/>
                </a:lnTo>
                <a:lnTo>
                  <a:pt x="69022" y="374132"/>
                </a:lnTo>
                <a:lnTo>
                  <a:pt x="114052" y="340183"/>
                </a:lnTo>
                <a:lnTo>
                  <a:pt x="95475" y="286936"/>
                </a:lnTo>
                <a:lnTo>
                  <a:pt x="146263" y="262424"/>
                </a:lnTo>
                <a:lnTo>
                  <a:pt x="138426" y="206576"/>
                </a:lnTo>
                <a:lnTo>
                  <a:pt x="193022" y="192446"/>
                </a:lnTo>
                <a:lnTo>
                  <a:pt x="196232" y="136141"/>
                </a:lnTo>
                <a:lnTo>
                  <a:pt x="252536" y="132929"/>
                </a:lnTo>
                <a:lnTo>
                  <a:pt x="266666" y="78333"/>
                </a:lnTo>
                <a:lnTo>
                  <a:pt x="322515" y="86172"/>
                </a:lnTo>
                <a:lnTo>
                  <a:pt x="347027" y="35384"/>
                </a:lnTo>
                <a:lnTo>
                  <a:pt x="400274" y="53962"/>
                </a:lnTo>
                <a:lnTo>
                  <a:pt x="434223" y="8931"/>
                </a:lnTo>
                <a:lnTo>
                  <a:pt x="482821" y="37543"/>
                </a:lnTo>
                <a:lnTo>
                  <a:pt x="52490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7" name="フリーフォーム: 図形 296">
            <a:extLst>
              <a:ext uri="{FF2B5EF4-FFF2-40B4-BE49-F238E27FC236}">
                <a16:creationId xmlns:a16="http://schemas.microsoft.com/office/drawing/2014/main" id="{25514106-DFCC-80EE-6A0D-C2D68018B68D}"/>
              </a:ext>
            </a:extLst>
          </p:cNvPr>
          <p:cNvSpPr/>
          <p:nvPr/>
        </p:nvSpPr>
        <p:spPr bwMode="auto">
          <a:xfrm>
            <a:off x="6852882" y="4067892"/>
            <a:ext cx="740750" cy="740750"/>
          </a:xfrm>
          <a:custGeom>
            <a:avLst/>
            <a:gdLst>
              <a:gd name="connsiteX0" fmla="*/ 464811 w 989714"/>
              <a:gd name="connsiteY0" fmla="*/ 0 h 989714"/>
              <a:gd name="connsiteX1" fmla="*/ 506894 w 989714"/>
              <a:gd name="connsiteY1" fmla="*/ 37543 h 989714"/>
              <a:gd name="connsiteX2" fmla="*/ 555492 w 989714"/>
              <a:gd name="connsiteY2" fmla="*/ 8931 h 989714"/>
              <a:gd name="connsiteX3" fmla="*/ 589439 w 989714"/>
              <a:gd name="connsiteY3" fmla="*/ 53960 h 989714"/>
              <a:gd name="connsiteX4" fmla="*/ 642688 w 989714"/>
              <a:gd name="connsiteY4" fmla="*/ 35382 h 989714"/>
              <a:gd name="connsiteX5" fmla="*/ 667199 w 989714"/>
              <a:gd name="connsiteY5" fmla="*/ 86171 h 989714"/>
              <a:gd name="connsiteX6" fmla="*/ 723047 w 989714"/>
              <a:gd name="connsiteY6" fmla="*/ 78333 h 989714"/>
              <a:gd name="connsiteX7" fmla="*/ 737178 w 989714"/>
              <a:gd name="connsiteY7" fmla="*/ 132930 h 989714"/>
              <a:gd name="connsiteX8" fmla="*/ 793482 w 989714"/>
              <a:gd name="connsiteY8" fmla="*/ 136139 h 989714"/>
              <a:gd name="connsiteX9" fmla="*/ 796693 w 989714"/>
              <a:gd name="connsiteY9" fmla="*/ 192444 h 989714"/>
              <a:gd name="connsiteX10" fmla="*/ 851288 w 989714"/>
              <a:gd name="connsiteY10" fmla="*/ 206574 h 989714"/>
              <a:gd name="connsiteX11" fmla="*/ 843450 w 989714"/>
              <a:gd name="connsiteY11" fmla="*/ 262422 h 989714"/>
              <a:gd name="connsiteX12" fmla="*/ 894239 w 989714"/>
              <a:gd name="connsiteY12" fmla="*/ 286934 h 989714"/>
              <a:gd name="connsiteX13" fmla="*/ 875662 w 989714"/>
              <a:gd name="connsiteY13" fmla="*/ 340182 h 989714"/>
              <a:gd name="connsiteX14" fmla="*/ 920690 w 989714"/>
              <a:gd name="connsiteY14" fmla="*/ 374129 h 989714"/>
              <a:gd name="connsiteX15" fmla="*/ 892078 w 989714"/>
              <a:gd name="connsiteY15" fmla="*/ 422726 h 989714"/>
              <a:gd name="connsiteX16" fmla="*/ 929622 w 989714"/>
              <a:gd name="connsiteY16" fmla="*/ 464809 h 989714"/>
              <a:gd name="connsiteX17" fmla="*/ 892079 w 989714"/>
              <a:gd name="connsiteY17" fmla="*/ 506894 h 989714"/>
              <a:gd name="connsiteX18" fmla="*/ 920691 w 989714"/>
              <a:gd name="connsiteY18" fmla="*/ 555490 h 989714"/>
              <a:gd name="connsiteX19" fmla="*/ 875662 w 989714"/>
              <a:gd name="connsiteY19" fmla="*/ 589439 h 989714"/>
              <a:gd name="connsiteX20" fmla="*/ 894239 w 989714"/>
              <a:gd name="connsiteY20" fmla="*/ 642687 h 989714"/>
              <a:gd name="connsiteX21" fmla="*/ 843451 w 989714"/>
              <a:gd name="connsiteY21" fmla="*/ 667200 h 989714"/>
              <a:gd name="connsiteX22" fmla="*/ 851288 w 989714"/>
              <a:gd name="connsiteY22" fmla="*/ 723047 h 989714"/>
              <a:gd name="connsiteX23" fmla="*/ 796691 w 989714"/>
              <a:gd name="connsiteY23" fmla="*/ 737175 h 989714"/>
              <a:gd name="connsiteX24" fmla="*/ 795827 w 989714"/>
              <a:gd name="connsiteY24" fmla="*/ 752323 h 989714"/>
              <a:gd name="connsiteX25" fmla="*/ 888291 w 989714"/>
              <a:gd name="connsiteY25" fmla="*/ 844787 h 989714"/>
              <a:gd name="connsiteX26" fmla="*/ 931360 w 989714"/>
              <a:gd name="connsiteY26" fmla="*/ 801718 h 989714"/>
              <a:gd name="connsiteX27" fmla="*/ 989714 w 989714"/>
              <a:gd name="connsiteY27" fmla="*/ 989714 h 989714"/>
              <a:gd name="connsiteX28" fmla="*/ 801718 w 989714"/>
              <a:gd name="connsiteY28" fmla="*/ 931360 h 989714"/>
              <a:gd name="connsiteX29" fmla="*/ 844787 w 989714"/>
              <a:gd name="connsiteY29" fmla="*/ 888291 h 989714"/>
              <a:gd name="connsiteX30" fmla="*/ 752323 w 989714"/>
              <a:gd name="connsiteY30" fmla="*/ 795827 h 989714"/>
              <a:gd name="connsiteX31" fmla="*/ 737176 w 989714"/>
              <a:gd name="connsiteY31" fmla="*/ 796690 h 989714"/>
              <a:gd name="connsiteX32" fmla="*/ 723047 w 989714"/>
              <a:gd name="connsiteY32" fmla="*/ 851288 h 989714"/>
              <a:gd name="connsiteX33" fmla="*/ 667201 w 989714"/>
              <a:gd name="connsiteY33" fmla="*/ 843450 h 989714"/>
              <a:gd name="connsiteX34" fmla="*/ 642688 w 989714"/>
              <a:gd name="connsiteY34" fmla="*/ 894239 h 989714"/>
              <a:gd name="connsiteX35" fmla="*/ 589439 w 989714"/>
              <a:gd name="connsiteY35" fmla="*/ 875660 h 989714"/>
              <a:gd name="connsiteX36" fmla="*/ 555491 w 989714"/>
              <a:gd name="connsiteY36" fmla="*/ 920690 h 989714"/>
              <a:gd name="connsiteX37" fmla="*/ 506895 w 989714"/>
              <a:gd name="connsiteY37" fmla="*/ 892078 h 989714"/>
              <a:gd name="connsiteX38" fmla="*/ 464810 w 989714"/>
              <a:gd name="connsiteY38" fmla="*/ 929621 h 989714"/>
              <a:gd name="connsiteX39" fmla="*/ 422726 w 989714"/>
              <a:gd name="connsiteY39" fmla="*/ 892078 h 989714"/>
              <a:gd name="connsiteX40" fmla="*/ 374130 w 989714"/>
              <a:gd name="connsiteY40" fmla="*/ 920689 h 989714"/>
              <a:gd name="connsiteX41" fmla="*/ 340183 w 989714"/>
              <a:gd name="connsiteY41" fmla="*/ 875661 h 989714"/>
              <a:gd name="connsiteX42" fmla="*/ 286934 w 989714"/>
              <a:gd name="connsiteY42" fmla="*/ 894239 h 989714"/>
              <a:gd name="connsiteX43" fmla="*/ 262420 w 989714"/>
              <a:gd name="connsiteY43" fmla="*/ 843448 h 989714"/>
              <a:gd name="connsiteX44" fmla="*/ 206574 w 989714"/>
              <a:gd name="connsiteY44" fmla="*/ 851288 h 989714"/>
              <a:gd name="connsiteX45" fmla="*/ 192445 w 989714"/>
              <a:gd name="connsiteY45" fmla="*/ 796692 h 989714"/>
              <a:gd name="connsiteX46" fmla="*/ 136140 w 989714"/>
              <a:gd name="connsiteY46" fmla="*/ 793481 h 989714"/>
              <a:gd name="connsiteX47" fmla="*/ 132931 w 989714"/>
              <a:gd name="connsiteY47" fmla="*/ 737177 h 989714"/>
              <a:gd name="connsiteX48" fmla="*/ 78333 w 989714"/>
              <a:gd name="connsiteY48" fmla="*/ 723047 h 989714"/>
              <a:gd name="connsiteX49" fmla="*/ 86171 w 989714"/>
              <a:gd name="connsiteY49" fmla="*/ 667199 h 989714"/>
              <a:gd name="connsiteX50" fmla="*/ 35382 w 989714"/>
              <a:gd name="connsiteY50" fmla="*/ 642687 h 989714"/>
              <a:gd name="connsiteX51" fmla="*/ 53960 w 989714"/>
              <a:gd name="connsiteY51" fmla="*/ 589438 h 989714"/>
              <a:gd name="connsiteX52" fmla="*/ 8932 w 989714"/>
              <a:gd name="connsiteY52" fmla="*/ 555491 h 989714"/>
              <a:gd name="connsiteX53" fmla="*/ 37543 w 989714"/>
              <a:gd name="connsiteY53" fmla="*/ 506894 h 989714"/>
              <a:gd name="connsiteX54" fmla="*/ 0 w 989714"/>
              <a:gd name="connsiteY54" fmla="*/ 464811 h 989714"/>
              <a:gd name="connsiteX55" fmla="*/ 37543 w 989714"/>
              <a:gd name="connsiteY55" fmla="*/ 422726 h 989714"/>
              <a:gd name="connsiteX56" fmla="*/ 8931 w 989714"/>
              <a:gd name="connsiteY56" fmla="*/ 374130 h 989714"/>
              <a:gd name="connsiteX57" fmla="*/ 53961 w 989714"/>
              <a:gd name="connsiteY57" fmla="*/ 340182 h 989714"/>
              <a:gd name="connsiteX58" fmla="*/ 35382 w 989714"/>
              <a:gd name="connsiteY58" fmla="*/ 286934 h 989714"/>
              <a:gd name="connsiteX59" fmla="*/ 86170 w 989714"/>
              <a:gd name="connsiteY59" fmla="*/ 262421 h 989714"/>
              <a:gd name="connsiteX60" fmla="*/ 78333 w 989714"/>
              <a:gd name="connsiteY60" fmla="*/ 206574 h 989714"/>
              <a:gd name="connsiteX61" fmla="*/ 132931 w 989714"/>
              <a:gd name="connsiteY61" fmla="*/ 192445 h 989714"/>
              <a:gd name="connsiteX62" fmla="*/ 136140 w 989714"/>
              <a:gd name="connsiteY62" fmla="*/ 136140 h 989714"/>
              <a:gd name="connsiteX63" fmla="*/ 192446 w 989714"/>
              <a:gd name="connsiteY63" fmla="*/ 132930 h 989714"/>
              <a:gd name="connsiteX64" fmla="*/ 206574 w 989714"/>
              <a:gd name="connsiteY64" fmla="*/ 78333 h 989714"/>
              <a:gd name="connsiteX65" fmla="*/ 262421 w 989714"/>
              <a:gd name="connsiteY65" fmla="*/ 86170 h 989714"/>
              <a:gd name="connsiteX66" fmla="*/ 286934 w 989714"/>
              <a:gd name="connsiteY66" fmla="*/ 35382 h 989714"/>
              <a:gd name="connsiteX67" fmla="*/ 340182 w 989714"/>
              <a:gd name="connsiteY67" fmla="*/ 53961 h 989714"/>
              <a:gd name="connsiteX68" fmla="*/ 374131 w 989714"/>
              <a:gd name="connsiteY68" fmla="*/ 8930 h 989714"/>
              <a:gd name="connsiteX69" fmla="*/ 422727 w 989714"/>
              <a:gd name="connsiteY69" fmla="*/ 37542 h 989714"/>
              <a:gd name="connsiteX70" fmla="*/ 464811 w 989714"/>
              <a:gd name="connsiteY70" fmla="*/ 0 h 9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89714" h="989714">
                <a:moveTo>
                  <a:pt x="464811" y="0"/>
                </a:moveTo>
                <a:lnTo>
                  <a:pt x="506894" y="37543"/>
                </a:lnTo>
                <a:lnTo>
                  <a:pt x="555492" y="8931"/>
                </a:lnTo>
                <a:lnTo>
                  <a:pt x="589439" y="53960"/>
                </a:lnTo>
                <a:lnTo>
                  <a:pt x="642688" y="35382"/>
                </a:lnTo>
                <a:lnTo>
                  <a:pt x="667199" y="86171"/>
                </a:lnTo>
                <a:lnTo>
                  <a:pt x="723047" y="78333"/>
                </a:lnTo>
                <a:lnTo>
                  <a:pt x="737178" y="132930"/>
                </a:lnTo>
                <a:lnTo>
                  <a:pt x="793482" y="136139"/>
                </a:lnTo>
                <a:lnTo>
                  <a:pt x="796693" y="192444"/>
                </a:lnTo>
                <a:lnTo>
                  <a:pt x="851288" y="206574"/>
                </a:lnTo>
                <a:lnTo>
                  <a:pt x="843450" y="262422"/>
                </a:lnTo>
                <a:lnTo>
                  <a:pt x="894239" y="286934"/>
                </a:lnTo>
                <a:lnTo>
                  <a:pt x="875662" y="340182"/>
                </a:lnTo>
                <a:lnTo>
                  <a:pt x="920690" y="374129"/>
                </a:lnTo>
                <a:lnTo>
                  <a:pt x="892078" y="422726"/>
                </a:lnTo>
                <a:lnTo>
                  <a:pt x="929622" y="464809"/>
                </a:lnTo>
                <a:lnTo>
                  <a:pt x="892079" y="506894"/>
                </a:lnTo>
                <a:lnTo>
                  <a:pt x="920691" y="555490"/>
                </a:lnTo>
                <a:lnTo>
                  <a:pt x="875662" y="589439"/>
                </a:lnTo>
                <a:lnTo>
                  <a:pt x="894239" y="642687"/>
                </a:lnTo>
                <a:lnTo>
                  <a:pt x="843451" y="667200"/>
                </a:lnTo>
                <a:lnTo>
                  <a:pt x="851288" y="723047"/>
                </a:lnTo>
                <a:lnTo>
                  <a:pt x="796691" y="737175"/>
                </a:lnTo>
                <a:lnTo>
                  <a:pt x="795827" y="752323"/>
                </a:lnTo>
                <a:lnTo>
                  <a:pt x="888291" y="844787"/>
                </a:lnTo>
                <a:lnTo>
                  <a:pt x="931360" y="801718"/>
                </a:lnTo>
                <a:lnTo>
                  <a:pt x="989714" y="989714"/>
                </a:lnTo>
                <a:lnTo>
                  <a:pt x="801718" y="931360"/>
                </a:lnTo>
                <a:lnTo>
                  <a:pt x="844787" y="888291"/>
                </a:lnTo>
                <a:lnTo>
                  <a:pt x="752323" y="795827"/>
                </a:lnTo>
                <a:lnTo>
                  <a:pt x="737176" y="796690"/>
                </a:lnTo>
                <a:lnTo>
                  <a:pt x="723047" y="851288"/>
                </a:lnTo>
                <a:lnTo>
                  <a:pt x="667201" y="843450"/>
                </a:lnTo>
                <a:lnTo>
                  <a:pt x="642688" y="894239"/>
                </a:lnTo>
                <a:lnTo>
                  <a:pt x="589439" y="875660"/>
                </a:lnTo>
                <a:lnTo>
                  <a:pt x="555491" y="920690"/>
                </a:lnTo>
                <a:lnTo>
                  <a:pt x="506895" y="892078"/>
                </a:lnTo>
                <a:lnTo>
                  <a:pt x="464810" y="929621"/>
                </a:lnTo>
                <a:lnTo>
                  <a:pt x="422726" y="892078"/>
                </a:lnTo>
                <a:lnTo>
                  <a:pt x="374130" y="920689"/>
                </a:lnTo>
                <a:lnTo>
                  <a:pt x="340183" y="875661"/>
                </a:lnTo>
                <a:lnTo>
                  <a:pt x="286934" y="894239"/>
                </a:lnTo>
                <a:lnTo>
                  <a:pt x="262420" y="843448"/>
                </a:lnTo>
                <a:lnTo>
                  <a:pt x="206574" y="851288"/>
                </a:lnTo>
                <a:lnTo>
                  <a:pt x="192445" y="796692"/>
                </a:lnTo>
                <a:lnTo>
                  <a:pt x="136140" y="793481"/>
                </a:lnTo>
                <a:lnTo>
                  <a:pt x="132931" y="737177"/>
                </a:lnTo>
                <a:lnTo>
                  <a:pt x="78333" y="723047"/>
                </a:lnTo>
                <a:lnTo>
                  <a:pt x="86171" y="667199"/>
                </a:lnTo>
                <a:lnTo>
                  <a:pt x="35382" y="642687"/>
                </a:lnTo>
                <a:lnTo>
                  <a:pt x="53960" y="589438"/>
                </a:lnTo>
                <a:lnTo>
                  <a:pt x="8932" y="555491"/>
                </a:lnTo>
                <a:lnTo>
                  <a:pt x="37543" y="506894"/>
                </a:lnTo>
                <a:lnTo>
                  <a:pt x="0" y="464811"/>
                </a:lnTo>
                <a:lnTo>
                  <a:pt x="37543" y="422726"/>
                </a:lnTo>
                <a:lnTo>
                  <a:pt x="8931" y="374130"/>
                </a:lnTo>
                <a:lnTo>
                  <a:pt x="53961" y="340182"/>
                </a:lnTo>
                <a:lnTo>
                  <a:pt x="35382" y="286934"/>
                </a:lnTo>
                <a:lnTo>
                  <a:pt x="86170" y="262421"/>
                </a:lnTo>
                <a:lnTo>
                  <a:pt x="78333" y="206574"/>
                </a:lnTo>
                <a:lnTo>
                  <a:pt x="132931" y="192445"/>
                </a:lnTo>
                <a:lnTo>
                  <a:pt x="136140" y="136140"/>
                </a:lnTo>
                <a:lnTo>
                  <a:pt x="192446" y="132930"/>
                </a:lnTo>
                <a:lnTo>
                  <a:pt x="206574" y="78333"/>
                </a:lnTo>
                <a:lnTo>
                  <a:pt x="262421" y="86170"/>
                </a:lnTo>
                <a:lnTo>
                  <a:pt x="286934" y="35382"/>
                </a:lnTo>
                <a:lnTo>
                  <a:pt x="340182" y="53961"/>
                </a:lnTo>
                <a:lnTo>
                  <a:pt x="374131" y="8930"/>
                </a:lnTo>
                <a:lnTo>
                  <a:pt x="422727" y="37542"/>
                </a:lnTo>
                <a:lnTo>
                  <a:pt x="46481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8" name="フリーフォーム: 図形 287">
            <a:extLst>
              <a:ext uri="{FF2B5EF4-FFF2-40B4-BE49-F238E27FC236}">
                <a16:creationId xmlns:a16="http://schemas.microsoft.com/office/drawing/2014/main" id="{52A40CD1-E920-0552-3EBA-22DDF07AE727}"/>
              </a:ext>
            </a:extLst>
          </p:cNvPr>
          <p:cNvSpPr/>
          <p:nvPr/>
        </p:nvSpPr>
        <p:spPr bwMode="auto">
          <a:xfrm>
            <a:off x="6559555" y="4776050"/>
            <a:ext cx="903479" cy="695774"/>
          </a:xfrm>
          <a:custGeom>
            <a:avLst/>
            <a:gdLst>
              <a:gd name="connsiteX0" fmla="*/ 464811 w 1207136"/>
              <a:gd name="connsiteY0" fmla="*/ 0 h 929621"/>
              <a:gd name="connsiteX1" fmla="*/ 506893 w 1207136"/>
              <a:gd name="connsiteY1" fmla="*/ 37543 h 929621"/>
              <a:gd name="connsiteX2" fmla="*/ 555491 w 1207136"/>
              <a:gd name="connsiteY2" fmla="*/ 8928 h 929621"/>
              <a:gd name="connsiteX3" fmla="*/ 589437 w 1207136"/>
              <a:gd name="connsiteY3" fmla="*/ 53960 h 929621"/>
              <a:gd name="connsiteX4" fmla="*/ 642684 w 1207136"/>
              <a:gd name="connsiteY4" fmla="*/ 35381 h 929621"/>
              <a:gd name="connsiteX5" fmla="*/ 667200 w 1207136"/>
              <a:gd name="connsiteY5" fmla="*/ 86169 h 929621"/>
              <a:gd name="connsiteX6" fmla="*/ 723045 w 1207136"/>
              <a:gd name="connsiteY6" fmla="*/ 78334 h 929621"/>
              <a:gd name="connsiteX7" fmla="*/ 737178 w 1207136"/>
              <a:gd name="connsiteY7" fmla="*/ 132929 h 929621"/>
              <a:gd name="connsiteX8" fmla="*/ 793483 w 1207136"/>
              <a:gd name="connsiteY8" fmla="*/ 136140 h 929621"/>
              <a:gd name="connsiteX9" fmla="*/ 796692 w 1207136"/>
              <a:gd name="connsiteY9" fmla="*/ 192444 h 929621"/>
              <a:gd name="connsiteX10" fmla="*/ 851288 w 1207136"/>
              <a:gd name="connsiteY10" fmla="*/ 206576 h 929621"/>
              <a:gd name="connsiteX11" fmla="*/ 843451 w 1207136"/>
              <a:gd name="connsiteY11" fmla="*/ 262422 h 929621"/>
              <a:gd name="connsiteX12" fmla="*/ 894240 w 1207136"/>
              <a:gd name="connsiteY12" fmla="*/ 286937 h 929621"/>
              <a:gd name="connsiteX13" fmla="*/ 875660 w 1207136"/>
              <a:gd name="connsiteY13" fmla="*/ 340182 h 929621"/>
              <a:gd name="connsiteX14" fmla="*/ 920692 w 1207136"/>
              <a:gd name="connsiteY14" fmla="*/ 374131 h 929621"/>
              <a:gd name="connsiteX15" fmla="*/ 892077 w 1207136"/>
              <a:gd name="connsiteY15" fmla="*/ 422726 h 929621"/>
              <a:gd name="connsiteX16" fmla="*/ 902177 w 1207136"/>
              <a:gd name="connsiteY16" fmla="*/ 434049 h 929621"/>
              <a:gd name="connsiteX17" fmla="*/ 1032941 w 1207136"/>
              <a:gd name="connsiteY17" fmla="*/ 434049 h 929621"/>
              <a:gd name="connsiteX18" fmla="*/ 1032942 w 1207136"/>
              <a:gd name="connsiteY18" fmla="*/ 373140 h 929621"/>
              <a:gd name="connsiteX19" fmla="*/ 1207136 w 1207136"/>
              <a:gd name="connsiteY19" fmla="*/ 464810 h 929621"/>
              <a:gd name="connsiteX20" fmla="*/ 1032941 w 1207136"/>
              <a:gd name="connsiteY20" fmla="*/ 556481 h 929621"/>
              <a:gd name="connsiteX21" fmla="*/ 1032941 w 1207136"/>
              <a:gd name="connsiteY21" fmla="*/ 495572 h 929621"/>
              <a:gd name="connsiteX22" fmla="*/ 902177 w 1207136"/>
              <a:gd name="connsiteY22" fmla="*/ 495572 h 929621"/>
              <a:gd name="connsiteX23" fmla="*/ 892078 w 1207136"/>
              <a:gd name="connsiteY23" fmla="*/ 506894 h 929621"/>
              <a:gd name="connsiteX24" fmla="*/ 920692 w 1207136"/>
              <a:gd name="connsiteY24" fmla="*/ 555491 h 929621"/>
              <a:gd name="connsiteX25" fmla="*/ 875661 w 1207136"/>
              <a:gd name="connsiteY25" fmla="*/ 589439 h 929621"/>
              <a:gd name="connsiteX26" fmla="*/ 894241 w 1207136"/>
              <a:gd name="connsiteY26" fmla="*/ 642685 h 929621"/>
              <a:gd name="connsiteX27" fmla="*/ 843451 w 1207136"/>
              <a:gd name="connsiteY27" fmla="*/ 667199 h 929621"/>
              <a:gd name="connsiteX28" fmla="*/ 851288 w 1207136"/>
              <a:gd name="connsiteY28" fmla="*/ 723047 h 929621"/>
              <a:gd name="connsiteX29" fmla="*/ 796693 w 1207136"/>
              <a:gd name="connsiteY29" fmla="*/ 737178 h 929621"/>
              <a:gd name="connsiteX30" fmla="*/ 793482 w 1207136"/>
              <a:gd name="connsiteY30" fmla="*/ 793481 h 929621"/>
              <a:gd name="connsiteX31" fmla="*/ 737178 w 1207136"/>
              <a:gd name="connsiteY31" fmla="*/ 796693 h 929621"/>
              <a:gd name="connsiteX32" fmla="*/ 723047 w 1207136"/>
              <a:gd name="connsiteY32" fmla="*/ 851287 h 929621"/>
              <a:gd name="connsiteX33" fmla="*/ 667199 w 1207136"/>
              <a:gd name="connsiteY33" fmla="*/ 843450 h 929621"/>
              <a:gd name="connsiteX34" fmla="*/ 642685 w 1207136"/>
              <a:gd name="connsiteY34" fmla="*/ 894241 h 929621"/>
              <a:gd name="connsiteX35" fmla="*/ 589438 w 1207136"/>
              <a:gd name="connsiteY35" fmla="*/ 875659 h 929621"/>
              <a:gd name="connsiteX36" fmla="*/ 555490 w 1207136"/>
              <a:gd name="connsiteY36" fmla="*/ 920692 h 929621"/>
              <a:gd name="connsiteX37" fmla="*/ 506894 w 1207136"/>
              <a:gd name="connsiteY37" fmla="*/ 892078 h 929621"/>
              <a:gd name="connsiteX38" fmla="*/ 464811 w 1207136"/>
              <a:gd name="connsiteY38" fmla="*/ 929621 h 929621"/>
              <a:gd name="connsiteX39" fmla="*/ 422726 w 1207136"/>
              <a:gd name="connsiteY39" fmla="*/ 892077 h 929621"/>
              <a:gd name="connsiteX40" fmla="*/ 374131 w 1207136"/>
              <a:gd name="connsiteY40" fmla="*/ 920692 h 929621"/>
              <a:gd name="connsiteX41" fmla="*/ 340183 w 1207136"/>
              <a:gd name="connsiteY41" fmla="*/ 875659 h 929621"/>
              <a:gd name="connsiteX42" fmla="*/ 286937 w 1207136"/>
              <a:gd name="connsiteY42" fmla="*/ 894240 h 929621"/>
              <a:gd name="connsiteX43" fmla="*/ 262423 w 1207136"/>
              <a:gd name="connsiteY43" fmla="*/ 843451 h 929621"/>
              <a:gd name="connsiteX44" fmla="*/ 206577 w 1207136"/>
              <a:gd name="connsiteY44" fmla="*/ 851287 h 929621"/>
              <a:gd name="connsiteX45" fmla="*/ 192445 w 1207136"/>
              <a:gd name="connsiteY45" fmla="*/ 796693 h 929621"/>
              <a:gd name="connsiteX46" fmla="*/ 136140 w 1207136"/>
              <a:gd name="connsiteY46" fmla="*/ 793482 h 929621"/>
              <a:gd name="connsiteX47" fmla="*/ 132929 w 1207136"/>
              <a:gd name="connsiteY47" fmla="*/ 737177 h 929621"/>
              <a:gd name="connsiteX48" fmla="*/ 78334 w 1207136"/>
              <a:gd name="connsiteY48" fmla="*/ 723045 h 929621"/>
              <a:gd name="connsiteX49" fmla="*/ 86170 w 1207136"/>
              <a:gd name="connsiteY49" fmla="*/ 667199 h 929621"/>
              <a:gd name="connsiteX50" fmla="*/ 35383 w 1207136"/>
              <a:gd name="connsiteY50" fmla="*/ 642685 h 929621"/>
              <a:gd name="connsiteX51" fmla="*/ 53962 w 1207136"/>
              <a:gd name="connsiteY51" fmla="*/ 589438 h 929621"/>
              <a:gd name="connsiteX52" fmla="*/ 8929 w 1207136"/>
              <a:gd name="connsiteY52" fmla="*/ 555490 h 929621"/>
              <a:gd name="connsiteX53" fmla="*/ 37543 w 1207136"/>
              <a:gd name="connsiteY53" fmla="*/ 506893 h 929621"/>
              <a:gd name="connsiteX54" fmla="*/ 0 w 1207136"/>
              <a:gd name="connsiteY54" fmla="*/ 464810 h 929621"/>
              <a:gd name="connsiteX55" fmla="*/ 37544 w 1207136"/>
              <a:gd name="connsiteY55" fmla="*/ 422726 h 929621"/>
              <a:gd name="connsiteX56" fmla="*/ 8928 w 1207136"/>
              <a:gd name="connsiteY56" fmla="*/ 374130 h 929621"/>
              <a:gd name="connsiteX57" fmla="*/ 53962 w 1207136"/>
              <a:gd name="connsiteY57" fmla="*/ 340183 h 929621"/>
              <a:gd name="connsiteX58" fmla="*/ 35383 w 1207136"/>
              <a:gd name="connsiteY58" fmla="*/ 286937 h 929621"/>
              <a:gd name="connsiteX59" fmla="*/ 86169 w 1207136"/>
              <a:gd name="connsiteY59" fmla="*/ 262421 h 929621"/>
              <a:gd name="connsiteX60" fmla="*/ 78335 w 1207136"/>
              <a:gd name="connsiteY60" fmla="*/ 206576 h 929621"/>
              <a:gd name="connsiteX61" fmla="*/ 132930 w 1207136"/>
              <a:gd name="connsiteY61" fmla="*/ 192445 h 929621"/>
              <a:gd name="connsiteX62" fmla="*/ 136140 w 1207136"/>
              <a:gd name="connsiteY62" fmla="*/ 136139 h 929621"/>
              <a:gd name="connsiteX63" fmla="*/ 192444 w 1207136"/>
              <a:gd name="connsiteY63" fmla="*/ 132930 h 929621"/>
              <a:gd name="connsiteX64" fmla="*/ 206577 w 1207136"/>
              <a:gd name="connsiteY64" fmla="*/ 78334 h 929621"/>
              <a:gd name="connsiteX65" fmla="*/ 262421 w 1207136"/>
              <a:gd name="connsiteY65" fmla="*/ 86169 h 929621"/>
              <a:gd name="connsiteX66" fmla="*/ 286937 w 1207136"/>
              <a:gd name="connsiteY66" fmla="*/ 35381 h 929621"/>
              <a:gd name="connsiteX67" fmla="*/ 340183 w 1207136"/>
              <a:gd name="connsiteY67" fmla="*/ 53962 h 929621"/>
              <a:gd name="connsiteX68" fmla="*/ 374130 w 1207136"/>
              <a:gd name="connsiteY68" fmla="*/ 8928 h 929621"/>
              <a:gd name="connsiteX69" fmla="*/ 422727 w 1207136"/>
              <a:gd name="connsiteY69" fmla="*/ 37544 h 929621"/>
              <a:gd name="connsiteX70" fmla="*/ 464811 w 1207136"/>
              <a:gd name="connsiteY70" fmla="*/ 0 h 92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207136" h="929621">
                <a:moveTo>
                  <a:pt x="464811" y="0"/>
                </a:moveTo>
                <a:lnTo>
                  <a:pt x="506893" y="37543"/>
                </a:lnTo>
                <a:lnTo>
                  <a:pt x="555491" y="8928"/>
                </a:lnTo>
                <a:lnTo>
                  <a:pt x="589437" y="53960"/>
                </a:lnTo>
                <a:lnTo>
                  <a:pt x="642684" y="35381"/>
                </a:lnTo>
                <a:lnTo>
                  <a:pt x="667200" y="86169"/>
                </a:lnTo>
                <a:lnTo>
                  <a:pt x="723045" y="78334"/>
                </a:lnTo>
                <a:lnTo>
                  <a:pt x="737178" y="132929"/>
                </a:lnTo>
                <a:lnTo>
                  <a:pt x="793483" y="136140"/>
                </a:lnTo>
                <a:lnTo>
                  <a:pt x="796692" y="192444"/>
                </a:lnTo>
                <a:lnTo>
                  <a:pt x="851288" y="206576"/>
                </a:lnTo>
                <a:lnTo>
                  <a:pt x="843451" y="262422"/>
                </a:lnTo>
                <a:lnTo>
                  <a:pt x="894240" y="286937"/>
                </a:lnTo>
                <a:lnTo>
                  <a:pt x="875660" y="340182"/>
                </a:lnTo>
                <a:lnTo>
                  <a:pt x="920692" y="374131"/>
                </a:lnTo>
                <a:lnTo>
                  <a:pt x="892077" y="422726"/>
                </a:lnTo>
                <a:lnTo>
                  <a:pt x="902177" y="434049"/>
                </a:lnTo>
                <a:lnTo>
                  <a:pt x="1032941" y="434049"/>
                </a:lnTo>
                <a:lnTo>
                  <a:pt x="1032942" y="373140"/>
                </a:lnTo>
                <a:lnTo>
                  <a:pt x="1207136" y="464810"/>
                </a:lnTo>
                <a:lnTo>
                  <a:pt x="1032941" y="556481"/>
                </a:lnTo>
                <a:lnTo>
                  <a:pt x="1032941" y="495572"/>
                </a:lnTo>
                <a:lnTo>
                  <a:pt x="902177" y="495572"/>
                </a:lnTo>
                <a:lnTo>
                  <a:pt x="892078" y="506894"/>
                </a:lnTo>
                <a:lnTo>
                  <a:pt x="920692" y="555491"/>
                </a:lnTo>
                <a:lnTo>
                  <a:pt x="875661" y="589439"/>
                </a:lnTo>
                <a:lnTo>
                  <a:pt x="894241" y="642685"/>
                </a:lnTo>
                <a:lnTo>
                  <a:pt x="843451" y="667199"/>
                </a:lnTo>
                <a:lnTo>
                  <a:pt x="851288" y="723047"/>
                </a:lnTo>
                <a:lnTo>
                  <a:pt x="796693" y="737178"/>
                </a:lnTo>
                <a:lnTo>
                  <a:pt x="793482" y="793481"/>
                </a:lnTo>
                <a:lnTo>
                  <a:pt x="737178" y="796693"/>
                </a:lnTo>
                <a:lnTo>
                  <a:pt x="723047" y="851287"/>
                </a:lnTo>
                <a:lnTo>
                  <a:pt x="667199" y="843450"/>
                </a:lnTo>
                <a:lnTo>
                  <a:pt x="642685" y="894241"/>
                </a:lnTo>
                <a:lnTo>
                  <a:pt x="589438" y="875659"/>
                </a:lnTo>
                <a:lnTo>
                  <a:pt x="555490" y="920692"/>
                </a:lnTo>
                <a:lnTo>
                  <a:pt x="506894" y="892078"/>
                </a:lnTo>
                <a:lnTo>
                  <a:pt x="464811" y="929621"/>
                </a:lnTo>
                <a:lnTo>
                  <a:pt x="422726" y="892077"/>
                </a:lnTo>
                <a:lnTo>
                  <a:pt x="374131" y="920692"/>
                </a:lnTo>
                <a:lnTo>
                  <a:pt x="340183" y="875659"/>
                </a:lnTo>
                <a:lnTo>
                  <a:pt x="286937" y="894240"/>
                </a:lnTo>
                <a:lnTo>
                  <a:pt x="262423" y="843451"/>
                </a:lnTo>
                <a:lnTo>
                  <a:pt x="206577" y="851287"/>
                </a:lnTo>
                <a:lnTo>
                  <a:pt x="192445" y="796693"/>
                </a:lnTo>
                <a:lnTo>
                  <a:pt x="136140" y="793482"/>
                </a:lnTo>
                <a:lnTo>
                  <a:pt x="132929" y="737177"/>
                </a:lnTo>
                <a:lnTo>
                  <a:pt x="78334" y="723045"/>
                </a:lnTo>
                <a:lnTo>
                  <a:pt x="86170" y="667199"/>
                </a:lnTo>
                <a:lnTo>
                  <a:pt x="35383" y="642685"/>
                </a:lnTo>
                <a:lnTo>
                  <a:pt x="53962" y="589438"/>
                </a:lnTo>
                <a:lnTo>
                  <a:pt x="8929" y="555490"/>
                </a:lnTo>
                <a:lnTo>
                  <a:pt x="37543" y="506893"/>
                </a:lnTo>
                <a:lnTo>
                  <a:pt x="0" y="464810"/>
                </a:lnTo>
                <a:lnTo>
                  <a:pt x="37544" y="422726"/>
                </a:lnTo>
                <a:lnTo>
                  <a:pt x="8928" y="374130"/>
                </a:lnTo>
                <a:lnTo>
                  <a:pt x="53962" y="340183"/>
                </a:lnTo>
                <a:lnTo>
                  <a:pt x="35383" y="286937"/>
                </a:lnTo>
                <a:lnTo>
                  <a:pt x="86169" y="262421"/>
                </a:lnTo>
                <a:lnTo>
                  <a:pt x="78335" y="206576"/>
                </a:lnTo>
                <a:lnTo>
                  <a:pt x="132930" y="192445"/>
                </a:lnTo>
                <a:lnTo>
                  <a:pt x="136140" y="136139"/>
                </a:lnTo>
                <a:lnTo>
                  <a:pt x="192444" y="132930"/>
                </a:lnTo>
                <a:lnTo>
                  <a:pt x="206577" y="78334"/>
                </a:lnTo>
                <a:lnTo>
                  <a:pt x="262421" y="86169"/>
                </a:lnTo>
                <a:lnTo>
                  <a:pt x="286937" y="35381"/>
                </a:lnTo>
                <a:lnTo>
                  <a:pt x="340183" y="53962"/>
                </a:lnTo>
                <a:lnTo>
                  <a:pt x="374130" y="8928"/>
                </a:lnTo>
                <a:lnTo>
                  <a:pt x="422727" y="37544"/>
                </a:lnTo>
                <a:lnTo>
                  <a:pt x="46481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7" name="フリーフォーム: 図形 286">
            <a:extLst>
              <a:ext uri="{FF2B5EF4-FFF2-40B4-BE49-F238E27FC236}">
                <a16:creationId xmlns:a16="http://schemas.microsoft.com/office/drawing/2014/main" id="{04E3953C-3512-7AFE-D755-DE4831095949}"/>
              </a:ext>
            </a:extLst>
          </p:cNvPr>
          <p:cNvSpPr/>
          <p:nvPr/>
        </p:nvSpPr>
        <p:spPr bwMode="auto">
          <a:xfrm>
            <a:off x="8354823" y="4776050"/>
            <a:ext cx="903478" cy="695774"/>
          </a:xfrm>
          <a:custGeom>
            <a:avLst/>
            <a:gdLst>
              <a:gd name="connsiteX0" fmla="*/ 742326 w 1207135"/>
              <a:gd name="connsiteY0" fmla="*/ 0 h 929621"/>
              <a:gd name="connsiteX1" fmla="*/ 784407 w 1207135"/>
              <a:gd name="connsiteY1" fmla="*/ 37544 h 929621"/>
              <a:gd name="connsiteX2" fmla="*/ 833002 w 1207135"/>
              <a:gd name="connsiteY2" fmla="*/ 8929 h 929621"/>
              <a:gd name="connsiteX3" fmla="*/ 866952 w 1207135"/>
              <a:gd name="connsiteY3" fmla="*/ 53960 h 929621"/>
              <a:gd name="connsiteX4" fmla="*/ 920197 w 1207135"/>
              <a:gd name="connsiteY4" fmla="*/ 35381 h 929621"/>
              <a:gd name="connsiteX5" fmla="*/ 944714 w 1207135"/>
              <a:gd name="connsiteY5" fmla="*/ 86171 h 929621"/>
              <a:gd name="connsiteX6" fmla="*/ 1000559 w 1207135"/>
              <a:gd name="connsiteY6" fmla="*/ 78334 h 929621"/>
              <a:gd name="connsiteX7" fmla="*/ 1014691 w 1207135"/>
              <a:gd name="connsiteY7" fmla="*/ 132929 h 929621"/>
              <a:gd name="connsiteX8" fmla="*/ 1070997 w 1207135"/>
              <a:gd name="connsiteY8" fmla="*/ 136139 h 929621"/>
              <a:gd name="connsiteX9" fmla="*/ 1074205 w 1207135"/>
              <a:gd name="connsiteY9" fmla="*/ 192443 h 929621"/>
              <a:gd name="connsiteX10" fmla="*/ 1128801 w 1207135"/>
              <a:gd name="connsiteY10" fmla="*/ 206575 h 929621"/>
              <a:gd name="connsiteX11" fmla="*/ 1120965 w 1207135"/>
              <a:gd name="connsiteY11" fmla="*/ 262421 h 929621"/>
              <a:gd name="connsiteX12" fmla="*/ 1171755 w 1207135"/>
              <a:gd name="connsiteY12" fmla="*/ 286938 h 929621"/>
              <a:gd name="connsiteX13" fmla="*/ 1153175 w 1207135"/>
              <a:gd name="connsiteY13" fmla="*/ 340183 h 929621"/>
              <a:gd name="connsiteX14" fmla="*/ 1198205 w 1207135"/>
              <a:gd name="connsiteY14" fmla="*/ 374131 h 929621"/>
              <a:gd name="connsiteX15" fmla="*/ 1169591 w 1207135"/>
              <a:gd name="connsiteY15" fmla="*/ 422728 h 929621"/>
              <a:gd name="connsiteX16" fmla="*/ 1207135 w 1207135"/>
              <a:gd name="connsiteY16" fmla="*/ 464809 h 929621"/>
              <a:gd name="connsiteX17" fmla="*/ 1169593 w 1207135"/>
              <a:gd name="connsiteY17" fmla="*/ 506895 h 929621"/>
              <a:gd name="connsiteX18" fmla="*/ 1198207 w 1207135"/>
              <a:gd name="connsiteY18" fmla="*/ 555491 h 929621"/>
              <a:gd name="connsiteX19" fmla="*/ 1153173 w 1207135"/>
              <a:gd name="connsiteY19" fmla="*/ 589439 h 929621"/>
              <a:gd name="connsiteX20" fmla="*/ 1171753 w 1207135"/>
              <a:gd name="connsiteY20" fmla="*/ 642684 h 929621"/>
              <a:gd name="connsiteX21" fmla="*/ 1120965 w 1207135"/>
              <a:gd name="connsiteY21" fmla="*/ 667200 h 929621"/>
              <a:gd name="connsiteX22" fmla="*/ 1128801 w 1207135"/>
              <a:gd name="connsiteY22" fmla="*/ 723047 h 929621"/>
              <a:gd name="connsiteX23" fmla="*/ 1074205 w 1207135"/>
              <a:gd name="connsiteY23" fmla="*/ 737177 h 929621"/>
              <a:gd name="connsiteX24" fmla="*/ 1070997 w 1207135"/>
              <a:gd name="connsiteY24" fmla="*/ 793482 h 929621"/>
              <a:gd name="connsiteX25" fmla="*/ 1014689 w 1207135"/>
              <a:gd name="connsiteY25" fmla="*/ 796691 h 929621"/>
              <a:gd name="connsiteX26" fmla="*/ 1000561 w 1207135"/>
              <a:gd name="connsiteY26" fmla="*/ 851288 h 929621"/>
              <a:gd name="connsiteX27" fmla="*/ 944713 w 1207135"/>
              <a:gd name="connsiteY27" fmla="*/ 843451 h 929621"/>
              <a:gd name="connsiteX28" fmla="*/ 920198 w 1207135"/>
              <a:gd name="connsiteY28" fmla="*/ 894240 h 929621"/>
              <a:gd name="connsiteX29" fmla="*/ 866951 w 1207135"/>
              <a:gd name="connsiteY29" fmla="*/ 875659 h 929621"/>
              <a:gd name="connsiteX30" fmla="*/ 833005 w 1207135"/>
              <a:gd name="connsiteY30" fmla="*/ 920693 h 929621"/>
              <a:gd name="connsiteX31" fmla="*/ 784408 w 1207135"/>
              <a:gd name="connsiteY31" fmla="*/ 892079 h 929621"/>
              <a:gd name="connsiteX32" fmla="*/ 742324 w 1207135"/>
              <a:gd name="connsiteY32" fmla="*/ 929621 h 929621"/>
              <a:gd name="connsiteX33" fmla="*/ 700240 w 1207135"/>
              <a:gd name="connsiteY33" fmla="*/ 892078 h 929621"/>
              <a:gd name="connsiteX34" fmla="*/ 651644 w 1207135"/>
              <a:gd name="connsiteY34" fmla="*/ 920692 h 929621"/>
              <a:gd name="connsiteX35" fmla="*/ 617698 w 1207135"/>
              <a:gd name="connsiteY35" fmla="*/ 875660 h 929621"/>
              <a:gd name="connsiteX36" fmla="*/ 564452 w 1207135"/>
              <a:gd name="connsiteY36" fmla="*/ 894241 h 929621"/>
              <a:gd name="connsiteX37" fmla="*/ 539936 w 1207135"/>
              <a:gd name="connsiteY37" fmla="*/ 843453 h 929621"/>
              <a:gd name="connsiteX38" fmla="*/ 484088 w 1207135"/>
              <a:gd name="connsiteY38" fmla="*/ 851287 h 929621"/>
              <a:gd name="connsiteX39" fmla="*/ 469958 w 1207135"/>
              <a:gd name="connsiteY39" fmla="*/ 796692 h 929621"/>
              <a:gd name="connsiteX40" fmla="*/ 413655 w 1207135"/>
              <a:gd name="connsiteY40" fmla="*/ 793483 h 929621"/>
              <a:gd name="connsiteX41" fmla="*/ 410444 w 1207135"/>
              <a:gd name="connsiteY41" fmla="*/ 737178 h 929621"/>
              <a:gd name="connsiteX42" fmla="*/ 355847 w 1207135"/>
              <a:gd name="connsiteY42" fmla="*/ 723047 h 929621"/>
              <a:gd name="connsiteX43" fmla="*/ 363683 w 1207135"/>
              <a:gd name="connsiteY43" fmla="*/ 667199 h 929621"/>
              <a:gd name="connsiteX44" fmla="*/ 312894 w 1207135"/>
              <a:gd name="connsiteY44" fmla="*/ 642683 h 929621"/>
              <a:gd name="connsiteX45" fmla="*/ 331474 w 1207135"/>
              <a:gd name="connsiteY45" fmla="*/ 589438 h 929621"/>
              <a:gd name="connsiteX46" fmla="*/ 286442 w 1207135"/>
              <a:gd name="connsiteY46" fmla="*/ 555489 h 929621"/>
              <a:gd name="connsiteX47" fmla="*/ 315057 w 1207135"/>
              <a:gd name="connsiteY47" fmla="*/ 506894 h 929621"/>
              <a:gd name="connsiteX48" fmla="*/ 304956 w 1207135"/>
              <a:gd name="connsiteY48" fmla="*/ 495572 h 929621"/>
              <a:gd name="connsiteX49" fmla="*/ 174193 w 1207135"/>
              <a:gd name="connsiteY49" fmla="*/ 495572 h 929621"/>
              <a:gd name="connsiteX50" fmla="*/ 174194 w 1207135"/>
              <a:gd name="connsiteY50" fmla="*/ 556481 h 929621"/>
              <a:gd name="connsiteX51" fmla="*/ 0 w 1207135"/>
              <a:gd name="connsiteY51" fmla="*/ 464811 h 929621"/>
              <a:gd name="connsiteX52" fmla="*/ 174194 w 1207135"/>
              <a:gd name="connsiteY52" fmla="*/ 373140 h 929621"/>
              <a:gd name="connsiteX53" fmla="*/ 174193 w 1207135"/>
              <a:gd name="connsiteY53" fmla="*/ 434048 h 929621"/>
              <a:gd name="connsiteX54" fmla="*/ 304957 w 1207135"/>
              <a:gd name="connsiteY54" fmla="*/ 434048 h 929621"/>
              <a:gd name="connsiteX55" fmla="*/ 315058 w 1207135"/>
              <a:gd name="connsiteY55" fmla="*/ 422728 h 929621"/>
              <a:gd name="connsiteX56" fmla="*/ 286443 w 1207135"/>
              <a:gd name="connsiteY56" fmla="*/ 374130 h 929621"/>
              <a:gd name="connsiteX57" fmla="*/ 331475 w 1207135"/>
              <a:gd name="connsiteY57" fmla="*/ 340182 h 929621"/>
              <a:gd name="connsiteX58" fmla="*/ 312895 w 1207135"/>
              <a:gd name="connsiteY58" fmla="*/ 286937 h 929621"/>
              <a:gd name="connsiteX59" fmla="*/ 363684 w 1207135"/>
              <a:gd name="connsiteY59" fmla="*/ 262421 h 929621"/>
              <a:gd name="connsiteX60" fmla="*/ 355848 w 1207135"/>
              <a:gd name="connsiteY60" fmla="*/ 206575 h 929621"/>
              <a:gd name="connsiteX61" fmla="*/ 410443 w 1207135"/>
              <a:gd name="connsiteY61" fmla="*/ 192444 h 929621"/>
              <a:gd name="connsiteX62" fmla="*/ 413654 w 1207135"/>
              <a:gd name="connsiteY62" fmla="*/ 136140 h 929621"/>
              <a:gd name="connsiteX63" fmla="*/ 469958 w 1207135"/>
              <a:gd name="connsiteY63" fmla="*/ 132929 h 929621"/>
              <a:gd name="connsiteX64" fmla="*/ 484089 w 1207135"/>
              <a:gd name="connsiteY64" fmla="*/ 78334 h 929621"/>
              <a:gd name="connsiteX65" fmla="*/ 539935 w 1207135"/>
              <a:gd name="connsiteY65" fmla="*/ 86171 h 929621"/>
              <a:gd name="connsiteX66" fmla="*/ 564451 w 1207135"/>
              <a:gd name="connsiteY66" fmla="*/ 35381 h 929621"/>
              <a:gd name="connsiteX67" fmla="*/ 617698 w 1207135"/>
              <a:gd name="connsiteY67" fmla="*/ 53962 h 929621"/>
              <a:gd name="connsiteX68" fmla="*/ 651644 w 1207135"/>
              <a:gd name="connsiteY68" fmla="*/ 8929 h 929621"/>
              <a:gd name="connsiteX69" fmla="*/ 700240 w 1207135"/>
              <a:gd name="connsiteY69" fmla="*/ 37543 h 929621"/>
              <a:gd name="connsiteX70" fmla="*/ 742326 w 1207135"/>
              <a:gd name="connsiteY70" fmla="*/ 0 h 92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207135" h="929621">
                <a:moveTo>
                  <a:pt x="742326" y="0"/>
                </a:moveTo>
                <a:lnTo>
                  <a:pt x="784407" y="37544"/>
                </a:lnTo>
                <a:lnTo>
                  <a:pt x="833002" y="8929"/>
                </a:lnTo>
                <a:lnTo>
                  <a:pt x="866952" y="53960"/>
                </a:lnTo>
                <a:lnTo>
                  <a:pt x="920197" y="35381"/>
                </a:lnTo>
                <a:lnTo>
                  <a:pt x="944714" y="86171"/>
                </a:lnTo>
                <a:lnTo>
                  <a:pt x="1000559" y="78334"/>
                </a:lnTo>
                <a:lnTo>
                  <a:pt x="1014691" y="132929"/>
                </a:lnTo>
                <a:lnTo>
                  <a:pt x="1070997" y="136139"/>
                </a:lnTo>
                <a:lnTo>
                  <a:pt x="1074205" y="192443"/>
                </a:lnTo>
                <a:lnTo>
                  <a:pt x="1128801" y="206575"/>
                </a:lnTo>
                <a:lnTo>
                  <a:pt x="1120965" y="262421"/>
                </a:lnTo>
                <a:lnTo>
                  <a:pt x="1171755" y="286938"/>
                </a:lnTo>
                <a:lnTo>
                  <a:pt x="1153175" y="340183"/>
                </a:lnTo>
                <a:lnTo>
                  <a:pt x="1198205" y="374131"/>
                </a:lnTo>
                <a:lnTo>
                  <a:pt x="1169591" y="422728"/>
                </a:lnTo>
                <a:lnTo>
                  <a:pt x="1207135" y="464809"/>
                </a:lnTo>
                <a:lnTo>
                  <a:pt x="1169593" y="506895"/>
                </a:lnTo>
                <a:lnTo>
                  <a:pt x="1198207" y="555491"/>
                </a:lnTo>
                <a:lnTo>
                  <a:pt x="1153173" y="589439"/>
                </a:lnTo>
                <a:lnTo>
                  <a:pt x="1171753" y="642684"/>
                </a:lnTo>
                <a:lnTo>
                  <a:pt x="1120965" y="667200"/>
                </a:lnTo>
                <a:lnTo>
                  <a:pt x="1128801" y="723047"/>
                </a:lnTo>
                <a:lnTo>
                  <a:pt x="1074205" y="737177"/>
                </a:lnTo>
                <a:lnTo>
                  <a:pt x="1070997" y="793482"/>
                </a:lnTo>
                <a:lnTo>
                  <a:pt x="1014689" y="796691"/>
                </a:lnTo>
                <a:lnTo>
                  <a:pt x="1000561" y="851288"/>
                </a:lnTo>
                <a:lnTo>
                  <a:pt x="944713" y="843451"/>
                </a:lnTo>
                <a:lnTo>
                  <a:pt x="920198" y="894240"/>
                </a:lnTo>
                <a:lnTo>
                  <a:pt x="866951" y="875659"/>
                </a:lnTo>
                <a:lnTo>
                  <a:pt x="833005" y="920693"/>
                </a:lnTo>
                <a:lnTo>
                  <a:pt x="784408" y="892079"/>
                </a:lnTo>
                <a:lnTo>
                  <a:pt x="742324" y="929621"/>
                </a:lnTo>
                <a:lnTo>
                  <a:pt x="700240" y="892078"/>
                </a:lnTo>
                <a:lnTo>
                  <a:pt x="651644" y="920692"/>
                </a:lnTo>
                <a:lnTo>
                  <a:pt x="617698" y="875660"/>
                </a:lnTo>
                <a:lnTo>
                  <a:pt x="564452" y="894241"/>
                </a:lnTo>
                <a:lnTo>
                  <a:pt x="539936" y="843453"/>
                </a:lnTo>
                <a:lnTo>
                  <a:pt x="484088" y="851287"/>
                </a:lnTo>
                <a:lnTo>
                  <a:pt x="469958" y="796692"/>
                </a:lnTo>
                <a:lnTo>
                  <a:pt x="413655" y="793483"/>
                </a:lnTo>
                <a:lnTo>
                  <a:pt x="410444" y="737178"/>
                </a:lnTo>
                <a:lnTo>
                  <a:pt x="355847" y="723047"/>
                </a:lnTo>
                <a:lnTo>
                  <a:pt x="363683" y="667199"/>
                </a:lnTo>
                <a:lnTo>
                  <a:pt x="312894" y="642683"/>
                </a:lnTo>
                <a:lnTo>
                  <a:pt x="331474" y="589438"/>
                </a:lnTo>
                <a:lnTo>
                  <a:pt x="286442" y="555489"/>
                </a:lnTo>
                <a:lnTo>
                  <a:pt x="315057" y="506894"/>
                </a:lnTo>
                <a:lnTo>
                  <a:pt x="304956" y="495572"/>
                </a:lnTo>
                <a:lnTo>
                  <a:pt x="174193" y="495572"/>
                </a:lnTo>
                <a:lnTo>
                  <a:pt x="174194" y="556481"/>
                </a:lnTo>
                <a:lnTo>
                  <a:pt x="0" y="464811"/>
                </a:lnTo>
                <a:lnTo>
                  <a:pt x="174194" y="373140"/>
                </a:lnTo>
                <a:lnTo>
                  <a:pt x="174193" y="434048"/>
                </a:lnTo>
                <a:lnTo>
                  <a:pt x="304957" y="434048"/>
                </a:lnTo>
                <a:lnTo>
                  <a:pt x="315058" y="422728"/>
                </a:lnTo>
                <a:lnTo>
                  <a:pt x="286443" y="374130"/>
                </a:lnTo>
                <a:lnTo>
                  <a:pt x="331475" y="340182"/>
                </a:lnTo>
                <a:lnTo>
                  <a:pt x="312895" y="286937"/>
                </a:lnTo>
                <a:lnTo>
                  <a:pt x="363684" y="262421"/>
                </a:lnTo>
                <a:lnTo>
                  <a:pt x="355848" y="206575"/>
                </a:lnTo>
                <a:lnTo>
                  <a:pt x="410443" y="192444"/>
                </a:lnTo>
                <a:lnTo>
                  <a:pt x="413654" y="136140"/>
                </a:lnTo>
                <a:lnTo>
                  <a:pt x="469958" y="132929"/>
                </a:lnTo>
                <a:lnTo>
                  <a:pt x="484089" y="78334"/>
                </a:lnTo>
                <a:lnTo>
                  <a:pt x="539935" y="86171"/>
                </a:lnTo>
                <a:lnTo>
                  <a:pt x="564451" y="35381"/>
                </a:lnTo>
                <a:lnTo>
                  <a:pt x="617698" y="53962"/>
                </a:lnTo>
                <a:lnTo>
                  <a:pt x="651644" y="8929"/>
                </a:lnTo>
                <a:lnTo>
                  <a:pt x="700240" y="37543"/>
                </a:lnTo>
                <a:lnTo>
                  <a:pt x="74232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8" name="フリーフォーム: 図形 277">
            <a:extLst>
              <a:ext uri="{FF2B5EF4-FFF2-40B4-BE49-F238E27FC236}">
                <a16:creationId xmlns:a16="http://schemas.microsoft.com/office/drawing/2014/main" id="{EECE6344-AA29-1101-36A2-37A1F7ED0FA7}"/>
              </a:ext>
            </a:extLst>
          </p:cNvPr>
          <p:cNvSpPr/>
          <p:nvPr/>
        </p:nvSpPr>
        <p:spPr bwMode="auto">
          <a:xfrm>
            <a:off x="6852882" y="5439229"/>
            <a:ext cx="740751" cy="740753"/>
          </a:xfrm>
          <a:custGeom>
            <a:avLst/>
            <a:gdLst>
              <a:gd name="connsiteX0" fmla="*/ 989715 w 989715"/>
              <a:gd name="connsiteY0" fmla="*/ 0 h 989718"/>
              <a:gd name="connsiteX1" fmla="*/ 931363 w 989715"/>
              <a:gd name="connsiteY1" fmla="*/ 187997 h 989718"/>
              <a:gd name="connsiteX2" fmla="*/ 888294 w 989715"/>
              <a:gd name="connsiteY2" fmla="*/ 144928 h 989718"/>
              <a:gd name="connsiteX3" fmla="*/ 795830 w 989715"/>
              <a:gd name="connsiteY3" fmla="*/ 237392 h 989718"/>
              <a:gd name="connsiteX4" fmla="*/ 796693 w 989715"/>
              <a:gd name="connsiteY4" fmla="*/ 252538 h 989718"/>
              <a:gd name="connsiteX5" fmla="*/ 851292 w 989715"/>
              <a:gd name="connsiteY5" fmla="*/ 266670 h 989718"/>
              <a:gd name="connsiteX6" fmla="*/ 843452 w 989715"/>
              <a:gd name="connsiteY6" fmla="*/ 322517 h 989718"/>
              <a:gd name="connsiteX7" fmla="*/ 894241 w 989715"/>
              <a:gd name="connsiteY7" fmla="*/ 347029 h 989718"/>
              <a:gd name="connsiteX8" fmla="*/ 875663 w 989715"/>
              <a:gd name="connsiteY8" fmla="*/ 400278 h 989718"/>
              <a:gd name="connsiteX9" fmla="*/ 920692 w 989715"/>
              <a:gd name="connsiteY9" fmla="*/ 434225 h 989718"/>
              <a:gd name="connsiteX10" fmla="*/ 892080 w 989715"/>
              <a:gd name="connsiteY10" fmla="*/ 482822 h 989718"/>
              <a:gd name="connsiteX11" fmla="*/ 929624 w 989715"/>
              <a:gd name="connsiteY11" fmla="*/ 524907 h 989718"/>
              <a:gd name="connsiteX12" fmla="*/ 892081 w 989715"/>
              <a:gd name="connsiteY12" fmla="*/ 566990 h 989718"/>
              <a:gd name="connsiteX13" fmla="*/ 920694 w 989715"/>
              <a:gd name="connsiteY13" fmla="*/ 615587 h 989718"/>
              <a:gd name="connsiteX14" fmla="*/ 875664 w 989715"/>
              <a:gd name="connsiteY14" fmla="*/ 649535 h 989718"/>
              <a:gd name="connsiteX15" fmla="*/ 894241 w 989715"/>
              <a:gd name="connsiteY15" fmla="*/ 702783 h 989718"/>
              <a:gd name="connsiteX16" fmla="*/ 843452 w 989715"/>
              <a:gd name="connsiteY16" fmla="*/ 727296 h 989718"/>
              <a:gd name="connsiteX17" fmla="*/ 851290 w 989715"/>
              <a:gd name="connsiteY17" fmla="*/ 783143 h 989718"/>
              <a:gd name="connsiteX18" fmla="*/ 796694 w 989715"/>
              <a:gd name="connsiteY18" fmla="*/ 797272 h 989718"/>
              <a:gd name="connsiteX19" fmla="*/ 793484 w 989715"/>
              <a:gd name="connsiteY19" fmla="*/ 853578 h 989718"/>
              <a:gd name="connsiteX20" fmla="*/ 737179 w 989715"/>
              <a:gd name="connsiteY20" fmla="*/ 856787 h 989718"/>
              <a:gd name="connsiteX21" fmla="*/ 723049 w 989715"/>
              <a:gd name="connsiteY21" fmla="*/ 911384 h 989718"/>
              <a:gd name="connsiteX22" fmla="*/ 667202 w 989715"/>
              <a:gd name="connsiteY22" fmla="*/ 903546 h 989718"/>
              <a:gd name="connsiteX23" fmla="*/ 642689 w 989715"/>
              <a:gd name="connsiteY23" fmla="*/ 954335 h 989718"/>
              <a:gd name="connsiteX24" fmla="*/ 589442 w 989715"/>
              <a:gd name="connsiteY24" fmla="*/ 935757 h 989718"/>
              <a:gd name="connsiteX25" fmla="*/ 555494 w 989715"/>
              <a:gd name="connsiteY25" fmla="*/ 980787 h 989718"/>
              <a:gd name="connsiteX26" fmla="*/ 506896 w 989715"/>
              <a:gd name="connsiteY26" fmla="*/ 952175 h 989718"/>
              <a:gd name="connsiteX27" fmla="*/ 464813 w 989715"/>
              <a:gd name="connsiteY27" fmla="*/ 989718 h 989718"/>
              <a:gd name="connsiteX28" fmla="*/ 422728 w 989715"/>
              <a:gd name="connsiteY28" fmla="*/ 952174 h 989718"/>
              <a:gd name="connsiteX29" fmla="*/ 374131 w 989715"/>
              <a:gd name="connsiteY29" fmla="*/ 980786 h 989718"/>
              <a:gd name="connsiteX30" fmla="*/ 340184 w 989715"/>
              <a:gd name="connsiteY30" fmla="*/ 935757 h 989718"/>
              <a:gd name="connsiteX31" fmla="*/ 286936 w 989715"/>
              <a:gd name="connsiteY31" fmla="*/ 954334 h 989718"/>
              <a:gd name="connsiteX32" fmla="*/ 262423 w 989715"/>
              <a:gd name="connsiteY32" fmla="*/ 903545 h 989718"/>
              <a:gd name="connsiteX33" fmla="*/ 206577 w 989715"/>
              <a:gd name="connsiteY33" fmla="*/ 911385 h 989718"/>
              <a:gd name="connsiteX34" fmla="*/ 192445 w 989715"/>
              <a:gd name="connsiteY34" fmla="*/ 856787 h 989718"/>
              <a:gd name="connsiteX35" fmla="*/ 136140 w 989715"/>
              <a:gd name="connsiteY35" fmla="*/ 853576 h 989718"/>
              <a:gd name="connsiteX36" fmla="*/ 132931 w 989715"/>
              <a:gd name="connsiteY36" fmla="*/ 797272 h 989718"/>
              <a:gd name="connsiteX37" fmla="*/ 78333 w 989715"/>
              <a:gd name="connsiteY37" fmla="*/ 783141 h 989718"/>
              <a:gd name="connsiteX38" fmla="*/ 86173 w 989715"/>
              <a:gd name="connsiteY38" fmla="*/ 727295 h 989718"/>
              <a:gd name="connsiteX39" fmla="*/ 35384 w 989715"/>
              <a:gd name="connsiteY39" fmla="*/ 702782 h 989718"/>
              <a:gd name="connsiteX40" fmla="*/ 53961 w 989715"/>
              <a:gd name="connsiteY40" fmla="*/ 649534 h 989718"/>
              <a:gd name="connsiteX41" fmla="*/ 8932 w 989715"/>
              <a:gd name="connsiteY41" fmla="*/ 615585 h 989718"/>
              <a:gd name="connsiteX42" fmla="*/ 37544 w 989715"/>
              <a:gd name="connsiteY42" fmla="*/ 566990 h 989718"/>
              <a:gd name="connsiteX43" fmla="*/ 0 w 989715"/>
              <a:gd name="connsiteY43" fmla="*/ 524906 h 989718"/>
              <a:gd name="connsiteX44" fmla="*/ 37544 w 989715"/>
              <a:gd name="connsiteY44" fmla="*/ 482823 h 989718"/>
              <a:gd name="connsiteX45" fmla="*/ 8932 w 989715"/>
              <a:gd name="connsiteY45" fmla="*/ 434224 h 989718"/>
              <a:gd name="connsiteX46" fmla="*/ 53961 w 989715"/>
              <a:gd name="connsiteY46" fmla="*/ 400276 h 989718"/>
              <a:gd name="connsiteX47" fmla="*/ 35383 w 989715"/>
              <a:gd name="connsiteY47" fmla="*/ 347029 h 989718"/>
              <a:gd name="connsiteX48" fmla="*/ 86172 w 989715"/>
              <a:gd name="connsiteY48" fmla="*/ 322517 h 989718"/>
              <a:gd name="connsiteX49" fmla="*/ 78335 w 989715"/>
              <a:gd name="connsiteY49" fmla="*/ 266669 h 989718"/>
              <a:gd name="connsiteX50" fmla="*/ 132929 w 989715"/>
              <a:gd name="connsiteY50" fmla="*/ 252538 h 989718"/>
              <a:gd name="connsiteX51" fmla="*/ 136141 w 989715"/>
              <a:gd name="connsiteY51" fmla="*/ 196234 h 989718"/>
              <a:gd name="connsiteX52" fmla="*/ 192445 w 989715"/>
              <a:gd name="connsiteY52" fmla="*/ 193023 h 989718"/>
              <a:gd name="connsiteX53" fmla="*/ 206575 w 989715"/>
              <a:gd name="connsiteY53" fmla="*/ 138428 h 989718"/>
              <a:gd name="connsiteX54" fmla="*/ 262423 w 989715"/>
              <a:gd name="connsiteY54" fmla="*/ 146266 h 989718"/>
              <a:gd name="connsiteX55" fmla="*/ 286935 w 989715"/>
              <a:gd name="connsiteY55" fmla="*/ 95477 h 989718"/>
              <a:gd name="connsiteX56" fmla="*/ 340183 w 989715"/>
              <a:gd name="connsiteY56" fmla="*/ 114054 h 989718"/>
              <a:gd name="connsiteX57" fmla="*/ 374131 w 989715"/>
              <a:gd name="connsiteY57" fmla="*/ 69024 h 989718"/>
              <a:gd name="connsiteX58" fmla="*/ 422729 w 989715"/>
              <a:gd name="connsiteY58" fmla="*/ 97637 h 989718"/>
              <a:gd name="connsiteX59" fmla="*/ 464812 w 989715"/>
              <a:gd name="connsiteY59" fmla="*/ 60094 h 989718"/>
              <a:gd name="connsiteX60" fmla="*/ 506896 w 989715"/>
              <a:gd name="connsiteY60" fmla="*/ 97638 h 989718"/>
              <a:gd name="connsiteX61" fmla="*/ 555492 w 989715"/>
              <a:gd name="connsiteY61" fmla="*/ 69026 h 989718"/>
              <a:gd name="connsiteX62" fmla="*/ 589441 w 989715"/>
              <a:gd name="connsiteY62" fmla="*/ 114055 h 989718"/>
              <a:gd name="connsiteX63" fmla="*/ 642689 w 989715"/>
              <a:gd name="connsiteY63" fmla="*/ 95477 h 989718"/>
              <a:gd name="connsiteX64" fmla="*/ 667202 w 989715"/>
              <a:gd name="connsiteY64" fmla="*/ 146266 h 989718"/>
              <a:gd name="connsiteX65" fmla="*/ 723048 w 989715"/>
              <a:gd name="connsiteY65" fmla="*/ 138426 h 989718"/>
              <a:gd name="connsiteX66" fmla="*/ 737178 w 989715"/>
              <a:gd name="connsiteY66" fmla="*/ 193025 h 989718"/>
              <a:gd name="connsiteX67" fmla="*/ 752326 w 989715"/>
              <a:gd name="connsiteY67" fmla="*/ 193888 h 989718"/>
              <a:gd name="connsiteX68" fmla="*/ 844790 w 989715"/>
              <a:gd name="connsiteY68" fmla="*/ 101424 h 989718"/>
              <a:gd name="connsiteX69" fmla="*/ 801722 w 989715"/>
              <a:gd name="connsiteY69" fmla="*/ 58356 h 989718"/>
              <a:gd name="connsiteX70" fmla="*/ 989715 w 989715"/>
              <a:gd name="connsiteY70" fmla="*/ 0 h 989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89715" h="989718">
                <a:moveTo>
                  <a:pt x="989715" y="0"/>
                </a:moveTo>
                <a:lnTo>
                  <a:pt x="931363" y="187997"/>
                </a:lnTo>
                <a:lnTo>
                  <a:pt x="888294" y="144928"/>
                </a:lnTo>
                <a:lnTo>
                  <a:pt x="795830" y="237392"/>
                </a:lnTo>
                <a:lnTo>
                  <a:pt x="796693" y="252538"/>
                </a:lnTo>
                <a:lnTo>
                  <a:pt x="851292" y="266670"/>
                </a:lnTo>
                <a:lnTo>
                  <a:pt x="843452" y="322517"/>
                </a:lnTo>
                <a:lnTo>
                  <a:pt x="894241" y="347029"/>
                </a:lnTo>
                <a:lnTo>
                  <a:pt x="875663" y="400278"/>
                </a:lnTo>
                <a:lnTo>
                  <a:pt x="920692" y="434225"/>
                </a:lnTo>
                <a:lnTo>
                  <a:pt x="892080" y="482822"/>
                </a:lnTo>
                <a:lnTo>
                  <a:pt x="929624" y="524907"/>
                </a:lnTo>
                <a:lnTo>
                  <a:pt x="892081" y="566990"/>
                </a:lnTo>
                <a:lnTo>
                  <a:pt x="920694" y="615587"/>
                </a:lnTo>
                <a:lnTo>
                  <a:pt x="875664" y="649535"/>
                </a:lnTo>
                <a:lnTo>
                  <a:pt x="894241" y="702783"/>
                </a:lnTo>
                <a:lnTo>
                  <a:pt x="843452" y="727296"/>
                </a:lnTo>
                <a:lnTo>
                  <a:pt x="851290" y="783143"/>
                </a:lnTo>
                <a:lnTo>
                  <a:pt x="796694" y="797272"/>
                </a:lnTo>
                <a:lnTo>
                  <a:pt x="793484" y="853578"/>
                </a:lnTo>
                <a:lnTo>
                  <a:pt x="737179" y="856787"/>
                </a:lnTo>
                <a:lnTo>
                  <a:pt x="723049" y="911384"/>
                </a:lnTo>
                <a:lnTo>
                  <a:pt x="667202" y="903546"/>
                </a:lnTo>
                <a:lnTo>
                  <a:pt x="642689" y="954335"/>
                </a:lnTo>
                <a:lnTo>
                  <a:pt x="589442" y="935757"/>
                </a:lnTo>
                <a:lnTo>
                  <a:pt x="555494" y="980787"/>
                </a:lnTo>
                <a:lnTo>
                  <a:pt x="506896" y="952175"/>
                </a:lnTo>
                <a:lnTo>
                  <a:pt x="464813" y="989718"/>
                </a:lnTo>
                <a:lnTo>
                  <a:pt x="422728" y="952174"/>
                </a:lnTo>
                <a:lnTo>
                  <a:pt x="374131" y="980786"/>
                </a:lnTo>
                <a:lnTo>
                  <a:pt x="340184" y="935757"/>
                </a:lnTo>
                <a:lnTo>
                  <a:pt x="286936" y="954334"/>
                </a:lnTo>
                <a:lnTo>
                  <a:pt x="262423" y="903545"/>
                </a:lnTo>
                <a:lnTo>
                  <a:pt x="206577" y="911385"/>
                </a:lnTo>
                <a:lnTo>
                  <a:pt x="192445" y="856787"/>
                </a:lnTo>
                <a:lnTo>
                  <a:pt x="136140" y="853576"/>
                </a:lnTo>
                <a:lnTo>
                  <a:pt x="132931" y="797272"/>
                </a:lnTo>
                <a:lnTo>
                  <a:pt x="78333" y="783141"/>
                </a:lnTo>
                <a:lnTo>
                  <a:pt x="86173" y="727295"/>
                </a:lnTo>
                <a:lnTo>
                  <a:pt x="35384" y="702782"/>
                </a:lnTo>
                <a:lnTo>
                  <a:pt x="53961" y="649534"/>
                </a:lnTo>
                <a:lnTo>
                  <a:pt x="8932" y="615585"/>
                </a:lnTo>
                <a:lnTo>
                  <a:pt x="37544" y="566990"/>
                </a:lnTo>
                <a:lnTo>
                  <a:pt x="0" y="524906"/>
                </a:lnTo>
                <a:lnTo>
                  <a:pt x="37544" y="482823"/>
                </a:lnTo>
                <a:lnTo>
                  <a:pt x="8932" y="434224"/>
                </a:lnTo>
                <a:lnTo>
                  <a:pt x="53961" y="400276"/>
                </a:lnTo>
                <a:lnTo>
                  <a:pt x="35383" y="347029"/>
                </a:lnTo>
                <a:lnTo>
                  <a:pt x="86172" y="322517"/>
                </a:lnTo>
                <a:lnTo>
                  <a:pt x="78335" y="266669"/>
                </a:lnTo>
                <a:lnTo>
                  <a:pt x="132929" y="252538"/>
                </a:lnTo>
                <a:lnTo>
                  <a:pt x="136141" y="196234"/>
                </a:lnTo>
                <a:lnTo>
                  <a:pt x="192445" y="193023"/>
                </a:lnTo>
                <a:lnTo>
                  <a:pt x="206575" y="138428"/>
                </a:lnTo>
                <a:lnTo>
                  <a:pt x="262423" y="146266"/>
                </a:lnTo>
                <a:lnTo>
                  <a:pt x="286935" y="95477"/>
                </a:lnTo>
                <a:lnTo>
                  <a:pt x="340183" y="114054"/>
                </a:lnTo>
                <a:lnTo>
                  <a:pt x="374131" y="69024"/>
                </a:lnTo>
                <a:lnTo>
                  <a:pt x="422729" y="97637"/>
                </a:lnTo>
                <a:lnTo>
                  <a:pt x="464812" y="60094"/>
                </a:lnTo>
                <a:lnTo>
                  <a:pt x="506896" y="97638"/>
                </a:lnTo>
                <a:lnTo>
                  <a:pt x="555492" y="69026"/>
                </a:lnTo>
                <a:lnTo>
                  <a:pt x="589441" y="114055"/>
                </a:lnTo>
                <a:lnTo>
                  <a:pt x="642689" y="95477"/>
                </a:lnTo>
                <a:lnTo>
                  <a:pt x="667202" y="146266"/>
                </a:lnTo>
                <a:lnTo>
                  <a:pt x="723048" y="138426"/>
                </a:lnTo>
                <a:lnTo>
                  <a:pt x="737178" y="193025"/>
                </a:lnTo>
                <a:lnTo>
                  <a:pt x="752326" y="193888"/>
                </a:lnTo>
                <a:lnTo>
                  <a:pt x="844790" y="101424"/>
                </a:lnTo>
                <a:lnTo>
                  <a:pt x="801722" y="58356"/>
                </a:lnTo>
                <a:lnTo>
                  <a:pt x="989715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7" name="フリーフォーム: 図形 276">
            <a:extLst>
              <a:ext uri="{FF2B5EF4-FFF2-40B4-BE49-F238E27FC236}">
                <a16:creationId xmlns:a16="http://schemas.microsoft.com/office/drawing/2014/main" id="{0E6C4EE6-993A-6200-E695-7718EEDE6017}"/>
              </a:ext>
            </a:extLst>
          </p:cNvPr>
          <p:cNvSpPr/>
          <p:nvPr/>
        </p:nvSpPr>
        <p:spPr bwMode="auto">
          <a:xfrm>
            <a:off x="8224222" y="5439232"/>
            <a:ext cx="740750" cy="740750"/>
          </a:xfrm>
          <a:custGeom>
            <a:avLst/>
            <a:gdLst>
              <a:gd name="connsiteX0" fmla="*/ 0 w 989714"/>
              <a:gd name="connsiteY0" fmla="*/ 0 h 989714"/>
              <a:gd name="connsiteX1" fmla="*/ 187993 w 989714"/>
              <a:gd name="connsiteY1" fmla="*/ 58351 h 989714"/>
              <a:gd name="connsiteX2" fmla="*/ 144924 w 989714"/>
              <a:gd name="connsiteY2" fmla="*/ 101420 h 989714"/>
              <a:gd name="connsiteX3" fmla="*/ 237388 w 989714"/>
              <a:gd name="connsiteY3" fmla="*/ 193884 h 989714"/>
              <a:gd name="connsiteX4" fmla="*/ 252535 w 989714"/>
              <a:gd name="connsiteY4" fmla="*/ 193021 h 989714"/>
              <a:gd name="connsiteX5" fmla="*/ 266667 w 989714"/>
              <a:gd name="connsiteY5" fmla="*/ 138426 h 989714"/>
              <a:gd name="connsiteX6" fmla="*/ 322514 w 989714"/>
              <a:gd name="connsiteY6" fmla="*/ 146263 h 989714"/>
              <a:gd name="connsiteX7" fmla="*/ 347027 w 989714"/>
              <a:gd name="connsiteY7" fmla="*/ 95474 h 989714"/>
              <a:gd name="connsiteX8" fmla="*/ 400274 w 989714"/>
              <a:gd name="connsiteY8" fmla="*/ 114052 h 989714"/>
              <a:gd name="connsiteX9" fmla="*/ 434222 w 989714"/>
              <a:gd name="connsiteY9" fmla="*/ 69023 h 989714"/>
              <a:gd name="connsiteX10" fmla="*/ 482819 w 989714"/>
              <a:gd name="connsiteY10" fmla="*/ 97633 h 989714"/>
              <a:gd name="connsiteX11" fmla="*/ 524901 w 989714"/>
              <a:gd name="connsiteY11" fmla="*/ 60090 h 989714"/>
              <a:gd name="connsiteX12" fmla="*/ 566985 w 989714"/>
              <a:gd name="connsiteY12" fmla="*/ 97633 h 989714"/>
              <a:gd name="connsiteX13" fmla="*/ 615581 w 989714"/>
              <a:gd name="connsiteY13" fmla="*/ 69022 h 989714"/>
              <a:gd name="connsiteX14" fmla="*/ 649532 w 989714"/>
              <a:gd name="connsiteY14" fmla="*/ 114053 h 989714"/>
              <a:gd name="connsiteX15" fmla="*/ 702779 w 989714"/>
              <a:gd name="connsiteY15" fmla="*/ 95473 h 989714"/>
              <a:gd name="connsiteX16" fmla="*/ 727292 w 989714"/>
              <a:gd name="connsiteY16" fmla="*/ 146262 h 989714"/>
              <a:gd name="connsiteX17" fmla="*/ 783139 w 989714"/>
              <a:gd name="connsiteY17" fmla="*/ 138424 h 989714"/>
              <a:gd name="connsiteX18" fmla="*/ 797267 w 989714"/>
              <a:gd name="connsiteY18" fmla="*/ 193021 h 989714"/>
              <a:gd name="connsiteX19" fmla="*/ 853573 w 989714"/>
              <a:gd name="connsiteY19" fmla="*/ 196231 h 989714"/>
              <a:gd name="connsiteX20" fmla="*/ 856783 w 989714"/>
              <a:gd name="connsiteY20" fmla="*/ 252537 h 989714"/>
              <a:gd name="connsiteX21" fmla="*/ 911380 w 989714"/>
              <a:gd name="connsiteY21" fmla="*/ 266665 h 989714"/>
              <a:gd name="connsiteX22" fmla="*/ 903542 w 989714"/>
              <a:gd name="connsiteY22" fmla="*/ 322513 h 989714"/>
              <a:gd name="connsiteX23" fmla="*/ 954330 w 989714"/>
              <a:gd name="connsiteY23" fmla="*/ 347026 h 989714"/>
              <a:gd name="connsiteX24" fmla="*/ 935752 w 989714"/>
              <a:gd name="connsiteY24" fmla="*/ 400272 h 989714"/>
              <a:gd name="connsiteX25" fmla="*/ 980783 w 989714"/>
              <a:gd name="connsiteY25" fmla="*/ 434222 h 989714"/>
              <a:gd name="connsiteX26" fmla="*/ 952170 w 989714"/>
              <a:gd name="connsiteY26" fmla="*/ 482818 h 989714"/>
              <a:gd name="connsiteX27" fmla="*/ 989714 w 989714"/>
              <a:gd name="connsiteY27" fmla="*/ 524903 h 989714"/>
              <a:gd name="connsiteX28" fmla="*/ 952169 w 989714"/>
              <a:gd name="connsiteY28" fmla="*/ 566984 h 989714"/>
              <a:gd name="connsiteX29" fmla="*/ 980782 w 989714"/>
              <a:gd name="connsiteY29" fmla="*/ 615582 h 989714"/>
              <a:gd name="connsiteX30" fmla="*/ 935752 w 989714"/>
              <a:gd name="connsiteY30" fmla="*/ 649530 h 989714"/>
              <a:gd name="connsiteX31" fmla="*/ 954329 w 989714"/>
              <a:gd name="connsiteY31" fmla="*/ 702778 h 989714"/>
              <a:gd name="connsiteX32" fmla="*/ 903541 w 989714"/>
              <a:gd name="connsiteY32" fmla="*/ 727289 h 989714"/>
              <a:gd name="connsiteX33" fmla="*/ 911380 w 989714"/>
              <a:gd name="connsiteY33" fmla="*/ 783139 h 989714"/>
              <a:gd name="connsiteX34" fmla="*/ 856784 w 989714"/>
              <a:gd name="connsiteY34" fmla="*/ 797268 h 989714"/>
              <a:gd name="connsiteX35" fmla="*/ 853574 w 989714"/>
              <a:gd name="connsiteY35" fmla="*/ 853574 h 989714"/>
              <a:gd name="connsiteX36" fmla="*/ 797269 w 989714"/>
              <a:gd name="connsiteY36" fmla="*/ 856783 h 989714"/>
              <a:gd name="connsiteX37" fmla="*/ 783139 w 989714"/>
              <a:gd name="connsiteY37" fmla="*/ 911380 h 989714"/>
              <a:gd name="connsiteX38" fmla="*/ 727290 w 989714"/>
              <a:gd name="connsiteY38" fmla="*/ 903541 h 989714"/>
              <a:gd name="connsiteX39" fmla="*/ 702778 w 989714"/>
              <a:gd name="connsiteY39" fmla="*/ 954329 h 989714"/>
              <a:gd name="connsiteX40" fmla="*/ 649531 w 989714"/>
              <a:gd name="connsiteY40" fmla="*/ 935751 h 989714"/>
              <a:gd name="connsiteX41" fmla="*/ 615582 w 989714"/>
              <a:gd name="connsiteY41" fmla="*/ 980782 h 989714"/>
              <a:gd name="connsiteX42" fmla="*/ 566984 w 989714"/>
              <a:gd name="connsiteY42" fmla="*/ 952169 h 989714"/>
              <a:gd name="connsiteX43" fmla="*/ 524903 w 989714"/>
              <a:gd name="connsiteY43" fmla="*/ 989714 h 989714"/>
              <a:gd name="connsiteX44" fmla="*/ 482819 w 989714"/>
              <a:gd name="connsiteY44" fmla="*/ 952169 h 989714"/>
              <a:gd name="connsiteX45" fmla="*/ 434223 w 989714"/>
              <a:gd name="connsiteY45" fmla="*/ 980782 h 989714"/>
              <a:gd name="connsiteX46" fmla="*/ 400272 w 989714"/>
              <a:gd name="connsiteY46" fmla="*/ 935752 h 989714"/>
              <a:gd name="connsiteX47" fmla="*/ 347025 w 989714"/>
              <a:gd name="connsiteY47" fmla="*/ 954331 h 989714"/>
              <a:gd name="connsiteX48" fmla="*/ 322513 w 989714"/>
              <a:gd name="connsiteY48" fmla="*/ 903541 h 989714"/>
              <a:gd name="connsiteX49" fmla="*/ 266666 w 989714"/>
              <a:gd name="connsiteY49" fmla="*/ 911379 h 989714"/>
              <a:gd name="connsiteX50" fmla="*/ 252536 w 989714"/>
              <a:gd name="connsiteY50" fmla="*/ 856783 h 989714"/>
              <a:gd name="connsiteX51" fmla="*/ 196231 w 989714"/>
              <a:gd name="connsiteY51" fmla="*/ 853573 h 989714"/>
              <a:gd name="connsiteX52" fmla="*/ 193021 w 989714"/>
              <a:gd name="connsiteY52" fmla="*/ 797268 h 989714"/>
              <a:gd name="connsiteX53" fmla="*/ 138425 w 989714"/>
              <a:gd name="connsiteY53" fmla="*/ 783138 h 989714"/>
              <a:gd name="connsiteX54" fmla="*/ 146263 w 989714"/>
              <a:gd name="connsiteY54" fmla="*/ 727291 h 989714"/>
              <a:gd name="connsiteX55" fmla="*/ 95474 w 989714"/>
              <a:gd name="connsiteY55" fmla="*/ 702778 h 989714"/>
              <a:gd name="connsiteX56" fmla="*/ 114053 w 989714"/>
              <a:gd name="connsiteY56" fmla="*/ 649531 h 989714"/>
              <a:gd name="connsiteX57" fmla="*/ 69021 w 989714"/>
              <a:gd name="connsiteY57" fmla="*/ 615582 h 989714"/>
              <a:gd name="connsiteX58" fmla="*/ 97633 w 989714"/>
              <a:gd name="connsiteY58" fmla="*/ 566985 h 989714"/>
              <a:gd name="connsiteX59" fmla="*/ 60090 w 989714"/>
              <a:gd name="connsiteY59" fmla="*/ 524901 h 989714"/>
              <a:gd name="connsiteX60" fmla="*/ 97633 w 989714"/>
              <a:gd name="connsiteY60" fmla="*/ 482819 h 989714"/>
              <a:gd name="connsiteX61" fmla="*/ 69022 w 989714"/>
              <a:gd name="connsiteY61" fmla="*/ 434222 h 989714"/>
              <a:gd name="connsiteX62" fmla="*/ 114052 w 989714"/>
              <a:gd name="connsiteY62" fmla="*/ 400274 h 989714"/>
              <a:gd name="connsiteX63" fmla="*/ 95475 w 989714"/>
              <a:gd name="connsiteY63" fmla="*/ 347027 h 989714"/>
              <a:gd name="connsiteX64" fmla="*/ 146264 w 989714"/>
              <a:gd name="connsiteY64" fmla="*/ 322513 h 989714"/>
              <a:gd name="connsiteX65" fmla="*/ 138426 w 989714"/>
              <a:gd name="connsiteY65" fmla="*/ 266667 h 989714"/>
              <a:gd name="connsiteX66" fmla="*/ 193020 w 989714"/>
              <a:gd name="connsiteY66" fmla="*/ 252536 h 989714"/>
              <a:gd name="connsiteX67" fmla="*/ 193884 w 989714"/>
              <a:gd name="connsiteY67" fmla="*/ 237388 h 989714"/>
              <a:gd name="connsiteX68" fmla="*/ 101420 w 989714"/>
              <a:gd name="connsiteY68" fmla="*/ 144924 h 989714"/>
              <a:gd name="connsiteX69" fmla="*/ 58352 w 989714"/>
              <a:gd name="connsiteY69" fmla="*/ 187993 h 989714"/>
              <a:gd name="connsiteX70" fmla="*/ 0 w 989714"/>
              <a:gd name="connsiteY70" fmla="*/ 0 h 9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89714" h="989714">
                <a:moveTo>
                  <a:pt x="0" y="0"/>
                </a:moveTo>
                <a:lnTo>
                  <a:pt x="187993" y="58351"/>
                </a:lnTo>
                <a:lnTo>
                  <a:pt x="144924" y="101420"/>
                </a:lnTo>
                <a:lnTo>
                  <a:pt x="237388" y="193884"/>
                </a:lnTo>
                <a:lnTo>
                  <a:pt x="252535" y="193021"/>
                </a:lnTo>
                <a:lnTo>
                  <a:pt x="266667" y="138426"/>
                </a:lnTo>
                <a:lnTo>
                  <a:pt x="322514" y="146263"/>
                </a:lnTo>
                <a:lnTo>
                  <a:pt x="347027" y="95474"/>
                </a:lnTo>
                <a:lnTo>
                  <a:pt x="400274" y="114052"/>
                </a:lnTo>
                <a:lnTo>
                  <a:pt x="434222" y="69023"/>
                </a:lnTo>
                <a:lnTo>
                  <a:pt x="482819" y="97633"/>
                </a:lnTo>
                <a:lnTo>
                  <a:pt x="524901" y="60090"/>
                </a:lnTo>
                <a:lnTo>
                  <a:pt x="566985" y="97633"/>
                </a:lnTo>
                <a:lnTo>
                  <a:pt x="615581" y="69022"/>
                </a:lnTo>
                <a:lnTo>
                  <a:pt x="649532" y="114053"/>
                </a:lnTo>
                <a:lnTo>
                  <a:pt x="702779" y="95473"/>
                </a:lnTo>
                <a:lnTo>
                  <a:pt x="727292" y="146262"/>
                </a:lnTo>
                <a:lnTo>
                  <a:pt x="783139" y="138424"/>
                </a:lnTo>
                <a:lnTo>
                  <a:pt x="797267" y="193021"/>
                </a:lnTo>
                <a:lnTo>
                  <a:pt x="853573" y="196231"/>
                </a:lnTo>
                <a:lnTo>
                  <a:pt x="856783" y="252537"/>
                </a:lnTo>
                <a:lnTo>
                  <a:pt x="911380" y="266665"/>
                </a:lnTo>
                <a:lnTo>
                  <a:pt x="903542" y="322513"/>
                </a:lnTo>
                <a:lnTo>
                  <a:pt x="954330" y="347026"/>
                </a:lnTo>
                <a:lnTo>
                  <a:pt x="935752" y="400272"/>
                </a:lnTo>
                <a:lnTo>
                  <a:pt x="980783" y="434222"/>
                </a:lnTo>
                <a:lnTo>
                  <a:pt x="952170" y="482818"/>
                </a:lnTo>
                <a:lnTo>
                  <a:pt x="989714" y="524903"/>
                </a:lnTo>
                <a:lnTo>
                  <a:pt x="952169" y="566984"/>
                </a:lnTo>
                <a:lnTo>
                  <a:pt x="980782" y="615582"/>
                </a:lnTo>
                <a:lnTo>
                  <a:pt x="935752" y="649530"/>
                </a:lnTo>
                <a:lnTo>
                  <a:pt x="954329" y="702778"/>
                </a:lnTo>
                <a:lnTo>
                  <a:pt x="903541" y="727289"/>
                </a:lnTo>
                <a:lnTo>
                  <a:pt x="911380" y="783139"/>
                </a:lnTo>
                <a:lnTo>
                  <a:pt x="856784" y="797268"/>
                </a:lnTo>
                <a:lnTo>
                  <a:pt x="853574" y="853574"/>
                </a:lnTo>
                <a:lnTo>
                  <a:pt x="797269" y="856783"/>
                </a:lnTo>
                <a:lnTo>
                  <a:pt x="783139" y="911380"/>
                </a:lnTo>
                <a:lnTo>
                  <a:pt x="727290" y="903541"/>
                </a:lnTo>
                <a:lnTo>
                  <a:pt x="702778" y="954329"/>
                </a:lnTo>
                <a:lnTo>
                  <a:pt x="649531" y="935751"/>
                </a:lnTo>
                <a:lnTo>
                  <a:pt x="615582" y="980782"/>
                </a:lnTo>
                <a:lnTo>
                  <a:pt x="566984" y="952169"/>
                </a:lnTo>
                <a:lnTo>
                  <a:pt x="524903" y="989714"/>
                </a:lnTo>
                <a:lnTo>
                  <a:pt x="482819" y="952169"/>
                </a:lnTo>
                <a:lnTo>
                  <a:pt x="434223" y="980782"/>
                </a:lnTo>
                <a:lnTo>
                  <a:pt x="400272" y="935752"/>
                </a:lnTo>
                <a:lnTo>
                  <a:pt x="347025" y="954331"/>
                </a:lnTo>
                <a:lnTo>
                  <a:pt x="322513" y="903541"/>
                </a:lnTo>
                <a:lnTo>
                  <a:pt x="266666" y="911379"/>
                </a:lnTo>
                <a:lnTo>
                  <a:pt x="252536" y="856783"/>
                </a:lnTo>
                <a:lnTo>
                  <a:pt x="196231" y="853573"/>
                </a:lnTo>
                <a:lnTo>
                  <a:pt x="193021" y="797268"/>
                </a:lnTo>
                <a:lnTo>
                  <a:pt x="138425" y="783138"/>
                </a:lnTo>
                <a:lnTo>
                  <a:pt x="146263" y="727291"/>
                </a:lnTo>
                <a:lnTo>
                  <a:pt x="95474" y="702778"/>
                </a:lnTo>
                <a:lnTo>
                  <a:pt x="114053" y="649531"/>
                </a:lnTo>
                <a:lnTo>
                  <a:pt x="69021" y="615582"/>
                </a:lnTo>
                <a:lnTo>
                  <a:pt x="97633" y="566985"/>
                </a:lnTo>
                <a:lnTo>
                  <a:pt x="60090" y="524901"/>
                </a:lnTo>
                <a:lnTo>
                  <a:pt x="97633" y="482819"/>
                </a:lnTo>
                <a:lnTo>
                  <a:pt x="69022" y="434222"/>
                </a:lnTo>
                <a:lnTo>
                  <a:pt x="114052" y="400274"/>
                </a:lnTo>
                <a:lnTo>
                  <a:pt x="95475" y="347027"/>
                </a:lnTo>
                <a:lnTo>
                  <a:pt x="146264" y="322513"/>
                </a:lnTo>
                <a:lnTo>
                  <a:pt x="138426" y="266667"/>
                </a:lnTo>
                <a:lnTo>
                  <a:pt x="193020" y="252536"/>
                </a:lnTo>
                <a:lnTo>
                  <a:pt x="193884" y="237388"/>
                </a:lnTo>
                <a:lnTo>
                  <a:pt x="101420" y="144924"/>
                </a:lnTo>
                <a:lnTo>
                  <a:pt x="58352" y="18799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8" name="フリーフォーム: 図形 267">
            <a:extLst>
              <a:ext uri="{FF2B5EF4-FFF2-40B4-BE49-F238E27FC236}">
                <a16:creationId xmlns:a16="http://schemas.microsoft.com/office/drawing/2014/main" id="{3A4246C8-C6CF-47C7-DD7F-FDA5912074A0}"/>
              </a:ext>
            </a:extLst>
          </p:cNvPr>
          <p:cNvSpPr/>
          <p:nvPr/>
        </p:nvSpPr>
        <p:spPr bwMode="auto">
          <a:xfrm>
            <a:off x="7561041" y="5569829"/>
            <a:ext cx="695775" cy="903481"/>
          </a:xfrm>
          <a:custGeom>
            <a:avLst/>
            <a:gdLst>
              <a:gd name="connsiteX0" fmla="*/ 464811 w 929623"/>
              <a:gd name="connsiteY0" fmla="*/ 0 h 1207138"/>
              <a:gd name="connsiteX1" fmla="*/ 556482 w 929623"/>
              <a:gd name="connsiteY1" fmla="*/ 174196 h 1207138"/>
              <a:gd name="connsiteX2" fmla="*/ 495573 w 929623"/>
              <a:gd name="connsiteY2" fmla="*/ 174195 h 1207138"/>
              <a:gd name="connsiteX3" fmla="*/ 495573 w 929623"/>
              <a:gd name="connsiteY3" fmla="*/ 304959 h 1207138"/>
              <a:gd name="connsiteX4" fmla="*/ 506895 w 929623"/>
              <a:gd name="connsiteY4" fmla="*/ 315060 h 1207138"/>
              <a:gd name="connsiteX5" fmla="*/ 555491 w 929623"/>
              <a:gd name="connsiteY5" fmla="*/ 286444 h 1207138"/>
              <a:gd name="connsiteX6" fmla="*/ 589438 w 929623"/>
              <a:gd name="connsiteY6" fmla="*/ 331477 h 1207138"/>
              <a:gd name="connsiteX7" fmla="*/ 642684 w 929623"/>
              <a:gd name="connsiteY7" fmla="*/ 312896 h 1207138"/>
              <a:gd name="connsiteX8" fmla="*/ 667201 w 929623"/>
              <a:gd name="connsiteY8" fmla="*/ 363687 h 1207138"/>
              <a:gd name="connsiteX9" fmla="*/ 723046 w 929623"/>
              <a:gd name="connsiteY9" fmla="*/ 355851 h 1207138"/>
              <a:gd name="connsiteX10" fmla="*/ 737179 w 929623"/>
              <a:gd name="connsiteY10" fmla="*/ 410446 h 1207138"/>
              <a:gd name="connsiteX11" fmla="*/ 793483 w 929623"/>
              <a:gd name="connsiteY11" fmla="*/ 413655 h 1207138"/>
              <a:gd name="connsiteX12" fmla="*/ 796693 w 929623"/>
              <a:gd name="connsiteY12" fmla="*/ 469960 h 1207138"/>
              <a:gd name="connsiteX13" fmla="*/ 851288 w 929623"/>
              <a:gd name="connsiteY13" fmla="*/ 484091 h 1207138"/>
              <a:gd name="connsiteX14" fmla="*/ 843453 w 929623"/>
              <a:gd name="connsiteY14" fmla="*/ 539939 h 1207138"/>
              <a:gd name="connsiteX15" fmla="*/ 894241 w 929623"/>
              <a:gd name="connsiteY15" fmla="*/ 564454 h 1207138"/>
              <a:gd name="connsiteX16" fmla="*/ 875661 w 929623"/>
              <a:gd name="connsiteY16" fmla="*/ 617700 h 1207138"/>
              <a:gd name="connsiteX17" fmla="*/ 920694 w 929623"/>
              <a:gd name="connsiteY17" fmla="*/ 651647 h 1207138"/>
              <a:gd name="connsiteX18" fmla="*/ 892078 w 929623"/>
              <a:gd name="connsiteY18" fmla="*/ 700243 h 1207138"/>
              <a:gd name="connsiteX19" fmla="*/ 929623 w 929623"/>
              <a:gd name="connsiteY19" fmla="*/ 742327 h 1207138"/>
              <a:gd name="connsiteX20" fmla="*/ 892079 w 929623"/>
              <a:gd name="connsiteY20" fmla="*/ 784411 h 1207138"/>
              <a:gd name="connsiteX21" fmla="*/ 920694 w 929623"/>
              <a:gd name="connsiteY21" fmla="*/ 833007 h 1207138"/>
              <a:gd name="connsiteX22" fmla="*/ 875661 w 929623"/>
              <a:gd name="connsiteY22" fmla="*/ 866955 h 1207138"/>
              <a:gd name="connsiteX23" fmla="*/ 894241 w 929623"/>
              <a:gd name="connsiteY23" fmla="*/ 920202 h 1207138"/>
              <a:gd name="connsiteX24" fmla="*/ 843451 w 929623"/>
              <a:gd name="connsiteY24" fmla="*/ 944716 h 1207138"/>
              <a:gd name="connsiteX25" fmla="*/ 851289 w 929623"/>
              <a:gd name="connsiteY25" fmla="*/ 1000564 h 1207138"/>
              <a:gd name="connsiteX26" fmla="*/ 796694 w 929623"/>
              <a:gd name="connsiteY26" fmla="*/ 1014695 h 1207138"/>
              <a:gd name="connsiteX27" fmla="*/ 793483 w 929623"/>
              <a:gd name="connsiteY27" fmla="*/ 1070998 h 1207138"/>
              <a:gd name="connsiteX28" fmla="*/ 737178 w 929623"/>
              <a:gd name="connsiteY28" fmla="*/ 1074208 h 1207138"/>
              <a:gd name="connsiteX29" fmla="*/ 723046 w 929623"/>
              <a:gd name="connsiteY29" fmla="*/ 1128804 h 1207138"/>
              <a:gd name="connsiteX30" fmla="*/ 667201 w 929623"/>
              <a:gd name="connsiteY30" fmla="*/ 1120967 h 1207138"/>
              <a:gd name="connsiteX31" fmla="*/ 642685 w 929623"/>
              <a:gd name="connsiteY31" fmla="*/ 1171756 h 1207138"/>
              <a:gd name="connsiteX32" fmla="*/ 589439 w 929623"/>
              <a:gd name="connsiteY32" fmla="*/ 1153177 h 1207138"/>
              <a:gd name="connsiteX33" fmla="*/ 555491 w 929623"/>
              <a:gd name="connsiteY33" fmla="*/ 1198210 h 1207138"/>
              <a:gd name="connsiteX34" fmla="*/ 506895 w 929623"/>
              <a:gd name="connsiteY34" fmla="*/ 1169595 h 1207138"/>
              <a:gd name="connsiteX35" fmla="*/ 464810 w 929623"/>
              <a:gd name="connsiteY35" fmla="*/ 1207138 h 1207138"/>
              <a:gd name="connsiteX36" fmla="*/ 422727 w 929623"/>
              <a:gd name="connsiteY36" fmla="*/ 1169595 h 1207138"/>
              <a:gd name="connsiteX37" fmla="*/ 374132 w 929623"/>
              <a:gd name="connsiteY37" fmla="*/ 1198210 h 1207138"/>
              <a:gd name="connsiteX38" fmla="*/ 340184 w 929623"/>
              <a:gd name="connsiteY38" fmla="*/ 1153177 h 1207138"/>
              <a:gd name="connsiteX39" fmla="*/ 286938 w 929623"/>
              <a:gd name="connsiteY39" fmla="*/ 1171758 h 1207138"/>
              <a:gd name="connsiteX40" fmla="*/ 262421 w 929623"/>
              <a:gd name="connsiteY40" fmla="*/ 1120968 h 1207138"/>
              <a:gd name="connsiteX41" fmla="*/ 206575 w 929623"/>
              <a:gd name="connsiteY41" fmla="*/ 1128804 h 1207138"/>
              <a:gd name="connsiteX42" fmla="*/ 192443 w 929623"/>
              <a:gd name="connsiteY42" fmla="*/ 1074208 h 1207138"/>
              <a:gd name="connsiteX43" fmla="*/ 136140 w 929623"/>
              <a:gd name="connsiteY43" fmla="*/ 1070998 h 1207138"/>
              <a:gd name="connsiteX44" fmla="*/ 132930 w 929623"/>
              <a:gd name="connsiteY44" fmla="*/ 1014695 h 1207138"/>
              <a:gd name="connsiteX45" fmla="*/ 78332 w 929623"/>
              <a:gd name="connsiteY45" fmla="*/ 1000562 h 1207138"/>
              <a:gd name="connsiteX46" fmla="*/ 86168 w 929623"/>
              <a:gd name="connsiteY46" fmla="*/ 944716 h 1207138"/>
              <a:gd name="connsiteX47" fmla="*/ 35380 w 929623"/>
              <a:gd name="connsiteY47" fmla="*/ 920201 h 1207138"/>
              <a:gd name="connsiteX48" fmla="*/ 53960 w 929623"/>
              <a:gd name="connsiteY48" fmla="*/ 866955 h 1207138"/>
              <a:gd name="connsiteX49" fmla="*/ 8927 w 929623"/>
              <a:gd name="connsiteY49" fmla="*/ 833007 h 1207138"/>
              <a:gd name="connsiteX50" fmla="*/ 37543 w 929623"/>
              <a:gd name="connsiteY50" fmla="*/ 784411 h 1207138"/>
              <a:gd name="connsiteX51" fmla="*/ 0 w 929623"/>
              <a:gd name="connsiteY51" fmla="*/ 742328 h 1207138"/>
              <a:gd name="connsiteX52" fmla="*/ 37543 w 929623"/>
              <a:gd name="connsiteY52" fmla="*/ 700243 h 1207138"/>
              <a:gd name="connsiteX53" fmla="*/ 8928 w 929623"/>
              <a:gd name="connsiteY53" fmla="*/ 651647 h 1207138"/>
              <a:gd name="connsiteX54" fmla="*/ 53961 w 929623"/>
              <a:gd name="connsiteY54" fmla="*/ 617699 h 1207138"/>
              <a:gd name="connsiteX55" fmla="*/ 35380 w 929623"/>
              <a:gd name="connsiteY55" fmla="*/ 564453 h 1207138"/>
              <a:gd name="connsiteX56" fmla="*/ 86170 w 929623"/>
              <a:gd name="connsiteY56" fmla="*/ 539939 h 1207138"/>
              <a:gd name="connsiteX57" fmla="*/ 78332 w 929623"/>
              <a:gd name="connsiteY57" fmla="*/ 484091 h 1207138"/>
              <a:gd name="connsiteX58" fmla="*/ 132929 w 929623"/>
              <a:gd name="connsiteY58" fmla="*/ 469960 h 1207138"/>
              <a:gd name="connsiteX59" fmla="*/ 136139 w 929623"/>
              <a:gd name="connsiteY59" fmla="*/ 413656 h 1207138"/>
              <a:gd name="connsiteX60" fmla="*/ 192444 w 929623"/>
              <a:gd name="connsiteY60" fmla="*/ 410445 h 1207138"/>
              <a:gd name="connsiteX61" fmla="*/ 206574 w 929623"/>
              <a:gd name="connsiteY61" fmla="*/ 355850 h 1207138"/>
              <a:gd name="connsiteX62" fmla="*/ 262422 w 929623"/>
              <a:gd name="connsiteY62" fmla="*/ 363687 h 1207138"/>
              <a:gd name="connsiteX63" fmla="*/ 286937 w 929623"/>
              <a:gd name="connsiteY63" fmla="*/ 312898 h 1207138"/>
              <a:gd name="connsiteX64" fmla="*/ 340183 w 929623"/>
              <a:gd name="connsiteY64" fmla="*/ 331477 h 1207138"/>
              <a:gd name="connsiteX65" fmla="*/ 374131 w 929623"/>
              <a:gd name="connsiteY65" fmla="*/ 286444 h 1207138"/>
              <a:gd name="connsiteX66" fmla="*/ 422726 w 929623"/>
              <a:gd name="connsiteY66" fmla="*/ 315060 h 1207138"/>
              <a:gd name="connsiteX67" fmla="*/ 434049 w 929623"/>
              <a:gd name="connsiteY67" fmla="*/ 304959 h 1207138"/>
              <a:gd name="connsiteX68" fmla="*/ 434049 w 929623"/>
              <a:gd name="connsiteY68" fmla="*/ 174195 h 1207138"/>
              <a:gd name="connsiteX69" fmla="*/ 373141 w 929623"/>
              <a:gd name="connsiteY69" fmla="*/ 174196 h 1207138"/>
              <a:gd name="connsiteX70" fmla="*/ 464811 w 929623"/>
              <a:gd name="connsiteY70" fmla="*/ 0 h 1207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29623" h="1207138">
                <a:moveTo>
                  <a:pt x="464811" y="0"/>
                </a:moveTo>
                <a:lnTo>
                  <a:pt x="556482" y="174196"/>
                </a:lnTo>
                <a:lnTo>
                  <a:pt x="495573" y="174195"/>
                </a:lnTo>
                <a:lnTo>
                  <a:pt x="495573" y="304959"/>
                </a:lnTo>
                <a:lnTo>
                  <a:pt x="506895" y="315060"/>
                </a:lnTo>
                <a:lnTo>
                  <a:pt x="555491" y="286444"/>
                </a:lnTo>
                <a:lnTo>
                  <a:pt x="589438" y="331477"/>
                </a:lnTo>
                <a:lnTo>
                  <a:pt x="642684" y="312896"/>
                </a:lnTo>
                <a:lnTo>
                  <a:pt x="667201" y="363687"/>
                </a:lnTo>
                <a:lnTo>
                  <a:pt x="723046" y="355851"/>
                </a:lnTo>
                <a:lnTo>
                  <a:pt x="737179" y="410446"/>
                </a:lnTo>
                <a:lnTo>
                  <a:pt x="793483" y="413655"/>
                </a:lnTo>
                <a:lnTo>
                  <a:pt x="796693" y="469960"/>
                </a:lnTo>
                <a:lnTo>
                  <a:pt x="851288" y="484091"/>
                </a:lnTo>
                <a:lnTo>
                  <a:pt x="843453" y="539939"/>
                </a:lnTo>
                <a:lnTo>
                  <a:pt x="894241" y="564454"/>
                </a:lnTo>
                <a:lnTo>
                  <a:pt x="875661" y="617700"/>
                </a:lnTo>
                <a:lnTo>
                  <a:pt x="920694" y="651647"/>
                </a:lnTo>
                <a:lnTo>
                  <a:pt x="892078" y="700243"/>
                </a:lnTo>
                <a:lnTo>
                  <a:pt x="929623" y="742327"/>
                </a:lnTo>
                <a:lnTo>
                  <a:pt x="892079" y="784411"/>
                </a:lnTo>
                <a:lnTo>
                  <a:pt x="920694" y="833007"/>
                </a:lnTo>
                <a:lnTo>
                  <a:pt x="875661" y="866955"/>
                </a:lnTo>
                <a:lnTo>
                  <a:pt x="894241" y="920202"/>
                </a:lnTo>
                <a:lnTo>
                  <a:pt x="843451" y="944716"/>
                </a:lnTo>
                <a:lnTo>
                  <a:pt x="851289" y="1000564"/>
                </a:lnTo>
                <a:lnTo>
                  <a:pt x="796694" y="1014695"/>
                </a:lnTo>
                <a:lnTo>
                  <a:pt x="793483" y="1070998"/>
                </a:lnTo>
                <a:lnTo>
                  <a:pt x="737178" y="1074208"/>
                </a:lnTo>
                <a:lnTo>
                  <a:pt x="723046" y="1128804"/>
                </a:lnTo>
                <a:lnTo>
                  <a:pt x="667201" y="1120967"/>
                </a:lnTo>
                <a:lnTo>
                  <a:pt x="642685" y="1171756"/>
                </a:lnTo>
                <a:lnTo>
                  <a:pt x="589439" y="1153177"/>
                </a:lnTo>
                <a:lnTo>
                  <a:pt x="555491" y="1198210"/>
                </a:lnTo>
                <a:lnTo>
                  <a:pt x="506895" y="1169595"/>
                </a:lnTo>
                <a:lnTo>
                  <a:pt x="464810" y="1207138"/>
                </a:lnTo>
                <a:lnTo>
                  <a:pt x="422727" y="1169595"/>
                </a:lnTo>
                <a:lnTo>
                  <a:pt x="374132" y="1198210"/>
                </a:lnTo>
                <a:lnTo>
                  <a:pt x="340184" y="1153177"/>
                </a:lnTo>
                <a:lnTo>
                  <a:pt x="286938" y="1171758"/>
                </a:lnTo>
                <a:lnTo>
                  <a:pt x="262421" y="1120968"/>
                </a:lnTo>
                <a:lnTo>
                  <a:pt x="206575" y="1128804"/>
                </a:lnTo>
                <a:lnTo>
                  <a:pt x="192443" y="1074208"/>
                </a:lnTo>
                <a:lnTo>
                  <a:pt x="136140" y="1070998"/>
                </a:lnTo>
                <a:lnTo>
                  <a:pt x="132930" y="1014695"/>
                </a:lnTo>
                <a:lnTo>
                  <a:pt x="78332" y="1000562"/>
                </a:lnTo>
                <a:lnTo>
                  <a:pt x="86168" y="944716"/>
                </a:lnTo>
                <a:lnTo>
                  <a:pt x="35380" y="920201"/>
                </a:lnTo>
                <a:lnTo>
                  <a:pt x="53960" y="866955"/>
                </a:lnTo>
                <a:lnTo>
                  <a:pt x="8927" y="833007"/>
                </a:lnTo>
                <a:lnTo>
                  <a:pt x="37543" y="784411"/>
                </a:lnTo>
                <a:lnTo>
                  <a:pt x="0" y="742328"/>
                </a:lnTo>
                <a:lnTo>
                  <a:pt x="37543" y="700243"/>
                </a:lnTo>
                <a:lnTo>
                  <a:pt x="8928" y="651647"/>
                </a:lnTo>
                <a:lnTo>
                  <a:pt x="53961" y="617699"/>
                </a:lnTo>
                <a:lnTo>
                  <a:pt x="35380" y="564453"/>
                </a:lnTo>
                <a:lnTo>
                  <a:pt x="86170" y="539939"/>
                </a:lnTo>
                <a:lnTo>
                  <a:pt x="78332" y="484091"/>
                </a:lnTo>
                <a:lnTo>
                  <a:pt x="132929" y="469960"/>
                </a:lnTo>
                <a:lnTo>
                  <a:pt x="136139" y="413656"/>
                </a:lnTo>
                <a:lnTo>
                  <a:pt x="192444" y="410445"/>
                </a:lnTo>
                <a:lnTo>
                  <a:pt x="206574" y="355850"/>
                </a:lnTo>
                <a:lnTo>
                  <a:pt x="262422" y="363687"/>
                </a:lnTo>
                <a:lnTo>
                  <a:pt x="286937" y="312898"/>
                </a:lnTo>
                <a:lnTo>
                  <a:pt x="340183" y="331477"/>
                </a:lnTo>
                <a:lnTo>
                  <a:pt x="374131" y="286444"/>
                </a:lnTo>
                <a:lnTo>
                  <a:pt x="422726" y="315060"/>
                </a:lnTo>
                <a:lnTo>
                  <a:pt x="434049" y="304959"/>
                </a:lnTo>
                <a:lnTo>
                  <a:pt x="434049" y="174195"/>
                </a:lnTo>
                <a:lnTo>
                  <a:pt x="373141" y="174196"/>
                </a:lnTo>
                <a:lnTo>
                  <a:pt x="46481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0" name="フリーフォーム: 図形 299">
            <a:extLst>
              <a:ext uri="{FF2B5EF4-FFF2-40B4-BE49-F238E27FC236}">
                <a16:creationId xmlns:a16="http://schemas.microsoft.com/office/drawing/2014/main" id="{E59231D0-121D-C30F-D544-89599C90C93F}"/>
              </a:ext>
            </a:extLst>
          </p:cNvPr>
          <p:cNvSpPr/>
          <p:nvPr/>
        </p:nvSpPr>
        <p:spPr bwMode="auto">
          <a:xfrm>
            <a:off x="4620575" y="3809526"/>
            <a:ext cx="664547" cy="866982"/>
          </a:xfrm>
          <a:custGeom>
            <a:avLst/>
            <a:gdLst>
              <a:gd name="connsiteX0" fmla="*/ 455512 w 911027"/>
              <a:gd name="connsiteY0" fmla="*/ 0 h 1188544"/>
              <a:gd name="connsiteX1" fmla="*/ 532139 w 911027"/>
              <a:gd name="connsiteY1" fmla="*/ 70269 h 1188544"/>
              <a:gd name="connsiteX2" fmla="*/ 629826 w 911027"/>
              <a:gd name="connsiteY2" fmla="*/ 34673 h 1188544"/>
              <a:gd name="connsiteX3" fmla="*/ 673734 w 911027"/>
              <a:gd name="connsiteY3" fmla="*/ 128921 h 1188544"/>
              <a:gd name="connsiteX4" fmla="*/ 777610 w 911027"/>
              <a:gd name="connsiteY4" fmla="*/ 133415 h 1188544"/>
              <a:gd name="connsiteX5" fmla="*/ 782105 w 911027"/>
              <a:gd name="connsiteY5" fmla="*/ 237291 h 1188544"/>
              <a:gd name="connsiteX6" fmla="*/ 876351 w 911027"/>
              <a:gd name="connsiteY6" fmla="*/ 281198 h 1188544"/>
              <a:gd name="connsiteX7" fmla="*/ 840755 w 911027"/>
              <a:gd name="connsiteY7" fmla="*/ 378885 h 1188544"/>
              <a:gd name="connsiteX8" fmla="*/ 911027 w 911027"/>
              <a:gd name="connsiteY8" fmla="*/ 455515 h 1188544"/>
              <a:gd name="connsiteX9" fmla="*/ 840755 w 911027"/>
              <a:gd name="connsiteY9" fmla="*/ 532143 h 1188544"/>
              <a:gd name="connsiteX10" fmla="*/ 876350 w 911027"/>
              <a:gd name="connsiteY10" fmla="*/ 629831 h 1188544"/>
              <a:gd name="connsiteX11" fmla="*/ 782106 w 911027"/>
              <a:gd name="connsiteY11" fmla="*/ 673737 h 1188544"/>
              <a:gd name="connsiteX12" fmla="*/ 777610 w 911027"/>
              <a:gd name="connsiteY12" fmla="*/ 777613 h 1188544"/>
              <a:gd name="connsiteX13" fmla="*/ 673735 w 911027"/>
              <a:gd name="connsiteY13" fmla="*/ 782108 h 1188544"/>
              <a:gd name="connsiteX14" fmla="*/ 629826 w 911027"/>
              <a:gd name="connsiteY14" fmla="*/ 876355 h 1188544"/>
              <a:gd name="connsiteX15" fmla="*/ 532139 w 911027"/>
              <a:gd name="connsiteY15" fmla="*/ 840758 h 1188544"/>
              <a:gd name="connsiteX16" fmla="*/ 486271 w 911027"/>
              <a:gd name="connsiteY16" fmla="*/ 882820 h 1188544"/>
              <a:gd name="connsiteX17" fmla="*/ 486271 w 911027"/>
              <a:gd name="connsiteY17" fmla="*/ 1014349 h 1188544"/>
              <a:gd name="connsiteX18" fmla="*/ 547182 w 911027"/>
              <a:gd name="connsiteY18" fmla="*/ 1014349 h 1188544"/>
              <a:gd name="connsiteX19" fmla="*/ 455511 w 911027"/>
              <a:gd name="connsiteY19" fmla="*/ 1188544 h 1188544"/>
              <a:gd name="connsiteX20" fmla="*/ 363840 w 911027"/>
              <a:gd name="connsiteY20" fmla="*/ 1014349 h 1188544"/>
              <a:gd name="connsiteX21" fmla="*/ 424748 w 911027"/>
              <a:gd name="connsiteY21" fmla="*/ 1014349 h 1188544"/>
              <a:gd name="connsiteX22" fmla="*/ 424748 w 911027"/>
              <a:gd name="connsiteY22" fmla="*/ 882818 h 1188544"/>
              <a:gd name="connsiteX23" fmla="*/ 378880 w 911027"/>
              <a:gd name="connsiteY23" fmla="*/ 840759 h 1188544"/>
              <a:gd name="connsiteX24" fmla="*/ 281198 w 911027"/>
              <a:gd name="connsiteY24" fmla="*/ 876355 h 1188544"/>
              <a:gd name="connsiteX25" fmla="*/ 237290 w 911027"/>
              <a:gd name="connsiteY25" fmla="*/ 782108 h 1188544"/>
              <a:gd name="connsiteX26" fmla="*/ 133419 w 911027"/>
              <a:gd name="connsiteY26" fmla="*/ 777613 h 1188544"/>
              <a:gd name="connsiteX27" fmla="*/ 128924 w 911027"/>
              <a:gd name="connsiteY27" fmla="*/ 673737 h 1188544"/>
              <a:gd name="connsiteX28" fmla="*/ 34678 w 911027"/>
              <a:gd name="connsiteY28" fmla="*/ 629831 h 1188544"/>
              <a:gd name="connsiteX29" fmla="*/ 70273 w 911027"/>
              <a:gd name="connsiteY29" fmla="*/ 532143 h 1188544"/>
              <a:gd name="connsiteX30" fmla="*/ 0 w 911027"/>
              <a:gd name="connsiteY30" fmla="*/ 455515 h 1188544"/>
              <a:gd name="connsiteX31" fmla="*/ 70273 w 911027"/>
              <a:gd name="connsiteY31" fmla="*/ 378885 h 1188544"/>
              <a:gd name="connsiteX32" fmla="*/ 34678 w 911027"/>
              <a:gd name="connsiteY32" fmla="*/ 281198 h 1188544"/>
              <a:gd name="connsiteX33" fmla="*/ 128924 w 911027"/>
              <a:gd name="connsiteY33" fmla="*/ 237291 h 1188544"/>
              <a:gd name="connsiteX34" fmla="*/ 133419 w 911027"/>
              <a:gd name="connsiteY34" fmla="*/ 133415 h 1188544"/>
              <a:gd name="connsiteX35" fmla="*/ 237290 w 911027"/>
              <a:gd name="connsiteY35" fmla="*/ 128921 h 1188544"/>
              <a:gd name="connsiteX36" fmla="*/ 281198 w 911027"/>
              <a:gd name="connsiteY36" fmla="*/ 34674 h 1188544"/>
              <a:gd name="connsiteX37" fmla="*/ 378880 w 911027"/>
              <a:gd name="connsiteY37" fmla="*/ 70270 h 1188544"/>
              <a:gd name="connsiteX38" fmla="*/ 455512 w 911027"/>
              <a:gd name="connsiteY38" fmla="*/ 0 h 118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11027" h="1188544">
                <a:moveTo>
                  <a:pt x="455512" y="0"/>
                </a:moveTo>
                <a:lnTo>
                  <a:pt x="532139" y="70269"/>
                </a:lnTo>
                <a:lnTo>
                  <a:pt x="629826" y="34673"/>
                </a:lnTo>
                <a:lnTo>
                  <a:pt x="673734" y="128921"/>
                </a:lnTo>
                <a:lnTo>
                  <a:pt x="777610" y="133415"/>
                </a:lnTo>
                <a:lnTo>
                  <a:pt x="782105" y="237291"/>
                </a:lnTo>
                <a:lnTo>
                  <a:pt x="876351" y="281198"/>
                </a:lnTo>
                <a:lnTo>
                  <a:pt x="840755" y="378885"/>
                </a:lnTo>
                <a:lnTo>
                  <a:pt x="911027" y="455515"/>
                </a:lnTo>
                <a:lnTo>
                  <a:pt x="840755" y="532143"/>
                </a:lnTo>
                <a:lnTo>
                  <a:pt x="876350" y="629831"/>
                </a:lnTo>
                <a:lnTo>
                  <a:pt x="782106" y="673737"/>
                </a:lnTo>
                <a:lnTo>
                  <a:pt x="777610" y="777613"/>
                </a:lnTo>
                <a:lnTo>
                  <a:pt x="673735" y="782108"/>
                </a:lnTo>
                <a:lnTo>
                  <a:pt x="629826" y="876355"/>
                </a:lnTo>
                <a:lnTo>
                  <a:pt x="532139" y="840758"/>
                </a:lnTo>
                <a:lnTo>
                  <a:pt x="486271" y="882820"/>
                </a:lnTo>
                <a:lnTo>
                  <a:pt x="486271" y="1014349"/>
                </a:lnTo>
                <a:lnTo>
                  <a:pt x="547182" y="1014349"/>
                </a:lnTo>
                <a:lnTo>
                  <a:pt x="455511" y="1188544"/>
                </a:lnTo>
                <a:lnTo>
                  <a:pt x="363840" y="1014349"/>
                </a:lnTo>
                <a:lnTo>
                  <a:pt x="424748" y="1014349"/>
                </a:lnTo>
                <a:lnTo>
                  <a:pt x="424748" y="882818"/>
                </a:lnTo>
                <a:lnTo>
                  <a:pt x="378880" y="840759"/>
                </a:lnTo>
                <a:lnTo>
                  <a:pt x="281198" y="876355"/>
                </a:lnTo>
                <a:lnTo>
                  <a:pt x="237290" y="782108"/>
                </a:lnTo>
                <a:lnTo>
                  <a:pt x="133419" y="777613"/>
                </a:lnTo>
                <a:lnTo>
                  <a:pt x="128924" y="673737"/>
                </a:lnTo>
                <a:lnTo>
                  <a:pt x="34678" y="629831"/>
                </a:lnTo>
                <a:lnTo>
                  <a:pt x="70273" y="532143"/>
                </a:lnTo>
                <a:lnTo>
                  <a:pt x="0" y="455515"/>
                </a:lnTo>
                <a:lnTo>
                  <a:pt x="70273" y="378885"/>
                </a:lnTo>
                <a:lnTo>
                  <a:pt x="34678" y="281198"/>
                </a:lnTo>
                <a:lnTo>
                  <a:pt x="128924" y="237291"/>
                </a:lnTo>
                <a:lnTo>
                  <a:pt x="133419" y="133415"/>
                </a:lnTo>
                <a:lnTo>
                  <a:pt x="237290" y="128921"/>
                </a:lnTo>
                <a:lnTo>
                  <a:pt x="281198" y="34674"/>
                </a:lnTo>
                <a:lnTo>
                  <a:pt x="378880" y="70270"/>
                </a:lnTo>
                <a:lnTo>
                  <a:pt x="45551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6" name="フリーフォーム: 図形 295">
            <a:extLst>
              <a:ext uri="{FF2B5EF4-FFF2-40B4-BE49-F238E27FC236}">
                <a16:creationId xmlns:a16="http://schemas.microsoft.com/office/drawing/2014/main" id="{B951F93B-60CA-E449-9C91-FF7325959CE8}"/>
              </a:ext>
            </a:extLst>
          </p:cNvPr>
          <p:cNvSpPr/>
          <p:nvPr/>
        </p:nvSpPr>
        <p:spPr bwMode="auto">
          <a:xfrm>
            <a:off x="3930396" y="4095407"/>
            <a:ext cx="710368" cy="710371"/>
          </a:xfrm>
          <a:custGeom>
            <a:avLst/>
            <a:gdLst>
              <a:gd name="connsiteX0" fmla="*/ 455514 w 973842"/>
              <a:gd name="connsiteY0" fmla="*/ 0 h 973846"/>
              <a:gd name="connsiteX1" fmla="*/ 532142 w 973842"/>
              <a:gd name="connsiteY1" fmla="*/ 70273 h 973846"/>
              <a:gd name="connsiteX2" fmla="*/ 629834 w 973842"/>
              <a:gd name="connsiteY2" fmla="*/ 34676 h 973846"/>
              <a:gd name="connsiteX3" fmla="*/ 673737 w 973842"/>
              <a:gd name="connsiteY3" fmla="*/ 128922 h 973846"/>
              <a:gd name="connsiteX4" fmla="*/ 777613 w 973842"/>
              <a:gd name="connsiteY4" fmla="*/ 133419 h 973846"/>
              <a:gd name="connsiteX5" fmla="*/ 782107 w 973842"/>
              <a:gd name="connsiteY5" fmla="*/ 237291 h 973846"/>
              <a:gd name="connsiteX6" fmla="*/ 876353 w 973842"/>
              <a:gd name="connsiteY6" fmla="*/ 281197 h 973846"/>
              <a:gd name="connsiteX7" fmla="*/ 840757 w 973842"/>
              <a:gd name="connsiteY7" fmla="*/ 378886 h 973846"/>
              <a:gd name="connsiteX8" fmla="*/ 911030 w 973842"/>
              <a:gd name="connsiteY8" fmla="*/ 455516 h 973846"/>
              <a:gd name="connsiteX9" fmla="*/ 840757 w 973842"/>
              <a:gd name="connsiteY9" fmla="*/ 532146 h 973846"/>
              <a:gd name="connsiteX10" fmla="*/ 876353 w 973842"/>
              <a:gd name="connsiteY10" fmla="*/ 629834 h 973846"/>
              <a:gd name="connsiteX11" fmla="*/ 782107 w 973842"/>
              <a:gd name="connsiteY11" fmla="*/ 673740 h 973846"/>
              <a:gd name="connsiteX12" fmla="*/ 779417 w 973842"/>
              <a:gd name="connsiteY12" fmla="*/ 735915 h 973846"/>
              <a:gd name="connsiteX13" fmla="*/ 872419 w 973842"/>
              <a:gd name="connsiteY13" fmla="*/ 828920 h 973846"/>
              <a:gd name="connsiteX14" fmla="*/ 915491 w 973842"/>
              <a:gd name="connsiteY14" fmla="*/ 785851 h 973846"/>
              <a:gd name="connsiteX15" fmla="*/ 973842 w 973842"/>
              <a:gd name="connsiteY15" fmla="*/ 973846 h 973846"/>
              <a:gd name="connsiteX16" fmla="*/ 785846 w 973842"/>
              <a:gd name="connsiteY16" fmla="*/ 915493 h 973846"/>
              <a:gd name="connsiteX17" fmla="*/ 828918 w 973842"/>
              <a:gd name="connsiteY17" fmla="*/ 872424 h 973846"/>
              <a:gd name="connsiteX18" fmla="*/ 735910 w 973842"/>
              <a:gd name="connsiteY18" fmla="*/ 779418 h 973846"/>
              <a:gd name="connsiteX19" fmla="*/ 673737 w 973842"/>
              <a:gd name="connsiteY19" fmla="*/ 782109 h 973846"/>
              <a:gd name="connsiteX20" fmla="*/ 629836 w 973842"/>
              <a:gd name="connsiteY20" fmla="*/ 876355 h 973846"/>
              <a:gd name="connsiteX21" fmla="*/ 532142 w 973842"/>
              <a:gd name="connsiteY21" fmla="*/ 840757 h 973846"/>
              <a:gd name="connsiteX22" fmla="*/ 455514 w 973842"/>
              <a:gd name="connsiteY22" fmla="*/ 911032 h 973846"/>
              <a:gd name="connsiteX23" fmla="*/ 378883 w 973842"/>
              <a:gd name="connsiteY23" fmla="*/ 840758 h 973846"/>
              <a:gd name="connsiteX24" fmla="*/ 281195 w 973842"/>
              <a:gd name="connsiteY24" fmla="*/ 876355 h 973846"/>
              <a:gd name="connsiteX25" fmla="*/ 237290 w 973842"/>
              <a:gd name="connsiteY25" fmla="*/ 782109 h 973846"/>
              <a:gd name="connsiteX26" fmla="*/ 133419 w 973842"/>
              <a:gd name="connsiteY26" fmla="*/ 777613 h 973846"/>
              <a:gd name="connsiteX27" fmla="*/ 128920 w 973842"/>
              <a:gd name="connsiteY27" fmla="*/ 673739 h 973846"/>
              <a:gd name="connsiteX28" fmla="*/ 34677 w 973842"/>
              <a:gd name="connsiteY28" fmla="*/ 629834 h 973846"/>
              <a:gd name="connsiteX29" fmla="*/ 70273 w 973842"/>
              <a:gd name="connsiteY29" fmla="*/ 532144 h 973846"/>
              <a:gd name="connsiteX30" fmla="*/ 0 w 973842"/>
              <a:gd name="connsiteY30" fmla="*/ 455514 h 973846"/>
              <a:gd name="connsiteX31" fmla="*/ 70271 w 973842"/>
              <a:gd name="connsiteY31" fmla="*/ 378885 h 973846"/>
              <a:gd name="connsiteX32" fmla="*/ 34677 w 973842"/>
              <a:gd name="connsiteY32" fmla="*/ 281195 h 973846"/>
              <a:gd name="connsiteX33" fmla="*/ 128920 w 973842"/>
              <a:gd name="connsiteY33" fmla="*/ 237291 h 973846"/>
              <a:gd name="connsiteX34" fmla="*/ 133419 w 973842"/>
              <a:gd name="connsiteY34" fmla="*/ 133419 h 973846"/>
              <a:gd name="connsiteX35" fmla="*/ 237288 w 973842"/>
              <a:gd name="connsiteY35" fmla="*/ 128921 h 973846"/>
              <a:gd name="connsiteX36" fmla="*/ 281195 w 973842"/>
              <a:gd name="connsiteY36" fmla="*/ 34676 h 973846"/>
              <a:gd name="connsiteX37" fmla="*/ 378884 w 973842"/>
              <a:gd name="connsiteY37" fmla="*/ 70273 h 973846"/>
              <a:gd name="connsiteX38" fmla="*/ 455514 w 973842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2" h="973846">
                <a:moveTo>
                  <a:pt x="455514" y="0"/>
                </a:moveTo>
                <a:lnTo>
                  <a:pt x="532142" y="70273"/>
                </a:lnTo>
                <a:lnTo>
                  <a:pt x="629834" y="34676"/>
                </a:lnTo>
                <a:lnTo>
                  <a:pt x="673737" y="128922"/>
                </a:lnTo>
                <a:lnTo>
                  <a:pt x="777613" y="133419"/>
                </a:lnTo>
                <a:lnTo>
                  <a:pt x="782107" y="237291"/>
                </a:lnTo>
                <a:lnTo>
                  <a:pt x="876353" y="281197"/>
                </a:lnTo>
                <a:lnTo>
                  <a:pt x="840757" y="378886"/>
                </a:lnTo>
                <a:lnTo>
                  <a:pt x="911030" y="455516"/>
                </a:lnTo>
                <a:lnTo>
                  <a:pt x="840757" y="532146"/>
                </a:lnTo>
                <a:lnTo>
                  <a:pt x="876353" y="629834"/>
                </a:lnTo>
                <a:lnTo>
                  <a:pt x="782107" y="673740"/>
                </a:lnTo>
                <a:lnTo>
                  <a:pt x="779417" y="735915"/>
                </a:lnTo>
                <a:lnTo>
                  <a:pt x="872419" y="828920"/>
                </a:lnTo>
                <a:lnTo>
                  <a:pt x="915491" y="785851"/>
                </a:lnTo>
                <a:lnTo>
                  <a:pt x="973842" y="973846"/>
                </a:lnTo>
                <a:lnTo>
                  <a:pt x="785846" y="915493"/>
                </a:lnTo>
                <a:lnTo>
                  <a:pt x="828918" y="872424"/>
                </a:lnTo>
                <a:lnTo>
                  <a:pt x="735910" y="779418"/>
                </a:lnTo>
                <a:lnTo>
                  <a:pt x="673737" y="782109"/>
                </a:lnTo>
                <a:lnTo>
                  <a:pt x="629836" y="876355"/>
                </a:lnTo>
                <a:lnTo>
                  <a:pt x="532142" y="840757"/>
                </a:lnTo>
                <a:lnTo>
                  <a:pt x="455514" y="911032"/>
                </a:lnTo>
                <a:lnTo>
                  <a:pt x="378883" y="840758"/>
                </a:lnTo>
                <a:lnTo>
                  <a:pt x="281195" y="876355"/>
                </a:lnTo>
                <a:lnTo>
                  <a:pt x="237290" y="782109"/>
                </a:lnTo>
                <a:lnTo>
                  <a:pt x="133419" y="777613"/>
                </a:lnTo>
                <a:lnTo>
                  <a:pt x="128920" y="673739"/>
                </a:lnTo>
                <a:lnTo>
                  <a:pt x="34677" y="629834"/>
                </a:lnTo>
                <a:lnTo>
                  <a:pt x="70273" y="532144"/>
                </a:lnTo>
                <a:lnTo>
                  <a:pt x="0" y="455514"/>
                </a:lnTo>
                <a:lnTo>
                  <a:pt x="70271" y="378885"/>
                </a:lnTo>
                <a:lnTo>
                  <a:pt x="34677" y="281195"/>
                </a:lnTo>
                <a:lnTo>
                  <a:pt x="128920" y="237291"/>
                </a:lnTo>
                <a:lnTo>
                  <a:pt x="133419" y="133419"/>
                </a:lnTo>
                <a:lnTo>
                  <a:pt x="237288" y="128921"/>
                </a:lnTo>
                <a:lnTo>
                  <a:pt x="281195" y="34676"/>
                </a:lnTo>
                <a:lnTo>
                  <a:pt x="378884" y="70273"/>
                </a:lnTo>
                <a:lnTo>
                  <a:pt x="45551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5" name="フリーフォーム: 図形 294">
            <a:extLst>
              <a:ext uri="{FF2B5EF4-FFF2-40B4-BE49-F238E27FC236}">
                <a16:creationId xmlns:a16="http://schemas.microsoft.com/office/drawing/2014/main" id="{67D5D012-7264-1754-2482-D41F9E4FD47A}"/>
              </a:ext>
            </a:extLst>
          </p:cNvPr>
          <p:cNvSpPr/>
          <p:nvPr/>
        </p:nvSpPr>
        <p:spPr bwMode="auto">
          <a:xfrm>
            <a:off x="5264931" y="4095407"/>
            <a:ext cx="710371" cy="710370"/>
          </a:xfrm>
          <a:custGeom>
            <a:avLst/>
            <a:gdLst>
              <a:gd name="connsiteX0" fmla="*/ 518331 w 973846"/>
              <a:gd name="connsiteY0" fmla="*/ 0 h 973845"/>
              <a:gd name="connsiteX1" fmla="*/ 594961 w 973846"/>
              <a:gd name="connsiteY1" fmla="*/ 70273 h 973845"/>
              <a:gd name="connsiteX2" fmla="*/ 692651 w 973846"/>
              <a:gd name="connsiteY2" fmla="*/ 34677 h 973845"/>
              <a:gd name="connsiteX3" fmla="*/ 736554 w 973846"/>
              <a:gd name="connsiteY3" fmla="*/ 128921 h 973845"/>
              <a:gd name="connsiteX4" fmla="*/ 840428 w 973846"/>
              <a:gd name="connsiteY4" fmla="*/ 133418 h 973845"/>
              <a:gd name="connsiteX5" fmla="*/ 844924 w 973846"/>
              <a:gd name="connsiteY5" fmla="*/ 237290 h 973845"/>
              <a:gd name="connsiteX6" fmla="*/ 939170 w 973846"/>
              <a:gd name="connsiteY6" fmla="*/ 281196 h 973845"/>
              <a:gd name="connsiteX7" fmla="*/ 903573 w 973846"/>
              <a:gd name="connsiteY7" fmla="*/ 378885 h 973845"/>
              <a:gd name="connsiteX8" fmla="*/ 973846 w 973846"/>
              <a:gd name="connsiteY8" fmla="*/ 455515 h 973845"/>
              <a:gd name="connsiteX9" fmla="*/ 903573 w 973846"/>
              <a:gd name="connsiteY9" fmla="*/ 532145 h 973845"/>
              <a:gd name="connsiteX10" fmla="*/ 939170 w 973846"/>
              <a:gd name="connsiteY10" fmla="*/ 629834 h 973845"/>
              <a:gd name="connsiteX11" fmla="*/ 844925 w 973846"/>
              <a:gd name="connsiteY11" fmla="*/ 673739 h 973845"/>
              <a:gd name="connsiteX12" fmla="*/ 840427 w 973846"/>
              <a:gd name="connsiteY12" fmla="*/ 777613 h 973845"/>
              <a:gd name="connsiteX13" fmla="*/ 736554 w 973846"/>
              <a:gd name="connsiteY13" fmla="*/ 782109 h 973845"/>
              <a:gd name="connsiteX14" fmla="*/ 692649 w 973846"/>
              <a:gd name="connsiteY14" fmla="*/ 876355 h 973845"/>
              <a:gd name="connsiteX15" fmla="*/ 594959 w 973846"/>
              <a:gd name="connsiteY15" fmla="*/ 840757 h 973845"/>
              <a:gd name="connsiteX16" fmla="*/ 518330 w 973846"/>
              <a:gd name="connsiteY16" fmla="*/ 911032 h 973845"/>
              <a:gd name="connsiteX17" fmla="*/ 441700 w 973846"/>
              <a:gd name="connsiteY17" fmla="*/ 840758 h 973845"/>
              <a:gd name="connsiteX18" fmla="*/ 344012 w 973846"/>
              <a:gd name="connsiteY18" fmla="*/ 876355 h 973845"/>
              <a:gd name="connsiteX19" fmla="*/ 300107 w 973846"/>
              <a:gd name="connsiteY19" fmla="*/ 782109 h 973845"/>
              <a:gd name="connsiteX20" fmla="*/ 237931 w 973846"/>
              <a:gd name="connsiteY20" fmla="*/ 779417 h 973845"/>
              <a:gd name="connsiteX21" fmla="*/ 144926 w 973846"/>
              <a:gd name="connsiteY21" fmla="*/ 872422 h 973845"/>
              <a:gd name="connsiteX22" fmla="*/ 187995 w 973846"/>
              <a:gd name="connsiteY22" fmla="*/ 915492 h 973845"/>
              <a:gd name="connsiteX23" fmla="*/ 0 w 973846"/>
              <a:gd name="connsiteY23" fmla="*/ 973845 h 973845"/>
              <a:gd name="connsiteX24" fmla="*/ 58353 w 973846"/>
              <a:gd name="connsiteY24" fmla="*/ 785849 h 973845"/>
              <a:gd name="connsiteX25" fmla="*/ 101422 w 973846"/>
              <a:gd name="connsiteY25" fmla="*/ 828918 h 973845"/>
              <a:gd name="connsiteX26" fmla="*/ 194428 w 973846"/>
              <a:gd name="connsiteY26" fmla="*/ 735912 h 973845"/>
              <a:gd name="connsiteX27" fmla="*/ 191736 w 973846"/>
              <a:gd name="connsiteY27" fmla="*/ 673739 h 973845"/>
              <a:gd name="connsiteX28" fmla="*/ 97492 w 973846"/>
              <a:gd name="connsiteY28" fmla="*/ 629835 h 973845"/>
              <a:gd name="connsiteX29" fmla="*/ 133088 w 973846"/>
              <a:gd name="connsiteY29" fmla="*/ 532146 h 973845"/>
              <a:gd name="connsiteX30" fmla="*/ 62814 w 973846"/>
              <a:gd name="connsiteY30" fmla="*/ 455516 h 973845"/>
              <a:gd name="connsiteX31" fmla="*/ 133089 w 973846"/>
              <a:gd name="connsiteY31" fmla="*/ 378887 h 973845"/>
              <a:gd name="connsiteX32" fmla="*/ 97491 w 973846"/>
              <a:gd name="connsiteY32" fmla="*/ 281197 h 973845"/>
              <a:gd name="connsiteX33" fmla="*/ 191737 w 973846"/>
              <a:gd name="connsiteY33" fmla="*/ 237292 h 973845"/>
              <a:gd name="connsiteX34" fmla="*/ 196233 w 973846"/>
              <a:gd name="connsiteY34" fmla="*/ 133419 h 973845"/>
              <a:gd name="connsiteX35" fmla="*/ 300107 w 973846"/>
              <a:gd name="connsiteY35" fmla="*/ 128922 h 973845"/>
              <a:gd name="connsiteX36" fmla="*/ 344012 w 973846"/>
              <a:gd name="connsiteY36" fmla="*/ 34676 h 973845"/>
              <a:gd name="connsiteX37" fmla="*/ 441702 w 973846"/>
              <a:gd name="connsiteY37" fmla="*/ 70273 h 973845"/>
              <a:gd name="connsiteX38" fmla="*/ 518331 w 973846"/>
              <a:gd name="connsiteY38" fmla="*/ 0 h 973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6" h="973845">
                <a:moveTo>
                  <a:pt x="518331" y="0"/>
                </a:moveTo>
                <a:lnTo>
                  <a:pt x="594961" y="70273"/>
                </a:lnTo>
                <a:lnTo>
                  <a:pt x="692651" y="34677"/>
                </a:lnTo>
                <a:lnTo>
                  <a:pt x="736554" y="128921"/>
                </a:lnTo>
                <a:lnTo>
                  <a:pt x="840428" y="133418"/>
                </a:lnTo>
                <a:lnTo>
                  <a:pt x="844924" y="237290"/>
                </a:lnTo>
                <a:lnTo>
                  <a:pt x="939170" y="281196"/>
                </a:lnTo>
                <a:lnTo>
                  <a:pt x="903573" y="378885"/>
                </a:lnTo>
                <a:lnTo>
                  <a:pt x="973846" y="455515"/>
                </a:lnTo>
                <a:lnTo>
                  <a:pt x="903573" y="532145"/>
                </a:lnTo>
                <a:lnTo>
                  <a:pt x="939170" y="629834"/>
                </a:lnTo>
                <a:lnTo>
                  <a:pt x="844925" y="673739"/>
                </a:lnTo>
                <a:lnTo>
                  <a:pt x="840427" y="777613"/>
                </a:lnTo>
                <a:lnTo>
                  <a:pt x="736554" y="782109"/>
                </a:lnTo>
                <a:lnTo>
                  <a:pt x="692649" y="876355"/>
                </a:lnTo>
                <a:lnTo>
                  <a:pt x="594959" y="840757"/>
                </a:lnTo>
                <a:lnTo>
                  <a:pt x="518330" y="911032"/>
                </a:lnTo>
                <a:lnTo>
                  <a:pt x="441700" y="840758"/>
                </a:lnTo>
                <a:lnTo>
                  <a:pt x="344012" y="876355"/>
                </a:lnTo>
                <a:lnTo>
                  <a:pt x="300107" y="782109"/>
                </a:lnTo>
                <a:lnTo>
                  <a:pt x="237931" y="779417"/>
                </a:lnTo>
                <a:lnTo>
                  <a:pt x="144926" y="872422"/>
                </a:lnTo>
                <a:lnTo>
                  <a:pt x="187995" y="915492"/>
                </a:lnTo>
                <a:lnTo>
                  <a:pt x="0" y="973845"/>
                </a:lnTo>
                <a:lnTo>
                  <a:pt x="58353" y="785849"/>
                </a:lnTo>
                <a:lnTo>
                  <a:pt x="101422" y="828918"/>
                </a:lnTo>
                <a:lnTo>
                  <a:pt x="194428" y="735912"/>
                </a:lnTo>
                <a:lnTo>
                  <a:pt x="191736" y="673739"/>
                </a:lnTo>
                <a:lnTo>
                  <a:pt x="97492" y="629835"/>
                </a:lnTo>
                <a:lnTo>
                  <a:pt x="133088" y="532146"/>
                </a:lnTo>
                <a:lnTo>
                  <a:pt x="62814" y="455516"/>
                </a:lnTo>
                <a:lnTo>
                  <a:pt x="133089" y="378887"/>
                </a:lnTo>
                <a:lnTo>
                  <a:pt x="97491" y="281197"/>
                </a:lnTo>
                <a:lnTo>
                  <a:pt x="191737" y="237292"/>
                </a:lnTo>
                <a:lnTo>
                  <a:pt x="196233" y="133419"/>
                </a:lnTo>
                <a:lnTo>
                  <a:pt x="300107" y="128922"/>
                </a:lnTo>
                <a:lnTo>
                  <a:pt x="344012" y="34676"/>
                </a:lnTo>
                <a:lnTo>
                  <a:pt x="441702" y="70273"/>
                </a:lnTo>
                <a:lnTo>
                  <a:pt x="51833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5" name="フリーフォーム: 図形 284">
            <a:extLst>
              <a:ext uri="{FF2B5EF4-FFF2-40B4-BE49-F238E27FC236}">
                <a16:creationId xmlns:a16="http://schemas.microsoft.com/office/drawing/2014/main" id="{54596DA9-3FA6-E0F9-D127-596F4226DE6B}"/>
              </a:ext>
            </a:extLst>
          </p:cNvPr>
          <p:cNvSpPr/>
          <p:nvPr/>
        </p:nvSpPr>
        <p:spPr bwMode="auto">
          <a:xfrm>
            <a:off x="5394201" y="4785589"/>
            <a:ext cx="866982" cy="664549"/>
          </a:xfrm>
          <a:custGeom>
            <a:avLst/>
            <a:gdLst>
              <a:gd name="connsiteX0" fmla="*/ 733029 w 1188544"/>
              <a:gd name="connsiteY0" fmla="*/ 0 h 911029"/>
              <a:gd name="connsiteX1" fmla="*/ 809659 w 1188544"/>
              <a:gd name="connsiteY1" fmla="*/ 70271 h 911029"/>
              <a:gd name="connsiteX2" fmla="*/ 907346 w 1188544"/>
              <a:gd name="connsiteY2" fmla="*/ 34675 h 911029"/>
              <a:gd name="connsiteX3" fmla="*/ 951252 w 1188544"/>
              <a:gd name="connsiteY3" fmla="*/ 128923 h 911029"/>
              <a:gd name="connsiteX4" fmla="*/ 1055129 w 1188544"/>
              <a:gd name="connsiteY4" fmla="*/ 133417 h 911029"/>
              <a:gd name="connsiteX5" fmla="*/ 1059622 w 1188544"/>
              <a:gd name="connsiteY5" fmla="*/ 237293 h 911029"/>
              <a:gd name="connsiteX6" fmla="*/ 1153870 w 1188544"/>
              <a:gd name="connsiteY6" fmla="*/ 281200 h 911029"/>
              <a:gd name="connsiteX7" fmla="*/ 1118275 w 1188544"/>
              <a:gd name="connsiteY7" fmla="*/ 378884 h 911029"/>
              <a:gd name="connsiteX8" fmla="*/ 1188544 w 1188544"/>
              <a:gd name="connsiteY8" fmla="*/ 455515 h 911029"/>
              <a:gd name="connsiteX9" fmla="*/ 1118275 w 1188544"/>
              <a:gd name="connsiteY9" fmla="*/ 532142 h 911029"/>
              <a:gd name="connsiteX10" fmla="*/ 1153870 w 1188544"/>
              <a:gd name="connsiteY10" fmla="*/ 629831 h 911029"/>
              <a:gd name="connsiteX11" fmla="*/ 1059622 w 1188544"/>
              <a:gd name="connsiteY11" fmla="*/ 673736 h 911029"/>
              <a:gd name="connsiteX12" fmla="*/ 1055130 w 1188544"/>
              <a:gd name="connsiteY12" fmla="*/ 777613 h 911029"/>
              <a:gd name="connsiteX13" fmla="*/ 951251 w 1188544"/>
              <a:gd name="connsiteY13" fmla="*/ 782107 h 911029"/>
              <a:gd name="connsiteX14" fmla="*/ 907345 w 1188544"/>
              <a:gd name="connsiteY14" fmla="*/ 876354 h 911029"/>
              <a:gd name="connsiteX15" fmla="*/ 809659 w 1188544"/>
              <a:gd name="connsiteY15" fmla="*/ 840758 h 911029"/>
              <a:gd name="connsiteX16" fmla="*/ 733030 w 1188544"/>
              <a:gd name="connsiteY16" fmla="*/ 911029 h 911029"/>
              <a:gd name="connsiteX17" fmla="*/ 656400 w 1188544"/>
              <a:gd name="connsiteY17" fmla="*/ 840758 h 911029"/>
              <a:gd name="connsiteX18" fmla="*/ 558713 w 1188544"/>
              <a:gd name="connsiteY18" fmla="*/ 876354 h 911029"/>
              <a:gd name="connsiteX19" fmla="*/ 514807 w 1188544"/>
              <a:gd name="connsiteY19" fmla="*/ 782108 h 911029"/>
              <a:gd name="connsiteX20" fmla="*/ 410931 w 1188544"/>
              <a:gd name="connsiteY20" fmla="*/ 777612 h 911029"/>
              <a:gd name="connsiteX21" fmla="*/ 406436 w 1188544"/>
              <a:gd name="connsiteY21" fmla="*/ 673736 h 911029"/>
              <a:gd name="connsiteX22" fmla="*/ 312189 w 1188544"/>
              <a:gd name="connsiteY22" fmla="*/ 629830 h 911029"/>
              <a:gd name="connsiteX23" fmla="*/ 347786 w 1188544"/>
              <a:gd name="connsiteY23" fmla="*/ 532142 h 911029"/>
              <a:gd name="connsiteX24" fmla="*/ 305724 w 1188544"/>
              <a:gd name="connsiteY24" fmla="*/ 486275 h 911029"/>
              <a:gd name="connsiteX25" fmla="*/ 174195 w 1188544"/>
              <a:gd name="connsiteY25" fmla="*/ 486275 h 911029"/>
              <a:gd name="connsiteX26" fmla="*/ 174194 w 1188544"/>
              <a:gd name="connsiteY26" fmla="*/ 547185 h 911029"/>
              <a:gd name="connsiteX27" fmla="*/ 0 w 1188544"/>
              <a:gd name="connsiteY27" fmla="*/ 455514 h 911029"/>
              <a:gd name="connsiteX28" fmla="*/ 174194 w 1188544"/>
              <a:gd name="connsiteY28" fmla="*/ 363843 h 911029"/>
              <a:gd name="connsiteX29" fmla="*/ 174195 w 1188544"/>
              <a:gd name="connsiteY29" fmla="*/ 424751 h 911029"/>
              <a:gd name="connsiteX30" fmla="*/ 305725 w 1188544"/>
              <a:gd name="connsiteY30" fmla="*/ 424751 h 911029"/>
              <a:gd name="connsiteX31" fmla="*/ 347786 w 1188544"/>
              <a:gd name="connsiteY31" fmla="*/ 378884 h 911029"/>
              <a:gd name="connsiteX32" fmla="*/ 312189 w 1188544"/>
              <a:gd name="connsiteY32" fmla="*/ 281200 h 911029"/>
              <a:gd name="connsiteX33" fmla="*/ 406437 w 1188544"/>
              <a:gd name="connsiteY33" fmla="*/ 237293 h 911029"/>
              <a:gd name="connsiteX34" fmla="*/ 410931 w 1188544"/>
              <a:gd name="connsiteY34" fmla="*/ 133416 h 911029"/>
              <a:gd name="connsiteX35" fmla="*/ 514808 w 1188544"/>
              <a:gd name="connsiteY35" fmla="*/ 128923 h 911029"/>
              <a:gd name="connsiteX36" fmla="*/ 558713 w 1188544"/>
              <a:gd name="connsiteY36" fmla="*/ 34675 h 911029"/>
              <a:gd name="connsiteX37" fmla="*/ 656400 w 1188544"/>
              <a:gd name="connsiteY37" fmla="*/ 70271 h 911029"/>
              <a:gd name="connsiteX38" fmla="*/ 733029 w 1188544"/>
              <a:gd name="connsiteY38" fmla="*/ 0 h 911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88544" h="911029">
                <a:moveTo>
                  <a:pt x="733029" y="0"/>
                </a:moveTo>
                <a:lnTo>
                  <a:pt x="809659" y="70271"/>
                </a:lnTo>
                <a:lnTo>
                  <a:pt x="907346" y="34675"/>
                </a:lnTo>
                <a:lnTo>
                  <a:pt x="951252" y="128923"/>
                </a:lnTo>
                <a:lnTo>
                  <a:pt x="1055129" y="133417"/>
                </a:lnTo>
                <a:lnTo>
                  <a:pt x="1059622" y="237293"/>
                </a:lnTo>
                <a:lnTo>
                  <a:pt x="1153870" y="281200"/>
                </a:lnTo>
                <a:lnTo>
                  <a:pt x="1118275" y="378884"/>
                </a:lnTo>
                <a:lnTo>
                  <a:pt x="1188544" y="455515"/>
                </a:lnTo>
                <a:lnTo>
                  <a:pt x="1118275" y="532142"/>
                </a:lnTo>
                <a:lnTo>
                  <a:pt x="1153870" y="629831"/>
                </a:lnTo>
                <a:lnTo>
                  <a:pt x="1059622" y="673736"/>
                </a:lnTo>
                <a:lnTo>
                  <a:pt x="1055130" y="777613"/>
                </a:lnTo>
                <a:lnTo>
                  <a:pt x="951251" y="782107"/>
                </a:lnTo>
                <a:lnTo>
                  <a:pt x="907345" y="876354"/>
                </a:lnTo>
                <a:lnTo>
                  <a:pt x="809659" y="840758"/>
                </a:lnTo>
                <a:lnTo>
                  <a:pt x="733030" y="911029"/>
                </a:lnTo>
                <a:lnTo>
                  <a:pt x="656400" y="840758"/>
                </a:lnTo>
                <a:lnTo>
                  <a:pt x="558713" y="876354"/>
                </a:lnTo>
                <a:lnTo>
                  <a:pt x="514807" y="782108"/>
                </a:lnTo>
                <a:lnTo>
                  <a:pt x="410931" y="777612"/>
                </a:lnTo>
                <a:lnTo>
                  <a:pt x="406436" y="673736"/>
                </a:lnTo>
                <a:lnTo>
                  <a:pt x="312189" y="629830"/>
                </a:lnTo>
                <a:lnTo>
                  <a:pt x="347786" y="532142"/>
                </a:lnTo>
                <a:lnTo>
                  <a:pt x="305724" y="486275"/>
                </a:lnTo>
                <a:lnTo>
                  <a:pt x="174195" y="486275"/>
                </a:lnTo>
                <a:lnTo>
                  <a:pt x="174194" y="547185"/>
                </a:lnTo>
                <a:lnTo>
                  <a:pt x="0" y="455514"/>
                </a:lnTo>
                <a:lnTo>
                  <a:pt x="174194" y="363843"/>
                </a:lnTo>
                <a:lnTo>
                  <a:pt x="174195" y="424751"/>
                </a:lnTo>
                <a:lnTo>
                  <a:pt x="305725" y="424751"/>
                </a:lnTo>
                <a:lnTo>
                  <a:pt x="347786" y="378884"/>
                </a:lnTo>
                <a:lnTo>
                  <a:pt x="312189" y="281200"/>
                </a:lnTo>
                <a:lnTo>
                  <a:pt x="406437" y="237293"/>
                </a:lnTo>
                <a:lnTo>
                  <a:pt x="410931" y="133416"/>
                </a:lnTo>
                <a:lnTo>
                  <a:pt x="514808" y="128923"/>
                </a:lnTo>
                <a:lnTo>
                  <a:pt x="558713" y="34675"/>
                </a:lnTo>
                <a:lnTo>
                  <a:pt x="656400" y="70271"/>
                </a:lnTo>
                <a:lnTo>
                  <a:pt x="73302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4" name="フリーフォーム: 図形 283">
            <a:extLst>
              <a:ext uri="{FF2B5EF4-FFF2-40B4-BE49-F238E27FC236}">
                <a16:creationId xmlns:a16="http://schemas.microsoft.com/office/drawing/2014/main" id="{2C0F0B49-2C5E-ACE4-A30B-C312B5F60179}"/>
              </a:ext>
            </a:extLst>
          </p:cNvPr>
          <p:cNvSpPr/>
          <p:nvPr/>
        </p:nvSpPr>
        <p:spPr bwMode="auto">
          <a:xfrm>
            <a:off x="3644524" y="4785590"/>
            <a:ext cx="866969" cy="664548"/>
          </a:xfrm>
          <a:custGeom>
            <a:avLst/>
            <a:gdLst>
              <a:gd name="connsiteX0" fmla="*/ 455494 w 1188526"/>
              <a:gd name="connsiteY0" fmla="*/ 0 h 911028"/>
              <a:gd name="connsiteX1" fmla="*/ 532125 w 1188526"/>
              <a:gd name="connsiteY1" fmla="*/ 70269 h 911028"/>
              <a:gd name="connsiteX2" fmla="*/ 629810 w 1188526"/>
              <a:gd name="connsiteY2" fmla="*/ 34674 h 911028"/>
              <a:gd name="connsiteX3" fmla="*/ 673717 w 1188526"/>
              <a:gd name="connsiteY3" fmla="*/ 128921 h 911028"/>
              <a:gd name="connsiteX4" fmla="*/ 777593 w 1188526"/>
              <a:gd name="connsiteY4" fmla="*/ 133415 h 911028"/>
              <a:gd name="connsiteX5" fmla="*/ 782088 w 1188526"/>
              <a:gd name="connsiteY5" fmla="*/ 237292 h 911028"/>
              <a:gd name="connsiteX6" fmla="*/ 876336 w 1188526"/>
              <a:gd name="connsiteY6" fmla="*/ 281198 h 911028"/>
              <a:gd name="connsiteX7" fmla="*/ 840738 w 1188526"/>
              <a:gd name="connsiteY7" fmla="*/ 378885 h 911028"/>
              <a:gd name="connsiteX8" fmla="*/ 882800 w 1188526"/>
              <a:gd name="connsiteY8" fmla="*/ 424752 h 911028"/>
              <a:gd name="connsiteX9" fmla="*/ 1014329 w 1188526"/>
              <a:gd name="connsiteY9" fmla="*/ 424752 h 911028"/>
              <a:gd name="connsiteX10" fmla="*/ 1014329 w 1188526"/>
              <a:gd name="connsiteY10" fmla="*/ 363843 h 911028"/>
              <a:gd name="connsiteX11" fmla="*/ 1188526 w 1188526"/>
              <a:gd name="connsiteY11" fmla="*/ 455514 h 911028"/>
              <a:gd name="connsiteX12" fmla="*/ 1014329 w 1188526"/>
              <a:gd name="connsiteY12" fmla="*/ 547184 h 911028"/>
              <a:gd name="connsiteX13" fmla="*/ 1014329 w 1188526"/>
              <a:gd name="connsiteY13" fmla="*/ 486277 h 911028"/>
              <a:gd name="connsiteX14" fmla="*/ 882800 w 1188526"/>
              <a:gd name="connsiteY14" fmla="*/ 486276 h 911028"/>
              <a:gd name="connsiteX15" fmla="*/ 840738 w 1188526"/>
              <a:gd name="connsiteY15" fmla="*/ 532144 h 911028"/>
              <a:gd name="connsiteX16" fmla="*/ 876336 w 1188526"/>
              <a:gd name="connsiteY16" fmla="*/ 629828 h 911028"/>
              <a:gd name="connsiteX17" fmla="*/ 782088 w 1188526"/>
              <a:gd name="connsiteY17" fmla="*/ 673736 h 911028"/>
              <a:gd name="connsiteX18" fmla="*/ 777592 w 1188526"/>
              <a:gd name="connsiteY18" fmla="*/ 777611 h 911028"/>
              <a:gd name="connsiteX19" fmla="*/ 673717 w 1188526"/>
              <a:gd name="connsiteY19" fmla="*/ 782105 h 911028"/>
              <a:gd name="connsiteX20" fmla="*/ 629810 w 1188526"/>
              <a:gd name="connsiteY20" fmla="*/ 876354 h 911028"/>
              <a:gd name="connsiteX21" fmla="*/ 532124 w 1188526"/>
              <a:gd name="connsiteY21" fmla="*/ 840757 h 911028"/>
              <a:gd name="connsiteX22" fmla="*/ 455494 w 1188526"/>
              <a:gd name="connsiteY22" fmla="*/ 911028 h 911028"/>
              <a:gd name="connsiteX23" fmla="*/ 378866 w 1188526"/>
              <a:gd name="connsiteY23" fmla="*/ 840757 h 911028"/>
              <a:gd name="connsiteX24" fmla="*/ 281178 w 1188526"/>
              <a:gd name="connsiteY24" fmla="*/ 876354 h 911028"/>
              <a:gd name="connsiteX25" fmla="*/ 237271 w 1188526"/>
              <a:gd name="connsiteY25" fmla="*/ 782105 h 911028"/>
              <a:gd name="connsiteX26" fmla="*/ 133416 w 1188526"/>
              <a:gd name="connsiteY26" fmla="*/ 777611 h 911028"/>
              <a:gd name="connsiteX27" fmla="*/ 128921 w 1188526"/>
              <a:gd name="connsiteY27" fmla="*/ 673735 h 911028"/>
              <a:gd name="connsiteX28" fmla="*/ 34674 w 1188526"/>
              <a:gd name="connsiteY28" fmla="*/ 629829 h 911028"/>
              <a:gd name="connsiteX29" fmla="*/ 70270 w 1188526"/>
              <a:gd name="connsiteY29" fmla="*/ 532144 h 911028"/>
              <a:gd name="connsiteX30" fmla="*/ 0 w 1188526"/>
              <a:gd name="connsiteY30" fmla="*/ 455514 h 911028"/>
              <a:gd name="connsiteX31" fmla="*/ 70270 w 1188526"/>
              <a:gd name="connsiteY31" fmla="*/ 378885 h 911028"/>
              <a:gd name="connsiteX32" fmla="*/ 34674 w 1188526"/>
              <a:gd name="connsiteY32" fmla="*/ 281199 h 911028"/>
              <a:gd name="connsiteX33" fmla="*/ 128922 w 1188526"/>
              <a:gd name="connsiteY33" fmla="*/ 237292 h 911028"/>
              <a:gd name="connsiteX34" fmla="*/ 133415 w 1188526"/>
              <a:gd name="connsiteY34" fmla="*/ 133415 h 911028"/>
              <a:gd name="connsiteX35" fmla="*/ 237271 w 1188526"/>
              <a:gd name="connsiteY35" fmla="*/ 128921 h 911028"/>
              <a:gd name="connsiteX36" fmla="*/ 281178 w 1188526"/>
              <a:gd name="connsiteY36" fmla="*/ 34674 h 911028"/>
              <a:gd name="connsiteX37" fmla="*/ 378866 w 1188526"/>
              <a:gd name="connsiteY37" fmla="*/ 70269 h 911028"/>
              <a:gd name="connsiteX38" fmla="*/ 455494 w 1188526"/>
              <a:gd name="connsiteY38" fmla="*/ 0 h 911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188526" h="911028">
                <a:moveTo>
                  <a:pt x="455494" y="0"/>
                </a:moveTo>
                <a:lnTo>
                  <a:pt x="532125" y="70269"/>
                </a:lnTo>
                <a:lnTo>
                  <a:pt x="629810" y="34674"/>
                </a:lnTo>
                <a:lnTo>
                  <a:pt x="673717" y="128921"/>
                </a:lnTo>
                <a:lnTo>
                  <a:pt x="777593" y="133415"/>
                </a:lnTo>
                <a:lnTo>
                  <a:pt x="782088" y="237292"/>
                </a:lnTo>
                <a:lnTo>
                  <a:pt x="876336" y="281198"/>
                </a:lnTo>
                <a:lnTo>
                  <a:pt x="840738" y="378885"/>
                </a:lnTo>
                <a:lnTo>
                  <a:pt x="882800" y="424752"/>
                </a:lnTo>
                <a:lnTo>
                  <a:pt x="1014329" y="424752"/>
                </a:lnTo>
                <a:lnTo>
                  <a:pt x="1014329" y="363843"/>
                </a:lnTo>
                <a:lnTo>
                  <a:pt x="1188526" y="455514"/>
                </a:lnTo>
                <a:lnTo>
                  <a:pt x="1014329" y="547184"/>
                </a:lnTo>
                <a:lnTo>
                  <a:pt x="1014329" y="486277"/>
                </a:lnTo>
                <a:lnTo>
                  <a:pt x="882800" y="486276"/>
                </a:lnTo>
                <a:lnTo>
                  <a:pt x="840738" y="532144"/>
                </a:lnTo>
                <a:lnTo>
                  <a:pt x="876336" y="629828"/>
                </a:lnTo>
                <a:lnTo>
                  <a:pt x="782088" y="673736"/>
                </a:lnTo>
                <a:lnTo>
                  <a:pt x="777592" y="777611"/>
                </a:lnTo>
                <a:lnTo>
                  <a:pt x="673717" y="782105"/>
                </a:lnTo>
                <a:lnTo>
                  <a:pt x="629810" y="876354"/>
                </a:lnTo>
                <a:lnTo>
                  <a:pt x="532124" y="840757"/>
                </a:lnTo>
                <a:lnTo>
                  <a:pt x="455494" y="911028"/>
                </a:lnTo>
                <a:lnTo>
                  <a:pt x="378866" y="840757"/>
                </a:lnTo>
                <a:lnTo>
                  <a:pt x="281178" y="876354"/>
                </a:lnTo>
                <a:lnTo>
                  <a:pt x="237271" y="782105"/>
                </a:lnTo>
                <a:lnTo>
                  <a:pt x="133416" y="777611"/>
                </a:lnTo>
                <a:lnTo>
                  <a:pt x="128921" y="673735"/>
                </a:lnTo>
                <a:lnTo>
                  <a:pt x="34674" y="629829"/>
                </a:lnTo>
                <a:lnTo>
                  <a:pt x="70270" y="532144"/>
                </a:lnTo>
                <a:lnTo>
                  <a:pt x="0" y="455514"/>
                </a:lnTo>
                <a:lnTo>
                  <a:pt x="70270" y="378885"/>
                </a:lnTo>
                <a:lnTo>
                  <a:pt x="34674" y="281199"/>
                </a:lnTo>
                <a:lnTo>
                  <a:pt x="128922" y="237292"/>
                </a:lnTo>
                <a:lnTo>
                  <a:pt x="133415" y="133415"/>
                </a:lnTo>
                <a:lnTo>
                  <a:pt x="237271" y="128921"/>
                </a:lnTo>
                <a:lnTo>
                  <a:pt x="281178" y="34674"/>
                </a:lnTo>
                <a:lnTo>
                  <a:pt x="378866" y="70269"/>
                </a:lnTo>
                <a:lnTo>
                  <a:pt x="45549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3" name="フリーフォーム: 図形 272">
            <a:extLst>
              <a:ext uri="{FF2B5EF4-FFF2-40B4-BE49-F238E27FC236}">
                <a16:creationId xmlns:a16="http://schemas.microsoft.com/office/drawing/2014/main" id="{81A5069E-5D4C-8114-D6DB-06A347CEC48A}"/>
              </a:ext>
            </a:extLst>
          </p:cNvPr>
          <p:cNvSpPr/>
          <p:nvPr/>
        </p:nvSpPr>
        <p:spPr bwMode="auto">
          <a:xfrm>
            <a:off x="3930390" y="5429949"/>
            <a:ext cx="710371" cy="710371"/>
          </a:xfrm>
          <a:custGeom>
            <a:avLst/>
            <a:gdLst>
              <a:gd name="connsiteX0" fmla="*/ 973847 w 973847"/>
              <a:gd name="connsiteY0" fmla="*/ 0 h 973846"/>
              <a:gd name="connsiteX1" fmla="*/ 915493 w 973847"/>
              <a:gd name="connsiteY1" fmla="*/ 187995 h 973846"/>
              <a:gd name="connsiteX2" fmla="*/ 872425 w 973847"/>
              <a:gd name="connsiteY2" fmla="*/ 144927 h 973846"/>
              <a:gd name="connsiteX3" fmla="*/ 779420 w 973847"/>
              <a:gd name="connsiteY3" fmla="*/ 237932 h 973846"/>
              <a:gd name="connsiteX4" fmla="*/ 782112 w 973847"/>
              <a:gd name="connsiteY4" fmla="*/ 300106 h 973846"/>
              <a:gd name="connsiteX5" fmla="*/ 876355 w 973847"/>
              <a:gd name="connsiteY5" fmla="*/ 344010 h 973846"/>
              <a:gd name="connsiteX6" fmla="*/ 840760 w 973847"/>
              <a:gd name="connsiteY6" fmla="*/ 441699 h 973846"/>
              <a:gd name="connsiteX7" fmla="*/ 911033 w 973847"/>
              <a:gd name="connsiteY7" fmla="*/ 518329 h 973846"/>
              <a:gd name="connsiteX8" fmla="*/ 840760 w 973847"/>
              <a:gd name="connsiteY8" fmla="*/ 594959 h 973846"/>
              <a:gd name="connsiteX9" fmla="*/ 876355 w 973847"/>
              <a:gd name="connsiteY9" fmla="*/ 692649 h 973846"/>
              <a:gd name="connsiteX10" fmla="*/ 782112 w 973847"/>
              <a:gd name="connsiteY10" fmla="*/ 736553 h 973846"/>
              <a:gd name="connsiteX11" fmla="*/ 777614 w 973847"/>
              <a:gd name="connsiteY11" fmla="*/ 840426 h 973846"/>
              <a:gd name="connsiteX12" fmla="*/ 673740 w 973847"/>
              <a:gd name="connsiteY12" fmla="*/ 844924 h 973846"/>
              <a:gd name="connsiteX13" fmla="*/ 629835 w 973847"/>
              <a:gd name="connsiteY13" fmla="*/ 939168 h 973846"/>
              <a:gd name="connsiteX14" fmla="*/ 532146 w 973847"/>
              <a:gd name="connsiteY14" fmla="*/ 903573 h 973846"/>
              <a:gd name="connsiteX15" fmla="*/ 455515 w 973847"/>
              <a:gd name="connsiteY15" fmla="*/ 973846 h 973846"/>
              <a:gd name="connsiteX16" fmla="*/ 378889 w 973847"/>
              <a:gd name="connsiteY16" fmla="*/ 903573 h 973846"/>
              <a:gd name="connsiteX17" fmla="*/ 281198 w 973847"/>
              <a:gd name="connsiteY17" fmla="*/ 939168 h 973846"/>
              <a:gd name="connsiteX18" fmla="*/ 237293 w 973847"/>
              <a:gd name="connsiteY18" fmla="*/ 844924 h 973846"/>
              <a:gd name="connsiteX19" fmla="*/ 133420 w 973847"/>
              <a:gd name="connsiteY19" fmla="*/ 840427 h 973846"/>
              <a:gd name="connsiteX20" fmla="*/ 128923 w 973847"/>
              <a:gd name="connsiteY20" fmla="*/ 736555 h 973846"/>
              <a:gd name="connsiteX21" fmla="*/ 34676 w 973847"/>
              <a:gd name="connsiteY21" fmla="*/ 692650 h 973846"/>
              <a:gd name="connsiteX22" fmla="*/ 70276 w 973847"/>
              <a:gd name="connsiteY22" fmla="*/ 594959 h 973846"/>
              <a:gd name="connsiteX23" fmla="*/ 0 w 973847"/>
              <a:gd name="connsiteY23" fmla="*/ 518331 h 973846"/>
              <a:gd name="connsiteX24" fmla="*/ 70275 w 973847"/>
              <a:gd name="connsiteY24" fmla="*/ 441700 h 973846"/>
              <a:gd name="connsiteX25" fmla="*/ 34677 w 973847"/>
              <a:gd name="connsiteY25" fmla="*/ 344011 h 973846"/>
              <a:gd name="connsiteX26" fmla="*/ 128924 w 973847"/>
              <a:gd name="connsiteY26" fmla="*/ 300106 h 973846"/>
              <a:gd name="connsiteX27" fmla="*/ 133421 w 973847"/>
              <a:gd name="connsiteY27" fmla="*/ 196233 h 973846"/>
              <a:gd name="connsiteX28" fmla="*/ 237293 w 973847"/>
              <a:gd name="connsiteY28" fmla="*/ 191736 h 973846"/>
              <a:gd name="connsiteX29" fmla="*/ 281197 w 973847"/>
              <a:gd name="connsiteY29" fmla="*/ 97490 h 973846"/>
              <a:gd name="connsiteX30" fmla="*/ 378889 w 973847"/>
              <a:gd name="connsiteY30" fmla="*/ 133088 h 973846"/>
              <a:gd name="connsiteX31" fmla="*/ 455519 w 973847"/>
              <a:gd name="connsiteY31" fmla="*/ 62813 h 973846"/>
              <a:gd name="connsiteX32" fmla="*/ 532146 w 973847"/>
              <a:gd name="connsiteY32" fmla="*/ 133087 h 973846"/>
              <a:gd name="connsiteX33" fmla="*/ 629835 w 973847"/>
              <a:gd name="connsiteY33" fmla="*/ 97491 h 973846"/>
              <a:gd name="connsiteX34" fmla="*/ 673742 w 973847"/>
              <a:gd name="connsiteY34" fmla="*/ 191737 h 973846"/>
              <a:gd name="connsiteX35" fmla="*/ 735915 w 973847"/>
              <a:gd name="connsiteY35" fmla="*/ 194427 h 973846"/>
              <a:gd name="connsiteX36" fmla="*/ 828920 w 973847"/>
              <a:gd name="connsiteY36" fmla="*/ 101422 h 973846"/>
              <a:gd name="connsiteX37" fmla="*/ 785855 w 973847"/>
              <a:gd name="connsiteY37" fmla="*/ 58353 h 973846"/>
              <a:gd name="connsiteX38" fmla="*/ 973847 w 973847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7" h="973846">
                <a:moveTo>
                  <a:pt x="973847" y="0"/>
                </a:moveTo>
                <a:lnTo>
                  <a:pt x="915493" y="187995"/>
                </a:lnTo>
                <a:lnTo>
                  <a:pt x="872425" y="144927"/>
                </a:lnTo>
                <a:lnTo>
                  <a:pt x="779420" y="237932"/>
                </a:lnTo>
                <a:lnTo>
                  <a:pt x="782112" y="300106"/>
                </a:lnTo>
                <a:lnTo>
                  <a:pt x="876355" y="344010"/>
                </a:lnTo>
                <a:lnTo>
                  <a:pt x="840760" y="441699"/>
                </a:lnTo>
                <a:lnTo>
                  <a:pt x="911033" y="518329"/>
                </a:lnTo>
                <a:lnTo>
                  <a:pt x="840760" y="594959"/>
                </a:lnTo>
                <a:lnTo>
                  <a:pt x="876355" y="692649"/>
                </a:lnTo>
                <a:lnTo>
                  <a:pt x="782112" y="736553"/>
                </a:lnTo>
                <a:lnTo>
                  <a:pt x="777614" y="840426"/>
                </a:lnTo>
                <a:lnTo>
                  <a:pt x="673740" y="844924"/>
                </a:lnTo>
                <a:lnTo>
                  <a:pt x="629835" y="939168"/>
                </a:lnTo>
                <a:lnTo>
                  <a:pt x="532146" y="903573"/>
                </a:lnTo>
                <a:lnTo>
                  <a:pt x="455515" y="973846"/>
                </a:lnTo>
                <a:lnTo>
                  <a:pt x="378889" y="903573"/>
                </a:lnTo>
                <a:lnTo>
                  <a:pt x="281198" y="939168"/>
                </a:lnTo>
                <a:lnTo>
                  <a:pt x="237293" y="844924"/>
                </a:lnTo>
                <a:lnTo>
                  <a:pt x="133420" y="840427"/>
                </a:lnTo>
                <a:lnTo>
                  <a:pt x="128923" y="736555"/>
                </a:lnTo>
                <a:lnTo>
                  <a:pt x="34676" y="692650"/>
                </a:lnTo>
                <a:lnTo>
                  <a:pt x="70276" y="594959"/>
                </a:lnTo>
                <a:lnTo>
                  <a:pt x="0" y="518331"/>
                </a:lnTo>
                <a:lnTo>
                  <a:pt x="70275" y="441700"/>
                </a:lnTo>
                <a:lnTo>
                  <a:pt x="34677" y="344011"/>
                </a:lnTo>
                <a:lnTo>
                  <a:pt x="128924" y="300106"/>
                </a:lnTo>
                <a:lnTo>
                  <a:pt x="133421" y="196233"/>
                </a:lnTo>
                <a:lnTo>
                  <a:pt x="237293" y="191736"/>
                </a:lnTo>
                <a:lnTo>
                  <a:pt x="281197" y="97490"/>
                </a:lnTo>
                <a:lnTo>
                  <a:pt x="378889" y="133088"/>
                </a:lnTo>
                <a:lnTo>
                  <a:pt x="455519" y="62813"/>
                </a:lnTo>
                <a:lnTo>
                  <a:pt x="532146" y="133087"/>
                </a:lnTo>
                <a:lnTo>
                  <a:pt x="629835" y="97491"/>
                </a:lnTo>
                <a:lnTo>
                  <a:pt x="673742" y="191737"/>
                </a:lnTo>
                <a:lnTo>
                  <a:pt x="735915" y="194427"/>
                </a:lnTo>
                <a:lnTo>
                  <a:pt x="828920" y="101422"/>
                </a:lnTo>
                <a:lnTo>
                  <a:pt x="785855" y="58353"/>
                </a:lnTo>
                <a:lnTo>
                  <a:pt x="973847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2" name="フリーフォーム: 図形 271">
            <a:extLst>
              <a:ext uri="{FF2B5EF4-FFF2-40B4-BE49-F238E27FC236}">
                <a16:creationId xmlns:a16="http://schemas.microsoft.com/office/drawing/2014/main" id="{FA8A69A4-F28F-71D8-2AB2-8D8AB0DC3A83}"/>
              </a:ext>
            </a:extLst>
          </p:cNvPr>
          <p:cNvSpPr/>
          <p:nvPr/>
        </p:nvSpPr>
        <p:spPr bwMode="auto">
          <a:xfrm>
            <a:off x="5264931" y="5429949"/>
            <a:ext cx="710370" cy="710371"/>
          </a:xfrm>
          <a:custGeom>
            <a:avLst/>
            <a:gdLst>
              <a:gd name="connsiteX0" fmla="*/ 0 w 973845"/>
              <a:gd name="connsiteY0" fmla="*/ 0 h 973846"/>
              <a:gd name="connsiteX1" fmla="*/ 187994 w 973845"/>
              <a:gd name="connsiteY1" fmla="*/ 58352 h 973846"/>
              <a:gd name="connsiteX2" fmla="*/ 144925 w 973845"/>
              <a:gd name="connsiteY2" fmla="*/ 101422 h 973846"/>
              <a:gd name="connsiteX3" fmla="*/ 237931 w 973845"/>
              <a:gd name="connsiteY3" fmla="*/ 194427 h 973846"/>
              <a:gd name="connsiteX4" fmla="*/ 300105 w 973845"/>
              <a:gd name="connsiteY4" fmla="*/ 191735 h 973846"/>
              <a:gd name="connsiteX5" fmla="*/ 344008 w 973845"/>
              <a:gd name="connsiteY5" fmla="*/ 97491 h 973846"/>
              <a:gd name="connsiteX6" fmla="*/ 441699 w 973845"/>
              <a:gd name="connsiteY6" fmla="*/ 133088 h 973846"/>
              <a:gd name="connsiteX7" fmla="*/ 518329 w 973845"/>
              <a:gd name="connsiteY7" fmla="*/ 62813 h 973846"/>
              <a:gd name="connsiteX8" fmla="*/ 594957 w 973845"/>
              <a:gd name="connsiteY8" fmla="*/ 133088 h 973846"/>
              <a:gd name="connsiteX9" fmla="*/ 692647 w 973845"/>
              <a:gd name="connsiteY9" fmla="*/ 97490 h 973846"/>
              <a:gd name="connsiteX10" fmla="*/ 736552 w 973845"/>
              <a:gd name="connsiteY10" fmla="*/ 191737 h 973846"/>
              <a:gd name="connsiteX11" fmla="*/ 840425 w 973845"/>
              <a:gd name="connsiteY11" fmla="*/ 196233 h 973846"/>
              <a:gd name="connsiteX12" fmla="*/ 844922 w 973845"/>
              <a:gd name="connsiteY12" fmla="*/ 300106 h 973846"/>
              <a:gd name="connsiteX13" fmla="*/ 939167 w 973845"/>
              <a:gd name="connsiteY13" fmla="*/ 344011 h 973846"/>
              <a:gd name="connsiteX14" fmla="*/ 903572 w 973845"/>
              <a:gd name="connsiteY14" fmla="*/ 441701 h 973846"/>
              <a:gd name="connsiteX15" fmla="*/ 973845 w 973845"/>
              <a:gd name="connsiteY15" fmla="*/ 518331 h 973846"/>
              <a:gd name="connsiteX16" fmla="*/ 903572 w 973845"/>
              <a:gd name="connsiteY16" fmla="*/ 594959 h 973846"/>
              <a:gd name="connsiteX17" fmla="*/ 939167 w 973845"/>
              <a:gd name="connsiteY17" fmla="*/ 692648 h 973846"/>
              <a:gd name="connsiteX18" fmla="*/ 844922 w 973845"/>
              <a:gd name="connsiteY18" fmla="*/ 736553 h 973846"/>
              <a:gd name="connsiteX19" fmla="*/ 840426 w 973845"/>
              <a:gd name="connsiteY19" fmla="*/ 840428 h 973846"/>
              <a:gd name="connsiteX20" fmla="*/ 736552 w 973845"/>
              <a:gd name="connsiteY20" fmla="*/ 844922 h 973846"/>
              <a:gd name="connsiteX21" fmla="*/ 692647 w 973845"/>
              <a:gd name="connsiteY21" fmla="*/ 939168 h 973846"/>
              <a:gd name="connsiteX22" fmla="*/ 594958 w 973845"/>
              <a:gd name="connsiteY22" fmla="*/ 903573 h 973846"/>
              <a:gd name="connsiteX23" fmla="*/ 518329 w 973845"/>
              <a:gd name="connsiteY23" fmla="*/ 973846 h 973846"/>
              <a:gd name="connsiteX24" fmla="*/ 441699 w 973845"/>
              <a:gd name="connsiteY24" fmla="*/ 903573 h 973846"/>
              <a:gd name="connsiteX25" fmla="*/ 344009 w 973845"/>
              <a:gd name="connsiteY25" fmla="*/ 939168 h 973846"/>
              <a:gd name="connsiteX26" fmla="*/ 300105 w 973845"/>
              <a:gd name="connsiteY26" fmla="*/ 844924 h 973846"/>
              <a:gd name="connsiteX27" fmla="*/ 196231 w 973845"/>
              <a:gd name="connsiteY27" fmla="*/ 840427 h 973846"/>
              <a:gd name="connsiteX28" fmla="*/ 191735 w 973845"/>
              <a:gd name="connsiteY28" fmla="*/ 736554 h 973846"/>
              <a:gd name="connsiteX29" fmla="*/ 97489 w 973845"/>
              <a:gd name="connsiteY29" fmla="*/ 692648 h 973846"/>
              <a:gd name="connsiteX30" fmla="*/ 133086 w 973845"/>
              <a:gd name="connsiteY30" fmla="*/ 594959 h 973846"/>
              <a:gd name="connsiteX31" fmla="*/ 62813 w 973845"/>
              <a:gd name="connsiteY31" fmla="*/ 518330 h 973846"/>
              <a:gd name="connsiteX32" fmla="*/ 133087 w 973845"/>
              <a:gd name="connsiteY32" fmla="*/ 441700 h 973846"/>
              <a:gd name="connsiteX33" fmla="*/ 97490 w 973845"/>
              <a:gd name="connsiteY33" fmla="*/ 344010 h 973846"/>
              <a:gd name="connsiteX34" fmla="*/ 191734 w 973845"/>
              <a:gd name="connsiteY34" fmla="*/ 300106 h 973846"/>
              <a:gd name="connsiteX35" fmla="*/ 194427 w 973845"/>
              <a:gd name="connsiteY35" fmla="*/ 237931 h 973846"/>
              <a:gd name="connsiteX36" fmla="*/ 101421 w 973845"/>
              <a:gd name="connsiteY36" fmla="*/ 144926 h 973846"/>
              <a:gd name="connsiteX37" fmla="*/ 58352 w 973845"/>
              <a:gd name="connsiteY37" fmla="*/ 187995 h 973846"/>
              <a:gd name="connsiteX38" fmla="*/ 0 w 973845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5" h="973846">
                <a:moveTo>
                  <a:pt x="0" y="0"/>
                </a:moveTo>
                <a:lnTo>
                  <a:pt x="187994" y="58352"/>
                </a:lnTo>
                <a:lnTo>
                  <a:pt x="144925" y="101422"/>
                </a:lnTo>
                <a:lnTo>
                  <a:pt x="237931" y="194427"/>
                </a:lnTo>
                <a:lnTo>
                  <a:pt x="300105" y="191735"/>
                </a:lnTo>
                <a:lnTo>
                  <a:pt x="344008" y="97491"/>
                </a:lnTo>
                <a:lnTo>
                  <a:pt x="441699" y="133088"/>
                </a:lnTo>
                <a:lnTo>
                  <a:pt x="518329" y="62813"/>
                </a:lnTo>
                <a:lnTo>
                  <a:pt x="594957" y="133088"/>
                </a:lnTo>
                <a:lnTo>
                  <a:pt x="692647" y="97490"/>
                </a:lnTo>
                <a:lnTo>
                  <a:pt x="736552" y="191737"/>
                </a:lnTo>
                <a:lnTo>
                  <a:pt x="840425" y="196233"/>
                </a:lnTo>
                <a:lnTo>
                  <a:pt x="844922" y="300106"/>
                </a:lnTo>
                <a:lnTo>
                  <a:pt x="939167" y="344011"/>
                </a:lnTo>
                <a:lnTo>
                  <a:pt x="903572" y="441701"/>
                </a:lnTo>
                <a:lnTo>
                  <a:pt x="973845" y="518331"/>
                </a:lnTo>
                <a:lnTo>
                  <a:pt x="903572" y="594959"/>
                </a:lnTo>
                <a:lnTo>
                  <a:pt x="939167" y="692648"/>
                </a:lnTo>
                <a:lnTo>
                  <a:pt x="844922" y="736553"/>
                </a:lnTo>
                <a:lnTo>
                  <a:pt x="840426" y="840428"/>
                </a:lnTo>
                <a:lnTo>
                  <a:pt x="736552" y="844922"/>
                </a:lnTo>
                <a:lnTo>
                  <a:pt x="692647" y="939168"/>
                </a:lnTo>
                <a:lnTo>
                  <a:pt x="594958" y="903573"/>
                </a:lnTo>
                <a:lnTo>
                  <a:pt x="518329" y="973846"/>
                </a:lnTo>
                <a:lnTo>
                  <a:pt x="441699" y="903573"/>
                </a:lnTo>
                <a:lnTo>
                  <a:pt x="344009" y="939168"/>
                </a:lnTo>
                <a:lnTo>
                  <a:pt x="300105" y="844924"/>
                </a:lnTo>
                <a:lnTo>
                  <a:pt x="196231" y="840427"/>
                </a:lnTo>
                <a:lnTo>
                  <a:pt x="191735" y="736554"/>
                </a:lnTo>
                <a:lnTo>
                  <a:pt x="97489" y="692648"/>
                </a:lnTo>
                <a:lnTo>
                  <a:pt x="133086" y="594959"/>
                </a:lnTo>
                <a:lnTo>
                  <a:pt x="62813" y="518330"/>
                </a:lnTo>
                <a:lnTo>
                  <a:pt x="133087" y="441700"/>
                </a:lnTo>
                <a:lnTo>
                  <a:pt x="97490" y="344010"/>
                </a:lnTo>
                <a:lnTo>
                  <a:pt x="191734" y="300106"/>
                </a:lnTo>
                <a:lnTo>
                  <a:pt x="194427" y="237931"/>
                </a:lnTo>
                <a:lnTo>
                  <a:pt x="101421" y="144926"/>
                </a:lnTo>
                <a:lnTo>
                  <a:pt x="58352" y="18799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7" name="フリーフォーム: 図形 266">
            <a:extLst>
              <a:ext uri="{FF2B5EF4-FFF2-40B4-BE49-F238E27FC236}">
                <a16:creationId xmlns:a16="http://schemas.microsoft.com/office/drawing/2014/main" id="{503C66E1-20EE-A5A1-58CC-399D719E9480}"/>
              </a:ext>
            </a:extLst>
          </p:cNvPr>
          <p:cNvSpPr/>
          <p:nvPr/>
        </p:nvSpPr>
        <p:spPr bwMode="auto">
          <a:xfrm>
            <a:off x="4620575" y="5559218"/>
            <a:ext cx="664547" cy="866982"/>
          </a:xfrm>
          <a:custGeom>
            <a:avLst/>
            <a:gdLst>
              <a:gd name="connsiteX0" fmla="*/ 455512 w 911026"/>
              <a:gd name="connsiteY0" fmla="*/ 0 h 1188544"/>
              <a:gd name="connsiteX1" fmla="*/ 547182 w 911026"/>
              <a:gd name="connsiteY1" fmla="*/ 174196 h 1188544"/>
              <a:gd name="connsiteX2" fmla="*/ 486274 w 911026"/>
              <a:gd name="connsiteY2" fmla="*/ 174196 h 1188544"/>
              <a:gd name="connsiteX3" fmla="*/ 486274 w 911026"/>
              <a:gd name="connsiteY3" fmla="*/ 305726 h 1188544"/>
              <a:gd name="connsiteX4" fmla="*/ 532143 w 911026"/>
              <a:gd name="connsiteY4" fmla="*/ 347785 h 1188544"/>
              <a:gd name="connsiteX5" fmla="*/ 629826 w 911026"/>
              <a:gd name="connsiteY5" fmla="*/ 312189 h 1188544"/>
              <a:gd name="connsiteX6" fmla="*/ 673735 w 911026"/>
              <a:gd name="connsiteY6" fmla="*/ 406436 h 1188544"/>
              <a:gd name="connsiteX7" fmla="*/ 777610 w 911026"/>
              <a:gd name="connsiteY7" fmla="*/ 410932 h 1188544"/>
              <a:gd name="connsiteX8" fmla="*/ 782104 w 911026"/>
              <a:gd name="connsiteY8" fmla="*/ 514807 h 1188544"/>
              <a:gd name="connsiteX9" fmla="*/ 876350 w 911026"/>
              <a:gd name="connsiteY9" fmla="*/ 558713 h 1188544"/>
              <a:gd name="connsiteX10" fmla="*/ 840756 w 911026"/>
              <a:gd name="connsiteY10" fmla="*/ 656401 h 1188544"/>
              <a:gd name="connsiteX11" fmla="*/ 911026 w 911026"/>
              <a:gd name="connsiteY11" fmla="*/ 733028 h 1188544"/>
              <a:gd name="connsiteX12" fmla="*/ 840755 w 911026"/>
              <a:gd name="connsiteY12" fmla="*/ 809658 h 1188544"/>
              <a:gd name="connsiteX13" fmla="*/ 876350 w 911026"/>
              <a:gd name="connsiteY13" fmla="*/ 907347 h 1188544"/>
              <a:gd name="connsiteX14" fmla="*/ 782104 w 911026"/>
              <a:gd name="connsiteY14" fmla="*/ 951252 h 1188544"/>
              <a:gd name="connsiteX15" fmla="*/ 777610 w 911026"/>
              <a:gd name="connsiteY15" fmla="*/ 1055129 h 1188544"/>
              <a:gd name="connsiteX16" fmla="*/ 673735 w 911026"/>
              <a:gd name="connsiteY16" fmla="*/ 1059624 h 1188544"/>
              <a:gd name="connsiteX17" fmla="*/ 629826 w 911026"/>
              <a:gd name="connsiteY17" fmla="*/ 1153871 h 1188544"/>
              <a:gd name="connsiteX18" fmla="*/ 532144 w 911026"/>
              <a:gd name="connsiteY18" fmla="*/ 1118275 h 1188544"/>
              <a:gd name="connsiteX19" fmla="*/ 455511 w 911026"/>
              <a:gd name="connsiteY19" fmla="*/ 1188544 h 1188544"/>
              <a:gd name="connsiteX20" fmla="*/ 378883 w 911026"/>
              <a:gd name="connsiteY20" fmla="*/ 1118274 h 1188544"/>
              <a:gd name="connsiteX21" fmla="*/ 281197 w 911026"/>
              <a:gd name="connsiteY21" fmla="*/ 1153871 h 1188544"/>
              <a:gd name="connsiteX22" fmla="*/ 237290 w 911026"/>
              <a:gd name="connsiteY22" fmla="*/ 1059623 h 1188544"/>
              <a:gd name="connsiteX23" fmla="*/ 133419 w 911026"/>
              <a:gd name="connsiteY23" fmla="*/ 1055129 h 1188544"/>
              <a:gd name="connsiteX24" fmla="*/ 128924 w 911026"/>
              <a:gd name="connsiteY24" fmla="*/ 951253 h 1188544"/>
              <a:gd name="connsiteX25" fmla="*/ 34678 w 911026"/>
              <a:gd name="connsiteY25" fmla="*/ 907347 h 1188544"/>
              <a:gd name="connsiteX26" fmla="*/ 70273 w 911026"/>
              <a:gd name="connsiteY26" fmla="*/ 809659 h 1188544"/>
              <a:gd name="connsiteX27" fmla="*/ 0 w 911026"/>
              <a:gd name="connsiteY27" fmla="*/ 733029 h 1188544"/>
              <a:gd name="connsiteX28" fmla="*/ 70273 w 911026"/>
              <a:gd name="connsiteY28" fmla="*/ 656401 h 1188544"/>
              <a:gd name="connsiteX29" fmla="*/ 34678 w 911026"/>
              <a:gd name="connsiteY29" fmla="*/ 558713 h 1188544"/>
              <a:gd name="connsiteX30" fmla="*/ 128924 w 911026"/>
              <a:gd name="connsiteY30" fmla="*/ 514807 h 1188544"/>
              <a:gd name="connsiteX31" fmla="*/ 133418 w 911026"/>
              <a:gd name="connsiteY31" fmla="*/ 410931 h 1188544"/>
              <a:gd name="connsiteX32" fmla="*/ 237290 w 911026"/>
              <a:gd name="connsiteY32" fmla="*/ 406436 h 1188544"/>
              <a:gd name="connsiteX33" fmla="*/ 281197 w 911026"/>
              <a:gd name="connsiteY33" fmla="*/ 312189 h 1188544"/>
              <a:gd name="connsiteX34" fmla="*/ 378883 w 911026"/>
              <a:gd name="connsiteY34" fmla="*/ 347785 h 1188544"/>
              <a:gd name="connsiteX35" fmla="*/ 424752 w 911026"/>
              <a:gd name="connsiteY35" fmla="*/ 305724 h 1188544"/>
              <a:gd name="connsiteX36" fmla="*/ 424752 w 911026"/>
              <a:gd name="connsiteY36" fmla="*/ 174195 h 1188544"/>
              <a:gd name="connsiteX37" fmla="*/ 363841 w 911026"/>
              <a:gd name="connsiteY37" fmla="*/ 174196 h 1188544"/>
              <a:gd name="connsiteX38" fmla="*/ 455512 w 911026"/>
              <a:gd name="connsiteY38" fmla="*/ 0 h 118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11026" h="1188544">
                <a:moveTo>
                  <a:pt x="455512" y="0"/>
                </a:moveTo>
                <a:lnTo>
                  <a:pt x="547182" y="174196"/>
                </a:lnTo>
                <a:lnTo>
                  <a:pt x="486274" y="174196"/>
                </a:lnTo>
                <a:lnTo>
                  <a:pt x="486274" y="305726"/>
                </a:lnTo>
                <a:lnTo>
                  <a:pt x="532143" y="347785"/>
                </a:lnTo>
                <a:lnTo>
                  <a:pt x="629826" y="312189"/>
                </a:lnTo>
                <a:lnTo>
                  <a:pt x="673735" y="406436"/>
                </a:lnTo>
                <a:lnTo>
                  <a:pt x="777610" y="410932"/>
                </a:lnTo>
                <a:lnTo>
                  <a:pt x="782104" y="514807"/>
                </a:lnTo>
                <a:lnTo>
                  <a:pt x="876350" y="558713"/>
                </a:lnTo>
                <a:lnTo>
                  <a:pt x="840756" y="656401"/>
                </a:lnTo>
                <a:lnTo>
                  <a:pt x="911026" y="733028"/>
                </a:lnTo>
                <a:lnTo>
                  <a:pt x="840755" y="809658"/>
                </a:lnTo>
                <a:lnTo>
                  <a:pt x="876350" y="907347"/>
                </a:lnTo>
                <a:lnTo>
                  <a:pt x="782104" y="951252"/>
                </a:lnTo>
                <a:lnTo>
                  <a:pt x="777610" y="1055129"/>
                </a:lnTo>
                <a:lnTo>
                  <a:pt x="673735" y="1059624"/>
                </a:lnTo>
                <a:lnTo>
                  <a:pt x="629826" y="1153871"/>
                </a:lnTo>
                <a:lnTo>
                  <a:pt x="532144" y="1118275"/>
                </a:lnTo>
                <a:lnTo>
                  <a:pt x="455511" y="1188544"/>
                </a:lnTo>
                <a:lnTo>
                  <a:pt x="378883" y="1118274"/>
                </a:lnTo>
                <a:lnTo>
                  <a:pt x="281197" y="1153871"/>
                </a:lnTo>
                <a:lnTo>
                  <a:pt x="237290" y="1059623"/>
                </a:lnTo>
                <a:lnTo>
                  <a:pt x="133419" y="1055129"/>
                </a:lnTo>
                <a:lnTo>
                  <a:pt x="128924" y="951253"/>
                </a:lnTo>
                <a:lnTo>
                  <a:pt x="34678" y="907347"/>
                </a:lnTo>
                <a:lnTo>
                  <a:pt x="70273" y="809659"/>
                </a:lnTo>
                <a:lnTo>
                  <a:pt x="0" y="733029"/>
                </a:lnTo>
                <a:lnTo>
                  <a:pt x="70273" y="656401"/>
                </a:lnTo>
                <a:lnTo>
                  <a:pt x="34678" y="558713"/>
                </a:lnTo>
                <a:lnTo>
                  <a:pt x="128924" y="514807"/>
                </a:lnTo>
                <a:lnTo>
                  <a:pt x="133418" y="410931"/>
                </a:lnTo>
                <a:lnTo>
                  <a:pt x="237290" y="406436"/>
                </a:lnTo>
                <a:lnTo>
                  <a:pt x="281197" y="312189"/>
                </a:lnTo>
                <a:lnTo>
                  <a:pt x="378883" y="347785"/>
                </a:lnTo>
                <a:lnTo>
                  <a:pt x="424752" y="305724"/>
                </a:lnTo>
                <a:lnTo>
                  <a:pt x="424752" y="174195"/>
                </a:lnTo>
                <a:lnTo>
                  <a:pt x="363841" y="174196"/>
                </a:lnTo>
                <a:lnTo>
                  <a:pt x="45551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02" name="フリーフォーム: 図形 301">
            <a:extLst>
              <a:ext uri="{FF2B5EF4-FFF2-40B4-BE49-F238E27FC236}">
                <a16:creationId xmlns:a16="http://schemas.microsoft.com/office/drawing/2014/main" id="{16292C92-DA90-7867-ED19-BD3E89FBD325}"/>
              </a:ext>
            </a:extLst>
          </p:cNvPr>
          <p:cNvSpPr/>
          <p:nvPr/>
        </p:nvSpPr>
        <p:spPr bwMode="auto">
          <a:xfrm>
            <a:off x="1695128" y="3769618"/>
            <a:ext cx="640622" cy="871302"/>
          </a:xfrm>
          <a:custGeom>
            <a:avLst/>
            <a:gdLst>
              <a:gd name="connsiteX0" fmla="*/ 436951 w 873874"/>
              <a:gd name="connsiteY0" fmla="*/ 0 h 1188544"/>
              <a:gd name="connsiteX1" fmla="*/ 557716 w 873874"/>
              <a:gd name="connsiteY1" fmla="*/ 83440 h 1188544"/>
              <a:gd name="connsiteX2" fmla="*/ 706986 w 873874"/>
              <a:gd name="connsiteY2" fmla="*/ 83443 h 1188544"/>
              <a:gd name="connsiteX3" fmla="*/ 753116 w 873874"/>
              <a:gd name="connsiteY3" fmla="*/ 218457 h 1188544"/>
              <a:gd name="connsiteX4" fmla="*/ 873874 w 873874"/>
              <a:gd name="connsiteY4" fmla="*/ 301904 h 1188544"/>
              <a:gd name="connsiteX5" fmla="*/ 827751 w 873874"/>
              <a:gd name="connsiteY5" fmla="*/ 436922 h 1188544"/>
              <a:gd name="connsiteX6" fmla="*/ 873874 w 873874"/>
              <a:gd name="connsiteY6" fmla="*/ 571939 h 1188544"/>
              <a:gd name="connsiteX7" fmla="*/ 753116 w 873874"/>
              <a:gd name="connsiteY7" fmla="*/ 655387 h 1188544"/>
              <a:gd name="connsiteX8" fmla="*/ 706987 w 873874"/>
              <a:gd name="connsiteY8" fmla="*/ 790401 h 1188544"/>
              <a:gd name="connsiteX9" fmla="*/ 557716 w 873874"/>
              <a:gd name="connsiteY9" fmla="*/ 790404 h 1188544"/>
              <a:gd name="connsiteX10" fmla="*/ 467712 w 873874"/>
              <a:gd name="connsiteY10" fmla="*/ 852591 h 1188544"/>
              <a:gd name="connsiteX11" fmla="*/ 467712 w 873874"/>
              <a:gd name="connsiteY11" fmla="*/ 1014349 h 1188544"/>
              <a:gd name="connsiteX12" fmla="*/ 528621 w 873874"/>
              <a:gd name="connsiteY12" fmla="*/ 1014349 h 1188544"/>
              <a:gd name="connsiteX13" fmla="*/ 436950 w 873874"/>
              <a:gd name="connsiteY13" fmla="*/ 1188544 h 1188544"/>
              <a:gd name="connsiteX14" fmla="*/ 345250 w 873874"/>
              <a:gd name="connsiteY14" fmla="*/ 1014349 h 1188544"/>
              <a:gd name="connsiteX15" fmla="*/ 406160 w 873874"/>
              <a:gd name="connsiteY15" fmla="*/ 1014349 h 1188544"/>
              <a:gd name="connsiteX16" fmla="*/ 406159 w 873874"/>
              <a:gd name="connsiteY16" fmla="*/ 852588 h 1188544"/>
              <a:gd name="connsiteX17" fmla="*/ 316157 w 873874"/>
              <a:gd name="connsiteY17" fmla="*/ 790404 h 1188544"/>
              <a:gd name="connsiteX18" fmla="*/ 166887 w 873874"/>
              <a:gd name="connsiteY18" fmla="*/ 790401 h 1188544"/>
              <a:gd name="connsiteX19" fmla="*/ 120758 w 873874"/>
              <a:gd name="connsiteY19" fmla="*/ 655387 h 1188544"/>
              <a:gd name="connsiteX20" fmla="*/ 0 w 873874"/>
              <a:gd name="connsiteY20" fmla="*/ 571939 h 1188544"/>
              <a:gd name="connsiteX21" fmla="*/ 46126 w 873874"/>
              <a:gd name="connsiteY21" fmla="*/ 436922 h 1188544"/>
              <a:gd name="connsiteX22" fmla="*/ 0 w 873874"/>
              <a:gd name="connsiteY22" fmla="*/ 301905 h 1188544"/>
              <a:gd name="connsiteX23" fmla="*/ 120758 w 873874"/>
              <a:gd name="connsiteY23" fmla="*/ 218456 h 1188544"/>
              <a:gd name="connsiteX24" fmla="*/ 166886 w 873874"/>
              <a:gd name="connsiteY24" fmla="*/ 83443 h 1188544"/>
              <a:gd name="connsiteX25" fmla="*/ 316157 w 873874"/>
              <a:gd name="connsiteY25" fmla="*/ 83440 h 1188544"/>
              <a:gd name="connsiteX26" fmla="*/ 436951 w 873874"/>
              <a:gd name="connsiteY26" fmla="*/ 0 h 118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73874" h="1188544">
                <a:moveTo>
                  <a:pt x="436951" y="0"/>
                </a:moveTo>
                <a:lnTo>
                  <a:pt x="557716" y="83440"/>
                </a:lnTo>
                <a:lnTo>
                  <a:pt x="706986" y="83443"/>
                </a:lnTo>
                <a:lnTo>
                  <a:pt x="753116" y="218457"/>
                </a:lnTo>
                <a:lnTo>
                  <a:pt x="873874" y="301904"/>
                </a:lnTo>
                <a:lnTo>
                  <a:pt x="827751" y="436922"/>
                </a:lnTo>
                <a:lnTo>
                  <a:pt x="873874" y="571939"/>
                </a:lnTo>
                <a:lnTo>
                  <a:pt x="753116" y="655387"/>
                </a:lnTo>
                <a:lnTo>
                  <a:pt x="706987" y="790401"/>
                </a:lnTo>
                <a:lnTo>
                  <a:pt x="557716" y="790404"/>
                </a:lnTo>
                <a:lnTo>
                  <a:pt x="467712" y="852591"/>
                </a:lnTo>
                <a:lnTo>
                  <a:pt x="467712" y="1014349"/>
                </a:lnTo>
                <a:lnTo>
                  <a:pt x="528621" y="1014349"/>
                </a:lnTo>
                <a:lnTo>
                  <a:pt x="436950" y="1188544"/>
                </a:lnTo>
                <a:lnTo>
                  <a:pt x="345250" y="1014349"/>
                </a:lnTo>
                <a:lnTo>
                  <a:pt x="406160" y="1014349"/>
                </a:lnTo>
                <a:lnTo>
                  <a:pt x="406159" y="852588"/>
                </a:lnTo>
                <a:lnTo>
                  <a:pt x="316157" y="790404"/>
                </a:lnTo>
                <a:lnTo>
                  <a:pt x="166887" y="790401"/>
                </a:lnTo>
                <a:lnTo>
                  <a:pt x="120758" y="655387"/>
                </a:lnTo>
                <a:lnTo>
                  <a:pt x="0" y="571939"/>
                </a:lnTo>
                <a:lnTo>
                  <a:pt x="46126" y="436922"/>
                </a:lnTo>
                <a:lnTo>
                  <a:pt x="0" y="301905"/>
                </a:lnTo>
                <a:lnTo>
                  <a:pt x="120758" y="218456"/>
                </a:lnTo>
                <a:lnTo>
                  <a:pt x="166886" y="83443"/>
                </a:lnTo>
                <a:lnTo>
                  <a:pt x="316157" y="83440"/>
                </a:lnTo>
                <a:lnTo>
                  <a:pt x="43695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4" name="フリーフォーム: 図形 293">
            <a:extLst>
              <a:ext uri="{FF2B5EF4-FFF2-40B4-BE49-F238E27FC236}">
                <a16:creationId xmlns:a16="http://schemas.microsoft.com/office/drawing/2014/main" id="{AF081872-F936-B9C1-031A-9F80477CD5E2}"/>
              </a:ext>
            </a:extLst>
          </p:cNvPr>
          <p:cNvSpPr/>
          <p:nvPr/>
        </p:nvSpPr>
        <p:spPr bwMode="auto">
          <a:xfrm>
            <a:off x="988958" y="4058006"/>
            <a:ext cx="712826" cy="712827"/>
          </a:xfrm>
          <a:custGeom>
            <a:avLst/>
            <a:gdLst>
              <a:gd name="connsiteX0" fmla="*/ 381886 w 972367"/>
              <a:gd name="connsiteY0" fmla="*/ 0 h 972369"/>
              <a:gd name="connsiteX1" fmla="*/ 509975 w 972367"/>
              <a:gd name="connsiteY1" fmla="*/ 62851 h 972369"/>
              <a:gd name="connsiteX2" fmla="*/ 654370 w 972367"/>
              <a:gd name="connsiteY2" fmla="*/ 36467 h 972369"/>
              <a:gd name="connsiteX3" fmla="*/ 717227 w 972367"/>
              <a:gd name="connsiteY3" fmla="*/ 164555 h 972369"/>
              <a:gd name="connsiteX4" fmla="*/ 845315 w 972367"/>
              <a:gd name="connsiteY4" fmla="*/ 227411 h 972369"/>
              <a:gd name="connsiteX5" fmla="*/ 818930 w 972367"/>
              <a:gd name="connsiteY5" fmla="*/ 371808 h 972369"/>
              <a:gd name="connsiteX6" fmla="*/ 881781 w 972367"/>
              <a:gd name="connsiteY6" fmla="*/ 499895 h 972369"/>
              <a:gd name="connsiteX7" fmla="*/ 776234 w 972367"/>
              <a:gd name="connsiteY7" fmla="*/ 605448 h 972369"/>
              <a:gd name="connsiteX8" fmla="*/ 756562 w 972367"/>
              <a:gd name="connsiteY8" fmla="*/ 713062 h 972369"/>
              <a:gd name="connsiteX9" fmla="*/ 870945 w 972367"/>
              <a:gd name="connsiteY9" fmla="*/ 827443 h 972369"/>
              <a:gd name="connsiteX10" fmla="*/ 914013 w 972367"/>
              <a:gd name="connsiteY10" fmla="*/ 784374 h 972369"/>
              <a:gd name="connsiteX11" fmla="*/ 972367 w 972367"/>
              <a:gd name="connsiteY11" fmla="*/ 972369 h 972369"/>
              <a:gd name="connsiteX12" fmla="*/ 784372 w 972367"/>
              <a:gd name="connsiteY12" fmla="*/ 914017 h 972369"/>
              <a:gd name="connsiteX13" fmla="*/ 827439 w 972367"/>
              <a:gd name="connsiteY13" fmla="*/ 870947 h 972369"/>
              <a:gd name="connsiteX14" fmla="*/ 713058 w 972367"/>
              <a:gd name="connsiteY14" fmla="*/ 756566 h 972369"/>
              <a:gd name="connsiteX15" fmla="*/ 605447 w 972367"/>
              <a:gd name="connsiteY15" fmla="*/ 776235 h 972369"/>
              <a:gd name="connsiteX16" fmla="*/ 499894 w 972367"/>
              <a:gd name="connsiteY16" fmla="*/ 881782 h 972369"/>
              <a:gd name="connsiteX17" fmla="*/ 371807 w 972367"/>
              <a:gd name="connsiteY17" fmla="*/ 818932 h 972369"/>
              <a:gd name="connsiteX18" fmla="*/ 227410 w 972367"/>
              <a:gd name="connsiteY18" fmla="*/ 845315 h 972369"/>
              <a:gd name="connsiteX19" fmla="*/ 164553 w 972367"/>
              <a:gd name="connsiteY19" fmla="*/ 717229 h 972369"/>
              <a:gd name="connsiteX20" fmla="*/ 36466 w 972367"/>
              <a:gd name="connsiteY20" fmla="*/ 654371 h 972369"/>
              <a:gd name="connsiteX21" fmla="*/ 62849 w 972367"/>
              <a:gd name="connsiteY21" fmla="*/ 509975 h 972369"/>
              <a:gd name="connsiteX22" fmla="*/ 0 w 972367"/>
              <a:gd name="connsiteY22" fmla="*/ 381888 h 972369"/>
              <a:gd name="connsiteX23" fmla="*/ 105546 w 972367"/>
              <a:gd name="connsiteY23" fmla="*/ 276336 h 972369"/>
              <a:gd name="connsiteX24" fmla="*/ 131938 w 972367"/>
              <a:gd name="connsiteY24" fmla="*/ 131941 h 972369"/>
              <a:gd name="connsiteX25" fmla="*/ 276335 w 972367"/>
              <a:gd name="connsiteY25" fmla="*/ 105549 h 972369"/>
              <a:gd name="connsiteX26" fmla="*/ 381886 w 972367"/>
              <a:gd name="connsiteY26" fmla="*/ 0 h 97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72367" h="972369">
                <a:moveTo>
                  <a:pt x="381886" y="0"/>
                </a:moveTo>
                <a:lnTo>
                  <a:pt x="509975" y="62851"/>
                </a:lnTo>
                <a:lnTo>
                  <a:pt x="654370" y="36467"/>
                </a:lnTo>
                <a:lnTo>
                  <a:pt x="717227" y="164555"/>
                </a:lnTo>
                <a:lnTo>
                  <a:pt x="845315" y="227411"/>
                </a:lnTo>
                <a:lnTo>
                  <a:pt x="818930" y="371808"/>
                </a:lnTo>
                <a:lnTo>
                  <a:pt x="881781" y="499895"/>
                </a:lnTo>
                <a:lnTo>
                  <a:pt x="776234" y="605448"/>
                </a:lnTo>
                <a:lnTo>
                  <a:pt x="756562" y="713062"/>
                </a:lnTo>
                <a:lnTo>
                  <a:pt x="870945" y="827443"/>
                </a:lnTo>
                <a:lnTo>
                  <a:pt x="914013" y="784374"/>
                </a:lnTo>
                <a:lnTo>
                  <a:pt x="972367" y="972369"/>
                </a:lnTo>
                <a:lnTo>
                  <a:pt x="784372" y="914017"/>
                </a:lnTo>
                <a:lnTo>
                  <a:pt x="827439" y="870947"/>
                </a:lnTo>
                <a:lnTo>
                  <a:pt x="713058" y="756566"/>
                </a:lnTo>
                <a:lnTo>
                  <a:pt x="605447" y="776235"/>
                </a:lnTo>
                <a:lnTo>
                  <a:pt x="499894" y="881782"/>
                </a:lnTo>
                <a:lnTo>
                  <a:pt x="371807" y="818932"/>
                </a:lnTo>
                <a:lnTo>
                  <a:pt x="227410" y="845315"/>
                </a:lnTo>
                <a:lnTo>
                  <a:pt x="164553" y="717229"/>
                </a:lnTo>
                <a:lnTo>
                  <a:pt x="36466" y="654371"/>
                </a:lnTo>
                <a:lnTo>
                  <a:pt x="62849" y="509975"/>
                </a:lnTo>
                <a:lnTo>
                  <a:pt x="0" y="381888"/>
                </a:lnTo>
                <a:lnTo>
                  <a:pt x="105546" y="276336"/>
                </a:lnTo>
                <a:lnTo>
                  <a:pt x="131938" y="131941"/>
                </a:lnTo>
                <a:lnTo>
                  <a:pt x="276335" y="105549"/>
                </a:lnTo>
                <a:lnTo>
                  <a:pt x="381886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93" name="フリーフォーム: 図形 292">
            <a:extLst>
              <a:ext uri="{FF2B5EF4-FFF2-40B4-BE49-F238E27FC236}">
                <a16:creationId xmlns:a16="http://schemas.microsoft.com/office/drawing/2014/main" id="{790F9DC9-BF7D-18D5-979B-3071A5F3E593}"/>
              </a:ext>
            </a:extLst>
          </p:cNvPr>
          <p:cNvSpPr/>
          <p:nvPr/>
        </p:nvSpPr>
        <p:spPr bwMode="auto">
          <a:xfrm>
            <a:off x="2329073" y="4058006"/>
            <a:ext cx="712827" cy="712826"/>
          </a:xfrm>
          <a:custGeom>
            <a:avLst/>
            <a:gdLst>
              <a:gd name="connsiteX0" fmla="*/ 590482 w 972369"/>
              <a:gd name="connsiteY0" fmla="*/ 0 h 972367"/>
              <a:gd name="connsiteX1" fmla="*/ 696035 w 972369"/>
              <a:gd name="connsiteY1" fmla="*/ 105547 h 972367"/>
              <a:gd name="connsiteX2" fmla="*/ 840429 w 972369"/>
              <a:gd name="connsiteY2" fmla="*/ 131941 h 972367"/>
              <a:gd name="connsiteX3" fmla="*/ 866822 w 972369"/>
              <a:gd name="connsiteY3" fmla="*/ 276336 h 972367"/>
              <a:gd name="connsiteX4" fmla="*/ 972369 w 972369"/>
              <a:gd name="connsiteY4" fmla="*/ 381888 h 972367"/>
              <a:gd name="connsiteX5" fmla="*/ 909518 w 972369"/>
              <a:gd name="connsiteY5" fmla="*/ 509975 h 972367"/>
              <a:gd name="connsiteX6" fmla="*/ 935902 w 972369"/>
              <a:gd name="connsiteY6" fmla="*/ 654372 h 972367"/>
              <a:gd name="connsiteX7" fmla="*/ 807816 w 972369"/>
              <a:gd name="connsiteY7" fmla="*/ 717229 h 972367"/>
              <a:gd name="connsiteX8" fmla="*/ 744959 w 972369"/>
              <a:gd name="connsiteY8" fmla="*/ 845315 h 972367"/>
              <a:gd name="connsiteX9" fmla="*/ 600562 w 972369"/>
              <a:gd name="connsiteY9" fmla="*/ 818931 h 972367"/>
              <a:gd name="connsiteX10" fmla="*/ 472474 w 972369"/>
              <a:gd name="connsiteY10" fmla="*/ 881782 h 972367"/>
              <a:gd name="connsiteX11" fmla="*/ 366922 w 972369"/>
              <a:gd name="connsiteY11" fmla="*/ 776235 h 972367"/>
              <a:gd name="connsiteX12" fmla="*/ 259306 w 972369"/>
              <a:gd name="connsiteY12" fmla="*/ 756564 h 972367"/>
              <a:gd name="connsiteX13" fmla="*/ 144927 w 972369"/>
              <a:gd name="connsiteY13" fmla="*/ 870945 h 972367"/>
              <a:gd name="connsiteX14" fmla="*/ 187995 w 972369"/>
              <a:gd name="connsiteY14" fmla="*/ 914014 h 972367"/>
              <a:gd name="connsiteX15" fmla="*/ 0 w 972369"/>
              <a:gd name="connsiteY15" fmla="*/ 972367 h 972367"/>
              <a:gd name="connsiteX16" fmla="*/ 58353 w 972369"/>
              <a:gd name="connsiteY16" fmla="*/ 784371 h 972367"/>
              <a:gd name="connsiteX17" fmla="*/ 101422 w 972369"/>
              <a:gd name="connsiteY17" fmla="*/ 827441 h 972367"/>
              <a:gd name="connsiteX18" fmla="*/ 215805 w 972369"/>
              <a:gd name="connsiteY18" fmla="*/ 713058 h 972367"/>
              <a:gd name="connsiteX19" fmla="*/ 196135 w 972369"/>
              <a:gd name="connsiteY19" fmla="*/ 605447 h 972367"/>
              <a:gd name="connsiteX20" fmla="*/ 90587 w 972369"/>
              <a:gd name="connsiteY20" fmla="*/ 499895 h 972367"/>
              <a:gd name="connsiteX21" fmla="*/ 153438 w 972369"/>
              <a:gd name="connsiteY21" fmla="*/ 371808 h 972367"/>
              <a:gd name="connsiteX22" fmla="*/ 127055 w 972369"/>
              <a:gd name="connsiteY22" fmla="*/ 227411 h 972367"/>
              <a:gd name="connsiteX23" fmla="*/ 255142 w 972369"/>
              <a:gd name="connsiteY23" fmla="*/ 164555 h 972367"/>
              <a:gd name="connsiteX24" fmla="*/ 317998 w 972369"/>
              <a:gd name="connsiteY24" fmla="*/ 36468 h 972367"/>
              <a:gd name="connsiteX25" fmla="*/ 462394 w 972369"/>
              <a:gd name="connsiteY25" fmla="*/ 62851 h 972367"/>
              <a:gd name="connsiteX26" fmla="*/ 590482 w 972369"/>
              <a:gd name="connsiteY26" fmla="*/ 0 h 972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72369" h="972367">
                <a:moveTo>
                  <a:pt x="590482" y="0"/>
                </a:moveTo>
                <a:lnTo>
                  <a:pt x="696035" y="105547"/>
                </a:lnTo>
                <a:lnTo>
                  <a:pt x="840429" y="131941"/>
                </a:lnTo>
                <a:lnTo>
                  <a:pt x="866822" y="276336"/>
                </a:lnTo>
                <a:lnTo>
                  <a:pt x="972369" y="381888"/>
                </a:lnTo>
                <a:lnTo>
                  <a:pt x="909518" y="509975"/>
                </a:lnTo>
                <a:lnTo>
                  <a:pt x="935902" y="654372"/>
                </a:lnTo>
                <a:lnTo>
                  <a:pt x="807816" y="717229"/>
                </a:lnTo>
                <a:lnTo>
                  <a:pt x="744959" y="845315"/>
                </a:lnTo>
                <a:lnTo>
                  <a:pt x="600562" y="818931"/>
                </a:lnTo>
                <a:lnTo>
                  <a:pt x="472474" y="881782"/>
                </a:lnTo>
                <a:lnTo>
                  <a:pt x="366922" y="776235"/>
                </a:lnTo>
                <a:lnTo>
                  <a:pt x="259306" y="756564"/>
                </a:lnTo>
                <a:lnTo>
                  <a:pt x="144927" y="870945"/>
                </a:lnTo>
                <a:lnTo>
                  <a:pt x="187995" y="914014"/>
                </a:lnTo>
                <a:lnTo>
                  <a:pt x="0" y="972367"/>
                </a:lnTo>
                <a:lnTo>
                  <a:pt x="58353" y="784371"/>
                </a:lnTo>
                <a:lnTo>
                  <a:pt x="101422" y="827441"/>
                </a:lnTo>
                <a:lnTo>
                  <a:pt x="215805" y="713058"/>
                </a:lnTo>
                <a:lnTo>
                  <a:pt x="196135" y="605447"/>
                </a:lnTo>
                <a:lnTo>
                  <a:pt x="90587" y="499895"/>
                </a:lnTo>
                <a:lnTo>
                  <a:pt x="153438" y="371808"/>
                </a:lnTo>
                <a:lnTo>
                  <a:pt x="127055" y="227411"/>
                </a:lnTo>
                <a:lnTo>
                  <a:pt x="255142" y="164555"/>
                </a:lnTo>
                <a:lnTo>
                  <a:pt x="317998" y="36468"/>
                </a:lnTo>
                <a:lnTo>
                  <a:pt x="462394" y="62851"/>
                </a:lnTo>
                <a:lnTo>
                  <a:pt x="59048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0" name="フリーフォーム: 図形 279">
            <a:extLst>
              <a:ext uri="{FF2B5EF4-FFF2-40B4-BE49-F238E27FC236}">
                <a16:creationId xmlns:a16="http://schemas.microsoft.com/office/drawing/2014/main" id="{5206D938-C7A3-966B-D33B-DBA2628D7ADF}"/>
              </a:ext>
            </a:extLst>
          </p:cNvPr>
          <p:cNvSpPr/>
          <p:nvPr/>
        </p:nvSpPr>
        <p:spPr bwMode="auto">
          <a:xfrm>
            <a:off x="2458995" y="4764174"/>
            <a:ext cx="871302" cy="640603"/>
          </a:xfrm>
          <a:custGeom>
            <a:avLst/>
            <a:gdLst>
              <a:gd name="connsiteX0" fmla="*/ 616604 w 1188544"/>
              <a:gd name="connsiteY0" fmla="*/ 0 h 873847"/>
              <a:gd name="connsiteX1" fmla="*/ 751621 w 1188544"/>
              <a:gd name="connsiteY1" fmla="*/ 46126 h 873847"/>
              <a:gd name="connsiteX2" fmla="*/ 886639 w 1188544"/>
              <a:gd name="connsiteY2" fmla="*/ 1 h 873847"/>
              <a:gd name="connsiteX3" fmla="*/ 970087 w 1188544"/>
              <a:gd name="connsiteY3" fmla="*/ 120760 h 873847"/>
              <a:gd name="connsiteX4" fmla="*/ 1105100 w 1188544"/>
              <a:gd name="connsiteY4" fmla="*/ 166889 h 873847"/>
              <a:gd name="connsiteX5" fmla="*/ 1105104 w 1188544"/>
              <a:gd name="connsiteY5" fmla="*/ 316158 h 873847"/>
              <a:gd name="connsiteX6" fmla="*/ 1188544 w 1188544"/>
              <a:gd name="connsiteY6" fmla="*/ 436923 h 873847"/>
              <a:gd name="connsiteX7" fmla="*/ 1105104 w 1188544"/>
              <a:gd name="connsiteY7" fmla="*/ 557687 h 873847"/>
              <a:gd name="connsiteX8" fmla="*/ 1105100 w 1188544"/>
              <a:gd name="connsiteY8" fmla="*/ 706957 h 873847"/>
              <a:gd name="connsiteX9" fmla="*/ 970087 w 1188544"/>
              <a:gd name="connsiteY9" fmla="*/ 753087 h 873847"/>
              <a:gd name="connsiteX10" fmla="*/ 886639 w 1188544"/>
              <a:gd name="connsiteY10" fmla="*/ 873846 h 873847"/>
              <a:gd name="connsiteX11" fmla="*/ 751622 w 1188544"/>
              <a:gd name="connsiteY11" fmla="*/ 827722 h 873847"/>
              <a:gd name="connsiteX12" fmla="*/ 616604 w 1188544"/>
              <a:gd name="connsiteY12" fmla="*/ 873847 h 873847"/>
              <a:gd name="connsiteX13" fmla="*/ 533156 w 1188544"/>
              <a:gd name="connsiteY13" fmla="*/ 753088 h 873847"/>
              <a:gd name="connsiteX14" fmla="*/ 398143 w 1188544"/>
              <a:gd name="connsiteY14" fmla="*/ 706958 h 873847"/>
              <a:gd name="connsiteX15" fmla="*/ 398139 w 1188544"/>
              <a:gd name="connsiteY15" fmla="*/ 557687 h 873847"/>
              <a:gd name="connsiteX16" fmla="*/ 335953 w 1188544"/>
              <a:gd name="connsiteY16" fmla="*/ 467684 h 873847"/>
              <a:gd name="connsiteX17" fmla="*/ 174194 w 1188544"/>
              <a:gd name="connsiteY17" fmla="*/ 467683 h 873847"/>
              <a:gd name="connsiteX18" fmla="*/ 174194 w 1188544"/>
              <a:gd name="connsiteY18" fmla="*/ 528592 h 873847"/>
              <a:gd name="connsiteX19" fmla="*/ 0 w 1188544"/>
              <a:gd name="connsiteY19" fmla="*/ 436921 h 873847"/>
              <a:gd name="connsiteX20" fmla="*/ 174194 w 1188544"/>
              <a:gd name="connsiteY20" fmla="*/ 345251 h 873847"/>
              <a:gd name="connsiteX21" fmla="*/ 174194 w 1188544"/>
              <a:gd name="connsiteY21" fmla="*/ 406159 h 873847"/>
              <a:gd name="connsiteX22" fmla="*/ 335955 w 1188544"/>
              <a:gd name="connsiteY22" fmla="*/ 406159 h 873847"/>
              <a:gd name="connsiteX23" fmla="*/ 398139 w 1188544"/>
              <a:gd name="connsiteY23" fmla="*/ 316159 h 873847"/>
              <a:gd name="connsiteX24" fmla="*/ 398143 w 1188544"/>
              <a:gd name="connsiteY24" fmla="*/ 166889 h 873847"/>
              <a:gd name="connsiteX25" fmla="*/ 533156 w 1188544"/>
              <a:gd name="connsiteY25" fmla="*/ 120761 h 873847"/>
              <a:gd name="connsiteX26" fmla="*/ 616604 w 1188544"/>
              <a:gd name="connsiteY26" fmla="*/ 0 h 873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88544" h="873847">
                <a:moveTo>
                  <a:pt x="616604" y="0"/>
                </a:moveTo>
                <a:lnTo>
                  <a:pt x="751621" y="46126"/>
                </a:lnTo>
                <a:lnTo>
                  <a:pt x="886639" y="1"/>
                </a:lnTo>
                <a:lnTo>
                  <a:pt x="970087" y="120760"/>
                </a:lnTo>
                <a:lnTo>
                  <a:pt x="1105100" y="166889"/>
                </a:lnTo>
                <a:lnTo>
                  <a:pt x="1105104" y="316158"/>
                </a:lnTo>
                <a:lnTo>
                  <a:pt x="1188544" y="436923"/>
                </a:lnTo>
                <a:lnTo>
                  <a:pt x="1105104" y="557687"/>
                </a:lnTo>
                <a:lnTo>
                  <a:pt x="1105100" y="706957"/>
                </a:lnTo>
                <a:lnTo>
                  <a:pt x="970087" y="753087"/>
                </a:lnTo>
                <a:lnTo>
                  <a:pt x="886639" y="873846"/>
                </a:lnTo>
                <a:lnTo>
                  <a:pt x="751622" y="827722"/>
                </a:lnTo>
                <a:lnTo>
                  <a:pt x="616604" y="873847"/>
                </a:lnTo>
                <a:lnTo>
                  <a:pt x="533156" y="753088"/>
                </a:lnTo>
                <a:lnTo>
                  <a:pt x="398143" y="706958"/>
                </a:lnTo>
                <a:lnTo>
                  <a:pt x="398139" y="557687"/>
                </a:lnTo>
                <a:lnTo>
                  <a:pt x="335953" y="467684"/>
                </a:lnTo>
                <a:lnTo>
                  <a:pt x="174194" y="467683"/>
                </a:lnTo>
                <a:lnTo>
                  <a:pt x="174194" y="528592"/>
                </a:lnTo>
                <a:lnTo>
                  <a:pt x="0" y="436921"/>
                </a:lnTo>
                <a:lnTo>
                  <a:pt x="174194" y="345251"/>
                </a:lnTo>
                <a:lnTo>
                  <a:pt x="174194" y="406159"/>
                </a:lnTo>
                <a:lnTo>
                  <a:pt x="335955" y="406159"/>
                </a:lnTo>
                <a:lnTo>
                  <a:pt x="398139" y="316159"/>
                </a:lnTo>
                <a:lnTo>
                  <a:pt x="398143" y="166889"/>
                </a:lnTo>
                <a:lnTo>
                  <a:pt x="533156" y="120761"/>
                </a:lnTo>
                <a:lnTo>
                  <a:pt x="61660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9" name="フリーフォーム: 図形 278">
            <a:extLst>
              <a:ext uri="{FF2B5EF4-FFF2-40B4-BE49-F238E27FC236}">
                <a16:creationId xmlns:a16="http://schemas.microsoft.com/office/drawing/2014/main" id="{859558F4-B12C-9588-6EE4-52C95DD235FF}"/>
              </a:ext>
            </a:extLst>
          </p:cNvPr>
          <p:cNvSpPr/>
          <p:nvPr/>
        </p:nvSpPr>
        <p:spPr bwMode="auto">
          <a:xfrm>
            <a:off x="700569" y="4764175"/>
            <a:ext cx="871299" cy="640600"/>
          </a:xfrm>
          <a:custGeom>
            <a:avLst/>
            <a:gdLst>
              <a:gd name="connsiteX0" fmla="*/ 301904 w 1188540"/>
              <a:gd name="connsiteY0" fmla="*/ 0 h 873844"/>
              <a:gd name="connsiteX1" fmla="*/ 436923 w 1188540"/>
              <a:gd name="connsiteY1" fmla="*/ 46124 h 873844"/>
              <a:gd name="connsiteX2" fmla="*/ 571939 w 1188540"/>
              <a:gd name="connsiteY2" fmla="*/ 0 h 873844"/>
              <a:gd name="connsiteX3" fmla="*/ 655386 w 1188540"/>
              <a:gd name="connsiteY3" fmla="*/ 120758 h 873844"/>
              <a:gd name="connsiteX4" fmla="*/ 790398 w 1188540"/>
              <a:gd name="connsiteY4" fmla="*/ 166887 h 873844"/>
              <a:gd name="connsiteX5" fmla="*/ 790403 w 1188540"/>
              <a:gd name="connsiteY5" fmla="*/ 316157 h 873844"/>
              <a:gd name="connsiteX6" fmla="*/ 852588 w 1188540"/>
              <a:gd name="connsiteY6" fmla="*/ 406162 h 873844"/>
              <a:gd name="connsiteX7" fmla="*/ 1014346 w 1188540"/>
              <a:gd name="connsiteY7" fmla="*/ 406161 h 873844"/>
              <a:gd name="connsiteX8" fmla="*/ 1014346 w 1188540"/>
              <a:gd name="connsiteY8" fmla="*/ 345252 h 873844"/>
              <a:gd name="connsiteX9" fmla="*/ 1188540 w 1188540"/>
              <a:gd name="connsiteY9" fmla="*/ 436924 h 873844"/>
              <a:gd name="connsiteX10" fmla="*/ 1014346 w 1188540"/>
              <a:gd name="connsiteY10" fmla="*/ 528594 h 873844"/>
              <a:gd name="connsiteX11" fmla="*/ 1014346 w 1188540"/>
              <a:gd name="connsiteY11" fmla="*/ 467685 h 873844"/>
              <a:gd name="connsiteX12" fmla="*/ 852585 w 1188540"/>
              <a:gd name="connsiteY12" fmla="*/ 467686 h 873844"/>
              <a:gd name="connsiteX13" fmla="*/ 790403 w 1188540"/>
              <a:gd name="connsiteY13" fmla="*/ 557686 h 873844"/>
              <a:gd name="connsiteX14" fmla="*/ 790398 w 1188540"/>
              <a:gd name="connsiteY14" fmla="*/ 706955 h 873844"/>
              <a:gd name="connsiteX15" fmla="*/ 655386 w 1188540"/>
              <a:gd name="connsiteY15" fmla="*/ 753084 h 873844"/>
              <a:gd name="connsiteX16" fmla="*/ 571939 w 1188540"/>
              <a:gd name="connsiteY16" fmla="*/ 873844 h 873844"/>
              <a:gd name="connsiteX17" fmla="*/ 436923 w 1188540"/>
              <a:gd name="connsiteY17" fmla="*/ 827720 h 873844"/>
              <a:gd name="connsiteX18" fmla="*/ 301904 w 1188540"/>
              <a:gd name="connsiteY18" fmla="*/ 873844 h 873844"/>
              <a:gd name="connsiteX19" fmla="*/ 218457 w 1188540"/>
              <a:gd name="connsiteY19" fmla="*/ 753084 h 873844"/>
              <a:gd name="connsiteX20" fmla="*/ 83444 w 1188540"/>
              <a:gd name="connsiteY20" fmla="*/ 706956 h 873844"/>
              <a:gd name="connsiteX21" fmla="*/ 83439 w 1188540"/>
              <a:gd name="connsiteY21" fmla="*/ 557686 h 873844"/>
              <a:gd name="connsiteX22" fmla="*/ 0 w 1188540"/>
              <a:gd name="connsiteY22" fmla="*/ 436922 h 873844"/>
              <a:gd name="connsiteX23" fmla="*/ 83439 w 1188540"/>
              <a:gd name="connsiteY23" fmla="*/ 316157 h 873844"/>
              <a:gd name="connsiteX24" fmla="*/ 83444 w 1188540"/>
              <a:gd name="connsiteY24" fmla="*/ 166888 h 873844"/>
              <a:gd name="connsiteX25" fmla="*/ 218457 w 1188540"/>
              <a:gd name="connsiteY25" fmla="*/ 120758 h 873844"/>
              <a:gd name="connsiteX26" fmla="*/ 301904 w 1188540"/>
              <a:gd name="connsiteY26" fmla="*/ 0 h 873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188540" h="873844">
                <a:moveTo>
                  <a:pt x="301904" y="0"/>
                </a:moveTo>
                <a:lnTo>
                  <a:pt x="436923" y="46124"/>
                </a:lnTo>
                <a:lnTo>
                  <a:pt x="571939" y="0"/>
                </a:lnTo>
                <a:lnTo>
                  <a:pt x="655386" y="120758"/>
                </a:lnTo>
                <a:lnTo>
                  <a:pt x="790398" y="166887"/>
                </a:lnTo>
                <a:lnTo>
                  <a:pt x="790403" y="316157"/>
                </a:lnTo>
                <a:lnTo>
                  <a:pt x="852588" y="406162"/>
                </a:lnTo>
                <a:lnTo>
                  <a:pt x="1014346" y="406161"/>
                </a:lnTo>
                <a:lnTo>
                  <a:pt x="1014346" y="345252"/>
                </a:lnTo>
                <a:lnTo>
                  <a:pt x="1188540" y="436924"/>
                </a:lnTo>
                <a:lnTo>
                  <a:pt x="1014346" y="528594"/>
                </a:lnTo>
                <a:lnTo>
                  <a:pt x="1014346" y="467685"/>
                </a:lnTo>
                <a:lnTo>
                  <a:pt x="852585" y="467686"/>
                </a:lnTo>
                <a:lnTo>
                  <a:pt x="790403" y="557686"/>
                </a:lnTo>
                <a:lnTo>
                  <a:pt x="790398" y="706955"/>
                </a:lnTo>
                <a:lnTo>
                  <a:pt x="655386" y="753084"/>
                </a:lnTo>
                <a:lnTo>
                  <a:pt x="571939" y="873844"/>
                </a:lnTo>
                <a:lnTo>
                  <a:pt x="436923" y="827720"/>
                </a:lnTo>
                <a:lnTo>
                  <a:pt x="301904" y="873844"/>
                </a:lnTo>
                <a:lnTo>
                  <a:pt x="218457" y="753084"/>
                </a:lnTo>
                <a:lnTo>
                  <a:pt x="83444" y="706956"/>
                </a:lnTo>
                <a:lnTo>
                  <a:pt x="83439" y="557686"/>
                </a:lnTo>
                <a:lnTo>
                  <a:pt x="0" y="436922"/>
                </a:lnTo>
                <a:lnTo>
                  <a:pt x="83439" y="316157"/>
                </a:lnTo>
                <a:lnTo>
                  <a:pt x="83444" y="166888"/>
                </a:lnTo>
                <a:lnTo>
                  <a:pt x="218457" y="120758"/>
                </a:lnTo>
                <a:lnTo>
                  <a:pt x="301904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6" name="フリーフォーム: 図形 275">
            <a:extLst>
              <a:ext uri="{FF2B5EF4-FFF2-40B4-BE49-F238E27FC236}">
                <a16:creationId xmlns:a16="http://schemas.microsoft.com/office/drawing/2014/main" id="{7998D8EC-DEED-CCDF-95FB-7B759C74641D}"/>
              </a:ext>
            </a:extLst>
          </p:cNvPr>
          <p:cNvSpPr/>
          <p:nvPr/>
        </p:nvSpPr>
        <p:spPr bwMode="auto">
          <a:xfrm>
            <a:off x="2329066" y="5398113"/>
            <a:ext cx="712826" cy="712827"/>
          </a:xfrm>
          <a:custGeom>
            <a:avLst/>
            <a:gdLst>
              <a:gd name="connsiteX0" fmla="*/ 0 w 972367"/>
              <a:gd name="connsiteY0" fmla="*/ 0 h 972368"/>
              <a:gd name="connsiteX1" fmla="*/ 187996 w 972367"/>
              <a:gd name="connsiteY1" fmla="*/ 58354 h 972368"/>
              <a:gd name="connsiteX2" fmla="*/ 144926 w 972367"/>
              <a:gd name="connsiteY2" fmla="*/ 101423 h 972368"/>
              <a:gd name="connsiteX3" fmla="*/ 259309 w 972367"/>
              <a:gd name="connsiteY3" fmla="*/ 215804 h 972368"/>
              <a:gd name="connsiteX4" fmla="*/ 366920 w 972367"/>
              <a:gd name="connsiteY4" fmla="*/ 196136 h 972368"/>
              <a:gd name="connsiteX5" fmla="*/ 472472 w 972367"/>
              <a:gd name="connsiteY5" fmla="*/ 90589 h 972368"/>
              <a:gd name="connsiteX6" fmla="*/ 600559 w 972367"/>
              <a:gd name="connsiteY6" fmla="*/ 153439 h 972368"/>
              <a:gd name="connsiteX7" fmla="*/ 744955 w 972367"/>
              <a:gd name="connsiteY7" fmla="*/ 127055 h 972368"/>
              <a:gd name="connsiteX8" fmla="*/ 807812 w 972367"/>
              <a:gd name="connsiteY8" fmla="*/ 255142 h 972368"/>
              <a:gd name="connsiteX9" fmla="*/ 935899 w 972367"/>
              <a:gd name="connsiteY9" fmla="*/ 318000 h 972368"/>
              <a:gd name="connsiteX10" fmla="*/ 909515 w 972367"/>
              <a:gd name="connsiteY10" fmla="*/ 462395 h 972368"/>
              <a:gd name="connsiteX11" fmla="*/ 972367 w 972367"/>
              <a:gd name="connsiteY11" fmla="*/ 590483 h 972368"/>
              <a:gd name="connsiteX12" fmla="*/ 866819 w 972367"/>
              <a:gd name="connsiteY12" fmla="*/ 696035 h 972368"/>
              <a:gd name="connsiteX13" fmla="*/ 840426 w 972367"/>
              <a:gd name="connsiteY13" fmla="*/ 840429 h 972368"/>
              <a:gd name="connsiteX14" fmla="*/ 696032 w 972367"/>
              <a:gd name="connsiteY14" fmla="*/ 866821 h 972368"/>
              <a:gd name="connsiteX15" fmla="*/ 590479 w 972367"/>
              <a:gd name="connsiteY15" fmla="*/ 972368 h 972368"/>
              <a:gd name="connsiteX16" fmla="*/ 462392 w 972367"/>
              <a:gd name="connsiteY16" fmla="*/ 909519 h 972368"/>
              <a:gd name="connsiteX17" fmla="*/ 317996 w 972367"/>
              <a:gd name="connsiteY17" fmla="*/ 935901 h 972368"/>
              <a:gd name="connsiteX18" fmla="*/ 255140 w 972367"/>
              <a:gd name="connsiteY18" fmla="*/ 807815 h 972368"/>
              <a:gd name="connsiteX19" fmla="*/ 127053 w 972367"/>
              <a:gd name="connsiteY19" fmla="*/ 744959 h 972368"/>
              <a:gd name="connsiteX20" fmla="*/ 153436 w 972367"/>
              <a:gd name="connsiteY20" fmla="*/ 600562 h 972368"/>
              <a:gd name="connsiteX21" fmla="*/ 90585 w 972367"/>
              <a:gd name="connsiteY21" fmla="*/ 472474 h 972368"/>
              <a:gd name="connsiteX22" fmla="*/ 196133 w 972367"/>
              <a:gd name="connsiteY22" fmla="*/ 366921 h 972368"/>
              <a:gd name="connsiteX23" fmla="*/ 215803 w 972367"/>
              <a:gd name="connsiteY23" fmla="*/ 259307 h 972368"/>
              <a:gd name="connsiteX24" fmla="*/ 101422 w 972367"/>
              <a:gd name="connsiteY24" fmla="*/ 144927 h 972368"/>
              <a:gd name="connsiteX25" fmla="*/ 58353 w 972367"/>
              <a:gd name="connsiteY25" fmla="*/ 187996 h 972368"/>
              <a:gd name="connsiteX26" fmla="*/ 0 w 972367"/>
              <a:gd name="connsiteY26" fmla="*/ 0 h 972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72367" h="972368">
                <a:moveTo>
                  <a:pt x="0" y="0"/>
                </a:moveTo>
                <a:lnTo>
                  <a:pt x="187996" y="58354"/>
                </a:lnTo>
                <a:lnTo>
                  <a:pt x="144926" y="101423"/>
                </a:lnTo>
                <a:lnTo>
                  <a:pt x="259309" y="215804"/>
                </a:lnTo>
                <a:lnTo>
                  <a:pt x="366920" y="196136"/>
                </a:lnTo>
                <a:lnTo>
                  <a:pt x="472472" y="90589"/>
                </a:lnTo>
                <a:lnTo>
                  <a:pt x="600559" y="153439"/>
                </a:lnTo>
                <a:lnTo>
                  <a:pt x="744955" y="127055"/>
                </a:lnTo>
                <a:lnTo>
                  <a:pt x="807812" y="255142"/>
                </a:lnTo>
                <a:lnTo>
                  <a:pt x="935899" y="318000"/>
                </a:lnTo>
                <a:lnTo>
                  <a:pt x="909515" y="462395"/>
                </a:lnTo>
                <a:lnTo>
                  <a:pt x="972367" y="590483"/>
                </a:lnTo>
                <a:lnTo>
                  <a:pt x="866819" y="696035"/>
                </a:lnTo>
                <a:lnTo>
                  <a:pt x="840426" y="840429"/>
                </a:lnTo>
                <a:lnTo>
                  <a:pt x="696032" y="866821"/>
                </a:lnTo>
                <a:lnTo>
                  <a:pt x="590479" y="972368"/>
                </a:lnTo>
                <a:lnTo>
                  <a:pt x="462392" y="909519"/>
                </a:lnTo>
                <a:lnTo>
                  <a:pt x="317996" y="935901"/>
                </a:lnTo>
                <a:lnTo>
                  <a:pt x="255140" y="807815"/>
                </a:lnTo>
                <a:lnTo>
                  <a:pt x="127053" y="744959"/>
                </a:lnTo>
                <a:lnTo>
                  <a:pt x="153436" y="600562"/>
                </a:lnTo>
                <a:lnTo>
                  <a:pt x="90585" y="472474"/>
                </a:lnTo>
                <a:lnTo>
                  <a:pt x="196133" y="366921"/>
                </a:lnTo>
                <a:lnTo>
                  <a:pt x="215803" y="259307"/>
                </a:lnTo>
                <a:lnTo>
                  <a:pt x="101422" y="144927"/>
                </a:lnTo>
                <a:lnTo>
                  <a:pt x="58353" y="18799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1" name="フリーフォーム: 図形 270">
            <a:extLst>
              <a:ext uri="{FF2B5EF4-FFF2-40B4-BE49-F238E27FC236}">
                <a16:creationId xmlns:a16="http://schemas.microsoft.com/office/drawing/2014/main" id="{822351FC-AEF8-0CA2-5B49-9523DA3F464A}"/>
              </a:ext>
            </a:extLst>
          </p:cNvPr>
          <p:cNvSpPr/>
          <p:nvPr/>
        </p:nvSpPr>
        <p:spPr bwMode="auto">
          <a:xfrm>
            <a:off x="988957" y="5398116"/>
            <a:ext cx="712827" cy="712824"/>
          </a:xfrm>
          <a:custGeom>
            <a:avLst/>
            <a:gdLst>
              <a:gd name="connsiteX0" fmla="*/ 972369 w 972369"/>
              <a:gd name="connsiteY0" fmla="*/ 0 h 972364"/>
              <a:gd name="connsiteX1" fmla="*/ 914018 w 972369"/>
              <a:gd name="connsiteY1" fmla="*/ 187995 h 972364"/>
              <a:gd name="connsiteX2" fmla="*/ 870949 w 972369"/>
              <a:gd name="connsiteY2" fmla="*/ 144926 h 972364"/>
              <a:gd name="connsiteX3" fmla="*/ 756566 w 972369"/>
              <a:gd name="connsiteY3" fmla="*/ 259308 h 972364"/>
              <a:gd name="connsiteX4" fmla="*/ 776235 w 972369"/>
              <a:gd name="connsiteY4" fmla="*/ 366918 h 972364"/>
              <a:gd name="connsiteX5" fmla="*/ 881781 w 972369"/>
              <a:gd name="connsiteY5" fmla="*/ 472470 h 972364"/>
              <a:gd name="connsiteX6" fmla="*/ 818931 w 972369"/>
              <a:gd name="connsiteY6" fmla="*/ 600558 h 972364"/>
              <a:gd name="connsiteX7" fmla="*/ 845314 w 972369"/>
              <a:gd name="connsiteY7" fmla="*/ 744955 h 972364"/>
              <a:gd name="connsiteX8" fmla="*/ 717229 w 972369"/>
              <a:gd name="connsiteY8" fmla="*/ 807811 h 972364"/>
              <a:gd name="connsiteX9" fmla="*/ 654371 w 972369"/>
              <a:gd name="connsiteY9" fmla="*/ 935897 h 972364"/>
              <a:gd name="connsiteX10" fmla="*/ 509975 w 972369"/>
              <a:gd name="connsiteY10" fmla="*/ 909515 h 972364"/>
              <a:gd name="connsiteX11" fmla="*/ 381887 w 972369"/>
              <a:gd name="connsiteY11" fmla="*/ 972364 h 972364"/>
              <a:gd name="connsiteX12" fmla="*/ 276335 w 972369"/>
              <a:gd name="connsiteY12" fmla="*/ 866818 h 972364"/>
              <a:gd name="connsiteX13" fmla="*/ 131942 w 972369"/>
              <a:gd name="connsiteY13" fmla="*/ 840425 h 972364"/>
              <a:gd name="connsiteX14" fmla="*/ 105551 w 972369"/>
              <a:gd name="connsiteY14" fmla="*/ 696032 h 972364"/>
              <a:gd name="connsiteX15" fmla="*/ 0 w 972369"/>
              <a:gd name="connsiteY15" fmla="*/ 590479 h 972364"/>
              <a:gd name="connsiteX16" fmla="*/ 62853 w 972369"/>
              <a:gd name="connsiteY16" fmla="*/ 462391 h 972364"/>
              <a:gd name="connsiteX17" fmla="*/ 36469 w 972369"/>
              <a:gd name="connsiteY17" fmla="*/ 317996 h 972364"/>
              <a:gd name="connsiteX18" fmla="*/ 164555 w 972369"/>
              <a:gd name="connsiteY18" fmla="*/ 255138 h 972364"/>
              <a:gd name="connsiteX19" fmla="*/ 227411 w 972369"/>
              <a:gd name="connsiteY19" fmla="*/ 127051 h 972364"/>
              <a:gd name="connsiteX20" fmla="*/ 371808 w 972369"/>
              <a:gd name="connsiteY20" fmla="*/ 153436 h 972364"/>
              <a:gd name="connsiteX21" fmla="*/ 499896 w 972369"/>
              <a:gd name="connsiteY21" fmla="*/ 90585 h 972364"/>
              <a:gd name="connsiteX22" fmla="*/ 605448 w 972369"/>
              <a:gd name="connsiteY22" fmla="*/ 196131 h 972364"/>
              <a:gd name="connsiteX23" fmla="*/ 713062 w 972369"/>
              <a:gd name="connsiteY23" fmla="*/ 215802 h 972364"/>
              <a:gd name="connsiteX24" fmla="*/ 827445 w 972369"/>
              <a:gd name="connsiteY24" fmla="*/ 101422 h 972364"/>
              <a:gd name="connsiteX25" fmla="*/ 784375 w 972369"/>
              <a:gd name="connsiteY25" fmla="*/ 58352 h 972364"/>
              <a:gd name="connsiteX26" fmla="*/ 972369 w 972369"/>
              <a:gd name="connsiteY26" fmla="*/ 0 h 97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72369" h="972364">
                <a:moveTo>
                  <a:pt x="972369" y="0"/>
                </a:moveTo>
                <a:lnTo>
                  <a:pt x="914018" y="187995"/>
                </a:lnTo>
                <a:lnTo>
                  <a:pt x="870949" y="144926"/>
                </a:lnTo>
                <a:lnTo>
                  <a:pt x="756566" y="259308"/>
                </a:lnTo>
                <a:lnTo>
                  <a:pt x="776235" y="366918"/>
                </a:lnTo>
                <a:lnTo>
                  <a:pt x="881781" y="472470"/>
                </a:lnTo>
                <a:lnTo>
                  <a:pt x="818931" y="600558"/>
                </a:lnTo>
                <a:lnTo>
                  <a:pt x="845314" y="744955"/>
                </a:lnTo>
                <a:lnTo>
                  <a:pt x="717229" y="807811"/>
                </a:lnTo>
                <a:lnTo>
                  <a:pt x="654371" y="935897"/>
                </a:lnTo>
                <a:lnTo>
                  <a:pt x="509975" y="909515"/>
                </a:lnTo>
                <a:lnTo>
                  <a:pt x="381887" y="972364"/>
                </a:lnTo>
                <a:lnTo>
                  <a:pt x="276335" y="866818"/>
                </a:lnTo>
                <a:lnTo>
                  <a:pt x="131942" y="840425"/>
                </a:lnTo>
                <a:lnTo>
                  <a:pt x="105551" y="696032"/>
                </a:lnTo>
                <a:lnTo>
                  <a:pt x="0" y="590479"/>
                </a:lnTo>
                <a:lnTo>
                  <a:pt x="62853" y="462391"/>
                </a:lnTo>
                <a:lnTo>
                  <a:pt x="36469" y="317996"/>
                </a:lnTo>
                <a:lnTo>
                  <a:pt x="164555" y="255138"/>
                </a:lnTo>
                <a:lnTo>
                  <a:pt x="227411" y="127051"/>
                </a:lnTo>
                <a:lnTo>
                  <a:pt x="371808" y="153436"/>
                </a:lnTo>
                <a:lnTo>
                  <a:pt x="499896" y="90585"/>
                </a:lnTo>
                <a:lnTo>
                  <a:pt x="605448" y="196131"/>
                </a:lnTo>
                <a:lnTo>
                  <a:pt x="713062" y="215802"/>
                </a:lnTo>
                <a:lnTo>
                  <a:pt x="827445" y="101422"/>
                </a:lnTo>
                <a:lnTo>
                  <a:pt x="784375" y="58352"/>
                </a:lnTo>
                <a:lnTo>
                  <a:pt x="972369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6" name="フリーフォーム: 図形 265">
            <a:extLst>
              <a:ext uri="{FF2B5EF4-FFF2-40B4-BE49-F238E27FC236}">
                <a16:creationId xmlns:a16="http://schemas.microsoft.com/office/drawing/2014/main" id="{8B752418-77A6-F3D0-4DB3-313010CB6852}"/>
              </a:ext>
            </a:extLst>
          </p:cNvPr>
          <p:cNvSpPr/>
          <p:nvPr/>
        </p:nvSpPr>
        <p:spPr bwMode="auto">
          <a:xfrm>
            <a:off x="1695128" y="5528029"/>
            <a:ext cx="640622" cy="871301"/>
          </a:xfrm>
          <a:custGeom>
            <a:avLst/>
            <a:gdLst>
              <a:gd name="connsiteX0" fmla="*/ 436952 w 873874"/>
              <a:gd name="connsiteY0" fmla="*/ 0 h 1188543"/>
              <a:gd name="connsiteX1" fmla="*/ 528623 w 873874"/>
              <a:gd name="connsiteY1" fmla="*/ 174195 h 1188543"/>
              <a:gd name="connsiteX2" fmla="*/ 467714 w 873874"/>
              <a:gd name="connsiteY2" fmla="*/ 174194 h 1188543"/>
              <a:gd name="connsiteX3" fmla="*/ 467714 w 873874"/>
              <a:gd name="connsiteY3" fmla="*/ 335956 h 1188543"/>
              <a:gd name="connsiteX4" fmla="*/ 557715 w 873874"/>
              <a:gd name="connsiteY4" fmla="*/ 398138 h 1188543"/>
              <a:gd name="connsiteX5" fmla="*/ 706984 w 873874"/>
              <a:gd name="connsiteY5" fmla="*/ 398142 h 1188543"/>
              <a:gd name="connsiteX6" fmla="*/ 753113 w 873874"/>
              <a:gd name="connsiteY6" fmla="*/ 533157 h 1188543"/>
              <a:gd name="connsiteX7" fmla="*/ 873874 w 873874"/>
              <a:gd name="connsiteY7" fmla="*/ 616603 h 1188543"/>
              <a:gd name="connsiteX8" fmla="*/ 827748 w 873874"/>
              <a:gd name="connsiteY8" fmla="*/ 751622 h 1188543"/>
              <a:gd name="connsiteX9" fmla="*/ 873874 w 873874"/>
              <a:gd name="connsiteY9" fmla="*/ 886639 h 1188543"/>
              <a:gd name="connsiteX10" fmla="*/ 753113 w 873874"/>
              <a:gd name="connsiteY10" fmla="*/ 970086 h 1188543"/>
              <a:gd name="connsiteX11" fmla="*/ 706985 w 873874"/>
              <a:gd name="connsiteY11" fmla="*/ 1105100 h 1188543"/>
              <a:gd name="connsiteX12" fmla="*/ 557715 w 873874"/>
              <a:gd name="connsiteY12" fmla="*/ 1105104 h 1188543"/>
              <a:gd name="connsiteX13" fmla="*/ 436950 w 873874"/>
              <a:gd name="connsiteY13" fmla="*/ 1188543 h 1188543"/>
              <a:gd name="connsiteX14" fmla="*/ 316157 w 873874"/>
              <a:gd name="connsiteY14" fmla="*/ 1105104 h 1188543"/>
              <a:gd name="connsiteX15" fmla="*/ 166887 w 873874"/>
              <a:gd name="connsiteY15" fmla="*/ 1105101 h 1188543"/>
              <a:gd name="connsiteX16" fmla="*/ 120758 w 873874"/>
              <a:gd name="connsiteY16" fmla="*/ 970086 h 1188543"/>
              <a:gd name="connsiteX17" fmla="*/ 0 w 873874"/>
              <a:gd name="connsiteY17" fmla="*/ 886639 h 1188543"/>
              <a:gd name="connsiteX18" fmla="*/ 46127 w 873874"/>
              <a:gd name="connsiteY18" fmla="*/ 751622 h 1188543"/>
              <a:gd name="connsiteX19" fmla="*/ 0 w 873874"/>
              <a:gd name="connsiteY19" fmla="*/ 616603 h 1188543"/>
              <a:gd name="connsiteX20" fmla="*/ 120758 w 873874"/>
              <a:gd name="connsiteY20" fmla="*/ 533156 h 1188543"/>
              <a:gd name="connsiteX21" fmla="*/ 166887 w 873874"/>
              <a:gd name="connsiteY21" fmla="*/ 398142 h 1188543"/>
              <a:gd name="connsiteX22" fmla="*/ 316157 w 873874"/>
              <a:gd name="connsiteY22" fmla="*/ 398138 h 1188543"/>
              <a:gd name="connsiteX23" fmla="*/ 406162 w 873874"/>
              <a:gd name="connsiteY23" fmla="*/ 335952 h 1188543"/>
              <a:gd name="connsiteX24" fmla="*/ 406162 w 873874"/>
              <a:gd name="connsiteY24" fmla="*/ 174195 h 1188543"/>
              <a:gd name="connsiteX25" fmla="*/ 345253 w 873874"/>
              <a:gd name="connsiteY25" fmla="*/ 174194 h 1188543"/>
              <a:gd name="connsiteX26" fmla="*/ 436952 w 873874"/>
              <a:gd name="connsiteY26" fmla="*/ 0 h 1188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73874" h="1188543">
                <a:moveTo>
                  <a:pt x="436952" y="0"/>
                </a:moveTo>
                <a:lnTo>
                  <a:pt x="528623" y="174195"/>
                </a:lnTo>
                <a:lnTo>
                  <a:pt x="467714" y="174194"/>
                </a:lnTo>
                <a:lnTo>
                  <a:pt x="467714" y="335956"/>
                </a:lnTo>
                <a:lnTo>
                  <a:pt x="557715" y="398138"/>
                </a:lnTo>
                <a:lnTo>
                  <a:pt x="706984" y="398142"/>
                </a:lnTo>
                <a:lnTo>
                  <a:pt x="753113" y="533157"/>
                </a:lnTo>
                <a:lnTo>
                  <a:pt x="873874" y="616603"/>
                </a:lnTo>
                <a:lnTo>
                  <a:pt x="827748" y="751622"/>
                </a:lnTo>
                <a:lnTo>
                  <a:pt x="873874" y="886639"/>
                </a:lnTo>
                <a:lnTo>
                  <a:pt x="753113" y="970086"/>
                </a:lnTo>
                <a:lnTo>
                  <a:pt x="706985" y="1105100"/>
                </a:lnTo>
                <a:lnTo>
                  <a:pt x="557715" y="1105104"/>
                </a:lnTo>
                <a:lnTo>
                  <a:pt x="436950" y="1188543"/>
                </a:lnTo>
                <a:lnTo>
                  <a:pt x="316157" y="1105104"/>
                </a:lnTo>
                <a:lnTo>
                  <a:pt x="166887" y="1105101"/>
                </a:lnTo>
                <a:lnTo>
                  <a:pt x="120758" y="970086"/>
                </a:lnTo>
                <a:lnTo>
                  <a:pt x="0" y="886639"/>
                </a:lnTo>
                <a:lnTo>
                  <a:pt x="46127" y="751622"/>
                </a:lnTo>
                <a:lnTo>
                  <a:pt x="0" y="616603"/>
                </a:lnTo>
                <a:lnTo>
                  <a:pt x="120758" y="533156"/>
                </a:lnTo>
                <a:lnTo>
                  <a:pt x="166887" y="398142"/>
                </a:lnTo>
                <a:lnTo>
                  <a:pt x="316157" y="398138"/>
                </a:lnTo>
                <a:lnTo>
                  <a:pt x="406162" y="335952"/>
                </a:lnTo>
                <a:lnTo>
                  <a:pt x="406162" y="174195"/>
                </a:lnTo>
                <a:lnTo>
                  <a:pt x="345253" y="174194"/>
                </a:lnTo>
                <a:lnTo>
                  <a:pt x="436952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296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9B2FA0D1-A3F1-C33D-1070-173908F84A34}"/>
              </a:ext>
            </a:extLst>
          </p:cNvPr>
          <p:cNvSpPr/>
          <p:nvPr/>
        </p:nvSpPr>
        <p:spPr bwMode="auto">
          <a:xfrm>
            <a:off x="4143355" y="2227203"/>
            <a:ext cx="1166980" cy="1166980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chemeClr val="tx1"/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2C8CAF64-0976-2B82-6129-EE3AFCC22EC0}"/>
              </a:ext>
            </a:extLst>
          </p:cNvPr>
          <p:cNvSpPr/>
          <p:nvPr/>
        </p:nvSpPr>
        <p:spPr bwMode="auto">
          <a:xfrm rot="10800000">
            <a:off x="5073071" y="2083383"/>
            <a:ext cx="1166980" cy="1166980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chemeClr val="tx1"/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星型の吹き出し矢印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のカラーサンプル、使用サンプル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BAD4959-4477-B864-9895-7D1B03BEF7C8}"/>
              </a:ext>
            </a:extLst>
          </p:cNvPr>
          <p:cNvSpPr/>
          <p:nvPr/>
        </p:nvSpPr>
        <p:spPr bwMode="auto">
          <a:xfrm>
            <a:off x="7605671" y="799368"/>
            <a:ext cx="1687798" cy="1687442"/>
          </a:xfrm>
          <a:custGeom>
            <a:avLst/>
            <a:gdLst>
              <a:gd name="connsiteX0" fmla="*/ 1007876 w 1516359"/>
              <a:gd name="connsiteY0" fmla="*/ 0 h 1516040"/>
              <a:gd name="connsiteX1" fmla="*/ 1053913 w 1516359"/>
              <a:gd name="connsiteY1" fmla="*/ 41070 h 1516040"/>
              <a:gd name="connsiteX2" fmla="*/ 1107074 w 1516359"/>
              <a:gd name="connsiteY2" fmla="*/ 9771 h 1516040"/>
              <a:gd name="connsiteX3" fmla="*/ 1144214 w 1516359"/>
              <a:gd name="connsiteY3" fmla="*/ 59031 h 1516040"/>
              <a:gd name="connsiteX4" fmla="*/ 1202464 w 1516359"/>
              <a:gd name="connsiteY4" fmla="*/ 38707 h 1516040"/>
              <a:gd name="connsiteX5" fmla="*/ 1229279 w 1516359"/>
              <a:gd name="connsiteY5" fmla="*/ 94268 h 1516040"/>
              <a:gd name="connsiteX6" fmla="*/ 1290374 w 1516359"/>
              <a:gd name="connsiteY6" fmla="*/ 85693 h 1516040"/>
              <a:gd name="connsiteX7" fmla="*/ 1305831 w 1516359"/>
              <a:gd name="connsiteY7" fmla="*/ 145420 h 1516040"/>
              <a:gd name="connsiteX8" fmla="*/ 1367427 w 1516359"/>
              <a:gd name="connsiteY8" fmla="*/ 148931 h 1516040"/>
              <a:gd name="connsiteX9" fmla="*/ 1370937 w 1516359"/>
              <a:gd name="connsiteY9" fmla="*/ 210527 h 1516040"/>
              <a:gd name="connsiteX10" fmla="*/ 1430665 w 1516359"/>
              <a:gd name="connsiteY10" fmla="*/ 225983 h 1516040"/>
              <a:gd name="connsiteX11" fmla="*/ 1422090 w 1516359"/>
              <a:gd name="connsiteY11" fmla="*/ 287078 h 1516040"/>
              <a:gd name="connsiteX12" fmla="*/ 1477650 w 1516359"/>
              <a:gd name="connsiteY12" fmla="*/ 313893 h 1516040"/>
              <a:gd name="connsiteX13" fmla="*/ 1457327 w 1516359"/>
              <a:gd name="connsiteY13" fmla="*/ 372144 h 1516040"/>
              <a:gd name="connsiteX14" fmla="*/ 1506587 w 1516359"/>
              <a:gd name="connsiteY14" fmla="*/ 409284 h 1516040"/>
              <a:gd name="connsiteX15" fmla="*/ 1475287 w 1516359"/>
              <a:gd name="connsiteY15" fmla="*/ 462443 h 1516040"/>
              <a:gd name="connsiteX16" fmla="*/ 1516359 w 1516359"/>
              <a:gd name="connsiteY16" fmla="*/ 508480 h 1516040"/>
              <a:gd name="connsiteX17" fmla="*/ 1475287 w 1516359"/>
              <a:gd name="connsiteY17" fmla="*/ 554518 h 1516040"/>
              <a:gd name="connsiteX18" fmla="*/ 1506587 w 1516359"/>
              <a:gd name="connsiteY18" fmla="*/ 607681 h 1516040"/>
              <a:gd name="connsiteX19" fmla="*/ 1457325 w 1516359"/>
              <a:gd name="connsiteY19" fmla="*/ 644820 h 1516040"/>
              <a:gd name="connsiteX20" fmla="*/ 1477649 w 1516359"/>
              <a:gd name="connsiteY20" fmla="*/ 703087 h 1516040"/>
              <a:gd name="connsiteX21" fmla="*/ 1422089 w 1516359"/>
              <a:gd name="connsiteY21" fmla="*/ 729902 h 1516040"/>
              <a:gd name="connsiteX22" fmla="*/ 1430665 w 1516359"/>
              <a:gd name="connsiteY22" fmla="*/ 790996 h 1516040"/>
              <a:gd name="connsiteX23" fmla="*/ 1370937 w 1516359"/>
              <a:gd name="connsiteY23" fmla="*/ 806453 h 1516040"/>
              <a:gd name="connsiteX24" fmla="*/ 1367427 w 1516359"/>
              <a:gd name="connsiteY24" fmla="*/ 868048 h 1516040"/>
              <a:gd name="connsiteX25" fmla="*/ 1305831 w 1516359"/>
              <a:gd name="connsiteY25" fmla="*/ 871560 h 1516040"/>
              <a:gd name="connsiteX26" fmla="*/ 1290375 w 1516359"/>
              <a:gd name="connsiteY26" fmla="*/ 931286 h 1516040"/>
              <a:gd name="connsiteX27" fmla="*/ 1229281 w 1516359"/>
              <a:gd name="connsiteY27" fmla="*/ 922710 h 1516040"/>
              <a:gd name="connsiteX28" fmla="*/ 1202464 w 1516359"/>
              <a:gd name="connsiteY28" fmla="*/ 978271 h 1516040"/>
              <a:gd name="connsiteX29" fmla="*/ 1144214 w 1516359"/>
              <a:gd name="connsiteY29" fmla="*/ 957947 h 1516040"/>
              <a:gd name="connsiteX30" fmla="*/ 1107076 w 1516359"/>
              <a:gd name="connsiteY30" fmla="*/ 1007209 h 1516040"/>
              <a:gd name="connsiteX31" fmla="*/ 1053913 w 1516359"/>
              <a:gd name="connsiteY31" fmla="*/ 975908 h 1516040"/>
              <a:gd name="connsiteX32" fmla="*/ 1007875 w 1516359"/>
              <a:gd name="connsiteY32" fmla="*/ 1016979 h 1516040"/>
              <a:gd name="connsiteX33" fmla="*/ 961838 w 1516359"/>
              <a:gd name="connsiteY33" fmla="*/ 975909 h 1516040"/>
              <a:gd name="connsiteX34" fmla="*/ 908676 w 1516359"/>
              <a:gd name="connsiteY34" fmla="*/ 1007209 h 1516040"/>
              <a:gd name="connsiteX35" fmla="*/ 871538 w 1516359"/>
              <a:gd name="connsiteY35" fmla="*/ 957949 h 1516040"/>
              <a:gd name="connsiteX36" fmla="*/ 813287 w 1516359"/>
              <a:gd name="connsiteY36" fmla="*/ 978271 h 1516040"/>
              <a:gd name="connsiteX37" fmla="*/ 786470 w 1516359"/>
              <a:gd name="connsiteY37" fmla="*/ 922712 h 1516040"/>
              <a:gd name="connsiteX38" fmla="*/ 725377 w 1516359"/>
              <a:gd name="connsiteY38" fmla="*/ 931286 h 1516040"/>
              <a:gd name="connsiteX39" fmla="*/ 711436 w 1516359"/>
              <a:gd name="connsiteY39" fmla="*/ 877416 h 1516040"/>
              <a:gd name="connsiteX40" fmla="*/ 0 w 1516359"/>
              <a:gd name="connsiteY40" fmla="*/ 1516040 h 1516040"/>
              <a:gd name="connsiteX41" fmla="*/ 638445 w 1516359"/>
              <a:gd name="connsiteY41" fmla="*/ 804804 h 1516040"/>
              <a:gd name="connsiteX42" fmla="*/ 585087 w 1516359"/>
              <a:gd name="connsiteY42" fmla="*/ 790996 h 1516040"/>
              <a:gd name="connsiteX43" fmla="*/ 593662 w 1516359"/>
              <a:gd name="connsiteY43" fmla="*/ 729902 h 1516040"/>
              <a:gd name="connsiteX44" fmla="*/ 538101 w 1516359"/>
              <a:gd name="connsiteY44" fmla="*/ 703086 h 1516040"/>
              <a:gd name="connsiteX45" fmla="*/ 558426 w 1516359"/>
              <a:gd name="connsiteY45" fmla="*/ 644820 h 1516040"/>
              <a:gd name="connsiteX46" fmla="*/ 509165 w 1516359"/>
              <a:gd name="connsiteY46" fmla="*/ 607681 h 1516040"/>
              <a:gd name="connsiteX47" fmla="*/ 540465 w 1516359"/>
              <a:gd name="connsiteY47" fmla="*/ 554519 h 1516040"/>
              <a:gd name="connsiteX48" fmla="*/ 499394 w 1516359"/>
              <a:gd name="connsiteY48" fmla="*/ 508482 h 1516040"/>
              <a:gd name="connsiteX49" fmla="*/ 540464 w 1516359"/>
              <a:gd name="connsiteY49" fmla="*/ 462444 h 1516040"/>
              <a:gd name="connsiteX50" fmla="*/ 509163 w 1516359"/>
              <a:gd name="connsiteY50" fmla="*/ 409282 h 1516040"/>
              <a:gd name="connsiteX51" fmla="*/ 558424 w 1516359"/>
              <a:gd name="connsiteY51" fmla="*/ 372144 h 1516040"/>
              <a:gd name="connsiteX52" fmla="*/ 538101 w 1516359"/>
              <a:gd name="connsiteY52" fmla="*/ 313894 h 1516040"/>
              <a:gd name="connsiteX53" fmla="*/ 593662 w 1516359"/>
              <a:gd name="connsiteY53" fmla="*/ 287077 h 1516040"/>
              <a:gd name="connsiteX54" fmla="*/ 585087 w 1516359"/>
              <a:gd name="connsiteY54" fmla="*/ 225983 h 1516040"/>
              <a:gd name="connsiteX55" fmla="*/ 644812 w 1516359"/>
              <a:gd name="connsiteY55" fmla="*/ 210527 h 1516040"/>
              <a:gd name="connsiteX56" fmla="*/ 648326 w 1516359"/>
              <a:gd name="connsiteY56" fmla="*/ 148930 h 1516040"/>
              <a:gd name="connsiteX57" fmla="*/ 709921 w 1516359"/>
              <a:gd name="connsiteY57" fmla="*/ 145420 h 1516040"/>
              <a:gd name="connsiteX58" fmla="*/ 725377 w 1516359"/>
              <a:gd name="connsiteY58" fmla="*/ 85693 h 1516040"/>
              <a:gd name="connsiteX59" fmla="*/ 786472 w 1516359"/>
              <a:gd name="connsiteY59" fmla="*/ 94268 h 1516040"/>
              <a:gd name="connsiteX60" fmla="*/ 813287 w 1516359"/>
              <a:gd name="connsiteY60" fmla="*/ 38708 h 1516040"/>
              <a:gd name="connsiteX61" fmla="*/ 871538 w 1516359"/>
              <a:gd name="connsiteY61" fmla="*/ 59030 h 1516040"/>
              <a:gd name="connsiteX62" fmla="*/ 908676 w 1516359"/>
              <a:gd name="connsiteY62" fmla="*/ 9770 h 1516040"/>
              <a:gd name="connsiteX63" fmla="*/ 961839 w 1516359"/>
              <a:gd name="connsiteY63" fmla="*/ 41069 h 1516040"/>
              <a:gd name="connsiteX64" fmla="*/ 1007876 w 1516359"/>
              <a:gd name="connsiteY64" fmla="*/ 0 h 151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516359" h="1516040">
                <a:moveTo>
                  <a:pt x="1007876" y="0"/>
                </a:moveTo>
                <a:lnTo>
                  <a:pt x="1053913" y="41070"/>
                </a:lnTo>
                <a:lnTo>
                  <a:pt x="1107074" y="9771"/>
                </a:lnTo>
                <a:lnTo>
                  <a:pt x="1144214" y="59031"/>
                </a:lnTo>
                <a:lnTo>
                  <a:pt x="1202464" y="38707"/>
                </a:lnTo>
                <a:lnTo>
                  <a:pt x="1229279" y="94268"/>
                </a:lnTo>
                <a:lnTo>
                  <a:pt x="1290374" y="85693"/>
                </a:lnTo>
                <a:lnTo>
                  <a:pt x="1305831" y="145420"/>
                </a:lnTo>
                <a:lnTo>
                  <a:pt x="1367427" y="148931"/>
                </a:lnTo>
                <a:lnTo>
                  <a:pt x="1370937" y="210527"/>
                </a:lnTo>
                <a:lnTo>
                  <a:pt x="1430665" y="225983"/>
                </a:lnTo>
                <a:lnTo>
                  <a:pt x="1422090" y="287078"/>
                </a:lnTo>
                <a:lnTo>
                  <a:pt x="1477650" y="313893"/>
                </a:lnTo>
                <a:lnTo>
                  <a:pt x="1457327" y="372144"/>
                </a:lnTo>
                <a:lnTo>
                  <a:pt x="1506587" y="409284"/>
                </a:lnTo>
                <a:lnTo>
                  <a:pt x="1475287" y="462443"/>
                </a:lnTo>
                <a:lnTo>
                  <a:pt x="1516359" y="508480"/>
                </a:lnTo>
                <a:lnTo>
                  <a:pt x="1475287" y="554518"/>
                </a:lnTo>
                <a:lnTo>
                  <a:pt x="1506587" y="607681"/>
                </a:lnTo>
                <a:lnTo>
                  <a:pt x="1457325" y="644820"/>
                </a:lnTo>
                <a:lnTo>
                  <a:pt x="1477649" y="703087"/>
                </a:lnTo>
                <a:lnTo>
                  <a:pt x="1422089" y="729902"/>
                </a:lnTo>
                <a:lnTo>
                  <a:pt x="1430665" y="790996"/>
                </a:lnTo>
                <a:lnTo>
                  <a:pt x="1370937" y="806453"/>
                </a:lnTo>
                <a:lnTo>
                  <a:pt x="1367427" y="868048"/>
                </a:lnTo>
                <a:lnTo>
                  <a:pt x="1305831" y="871560"/>
                </a:lnTo>
                <a:lnTo>
                  <a:pt x="1290375" y="931286"/>
                </a:lnTo>
                <a:lnTo>
                  <a:pt x="1229281" y="922710"/>
                </a:lnTo>
                <a:lnTo>
                  <a:pt x="1202464" y="978271"/>
                </a:lnTo>
                <a:lnTo>
                  <a:pt x="1144214" y="957947"/>
                </a:lnTo>
                <a:lnTo>
                  <a:pt x="1107076" y="1007209"/>
                </a:lnTo>
                <a:lnTo>
                  <a:pt x="1053913" y="975908"/>
                </a:lnTo>
                <a:lnTo>
                  <a:pt x="1007875" y="1016979"/>
                </a:lnTo>
                <a:lnTo>
                  <a:pt x="961838" y="975909"/>
                </a:lnTo>
                <a:lnTo>
                  <a:pt x="908676" y="1007209"/>
                </a:lnTo>
                <a:lnTo>
                  <a:pt x="871538" y="957949"/>
                </a:lnTo>
                <a:lnTo>
                  <a:pt x="813287" y="978271"/>
                </a:lnTo>
                <a:lnTo>
                  <a:pt x="786470" y="922712"/>
                </a:lnTo>
                <a:lnTo>
                  <a:pt x="725377" y="931286"/>
                </a:lnTo>
                <a:lnTo>
                  <a:pt x="711436" y="877416"/>
                </a:lnTo>
                <a:lnTo>
                  <a:pt x="0" y="1516040"/>
                </a:lnTo>
                <a:lnTo>
                  <a:pt x="638445" y="804804"/>
                </a:lnTo>
                <a:lnTo>
                  <a:pt x="585087" y="790996"/>
                </a:lnTo>
                <a:lnTo>
                  <a:pt x="593662" y="729902"/>
                </a:lnTo>
                <a:lnTo>
                  <a:pt x="538101" y="703086"/>
                </a:lnTo>
                <a:lnTo>
                  <a:pt x="558426" y="644820"/>
                </a:lnTo>
                <a:lnTo>
                  <a:pt x="509165" y="607681"/>
                </a:lnTo>
                <a:lnTo>
                  <a:pt x="540465" y="554519"/>
                </a:lnTo>
                <a:lnTo>
                  <a:pt x="499394" y="508482"/>
                </a:lnTo>
                <a:lnTo>
                  <a:pt x="540464" y="462444"/>
                </a:lnTo>
                <a:lnTo>
                  <a:pt x="509163" y="409282"/>
                </a:lnTo>
                <a:lnTo>
                  <a:pt x="558424" y="372144"/>
                </a:lnTo>
                <a:lnTo>
                  <a:pt x="538101" y="313894"/>
                </a:lnTo>
                <a:lnTo>
                  <a:pt x="593662" y="287077"/>
                </a:lnTo>
                <a:lnTo>
                  <a:pt x="585087" y="225983"/>
                </a:lnTo>
                <a:lnTo>
                  <a:pt x="644812" y="210527"/>
                </a:lnTo>
                <a:lnTo>
                  <a:pt x="648326" y="148930"/>
                </a:lnTo>
                <a:lnTo>
                  <a:pt x="709921" y="145420"/>
                </a:lnTo>
                <a:lnTo>
                  <a:pt x="725377" y="85693"/>
                </a:lnTo>
                <a:lnTo>
                  <a:pt x="786472" y="94268"/>
                </a:lnTo>
                <a:lnTo>
                  <a:pt x="813287" y="38708"/>
                </a:lnTo>
                <a:lnTo>
                  <a:pt x="871538" y="59030"/>
                </a:lnTo>
                <a:lnTo>
                  <a:pt x="908676" y="9770"/>
                </a:lnTo>
                <a:lnTo>
                  <a:pt x="961839" y="41069"/>
                </a:lnTo>
                <a:lnTo>
                  <a:pt x="1007876" y="0"/>
                </a:lnTo>
                <a:close/>
              </a:path>
            </a:pathLst>
          </a:custGeom>
          <a:solidFill>
            <a:srgbClr val="C0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CD081D5-0788-5A69-AE74-CB211200020F}"/>
              </a:ext>
            </a:extLst>
          </p:cNvPr>
          <p:cNvSpPr/>
          <p:nvPr/>
        </p:nvSpPr>
        <p:spPr bwMode="auto">
          <a:xfrm>
            <a:off x="7979698" y="2194090"/>
            <a:ext cx="1189524" cy="1189524"/>
          </a:xfrm>
          <a:custGeom>
            <a:avLst/>
            <a:gdLst>
              <a:gd name="connsiteX0" fmla="*/ 426859 w 836341"/>
              <a:gd name="connsiteY0" fmla="*/ 0 h 836342"/>
              <a:gd name="connsiteX1" fmla="*/ 463931 w 836341"/>
              <a:gd name="connsiteY1" fmla="*/ 33073 h 836342"/>
              <a:gd name="connsiteX2" fmla="*/ 506745 w 836341"/>
              <a:gd name="connsiteY2" fmla="*/ 7868 h 836342"/>
              <a:gd name="connsiteX3" fmla="*/ 536651 w 836341"/>
              <a:gd name="connsiteY3" fmla="*/ 47536 h 836342"/>
              <a:gd name="connsiteX4" fmla="*/ 583561 w 836341"/>
              <a:gd name="connsiteY4" fmla="*/ 31170 h 836342"/>
              <a:gd name="connsiteX5" fmla="*/ 605156 w 836341"/>
              <a:gd name="connsiteY5" fmla="*/ 75913 h 836342"/>
              <a:gd name="connsiteX6" fmla="*/ 654355 w 836341"/>
              <a:gd name="connsiteY6" fmla="*/ 69008 h 836342"/>
              <a:gd name="connsiteX7" fmla="*/ 666802 w 836341"/>
              <a:gd name="connsiteY7" fmla="*/ 117106 h 836342"/>
              <a:gd name="connsiteX8" fmla="*/ 716406 w 836341"/>
              <a:gd name="connsiteY8" fmla="*/ 119935 h 836342"/>
              <a:gd name="connsiteX9" fmla="*/ 719233 w 836341"/>
              <a:gd name="connsiteY9" fmla="*/ 169536 h 836342"/>
              <a:gd name="connsiteX10" fmla="*/ 767331 w 836341"/>
              <a:gd name="connsiteY10" fmla="*/ 181984 h 836342"/>
              <a:gd name="connsiteX11" fmla="*/ 760427 w 836341"/>
              <a:gd name="connsiteY11" fmla="*/ 231184 h 836342"/>
              <a:gd name="connsiteX12" fmla="*/ 805170 w 836341"/>
              <a:gd name="connsiteY12" fmla="*/ 252779 h 836342"/>
              <a:gd name="connsiteX13" fmla="*/ 788802 w 836341"/>
              <a:gd name="connsiteY13" fmla="*/ 299688 h 836342"/>
              <a:gd name="connsiteX14" fmla="*/ 828473 w 836341"/>
              <a:gd name="connsiteY14" fmla="*/ 329596 h 836342"/>
              <a:gd name="connsiteX15" fmla="*/ 803266 w 836341"/>
              <a:gd name="connsiteY15" fmla="*/ 372407 h 836342"/>
              <a:gd name="connsiteX16" fmla="*/ 836341 w 836341"/>
              <a:gd name="connsiteY16" fmla="*/ 409483 h 836342"/>
              <a:gd name="connsiteX17" fmla="*/ 803267 w 836341"/>
              <a:gd name="connsiteY17" fmla="*/ 446557 h 836342"/>
              <a:gd name="connsiteX18" fmla="*/ 828472 w 836341"/>
              <a:gd name="connsiteY18" fmla="*/ 489369 h 836342"/>
              <a:gd name="connsiteX19" fmla="*/ 788802 w 836341"/>
              <a:gd name="connsiteY19" fmla="*/ 519276 h 836342"/>
              <a:gd name="connsiteX20" fmla="*/ 805170 w 836341"/>
              <a:gd name="connsiteY20" fmla="*/ 566186 h 836342"/>
              <a:gd name="connsiteX21" fmla="*/ 760427 w 836341"/>
              <a:gd name="connsiteY21" fmla="*/ 587781 h 836342"/>
              <a:gd name="connsiteX22" fmla="*/ 767332 w 836341"/>
              <a:gd name="connsiteY22" fmla="*/ 636981 h 836342"/>
              <a:gd name="connsiteX23" fmla="*/ 719234 w 836341"/>
              <a:gd name="connsiteY23" fmla="*/ 649429 h 836342"/>
              <a:gd name="connsiteX24" fmla="*/ 716406 w 836341"/>
              <a:gd name="connsiteY24" fmla="*/ 699031 h 836342"/>
              <a:gd name="connsiteX25" fmla="*/ 666804 w 836341"/>
              <a:gd name="connsiteY25" fmla="*/ 701859 h 836342"/>
              <a:gd name="connsiteX26" fmla="*/ 654356 w 836341"/>
              <a:gd name="connsiteY26" fmla="*/ 749956 h 836342"/>
              <a:gd name="connsiteX27" fmla="*/ 605156 w 836341"/>
              <a:gd name="connsiteY27" fmla="*/ 743052 h 836342"/>
              <a:gd name="connsiteX28" fmla="*/ 583561 w 836341"/>
              <a:gd name="connsiteY28" fmla="*/ 787794 h 836342"/>
              <a:gd name="connsiteX29" fmla="*/ 536650 w 836341"/>
              <a:gd name="connsiteY29" fmla="*/ 771428 h 836342"/>
              <a:gd name="connsiteX30" fmla="*/ 506744 w 836341"/>
              <a:gd name="connsiteY30" fmla="*/ 811098 h 836342"/>
              <a:gd name="connsiteX31" fmla="*/ 463932 w 836341"/>
              <a:gd name="connsiteY31" fmla="*/ 785892 h 836342"/>
              <a:gd name="connsiteX32" fmla="*/ 426858 w 836341"/>
              <a:gd name="connsiteY32" fmla="*/ 818966 h 836342"/>
              <a:gd name="connsiteX33" fmla="*/ 389783 w 836341"/>
              <a:gd name="connsiteY33" fmla="*/ 785891 h 836342"/>
              <a:gd name="connsiteX34" fmla="*/ 346971 w 836341"/>
              <a:gd name="connsiteY34" fmla="*/ 811098 h 836342"/>
              <a:gd name="connsiteX35" fmla="*/ 317063 w 836341"/>
              <a:gd name="connsiteY35" fmla="*/ 771427 h 836342"/>
              <a:gd name="connsiteX36" fmla="*/ 270154 w 836341"/>
              <a:gd name="connsiteY36" fmla="*/ 787794 h 836342"/>
              <a:gd name="connsiteX37" fmla="*/ 248559 w 836341"/>
              <a:gd name="connsiteY37" fmla="*/ 743052 h 836342"/>
              <a:gd name="connsiteX38" fmla="*/ 199359 w 836341"/>
              <a:gd name="connsiteY38" fmla="*/ 749956 h 836342"/>
              <a:gd name="connsiteX39" fmla="*/ 197202 w 836341"/>
              <a:gd name="connsiteY39" fmla="*/ 741619 h 836342"/>
              <a:gd name="connsiteX40" fmla="*/ 0 w 836341"/>
              <a:gd name="connsiteY40" fmla="*/ 836342 h 836342"/>
              <a:gd name="connsiteX41" fmla="*/ 94722 w 836341"/>
              <a:gd name="connsiteY41" fmla="*/ 639139 h 836342"/>
              <a:gd name="connsiteX42" fmla="*/ 86383 w 836341"/>
              <a:gd name="connsiteY42" fmla="*/ 636980 h 836342"/>
              <a:gd name="connsiteX43" fmla="*/ 93288 w 836341"/>
              <a:gd name="connsiteY43" fmla="*/ 587781 h 836342"/>
              <a:gd name="connsiteX44" fmla="*/ 48546 w 836341"/>
              <a:gd name="connsiteY44" fmla="*/ 566186 h 836342"/>
              <a:gd name="connsiteX45" fmla="*/ 64912 w 836341"/>
              <a:gd name="connsiteY45" fmla="*/ 519275 h 836342"/>
              <a:gd name="connsiteX46" fmla="*/ 25244 w 836341"/>
              <a:gd name="connsiteY46" fmla="*/ 489370 h 836342"/>
              <a:gd name="connsiteX47" fmla="*/ 50448 w 836341"/>
              <a:gd name="connsiteY47" fmla="*/ 446556 h 836342"/>
              <a:gd name="connsiteX48" fmla="*/ 17376 w 836341"/>
              <a:gd name="connsiteY48" fmla="*/ 409483 h 836342"/>
              <a:gd name="connsiteX49" fmla="*/ 50450 w 836341"/>
              <a:gd name="connsiteY49" fmla="*/ 372410 h 836342"/>
              <a:gd name="connsiteX50" fmla="*/ 25244 w 836341"/>
              <a:gd name="connsiteY50" fmla="*/ 329598 h 836342"/>
              <a:gd name="connsiteX51" fmla="*/ 64913 w 836341"/>
              <a:gd name="connsiteY51" fmla="*/ 299689 h 836342"/>
              <a:gd name="connsiteX52" fmla="*/ 48547 w 836341"/>
              <a:gd name="connsiteY52" fmla="*/ 252781 h 836342"/>
              <a:gd name="connsiteX53" fmla="*/ 93290 w 836341"/>
              <a:gd name="connsiteY53" fmla="*/ 231185 h 836342"/>
              <a:gd name="connsiteX54" fmla="*/ 86384 w 836341"/>
              <a:gd name="connsiteY54" fmla="*/ 181984 h 836342"/>
              <a:gd name="connsiteX55" fmla="*/ 134482 w 836341"/>
              <a:gd name="connsiteY55" fmla="*/ 169538 h 836342"/>
              <a:gd name="connsiteX56" fmla="*/ 137309 w 836341"/>
              <a:gd name="connsiteY56" fmla="*/ 119934 h 836342"/>
              <a:gd name="connsiteX57" fmla="*/ 186913 w 836341"/>
              <a:gd name="connsiteY57" fmla="*/ 117107 h 836342"/>
              <a:gd name="connsiteX58" fmla="*/ 199359 w 836341"/>
              <a:gd name="connsiteY58" fmla="*/ 69008 h 836342"/>
              <a:gd name="connsiteX59" fmla="*/ 248561 w 836341"/>
              <a:gd name="connsiteY59" fmla="*/ 75915 h 836342"/>
              <a:gd name="connsiteX60" fmla="*/ 270156 w 836341"/>
              <a:gd name="connsiteY60" fmla="*/ 31172 h 836342"/>
              <a:gd name="connsiteX61" fmla="*/ 317065 w 836341"/>
              <a:gd name="connsiteY61" fmla="*/ 47537 h 836342"/>
              <a:gd name="connsiteX62" fmla="*/ 346973 w 836341"/>
              <a:gd name="connsiteY62" fmla="*/ 7868 h 836342"/>
              <a:gd name="connsiteX63" fmla="*/ 389785 w 836341"/>
              <a:gd name="connsiteY63" fmla="*/ 33075 h 836342"/>
              <a:gd name="connsiteX64" fmla="*/ 426859 w 836341"/>
              <a:gd name="connsiteY64" fmla="*/ 0 h 83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1" h="836342">
                <a:moveTo>
                  <a:pt x="426859" y="0"/>
                </a:moveTo>
                <a:lnTo>
                  <a:pt x="463931" y="33073"/>
                </a:lnTo>
                <a:lnTo>
                  <a:pt x="506745" y="7868"/>
                </a:lnTo>
                <a:lnTo>
                  <a:pt x="536651" y="47536"/>
                </a:lnTo>
                <a:lnTo>
                  <a:pt x="583561" y="31170"/>
                </a:lnTo>
                <a:lnTo>
                  <a:pt x="605156" y="75913"/>
                </a:lnTo>
                <a:lnTo>
                  <a:pt x="654355" y="69008"/>
                </a:lnTo>
                <a:lnTo>
                  <a:pt x="666802" y="117106"/>
                </a:lnTo>
                <a:lnTo>
                  <a:pt x="716406" y="119935"/>
                </a:lnTo>
                <a:lnTo>
                  <a:pt x="719233" y="169536"/>
                </a:lnTo>
                <a:lnTo>
                  <a:pt x="767331" y="181984"/>
                </a:lnTo>
                <a:lnTo>
                  <a:pt x="760427" y="231184"/>
                </a:lnTo>
                <a:lnTo>
                  <a:pt x="805170" y="252779"/>
                </a:lnTo>
                <a:lnTo>
                  <a:pt x="788802" y="299688"/>
                </a:lnTo>
                <a:lnTo>
                  <a:pt x="828473" y="329596"/>
                </a:lnTo>
                <a:lnTo>
                  <a:pt x="803266" y="372407"/>
                </a:lnTo>
                <a:lnTo>
                  <a:pt x="836341" y="409483"/>
                </a:lnTo>
                <a:lnTo>
                  <a:pt x="803267" y="446557"/>
                </a:lnTo>
                <a:lnTo>
                  <a:pt x="828472" y="489369"/>
                </a:lnTo>
                <a:lnTo>
                  <a:pt x="788802" y="519276"/>
                </a:lnTo>
                <a:lnTo>
                  <a:pt x="805170" y="566186"/>
                </a:lnTo>
                <a:lnTo>
                  <a:pt x="760427" y="587781"/>
                </a:lnTo>
                <a:lnTo>
                  <a:pt x="767332" y="636981"/>
                </a:lnTo>
                <a:lnTo>
                  <a:pt x="719234" y="649429"/>
                </a:lnTo>
                <a:lnTo>
                  <a:pt x="716406" y="699031"/>
                </a:lnTo>
                <a:lnTo>
                  <a:pt x="666804" y="701859"/>
                </a:lnTo>
                <a:lnTo>
                  <a:pt x="654356" y="749956"/>
                </a:lnTo>
                <a:lnTo>
                  <a:pt x="605156" y="743052"/>
                </a:lnTo>
                <a:lnTo>
                  <a:pt x="583561" y="787794"/>
                </a:lnTo>
                <a:lnTo>
                  <a:pt x="536650" y="771428"/>
                </a:lnTo>
                <a:lnTo>
                  <a:pt x="506744" y="811098"/>
                </a:lnTo>
                <a:lnTo>
                  <a:pt x="463932" y="785892"/>
                </a:lnTo>
                <a:lnTo>
                  <a:pt x="426858" y="818966"/>
                </a:lnTo>
                <a:lnTo>
                  <a:pt x="389783" y="785891"/>
                </a:lnTo>
                <a:lnTo>
                  <a:pt x="346971" y="811098"/>
                </a:lnTo>
                <a:lnTo>
                  <a:pt x="317063" y="771427"/>
                </a:lnTo>
                <a:lnTo>
                  <a:pt x="270154" y="787794"/>
                </a:lnTo>
                <a:lnTo>
                  <a:pt x="248559" y="743052"/>
                </a:lnTo>
                <a:lnTo>
                  <a:pt x="199359" y="749956"/>
                </a:lnTo>
                <a:lnTo>
                  <a:pt x="197202" y="741619"/>
                </a:lnTo>
                <a:lnTo>
                  <a:pt x="0" y="836342"/>
                </a:lnTo>
                <a:lnTo>
                  <a:pt x="94722" y="639139"/>
                </a:lnTo>
                <a:lnTo>
                  <a:pt x="86383" y="636980"/>
                </a:lnTo>
                <a:lnTo>
                  <a:pt x="93288" y="587781"/>
                </a:lnTo>
                <a:lnTo>
                  <a:pt x="48546" y="566186"/>
                </a:lnTo>
                <a:lnTo>
                  <a:pt x="64912" y="519275"/>
                </a:lnTo>
                <a:lnTo>
                  <a:pt x="25244" y="489370"/>
                </a:lnTo>
                <a:lnTo>
                  <a:pt x="50448" y="446556"/>
                </a:lnTo>
                <a:lnTo>
                  <a:pt x="17376" y="409483"/>
                </a:lnTo>
                <a:lnTo>
                  <a:pt x="50450" y="372410"/>
                </a:lnTo>
                <a:lnTo>
                  <a:pt x="25244" y="329598"/>
                </a:lnTo>
                <a:lnTo>
                  <a:pt x="64913" y="299689"/>
                </a:lnTo>
                <a:lnTo>
                  <a:pt x="48547" y="252781"/>
                </a:lnTo>
                <a:lnTo>
                  <a:pt x="93290" y="231185"/>
                </a:lnTo>
                <a:lnTo>
                  <a:pt x="86384" y="181984"/>
                </a:lnTo>
                <a:lnTo>
                  <a:pt x="134482" y="169538"/>
                </a:lnTo>
                <a:lnTo>
                  <a:pt x="137309" y="119934"/>
                </a:lnTo>
                <a:lnTo>
                  <a:pt x="186913" y="117107"/>
                </a:lnTo>
                <a:lnTo>
                  <a:pt x="199359" y="69008"/>
                </a:lnTo>
                <a:lnTo>
                  <a:pt x="248561" y="75915"/>
                </a:lnTo>
                <a:lnTo>
                  <a:pt x="270156" y="31172"/>
                </a:lnTo>
                <a:lnTo>
                  <a:pt x="317065" y="47537"/>
                </a:lnTo>
                <a:lnTo>
                  <a:pt x="346973" y="7868"/>
                </a:lnTo>
                <a:lnTo>
                  <a:pt x="389785" y="33075"/>
                </a:lnTo>
                <a:lnTo>
                  <a:pt x="426859" y="0"/>
                </a:lnTo>
                <a:close/>
              </a:path>
            </a:pathLst>
          </a:custGeom>
          <a:solidFill>
            <a:srgbClr val="FF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F33058C-BA54-EECF-FD7F-25562EEE5F46}"/>
              </a:ext>
            </a:extLst>
          </p:cNvPr>
          <p:cNvSpPr/>
          <p:nvPr/>
        </p:nvSpPr>
        <p:spPr bwMode="auto">
          <a:xfrm>
            <a:off x="6578033" y="874544"/>
            <a:ext cx="1166980" cy="1166980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rgbClr val="FF0000"/>
          </a:solidFill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83621F0-D195-E39C-E745-5040CC7E6263}"/>
              </a:ext>
            </a:extLst>
          </p:cNvPr>
          <p:cNvSpPr/>
          <p:nvPr/>
        </p:nvSpPr>
        <p:spPr bwMode="auto">
          <a:xfrm>
            <a:off x="2985710" y="851927"/>
            <a:ext cx="1269768" cy="1269768"/>
          </a:xfrm>
          <a:custGeom>
            <a:avLst/>
            <a:gdLst>
              <a:gd name="connsiteX0" fmla="*/ 464811 w 989714"/>
              <a:gd name="connsiteY0" fmla="*/ 0 h 989714"/>
              <a:gd name="connsiteX1" fmla="*/ 506894 w 989714"/>
              <a:gd name="connsiteY1" fmla="*/ 37543 h 989714"/>
              <a:gd name="connsiteX2" fmla="*/ 555492 w 989714"/>
              <a:gd name="connsiteY2" fmla="*/ 8931 h 989714"/>
              <a:gd name="connsiteX3" fmla="*/ 589439 w 989714"/>
              <a:gd name="connsiteY3" fmla="*/ 53960 h 989714"/>
              <a:gd name="connsiteX4" fmla="*/ 642688 w 989714"/>
              <a:gd name="connsiteY4" fmla="*/ 35382 h 989714"/>
              <a:gd name="connsiteX5" fmla="*/ 667199 w 989714"/>
              <a:gd name="connsiteY5" fmla="*/ 86171 h 989714"/>
              <a:gd name="connsiteX6" fmla="*/ 723047 w 989714"/>
              <a:gd name="connsiteY6" fmla="*/ 78333 h 989714"/>
              <a:gd name="connsiteX7" fmla="*/ 737178 w 989714"/>
              <a:gd name="connsiteY7" fmla="*/ 132930 h 989714"/>
              <a:gd name="connsiteX8" fmla="*/ 793482 w 989714"/>
              <a:gd name="connsiteY8" fmla="*/ 136139 h 989714"/>
              <a:gd name="connsiteX9" fmla="*/ 796693 w 989714"/>
              <a:gd name="connsiteY9" fmla="*/ 192444 h 989714"/>
              <a:gd name="connsiteX10" fmla="*/ 851288 w 989714"/>
              <a:gd name="connsiteY10" fmla="*/ 206574 h 989714"/>
              <a:gd name="connsiteX11" fmla="*/ 843450 w 989714"/>
              <a:gd name="connsiteY11" fmla="*/ 262422 h 989714"/>
              <a:gd name="connsiteX12" fmla="*/ 894239 w 989714"/>
              <a:gd name="connsiteY12" fmla="*/ 286934 h 989714"/>
              <a:gd name="connsiteX13" fmla="*/ 875662 w 989714"/>
              <a:gd name="connsiteY13" fmla="*/ 340182 h 989714"/>
              <a:gd name="connsiteX14" fmla="*/ 920690 w 989714"/>
              <a:gd name="connsiteY14" fmla="*/ 374129 h 989714"/>
              <a:gd name="connsiteX15" fmla="*/ 892078 w 989714"/>
              <a:gd name="connsiteY15" fmla="*/ 422726 h 989714"/>
              <a:gd name="connsiteX16" fmla="*/ 929622 w 989714"/>
              <a:gd name="connsiteY16" fmla="*/ 464809 h 989714"/>
              <a:gd name="connsiteX17" fmla="*/ 892079 w 989714"/>
              <a:gd name="connsiteY17" fmla="*/ 506894 h 989714"/>
              <a:gd name="connsiteX18" fmla="*/ 920691 w 989714"/>
              <a:gd name="connsiteY18" fmla="*/ 555490 h 989714"/>
              <a:gd name="connsiteX19" fmla="*/ 875662 w 989714"/>
              <a:gd name="connsiteY19" fmla="*/ 589439 h 989714"/>
              <a:gd name="connsiteX20" fmla="*/ 894239 w 989714"/>
              <a:gd name="connsiteY20" fmla="*/ 642687 h 989714"/>
              <a:gd name="connsiteX21" fmla="*/ 843451 w 989714"/>
              <a:gd name="connsiteY21" fmla="*/ 667200 h 989714"/>
              <a:gd name="connsiteX22" fmla="*/ 851288 w 989714"/>
              <a:gd name="connsiteY22" fmla="*/ 723047 h 989714"/>
              <a:gd name="connsiteX23" fmla="*/ 796691 w 989714"/>
              <a:gd name="connsiteY23" fmla="*/ 737175 h 989714"/>
              <a:gd name="connsiteX24" fmla="*/ 795827 w 989714"/>
              <a:gd name="connsiteY24" fmla="*/ 752323 h 989714"/>
              <a:gd name="connsiteX25" fmla="*/ 888291 w 989714"/>
              <a:gd name="connsiteY25" fmla="*/ 844787 h 989714"/>
              <a:gd name="connsiteX26" fmla="*/ 931360 w 989714"/>
              <a:gd name="connsiteY26" fmla="*/ 801718 h 989714"/>
              <a:gd name="connsiteX27" fmla="*/ 989714 w 989714"/>
              <a:gd name="connsiteY27" fmla="*/ 989714 h 989714"/>
              <a:gd name="connsiteX28" fmla="*/ 801718 w 989714"/>
              <a:gd name="connsiteY28" fmla="*/ 931360 h 989714"/>
              <a:gd name="connsiteX29" fmla="*/ 844787 w 989714"/>
              <a:gd name="connsiteY29" fmla="*/ 888291 h 989714"/>
              <a:gd name="connsiteX30" fmla="*/ 752323 w 989714"/>
              <a:gd name="connsiteY30" fmla="*/ 795827 h 989714"/>
              <a:gd name="connsiteX31" fmla="*/ 737176 w 989714"/>
              <a:gd name="connsiteY31" fmla="*/ 796690 h 989714"/>
              <a:gd name="connsiteX32" fmla="*/ 723047 w 989714"/>
              <a:gd name="connsiteY32" fmla="*/ 851288 h 989714"/>
              <a:gd name="connsiteX33" fmla="*/ 667201 w 989714"/>
              <a:gd name="connsiteY33" fmla="*/ 843450 h 989714"/>
              <a:gd name="connsiteX34" fmla="*/ 642688 w 989714"/>
              <a:gd name="connsiteY34" fmla="*/ 894239 h 989714"/>
              <a:gd name="connsiteX35" fmla="*/ 589439 w 989714"/>
              <a:gd name="connsiteY35" fmla="*/ 875660 h 989714"/>
              <a:gd name="connsiteX36" fmla="*/ 555491 w 989714"/>
              <a:gd name="connsiteY36" fmla="*/ 920690 h 989714"/>
              <a:gd name="connsiteX37" fmla="*/ 506895 w 989714"/>
              <a:gd name="connsiteY37" fmla="*/ 892078 h 989714"/>
              <a:gd name="connsiteX38" fmla="*/ 464810 w 989714"/>
              <a:gd name="connsiteY38" fmla="*/ 929621 h 989714"/>
              <a:gd name="connsiteX39" fmla="*/ 422726 w 989714"/>
              <a:gd name="connsiteY39" fmla="*/ 892078 h 989714"/>
              <a:gd name="connsiteX40" fmla="*/ 374130 w 989714"/>
              <a:gd name="connsiteY40" fmla="*/ 920689 h 989714"/>
              <a:gd name="connsiteX41" fmla="*/ 340183 w 989714"/>
              <a:gd name="connsiteY41" fmla="*/ 875661 h 989714"/>
              <a:gd name="connsiteX42" fmla="*/ 286934 w 989714"/>
              <a:gd name="connsiteY42" fmla="*/ 894239 h 989714"/>
              <a:gd name="connsiteX43" fmla="*/ 262420 w 989714"/>
              <a:gd name="connsiteY43" fmla="*/ 843448 h 989714"/>
              <a:gd name="connsiteX44" fmla="*/ 206574 w 989714"/>
              <a:gd name="connsiteY44" fmla="*/ 851288 h 989714"/>
              <a:gd name="connsiteX45" fmla="*/ 192445 w 989714"/>
              <a:gd name="connsiteY45" fmla="*/ 796692 h 989714"/>
              <a:gd name="connsiteX46" fmla="*/ 136140 w 989714"/>
              <a:gd name="connsiteY46" fmla="*/ 793481 h 989714"/>
              <a:gd name="connsiteX47" fmla="*/ 132931 w 989714"/>
              <a:gd name="connsiteY47" fmla="*/ 737177 h 989714"/>
              <a:gd name="connsiteX48" fmla="*/ 78333 w 989714"/>
              <a:gd name="connsiteY48" fmla="*/ 723047 h 989714"/>
              <a:gd name="connsiteX49" fmla="*/ 86171 w 989714"/>
              <a:gd name="connsiteY49" fmla="*/ 667199 h 989714"/>
              <a:gd name="connsiteX50" fmla="*/ 35382 w 989714"/>
              <a:gd name="connsiteY50" fmla="*/ 642687 h 989714"/>
              <a:gd name="connsiteX51" fmla="*/ 53960 w 989714"/>
              <a:gd name="connsiteY51" fmla="*/ 589438 h 989714"/>
              <a:gd name="connsiteX52" fmla="*/ 8932 w 989714"/>
              <a:gd name="connsiteY52" fmla="*/ 555491 h 989714"/>
              <a:gd name="connsiteX53" fmla="*/ 37543 w 989714"/>
              <a:gd name="connsiteY53" fmla="*/ 506894 h 989714"/>
              <a:gd name="connsiteX54" fmla="*/ 0 w 989714"/>
              <a:gd name="connsiteY54" fmla="*/ 464811 h 989714"/>
              <a:gd name="connsiteX55" fmla="*/ 37543 w 989714"/>
              <a:gd name="connsiteY55" fmla="*/ 422726 h 989714"/>
              <a:gd name="connsiteX56" fmla="*/ 8931 w 989714"/>
              <a:gd name="connsiteY56" fmla="*/ 374130 h 989714"/>
              <a:gd name="connsiteX57" fmla="*/ 53961 w 989714"/>
              <a:gd name="connsiteY57" fmla="*/ 340182 h 989714"/>
              <a:gd name="connsiteX58" fmla="*/ 35382 w 989714"/>
              <a:gd name="connsiteY58" fmla="*/ 286934 h 989714"/>
              <a:gd name="connsiteX59" fmla="*/ 86170 w 989714"/>
              <a:gd name="connsiteY59" fmla="*/ 262421 h 989714"/>
              <a:gd name="connsiteX60" fmla="*/ 78333 w 989714"/>
              <a:gd name="connsiteY60" fmla="*/ 206574 h 989714"/>
              <a:gd name="connsiteX61" fmla="*/ 132931 w 989714"/>
              <a:gd name="connsiteY61" fmla="*/ 192445 h 989714"/>
              <a:gd name="connsiteX62" fmla="*/ 136140 w 989714"/>
              <a:gd name="connsiteY62" fmla="*/ 136140 h 989714"/>
              <a:gd name="connsiteX63" fmla="*/ 192446 w 989714"/>
              <a:gd name="connsiteY63" fmla="*/ 132930 h 989714"/>
              <a:gd name="connsiteX64" fmla="*/ 206574 w 989714"/>
              <a:gd name="connsiteY64" fmla="*/ 78333 h 989714"/>
              <a:gd name="connsiteX65" fmla="*/ 262421 w 989714"/>
              <a:gd name="connsiteY65" fmla="*/ 86170 h 989714"/>
              <a:gd name="connsiteX66" fmla="*/ 286934 w 989714"/>
              <a:gd name="connsiteY66" fmla="*/ 35382 h 989714"/>
              <a:gd name="connsiteX67" fmla="*/ 340182 w 989714"/>
              <a:gd name="connsiteY67" fmla="*/ 53961 h 989714"/>
              <a:gd name="connsiteX68" fmla="*/ 374131 w 989714"/>
              <a:gd name="connsiteY68" fmla="*/ 8930 h 989714"/>
              <a:gd name="connsiteX69" fmla="*/ 422727 w 989714"/>
              <a:gd name="connsiteY69" fmla="*/ 37542 h 989714"/>
              <a:gd name="connsiteX70" fmla="*/ 464811 w 989714"/>
              <a:gd name="connsiteY70" fmla="*/ 0 h 9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989714" h="989714">
                <a:moveTo>
                  <a:pt x="464811" y="0"/>
                </a:moveTo>
                <a:lnTo>
                  <a:pt x="506894" y="37543"/>
                </a:lnTo>
                <a:lnTo>
                  <a:pt x="555492" y="8931"/>
                </a:lnTo>
                <a:lnTo>
                  <a:pt x="589439" y="53960"/>
                </a:lnTo>
                <a:lnTo>
                  <a:pt x="642688" y="35382"/>
                </a:lnTo>
                <a:lnTo>
                  <a:pt x="667199" y="86171"/>
                </a:lnTo>
                <a:lnTo>
                  <a:pt x="723047" y="78333"/>
                </a:lnTo>
                <a:lnTo>
                  <a:pt x="737178" y="132930"/>
                </a:lnTo>
                <a:lnTo>
                  <a:pt x="793482" y="136139"/>
                </a:lnTo>
                <a:lnTo>
                  <a:pt x="796693" y="192444"/>
                </a:lnTo>
                <a:lnTo>
                  <a:pt x="851288" y="206574"/>
                </a:lnTo>
                <a:lnTo>
                  <a:pt x="843450" y="262422"/>
                </a:lnTo>
                <a:lnTo>
                  <a:pt x="894239" y="286934"/>
                </a:lnTo>
                <a:lnTo>
                  <a:pt x="875662" y="340182"/>
                </a:lnTo>
                <a:lnTo>
                  <a:pt x="920690" y="374129"/>
                </a:lnTo>
                <a:lnTo>
                  <a:pt x="892078" y="422726"/>
                </a:lnTo>
                <a:lnTo>
                  <a:pt x="929622" y="464809"/>
                </a:lnTo>
                <a:lnTo>
                  <a:pt x="892079" y="506894"/>
                </a:lnTo>
                <a:lnTo>
                  <a:pt x="920691" y="555490"/>
                </a:lnTo>
                <a:lnTo>
                  <a:pt x="875662" y="589439"/>
                </a:lnTo>
                <a:lnTo>
                  <a:pt x="894239" y="642687"/>
                </a:lnTo>
                <a:lnTo>
                  <a:pt x="843451" y="667200"/>
                </a:lnTo>
                <a:lnTo>
                  <a:pt x="851288" y="723047"/>
                </a:lnTo>
                <a:lnTo>
                  <a:pt x="796691" y="737175"/>
                </a:lnTo>
                <a:lnTo>
                  <a:pt x="795827" y="752323"/>
                </a:lnTo>
                <a:lnTo>
                  <a:pt x="888291" y="844787"/>
                </a:lnTo>
                <a:lnTo>
                  <a:pt x="931360" y="801718"/>
                </a:lnTo>
                <a:lnTo>
                  <a:pt x="989714" y="989714"/>
                </a:lnTo>
                <a:lnTo>
                  <a:pt x="801718" y="931360"/>
                </a:lnTo>
                <a:lnTo>
                  <a:pt x="844787" y="888291"/>
                </a:lnTo>
                <a:lnTo>
                  <a:pt x="752323" y="795827"/>
                </a:lnTo>
                <a:lnTo>
                  <a:pt x="737176" y="796690"/>
                </a:lnTo>
                <a:lnTo>
                  <a:pt x="723047" y="851288"/>
                </a:lnTo>
                <a:lnTo>
                  <a:pt x="667201" y="843450"/>
                </a:lnTo>
                <a:lnTo>
                  <a:pt x="642688" y="894239"/>
                </a:lnTo>
                <a:lnTo>
                  <a:pt x="589439" y="875660"/>
                </a:lnTo>
                <a:lnTo>
                  <a:pt x="555491" y="920690"/>
                </a:lnTo>
                <a:lnTo>
                  <a:pt x="506895" y="892078"/>
                </a:lnTo>
                <a:lnTo>
                  <a:pt x="464810" y="929621"/>
                </a:lnTo>
                <a:lnTo>
                  <a:pt x="422726" y="892078"/>
                </a:lnTo>
                <a:lnTo>
                  <a:pt x="374130" y="920689"/>
                </a:lnTo>
                <a:lnTo>
                  <a:pt x="340183" y="875661"/>
                </a:lnTo>
                <a:lnTo>
                  <a:pt x="286934" y="894239"/>
                </a:lnTo>
                <a:lnTo>
                  <a:pt x="262420" y="843448"/>
                </a:lnTo>
                <a:lnTo>
                  <a:pt x="206574" y="851288"/>
                </a:lnTo>
                <a:lnTo>
                  <a:pt x="192445" y="796692"/>
                </a:lnTo>
                <a:lnTo>
                  <a:pt x="136140" y="793481"/>
                </a:lnTo>
                <a:lnTo>
                  <a:pt x="132931" y="737177"/>
                </a:lnTo>
                <a:lnTo>
                  <a:pt x="78333" y="723047"/>
                </a:lnTo>
                <a:lnTo>
                  <a:pt x="86171" y="667199"/>
                </a:lnTo>
                <a:lnTo>
                  <a:pt x="35382" y="642687"/>
                </a:lnTo>
                <a:lnTo>
                  <a:pt x="53960" y="589438"/>
                </a:lnTo>
                <a:lnTo>
                  <a:pt x="8932" y="555491"/>
                </a:lnTo>
                <a:lnTo>
                  <a:pt x="37543" y="506894"/>
                </a:lnTo>
                <a:lnTo>
                  <a:pt x="0" y="464811"/>
                </a:lnTo>
                <a:lnTo>
                  <a:pt x="37543" y="422726"/>
                </a:lnTo>
                <a:lnTo>
                  <a:pt x="8931" y="374130"/>
                </a:lnTo>
                <a:lnTo>
                  <a:pt x="53961" y="340182"/>
                </a:lnTo>
                <a:lnTo>
                  <a:pt x="35382" y="286934"/>
                </a:lnTo>
                <a:lnTo>
                  <a:pt x="86170" y="262421"/>
                </a:lnTo>
                <a:lnTo>
                  <a:pt x="78333" y="206574"/>
                </a:lnTo>
                <a:lnTo>
                  <a:pt x="132931" y="192445"/>
                </a:lnTo>
                <a:lnTo>
                  <a:pt x="136140" y="136140"/>
                </a:lnTo>
                <a:lnTo>
                  <a:pt x="192446" y="132930"/>
                </a:lnTo>
                <a:lnTo>
                  <a:pt x="206574" y="78333"/>
                </a:lnTo>
                <a:lnTo>
                  <a:pt x="262421" y="86170"/>
                </a:lnTo>
                <a:lnTo>
                  <a:pt x="286934" y="35382"/>
                </a:lnTo>
                <a:lnTo>
                  <a:pt x="340182" y="53961"/>
                </a:lnTo>
                <a:lnTo>
                  <a:pt x="374131" y="8930"/>
                </a:lnTo>
                <a:lnTo>
                  <a:pt x="422727" y="37542"/>
                </a:lnTo>
                <a:lnTo>
                  <a:pt x="464811" y="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A3D7D8D-0389-1A2C-0351-0D2E4798E50A}"/>
              </a:ext>
            </a:extLst>
          </p:cNvPr>
          <p:cNvSpPr/>
          <p:nvPr/>
        </p:nvSpPr>
        <p:spPr bwMode="auto">
          <a:xfrm>
            <a:off x="1859851" y="1777344"/>
            <a:ext cx="1389912" cy="1389917"/>
          </a:xfrm>
          <a:custGeom>
            <a:avLst/>
            <a:gdLst>
              <a:gd name="connsiteX0" fmla="*/ 455514 w 973842"/>
              <a:gd name="connsiteY0" fmla="*/ 0 h 973846"/>
              <a:gd name="connsiteX1" fmla="*/ 532142 w 973842"/>
              <a:gd name="connsiteY1" fmla="*/ 70273 h 973846"/>
              <a:gd name="connsiteX2" fmla="*/ 629834 w 973842"/>
              <a:gd name="connsiteY2" fmla="*/ 34676 h 973846"/>
              <a:gd name="connsiteX3" fmla="*/ 673737 w 973842"/>
              <a:gd name="connsiteY3" fmla="*/ 128922 h 973846"/>
              <a:gd name="connsiteX4" fmla="*/ 777613 w 973842"/>
              <a:gd name="connsiteY4" fmla="*/ 133419 h 973846"/>
              <a:gd name="connsiteX5" fmla="*/ 782107 w 973842"/>
              <a:gd name="connsiteY5" fmla="*/ 237291 h 973846"/>
              <a:gd name="connsiteX6" fmla="*/ 876353 w 973842"/>
              <a:gd name="connsiteY6" fmla="*/ 281197 h 973846"/>
              <a:gd name="connsiteX7" fmla="*/ 840757 w 973842"/>
              <a:gd name="connsiteY7" fmla="*/ 378886 h 973846"/>
              <a:gd name="connsiteX8" fmla="*/ 911030 w 973842"/>
              <a:gd name="connsiteY8" fmla="*/ 455516 h 973846"/>
              <a:gd name="connsiteX9" fmla="*/ 840757 w 973842"/>
              <a:gd name="connsiteY9" fmla="*/ 532146 h 973846"/>
              <a:gd name="connsiteX10" fmla="*/ 876353 w 973842"/>
              <a:gd name="connsiteY10" fmla="*/ 629834 h 973846"/>
              <a:gd name="connsiteX11" fmla="*/ 782107 w 973842"/>
              <a:gd name="connsiteY11" fmla="*/ 673740 h 973846"/>
              <a:gd name="connsiteX12" fmla="*/ 779417 w 973842"/>
              <a:gd name="connsiteY12" fmla="*/ 735915 h 973846"/>
              <a:gd name="connsiteX13" fmla="*/ 872419 w 973842"/>
              <a:gd name="connsiteY13" fmla="*/ 828920 h 973846"/>
              <a:gd name="connsiteX14" fmla="*/ 915491 w 973842"/>
              <a:gd name="connsiteY14" fmla="*/ 785851 h 973846"/>
              <a:gd name="connsiteX15" fmla="*/ 973842 w 973842"/>
              <a:gd name="connsiteY15" fmla="*/ 973846 h 973846"/>
              <a:gd name="connsiteX16" fmla="*/ 785846 w 973842"/>
              <a:gd name="connsiteY16" fmla="*/ 915493 h 973846"/>
              <a:gd name="connsiteX17" fmla="*/ 828918 w 973842"/>
              <a:gd name="connsiteY17" fmla="*/ 872424 h 973846"/>
              <a:gd name="connsiteX18" fmla="*/ 735910 w 973842"/>
              <a:gd name="connsiteY18" fmla="*/ 779418 h 973846"/>
              <a:gd name="connsiteX19" fmla="*/ 673737 w 973842"/>
              <a:gd name="connsiteY19" fmla="*/ 782109 h 973846"/>
              <a:gd name="connsiteX20" fmla="*/ 629836 w 973842"/>
              <a:gd name="connsiteY20" fmla="*/ 876355 h 973846"/>
              <a:gd name="connsiteX21" fmla="*/ 532142 w 973842"/>
              <a:gd name="connsiteY21" fmla="*/ 840757 h 973846"/>
              <a:gd name="connsiteX22" fmla="*/ 455514 w 973842"/>
              <a:gd name="connsiteY22" fmla="*/ 911032 h 973846"/>
              <a:gd name="connsiteX23" fmla="*/ 378883 w 973842"/>
              <a:gd name="connsiteY23" fmla="*/ 840758 h 973846"/>
              <a:gd name="connsiteX24" fmla="*/ 281195 w 973842"/>
              <a:gd name="connsiteY24" fmla="*/ 876355 h 973846"/>
              <a:gd name="connsiteX25" fmla="*/ 237290 w 973842"/>
              <a:gd name="connsiteY25" fmla="*/ 782109 h 973846"/>
              <a:gd name="connsiteX26" fmla="*/ 133419 w 973842"/>
              <a:gd name="connsiteY26" fmla="*/ 777613 h 973846"/>
              <a:gd name="connsiteX27" fmla="*/ 128920 w 973842"/>
              <a:gd name="connsiteY27" fmla="*/ 673739 h 973846"/>
              <a:gd name="connsiteX28" fmla="*/ 34677 w 973842"/>
              <a:gd name="connsiteY28" fmla="*/ 629834 h 973846"/>
              <a:gd name="connsiteX29" fmla="*/ 70273 w 973842"/>
              <a:gd name="connsiteY29" fmla="*/ 532144 h 973846"/>
              <a:gd name="connsiteX30" fmla="*/ 0 w 973842"/>
              <a:gd name="connsiteY30" fmla="*/ 455514 h 973846"/>
              <a:gd name="connsiteX31" fmla="*/ 70271 w 973842"/>
              <a:gd name="connsiteY31" fmla="*/ 378885 h 973846"/>
              <a:gd name="connsiteX32" fmla="*/ 34677 w 973842"/>
              <a:gd name="connsiteY32" fmla="*/ 281195 h 973846"/>
              <a:gd name="connsiteX33" fmla="*/ 128920 w 973842"/>
              <a:gd name="connsiteY33" fmla="*/ 237291 h 973846"/>
              <a:gd name="connsiteX34" fmla="*/ 133419 w 973842"/>
              <a:gd name="connsiteY34" fmla="*/ 133419 h 973846"/>
              <a:gd name="connsiteX35" fmla="*/ 237288 w 973842"/>
              <a:gd name="connsiteY35" fmla="*/ 128921 h 973846"/>
              <a:gd name="connsiteX36" fmla="*/ 281195 w 973842"/>
              <a:gd name="connsiteY36" fmla="*/ 34676 h 973846"/>
              <a:gd name="connsiteX37" fmla="*/ 378884 w 973842"/>
              <a:gd name="connsiteY37" fmla="*/ 70273 h 973846"/>
              <a:gd name="connsiteX38" fmla="*/ 455514 w 973842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2" h="973846">
                <a:moveTo>
                  <a:pt x="455514" y="0"/>
                </a:moveTo>
                <a:lnTo>
                  <a:pt x="532142" y="70273"/>
                </a:lnTo>
                <a:lnTo>
                  <a:pt x="629834" y="34676"/>
                </a:lnTo>
                <a:lnTo>
                  <a:pt x="673737" y="128922"/>
                </a:lnTo>
                <a:lnTo>
                  <a:pt x="777613" y="133419"/>
                </a:lnTo>
                <a:lnTo>
                  <a:pt x="782107" y="237291"/>
                </a:lnTo>
                <a:lnTo>
                  <a:pt x="876353" y="281197"/>
                </a:lnTo>
                <a:lnTo>
                  <a:pt x="840757" y="378886"/>
                </a:lnTo>
                <a:lnTo>
                  <a:pt x="911030" y="455516"/>
                </a:lnTo>
                <a:lnTo>
                  <a:pt x="840757" y="532146"/>
                </a:lnTo>
                <a:lnTo>
                  <a:pt x="876353" y="629834"/>
                </a:lnTo>
                <a:lnTo>
                  <a:pt x="782107" y="673740"/>
                </a:lnTo>
                <a:lnTo>
                  <a:pt x="779417" y="735915"/>
                </a:lnTo>
                <a:lnTo>
                  <a:pt x="872419" y="828920"/>
                </a:lnTo>
                <a:lnTo>
                  <a:pt x="915491" y="785851"/>
                </a:lnTo>
                <a:lnTo>
                  <a:pt x="973842" y="973846"/>
                </a:lnTo>
                <a:lnTo>
                  <a:pt x="785846" y="915493"/>
                </a:lnTo>
                <a:lnTo>
                  <a:pt x="828918" y="872424"/>
                </a:lnTo>
                <a:lnTo>
                  <a:pt x="735910" y="779418"/>
                </a:lnTo>
                <a:lnTo>
                  <a:pt x="673737" y="782109"/>
                </a:lnTo>
                <a:lnTo>
                  <a:pt x="629836" y="876355"/>
                </a:lnTo>
                <a:lnTo>
                  <a:pt x="532142" y="840757"/>
                </a:lnTo>
                <a:lnTo>
                  <a:pt x="455514" y="911032"/>
                </a:lnTo>
                <a:lnTo>
                  <a:pt x="378883" y="840758"/>
                </a:lnTo>
                <a:lnTo>
                  <a:pt x="281195" y="876355"/>
                </a:lnTo>
                <a:lnTo>
                  <a:pt x="237290" y="782109"/>
                </a:lnTo>
                <a:lnTo>
                  <a:pt x="133419" y="777613"/>
                </a:lnTo>
                <a:lnTo>
                  <a:pt x="128920" y="673739"/>
                </a:lnTo>
                <a:lnTo>
                  <a:pt x="34677" y="629834"/>
                </a:lnTo>
                <a:lnTo>
                  <a:pt x="70273" y="532144"/>
                </a:lnTo>
                <a:lnTo>
                  <a:pt x="0" y="455514"/>
                </a:lnTo>
                <a:lnTo>
                  <a:pt x="70271" y="378885"/>
                </a:lnTo>
                <a:lnTo>
                  <a:pt x="34677" y="281195"/>
                </a:lnTo>
                <a:lnTo>
                  <a:pt x="128920" y="237291"/>
                </a:lnTo>
                <a:lnTo>
                  <a:pt x="133419" y="133419"/>
                </a:lnTo>
                <a:lnTo>
                  <a:pt x="237288" y="128921"/>
                </a:lnTo>
                <a:lnTo>
                  <a:pt x="281195" y="34676"/>
                </a:lnTo>
                <a:lnTo>
                  <a:pt x="378884" y="70273"/>
                </a:lnTo>
                <a:lnTo>
                  <a:pt x="455514" y="0"/>
                </a:lnTo>
                <a:close/>
              </a:path>
            </a:pathLst>
          </a:custGeom>
          <a:solidFill>
            <a:schemeClr val="bg1"/>
          </a:solidFill>
          <a:ln w="3810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D272EE58-C9D6-4484-83BA-75BFB732E9B6}"/>
              </a:ext>
            </a:extLst>
          </p:cNvPr>
          <p:cNvSpPr/>
          <p:nvPr/>
        </p:nvSpPr>
        <p:spPr bwMode="auto">
          <a:xfrm>
            <a:off x="365143" y="799368"/>
            <a:ext cx="1394722" cy="1394722"/>
          </a:xfrm>
          <a:custGeom>
            <a:avLst/>
            <a:gdLst>
              <a:gd name="connsiteX0" fmla="*/ 381886 w 972367"/>
              <a:gd name="connsiteY0" fmla="*/ 0 h 972369"/>
              <a:gd name="connsiteX1" fmla="*/ 509975 w 972367"/>
              <a:gd name="connsiteY1" fmla="*/ 62851 h 972369"/>
              <a:gd name="connsiteX2" fmla="*/ 654370 w 972367"/>
              <a:gd name="connsiteY2" fmla="*/ 36467 h 972369"/>
              <a:gd name="connsiteX3" fmla="*/ 717227 w 972367"/>
              <a:gd name="connsiteY3" fmla="*/ 164555 h 972369"/>
              <a:gd name="connsiteX4" fmla="*/ 845315 w 972367"/>
              <a:gd name="connsiteY4" fmla="*/ 227411 h 972369"/>
              <a:gd name="connsiteX5" fmla="*/ 818930 w 972367"/>
              <a:gd name="connsiteY5" fmla="*/ 371808 h 972369"/>
              <a:gd name="connsiteX6" fmla="*/ 881781 w 972367"/>
              <a:gd name="connsiteY6" fmla="*/ 499895 h 972369"/>
              <a:gd name="connsiteX7" fmla="*/ 776234 w 972367"/>
              <a:gd name="connsiteY7" fmla="*/ 605448 h 972369"/>
              <a:gd name="connsiteX8" fmla="*/ 756562 w 972367"/>
              <a:gd name="connsiteY8" fmla="*/ 713062 h 972369"/>
              <a:gd name="connsiteX9" fmla="*/ 870945 w 972367"/>
              <a:gd name="connsiteY9" fmla="*/ 827443 h 972369"/>
              <a:gd name="connsiteX10" fmla="*/ 914013 w 972367"/>
              <a:gd name="connsiteY10" fmla="*/ 784374 h 972369"/>
              <a:gd name="connsiteX11" fmla="*/ 972367 w 972367"/>
              <a:gd name="connsiteY11" fmla="*/ 972369 h 972369"/>
              <a:gd name="connsiteX12" fmla="*/ 784372 w 972367"/>
              <a:gd name="connsiteY12" fmla="*/ 914017 h 972369"/>
              <a:gd name="connsiteX13" fmla="*/ 827439 w 972367"/>
              <a:gd name="connsiteY13" fmla="*/ 870947 h 972369"/>
              <a:gd name="connsiteX14" fmla="*/ 713058 w 972367"/>
              <a:gd name="connsiteY14" fmla="*/ 756566 h 972369"/>
              <a:gd name="connsiteX15" fmla="*/ 605447 w 972367"/>
              <a:gd name="connsiteY15" fmla="*/ 776235 h 972369"/>
              <a:gd name="connsiteX16" fmla="*/ 499894 w 972367"/>
              <a:gd name="connsiteY16" fmla="*/ 881782 h 972369"/>
              <a:gd name="connsiteX17" fmla="*/ 371807 w 972367"/>
              <a:gd name="connsiteY17" fmla="*/ 818932 h 972369"/>
              <a:gd name="connsiteX18" fmla="*/ 227410 w 972367"/>
              <a:gd name="connsiteY18" fmla="*/ 845315 h 972369"/>
              <a:gd name="connsiteX19" fmla="*/ 164553 w 972367"/>
              <a:gd name="connsiteY19" fmla="*/ 717229 h 972369"/>
              <a:gd name="connsiteX20" fmla="*/ 36466 w 972367"/>
              <a:gd name="connsiteY20" fmla="*/ 654371 h 972369"/>
              <a:gd name="connsiteX21" fmla="*/ 62849 w 972367"/>
              <a:gd name="connsiteY21" fmla="*/ 509975 h 972369"/>
              <a:gd name="connsiteX22" fmla="*/ 0 w 972367"/>
              <a:gd name="connsiteY22" fmla="*/ 381888 h 972369"/>
              <a:gd name="connsiteX23" fmla="*/ 105546 w 972367"/>
              <a:gd name="connsiteY23" fmla="*/ 276336 h 972369"/>
              <a:gd name="connsiteX24" fmla="*/ 131938 w 972367"/>
              <a:gd name="connsiteY24" fmla="*/ 131941 h 972369"/>
              <a:gd name="connsiteX25" fmla="*/ 276335 w 972367"/>
              <a:gd name="connsiteY25" fmla="*/ 105549 h 972369"/>
              <a:gd name="connsiteX26" fmla="*/ 381886 w 972367"/>
              <a:gd name="connsiteY26" fmla="*/ 0 h 97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72367" h="972369">
                <a:moveTo>
                  <a:pt x="381886" y="0"/>
                </a:moveTo>
                <a:lnTo>
                  <a:pt x="509975" y="62851"/>
                </a:lnTo>
                <a:lnTo>
                  <a:pt x="654370" y="36467"/>
                </a:lnTo>
                <a:lnTo>
                  <a:pt x="717227" y="164555"/>
                </a:lnTo>
                <a:lnTo>
                  <a:pt x="845315" y="227411"/>
                </a:lnTo>
                <a:lnTo>
                  <a:pt x="818930" y="371808"/>
                </a:lnTo>
                <a:lnTo>
                  <a:pt x="881781" y="499895"/>
                </a:lnTo>
                <a:lnTo>
                  <a:pt x="776234" y="605448"/>
                </a:lnTo>
                <a:lnTo>
                  <a:pt x="756562" y="713062"/>
                </a:lnTo>
                <a:lnTo>
                  <a:pt x="870945" y="827443"/>
                </a:lnTo>
                <a:lnTo>
                  <a:pt x="914013" y="784374"/>
                </a:lnTo>
                <a:lnTo>
                  <a:pt x="972367" y="972369"/>
                </a:lnTo>
                <a:lnTo>
                  <a:pt x="784372" y="914017"/>
                </a:lnTo>
                <a:lnTo>
                  <a:pt x="827439" y="870947"/>
                </a:lnTo>
                <a:lnTo>
                  <a:pt x="713058" y="756566"/>
                </a:lnTo>
                <a:lnTo>
                  <a:pt x="605447" y="776235"/>
                </a:lnTo>
                <a:lnTo>
                  <a:pt x="499894" y="881782"/>
                </a:lnTo>
                <a:lnTo>
                  <a:pt x="371807" y="818932"/>
                </a:lnTo>
                <a:lnTo>
                  <a:pt x="227410" y="845315"/>
                </a:lnTo>
                <a:lnTo>
                  <a:pt x="164553" y="717229"/>
                </a:lnTo>
                <a:lnTo>
                  <a:pt x="36466" y="654371"/>
                </a:lnTo>
                <a:lnTo>
                  <a:pt x="62849" y="509975"/>
                </a:lnTo>
                <a:lnTo>
                  <a:pt x="0" y="381888"/>
                </a:lnTo>
                <a:lnTo>
                  <a:pt x="105546" y="276336"/>
                </a:lnTo>
                <a:lnTo>
                  <a:pt x="131938" y="131941"/>
                </a:lnTo>
                <a:lnTo>
                  <a:pt x="276335" y="105549"/>
                </a:lnTo>
                <a:lnTo>
                  <a:pt x="381886" y="0"/>
                </a:ln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E90A58B-32F1-EA02-8D99-99CD30C9601E}"/>
              </a:ext>
            </a:extLst>
          </p:cNvPr>
          <p:cNvSpPr txBox="1"/>
          <p:nvPr/>
        </p:nvSpPr>
        <p:spPr>
          <a:xfrm>
            <a:off x="558078" y="119360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5BDBC5-0E5F-29B6-EC19-7642B0B844F3}"/>
              </a:ext>
            </a:extLst>
          </p:cNvPr>
          <p:cNvSpPr txBox="1"/>
          <p:nvPr/>
        </p:nvSpPr>
        <p:spPr>
          <a:xfrm>
            <a:off x="6736713" y="121528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注目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8C936C3-E1DE-FFC6-CA53-F954711E1545}"/>
              </a:ext>
            </a:extLst>
          </p:cNvPr>
          <p:cNvSpPr txBox="1"/>
          <p:nvPr/>
        </p:nvSpPr>
        <p:spPr>
          <a:xfrm>
            <a:off x="8266411" y="113638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3716DF1-CD12-B0B7-E896-FE8CAC550267}"/>
              </a:ext>
            </a:extLst>
          </p:cNvPr>
          <p:cNvSpPr txBox="1"/>
          <p:nvPr/>
        </p:nvSpPr>
        <p:spPr>
          <a:xfrm>
            <a:off x="8149795" y="253667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現場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462AEE-A2CC-3C51-3A27-9B711678C933}"/>
              </a:ext>
            </a:extLst>
          </p:cNvPr>
          <p:cNvSpPr txBox="1"/>
          <p:nvPr/>
        </p:nvSpPr>
        <p:spPr>
          <a:xfrm>
            <a:off x="2063082" y="219661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本社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84D8282-A983-BC71-1573-A85AC472B253}"/>
              </a:ext>
            </a:extLst>
          </p:cNvPr>
          <p:cNvSpPr txBox="1"/>
          <p:nvPr/>
        </p:nvSpPr>
        <p:spPr>
          <a:xfrm>
            <a:off x="3122852" y="126189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</a:p>
        </p:txBody>
      </p:sp>
      <p:sp>
        <p:nvSpPr>
          <p:cNvPr id="22" name="楕円 21">
            <a:extLst>
              <a:ext uri="{FF2B5EF4-FFF2-40B4-BE49-F238E27FC236}">
                <a16:creationId xmlns:a16="http://schemas.microsoft.com/office/drawing/2014/main" id="{2187A9B9-EBB1-F563-8A96-82E70FEBDBF8}"/>
              </a:ext>
            </a:extLst>
          </p:cNvPr>
          <p:cNvSpPr/>
          <p:nvPr/>
        </p:nvSpPr>
        <p:spPr>
          <a:xfrm>
            <a:off x="1652953" y="4492869"/>
            <a:ext cx="720970" cy="720970"/>
          </a:xfrm>
          <a:prstGeom prst="ellipse">
            <a:avLst/>
          </a:prstGeom>
          <a:solidFill>
            <a:srgbClr val="FF0000"/>
          </a:solidFill>
          <a:ln w="635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123E1E4F-B5FE-D1DE-BCAF-9026FA8DC87B}"/>
              </a:ext>
            </a:extLst>
          </p:cNvPr>
          <p:cNvSpPr/>
          <p:nvPr/>
        </p:nvSpPr>
        <p:spPr bwMode="auto">
          <a:xfrm>
            <a:off x="726529" y="3563994"/>
            <a:ext cx="1121748" cy="1121752"/>
          </a:xfrm>
          <a:custGeom>
            <a:avLst/>
            <a:gdLst>
              <a:gd name="connsiteX0" fmla="*/ 455514 w 973842"/>
              <a:gd name="connsiteY0" fmla="*/ 0 h 973846"/>
              <a:gd name="connsiteX1" fmla="*/ 532142 w 973842"/>
              <a:gd name="connsiteY1" fmla="*/ 70273 h 973846"/>
              <a:gd name="connsiteX2" fmla="*/ 629834 w 973842"/>
              <a:gd name="connsiteY2" fmla="*/ 34676 h 973846"/>
              <a:gd name="connsiteX3" fmla="*/ 673737 w 973842"/>
              <a:gd name="connsiteY3" fmla="*/ 128922 h 973846"/>
              <a:gd name="connsiteX4" fmla="*/ 777613 w 973842"/>
              <a:gd name="connsiteY4" fmla="*/ 133419 h 973846"/>
              <a:gd name="connsiteX5" fmla="*/ 782107 w 973842"/>
              <a:gd name="connsiteY5" fmla="*/ 237291 h 973846"/>
              <a:gd name="connsiteX6" fmla="*/ 876353 w 973842"/>
              <a:gd name="connsiteY6" fmla="*/ 281197 h 973846"/>
              <a:gd name="connsiteX7" fmla="*/ 840757 w 973842"/>
              <a:gd name="connsiteY7" fmla="*/ 378886 h 973846"/>
              <a:gd name="connsiteX8" fmla="*/ 911030 w 973842"/>
              <a:gd name="connsiteY8" fmla="*/ 455516 h 973846"/>
              <a:gd name="connsiteX9" fmla="*/ 840757 w 973842"/>
              <a:gd name="connsiteY9" fmla="*/ 532146 h 973846"/>
              <a:gd name="connsiteX10" fmla="*/ 876353 w 973842"/>
              <a:gd name="connsiteY10" fmla="*/ 629834 h 973846"/>
              <a:gd name="connsiteX11" fmla="*/ 782107 w 973842"/>
              <a:gd name="connsiteY11" fmla="*/ 673740 h 973846"/>
              <a:gd name="connsiteX12" fmla="*/ 779417 w 973842"/>
              <a:gd name="connsiteY12" fmla="*/ 735915 h 973846"/>
              <a:gd name="connsiteX13" fmla="*/ 872419 w 973842"/>
              <a:gd name="connsiteY13" fmla="*/ 828920 h 973846"/>
              <a:gd name="connsiteX14" fmla="*/ 915491 w 973842"/>
              <a:gd name="connsiteY14" fmla="*/ 785851 h 973846"/>
              <a:gd name="connsiteX15" fmla="*/ 973842 w 973842"/>
              <a:gd name="connsiteY15" fmla="*/ 973846 h 973846"/>
              <a:gd name="connsiteX16" fmla="*/ 785846 w 973842"/>
              <a:gd name="connsiteY16" fmla="*/ 915493 h 973846"/>
              <a:gd name="connsiteX17" fmla="*/ 828918 w 973842"/>
              <a:gd name="connsiteY17" fmla="*/ 872424 h 973846"/>
              <a:gd name="connsiteX18" fmla="*/ 735910 w 973842"/>
              <a:gd name="connsiteY18" fmla="*/ 779418 h 973846"/>
              <a:gd name="connsiteX19" fmla="*/ 673737 w 973842"/>
              <a:gd name="connsiteY19" fmla="*/ 782109 h 973846"/>
              <a:gd name="connsiteX20" fmla="*/ 629836 w 973842"/>
              <a:gd name="connsiteY20" fmla="*/ 876355 h 973846"/>
              <a:gd name="connsiteX21" fmla="*/ 532142 w 973842"/>
              <a:gd name="connsiteY21" fmla="*/ 840757 h 973846"/>
              <a:gd name="connsiteX22" fmla="*/ 455514 w 973842"/>
              <a:gd name="connsiteY22" fmla="*/ 911032 h 973846"/>
              <a:gd name="connsiteX23" fmla="*/ 378883 w 973842"/>
              <a:gd name="connsiteY23" fmla="*/ 840758 h 973846"/>
              <a:gd name="connsiteX24" fmla="*/ 281195 w 973842"/>
              <a:gd name="connsiteY24" fmla="*/ 876355 h 973846"/>
              <a:gd name="connsiteX25" fmla="*/ 237290 w 973842"/>
              <a:gd name="connsiteY25" fmla="*/ 782109 h 973846"/>
              <a:gd name="connsiteX26" fmla="*/ 133419 w 973842"/>
              <a:gd name="connsiteY26" fmla="*/ 777613 h 973846"/>
              <a:gd name="connsiteX27" fmla="*/ 128920 w 973842"/>
              <a:gd name="connsiteY27" fmla="*/ 673739 h 973846"/>
              <a:gd name="connsiteX28" fmla="*/ 34677 w 973842"/>
              <a:gd name="connsiteY28" fmla="*/ 629834 h 973846"/>
              <a:gd name="connsiteX29" fmla="*/ 70273 w 973842"/>
              <a:gd name="connsiteY29" fmla="*/ 532144 h 973846"/>
              <a:gd name="connsiteX30" fmla="*/ 0 w 973842"/>
              <a:gd name="connsiteY30" fmla="*/ 455514 h 973846"/>
              <a:gd name="connsiteX31" fmla="*/ 70271 w 973842"/>
              <a:gd name="connsiteY31" fmla="*/ 378885 h 973846"/>
              <a:gd name="connsiteX32" fmla="*/ 34677 w 973842"/>
              <a:gd name="connsiteY32" fmla="*/ 281195 h 973846"/>
              <a:gd name="connsiteX33" fmla="*/ 128920 w 973842"/>
              <a:gd name="connsiteY33" fmla="*/ 237291 h 973846"/>
              <a:gd name="connsiteX34" fmla="*/ 133419 w 973842"/>
              <a:gd name="connsiteY34" fmla="*/ 133419 h 973846"/>
              <a:gd name="connsiteX35" fmla="*/ 237288 w 973842"/>
              <a:gd name="connsiteY35" fmla="*/ 128921 h 973846"/>
              <a:gd name="connsiteX36" fmla="*/ 281195 w 973842"/>
              <a:gd name="connsiteY36" fmla="*/ 34676 h 973846"/>
              <a:gd name="connsiteX37" fmla="*/ 378884 w 973842"/>
              <a:gd name="connsiteY37" fmla="*/ 70273 h 973846"/>
              <a:gd name="connsiteX38" fmla="*/ 455514 w 973842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2" h="973846">
                <a:moveTo>
                  <a:pt x="455514" y="0"/>
                </a:moveTo>
                <a:lnTo>
                  <a:pt x="532142" y="70273"/>
                </a:lnTo>
                <a:lnTo>
                  <a:pt x="629834" y="34676"/>
                </a:lnTo>
                <a:lnTo>
                  <a:pt x="673737" y="128922"/>
                </a:lnTo>
                <a:lnTo>
                  <a:pt x="777613" y="133419"/>
                </a:lnTo>
                <a:lnTo>
                  <a:pt x="782107" y="237291"/>
                </a:lnTo>
                <a:lnTo>
                  <a:pt x="876353" y="281197"/>
                </a:lnTo>
                <a:lnTo>
                  <a:pt x="840757" y="378886"/>
                </a:lnTo>
                <a:lnTo>
                  <a:pt x="911030" y="455516"/>
                </a:lnTo>
                <a:lnTo>
                  <a:pt x="840757" y="532146"/>
                </a:lnTo>
                <a:lnTo>
                  <a:pt x="876353" y="629834"/>
                </a:lnTo>
                <a:lnTo>
                  <a:pt x="782107" y="673740"/>
                </a:lnTo>
                <a:lnTo>
                  <a:pt x="779417" y="735915"/>
                </a:lnTo>
                <a:lnTo>
                  <a:pt x="872419" y="828920"/>
                </a:lnTo>
                <a:lnTo>
                  <a:pt x="915491" y="785851"/>
                </a:lnTo>
                <a:lnTo>
                  <a:pt x="973842" y="973846"/>
                </a:lnTo>
                <a:lnTo>
                  <a:pt x="785846" y="915493"/>
                </a:lnTo>
                <a:lnTo>
                  <a:pt x="828918" y="872424"/>
                </a:lnTo>
                <a:lnTo>
                  <a:pt x="735910" y="779418"/>
                </a:lnTo>
                <a:lnTo>
                  <a:pt x="673737" y="782109"/>
                </a:lnTo>
                <a:lnTo>
                  <a:pt x="629836" y="876355"/>
                </a:lnTo>
                <a:lnTo>
                  <a:pt x="532142" y="840757"/>
                </a:lnTo>
                <a:lnTo>
                  <a:pt x="455514" y="911032"/>
                </a:lnTo>
                <a:lnTo>
                  <a:pt x="378883" y="840758"/>
                </a:lnTo>
                <a:lnTo>
                  <a:pt x="281195" y="876355"/>
                </a:lnTo>
                <a:lnTo>
                  <a:pt x="237290" y="782109"/>
                </a:lnTo>
                <a:lnTo>
                  <a:pt x="133419" y="777613"/>
                </a:lnTo>
                <a:lnTo>
                  <a:pt x="128920" y="673739"/>
                </a:lnTo>
                <a:lnTo>
                  <a:pt x="34677" y="629834"/>
                </a:lnTo>
                <a:lnTo>
                  <a:pt x="70273" y="532144"/>
                </a:lnTo>
                <a:lnTo>
                  <a:pt x="0" y="455514"/>
                </a:lnTo>
                <a:lnTo>
                  <a:pt x="70271" y="378885"/>
                </a:lnTo>
                <a:lnTo>
                  <a:pt x="34677" y="281195"/>
                </a:lnTo>
                <a:lnTo>
                  <a:pt x="128920" y="237291"/>
                </a:lnTo>
                <a:lnTo>
                  <a:pt x="133419" y="133419"/>
                </a:lnTo>
                <a:lnTo>
                  <a:pt x="237288" y="128921"/>
                </a:lnTo>
                <a:lnTo>
                  <a:pt x="281195" y="34676"/>
                </a:lnTo>
                <a:lnTo>
                  <a:pt x="378884" y="70273"/>
                </a:lnTo>
                <a:lnTo>
                  <a:pt x="455514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41DA1EDE-B0EB-1C3F-393C-612867FA642D}"/>
              </a:ext>
            </a:extLst>
          </p:cNvPr>
          <p:cNvSpPr/>
          <p:nvPr/>
        </p:nvSpPr>
        <p:spPr bwMode="auto">
          <a:xfrm>
            <a:off x="2228117" y="3563994"/>
            <a:ext cx="1121754" cy="1121750"/>
          </a:xfrm>
          <a:custGeom>
            <a:avLst/>
            <a:gdLst>
              <a:gd name="connsiteX0" fmla="*/ 518331 w 973846"/>
              <a:gd name="connsiteY0" fmla="*/ 0 h 973845"/>
              <a:gd name="connsiteX1" fmla="*/ 594961 w 973846"/>
              <a:gd name="connsiteY1" fmla="*/ 70273 h 973845"/>
              <a:gd name="connsiteX2" fmla="*/ 692651 w 973846"/>
              <a:gd name="connsiteY2" fmla="*/ 34677 h 973845"/>
              <a:gd name="connsiteX3" fmla="*/ 736554 w 973846"/>
              <a:gd name="connsiteY3" fmla="*/ 128921 h 973845"/>
              <a:gd name="connsiteX4" fmla="*/ 840428 w 973846"/>
              <a:gd name="connsiteY4" fmla="*/ 133418 h 973845"/>
              <a:gd name="connsiteX5" fmla="*/ 844924 w 973846"/>
              <a:gd name="connsiteY5" fmla="*/ 237290 h 973845"/>
              <a:gd name="connsiteX6" fmla="*/ 939170 w 973846"/>
              <a:gd name="connsiteY6" fmla="*/ 281196 h 973845"/>
              <a:gd name="connsiteX7" fmla="*/ 903573 w 973846"/>
              <a:gd name="connsiteY7" fmla="*/ 378885 h 973845"/>
              <a:gd name="connsiteX8" fmla="*/ 973846 w 973846"/>
              <a:gd name="connsiteY8" fmla="*/ 455515 h 973845"/>
              <a:gd name="connsiteX9" fmla="*/ 903573 w 973846"/>
              <a:gd name="connsiteY9" fmla="*/ 532145 h 973845"/>
              <a:gd name="connsiteX10" fmla="*/ 939170 w 973846"/>
              <a:gd name="connsiteY10" fmla="*/ 629834 h 973845"/>
              <a:gd name="connsiteX11" fmla="*/ 844925 w 973846"/>
              <a:gd name="connsiteY11" fmla="*/ 673739 h 973845"/>
              <a:gd name="connsiteX12" fmla="*/ 840427 w 973846"/>
              <a:gd name="connsiteY12" fmla="*/ 777613 h 973845"/>
              <a:gd name="connsiteX13" fmla="*/ 736554 w 973846"/>
              <a:gd name="connsiteY13" fmla="*/ 782109 h 973845"/>
              <a:gd name="connsiteX14" fmla="*/ 692649 w 973846"/>
              <a:gd name="connsiteY14" fmla="*/ 876355 h 973845"/>
              <a:gd name="connsiteX15" fmla="*/ 594959 w 973846"/>
              <a:gd name="connsiteY15" fmla="*/ 840757 h 973845"/>
              <a:gd name="connsiteX16" fmla="*/ 518330 w 973846"/>
              <a:gd name="connsiteY16" fmla="*/ 911032 h 973845"/>
              <a:gd name="connsiteX17" fmla="*/ 441700 w 973846"/>
              <a:gd name="connsiteY17" fmla="*/ 840758 h 973845"/>
              <a:gd name="connsiteX18" fmla="*/ 344012 w 973846"/>
              <a:gd name="connsiteY18" fmla="*/ 876355 h 973845"/>
              <a:gd name="connsiteX19" fmla="*/ 300107 w 973846"/>
              <a:gd name="connsiteY19" fmla="*/ 782109 h 973845"/>
              <a:gd name="connsiteX20" fmla="*/ 237931 w 973846"/>
              <a:gd name="connsiteY20" fmla="*/ 779417 h 973845"/>
              <a:gd name="connsiteX21" fmla="*/ 144926 w 973846"/>
              <a:gd name="connsiteY21" fmla="*/ 872422 h 973845"/>
              <a:gd name="connsiteX22" fmla="*/ 187995 w 973846"/>
              <a:gd name="connsiteY22" fmla="*/ 915492 h 973845"/>
              <a:gd name="connsiteX23" fmla="*/ 0 w 973846"/>
              <a:gd name="connsiteY23" fmla="*/ 973845 h 973845"/>
              <a:gd name="connsiteX24" fmla="*/ 58353 w 973846"/>
              <a:gd name="connsiteY24" fmla="*/ 785849 h 973845"/>
              <a:gd name="connsiteX25" fmla="*/ 101422 w 973846"/>
              <a:gd name="connsiteY25" fmla="*/ 828918 h 973845"/>
              <a:gd name="connsiteX26" fmla="*/ 194428 w 973846"/>
              <a:gd name="connsiteY26" fmla="*/ 735912 h 973845"/>
              <a:gd name="connsiteX27" fmla="*/ 191736 w 973846"/>
              <a:gd name="connsiteY27" fmla="*/ 673739 h 973845"/>
              <a:gd name="connsiteX28" fmla="*/ 97492 w 973846"/>
              <a:gd name="connsiteY28" fmla="*/ 629835 h 973845"/>
              <a:gd name="connsiteX29" fmla="*/ 133088 w 973846"/>
              <a:gd name="connsiteY29" fmla="*/ 532146 h 973845"/>
              <a:gd name="connsiteX30" fmla="*/ 62814 w 973846"/>
              <a:gd name="connsiteY30" fmla="*/ 455516 h 973845"/>
              <a:gd name="connsiteX31" fmla="*/ 133089 w 973846"/>
              <a:gd name="connsiteY31" fmla="*/ 378887 h 973845"/>
              <a:gd name="connsiteX32" fmla="*/ 97491 w 973846"/>
              <a:gd name="connsiteY32" fmla="*/ 281197 h 973845"/>
              <a:gd name="connsiteX33" fmla="*/ 191737 w 973846"/>
              <a:gd name="connsiteY33" fmla="*/ 237292 h 973845"/>
              <a:gd name="connsiteX34" fmla="*/ 196233 w 973846"/>
              <a:gd name="connsiteY34" fmla="*/ 133419 h 973845"/>
              <a:gd name="connsiteX35" fmla="*/ 300107 w 973846"/>
              <a:gd name="connsiteY35" fmla="*/ 128922 h 973845"/>
              <a:gd name="connsiteX36" fmla="*/ 344012 w 973846"/>
              <a:gd name="connsiteY36" fmla="*/ 34676 h 973845"/>
              <a:gd name="connsiteX37" fmla="*/ 441702 w 973846"/>
              <a:gd name="connsiteY37" fmla="*/ 70273 h 973845"/>
              <a:gd name="connsiteX38" fmla="*/ 518331 w 973846"/>
              <a:gd name="connsiteY38" fmla="*/ 0 h 973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6" h="973845">
                <a:moveTo>
                  <a:pt x="518331" y="0"/>
                </a:moveTo>
                <a:lnTo>
                  <a:pt x="594961" y="70273"/>
                </a:lnTo>
                <a:lnTo>
                  <a:pt x="692651" y="34677"/>
                </a:lnTo>
                <a:lnTo>
                  <a:pt x="736554" y="128921"/>
                </a:lnTo>
                <a:lnTo>
                  <a:pt x="840428" y="133418"/>
                </a:lnTo>
                <a:lnTo>
                  <a:pt x="844924" y="237290"/>
                </a:lnTo>
                <a:lnTo>
                  <a:pt x="939170" y="281196"/>
                </a:lnTo>
                <a:lnTo>
                  <a:pt x="903573" y="378885"/>
                </a:lnTo>
                <a:lnTo>
                  <a:pt x="973846" y="455515"/>
                </a:lnTo>
                <a:lnTo>
                  <a:pt x="903573" y="532145"/>
                </a:lnTo>
                <a:lnTo>
                  <a:pt x="939170" y="629834"/>
                </a:lnTo>
                <a:lnTo>
                  <a:pt x="844925" y="673739"/>
                </a:lnTo>
                <a:lnTo>
                  <a:pt x="840427" y="777613"/>
                </a:lnTo>
                <a:lnTo>
                  <a:pt x="736554" y="782109"/>
                </a:lnTo>
                <a:lnTo>
                  <a:pt x="692649" y="876355"/>
                </a:lnTo>
                <a:lnTo>
                  <a:pt x="594959" y="840757"/>
                </a:lnTo>
                <a:lnTo>
                  <a:pt x="518330" y="911032"/>
                </a:lnTo>
                <a:lnTo>
                  <a:pt x="441700" y="840758"/>
                </a:lnTo>
                <a:lnTo>
                  <a:pt x="344012" y="876355"/>
                </a:lnTo>
                <a:lnTo>
                  <a:pt x="300107" y="782109"/>
                </a:lnTo>
                <a:lnTo>
                  <a:pt x="237931" y="779417"/>
                </a:lnTo>
                <a:lnTo>
                  <a:pt x="144926" y="872422"/>
                </a:lnTo>
                <a:lnTo>
                  <a:pt x="187995" y="915492"/>
                </a:lnTo>
                <a:lnTo>
                  <a:pt x="0" y="973845"/>
                </a:lnTo>
                <a:lnTo>
                  <a:pt x="58353" y="785849"/>
                </a:lnTo>
                <a:lnTo>
                  <a:pt x="101422" y="828918"/>
                </a:lnTo>
                <a:lnTo>
                  <a:pt x="194428" y="735912"/>
                </a:lnTo>
                <a:lnTo>
                  <a:pt x="191736" y="673739"/>
                </a:lnTo>
                <a:lnTo>
                  <a:pt x="97492" y="629835"/>
                </a:lnTo>
                <a:lnTo>
                  <a:pt x="133088" y="532146"/>
                </a:lnTo>
                <a:lnTo>
                  <a:pt x="62814" y="455516"/>
                </a:lnTo>
                <a:lnTo>
                  <a:pt x="133089" y="378887"/>
                </a:lnTo>
                <a:lnTo>
                  <a:pt x="97491" y="281197"/>
                </a:lnTo>
                <a:lnTo>
                  <a:pt x="191737" y="237292"/>
                </a:lnTo>
                <a:lnTo>
                  <a:pt x="196233" y="133419"/>
                </a:lnTo>
                <a:lnTo>
                  <a:pt x="300107" y="128922"/>
                </a:lnTo>
                <a:lnTo>
                  <a:pt x="344012" y="34676"/>
                </a:lnTo>
                <a:lnTo>
                  <a:pt x="441702" y="70273"/>
                </a:lnTo>
                <a:lnTo>
                  <a:pt x="518331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09259F43-0477-B9BF-89EA-7D620141AA2C}"/>
              </a:ext>
            </a:extLst>
          </p:cNvPr>
          <p:cNvSpPr/>
          <p:nvPr/>
        </p:nvSpPr>
        <p:spPr bwMode="auto">
          <a:xfrm>
            <a:off x="726522" y="5052710"/>
            <a:ext cx="1121754" cy="1121750"/>
          </a:xfrm>
          <a:custGeom>
            <a:avLst/>
            <a:gdLst>
              <a:gd name="connsiteX0" fmla="*/ 973847 w 973847"/>
              <a:gd name="connsiteY0" fmla="*/ 0 h 973846"/>
              <a:gd name="connsiteX1" fmla="*/ 915493 w 973847"/>
              <a:gd name="connsiteY1" fmla="*/ 187995 h 973846"/>
              <a:gd name="connsiteX2" fmla="*/ 872425 w 973847"/>
              <a:gd name="connsiteY2" fmla="*/ 144927 h 973846"/>
              <a:gd name="connsiteX3" fmla="*/ 779420 w 973847"/>
              <a:gd name="connsiteY3" fmla="*/ 237932 h 973846"/>
              <a:gd name="connsiteX4" fmla="*/ 782112 w 973847"/>
              <a:gd name="connsiteY4" fmla="*/ 300106 h 973846"/>
              <a:gd name="connsiteX5" fmla="*/ 876355 w 973847"/>
              <a:gd name="connsiteY5" fmla="*/ 344010 h 973846"/>
              <a:gd name="connsiteX6" fmla="*/ 840760 w 973847"/>
              <a:gd name="connsiteY6" fmla="*/ 441699 h 973846"/>
              <a:gd name="connsiteX7" fmla="*/ 911033 w 973847"/>
              <a:gd name="connsiteY7" fmla="*/ 518329 h 973846"/>
              <a:gd name="connsiteX8" fmla="*/ 840760 w 973847"/>
              <a:gd name="connsiteY8" fmla="*/ 594959 h 973846"/>
              <a:gd name="connsiteX9" fmla="*/ 876355 w 973847"/>
              <a:gd name="connsiteY9" fmla="*/ 692649 h 973846"/>
              <a:gd name="connsiteX10" fmla="*/ 782112 w 973847"/>
              <a:gd name="connsiteY10" fmla="*/ 736553 h 973846"/>
              <a:gd name="connsiteX11" fmla="*/ 777614 w 973847"/>
              <a:gd name="connsiteY11" fmla="*/ 840426 h 973846"/>
              <a:gd name="connsiteX12" fmla="*/ 673740 w 973847"/>
              <a:gd name="connsiteY12" fmla="*/ 844924 h 973846"/>
              <a:gd name="connsiteX13" fmla="*/ 629835 w 973847"/>
              <a:gd name="connsiteY13" fmla="*/ 939168 h 973846"/>
              <a:gd name="connsiteX14" fmla="*/ 532146 w 973847"/>
              <a:gd name="connsiteY14" fmla="*/ 903573 h 973846"/>
              <a:gd name="connsiteX15" fmla="*/ 455515 w 973847"/>
              <a:gd name="connsiteY15" fmla="*/ 973846 h 973846"/>
              <a:gd name="connsiteX16" fmla="*/ 378889 w 973847"/>
              <a:gd name="connsiteY16" fmla="*/ 903573 h 973846"/>
              <a:gd name="connsiteX17" fmla="*/ 281198 w 973847"/>
              <a:gd name="connsiteY17" fmla="*/ 939168 h 973846"/>
              <a:gd name="connsiteX18" fmla="*/ 237293 w 973847"/>
              <a:gd name="connsiteY18" fmla="*/ 844924 h 973846"/>
              <a:gd name="connsiteX19" fmla="*/ 133420 w 973847"/>
              <a:gd name="connsiteY19" fmla="*/ 840427 h 973846"/>
              <a:gd name="connsiteX20" fmla="*/ 128923 w 973847"/>
              <a:gd name="connsiteY20" fmla="*/ 736555 h 973846"/>
              <a:gd name="connsiteX21" fmla="*/ 34676 w 973847"/>
              <a:gd name="connsiteY21" fmla="*/ 692650 h 973846"/>
              <a:gd name="connsiteX22" fmla="*/ 70276 w 973847"/>
              <a:gd name="connsiteY22" fmla="*/ 594959 h 973846"/>
              <a:gd name="connsiteX23" fmla="*/ 0 w 973847"/>
              <a:gd name="connsiteY23" fmla="*/ 518331 h 973846"/>
              <a:gd name="connsiteX24" fmla="*/ 70275 w 973847"/>
              <a:gd name="connsiteY24" fmla="*/ 441700 h 973846"/>
              <a:gd name="connsiteX25" fmla="*/ 34677 w 973847"/>
              <a:gd name="connsiteY25" fmla="*/ 344011 h 973846"/>
              <a:gd name="connsiteX26" fmla="*/ 128924 w 973847"/>
              <a:gd name="connsiteY26" fmla="*/ 300106 h 973846"/>
              <a:gd name="connsiteX27" fmla="*/ 133421 w 973847"/>
              <a:gd name="connsiteY27" fmla="*/ 196233 h 973846"/>
              <a:gd name="connsiteX28" fmla="*/ 237293 w 973847"/>
              <a:gd name="connsiteY28" fmla="*/ 191736 h 973846"/>
              <a:gd name="connsiteX29" fmla="*/ 281197 w 973847"/>
              <a:gd name="connsiteY29" fmla="*/ 97490 h 973846"/>
              <a:gd name="connsiteX30" fmla="*/ 378889 w 973847"/>
              <a:gd name="connsiteY30" fmla="*/ 133088 h 973846"/>
              <a:gd name="connsiteX31" fmla="*/ 455519 w 973847"/>
              <a:gd name="connsiteY31" fmla="*/ 62813 h 973846"/>
              <a:gd name="connsiteX32" fmla="*/ 532146 w 973847"/>
              <a:gd name="connsiteY32" fmla="*/ 133087 h 973846"/>
              <a:gd name="connsiteX33" fmla="*/ 629835 w 973847"/>
              <a:gd name="connsiteY33" fmla="*/ 97491 h 973846"/>
              <a:gd name="connsiteX34" fmla="*/ 673742 w 973847"/>
              <a:gd name="connsiteY34" fmla="*/ 191737 h 973846"/>
              <a:gd name="connsiteX35" fmla="*/ 735915 w 973847"/>
              <a:gd name="connsiteY35" fmla="*/ 194427 h 973846"/>
              <a:gd name="connsiteX36" fmla="*/ 828920 w 973847"/>
              <a:gd name="connsiteY36" fmla="*/ 101422 h 973846"/>
              <a:gd name="connsiteX37" fmla="*/ 785855 w 973847"/>
              <a:gd name="connsiteY37" fmla="*/ 58353 h 973846"/>
              <a:gd name="connsiteX38" fmla="*/ 973847 w 973847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7" h="973846">
                <a:moveTo>
                  <a:pt x="973847" y="0"/>
                </a:moveTo>
                <a:lnTo>
                  <a:pt x="915493" y="187995"/>
                </a:lnTo>
                <a:lnTo>
                  <a:pt x="872425" y="144927"/>
                </a:lnTo>
                <a:lnTo>
                  <a:pt x="779420" y="237932"/>
                </a:lnTo>
                <a:lnTo>
                  <a:pt x="782112" y="300106"/>
                </a:lnTo>
                <a:lnTo>
                  <a:pt x="876355" y="344010"/>
                </a:lnTo>
                <a:lnTo>
                  <a:pt x="840760" y="441699"/>
                </a:lnTo>
                <a:lnTo>
                  <a:pt x="911033" y="518329"/>
                </a:lnTo>
                <a:lnTo>
                  <a:pt x="840760" y="594959"/>
                </a:lnTo>
                <a:lnTo>
                  <a:pt x="876355" y="692649"/>
                </a:lnTo>
                <a:lnTo>
                  <a:pt x="782112" y="736553"/>
                </a:lnTo>
                <a:lnTo>
                  <a:pt x="777614" y="840426"/>
                </a:lnTo>
                <a:lnTo>
                  <a:pt x="673740" y="844924"/>
                </a:lnTo>
                <a:lnTo>
                  <a:pt x="629835" y="939168"/>
                </a:lnTo>
                <a:lnTo>
                  <a:pt x="532146" y="903573"/>
                </a:lnTo>
                <a:lnTo>
                  <a:pt x="455515" y="973846"/>
                </a:lnTo>
                <a:lnTo>
                  <a:pt x="378889" y="903573"/>
                </a:lnTo>
                <a:lnTo>
                  <a:pt x="281198" y="939168"/>
                </a:lnTo>
                <a:lnTo>
                  <a:pt x="237293" y="844924"/>
                </a:lnTo>
                <a:lnTo>
                  <a:pt x="133420" y="840427"/>
                </a:lnTo>
                <a:lnTo>
                  <a:pt x="128923" y="736555"/>
                </a:lnTo>
                <a:lnTo>
                  <a:pt x="34676" y="692650"/>
                </a:lnTo>
                <a:lnTo>
                  <a:pt x="70276" y="594959"/>
                </a:lnTo>
                <a:lnTo>
                  <a:pt x="0" y="518331"/>
                </a:lnTo>
                <a:lnTo>
                  <a:pt x="70275" y="441700"/>
                </a:lnTo>
                <a:lnTo>
                  <a:pt x="34677" y="344011"/>
                </a:lnTo>
                <a:lnTo>
                  <a:pt x="128924" y="300106"/>
                </a:lnTo>
                <a:lnTo>
                  <a:pt x="133421" y="196233"/>
                </a:lnTo>
                <a:lnTo>
                  <a:pt x="237293" y="191736"/>
                </a:lnTo>
                <a:lnTo>
                  <a:pt x="281197" y="97490"/>
                </a:lnTo>
                <a:lnTo>
                  <a:pt x="378889" y="133088"/>
                </a:lnTo>
                <a:lnTo>
                  <a:pt x="455519" y="62813"/>
                </a:lnTo>
                <a:lnTo>
                  <a:pt x="532146" y="133087"/>
                </a:lnTo>
                <a:lnTo>
                  <a:pt x="629835" y="97491"/>
                </a:lnTo>
                <a:lnTo>
                  <a:pt x="673742" y="191737"/>
                </a:lnTo>
                <a:lnTo>
                  <a:pt x="735915" y="194427"/>
                </a:lnTo>
                <a:lnTo>
                  <a:pt x="828920" y="101422"/>
                </a:lnTo>
                <a:lnTo>
                  <a:pt x="785855" y="58353"/>
                </a:lnTo>
                <a:lnTo>
                  <a:pt x="973847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3D517116-F6FC-BB62-0614-8425B2C7FB76}"/>
              </a:ext>
            </a:extLst>
          </p:cNvPr>
          <p:cNvSpPr/>
          <p:nvPr/>
        </p:nvSpPr>
        <p:spPr bwMode="auto">
          <a:xfrm>
            <a:off x="2228117" y="5052709"/>
            <a:ext cx="1121752" cy="1121752"/>
          </a:xfrm>
          <a:custGeom>
            <a:avLst/>
            <a:gdLst>
              <a:gd name="connsiteX0" fmla="*/ 0 w 973845"/>
              <a:gd name="connsiteY0" fmla="*/ 0 h 973846"/>
              <a:gd name="connsiteX1" fmla="*/ 187994 w 973845"/>
              <a:gd name="connsiteY1" fmla="*/ 58352 h 973846"/>
              <a:gd name="connsiteX2" fmla="*/ 144925 w 973845"/>
              <a:gd name="connsiteY2" fmla="*/ 101422 h 973846"/>
              <a:gd name="connsiteX3" fmla="*/ 237931 w 973845"/>
              <a:gd name="connsiteY3" fmla="*/ 194427 h 973846"/>
              <a:gd name="connsiteX4" fmla="*/ 300105 w 973845"/>
              <a:gd name="connsiteY4" fmla="*/ 191735 h 973846"/>
              <a:gd name="connsiteX5" fmla="*/ 344008 w 973845"/>
              <a:gd name="connsiteY5" fmla="*/ 97491 h 973846"/>
              <a:gd name="connsiteX6" fmla="*/ 441699 w 973845"/>
              <a:gd name="connsiteY6" fmla="*/ 133088 h 973846"/>
              <a:gd name="connsiteX7" fmla="*/ 518329 w 973845"/>
              <a:gd name="connsiteY7" fmla="*/ 62813 h 973846"/>
              <a:gd name="connsiteX8" fmla="*/ 594957 w 973845"/>
              <a:gd name="connsiteY8" fmla="*/ 133088 h 973846"/>
              <a:gd name="connsiteX9" fmla="*/ 692647 w 973845"/>
              <a:gd name="connsiteY9" fmla="*/ 97490 h 973846"/>
              <a:gd name="connsiteX10" fmla="*/ 736552 w 973845"/>
              <a:gd name="connsiteY10" fmla="*/ 191737 h 973846"/>
              <a:gd name="connsiteX11" fmla="*/ 840425 w 973845"/>
              <a:gd name="connsiteY11" fmla="*/ 196233 h 973846"/>
              <a:gd name="connsiteX12" fmla="*/ 844922 w 973845"/>
              <a:gd name="connsiteY12" fmla="*/ 300106 h 973846"/>
              <a:gd name="connsiteX13" fmla="*/ 939167 w 973845"/>
              <a:gd name="connsiteY13" fmla="*/ 344011 h 973846"/>
              <a:gd name="connsiteX14" fmla="*/ 903572 w 973845"/>
              <a:gd name="connsiteY14" fmla="*/ 441701 h 973846"/>
              <a:gd name="connsiteX15" fmla="*/ 973845 w 973845"/>
              <a:gd name="connsiteY15" fmla="*/ 518331 h 973846"/>
              <a:gd name="connsiteX16" fmla="*/ 903572 w 973845"/>
              <a:gd name="connsiteY16" fmla="*/ 594959 h 973846"/>
              <a:gd name="connsiteX17" fmla="*/ 939167 w 973845"/>
              <a:gd name="connsiteY17" fmla="*/ 692648 h 973846"/>
              <a:gd name="connsiteX18" fmla="*/ 844922 w 973845"/>
              <a:gd name="connsiteY18" fmla="*/ 736553 h 973846"/>
              <a:gd name="connsiteX19" fmla="*/ 840426 w 973845"/>
              <a:gd name="connsiteY19" fmla="*/ 840428 h 973846"/>
              <a:gd name="connsiteX20" fmla="*/ 736552 w 973845"/>
              <a:gd name="connsiteY20" fmla="*/ 844922 h 973846"/>
              <a:gd name="connsiteX21" fmla="*/ 692647 w 973845"/>
              <a:gd name="connsiteY21" fmla="*/ 939168 h 973846"/>
              <a:gd name="connsiteX22" fmla="*/ 594958 w 973845"/>
              <a:gd name="connsiteY22" fmla="*/ 903573 h 973846"/>
              <a:gd name="connsiteX23" fmla="*/ 518329 w 973845"/>
              <a:gd name="connsiteY23" fmla="*/ 973846 h 973846"/>
              <a:gd name="connsiteX24" fmla="*/ 441699 w 973845"/>
              <a:gd name="connsiteY24" fmla="*/ 903573 h 973846"/>
              <a:gd name="connsiteX25" fmla="*/ 344009 w 973845"/>
              <a:gd name="connsiteY25" fmla="*/ 939168 h 973846"/>
              <a:gd name="connsiteX26" fmla="*/ 300105 w 973845"/>
              <a:gd name="connsiteY26" fmla="*/ 844924 h 973846"/>
              <a:gd name="connsiteX27" fmla="*/ 196231 w 973845"/>
              <a:gd name="connsiteY27" fmla="*/ 840427 h 973846"/>
              <a:gd name="connsiteX28" fmla="*/ 191735 w 973845"/>
              <a:gd name="connsiteY28" fmla="*/ 736554 h 973846"/>
              <a:gd name="connsiteX29" fmla="*/ 97489 w 973845"/>
              <a:gd name="connsiteY29" fmla="*/ 692648 h 973846"/>
              <a:gd name="connsiteX30" fmla="*/ 133086 w 973845"/>
              <a:gd name="connsiteY30" fmla="*/ 594959 h 973846"/>
              <a:gd name="connsiteX31" fmla="*/ 62813 w 973845"/>
              <a:gd name="connsiteY31" fmla="*/ 518330 h 973846"/>
              <a:gd name="connsiteX32" fmla="*/ 133087 w 973845"/>
              <a:gd name="connsiteY32" fmla="*/ 441700 h 973846"/>
              <a:gd name="connsiteX33" fmla="*/ 97490 w 973845"/>
              <a:gd name="connsiteY33" fmla="*/ 344010 h 973846"/>
              <a:gd name="connsiteX34" fmla="*/ 191734 w 973845"/>
              <a:gd name="connsiteY34" fmla="*/ 300106 h 973846"/>
              <a:gd name="connsiteX35" fmla="*/ 194427 w 973845"/>
              <a:gd name="connsiteY35" fmla="*/ 237931 h 973846"/>
              <a:gd name="connsiteX36" fmla="*/ 101421 w 973845"/>
              <a:gd name="connsiteY36" fmla="*/ 144926 h 973846"/>
              <a:gd name="connsiteX37" fmla="*/ 58352 w 973845"/>
              <a:gd name="connsiteY37" fmla="*/ 187995 h 973846"/>
              <a:gd name="connsiteX38" fmla="*/ 0 w 973845"/>
              <a:gd name="connsiteY38" fmla="*/ 0 h 973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3845" h="973846">
                <a:moveTo>
                  <a:pt x="0" y="0"/>
                </a:moveTo>
                <a:lnTo>
                  <a:pt x="187994" y="58352"/>
                </a:lnTo>
                <a:lnTo>
                  <a:pt x="144925" y="101422"/>
                </a:lnTo>
                <a:lnTo>
                  <a:pt x="237931" y="194427"/>
                </a:lnTo>
                <a:lnTo>
                  <a:pt x="300105" y="191735"/>
                </a:lnTo>
                <a:lnTo>
                  <a:pt x="344008" y="97491"/>
                </a:lnTo>
                <a:lnTo>
                  <a:pt x="441699" y="133088"/>
                </a:lnTo>
                <a:lnTo>
                  <a:pt x="518329" y="62813"/>
                </a:lnTo>
                <a:lnTo>
                  <a:pt x="594957" y="133088"/>
                </a:lnTo>
                <a:lnTo>
                  <a:pt x="692647" y="97490"/>
                </a:lnTo>
                <a:lnTo>
                  <a:pt x="736552" y="191737"/>
                </a:lnTo>
                <a:lnTo>
                  <a:pt x="840425" y="196233"/>
                </a:lnTo>
                <a:lnTo>
                  <a:pt x="844922" y="300106"/>
                </a:lnTo>
                <a:lnTo>
                  <a:pt x="939167" y="344011"/>
                </a:lnTo>
                <a:lnTo>
                  <a:pt x="903572" y="441701"/>
                </a:lnTo>
                <a:lnTo>
                  <a:pt x="973845" y="518331"/>
                </a:lnTo>
                <a:lnTo>
                  <a:pt x="903572" y="594959"/>
                </a:lnTo>
                <a:lnTo>
                  <a:pt x="939167" y="692648"/>
                </a:lnTo>
                <a:lnTo>
                  <a:pt x="844922" y="736553"/>
                </a:lnTo>
                <a:lnTo>
                  <a:pt x="840426" y="840428"/>
                </a:lnTo>
                <a:lnTo>
                  <a:pt x="736552" y="844922"/>
                </a:lnTo>
                <a:lnTo>
                  <a:pt x="692647" y="939168"/>
                </a:lnTo>
                <a:lnTo>
                  <a:pt x="594958" y="903573"/>
                </a:lnTo>
                <a:lnTo>
                  <a:pt x="518329" y="973846"/>
                </a:lnTo>
                <a:lnTo>
                  <a:pt x="441699" y="903573"/>
                </a:lnTo>
                <a:lnTo>
                  <a:pt x="344009" y="939168"/>
                </a:lnTo>
                <a:lnTo>
                  <a:pt x="300105" y="844924"/>
                </a:lnTo>
                <a:lnTo>
                  <a:pt x="196231" y="840427"/>
                </a:lnTo>
                <a:lnTo>
                  <a:pt x="191735" y="736554"/>
                </a:lnTo>
                <a:lnTo>
                  <a:pt x="97489" y="692648"/>
                </a:lnTo>
                <a:lnTo>
                  <a:pt x="133086" y="594959"/>
                </a:lnTo>
                <a:lnTo>
                  <a:pt x="62813" y="518330"/>
                </a:lnTo>
                <a:lnTo>
                  <a:pt x="133087" y="441700"/>
                </a:lnTo>
                <a:lnTo>
                  <a:pt x="97490" y="344010"/>
                </a:lnTo>
                <a:lnTo>
                  <a:pt x="191734" y="300106"/>
                </a:lnTo>
                <a:lnTo>
                  <a:pt x="194427" y="237931"/>
                </a:lnTo>
                <a:lnTo>
                  <a:pt x="101421" y="144926"/>
                </a:lnTo>
                <a:lnTo>
                  <a:pt x="58352" y="1879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6C22193-95BD-3427-7321-17170E0FFFEF}"/>
              </a:ext>
            </a:extLst>
          </p:cNvPr>
          <p:cNvSpPr txBox="1"/>
          <p:nvPr/>
        </p:nvSpPr>
        <p:spPr>
          <a:xfrm>
            <a:off x="1697435" y="469934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達成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D528126-D31C-643F-298E-AA32E804F543}"/>
              </a:ext>
            </a:extLst>
          </p:cNvPr>
          <p:cNvSpPr txBox="1"/>
          <p:nvPr/>
        </p:nvSpPr>
        <p:spPr>
          <a:xfrm>
            <a:off x="855536" y="3925620"/>
            <a:ext cx="817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計画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55DB7A7-CB21-4552-1BAE-16A36E1EE4A2}"/>
              </a:ext>
            </a:extLst>
          </p:cNvPr>
          <p:cNvSpPr txBox="1"/>
          <p:nvPr/>
        </p:nvSpPr>
        <p:spPr>
          <a:xfrm>
            <a:off x="2404585" y="3925620"/>
            <a:ext cx="81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計画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832D0D7-7151-C540-DC11-F177F0D9BC33}"/>
              </a:ext>
            </a:extLst>
          </p:cNvPr>
          <p:cNvSpPr txBox="1"/>
          <p:nvPr/>
        </p:nvSpPr>
        <p:spPr>
          <a:xfrm>
            <a:off x="861947" y="5481859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計画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4CAF394-46A6-3772-16B3-6BAC479E4D65}"/>
              </a:ext>
            </a:extLst>
          </p:cNvPr>
          <p:cNvSpPr txBox="1"/>
          <p:nvPr/>
        </p:nvSpPr>
        <p:spPr>
          <a:xfrm>
            <a:off x="2397371" y="5481859"/>
            <a:ext cx="829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計画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E7C5B98-C5C5-ABAA-71AA-5DDD6BF62DCF}"/>
              </a:ext>
            </a:extLst>
          </p:cNvPr>
          <p:cNvGrpSpPr/>
          <p:nvPr/>
        </p:nvGrpSpPr>
        <p:grpSpPr>
          <a:xfrm>
            <a:off x="3880551" y="3614561"/>
            <a:ext cx="2563536" cy="2559899"/>
            <a:chOff x="6171415" y="3885489"/>
            <a:chExt cx="1878283" cy="18756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B58B824-B297-22C2-94BF-1A9702137551}"/>
                </a:ext>
              </a:extLst>
            </p:cNvPr>
            <p:cNvSpPr/>
            <p:nvPr/>
          </p:nvSpPr>
          <p:spPr bwMode="auto">
            <a:xfrm>
              <a:off x="7392525" y="3885489"/>
              <a:ext cx="657173" cy="1171724"/>
            </a:xfrm>
            <a:custGeom>
              <a:avLst/>
              <a:gdLst>
                <a:gd name="connsiteX0" fmla="*/ 561616 w 1123232"/>
                <a:gd name="connsiteY0" fmla="*/ 0 h 2002697"/>
                <a:gd name="connsiteX1" fmla="*/ 612465 w 1123232"/>
                <a:gd name="connsiteY1" fmla="*/ 45363 h 2002697"/>
                <a:gd name="connsiteX2" fmla="*/ 671182 w 1123232"/>
                <a:gd name="connsiteY2" fmla="*/ 10810 h 2002697"/>
                <a:gd name="connsiteX3" fmla="*/ 712200 w 1123232"/>
                <a:gd name="connsiteY3" fmla="*/ 65201 h 2002697"/>
                <a:gd name="connsiteX4" fmla="*/ 776535 w 1123232"/>
                <a:gd name="connsiteY4" fmla="*/ 42756 h 2002697"/>
                <a:gd name="connsiteX5" fmla="*/ 806157 w 1123232"/>
                <a:gd name="connsiteY5" fmla="*/ 104116 h 2002697"/>
                <a:gd name="connsiteX6" fmla="*/ 873633 w 1123232"/>
                <a:gd name="connsiteY6" fmla="*/ 94654 h 2002697"/>
                <a:gd name="connsiteX7" fmla="*/ 890708 w 1123232"/>
                <a:gd name="connsiteY7" fmla="*/ 160615 h 2002697"/>
                <a:gd name="connsiteX8" fmla="*/ 958739 w 1123232"/>
                <a:gd name="connsiteY8" fmla="*/ 164519 h 2002697"/>
                <a:gd name="connsiteX9" fmla="*/ 962618 w 1123232"/>
                <a:gd name="connsiteY9" fmla="*/ 232547 h 2002697"/>
                <a:gd name="connsiteX10" fmla="*/ 1028584 w 1123232"/>
                <a:gd name="connsiteY10" fmla="*/ 249621 h 2002697"/>
                <a:gd name="connsiteX11" fmla="*/ 1019116 w 1123232"/>
                <a:gd name="connsiteY11" fmla="*/ 317097 h 2002697"/>
                <a:gd name="connsiteX12" fmla="*/ 1080482 w 1123232"/>
                <a:gd name="connsiteY12" fmla="*/ 346723 h 2002697"/>
                <a:gd name="connsiteX13" fmla="*/ 1058032 w 1123232"/>
                <a:gd name="connsiteY13" fmla="*/ 411032 h 2002697"/>
                <a:gd name="connsiteX14" fmla="*/ 1112443 w 1123232"/>
                <a:gd name="connsiteY14" fmla="*/ 452051 h 2002697"/>
                <a:gd name="connsiteX15" fmla="*/ 1077869 w 1123232"/>
                <a:gd name="connsiteY15" fmla="*/ 510773 h 2002697"/>
                <a:gd name="connsiteX16" fmla="*/ 1123232 w 1123232"/>
                <a:gd name="connsiteY16" fmla="*/ 561645 h 2002697"/>
                <a:gd name="connsiteX17" fmla="*/ 1077870 w 1123232"/>
                <a:gd name="connsiteY17" fmla="*/ 612464 h 2002697"/>
                <a:gd name="connsiteX18" fmla="*/ 1112442 w 1123232"/>
                <a:gd name="connsiteY18" fmla="*/ 671188 h 2002697"/>
                <a:gd name="connsiteX19" fmla="*/ 1058032 w 1123232"/>
                <a:gd name="connsiteY19" fmla="*/ 712203 h 2002697"/>
                <a:gd name="connsiteX20" fmla="*/ 1080481 w 1123232"/>
                <a:gd name="connsiteY20" fmla="*/ 776564 h 2002697"/>
                <a:gd name="connsiteX21" fmla="*/ 1019116 w 1123232"/>
                <a:gd name="connsiteY21" fmla="*/ 806179 h 2002697"/>
                <a:gd name="connsiteX22" fmla="*/ 1028583 w 1123232"/>
                <a:gd name="connsiteY22" fmla="*/ 873662 h 2002697"/>
                <a:gd name="connsiteX23" fmla="*/ 962618 w 1123232"/>
                <a:gd name="connsiteY23" fmla="*/ 890731 h 2002697"/>
                <a:gd name="connsiteX24" fmla="*/ 958739 w 1123232"/>
                <a:gd name="connsiteY24" fmla="*/ 958762 h 2002697"/>
                <a:gd name="connsiteX25" fmla="*/ 890708 w 1123232"/>
                <a:gd name="connsiteY25" fmla="*/ 962618 h 2002697"/>
                <a:gd name="connsiteX26" fmla="*/ 873633 w 1123232"/>
                <a:gd name="connsiteY26" fmla="*/ 1028605 h 2002697"/>
                <a:gd name="connsiteX27" fmla="*/ 806156 w 1123232"/>
                <a:gd name="connsiteY27" fmla="*/ 1019137 h 2002697"/>
                <a:gd name="connsiteX28" fmla="*/ 776535 w 1123232"/>
                <a:gd name="connsiteY28" fmla="*/ 1080503 h 2002697"/>
                <a:gd name="connsiteX29" fmla="*/ 712201 w 1123232"/>
                <a:gd name="connsiteY29" fmla="*/ 1058053 h 2002697"/>
                <a:gd name="connsiteX30" fmla="*/ 671182 w 1123232"/>
                <a:gd name="connsiteY30" fmla="*/ 1112465 h 2002697"/>
                <a:gd name="connsiteX31" fmla="*/ 612464 w 1123232"/>
                <a:gd name="connsiteY31" fmla="*/ 1077891 h 2002697"/>
                <a:gd name="connsiteX32" fmla="*/ 598785 w 1123232"/>
                <a:gd name="connsiteY32" fmla="*/ 1090095 h 2002697"/>
                <a:gd name="connsiteX33" fmla="*/ 598785 w 1123232"/>
                <a:gd name="connsiteY33" fmla="*/ 1792223 h 2002697"/>
                <a:gd name="connsiteX34" fmla="*/ 672378 w 1123232"/>
                <a:gd name="connsiteY34" fmla="*/ 1792223 h 2002697"/>
                <a:gd name="connsiteX35" fmla="*/ 561616 w 1123232"/>
                <a:gd name="connsiteY35" fmla="*/ 2002697 h 2002697"/>
                <a:gd name="connsiteX36" fmla="*/ 450853 w 1123232"/>
                <a:gd name="connsiteY36" fmla="*/ 1792223 h 2002697"/>
                <a:gd name="connsiteX37" fmla="*/ 524446 w 1123232"/>
                <a:gd name="connsiteY37" fmla="*/ 1792223 h 2002697"/>
                <a:gd name="connsiteX38" fmla="*/ 524446 w 1123232"/>
                <a:gd name="connsiteY38" fmla="*/ 1090095 h 2002697"/>
                <a:gd name="connsiteX39" fmla="*/ 510768 w 1123232"/>
                <a:gd name="connsiteY39" fmla="*/ 1077891 h 2002697"/>
                <a:gd name="connsiteX40" fmla="*/ 452049 w 1123232"/>
                <a:gd name="connsiteY40" fmla="*/ 1112465 h 2002697"/>
                <a:gd name="connsiteX41" fmla="*/ 411031 w 1123232"/>
                <a:gd name="connsiteY41" fmla="*/ 1058054 h 2002697"/>
                <a:gd name="connsiteX42" fmla="*/ 346698 w 1123232"/>
                <a:gd name="connsiteY42" fmla="*/ 1080502 h 2002697"/>
                <a:gd name="connsiteX43" fmla="*/ 317075 w 1123232"/>
                <a:gd name="connsiteY43" fmla="*/ 1019137 h 2002697"/>
                <a:gd name="connsiteX44" fmla="*/ 249599 w 1123232"/>
                <a:gd name="connsiteY44" fmla="*/ 1028605 h 2002697"/>
                <a:gd name="connsiteX45" fmla="*/ 232525 w 1123232"/>
                <a:gd name="connsiteY45" fmla="*/ 962618 h 2002697"/>
                <a:gd name="connsiteX46" fmla="*/ 164494 w 1123232"/>
                <a:gd name="connsiteY46" fmla="*/ 958762 h 2002697"/>
                <a:gd name="connsiteX47" fmla="*/ 160615 w 1123232"/>
                <a:gd name="connsiteY47" fmla="*/ 890731 h 2002697"/>
                <a:gd name="connsiteX48" fmla="*/ 94649 w 1123232"/>
                <a:gd name="connsiteY48" fmla="*/ 873661 h 2002697"/>
                <a:gd name="connsiteX49" fmla="*/ 104118 w 1123232"/>
                <a:gd name="connsiteY49" fmla="*/ 806179 h 2002697"/>
                <a:gd name="connsiteX50" fmla="*/ 42752 w 1123232"/>
                <a:gd name="connsiteY50" fmla="*/ 776562 h 2002697"/>
                <a:gd name="connsiteX51" fmla="*/ 65199 w 1123232"/>
                <a:gd name="connsiteY51" fmla="*/ 712205 h 2002697"/>
                <a:gd name="connsiteX52" fmla="*/ 10789 w 1123232"/>
                <a:gd name="connsiteY52" fmla="*/ 671187 h 2002697"/>
                <a:gd name="connsiteX53" fmla="*/ 45364 w 1123232"/>
                <a:gd name="connsiteY53" fmla="*/ 612464 h 2002697"/>
                <a:gd name="connsiteX54" fmla="*/ 0 w 1123232"/>
                <a:gd name="connsiteY54" fmla="*/ 561644 h 2002697"/>
                <a:gd name="connsiteX55" fmla="*/ 45363 w 1123232"/>
                <a:gd name="connsiteY55" fmla="*/ 510773 h 2002697"/>
                <a:gd name="connsiteX56" fmla="*/ 10790 w 1123232"/>
                <a:gd name="connsiteY56" fmla="*/ 452050 h 2002697"/>
                <a:gd name="connsiteX57" fmla="*/ 65199 w 1123232"/>
                <a:gd name="connsiteY57" fmla="*/ 411034 h 2002697"/>
                <a:gd name="connsiteX58" fmla="*/ 42750 w 1123232"/>
                <a:gd name="connsiteY58" fmla="*/ 346724 h 2002697"/>
                <a:gd name="connsiteX59" fmla="*/ 104119 w 1123232"/>
                <a:gd name="connsiteY59" fmla="*/ 317097 h 2002697"/>
                <a:gd name="connsiteX60" fmla="*/ 94649 w 1123232"/>
                <a:gd name="connsiteY60" fmla="*/ 249621 h 2002697"/>
                <a:gd name="connsiteX61" fmla="*/ 160615 w 1123232"/>
                <a:gd name="connsiteY61" fmla="*/ 232547 h 2002697"/>
                <a:gd name="connsiteX62" fmla="*/ 164494 w 1123232"/>
                <a:gd name="connsiteY62" fmla="*/ 164519 h 2002697"/>
                <a:gd name="connsiteX63" fmla="*/ 232524 w 1123232"/>
                <a:gd name="connsiteY63" fmla="*/ 160614 h 2002697"/>
                <a:gd name="connsiteX64" fmla="*/ 249598 w 1123232"/>
                <a:gd name="connsiteY64" fmla="*/ 94654 h 2002697"/>
                <a:gd name="connsiteX65" fmla="*/ 317077 w 1123232"/>
                <a:gd name="connsiteY65" fmla="*/ 104116 h 2002697"/>
                <a:gd name="connsiteX66" fmla="*/ 346696 w 1123232"/>
                <a:gd name="connsiteY66" fmla="*/ 42756 h 2002697"/>
                <a:gd name="connsiteX67" fmla="*/ 411032 w 1123232"/>
                <a:gd name="connsiteY67" fmla="*/ 65201 h 2002697"/>
                <a:gd name="connsiteX68" fmla="*/ 452049 w 1123232"/>
                <a:gd name="connsiteY68" fmla="*/ 10811 h 2002697"/>
                <a:gd name="connsiteX69" fmla="*/ 510767 w 1123232"/>
                <a:gd name="connsiteY69" fmla="*/ 45363 h 2002697"/>
                <a:gd name="connsiteX70" fmla="*/ 561616 w 1123232"/>
                <a:gd name="connsiteY70" fmla="*/ 0 h 2002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123232" h="2002697">
                  <a:moveTo>
                    <a:pt x="561616" y="0"/>
                  </a:moveTo>
                  <a:lnTo>
                    <a:pt x="612465" y="45363"/>
                  </a:lnTo>
                  <a:lnTo>
                    <a:pt x="671182" y="10810"/>
                  </a:lnTo>
                  <a:lnTo>
                    <a:pt x="712200" y="65201"/>
                  </a:lnTo>
                  <a:lnTo>
                    <a:pt x="776535" y="42756"/>
                  </a:lnTo>
                  <a:lnTo>
                    <a:pt x="806157" y="104116"/>
                  </a:lnTo>
                  <a:lnTo>
                    <a:pt x="873633" y="94654"/>
                  </a:lnTo>
                  <a:lnTo>
                    <a:pt x="890708" y="160615"/>
                  </a:lnTo>
                  <a:lnTo>
                    <a:pt x="958739" y="164519"/>
                  </a:lnTo>
                  <a:lnTo>
                    <a:pt x="962618" y="232547"/>
                  </a:lnTo>
                  <a:lnTo>
                    <a:pt x="1028584" y="249621"/>
                  </a:lnTo>
                  <a:lnTo>
                    <a:pt x="1019116" y="317097"/>
                  </a:lnTo>
                  <a:lnTo>
                    <a:pt x="1080482" y="346723"/>
                  </a:lnTo>
                  <a:lnTo>
                    <a:pt x="1058032" y="411032"/>
                  </a:lnTo>
                  <a:lnTo>
                    <a:pt x="1112443" y="452051"/>
                  </a:lnTo>
                  <a:lnTo>
                    <a:pt x="1077869" y="510773"/>
                  </a:lnTo>
                  <a:lnTo>
                    <a:pt x="1123232" y="561645"/>
                  </a:lnTo>
                  <a:lnTo>
                    <a:pt x="1077870" y="612464"/>
                  </a:lnTo>
                  <a:lnTo>
                    <a:pt x="1112442" y="671188"/>
                  </a:lnTo>
                  <a:lnTo>
                    <a:pt x="1058032" y="712203"/>
                  </a:lnTo>
                  <a:lnTo>
                    <a:pt x="1080481" y="776564"/>
                  </a:lnTo>
                  <a:lnTo>
                    <a:pt x="1019116" y="806179"/>
                  </a:lnTo>
                  <a:lnTo>
                    <a:pt x="1028583" y="873662"/>
                  </a:lnTo>
                  <a:lnTo>
                    <a:pt x="962618" y="890731"/>
                  </a:lnTo>
                  <a:lnTo>
                    <a:pt x="958739" y="958762"/>
                  </a:lnTo>
                  <a:lnTo>
                    <a:pt x="890708" y="962618"/>
                  </a:lnTo>
                  <a:lnTo>
                    <a:pt x="873633" y="1028605"/>
                  </a:lnTo>
                  <a:lnTo>
                    <a:pt x="806156" y="1019137"/>
                  </a:lnTo>
                  <a:lnTo>
                    <a:pt x="776535" y="1080503"/>
                  </a:lnTo>
                  <a:lnTo>
                    <a:pt x="712201" y="1058053"/>
                  </a:lnTo>
                  <a:lnTo>
                    <a:pt x="671182" y="1112465"/>
                  </a:lnTo>
                  <a:lnTo>
                    <a:pt x="612464" y="1077891"/>
                  </a:lnTo>
                  <a:lnTo>
                    <a:pt x="598785" y="1090095"/>
                  </a:lnTo>
                  <a:lnTo>
                    <a:pt x="598785" y="1792223"/>
                  </a:lnTo>
                  <a:lnTo>
                    <a:pt x="672378" y="1792223"/>
                  </a:lnTo>
                  <a:lnTo>
                    <a:pt x="561616" y="2002697"/>
                  </a:lnTo>
                  <a:lnTo>
                    <a:pt x="450853" y="1792223"/>
                  </a:lnTo>
                  <a:lnTo>
                    <a:pt x="524446" y="1792223"/>
                  </a:lnTo>
                  <a:lnTo>
                    <a:pt x="524446" y="1090095"/>
                  </a:lnTo>
                  <a:lnTo>
                    <a:pt x="510768" y="1077891"/>
                  </a:lnTo>
                  <a:lnTo>
                    <a:pt x="452049" y="1112465"/>
                  </a:lnTo>
                  <a:lnTo>
                    <a:pt x="411031" y="1058054"/>
                  </a:lnTo>
                  <a:lnTo>
                    <a:pt x="346698" y="1080502"/>
                  </a:lnTo>
                  <a:lnTo>
                    <a:pt x="317075" y="1019137"/>
                  </a:lnTo>
                  <a:lnTo>
                    <a:pt x="249599" y="1028605"/>
                  </a:lnTo>
                  <a:lnTo>
                    <a:pt x="232525" y="962618"/>
                  </a:lnTo>
                  <a:lnTo>
                    <a:pt x="164494" y="958762"/>
                  </a:lnTo>
                  <a:lnTo>
                    <a:pt x="160615" y="890731"/>
                  </a:lnTo>
                  <a:lnTo>
                    <a:pt x="94649" y="873661"/>
                  </a:lnTo>
                  <a:lnTo>
                    <a:pt x="104118" y="806179"/>
                  </a:lnTo>
                  <a:lnTo>
                    <a:pt x="42752" y="776562"/>
                  </a:lnTo>
                  <a:lnTo>
                    <a:pt x="65199" y="712205"/>
                  </a:lnTo>
                  <a:lnTo>
                    <a:pt x="10789" y="671187"/>
                  </a:lnTo>
                  <a:lnTo>
                    <a:pt x="45364" y="612464"/>
                  </a:lnTo>
                  <a:lnTo>
                    <a:pt x="0" y="561644"/>
                  </a:lnTo>
                  <a:lnTo>
                    <a:pt x="45363" y="510773"/>
                  </a:lnTo>
                  <a:lnTo>
                    <a:pt x="10790" y="452050"/>
                  </a:lnTo>
                  <a:lnTo>
                    <a:pt x="65199" y="411034"/>
                  </a:lnTo>
                  <a:lnTo>
                    <a:pt x="42750" y="346724"/>
                  </a:lnTo>
                  <a:lnTo>
                    <a:pt x="104119" y="317097"/>
                  </a:lnTo>
                  <a:lnTo>
                    <a:pt x="94649" y="249621"/>
                  </a:lnTo>
                  <a:lnTo>
                    <a:pt x="160615" y="232547"/>
                  </a:lnTo>
                  <a:lnTo>
                    <a:pt x="164494" y="164519"/>
                  </a:lnTo>
                  <a:lnTo>
                    <a:pt x="232524" y="160614"/>
                  </a:lnTo>
                  <a:lnTo>
                    <a:pt x="249598" y="94654"/>
                  </a:lnTo>
                  <a:lnTo>
                    <a:pt x="317077" y="104116"/>
                  </a:lnTo>
                  <a:lnTo>
                    <a:pt x="346696" y="42756"/>
                  </a:lnTo>
                  <a:lnTo>
                    <a:pt x="411032" y="65201"/>
                  </a:lnTo>
                  <a:lnTo>
                    <a:pt x="452049" y="10811"/>
                  </a:lnTo>
                  <a:lnTo>
                    <a:pt x="510767" y="45363"/>
                  </a:lnTo>
                  <a:lnTo>
                    <a:pt x="561616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C86808B-C740-928C-E33A-522B83B0703E}"/>
                </a:ext>
              </a:extLst>
            </p:cNvPr>
            <p:cNvSpPr/>
            <p:nvPr/>
          </p:nvSpPr>
          <p:spPr bwMode="auto">
            <a:xfrm>
              <a:off x="6171415" y="3885489"/>
              <a:ext cx="1171717" cy="657175"/>
            </a:xfrm>
            <a:custGeom>
              <a:avLst/>
              <a:gdLst>
                <a:gd name="connsiteX0" fmla="*/ 561618 w 2002684"/>
                <a:gd name="connsiteY0" fmla="*/ 0 h 1123235"/>
                <a:gd name="connsiteX1" fmla="*/ 612467 w 2002684"/>
                <a:gd name="connsiteY1" fmla="*/ 45361 h 1123235"/>
                <a:gd name="connsiteX2" fmla="*/ 671185 w 2002684"/>
                <a:gd name="connsiteY2" fmla="*/ 10787 h 1123235"/>
                <a:gd name="connsiteX3" fmla="*/ 712203 w 2002684"/>
                <a:gd name="connsiteY3" fmla="*/ 65199 h 1123235"/>
                <a:gd name="connsiteX4" fmla="*/ 776539 w 2002684"/>
                <a:gd name="connsiteY4" fmla="*/ 42749 h 1123235"/>
                <a:gd name="connsiteX5" fmla="*/ 806160 w 2002684"/>
                <a:gd name="connsiteY5" fmla="*/ 104116 h 1123235"/>
                <a:gd name="connsiteX6" fmla="*/ 873637 w 2002684"/>
                <a:gd name="connsiteY6" fmla="*/ 94648 h 1123235"/>
                <a:gd name="connsiteX7" fmla="*/ 890711 w 2002684"/>
                <a:gd name="connsiteY7" fmla="*/ 160614 h 1123235"/>
                <a:gd name="connsiteX8" fmla="*/ 958743 w 2002684"/>
                <a:gd name="connsiteY8" fmla="*/ 164492 h 1123235"/>
                <a:gd name="connsiteX9" fmla="*/ 962622 w 2002684"/>
                <a:gd name="connsiteY9" fmla="*/ 232525 h 1123235"/>
                <a:gd name="connsiteX10" fmla="*/ 1028588 w 2002684"/>
                <a:gd name="connsiteY10" fmla="*/ 249599 h 1123235"/>
                <a:gd name="connsiteX11" fmla="*/ 1019120 w 2002684"/>
                <a:gd name="connsiteY11" fmla="*/ 317076 h 1123235"/>
                <a:gd name="connsiteX12" fmla="*/ 1080487 w 2002684"/>
                <a:gd name="connsiteY12" fmla="*/ 346696 h 1123235"/>
                <a:gd name="connsiteX13" fmla="*/ 1058036 w 2002684"/>
                <a:gd name="connsiteY13" fmla="*/ 411033 h 1123235"/>
                <a:gd name="connsiteX14" fmla="*/ 1112449 w 2002684"/>
                <a:gd name="connsiteY14" fmla="*/ 452050 h 1123235"/>
                <a:gd name="connsiteX15" fmla="*/ 1077874 w 2002684"/>
                <a:gd name="connsiteY15" fmla="*/ 510768 h 1123235"/>
                <a:gd name="connsiteX16" fmla="*/ 1090078 w 2002684"/>
                <a:gd name="connsiteY16" fmla="*/ 524448 h 1123235"/>
                <a:gd name="connsiteX17" fmla="*/ 1792209 w 2002684"/>
                <a:gd name="connsiteY17" fmla="*/ 524448 h 1123235"/>
                <a:gd name="connsiteX18" fmla="*/ 1792208 w 2002684"/>
                <a:gd name="connsiteY18" fmla="*/ 450855 h 1123235"/>
                <a:gd name="connsiteX19" fmla="*/ 2002684 w 2002684"/>
                <a:gd name="connsiteY19" fmla="*/ 561617 h 1123235"/>
                <a:gd name="connsiteX20" fmla="*/ 1792209 w 2002684"/>
                <a:gd name="connsiteY20" fmla="*/ 672381 h 1123235"/>
                <a:gd name="connsiteX21" fmla="*/ 1792208 w 2002684"/>
                <a:gd name="connsiteY21" fmla="*/ 598787 h 1123235"/>
                <a:gd name="connsiteX22" fmla="*/ 1090078 w 2002684"/>
                <a:gd name="connsiteY22" fmla="*/ 598786 h 1123235"/>
                <a:gd name="connsiteX23" fmla="*/ 1077874 w 2002684"/>
                <a:gd name="connsiteY23" fmla="*/ 612465 h 1123235"/>
                <a:gd name="connsiteX24" fmla="*/ 1112449 w 2002684"/>
                <a:gd name="connsiteY24" fmla="*/ 671183 h 1123235"/>
                <a:gd name="connsiteX25" fmla="*/ 1058036 w 2002684"/>
                <a:gd name="connsiteY25" fmla="*/ 712201 h 1123235"/>
                <a:gd name="connsiteX26" fmla="*/ 1080486 w 2002684"/>
                <a:gd name="connsiteY26" fmla="*/ 776537 h 1123235"/>
                <a:gd name="connsiteX27" fmla="*/ 1019120 w 2002684"/>
                <a:gd name="connsiteY27" fmla="*/ 806159 h 1123235"/>
                <a:gd name="connsiteX28" fmla="*/ 1028588 w 2002684"/>
                <a:gd name="connsiteY28" fmla="*/ 873635 h 1123235"/>
                <a:gd name="connsiteX29" fmla="*/ 962622 w 2002684"/>
                <a:gd name="connsiteY29" fmla="*/ 890711 h 1123235"/>
                <a:gd name="connsiteX30" fmla="*/ 958742 w 2002684"/>
                <a:gd name="connsiteY30" fmla="*/ 958742 h 1123235"/>
                <a:gd name="connsiteX31" fmla="*/ 890712 w 2002684"/>
                <a:gd name="connsiteY31" fmla="*/ 962621 h 1123235"/>
                <a:gd name="connsiteX32" fmla="*/ 873638 w 2002684"/>
                <a:gd name="connsiteY32" fmla="*/ 1028584 h 1123235"/>
                <a:gd name="connsiteX33" fmla="*/ 806160 w 2002684"/>
                <a:gd name="connsiteY33" fmla="*/ 1019118 h 1123235"/>
                <a:gd name="connsiteX34" fmla="*/ 776539 w 2002684"/>
                <a:gd name="connsiteY34" fmla="*/ 1080484 h 1123235"/>
                <a:gd name="connsiteX35" fmla="*/ 712203 w 2002684"/>
                <a:gd name="connsiteY35" fmla="*/ 1058035 h 1123235"/>
                <a:gd name="connsiteX36" fmla="*/ 671184 w 2002684"/>
                <a:gd name="connsiteY36" fmla="*/ 1112446 h 1123235"/>
                <a:gd name="connsiteX37" fmla="*/ 612466 w 2002684"/>
                <a:gd name="connsiteY37" fmla="*/ 1077872 h 1123235"/>
                <a:gd name="connsiteX38" fmla="*/ 561618 w 2002684"/>
                <a:gd name="connsiteY38" fmla="*/ 1123235 h 1123235"/>
                <a:gd name="connsiteX39" fmla="*/ 510770 w 2002684"/>
                <a:gd name="connsiteY39" fmla="*/ 1077872 h 1123235"/>
                <a:gd name="connsiteX40" fmla="*/ 452054 w 2002684"/>
                <a:gd name="connsiteY40" fmla="*/ 1112446 h 1123235"/>
                <a:gd name="connsiteX41" fmla="*/ 411035 w 2002684"/>
                <a:gd name="connsiteY41" fmla="*/ 1058035 h 1123235"/>
                <a:gd name="connsiteX42" fmla="*/ 346699 w 2002684"/>
                <a:gd name="connsiteY42" fmla="*/ 1080483 h 1123235"/>
                <a:gd name="connsiteX43" fmla="*/ 317077 w 2002684"/>
                <a:gd name="connsiteY43" fmla="*/ 1019118 h 1123235"/>
                <a:gd name="connsiteX44" fmla="*/ 249600 w 2002684"/>
                <a:gd name="connsiteY44" fmla="*/ 1028585 h 1123235"/>
                <a:gd name="connsiteX45" fmla="*/ 232525 w 2002684"/>
                <a:gd name="connsiteY45" fmla="*/ 962621 h 1123235"/>
                <a:gd name="connsiteX46" fmla="*/ 164493 w 2002684"/>
                <a:gd name="connsiteY46" fmla="*/ 958741 h 1123235"/>
                <a:gd name="connsiteX47" fmla="*/ 160615 w 2002684"/>
                <a:gd name="connsiteY47" fmla="*/ 890710 h 1123235"/>
                <a:gd name="connsiteX48" fmla="*/ 94649 w 2002684"/>
                <a:gd name="connsiteY48" fmla="*/ 873635 h 1123235"/>
                <a:gd name="connsiteX49" fmla="*/ 104116 w 2002684"/>
                <a:gd name="connsiteY49" fmla="*/ 806160 h 1123235"/>
                <a:gd name="connsiteX50" fmla="*/ 42752 w 2002684"/>
                <a:gd name="connsiteY50" fmla="*/ 776536 h 1123235"/>
                <a:gd name="connsiteX51" fmla="*/ 65199 w 2002684"/>
                <a:gd name="connsiteY51" fmla="*/ 712201 h 1123235"/>
                <a:gd name="connsiteX52" fmla="*/ 10789 w 2002684"/>
                <a:gd name="connsiteY52" fmla="*/ 671184 h 1123235"/>
                <a:gd name="connsiteX53" fmla="*/ 45363 w 2002684"/>
                <a:gd name="connsiteY53" fmla="*/ 612465 h 1123235"/>
                <a:gd name="connsiteX54" fmla="*/ 0 w 2002684"/>
                <a:gd name="connsiteY54" fmla="*/ 561617 h 1123235"/>
                <a:gd name="connsiteX55" fmla="*/ 45363 w 2002684"/>
                <a:gd name="connsiteY55" fmla="*/ 510769 h 1123235"/>
                <a:gd name="connsiteX56" fmla="*/ 10789 w 2002684"/>
                <a:gd name="connsiteY56" fmla="*/ 452051 h 1123235"/>
                <a:gd name="connsiteX57" fmla="*/ 65201 w 2002684"/>
                <a:gd name="connsiteY57" fmla="*/ 411032 h 1123235"/>
                <a:gd name="connsiteX58" fmla="*/ 42750 w 2002684"/>
                <a:gd name="connsiteY58" fmla="*/ 346698 h 1123235"/>
                <a:gd name="connsiteX59" fmla="*/ 104118 w 2002684"/>
                <a:gd name="connsiteY59" fmla="*/ 317075 h 1123235"/>
                <a:gd name="connsiteX60" fmla="*/ 94649 w 2002684"/>
                <a:gd name="connsiteY60" fmla="*/ 249598 h 1123235"/>
                <a:gd name="connsiteX61" fmla="*/ 160615 w 2002684"/>
                <a:gd name="connsiteY61" fmla="*/ 232524 h 1123235"/>
                <a:gd name="connsiteX62" fmla="*/ 164493 w 2002684"/>
                <a:gd name="connsiteY62" fmla="*/ 164493 h 1123235"/>
                <a:gd name="connsiteX63" fmla="*/ 232525 w 2002684"/>
                <a:gd name="connsiteY63" fmla="*/ 160615 h 1123235"/>
                <a:gd name="connsiteX64" fmla="*/ 249601 w 2002684"/>
                <a:gd name="connsiteY64" fmla="*/ 94648 h 1123235"/>
                <a:gd name="connsiteX65" fmla="*/ 317077 w 2002684"/>
                <a:gd name="connsiteY65" fmla="*/ 104116 h 1123235"/>
                <a:gd name="connsiteX66" fmla="*/ 346698 w 2002684"/>
                <a:gd name="connsiteY66" fmla="*/ 42749 h 1123235"/>
                <a:gd name="connsiteX67" fmla="*/ 411034 w 2002684"/>
                <a:gd name="connsiteY67" fmla="*/ 65199 h 1123235"/>
                <a:gd name="connsiteX68" fmla="*/ 452052 w 2002684"/>
                <a:gd name="connsiteY68" fmla="*/ 10789 h 1123235"/>
                <a:gd name="connsiteX69" fmla="*/ 510769 w 2002684"/>
                <a:gd name="connsiteY69" fmla="*/ 45362 h 1123235"/>
                <a:gd name="connsiteX70" fmla="*/ 561618 w 2002684"/>
                <a:gd name="connsiteY70" fmla="*/ 0 h 1123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002684" h="1123235">
                  <a:moveTo>
                    <a:pt x="561618" y="0"/>
                  </a:moveTo>
                  <a:lnTo>
                    <a:pt x="612467" y="45361"/>
                  </a:lnTo>
                  <a:lnTo>
                    <a:pt x="671185" y="10787"/>
                  </a:lnTo>
                  <a:lnTo>
                    <a:pt x="712203" y="65199"/>
                  </a:lnTo>
                  <a:lnTo>
                    <a:pt x="776539" y="42749"/>
                  </a:lnTo>
                  <a:lnTo>
                    <a:pt x="806160" y="104116"/>
                  </a:lnTo>
                  <a:lnTo>
                    <a:pt x="873637" y="94648"/>
                  </a:lnTo>
                  <a:lnTo>
                    <a:pt x="890711" y="160614"/>
                  </a:lnTo>
                  <a:lnTo>
                    <a:pt x="958743" y="164492"/>
                  </a:lnTo>
                  <a:lnTo>
                    <a:pt x="962622" y="232525"/>
                  </a:lnTo>
                  <a:lnTo>
                    <a:pt x="1028588" y="249599"/>
                  </a:lnTo>
                  <a:lnTo>
                    <a:pt x="1019120" y="317076"/>
                  </a:lnTo>
                  <a:lnTo>
                    <a:pt x="1080487" y="346696"/>
                  </a:lnTo>
                  <a:lnTo>
                    <a:pt x="1058036" y="411033"/>
                  </a:lnTo>
                  <a:lnTo>
                    <a:pt x="1112449" y="452050"/>
                  </a:lnTo>
                  <a:lnTo>
                    <a:pt x="1077874" y="510768"/>
                  </a:lnTo>
                  <a:lnTo>
                    <a:pt x="1090078" y="524448"/>
                  </a:lnTo>
                  <a:lnTo>
                    <a:pt x="1792209" y="524448"/>
                  </a:lnTo>
                  <a:lnTo>
                    <a:pt x="1792208" y="450855"/>
                  </a:lnTo>
                  <a:lnTo>
                    <a:pt x="2002684" y="561617"/>
                  </a:lnTo>
                  <a:lnTo>
                    <a:pt x="1792209" y="672381"/>
                  </a:lnTo>
                  <a:lnTo>
                    <a:pt x="1792208" y="598787"/>
                  </a:lnTo>
                  <a:lnTo>
                    <a:pt x="1090078" y="598786"/>
                  </a:lnTo>
                  <a:lnTo>
                    <a:pt x="1077874" y="612465"/>
                  </a:lnTo>
                  <a:lnTo>
                    <a:pt x="1112449" y="671183"/>
                  </a:lnTo>
                  <a:lnTo>
                    <a:pt x="1058036" y="712201"/>
                  </a:lnTo>
                  <a:lnTo>
                    <a:pt x="1080486" y="776537"/>
                  </a:lnTo>
                  <a:lnTo>
                    <a:pt x="1019120" y="806159"/>
                  </a:lnTo>
                  <a:lnTo>
                    <a:pt x="1028588" y="873635"/>
                  </a:lnTo>
                  <a:lnTo>
                    <a:pt x="962622" y="890711"/>
                  </a:lnTo>
                  <a:lnTo>
                    <a:pt x="958742" y="958742"/>
                  </a:lnTo>
                  <a:lnTo>
                    <a:pt x="890712" y="962621"/>
                  </a:lnTo>
                  <a:lnTo>
                    <a:pt x="873638" y="1028584"/>
                  </a:lnTo>
                  <a:lnTo>
                    <a:pt x="806160" y="1019118"/>
                  </a:lnTo>
                  <a:lnTo>
                    <a:pt x="776539" y="1080484"/>
                  </a:lnTo>
                  <a:lnTo>
                    <a:pt x="712203" y="1058035"/>
                  </a:lnTo>
                  <a:lnTo>
                    <a:pt x="671184" y="1112446"/>
                  </a:lnTo>
                  <a:lnTo>
                    <a:pt x="612466" y="1077872"/>
                  </a:lnTo>
                  <a:lnTo>
                    <a:pt x="561618" y="1123235"/>
                  </a:lnTo>
                  <a:lnTo>
                    <a:pt x="510770" y="1077872"/>
                  </a:lnTo>
                  <a:lnTo>
                    <a:pt x="452054" y="1112446"/>
                  </a:lnTo>
                  <a:lnTo>
                    <a:pt x="411035" y="1058035"/>
                  </a:lnTo>
                  <a:lnTo>
                    <a:pt x="346699" y="1080483"/>
                  </a:lnTo>
                  <a:lnTo>
                    <a:pt x="317077" y="1019118"/>
                  </a:lnTo>
                  <a:lnTo>
                    <a:pt x="249600" y="1028585"/>
                  </a:lnTo>
                  <a:lnTo>
                    <a:pt x="232525" y="962621"/>
                  </a:lnTo>
                  <a:lnTo>
                    <a:pt x="164493" y="958741"/>
                  </a:lnTo>
                  <a:lnTo>
                    <a:pt x="160615" y="890710"/>
                  </a:lnTo>
                  <a:lnTo>
                    <a:pt x="94649" y="873635"/>
                  </a:lnTo>
                  <a:lnTo>
                    <a:pt x="104116" y="806160"/>
                  </a:lnTo>
                  <a:lnTo>
                    <a:pt x="42752" y="776536"/>
                  </a:lnTo>
                  <a:lnTo>
                    <a:pt x="65199" y="712201"/>
                  </a:lnTo>
                  <a:lnTo>
                    <a:pt x="10789" y="671184"/>
                  </a:lnTo>
                  <a:lnTo>
                    <a:pt x="45363" y="612465"/>
                  </a:lnTo>
                  <a:lnTo>
                    <a:pt x="0" y="561617"/>
                  </a:lnTo>
                  <a:lnTo>
                    <a:pt x="45363" y="510769"/>
                  </a:lnTo>
                  <a:lnTo>
                    <a:pt x="10789" y="452051"/>
                  </a:lnTo>
                  <a:lnTo>
                    <a:pt x="65201" y="411032"/>
                  </a:lnTo>
                  <a:lnTo>
                    <a:pt x="42750" y="346698"/>
                  </a:lnTo>
                  <a:lnTo>
                    <a:pt x="104118" y="317075"/>
                  </a:lnTo>
                  <a:lnTo>
                    <a:pt x="94649" y="249598"/>
                  </a:lnTo>
                  <a:lnTo>
                    <a:pt x="160615" y="232524"/>
                  </a:lnTo>
                  <a:lnTo>
                    <a:pt x="164493" y="164493"/>
                  </a:lnTo>
                  <a:lnTo>
                    <a:pt x="232525" y="160615"/>
                  </a:lnTo>
                  <a:lnTo>
                    <a:pt x="249601" y="94648"/>
                  </a:lnTo>
                  <a:lnTo>
                    <a:pt x="317077" y="104116"/>
                  </a:lnTo>
                  <a:lnTo>
                    <a:pt x="346698" y="42749"/>
                  </a:lnTo>
                  <a:lnTo>
                    <a:pt x="411034" y="65199"/>
                  </a:lnTo>
                  <a:lnTo>
                    <a:pt x="452052" y="10789"/>
                  </a:lnTo>
                  <a:lnTo>
                    <a:pt x="510769" y="45362"/>
                  </a:lnTo>
                  <a:lnTo>
                    <a:pt x="561618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2B9D4488-36EC-AEE1-A06F-9148F5024D07}"/>
                </a:ext>
              </a:extLst>
            </p:cNvPr>
            <p:cNvSpPr/>
            <p:nvPr/>
          </p:nvSpPr>
          <p:spPr bwMode="auto">
            <a:xfrm>
              <a:off x="6877987" y="5103935"/>
              <a:ext cx="1171711" cy="657172"/>
            </a:xfrm>
            <a:custGeom>
              <a:avLst/>
              <a:gdLst>
                <a:gd name="connsiteX0" fmla="*/ 1441058 w 2002674"/>
                <a:gd name="connsiteY0" fmla="*/ 0 h 1123231"/>
                <a:gd name="connsiteX1" fmla="*/ 1491908 w 2002674"/>
                <a:gd name="connsiteY1" fmla="*/ 45362 h 1123231"/>
                <a:gd name="connsiteX2" fmla="*/ 1550626 w 2002674"/>
                <a:gd name="connsiteY2" fmla="*/ 10787 h 1123231"/>
                <a:gd name="connsiteX3" fmla="*/ 1591642 w 2002674"/>
                <a:gd name="connsiteY3" fmla="*/ 65200 h 1123231"/>
                <a:gd name="connsiteX4" fmla="*/ 1655980 w 2002674"/>
                <a:gd name="connsiteY4" fmla="*/ 42749 h 1123231"/>
                <a:gd name="connsiteX5" fmla="*/ 1685600 w 2002674"/>
                <a:gd name="connsiteY5" fmla="*/ 104116 h 1123231"/>
                <a:gd name="connsiteX6" fmla="*/ 1753076 w 2002674"/>
                <a:gd name="connsiteY6" fmla="*/ 94648 h 1123231"/>
                <a:gd name="connsiteX7" fmla="*/ 1770150 w 2002674"/>
                <a:gd name="connsiteY7" fmla="*/ 160614 h 1123231"/>
                <a:gd name="connsiteX8" fmla="*/ 1838184 w 2002674"/>
                <a:gd name="connsiteY8" fmla="*/ 164493 h 1123231"/>
                <a:gd name="connsiteX9" fmla="*/ 1842060 w 2002674"/>
                <a:gd name="connsiteY9" fmla="*/ 232524 h 1123231"/>
                <a:gd name="connsiteX10" fmla="*/ 1908026 w 2002674"/>
                <a:gd name="connsiteY10" fmla="*/ 249598 h 1123231"/>
                <a:gd name="connsiteX11" fmla="*/ 1898560 w 2002674"/>
                <a:gd name="connsiteY11" fmla="*/ 317076 h 1123231"/>
                <a:gd name="connsiteX12" fmla="*/ 1959924 w 2002674"/>
                <a:gd name="connsiteY12" fmla="*/ 346695 h 1123231"/>
                <a:gd name="connsiteX13" fmla="*/ 1937474 w 2002674"/>
                <a:gd name="connsiteY13" fmla="*/ 411032 h 1123231"/>
                <a:gd name="connsiteX14" fmla="*/ 1991886 w 2002674"/>
                <a:gd name="connsiteY14" fmla="*/ 452048 h 1123231"/>
                <a:gd name="connsiteX15" fmla="*/ 1957312 w 2002674"/>
                <a:gd name="connsiteY15" fmla="*/ 510766 h 1123231"/>
                <a:gd name="connsiteX16" fmla="*/ 2002674 w 2002674"/>
                <a:gd name="connsiteY16" fmla="*/ 561616 h 1123231"/>
                <a:gd name="connsiteX17" fmla="*/ 1957312 w 2002674"/>
                <a:gd name="connsiteY17" fmla="*/ 612465 h 1123231"/>
                <a:gd name="connsiteX18" fmla="*/ 1991888 w 2002674"/>
                <a:gd name="connsiteY18" fmla="*/ 671182 h 1123231"/>
                <a:gd name="connsiteX19" fmla="*/ 1937476 w 2002674"/>
                <a:gd name="connsiteY19" fmla="*/ 712198 h 1123231"/>
                <a:gd name="connsiteX20" fmla="*/ 1959924 w 2002674"/>
                <a:gd name="connsiteY20" fmla="*/ 776537 h 1123231"/>
                <a:gd name="connsiteX21" fmla="*/ 1898560 w 2002674"/>
                <a:gd name="connsiteY21" fmla="*/ 806156 h 1123231"/>
                <a:gd name="connsiteX22" fmla="*/ 1908026 w 2002674"/>
                <a:gd name="connsiteY22" fmla="*/ 873634 h 1123231"/>
                <a:gd name="connsiteX23" fmla="*/ 1842062 w 2002674"/>
                <a:gd name="connsiteY23" fmla="*/ 890706 h 1123231"/>
                <a:gd name="connsiteX24" fmla="*/ 1838184 w 2002674"/>
                <a:gd name="connsiteY24" fmla="*/ 958738 h 1123231"/>
                <a:gd name="connsiteX25" fmla="*/ 1770152 w 2002674"/>
                <a:gd name="connsiteY25" fmla="*/ 962616 h 1123231"/>
                <a:gd name="connsiteX26" fmla="*/ 1753076 w 2002674"/>
                <a:gd name="connsiteY26" fmla="*/ 1028583 h 1123231"/>
                <a:gd name="connsiteX27" fmla="*/ 1685600 w 2002674"/>
                <a:gd name="connsiteY27" fmla="*/ 1019115 h 1123231"/>
                <a:gd name="connsiteX28" fmla="*/ 1655980 w 2002674"/>
                <a:gd name="connsiteY28" fmla="*/ 1080482 h 1123231"/>
                <a:gd name="connsiteX29" fmla="*/ 1591644 w 2002674"/>
                <a:gd name="connsiteY29" fmla="*/ 1058030 h 1123231"/>
                <a:gd name="connsiteX30" fmla="*/ 1550624 w 2002674"/>
                <a:gd name="connsiteY30" fmla="*/ 1112442 h 1123231"/>
                <a:gd name="connsiteX31" fmla="*/ 1491908 w 2002674"/>
                <a:gd name="connsiteY31" fmla="*/ 1077869 h 1123231"/>
                <a:gd name="connsiteX32" fmla="*/ 1441058 w 2002674"/>
                <a:gd name="connsiteY32" fmla="*/ 1123231 h 1123231"/>
                <a:gd name="connsiteX33" fmla="*/ 1390210 w 2002674"/>
                <a:gd name="connsiteY33" fmla="*/ 1077869 h 1123231"/>
                <a:gd name="connsiteX34" fmla="*/ 1331494 w 2002674"/>
                <a:gd name="connsiteY34" fmla="*/ 1112441 h 1123231"/>
                <a:gd name="connsiteX35" fmla="*/ 1290476 w 2002674"/>
                <a:gd name="connsiteY35" fmla="*/ 1058033 h 1123231"/>
                <a:gd name="connsiteX36" fmla="*/ 1226139 w 2002674"/>
                <a:gd name="connsiteY36" fmla="*/ 1080481 h 1123231"/>
                <a:gd name="connsiteX37" fmla="*/ 1196520 w 2002674"/>
                <a:gd name="connsiteY37" fmla="*/ 1019115 h 1123231"/>
                <a:gd name="connsiteX38" fmla="*/ 1129041 w 2002674"/>
                <a:gd name="connsiteY38" fmla="*/ 1028583 h 1123231"/>
                <a:gd name="connsiteX39" fmla="*/ 1111967 w 2002674"/>
                <a:gd name="connsiteY39" fmla="*/ 962617 h 1123231"/>
                <a:gd name="connsiteX40" fmla="*/ 1043936 w 2002674"/>
                <a:gd name="connsiteY40" fmla="*/ 958738 h 1123231"/>
                <a:gd name="connsiteX41" fmla="*/ 1040057 w 2002674"/>
                <a:gd name="connsiteY41" fmla="*/ 890707 h 1123231"/>
                <a:gd name="connsiteX42" fmla="*/ 974091 w 2002674"/>
                <a:gd name="connsiteY42" fmla="*/ 873634 h 1123231"/>
                <a:gd name="connsiteX43" fmla="*/ 983559 w 2002674"/>
                <a:gd name="connsiteY43" fmla="*/ 806154 h 1123231"/>
                <a:gd name="connsiteX44" fmla="*/ 922195 w 2002674"/>
                <a:gd name="connsiteY44" fmla="*/ 776534 h 1123231"/>
                <a:gd name="connsiteX45" fmla="*/ 944643 w 2002674"/>
                <a:gd name="connsiteY45" fmla="*/ 712200 h 1123231"/>
                <a:gd name="connsiteX46" fmla="*/ 890231 w 2002674"/>
                <a:gd name="connsiteY46" fmla="*/ 671181 h 1123231"/>
                <a:gd name="connsiteX47" fmla="*/ 924805 w 2002674"/>
                <a:gd name="connsiteY47" fmla="*/ 612464 h 1123231"/>
                <a:gd name="connsiteX48" fmla="*/ 912602 w 2002674"/>
                <a:gd name="connsiteY48" fmla="*/ 598785 h 1123231"/>
                <a:gd name="connsiteX49" fmla="*/ 210475 w 2002674"/>
                <a:gd name="connsiteY49" fmla="*/ 598784 h 1123231"/>
                <a:gd name="connsiteX50" fmla="*/ 210476 w 2002674"/>
                <a:gd name="connsiteY50" fmla="*/ 672378 h 1123231"/>
                <a:gd name="connsiteX51" fmla="*/ 0 w 2002674"/>
                <a:gd name="connsiteY51" fmla="*/ 561616 h 1123231"/>
                <a:gd name="connsiteX52" fmla="*/ 210474 w 2002674"/>
                <a:gd name="connsiteY52" fmla="*/ 450854 h 1123231"/>
                <a:gd name="connsiteX53" fmla="*/ 210476 w 2002674"/>
                <a:gd name="connsiteY53" fmla="*/ 524445 h 1123231"/>
                <a:gd name="connsiteX54" fmla="*/ 912601 w 2002674"/>
                <a:gd name="connsiteY54" fmla="*/ 524447 h 1123231"/>
                <a:gd name="connsiteX55" fmla="*/ 924806 w 2002674"/>
                <a:gd name="connsiteY55" fmla="*/ 510767 h 1123231"/>
                <a:gd name="connsiteX56" fmla="*/ 890232 w 2002674"/>
                <a:gd name="connsiteY56" fmla="*/ 452050 h 1123231"/>
                <a:gd name="connsiteX57" fmla="*/ 944643 w 2002674"/>
                <a:gd name="connsiteY57" fmla="*/ 411032 h 1123231"/>
                <a:gd name="connsiteX58" fmla="*/ 922193 w 2002674"/>
                <a:gd name="connsiteY58" fmla="*/ 346696 h 1123231"/>
                <a:gd name="connsiteX59" fmla="*/ 983560 w 2002674"/>
                <a:gd name="connsiteY59" fmla="*/ 317075 h 1123231"/>
                <a:gd name="connsiteX60" fmla="*/ 974092 w 2002674"/>
                <a:gd name="connsiteY60" fmla="*/ 249598 h 1123231"/>
                <a:gd name="connsiteX61" fmla="*/ 1040058 w 2002674"/>
                <a:gd name="connsiteY61" fmla="*/ 232523 h 1123231"/>
                <a:gd name="connsiteX62" fmla="*/ 1043936 w 2002674"/>
                <a:gd name="connsiteY62" fmla="*/ 164493 h 1123231"/>
                <a:gd name="connsiteX63" fmla="*/ 1111968 w 2002674"/>
                <a:gd name="connsiteY63" fmla="*/ 160613 h 1123231"/>
                <a:gd name="connsiteX64" fmla="*/ 1129041 w 2002674"/>
                <a:gd name="connsiteY64" fmla="*/ 94649 h 1123231"/>
                <a:gd name="connsiteX65" fmla="*/ 1196520 w 2002674"/>
                <a:gd name="connsiteY65" fmla="*/ 104116 h 1123231"/>
                <a:gd name="connsiteX66" fmla="*/ 1226139 w 2002674"/>
                <a:gd name="connsiteY66" fmla="*/ 42751 h 1123231"/>
                <a:gd name="connsiteX67" fmla="*/ 1290477 w 2002674"/>
                <a:gd name="connsiteY67" fmla="*/ 65199 h 1123231"/>
                <a:gd name="connsiteX68" fmla="*/ 1331494 w 2002674"/>
                <a:gd name="connsiteY68" fmla="*/ 10788 h 1123231"/>
                <a:gd name="connsiteX69" fmla="*/ 1390210 w 2002674"/>
                <a:gd name="connsiteY69" fmla="*/ 45363 h 1123231"/>
                <a:gd name="connsiteX70" fmla="*/ 1441058 w 2002674"/>
                <a:gd name="connsiteY70" fmla="*/ 0 h 112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2002674" h="1123231">
                  <a:moveTo>
                    <a:pt x="1441058" y="0"/>
                  </a:moveTo>
                  <a:lnTo>
                    <a:pt x="1491908" y="45362"/>
                  </a:lnTo>
                  <a:lnTo>
                    <a:pt x="1550626" y="10787"/>
                  </a:lnTo>
                  <a:lnTo>
                    <a:pt x="1591642" y="65200"/>
                  </a:lnTo>
                  <a:lnTo>
                    <a:pt x="1655980" y="42749"/>
                  </a:lnTo>
                  <a:lnTo>
                    <a:pt x="1685600" y="104116"/>
                  </a:lnTo>
                  <a:lnTo>
                    <a:pt x="1753076" y="94648"/>
                  </a:lnTo>
                  <a:lnTo>
                    <a:pt x="1770150" y="160614"/>
                  </a:lnTo>
                  <a:lnTo>
                    <a:pt x="1838184" y="164493"/>
                  </a:lnTo>
                  <a:lnTo>
                    <a:pt x="1842060" y="232524"/>
                  </a:lnTo>
                  <a:lnTo>
                    <a:pt x="1908026" y="249598"/>
                  </a:lnTo>
                  <a:lnTo>
                    <a:pt x="1898560" y="317076"/>
                  </a:lnTo>
                  <a:lnTo>
                    <a:pt x="1959924" y="346695"/>
                  </a:lnTo>
                  <a:lnTo>
                    <a:pt x="1937474" y="411032"/>
                  </a:lnTo>
                  <a:lnTo>
                    <a:pt x="1991886" y="452048"/>
                  </a:lnTo>
                  <a:lnTo>
                    <a:pt x="1957312" y="510766"/>
                  </a:lnTo>
                  <a:lnTo>
                    <a:pt x="2002674" y="561616"/>
                  </a:lnTo>
                  <a:lnTo>
                    <a:pt x="1957312" y="612465"/>
                  </a:lnTo>
                  <a:lnTo>
                    <a:pt x="1991888" y="671182"/>
                  </a:lnTo>
                  <a:lnTo>
                    <a:pt x="1937476" y="712198"/>
                  </a:lnTo>
                  <a:lnTo>
                    <a:pt x="1959924" y="776537"/>
                  </a:lnTo>
                  <a:lnTo>
                    <a:pt x="1898560" y="806156"/>
                  </a:lnTo>
                  <a:lnTo>
                    <a:pt x="1908026" y="873634"/>
                  </a:lnTo>
                  <a:lnTo>
                    <a:pt x="1842062" y="890706"/>
                  </a:lnTo>
                  <a:lnTo>
                    <a:pt x="1838184" y="958738"/>
                  </a:lnTo>
                  <a:lnTo>
                    <a:pt x="1770152" y="962616"/>
                  </a:lnTo>
                  <a:lnTo>
                    <a:pt x="1753076" y="1028583"/>
                  </a:lnTo>
                  <a:lnTo>
                    <a:pt x="1685600" y="1019115"/>
                  </a:lnTo>
                  <a:lnTo>
                    <a:pt x="1655980" y="1080482"/>
                  </a:lnTo>
                  <a:lnTo>
                    <a:pt x="1591644" y="1058030"/>
                  </a:lnTo>
                  <a:lnTo>
                    <a:pt x="1550624" y="1112442"/>
                  </a:lnTo>
                  <a:lnTo>
                    <a:pt x="1491908" y="1077869"/>
                  </a:lnTo>
                  <a:lnTo>
                    <a:pt x="1441058" y="1123231"/>
                  </a:lnTo>
                  <a:lnTo>
                    <a:pt x="1390210" y="1077869"/>
                  </a:lnTo>
                  <a:lnTo>
                    <a:pt x="1331494" y="1112441"/>
                  </a:lnTo>
                  <a:lnTo>
                    <a:pt x="1290476" y="1058033"/>
                  </a:lnTo>
                  <a:lnTo>
                    <a:pt x="1226139" y="1080481"/>
                  </a:lnTo>
                  <a:lnTo>
                    <a:pt x="1196520" y="1019115"/>
                  </a:lnTo>
                  <a:lnTo>
                    <a:pt x="1129041" y="1028583"/>
                  </a:lnTo>
                  <a:lnTo>
                    <a:pt x="1111967" y="962617"/>
                  </a:lnTo>
                  <a:lnTo>
                    <a:pt x="1043936" y="958738"/>
                  </a:lnTo>
                  <a:lnTo>
                    <a:pt x="1040057" y="890707"/>
                  </a:lnTo>
                  <a:lnTo>
                    <a:pt x="974091" y="873634"/>
                  </a:lnTo>
                  <a:lnTo>
                    <a:pt x="983559" y="806154"/>
                  </a:lnTo>
                  <a:lnTo>
                    <a:pt x="922195" y="776534"/>
                  </a:lnTo>
                  <a:lnTo>
                    <a:pt x="944643" y="712200"/>
                  </a:lnTo>
                  <a:lnTo>
                    <a:pt x="890231" y="671181"/>
                  </a:lnTo>
                  <a:lnTo>
                    <a:pt x="924805" y="612464"/>
                  </a:lnTo>
                  <a:lnTo>
                    <a:pt x="912602" y="598785"/>
                  </a:lnTo>
                  <a:lnTo>
                    <a:pt x="210475" y="598784"/>
                  </a:lnTo>
                  <a:lnTo>
                    <a:pt x="210476" y="672378"/>
                  </a:lnTo>
                  <a:lnTo>
                    <a:pt x="0" y="561616"/>
                  </a:lnTo>
                  <a:lnTo>
                    <a:pt x="210474" y="450854"/>
                  </a:lnTo>
                  <a:lnTo>
                    <a:pt x="210476" y="524445"/>
                  </a:lnTo>
                  <a:lnTo>
                    <a:pt x="912601" y="524447"/>
                  </a:lnTo>
                  <a:lnTo>
                    <a:pt x="924806" y="510767"/>
                  </a:lnTo>
                  <a:lnTo>
                    <a:pt x="890232" y="452050"/>
                  </a:lnTo>
                  <a:lnTo>
                    <a:pt x="944643" y="411032"/>
                  </a:lnTo>
                  <a:lnTo>
                    <a:pt x="922193" y="346696"/>
                  </a:lnTo>
                  <a:lnTo>
                    <a:pt x="983560" y="317075"/>
                  </a:lnTo>
                  <a:lnTo>
                    <a:pt x="974092" y="249598"/>
                  </a:lnTo>
                  <a:lnTo>
                    <a:pt x="1040058" y="232523"/>
                  </a:lnTo>
                  <a:lnTo>
                    <a:pt x="1043936" y="164493"/>
                  </a:lnTo>
                  <a:lnTo>
                    <a:pt x="1111968" y="160613"/>
                  </a:lnTo>
                  <a:lnTo>
                    <a:pt x="1129041" y="94649"/>
                  </a:lnTo>
                  <a:lnTo>
                    <a:pt x="1196520" y="104116"/>
                  </a:lnTo>
                  <a:lnTo>
                    <a:pt x="1226139" y="42751"/>
                  </a:lnTo>
                  <a:lnTo>
                    <a:pt x="1290477" y="65199"/>
                  </a:lnTo>
                  <a:lnTo>
                    <a:pt x="1331494" y="10788"/>
                  </a:lnTo>
                  <a:lnTo>
                    <a:pt x="1390210" y="45363"/>
                  </a:lnTo>
                  <a:lnTo>
                    <a:pt x="1441058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373E40F-1034-9077-1B15-08B3B96FBAA3}"/>
                </a:ext>
              </a:extLst>
            </p:cNvPr>
            <p:cNvSpPr/>
            <p:nvPr/>
          </p:nvSpPr>
          <p:spPr bwMode="auto">
            <a:xfrm>
              <a:off x="6171415" y="4589394"/>
              <a:ext cx="657172" cy="1171713"/>
            </a:xfrm>
            <a:custGeom>
              <a:avLst/>
              <a:gdLst>
                <a:gd name="connsiteX0" fmla="*/ 561614 w 1123231"/>
                <a:gd name="connsiteY0" fmla="*/ 0 h 2002678"/>
                <a:gd name="connsiteX1" fmla="*/ 672379 w 1123231"/>
                <a:gd name="connsiteY1" fmla="*/ 210473 h 2002678"/>
                <a:gd name="connsiteX2" fmla="*/ 598784 w 1123231"/>
                <a:gd name="connsiteY2" fmla="*/ 210473 h 2002678"/>
                <a:gd name="connsiteX3" fmla="*/ 598784 w 1123231"/>
                <a:gd name="connsiteY3" fmla="*/ 912603 h 2002678"/>
                <a:gd name="connsiteX4" fmla="*/ 612464 w 1123231"/>
                <a:gd name="connsiteY4" fmla="*/ 924806 h 2002678"/>
                <a:gd name="connsiteX5" fmla="*/ 671181 w 1123231"/>
                <a:gd name="connsiteY5" fmla="*/ 890233 h 2002678"/>
                <a:gd name="connsiteX6" fmla="*/ 712199 w 1123231"/>
                <a:gd name="connsiteY6" fmla="*/ 944643 h 2002678"/>
                <a:gd name="connsiteX7" fmla="*/ 776535 w 1123231"/>
                <a:gd name="connsiteY7" fmla="*/ 922195 h 2002678"/>
                <a:gd name="connsiteX8" fmla="*/ 806154 w 1123231"/>
                <a:gd name="connsiteY8" fmla="*/ 983560 h 2002678"/>
                <a:gd name="connsiteX9" fmla="*/ 873633 w 1123231"/>
                <a:gd name="connsiteY9" fmla="*/ 974092 h 2002678"/>
                <a:gd name="connsiteX10" fmla="*/ 890707 w 1123231"/>
                <a:gd name="connsiteY10" fmla="*/ 1040058 h 2002678"/>
                <a:gd name="connsiteX11" fmla="*/ 958736 w 1123231"/>
                <a:gd name="connsiteY11" fmla="*/ 1043936 h 2002678"/>
                <a:gd name="connsiteX12" fmla="*/ 962617 w 1123231"/>
                <a:gd name="connsiteY12" fmla="*/ 1111968 h 2002678"/>
                <a:gd name="connsiteX13" fmla="*/ 1028583 w 1123231"/>
                <a:gd name="connsiteY13" fmla="*/ 1129042 h 2002678"/>
                <a:gd name="connsiteX14" fmla="*/ 1019113 w 1123231"/>
                <a:gd name="connsiteY14" fmla="*/ 1196520 h 2002678"/>
                <a:gd name="connsiteX15" fmla="*/ 1080480 w 1123231"/>
                <a:gd name="connsiteY15" fmla="*/ 1226140 h 2002678"/>
                <a:gd name="connsiteX16" fmla="*/ 1058032 w 1123231"/>
                <a:gd name="connsiteY16" fmla="*/ 1290477 h 2002678"/>
                <a:gd name="connsiteX17" fmla="*/ 1112440 w 1123231"/>
                <a:gd name="connsiteY17" fmla="*/ 1331495 h 2002678"/>
                <a:gd name="connsiteX18" fmla="*/ 1077867 w 1123231"/>
                <a:gd name="connsiteY18" fmla="*/ 1390212 h 2002678"/>
                <a:gd name="connsiteX19" fmla="*/ 1123231 w 1123231"/>
                <a:gd name="connsiteY19" fmla="*/ 1441060 h 2002678"/>
                <a:gd name="connsiteX20" fmla="*/ 1077868 w 1123231"/>
                <a:gd name="connsiteY20" fmla="*/ 1491909 h 2002678"/>
                <a:gd name="connsiteX21" fmla="*/ 1112442 w 1123231"/>
                <a:gd name="connsiteY21" fmla="*/ 1550626 h 2002678"/>
                <a:gd name="connsiteX22" fmla="*/ 1058031 w 1123231"/>
                <a:gd name="connsiteY22" fmla="*/ 1591644 h 2002678"/>
                <a:gd name="connsiteX23" fmla="*/ 1080482 w 1123231"/>
                <a:gd name="connsiteY23" fmla="*/ 1655981 h 2002678"/>
                <a:gd name="connsiteX24" fmla="*/ 1019113 w 1123231"/>
                <a:gd name="connsiteY24" fmla="*/ 1685603 h 2002678"/>
                <a:gd name="connsiteX25" fmla="*/ 1028583 w 1123231"/>
                <a:gd name="connsiteY25" fmla="*/ 1753078 h 2002678"/>
                <a:gd name="connsiteX26" fmla="*/ 962617 w 1123231"/>
                <a:gd name="connsiteY26" fmla="*/ 1770151 h 2002678"/>
                <a:gd name="connsiteX27" fmla="*/ 958738 w 1123231"/>
                <a:gd name="connsiteY27" fmla="*/ 1838185 h 2002678"/>
                <a:gd name="connsiteX28" fmla="*/ 890706 w 1123231"/>
                <a:gd name="connsiteY28" fmla="*/ 1842063 h 2002678"/>
                <a:gd name="connsiteX29" fmla="*/ 873633 w 1123231"/>
                <a:gd name="connsiteY29" fmla="*/ 1908027 h 2002678"/>
                <a:gd name="connsiteX30" fmla="*/ 806155 w 1123231"/>
                <a:gd name="connsiteY30" fmla="*/ 1898561 h 2002678"/>
                <a:gd name="connsiteX31" fmla="*/ 776535 w 1123231"/>
                <a:gd name="connsiteY31" fmla="*/ 1959928 h 2002678"/>
                <a:gd name="connsiteX32" fmla="*/ 712198 w 1123231"/>
                <a:gd name="connsiteY32" fmla="*/ 1937477 h 2002678"/>
                <a:gd name="connsiteX33" fmla="*/ 671181 w 1123231"/>
                <a:gd name="connsiteY33" fmla="*/ 1991889 h 2002678"/>
                <a:gd name="connsiteX34" fmla="*/ 612463 w 1123231"/>
                <a:gd name="connsiteY34" fmla="*/ 1957314 h 2002678"/>
                <a:gd name="connsiteX35" fmla="*/ 561615 w 1123231"/>
                <a:gd name="connsiteY35" fmla="*/ 2002678 h 2002678"/>
                <a:gd name="connsiteX36" fmla="*/ 510766 w 1123231"/>
                <a:gd name="connsiteY36" fmla="*/ 1957313 h 2002678"/>
                <a:gd name="connsiteX37" fmla="*/ 452049 w 1123231"/>
                <a:gd name="connsiteY37" fmla="*/ 1991889 h 2002678"/>
                <a:gd name="connsiteX38" fmla="*/ 411033 w 1123231"/>
                <a:gd name="connsiteY38" fmla="*/ 1937477 h 2002678"/>
                <a:gd name="connsiteX39" fmla="*/ 346694 w 1123231"/>
                <a:gd name="connsiteY39" fmla="*/ 1959926 h 2002678"/>
                <a:gd name="connsiteX40" fmla="*/ 317075 w 1123231"/>
                <a:gd name="connsiteY40" fmla="*/ 1898561 h 2002678"/>
                <a:gd name="connsiteX41" fmla="*/ 249597 w 1123231"/>
                <a:gd name="connsiteY41" fmla="*/ 1908027 h 2002678"/>
                <a:gd name="connsiteX42" fmla="*/ 232524 w 1123231"/>
                <a:gd name="connsiteY42" fmla="*/ 1842061 h 2002678"/>
                <a:gd name="connsiteX43" fmla="*/ 164493 w 1123231"/>
                <a:gd name="connsiteY43" fmla="*/ 1838185 h 2002678"/>
                <a:gd name="connsiteX44" fmla="*/ 160614 w 1123231"/>
                <a:gd name="connsiteY44" fmla="*/ 1770151 h 2002678"/>
                <a:gd name="connsiteX45" fmla="*/ 94648 w 1123231"/>
                <a:gd name="connsiteY45" fmla="*/ 1753078 h 2002678"/>
                <a:gd name="connsiteX46" fmla="*/ 104114 w 1123231"/>
                <a:gd name="connsiteY46" fmla="*/ 1685600 h 2002678"/>
                <a:gd name="connsiteX47" fmla="*/ 42749 w 1123231"/>
                <a:gd name="connsiteY47" fmla="*/ 1655981 h 2002678"/>
                <a:gd name="connsiteX48" fmla="*/ 65199 w 1123231"/>
                <a:gd name="connsiteY48" fmla="*/ 1591644 h 2002678"/>
                <a:gd name="connsiteX49" fmla="*/ 10787 w 1123231"/>
                <a:gd name="connsiteY49" fmla="*/ 1550627 h 2002678"/>
                <a:gd name="connsiteX50" fmla="*/ 45362 w 1123231"/>
                <a:gd name="connsiteY50" fmla="*/ 1491908 h 2002678"/>
                <a:gd name="connsiteX51" fmla="*/ 0 w 1123231"/>
                <a:gd name="connsiteY51" fmla="*/ 1441060 h 2002678"/>
                <a:gd name="connsiteX52" fmla="*/ 45361 w 1123231"/>
                <a:gd name="connsiteY52" fmla="*/ 1390212 h 2002678"/>
                <a:gd name="connsiteX53" fmla="*/ 10788 w 1123231"/>
                <a:gd name="connsiteY53" fmla="*/ 1331495 h 2002678"/>
                <a:gd name="connsiteX54" fmla="*/ 65198 w 1123231"/>
                <a:gd name="connsiteY54" fmla="*/ 1290477 h 2002678"/>
                <a:gd name="connsiteX55" fmla="*/ 42749 w 1123231"/>
                <a:gd name="connsiteY55" fmla="*/ 1226140 h 2002678"/>
                <a:gd name="connsiteX56" fmla="*/ 104114 w 1123231"/>
                <a:gd name="connsiteY56" fmla="*/ 1196520 h 2002678"/>
                <a:gd name="connsiteX57" fmla="*/ 94648 w 1123231"/>
                <a:gd name="connsiteY57" fmla="*/ 1129042 h 2002678"/>
                <a:gd name="connsiteX58" fmla="*/ 160613 w 1123231"/>
                <a:gd name="connsiteY58" fmla="*/ 1111967 h 2002678"/>
                <a:gd name="connsiteX59" fmla="*/ 164492 w 1123231"/>
                <a:gd name="connsiteY59" fmla="*/ 1043936 h 2002678"/>
                <a:gd name="connsiteX60" fmla="*/ 232523 w 1123231"/>
                <a:gd name="connsiteY60" fmla="*/ 1040057 h 2002678"/>
                <a:gd name="connsiteX61" fmla="*/ 249597 w 1123231"/>
                <a:gd name="connsiteY61" fmla="*/ 974092 h 2002678"/>
                <a:gd name="connsiteX62" fmla="*/ 317076 w 1123231"/>
                <a:gd name="connsiteY62" fmla="*/ 983559 h 2002678"/>
                <a:gd name="connsiteX63" fmla="*/ 346696 w 1123231"/>
                <a:gd name="connsiteY63" fmla="*/ 922195 h 2002678"/>
                <a:gd name="connsiteX64" fmla="*/ 411031 w 1123231"/>
                <a:gd name="connsiteY64" fmla="*/ 944644 h 2002678"/>
                <a:gd name="connsiteX65" fmla="*/ 452048 w 1123231"/>
                <a:gd name="connsiteY65" fmla="*/ 890233 h 2002678"/>
                <a:gd name="connsiteX66" fmla="*/ 510766 w 1123231"/>
                <a:gd name="connsiteY66" fmla="*/ 924807 h 2002678"/>
                <a:gd name="connsiteX67" fmla="*/ 524447 w 1123231"/>
                <a:gd name="connsiteY67" fmla="*/ 912602 h 2002678"/>
                <a:gd name="connsiteX68" fmla="*/ 524446 w 1123231"/>
                <a:gd name="connsiteY68" fmla="*/ 210473 h 2002678"/>
                <a:gd name="connsiteX69" fmla="*/ 450852 w 1123231"/>
                <a:gd name="connsiteY69" fmla="*/ 210474 h 2002678"/>
                <a:gd name="connsiteX70" fmla="*/ 561614 w 1123231"/>
                <a:gd name="connsiteY70" fmla="*/ 0 h 200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123231" h="2002678">
                  <a:moveTo>
                    <a:pt x="561614" y="0"/>
                  </a:moveTo>
                  <a:lnTo>
                    <a:pt x="672379" y="210473"/>
                  </a:lnTo>
                  <a:lnTo>
                    <a:pt x="598784" y="210473"/>
                  </a:lnTo>
                  <a:lnTo>
                    <a:pt x="598784" y="912603"/>
                  </a:lnTo>
                  <a:lnTo>
                    <a:pt x="612464" y="924806"/>
                  </a:lnTo>
                  <a:lnTo>
                    <a:pt x="671181" y="890233"/>
                  </a:lnTo>
                  <a:lnTo>
                    <a:pt x="712199" y="944643"/>
                  </a:lnTo>
                  <a:lnTo>
                    <a:pt x="776535" y="922195"/>
                  </a:lnTo>
                  <a:lnTo>
                    <a:pt x="806154" y="983560"/>
                  </a:lnTo>
                  <a:lnTo>
                    <a:pt x="873633" y="974092"/>
                  </a:lnTo>
                  <a:lnTo>
                    <a:pt x="890707" y="1040058"/>
                  </a:lnTo>
                  <a:lnTo>
                    <a:pt x="958736" y="1043936"/>
                  </a:lnTo>
                  <a:lnTo>
                    <a:pt x="962617" y="1111968"/>
                  </a:lnTo>
                  <a:lnTo>
                    <a:pt x="1028583" y="1129042"/>
                  </a:lnTo>
                  <a:lnTo>
                    <a:pt x="1019113" y="1196520"/>
                  </a:lnTo>
                  <a:lnTo>
                    <a:pt x="1080480" y="1226140"/>
                  </a:lnTo>
                  <a:lnTo>
                    <a:pt x="1058032" y="1290477"/>
                  </a:lnTo>
                  <a:lnTo>
                    <a:pt x="1112440" y="1331495"/>
                  </a:lnTo>
                  <a:lnTo>
                    <a:pt x="1077867" y="1390212"/>
                  </a:lnTo>
                  <a:lnTo>
                    <a:pt x="1123231" y="1441060"/>
                  </a:lnTo>
                  <a:lnTo>
                    <a:pt x="1077868" y="1491909"/>
                  </a:lnTo>
                  <a:lnTo>
                    <a:pt x="1112442" y="1550626"/>
                  </a:lnTo>
                  <a:lnTo>
                    <a:pt x="1058031" y="1591644"/>
                  </a:lnTo>
                  <a:lnTo>
                    <a:pt x="1080482" y="1655981"/>
                  </a:lnTo>
                  <a:lnTo>
                    <a:pt x="1019113" y="1685603"/>
                  </a:lnTo>
                  <a:lnTo>
                    <a:pt x="1028583" y="1753078"/>
                  </a:lnTo>
                  <a:lnTo>
                    <a:pt x="962617" y="1770151"/>
                  </a:lnTo>
                  <a:lnTo>
                    <a:pt x="958738" y="1838185"/>
                  </a:lnTo>
                  <a:lnTo>
                    <a:pt x="890706" y="1842063"/>
                  </a:lnTo>
                  <a:lnTo>
                    <a:pt x="873633" y="1908027"/>
                  </a:lnTo>
                  <a:lnTo>
                    <a:pt x="806155" y="1898561"/>
                  </a:lnTo>
                  <a:lnTo>
                    <a:pt x="776535" y="1959928"/>
                  </a:lnTo>
                  <a:lnTo>
                    <a:pt x="712198" y="1937477"/>
                  </a:lnTo>
                  <a:lnTo>
                    <a:pt x="671181" y="1991889"/>
                  </a:lnTo>
                  <a:lnTo>
                    <a:pt x="612463" y="1957314"/>
                  </a:lnTo>
                  <a:lnTo>
                    <a:pt x="561615" y="2002678"/>
                  </a:lnTo>
                  <a:lnTo>
                    <a:pt x="510766" y="1957313"/>
                  </a:lnTo>
                  <a:lnTo>
                    <a:pt x="452049" y="1991889"/>
                  </a:lnTo>
                  <a:lnTo>
                    <a:pt x="411033" y="1937477"/>
                  </a:lnTo>
                  <a:lnTo>
                    <a:pt x="346694" y="1959926"/>
                  </a:lnTo>
                  <a:lnTo>
                    <a:pt x="317075" y="1898561"/>
                  </a:lnTo>
                  <a:lnTo>
                    <a:pt x="249597" y="1908027"/>
                  </a:lnTo>
                  <a:lnTo>
                    <a:pt x="232524" y="1842061"/>
                  </a:lnTo>
                  <a:lnTo>
                    <a:pt x="164493" y="1838185"/>
                  </a:lnTo>
                  <a:lnTo>
                    <a:pt x="160614" y="1770151"/>
                  </a:lnTo>
                  <a:lnTo>
                    <a:pt x="94648" y="1753078"/>
                  </a:lnTo>
                  <a:lnTo>
                    <a:pt x="104114" y="1685600"/>
                  </a:lnTo>
                  <a:lnTo>
                    <a:pt x="42749" y="1655981"/>
                  </a:lnTo>
                  <a:lnTo>
                    <a:pt x="65199" y="1591644"/>
                  </a:lnTo>
                  <a:lnTo>
                    <a:pt x="10787" y="1550627"/>
                  </a:lnTo>
                  <a:lnTo>
                    <a:pt x="45362" y="1491908"/>
                  </a:lnTo>
                  <a:lnTo>
                    <a:pt x="0" y="1441060"/>
                  </a:lnTo>
                  <a:lnTo>
                    <a:pt x="45361" y="1390212"/>
                  </a:lnTo>
                  <a:lnTo>
                    <a:pt x="10788" y="1331495"/>
                  </a:lnTo>
                  <a:lnTo>
                    <a:pt x="65198" y="1290477"/>
                  </a:lnTo>
                  <a:lnTo>
                    <a:pt x="42749" y="1226140"/>
                  </a:lnTo>
                  <a:lnTo>
                    <a:pt x="104114" y="1196520"/>
                  </a:lnTo>
                  <a:lnTo>
                    <a:pt x="94648" y="1129042"/>
                  </a:lnTo>
                  <a:lnTo>
                    <a:pt x="160613" y="1111967"/>
                  </a:lnTo>
                  <a:lnTo>
                    <a:pt x="164492" y="1043936"/>
                  </a:lnTo>
                  <a:lnTo>
                    <a:pt x="232523" y="1040057"/>
                  </a:lnTo>
                  <a:lnTo>
                    <a:pt x="249597" y="974092"/>
                  </a:lnTo>
                  <a:lnTo>
                    <a:pt x="317076" y="983559"/>
                  </a:lnTo>
                  <a:lnTo>
                    <a:pt x="346696" y="922195"/>
                  </a:lnTo>
                  <a:lnTo>
                    <a:pt x="411031" y="944644"/>
                  </a:lnTo>
                  <a:lnTo>
                    <a:pt x="452048" y="890233"/>
                  </a:lnTo>
                  <a:lnTo>
                    <a:pt x="510766" y="924807"/>
                  </a:lnTo>
                  <a:lnTo>
                    <a:pt x="524447" y="912602"/>
                  </a:lnTo>
                  <a:lnTo>
                    <a:pt x="524446" y="210473"/>
                  </a:lnTo>
                  <a:lnTo>
                    <a:pt x="450852" y="210474"/>
                  </a:lnTo>
                  <a:lnTo>
                    <a:pt x="561614" y="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13F174D-8779-EF45-4478-F9C022F45F3F}"/>
              </a:ext>
            </a:extLst>
          </p:cNvPr>
          <p:cNvSpPr txBox="1"/>
          <p:nvPr/>
        </p:nvSpPr>
        <p:spPr>
          <a:xfrm>
            <a:off x="4119550" y="3863259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85D3262-507A-577F-2F8E-C6E06CCACBAB}"/>
              </a:ext>
            </a:extLst>
          </p:cNvPr>
          <p:cNvSpPr txBox="1"/>
          <p:nvPr/>
        </p:nvSpPr>
        <p:spPr>
          <a:xfrm>
            <a:off x="5771653" y="3863259"/>
            <a:ext cx="468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9C6C705-11F0-739D-0872-B5EA39468902}"/>
              </a:ext>
            </a:extLst>
          </p:cNvPr>
          <p:cNvSpPr txBox="1"/>
          <p:nvPr/>
        </p:nvSpPr>
        <p:spPr>
          <a:xfrm>
            <a:off x="4109932" y="5507420"/>
            <a:ext cx="450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B4C1DD8-543C-A727-2F7C-55EFC47AF2DB}"/>
              </a:ext>
            </a:extLst>
          </p:cNvPr>
          <p:cNvSpPr txBox="1"/>
          <p:nvPr/>
        </p:nvSpPr>
        <p:spPr>
          <a:xfrm>
            <a:off x="5790088" y="5507420"/>
            <a:ext cx="431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2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171B025-DF3B-D705-A775-1B3FFAAB7317}"/>
              </a:ext>
            </a:extLst>
          </p:cNvPr>
          <p:cNvSpPr txBox="1"/>
          <p:nvPr/>
        </p:nvSpPr>
        <p:spPr>
          <a:xfrm>
            <a:off x="4614248" y="471692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繰り返す</a:t>
            </a: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449DE168-0AA5-DC00-FC91-B3EB7A39DF6E}"/>
              </a:ext>
            </a:extLst>
          </p:cNvPr>
          <p:cNvSpPr/>
          <p:nvPr/>
        </p:nvSpPr>
        <p:spPr bwMode="auto">
          <a:xfrm>
            <a:off x="6664472" y="4489323"/>
            <a:ext cx="1012560" cy="1012558"/>
          </a:xfrm>
          <a:custGeom>
            <a:avLst/>
            <a:gdLst>
              <a:gd name="connsiteX0" fmla="*/ 409481 w 836340"/>
              <a:gd name="connsiteY0" fmla="*/ 0 h 836339"/>
              <a:gd name="connsiteX1" fmla="*/ 446555 w 836340"/>
              <a:gd name="connsiteY1" fmla="*/ 33074 h 836339"/>
              <a:gd name="connsiteX2" fmla="*/ 489370 w 836340"/>
              <a:gd name="connsiteY2" fmla="*/ 7869 h 836339"/>
              <a:gd name="connsiteX3" fmla="*/ 519275 w 836340"/>
              <a:gd name="connsiteY3" fmla="*/ 47537 h 836339"/>
              <a:gd name="connsiteX4" fmla="*/ 566186 w 836340"/>
              <a:gd name="connsiteY4" fmla="*/ 31171 h 836339"/>
              <a:gd name="connsiteX5" fmla="*/ 587780 w 836340"/>
              <a:gd name="connsiteY5" fmla="*/ 75915 h 836339"/>
              <a:gd name="connsiteX6" fmla="*/ 636980 w 836340"/>
              <a:gd name="connsiteY6" fmla="*/ 69008 h 836339"/>
              <a:gd name="connsiteX7" fmla="*/ 649427 w 836340"/>
              <a:gd name="connsiteY7" fmla="*/ 117107 h 836339"/>
              <a:gd name="connsiteX8" fmla="*/ 699030 w 836340"/>
              <a:gd name="connsiteY8" fmla="*/ 119934 h 836339"/>
              <a:gd name="connsiteX9" fmla="*/ 701857 w 836340"/>
              <a:gd name="connsiteY9" fmla="*/ 169537 h 836339"/>
              <a:gd name="connsiteX10" fmla="*/ 749956 w 836340"/>
              <a:gd name="connsiteY10" fmla="*/ 181984 h 836339"/>
              <a:gd name="connsiteX11" fmla="*/ 743051 w 836340"/>
              <a:gd name="connsiteY11" fmla="*/ 231185 h 836339"/>
              <a:gd name="connsiteX12" fmla="*/ 787794 w 836340"/>
              <a:gd name="connsiteY12" fmla="*/ 252780 h 836339"/>
              <a:gd name="connsiteX13" fmla="*/ 771427 w 836340"/>
              <a:gd name="connsiteY13" fmla="*/ 299689 h 836339"/>
              <a:gd name="connsiteX14" fmla="*/ 811098 w 836340"/>
              <a:gd name="connsiteY14" fmla="*/ 329597 h 836339"/>
              <a:gd name="connsiteX15" fmla="*/ 785891 w 836340"/>
              <a:gd name="connsiteY15" fmla="*/ 372408 h 836339"/>
              <a:gd name="connsiteX16" fmla="*/ 818966 w 836340"/>
              <a:gd name="connsiteY16" fmla="*/ 409484 h 836339"/>
              <a:gd name="connsiteX17" fmla="*/ 785891 w 836340"/>
              <a:gd name="connsiteY17" fmla="*/ 446557 h 836339"/>
              <a:gd name="connsiteX18" fmla="*/ 811098 w 836340"/>
              <a:gd name="connsiteY18" fmla="*/ 489369 h 836339"/>
              <a:gd name="connsiteX19" fmla="*/ 771427 w 836340"/>
              <a:gd name="connsiteY19" fmla="*/ 519276 h 836339"/>
              <a:gd name="connsiteX20" fmla="*/ 787794 w 836340"/>
              <a:gd name="connsiteY20" fmla="*/ 566187 h 836339"/>
              <a:gd name="connsiteX21" fmla="*/ 743051 w 836340"/>
              <a:gd name="connsiteY21" fmla="*/ 587782 h 836339"/>
              <a:gd name="connsiteX22" fmla="*/ 749957 w 836340"/>
              <a:gd name="connsiteY22" fmla="*/ 636981 h 836339"/>
              <a:gd name="connsiteX23" fmla="*/ 741617 w 836340"/>
              <a:gd name="connsiteY23" fmla="*/ 639137 h 836339"/>
              <a:gd name="connsiteX24" fmla="*/ 836340 w 836340"/>
              <a:gd name="connsiteY24" fmla="*/ 836339 h 836339"/>
              <a:gd name="connsiteX25" fmla="*/ 639136 w 836340"/>
              <a:gd name="connsiteY25" fmla="*/ 741618 h 836339"/>
              <a:gd name="connsiteX26" fmla="*/ 636980 w 836340"/>
              <a:gd name="connsiteY26" fmla="*/ 749957 h 836339"/>
              <a:gd name="connsiteX27" fmla="*/ 587781 w 836340"/>
              <a:gd name="connsiteY27" fmla="*/ 743052 h 836339"/>
              <a:gd name="connsiteX28" fmla="*/ 566186 w 836340"/>
              <a:gd name="connsiteY28" fmla="*/ 787795 h 836339"/>
              <a:gd name="connsiteX29" fmla="*/ 519275 w 836340"/>
              <a:gd name="connsiteY29" fmla="*/ 771428 h 836339"/>
              <a:gd name="connsiteX30" fmla="*/ 489368 w 836340"/>
              <a:gd name="connsiteY30" fmla="*/ 811099 h 836339"/>
              <a:gd name="connsiteX31" fmla="*/ 446556 w 836340"/>
              <a:gd name="connsiteY31" fmla="*/ 785892 h 836339"/>
              <a:gd name="connsiteX32" fmla="*/ 409483 w 836340"/>
              <a:gd name="connsiteY32" fmla="*/ 818967 h 836339"/>
              <a:gd name="connsiteX33" fmla="*/ 372408 w 836340"/>
              <a:gd name="connsiteY33" fmla="*/ 785891 h 836339"/>
              <a:gd name="connsiteX34" fmla="*/ 329597 w 836340"/>
              <a:gd name="connsiteY34" fmla="*/ 811098 h 836339"/>
              <a:gd name="connsiteX35" fmla="*/ 299688 w 836340"/>
              <a:gd name="connsiteY35" fmla="*/ 771427 h 836339"/>
              <a:gd name="connsiteX36" fmla="*/ 252779 w 836340"/>
              <a:gd name="connsiteY36" fmla="*/ 787795 h 836339"/>
              <a:gd name="connsiteX37" fmla="*/ 231185 w 836340"/>
              <a:gd name="connsiteY37" fmla="*/ 743052 h 836339"/>
              <a:gd name="connsiteX38" fmla="*/ 181983 w 836340"/>
              <a:gd name="connsiteY38" fmla="*/ 749956 h 836339"/>
              <a:gd name="connsiteX39" fmla="*/ 169536 w 836340"/>
              <a:gd name="connsiteY39" fmla="*/ 701858 h 836339"/>
              <a:gd name="connsiteX40" fmla="*/ 119935 w 836340"/>
              <a:gd name="connsiteY40" fmla="*/ 699032 h 836339"/>
              <a:gd name="connsiteX41" fmla="*/ 117106 w 836340"/>
              <a:gd name="connsiteY41" fmla="*/ 649428 h 836339"/>
              <a:gd name="connsiteX42" fmla="*/ 69007 w 836340"/>
              <a:gd name="connsiteY42" fmla="*/ 636981 h 836339"/>
              <a:gd name="connsiteX43" fmla="*/ 75913 w 836340"/>
              <a:gd name="connsiteY43" fmla="*/ 587782 h 836339"/>
              <a:gd name="connsiteX44" fmla="*/ 31169 w 836340"/>
              <a:gd name="connsiteY44" fmla="*/ 566185 h 836339"/>
              <a:gd name="connsiteX45" fmla="*/ 47536 w 836340"/>
              <a:gd name="connsiteY45" fmla="*/ 519276 h 836339"/>
              <a:gd name="connsiteX46" fmla="*/ 7867 w 836340"/>
              <a:gd name="connsiteY46" fmla="*/ 489369 h 836339"/>
              <a:gd name="connsiteX47" fmla="*/ 33072 w 836340"/>
              <a:gd name="connsiteY47" fmla="*/ 446557 h 836339"/>
              <a:gd name="connsiteX48" fmla="*/ 0 w 836340"/>
              <a:gd name="connsiteY48" fmla="*/ 409484 h 836339"/>
              <a:gd name="connsiteX49" fmla="*/ 33074 w 836340"/>
              <a:gd name="connsiteY49" fmla="*/ 372410 h 836339"/>
              <a:gd name="connsiteX50" fmla="*/ 7867 w 836340"/>
              <a:gd name="connsiteY50" fmla="*/ 329597 h 836339"/>
              <a:gd name="connsiteX51" fmla="*/ 47536 w 836340"/>
              <a:gd name="connsiteY51" fmla="*/ 299689 h 836339"/>
              <a:gd name="connsiteX52" fmla="*/ 31171 w 836340"/>
              <a:gd name="connsiteY52" fmla="*/ 252779 h 836339"/>
              <a:gd name="connsiteX53" fmla="*/ 75914 w 836340"/>
              <a:gd name="connsiteY53" fmla="*/ 231186 h 836339"/>
              <a:gd name="connsiteX54" fmla="*/ 69010 w 836340"/>
              <a:gd name="connsiteY54" fmla="*/ 181986 h 836339"/>
              <a:gd name="connsiteX55" fmla="*/ 117106 w 836340"/>
              <a:gd name="connsiteY55" fmla="*/ 169539 h 836339"/>
              <a:gd name="connsiteX56" fmla="*/ 119934 w 836340"/>
              <a:gd name="connsiteY56" fmla="*/ 119935 h 836339"/>
              <a:gd name="connsiteX57" fmla="*/ 169538 w 836340"/>
              <a:gd name="connsiteY57" fmla="*/ 117108 h 836339"/>
              <a:gd name="connsiteX58" fmla="*/ 181986 w 836340"/>
              <a:gd name="connsiteY58" fmla="*/ 69010 h 836339"/>
              <a:gd name="connsiteX59" fmla="*/ 231184 w 836340"/>
              <a:gd name="connsiteY59" fmla="*/ 75914 h 836339"/>
              <a:gd name="connsiteX60" fmla="*/ 252779 w 836340"/>
              <a:gd name="connsiteY60" fmla="*/ 31171 h 836339"/>
              <a:gd name="connsiteX61" fmla="*/ 299689 w 836340"/>
              <a:gd name="connsiteY61" fmla="*/ 47539 h 836339"/>
              <a:gd name="connsiteX62" fmla="*/ 329596 w 836340"/>
              <a:gd name="connsiteY62" fmla="*/ 7868 h 836339"/>
              <a:gd name="connsiteX63" fmla="*/ 372408 w 836340"/>
              <a:gd name="connsiteY63" fmla="*/ 33074 h 836339"/>
              <a:gd name="connsiteX64" fmla="*/ 409481 w 836340"/>
              <a:gd name="connsiteY64" fmla="*/ 0 h 83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0" h="836339">
                <a:moveTo>
                  <a:pt x="409481" y="0"/>
                </a:moveTo>
                <a:lnTo>
                  <a:pt x="446555" y="33074"/>
                </a:lnTo>
                <a:lnTo>
                  <a:pt x="489370" y="7869"/>
                </a:lnTo>
                <a:lnTo>
                  <a:pt x="519275" y="47537"/>
                </a:lnTo>
                <a:lnTo>
                  <a:pt x="566186" y="31171"/>
                </a:lnTo>
                <a:lnTo>
                  <a:pt x="587780" y="75915"/>
                </a:lnTo>
                <a:lnTo>
                  <a:pt x="636980" y="69008"/>
                </a:lnTo>
                <a:lnTo>
                  <a:pt x="649427" y="117107"/>
                </a:lnTo>
                <a:lnTo>
                  <a:pt x="699030" y="119934"/>
                </a:lnTo>
                <a:lnTo>
                  <a:pt x="701857" y="169537"/>
                </a:lnTo>
                <a:lnTo>
                  <a:pt x="749956" y="181984"/>
                </a:lnTo>
                <a:lnTo>
                  <a:pt x="743051" y="231185"/>
                </a:lnTo>
                <a:lnTo>
                  <a:pt x="787794" y="252780"/>
                </a:lnTo>
                <a:lnTo>
                  <a:pt x="771427" y="299689"/>
                </a:lnTo>
                <a:lnTo>
                  <a:pt x="811098" y="329597"/>
                </a:lnTo>
                <a:lnTo>
                  <a:pt x="785891" y="372408"/>
                </a:lnTo>
                <a:lnTo>
                  <a:pt x="818966" y="409484"/>
                </a:lnTo>
                <a:lnTo>
                  <a:pt x="785891" y="446557"/>
                </a:lnTo>
                <a:lnTo>
                  <a:pt x="811098" y="489369"/>
                </a:lnTo>
                <a:lnTo>
                  <a:pt x="771427" y="519276"/>
                </a:lnTo>
                <a:lnTo>
                  <a:pt x="787794" y="566187"/>
                </a:lnTo>
                <a:lnTo>
                  <a:pt x="743051" y="587782"/>
                </a:lnTo>
                <a:lnTo>
                  <a:pt x="749957" y="636981"/>
                </a:lnTo>
                <a:lnTo>
                  <a:pt x="741617" y="639137"/>
                </a:lnTo>
                <a:lnTo>
                  <a:pt x="836340" y="836339"/>
                </a:lnTo>
                <a:lnTo>
                  <a:pt x="639136" y="741618"/>
                </a:lnTo>
                <a:lnTo>
                  <a:pt x="636980" y="749957"/>
                </a:lnTo>
                <a:lnTo>
                  <a:pt x="587781" y="743052"/>
                </a:lnTo>
                <a:lnTo>
                  <a:pt x="566186" y="787795"/>
                </a:lnTo>
                <a:lnTo>
                  <a:pt x="519275" y="771428"/>
                </a:lnTo>
                <a:lnTo>
                  <a:pt x="489368" y="811099"/>
                </a:lnTo>
                <a:lnTo>
                  <a:pt x="446556" y="785892"/>
                </a:lnTo>
                <a:lnTo>
                  <a:pt x="409483" y="818967"/>
                </a:lnTo>
                <a:lnTo>
                  <a:pt x="372408" y="785891"/>
                </a:lnTo>
                <a:lnTo>
                  <a:pt x="329597" y="811098"/>
                </a:lnTo>
                <a:lnTo>
                  <a:pt x="299688" y="771427"/>
                </a:lnTo>
                <a:lnTo>
                  <a:pt x="252779" y="787795"/>
                </a:lnTo>
                <a:lnTo>
                  <a:pt x="231185" y="743052"/>
                </a:lnTo>
                <a:lnTo>
                  <a:pt x="181983" y="749956"/>
                </a:lnTo>
                <a:lnTo>
                  <a:pt x="169536" y="701858"/>
                </a:lnTo>
                <a:lnTo>
                  <a:pt x="119935" y="699032"/>
                </a:lnTo>
                <a:lnTo>
                  <a:pt x="117106" y="649428"/>
                </a:lnTo>
                <a:lnTo>
                  <a:pt x="69007" y="636981"/>
                </a:lnTo>
                <a:lnTo>
                  <a:pt x="75913" y="587782"/>
                </a:lnTo>
                <a:lnTo>
                  <a:pt x="31169" y="566185"/>
                </a:lnTo>
                <a:lnTo>
                  <a:pt x="47536" y="519276"/>
                </a:lnTo>
                <a:lnTo>
                  <a:pt x="7867" y="489369"/>
                </a:lnTo>
                <a:lnTo>
                  <a:pt x="33072" y="446557"/>
                </a:lnTo>
                <a:lnTo>
                  <a:pt x="0" y="409484"/>
                </a:lnTo>
                <a:lnTo>
                  <a:pt x="33074" y="372410"/>
                </a:lnTo>
                <a:lnTo>
                  <a:pt x="7867" y="329597"/>
                </a:lnTo>
                <a:lnTo>
                  <a:pt x="47536" y="299689"/>
                </a:lnTo>
                <a:lnTo>
                  <a:pt x="31171" y="252779"/>
                </a:lnTo>
                <a:lnTo>
                  <a:pt x="75914" y="231186"/>
                </a:lnTo>
                <a:lnTo>
                  <a:pt x="69010" y="181986"/>
                </a:lnTo>
                <a:lnTo>
                  <a:pt x="117106" y="169539"/>
                </a:lnTo>
                <a:lnTo>
                  <a:pt x="119934" y="119935"/>
                </a:lnTo>
                <a:lnTo>
                  <a:pt x="169538" y="117108"/>
                </a:lnTo>
                <a:lnTo>
                  <a:pt x="181986" y="69010"/>
                </a:lnTo>
                <a:lnTo>
                  <a:pt x="231184" y="75914"/>
                </a:lnTo>
                <a:lnTo>
                  <a:pt x="252779" y="31171"/>
                </a:lnTo>
                <a:lnTo>
                  <a:pt x="299689" y="47539"/>
                </a:lnTo>
                <a:lnTo>
                  <a:pt x="329596" y="7868"/>
                </a:lnTo>
                <a:lnTo>
                  <a:pt x="372408" y="33074"/>
                </a:lnTo>
                <a:lnTo>
                  <a:pt x="409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67CB92D-0E2D-83C1-7631-69FD1F2D6E14}"/>
              </a:ext>
            </a:extLst>
          </p:cNvPr>
          <p:cNvSpPr/>
          <p:nvPr/>
        </p:nvSpPr>
        <p:spPr bwMode="auto">
          <a:xfrm>
            <a:off x="7792472" y="4975580"/>
            <a:ext cx="1012560" cy="1012558"/>
          </a:xfrm>
          <a:custGeom>
            <a:avLst/>
            <a:gdLst>
              <a:gd name="connsiteX0" fmla="*/ 409481 w 836340"/>
              <a:gd name="connsiteY0" fmla="*/ 0 h 836339"/>
              <a:gd name="connsiteX1" fmla="*/ 446555 w 836340"/>
              <a:gd name="connsiteY1" fmla="*/ 33074 h 836339"/>
              <a:gd name="connsiteX2" fmla="*/ 489370 w 836340"/>
              <a:gd name="connsiteY2" fmla="*/ 7869 h 836339"/>
              <a:gd name="connsiteX3" fmla="*/ 519275 w 836340"/>
              <a:gd name="connsiteY3" fmla="*/ 47537 h 836339"/>
              <a:gd name="connsiteX4" fmla="*/ 566186 w 836340"/>
              <a:gd name="connsiteY4" fmla="*/ 31171 h 836339"/>
              <a:gd name="connsiteX5" fmla="*/ 587780 w 836340"/>
              <a:gd name="connsiteY5" fmla="*/ 75915 h 836339"/>
              <a:gd name="connsiteX6" fmla="*/ 636980 w 836340"/>
              <a:gd name="connsiteY6" fmla="*/ 69008 h 836339"/>
              <a:gd name="connsiteX7" fmla="*/ 649427 w 836340"/>
              <a:gd name="connsiteY7" fmla="*/ 117107 h 836339"/>
              <a:gd name="connsiteX8" fmla="*/ 699030 w 836340"/>
              <a:gd name="connsiteY8" fmla="*/ 119934 h 836339"/>
              <a:gd name="connsiteX9" fmla="*/ 701857 w 836340"/>
              <a:gd name="connsiteY9" fmla="*/ 169537 h 836339"/>
              <a:gd name="connsiteX10" fmla="*/ 749956 w 836340"/>
              <a:gd name="connsiteY10" fmla="*/ 181984 h 836339"/>
              <a:gd name="connsiteX11" fmla="*/ 743051 w 836340"/>
              <a:gd name="connsiteY11" fmla="*/ 231185 h 836339"/>
              <a:gd name="connsiteX12" fmla="*/ 787794 w 836340"/>
              <a:gd name="connsiteY12" fmla="*/ 252780 h 836339"/>
              <a:gd name="connsiteX13" fmla="*/ 771427 w 836340"/>
              <a:gd name="connsiteY13" fmla="*/ 299689 h 836339"/>
              <a:gd name="connsiteX14" fmla="*/ 811098 w 836340"/>
              <a:gd name="connsiteY14" fmla="*/ 329597 h 836339"/>
              <a:gd name="connsiteX15" fmla="*/ 785891 w 836340"/>
              <a:gd name="connsiteY15" fmla="*/ 372408 h 836339"/>
              <a:gd name="connsiteX16" fmla="*/ 818966 w 836340"/>
              <a:gd name="connsiteY16" fmla="*/ 409484 h 836339"/>
              <a:gd name="connsiteX17" fmla="*/ 785891 w 836340"/>
              <a:gd name="connsiteY17" fmla="*/ 446557 h 836339"/>
              <a:gd name="connsiteX18" fmla="*/ 811098 w 836340"/>
              <a:gd name="connsiteY18" fmla="*/ 489369 h 836339"/>
              <a:gd name="connsiteX19" fmla="*/ 771427 w 836340"/>
              <a:gd name="connsiteY19" fmla="*/ 519276 h 836339"/>
              <a:gd name="connsiteX20" fmla="*/ 787794 w 836340"/>
              <a:gd name="connsiteY20" fmla="*/ 566187 h 836339"/>
              <a:gd name="connsiteX21" fmla="*/ 743051 w 836340"/>
              <a:gd name="connsiteY21" fmla="*/ 587782 h 836339"/>
              <a:gd name="connsiteX22" fmla="*/ 749957 w 836340"/>
              <a:gd name="connsiteY22" fmla="*/ 636981 h 836339"/>
              <a:gd name="connsiteX23" fmla="*/ 741617 w 836340"/>
              <a:gd name="connsiteY23" fmla="*/ 639137 h 836339"/>
              <a:gd name="connsiteX24" fmla="*/ 836340 w 836340"/>
              <a:gd name="connsiteY24" fmla="*/ 836339 h 836339"/>
              <a:gd name="connsiteX25" fmla="*/ 639136 w 836340"/>
              <a:gd name="connsiteY25" fmla="*/ 741618 h 836339"/>
              <a:gd name="connsiteX26" fmla="*/ 636980 w 836340"/>
              <a:gd name="connsiteY26" fmla="*/ 749957 h 836339"/>
              <a:gd name="connsiteX27" fmla="*/ 587781 w 836340"/>
              <a:gd name="connsiteY27" fmla="*/ 743052 h 836339"/>
              <a:gd name="connsiteX28" fmla="*/ 566186 w 836340"/>
              <a:gd name="connsiteY28" fmla="*/ 787795 h 836339"/>
              <a:gd name="connsiteX29" fmla="*/ 519275 w 836340"/>
              <a:gd name="connsiteY29" fmla="*/ 771428 h 836339"/>
              <a:gd name="connsiteX30" fmla="*/ 489368 w 836340"/>
              <a:gd name="connsiteY30" fmla="*/ 811099 h 836339"/>
              <a:gd name="connsiteX31" fmla="*/ 446556 w 836340"/>
              <a:gd name="connsiteY31" fmla="*/ 785892 h 836339"/>
              <a:gd name="connsiteX32" fmla="*/ 409483 w 836340"/>
              <a:gd name="connsiteY32" fmla="*/ 818967 h 836339"/>
              <a:gd name="connsiteX33" fmla="*/ 372408 w 836340"/>
              <a:gd name="connsiteY33" fmla="*/ 785891 h 836339"/>
              <a:gd name="connsiteX34" fmla="*/ 329597 w 836340"/>
              <a:gd name="connsiteY34" fmla="*/ 811098 h 836339"/>
              <a:gd name="connsiteX35" fmla="*/ 299688 w 836340"/>
              <a:gd name="connsiteY35" fmla="*/ 771427 h 836339"/>
              <a:gd name="connsiteX36" fmla="*/ 252779 w 836340"/>
              <a:gd name="connsiteY36" fmla="*/ 787795 h 836339"/>
              <a:gd name="connsiteX37" fmla="*/ 231185 w 836340"/>
              <a:gd name="connsiteY37" fmla="*/ 743052 h 836339"/>
              <a:gd name="connsiteX38" fmla="*/ 181983 w 836340"/>
              <a:gd name="connsiteY38" fmla="*/ 749956 h 836339"/>
              <a:gd name="connsiteX39" fmla="*/ 169536 w 836340"/>
              <a:gd name="connsiteY39" fmla="*/ 701858 h 836339"/>
              <a:gd name="connsiteX40" fmla="*/ 119935 w 836340"/>
              <a:gd name="connsiteY40" fmla="*/ 699032 h 836339"/>
              <a:gd name="connsiteX41" fmla="*/ 117106 w 836340"/>
              <a:gd name="connsiteY41" fmla="*/ 649428 h 836339"/>
              <a:gd name="connsiteX42" fmla="*/ 69007 w 836340"/>
              <a:gd name="connsiteY42" fmla="*/ 636981 h 836339"/>
              <a:gd name="connsiteX43" fmla="*/ 75913 w 836340"/>
              <a:gd name="connsiteY43" fmla="*/ 587782 h 836339"/>
              <a:gd name="connsiteX44" fmla="*/ 31169 w 836340"/>
              <a:gd name="connsiteY44" fmla="*/ 566185 h 836339"/>
              <a:gd name="connsiteX45" fmla="*/ 47536 w 836340"/>
              <a:gd name="connsiteY45" fmla="*/ 519276 h 836339"/>
              <a:gd name="connsiteX46" fmla="*/ 7867 w 836340"/>
              <a:gd name="connsiteY46" fmla="*/ 489369 h 836339"/>
              <a:gd name="connsiteX47" fmla="*/ 33072 w 836340"/>
              <a:gd name="connsiteY47" fmla="*/ 446557 h 836339"/>
              <a:gd name="connsiteX48" fmla="*/ 0 w 836340"/>
              <a:gd name="connsiteY48" fmla="*/ 409484 h 836339"/>
              <a:gd name="connsiteX49" fmla="*/ 33074 w 836340"/>
              <a:gd name="connsiteY49" fmla="*/ 372410 h 836339"/>
              <a:gd name="connsiteX50" fmla="*/ 7867 w 836340"/>
              <a:gd name="connsiteY50" fmla="*/ 329597 h 836339"/>
              <a:gd name="connsiteX51" fmla="*/ 47536 w 836340"/>
              <a:gd name="connsiteY51" fmla="*/ 299689 h 836339"/>
              <a:gd name="connsiteX52" fmla="*/ 31171 w 836340"/>
              <a:gd name="connsiteY52" fmla="*/ 252779 h 836339"/>
              <a:gd name="connsiteX53" fmla="*/ 75914 w 836340"/>
              <a:gd name="connsiteY53" fmla="*/ 231186 h 836339"/>
              <a:gd name="connsiteX54" fmla="*/ 69010 w 836340"/>
              <a:gd name="connsiteY54" fmla="*/ 181986 h 836339"/>
              <a:gd name="connsiteX55" fmla="*/ 117106 w 836340"/>
              <a:gd name="connsiteY55" fmla="*/ 169539 h 836339"/>
              <a:gd name="connsiteX56" fmla="*/ 119934 w 836340"/>
              <a:gd name="connsiteY56" fmla="*/ 119935 h 836339"/>
              <a:gd name="connsiteX57" fmla="*/ 169538 w 836340"/>
              <a:gd name="connsiteY57" fmla="*/ 117108 h 836339"/>
              <a:gd name="connsiteX58" fmla="*/ 181986 w 836340"/>
              <a:gd name="connsiteY58" fmla="*/ 69010 h 836339"/>
              <a:gd name="connsiteX59" fmla="*/ 231184 w 836340"/>
              <a:gd name="connsiteY59" fmla="*/ 75914 h 836339"/>
              <a:gd name="connsiteX60" fmla="*/ 252779 w 836340"/>
              <a:gd name="connsiteY60" fmla="*/ 31171 h 836339"/>
              <a:gd name="connsiteX61" fmla="*/ 299689 w 836340"/>
              <a:gd name="connsiteY61" fmla="*/ 47539 h 836339"/>
              <a:gd name="connsiteX62" fmla="*/ 329596 w 836340"/>
              <a:gd name="connsiteY62" fmla="*/ 7868 h 836339"/>
              <a:gd name="connsiteX63" fmla="*/ 372408 w 836340"/>
              <a:gd name="connsiteY63" fmla="*/ 33074 h 836339"/>
              <a:gd name="connsiteX64" fmla="*/ 409481 w 836340"/>
              <a:gd name="connsiteY64" fmla="*/ 0 h 83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0" h="836339">
                <a:moveTo>
                  <a:pt x="409481" y="0"/>
                </a:moveTo>
                <a:lnTo>
                  <a:pt x="446555" y="33074"/>
                </a:lnTo>
                <a:lnTo>
                  <a:pt x="489370" y="7869"/>
                </a:lnTo>
                <a:lnTo>
                  <a:pt x="519275" y="47537"/>
                </a:lnTo>
                <a:lnTo>
                  <a:pt x="566186" y="31171"/>
                </a:lnTo>
                <a:lnTo>
                  <a:pt x="587780" y="75915"/>
                </a:lnTo>
                <a:lnTo>
                  <a:pt x="636980" y="69008"/>
                </a:lnTo>
                <a:lnTo>
                  <a:pt x="649427" y="117107"/>
                </a:lnTo>
                <a:lnTo>
                  <a:pt x="699030" y="119934"/>
                </a:lnTo>
                <a:lnTo>
                  <a:pt x="701857" y="169537"/>
                </a:lnTo>
                <a:lnTo>
                  <a:pt x="749956" y="181984"/>
                </a:lnTo>
                <a:lnTo>
                  <a:pt x="743051" y="231185"/>
                </a:lnTo>
                <a:lnTo>
                  <a:pt x="787794" y="252780"/>
                </a:lnTo>
                <a:lnTo>
                  <a:pt x="771427" y="299689"/>
                </a:lnTo>
                <a:lnTo>
                  <a:pt x="811098" y="329597"/>
                </a:lnTo>
                <a:lnTo>
                  <a:pt x="785891" y="372408"/>
                </a:lnTo>
                <a:lnTo>
                  <a:pt x="818966" y="409484"/>
                </a:lnTo>
                <a:lnTo>
                  <a:pt x="785891" y="446557"/>
                </a:lnTo>
                <a:lnTo>
                  <a:pt x="811098" y="489369"/>
                </a:lnTo>
                <a:lnTo>
                  <a:pt x="771427" y="519276"/>
                </a:lnTo>
                <a:lnTo>
                  <a:pt x="787794" y="566187"/>
                </a:lnTo>
                <a:lnTo>
                  <a:pt x="743051" y="587782"/>
                </a:lnTo>
                <a:lnTo>
                  <a:pt x="749957" y="636981"/>
                </a:lnTo>
                <a:lnTo>
                  <a:pt x="741617" y="639137"/>
                </a:lnTo>
                <a:lnTo>
                  <a:pt x="836340" y="836339"/>
                </a:lnTo>
                <a:lnTo>
                  <a:pt x="639136" y="741618"/>
                </a:lnTo>
                <a:lnTo>
                  <a:pt x="636980" y="749957"/>
                </a:lnTo>
                <a:lnTo>
                  <a:pt x="587781" y="743052"/>
                </a:lnTo>
                <a:lnTo>
                  <a:pt x="566186" y="787795"/>
                </a:lnTo>
                <a:lnTo>
                  <a:pt x="519275" y="771428"/>
                </a:lnTo>
                <a:lnTo>
                  <a:pt x="489368" y="811099"/>
                </a:lnTo>
                <a:lnTo>
                  <a:pt x="446556" y="785892"/>
                </a:lnTo>
                <a:lnTo>
                  <a:pt x="409483" y="818967"/>
                </a:lnTo>
                <a:lnTo>
                  <a:pt x="372408" y="785891"/>
                </a:lnTo>
                <a:lnTo>
                  <a:pt x="329597" y="811098"/>
                </a:lnTo>
                <a:lnTo>
                  <a:pt x="299688" y="771427"/>
                </a:lnTo>
                <a:lnTo>
                  <a:pt x="252779" y="787795"/>
                </a:lnTo>
                <a:lnTo>
                  <a:pt x="231185" y="743052"/>
                </a:lnTo>
                <a:lnTo>
                  <a:pt x="181983" y="749956"/>
                </a:lnTo>
                <a:lnTo>
                  <a:pt x="169536" y="701858"/>
                </a:lnTo>
                <a:lnTo>
                  <a:pt x="119935" y="699032"/>
                </a:lnTo>
                <a:lnTo>
                  <a:pt x="117106" y="649428"/>
                </a:lnTo>
                <a:lnTo>
                  <a:pt x="69007" y="636981"/>
                </a:lnTo>
                <a:lnTo>
                  <a:pt x="75913" y="587782"/>
                </a:lnTo>
                <a:lnTo>
                  <a:pt x="31169" y="566185"/>
                </a:lnTo>
                <a:lnTo>
                  <a:pt x="47536" y="519276"/>
                </a:lnTo>
                <a:lnTo>
                  <a:pt x="7867" y="489369"/>
                </a:lnTo>
                <a:lnTo>
                  <a:pt x="33072" y="446557"/>
                </a:lnTo>
                <a:lnTo>
                  <a:pt x="0" y="409484"/>
                </a:lnTo>
                <a:lnTo>
                  <a:pt x="33074" y="372410"/>
                </a:lnTo>
                <a:lnTo>
                  <a:pt x="7867" y="329597"/>
                </a:lnTo>
                <a:lnTo>
                  <a:pt x="47536" y="299689"/>
                </a:lnTo>
                <a:lnTo>
                  <a:pt x="31171" y="252779"/>
                </a:lnTo>
                <a:lnTo>
                  <a:pt x="75914" y="231186"/>
                </a:lnTo>
                <a:lnTo>
                  <a:pt x="69010" y="181986"/>
                </a:lnTo>
                <a:lnTo>
                  <a:pt x="117106" y="169539"/>
                </a:lnTo>
                <a:lnTo>
                  <a:pt x="119934" y="119935"/>
                </a:lnTo>
                <a:lnTo>
                  <a:pt x="169538" y="117108"/>
                </a:lnTo>
                <a:lnTo>
                  <a:pt x="181986" y="69010"/>
                </a:lnTo>
                <a:lnTo>
                  <a:pt x="231184" y="75914"/>
                </a:lnTo>
                <a:lnTo>
                  <a:pt x="252779" y="31171"/>
                </a:lnTo>
                <a:lnTo>
                  <a:pt x="299689" y="47539"/>
                </a:lnTo>
                <a:lnTo>
                  <a:pt x="329596" y="7868"/>
                </a:lnTo>
                <a:lnTo>
                  <a:pt x="372408" y="33074"/>
                </a:lnTo>
                <a:lnTo>
                  <a:pt x="409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00AE0933-35BC-D083-DD7D-FBEC5DAE628C}"/>
              </a:ext>
            </a:extLst>
          </p:cNvPr>
          <p:cNvSpPr/>
          <p:nvPr/>
        </p:nvSpPr>
        <p:spPr bwMode="auto">
          <a:xfrm>
            <a:off x="8414141" y="4506907"/>
            <a:ext cx="1012560" cy="1012558"/>
          </a:xfrm>
          <a:custGeom>
            <a:avLst/>
            <a:gdLst>
              <a:gd name="connsiteX0" fmla="*/ 409481 w 836340"/>
              <a:gd name="connsiteY0" fmla="*/ 0 h 836339"/>
              <a:gd name="connsiteX1" fmla="*/ 446555 w 836340"/>
              <a:gd name="connsiteY1" fmla="*/ 33074 h 836339"/>
              <a:gd name="connsiteX2" fmla="*/ 489370 w 836340"/>
              <a:gd name="connsiteY2" fmla="*/ 7869 h 836339"/>
              <a:gd name="connsiteX3" fmla="*/ 519275 w 836340"/>
              <a:gd name="connsiteY3" fmla="*/ 47537 h 836339"/>
              <a:gd name="connsiteX4" fmla="*/ 566186 w 836340"/>
              <a:gd name="connsiteY4" fmla="*/ 31171 h 836339"/>
              <a:gd name="connsiteX5" fmla="*/ 587780 w 836340"/>
              <a:gd name="connsiteY5" fmla="*/ 75915 h 836339"/>
              <a:gd name="connsiteX6" fmla="*/ 636980 w 836340"/>
              <a:gd name="connsiteY6" fmla="*/ 69008 h 836339"/>
              <a:gd name="connsiteX7" fmla="*/ 649427 w 836340"/>
              <a:gd name="connsiteY7" fmla="*/ 117107 h 836339"/>
              <a:gd name="connsiteX8" fmla="*/ 699030 w 836340"/>
              <a:gd name="connsiteY8" fmla="*/ 119934 h 836339"/>
              <a:gd name="connsiteX9" fmla="*/ 701857 w 836340"/>
              <a:gd name="connsiteY9" fmla="*/ 169537 h 836339"/>
              <a:gd name="connsiteX10" fmla="*/ 749956 w 836340"/>
              <a:gd name="connsiteY10" fmla="*/ 181984 h 836339"/>
              <a:gd name="connsiteX11" fmla="*/ 743051 w 836340"/>
              <a:gd name="connsiteY11" fmla="*/ 231185 h 836339"/>
              <a:gd name="connsiteX12" fmla="*/ 787794 w 836340"/>
              <a:gd name="connsiteY12" fmla="*/ 252780 h 836339"/>
              <a:gd name="connsiteX13" fmla="*/ 771427 w 836340"/>
              <a:gd name="connsiteY13" fmla="*/ 299689 h 836339"/>
              <a:gd name="connsiteX14" fmla="*/ 811098 w 836340"/>
              <a:gd name="connsiteY14" fmla="*/ 329597 h 836339"/>
              <a:gd name="connsiteX15" fmla="*/ 785891 w 836340"/>
              <a:gd name="connsiteY15" fmla="*/ 372408 h 836339"/>
              <a:gd name="connsiteX16" fmla="*/ 818966 w 836340"/>
              <a:gd name="connsiteY16" fmla="*/ 409484 h 836339"/>
              <a:gd name="connsiteX17" fmla="*/ 785891 w 836340"/>
              <a:gd name="connsiteY17" fmla="*/ 446557 h 836339"/>
              <a:gd name="connsiteX18" fmla="*/ 811098 w 836340"/>
              <a:gd name="connsiteY18" fmla="*/ 489369 h 836339"/>
              <a:gd name="connsiteX19" fmla="*/ 771427 w 836340"/>
              <a:gd name="connsiteY19" fmla="*/ 519276 h 836339"/>
              <a:gd name="connsiteX20" fmla="*/ 787794 w 836340"/>
              <a:gd name="connsiteY20" fmla="*/ 566187 h 836339"/>
              <a:gd name="connsiteX21" fmla="*/ 743051 w 836340"/>
              <a:gd name="connsiteY21" fmla="*/ 587782 h 836339"/>
              <a:gd name="connsiteX22" fmla="*/ 749957 w 836340"/>
              <a:gd name="connsiteY22" fmla="*/ 636981 h 836339"/>
              <a:gd name="connsiteX23" fmla="*/ 741617 w 836340"/>
              <a:gd name="connsiteY23" fmla="*/ 639137 h 836339"/>
              <a:gd name="connsiteX24" fmla="*/ 836340 w 836340"/>
              <a:gd name="connsiteY24" fmla="*/ 836339 h 836339"/>
              <a:gd name="connsiteX25" fmla="*/ 639136 w 836340"/>
              <a:gd name="connsiteY25" fmla="*/ 741618 h 836339"/>
              <a:gd name="connsiteX26" fmla="*/ 636980 w 836340"/>
              <a:gd name="connsiteY26" fmla="*/ 749957 h 836339"/>
              <a:gd name="connsiteX27" fmla="*/ 587781 w 836340"/>
              <a:gd name="connsiteY27" fmla="*/ 743052 h 836339"/>
              <a:gd name="connsiteX28" fmla="*/ 566186 w 836340"/>
              <a:gd name="connsiteY28" fmla="*/ 787795 h 836339"/>
              <a:gd name="connsiteX29" fmla="*/ 519275 w 836340"/>
              <a:gd name="connsiteY29" fmla="*/ 771428 h 836339"/>
              <a:gd name="connsiteX30" fmla="*/ 489368 w 836340"/>
              <a:gd name="connsiteY30" fmla="*/ 811099 h 836339"/>
              <a:gd name="connsiteX31" fmla="*/ 446556 w 836340"/>
              <a:gd name="connsiteY31" fmla="*/ 785892 h 836339"/>
              <a:gd name="connsiteX32" fmla="*/ 409483 w 836340"/>
              <a:gd name="connsiteY32" fmla="*/ 818967 h 836339"/>
              <a:gd name="connsiteX33" fmla="*/ 372408 w 836340"/>
              <a:gd name="connsiteY33" fmla="*/ 785891 h 836339"/>
              <a:gd name="connsiteX34" fmla="*/ 329597 w 836340"/>
              <a:gd name="connsiteY34" fmla="*/ 811098 h 836339"/>
              <a:gd name="connsiteX35" fmla="*/ 299688 w 836340"/>
              <a:gd name="connsiteY35" fmla="*/ 771427 h 836339"/>
              <a:gd name="connsiteX36" fmla="*/ 252779 w 836340"/>
              <a:gd name="connsiteY36" fmla="*/ 787795 h 836339"/>
              <a:gd name="connsiteX37" fmla="*/ 231185 w 836340"/>
              <a:gd name="connsiteY37" fmla="*/ 743052 h 836339"/>
              <a:gd name="connsiteX38" fmla="*/ 181983 w 836340"/>
              <a:gd name="connsiteY38" fmla="*/ 749956 h 836339"/>
              <a:gd name="connsiteX39" fmla="*/ 169536 w 836340"/>
              <a:gd name="connsiteY39" fmla="*/ 701858 h 836339"/>
              <a:gd name="connsiteX40" fmla="*/ 119935 w 836340"/>
              <a:gd name="connsiteY40" fmla="*/ 699032 h 836339"/>
              <a:gd name="connsiteX41" fmla="*/ 117106 w 836340"/>
              <a:gd name="connsiteY41" fmla="*/ 649428 h 836339"/>
              <a:gd name="connsiteX42" fmla="*/ 69007 w 836340"/>
              <a:gd name="connsiteY42" fmla="*/ 636981 h 836339"/>
              <a:gd name="connsiteX43" fmla="*/ 75913 w 836340"/>
              <a:gd name="connsiteY43" fmla="*/ 587782 h 836339"/>
              <a:gd name="connsiteX44" fmla="*/ 31169 w 836340"/>
              <a:gd name="connsiteY44" fmla="*/ 566185 h 836339"/>
              <a:gd name="connsiteX45" fmla="*/ 47536 w 836340"/>
              <a:gd name="connsiteY45" fmla="*/ 519276 h 836339"/>
              <a:gd name="connsiteX46" fmla="*/ 7867 w 836340"/>
              <a:gd name="connsiteY46" fmla="*/ 489369 h 836339"/>
              <a:gd name="connsiteX47" fmla="*/ 33072 w 836340"/>
              <a:gd name="connsiteY47" fmla="*/ 446557 h 836339"/>
              <a:gd name="connsiteX48" fmla="*/ 0 w 836340"/>
              <a:gd name="connsiteY48" fmla="*/ 409484 h 836339"/>
              <a:gd name="connsiteX49" fmla="*/ 33074 w 836340"/>
              <a:gd name="connsiteY49" fmla="*/ 372410 h 836339"/>
              <a:gd name="connsiteX50" fmla="*/ 7867 w 836340"/>
              <a:gd name="connsiteY50" fmla="*/ 329597 h 836339"/>
              <a:gd name="connsiteX51" fmla="*/ 47536 w 836340"/>
              <a:gd name="connsiteY51" fmla="*/ 299689 h 836339"/>
              <a:gd name="connsiteX52" fmla="*/ 31171 w 836340"/>
              <a:gd name="connsiteY52" fmla="*/ 252779 h 836339"/>
              <a:gd name="connsiteX53" fmla="*/ 75914 w 836340"/>
              <a:gd name="connsiteY53" fmla="*/ 231186 h 836339"/>
              <a:gd name="connsiteX54" fmla="*/ 69010 w 836340"/>
              <a:gd name="connsiteY54" fmla="*/ 181986 h 836339"/>
              <a:gd name="connsiteX55" fmla="*/ 117106 w 836340"/>
              <a:gd name="connsiteY55" fmla="*/ 169539 h 836339"/>
              <a:gd name="connsiteX56" fmla="*/ 119934 w 836340"/>
              <a:gd name="connsiteY56" fmla="*/ 119935 h 836339"/>
              <a:gd name="connsiteX57" fmla="*/ 169538 w 836340"/>
              <a:gd name="connsiteY57" fmla="*/ 117108 h 836339"/>
              <a:gd name="connsiteX58" fmla="*/ 181986 w 836340"/>
              <a:gd name="connsiteY58" fmla="*/ 69010 h 836339"/>
              <a:gd name="connsiteX59" fmla="*/ 231184 w 836340"/>
              <a:gd name="connsiteY59" fmla="*/ 75914 h 836339"/>
              <a:gd name="connsiteX60" fmla="*/ 252779 w 836340"/>
              <a:gd name="connsiteY60" fmla="*/ 31171 h 836339"/>
              <a:gd name="connsiteX61" fmla="*/ 299689 w 836340"/>
              <a:gd name="connsiteY61" fmla="*/ 47539 h 836339"/>
              <a:gd name="connsiteX62" fmla="*/ 329596 w 836340"/>
              <a:gd name="connsiteY62" fmla="*/ 7868 h 836339"/>
              <a:gd name="connsiteX63" fmla="*/ 372408 w 836340"/>
              <a:gd name="connsiteY63" fmla="*/ 33074 h 836339"/>
              <a:gd name="connsiteX64" fmla="*/ 409481 w 836340"/>
              <a:gd name="connsiteY64" fmla="*/ 0 h 83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0" h="836339">
                <a:moveTo>
                  <a:pt x="409481" y="0"/>
                </a:moveTo>
                <a:lnTo>
                  <a:pt x="446555" y="33074"/>
                </a:lnTo>
                <a:lnTo>
                  <a:pt x="489370" y="7869"/>
                </a:lnTo>
                <a:lnTo>
                  <a:pt x="519275" y="47537"/>
                </a:lnTo>
                <a:lnTo>
                  <a:pt x="566186" y="31171"/>
                </a:lnTo>
                <a:lnTo>
                  <a:pt x="587780" y="75915"/>
                </a:lnTo>
                <a:lnTo>
                  <a:pt x="636980" y="69008"/>
                </a:lnTo>
                <a:lnTo>
                  <a:pt x="649427" y="117107"/>
                </a:lnTo>
                <a:lnTo>
                  <a:pt x="699030" y="119934"/>
                </a:lnTo>
                <a:lnTo>
                  <a:pt x="701857" y="169537"/>
                </a:lnTo>
                <a:lnTo>
                  <a:pt x="749956" y="181984"/>
                </a:lnTo>
                <a:lnTo>
                  <a:pt x="743051" y="231185"/>
                </a:lnTo>
                <a:lnTo>
                  <a:pt x="787794" y="252780"/>
                </a:lnTo>
                <a:lnTo>
                  <a:pt x="771427" y="299689"/>
                </a:lnTo>
                <a:lnTo>
                  <a:pt x="811098" y="329597"/>
                </a:lnTo>
                <a:lnTo>
                  <a:pt x="785891" y="372408"/>
                </a:lnTo>
                <a:lnTo>
                  <a:pt x="818966" y="409484"/>
                </a:lnTo>
                <a:lnTo>
                  <a:pt x="785891" y="446557"/>
                </a:lnTo>
                <a:lnTo>
                  <a:pt x="811098" y="489369"/>
                </a:lnTo>
                <a:lnTo>
                  <a:pt x="771427" y="519276"/>
                </a:lnTo>
                <a:lnTo>
                  <a:pt x="787794" y="566187"/>
                </a:lnTo>
                <a:lnTo>
                  <a:pt x="743051" y="587782"/>
                </a:lnTo>
                <a:lnTo>
                  <a:pt x="749957" y="636981"/>
                </a:lnTo>
                <a:lnTo>
                  <a:pt x="741617" y="639137"/>
                </a:lnTo>
                <a:lnTo>
                  <a:pt x="836340" y="836339"/>
                </a:lnTo>
                <a:lnTo>
                  <a:pt x="639136" y="741618"/>
                </a:lnTo>
                <a:lnTo>
                  <a:pt x="636980" y="749957"/>
                </a:lnTo>
                <a:lnTo>
                  <a:pt x="587781" y="743052"/>
                </a:lnTo>
                <a:lnTo>
                  <a:pt x="566186" y="787795"/>
                </a:lnTo>
                <a:lnTo>
                  <a:pt x="519275" y="771428"/>
                </a:lnTo>
                <a:lnTo>
                  <a:pt x="489368" y="811099"/>
                </a:lnTo>
                <a:lnTo>
                  <a:pt x="446556" y="785892"/>
                </a:lnTo>
                <a:lnTo>
                  <a:pt x="409483" y="818967"/>
                </a:lnTo>
                <a:lnTo>
                  <a:pt x="372408" y="785891"/>
                </a:lnTo>
                <a:lnTo>
                  <a:pt x="329597" y="811098"/>
                </a:lnTo>
                <a:lnTo>
                  <a:pt x="299688" y="771427"/>
                </a:lnTo>
                <a:lnTo>
                  <a:pt x="252779" y="787795"/>
                </a:lnTo>
                <a:lnTo>
                  <a:pt x="231185" y="743052"/>
                </a:lnTo>
                <a:lnTo>
                  <a:pt x="181983" y="749956"/>
                </a:lnTo>
                <a:lnTo>
                  <a:pt x="169536" y="701858"/>
                </a:lnTo>
                <a:lnTo>
                  <a:pt x="119935" y="699032"/>
                </a:lnTo>
                <a:lnTo>
                  <a:pt x="117106" y="649428"/>
                </a:lnTo>
                <a:lnTo>
                  <a:pt x="69007" y="636981"/>
                </a:lnTo>
                <a:lnTo>
                  <a:pt x="75913" y="587782"/>
                </a:lnTo>
                <a:lnTo>
                  <a:pt x="31169" y="566185"/>
                </a:lnTo>
                <a:lnTo>
                  <a:pt x="47536" y="519276"/>
                </a:lnTo>
                <a:lnTo>
                  <a:pt x="7867" y="489369"/>
                </a:lnTo>
                <a:lnTo>
                  <a:pt x="33072" y="446557"/>
                </a:lnTo>
                <a:lnTo>
                  <a:pt x="0" y="409484"/>
                </a:lnTo>
                <a:lnTo>
                  <a:pt x="33074" y="372410"/>
                </a:lnTo>
                <a:lnTo>
                  <a:pt x="7867" y="329597"/>
                </a:lnTo>
                <a:lnTo>
                  <a:pt x="47536" y="299689"/>
                </a:lnTo>
                <a:lnTo>
                  <a:pt x="31171" y="252779"/>
                </a:lnTo>
                <a:lnTo>
                  <a:pt x="75914" y="231186"/>
                </a:lnTo>
                <a:lnTo>
                  <a:pt x="69010" y="181986"/>
                </a:lnTo>
                <a:lnTo>
                  <a:pt x="117106" y="169539"/>
                </a:lnTo>
                <a:lnTo>
                  <a:pt x="119934" y="119935"/>
                </a:lnTo>
                <a:lnTo>
                  <a:pt x="169538" y="117108"/>
                </a:lnTo>
                <a:lnTo>
                  <a:pt x="181986" y="69010"/>
                </a:lnTo>
                <a:lnTo>
                  <a:pt x="231184" y="75914"/>
                </a:lnTo>
                <a:lnTo>
                  <a:pt x="252779" y="31171"/>
                </a:lnTo>
                <a:lnTo>
                  <a:pt x="299689" y="47539"/>
                </a:lnTo>
                <a:lnTo>
                  <a:pt x="329596" y="7868"/>
                </a:lnTo>
                <a:lnTo>
                  <a:pt x="372408" y="33074"/>
                </a:lnTo>
                <a:lnTo>
                  <a:pt x="409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8F1B4A53-66EC-D96E-6172-DDDB48C67519}"/>
              </a:ext>
            </a:extLst>
          </p:cNvPr>
          <p:cNvSpPr/>
          <p:nvPr/>
        </p:nvSpPr>
        <p:spPr bwMode="auto">
          <a:xfrm>
            <a:off x="7286192" y="3737853"/>
            <a:ext cx="1266678" cy="1266676"/>
          </a:xfrm>
          <a:custGeom>
            <a:avLst/>
            <a:gdLst>
              <a:gd name="connsiteX0" fmla="*/ 409481 w 836340"/>
              <a:gd name="connsiteY0" fmla="*/ 0 h 836339"/>
              <a:gd name="connsiteX1" fmla="*/ 446555 w 836340"/>
              <a:gd name="connsiteY1" fmla="*/ 33074 h 836339"/>
              <a:gd name="connsiteX2" fmla="*/ 489370 w 836340"/>
              <a:gd name="connsiteY2" fmla="*/ 7869 h 836339"/>
              <a:gd name="connsiteX3" fmla="*/ 519275 w 836340"/>
              <a:gd name="connsiteY3" fmla="*/ 47537 h 836339"/>
              <a:gd name="connsiteX4" fmla="*/ 566186 w 836340"/>
              <a:gd name="connsiteY4" fmla="*/ 31171 h 836339"/>
              <a:gd name="connsiteX5" fmla="*/ 587780 w 836340"/>
              <a:gd name="connsiteY5" fmla="*/ 75915 h 836339"/>
              <a:gd name="connsiteX6" fmla="*/ 636980 w 836340"/>
              <a:gd name="connsiteY6" fmla="*/ 69008 h 836339"/>
              <a:gd name="connsiteX7" fmla="*/ 649427 w 836340"/>
              <a:gd name="connsiteY7" fmla="*/ 117107 h 836339"/>
              <a:gd name="connsiteX8" fmla="*/ 699030 w 836340"/>
              <a:gd name="connsiteY8" fmla="*/ 119934 h 836339"/>
              <a:gd name="connsiteX9" fmla="*/ 701857 w 836340"/>
              <a:gd name="connsiteY9" fmla="*/ 169537 h 836339"/>
              <a:gd name="connsiteX10" fmla="*/ 749956 w 836340"/>
              <a:gd name="connsiteY10" fmla="*/ 181984 h 836339"/>
              <a:gd name="connsiteX11" fmla="*/ 743051 w 836340"/>
              <a:gd name="connsiteY11" fmla="*/ 231185 h 836339"/>
              <a:gd name="connsiteX12" fmla="*/ 787794 w 836340"/>
              <a:gd name="connsiteY12" fmla="*/ 252780 h 836339"/>
              <a:gd name="connsiteX13" fmla="*/ 771427 w 836340"/>
              <a:gd name="connsiteY13" fmla="*/ 299689 h 836339"/>
              <a:gd name="connsiteX14" fmla="*/ 811098 w 836340"/>
              <a:gd name="connsiteY14" fmla="*/ 329597 h 836339"/>
              <a:gd name="connsiteX15" fmla="*/ 785891 w 836340"/>
              <a:gd name="connsiteY15" fmla="*/ 372408 h 836339"/>
              <a:gd name="connsiteX16" fmla="*/ 818966 w 836340"/>
              <a:gd name="connsiteY16" fmla="*/ 409484 h 836339"/>
              <a:gd name="connsiteX17" fmla="*/ 785891 w 836340"/>
              <a:gd name="connsiteY17" fmla="*/ 446557 h 836339"/>
              <a:gd name="connsiteX18" fmla="*/ 811098 w 836340"/>
              <a:gd name="connsiteY18" fmla="*/ 489369 h 836339"/>
              <a:gd name="connsiteX19" fmla="*/ 771427 w 836340"/>
              <a:gd name="connsiteY19" fmla="*/ 519276 h 836339"/>
              <a:gd name="connsiteX20" fmla="*/ 787794 w 836340"/>
              <a:gd name="connsiteY20" fmla="*/ 566187 h 836339"/>
              <a:gd name="connsiteX21" fmla="*/ 743051 w 836340"/>
              <a:gd name="connsiteY21" fmla="*/ 587782 h 836339"/>
              <a:gd name="connsiteX22" fmla="*/ 749957 w 836340"/>
              <a:gd name="connsiteY22" fmla="*/ 636981 h 836339"/>
              <a:gd name="connsiteX23" fmla="*/ 741617 w 836340"/>
              <a:gd name="connsiteY23" fmla="*/ 639137 h 836339"/>
              <a:gd name="connsiteX24" fmla="*/ 836340 w 836340"/>
              <a:gd name="connsiteY24" fmla="*/ 836339 h 836339"/>
              <a:gd name="connsiteX25" fmla="*/ 639136 w 836340"/>
              <a:gd name="connsiteY25" fmla="*/ 741618 h 836339"/>
              <a:gd name="connsiteX26" fmla="*/ 636980 w 836340"/>
              <a:gd name="connsiteY26" fmla="*/ 749957 h 836339"/>
              <a:gd name="connsiteX27" fmla="*/ 587781 w 836340"/>
              <a:gd name="connsiteY27" fmla="*/ 743052 h 836339"/>
              <a:gd name="connsiteX28" fmla="*/ 566186 w 836340"/>
              <a:gd name="connsiteY28" fmla="*/ 787795 h 836339"/>
              <a:gd name="connsiteX29" fmla="*/ 519275 w 836340"/>
              <a:gd name="connsiteY29" fmla="*/ 771428 h 836339"/>
              <a:gd name="connsiteX30" fmla="*/ 489368 w 836340"/>
              <a:gd name="connsiteY30" fmla="*/ 811099 h 836339"/>
              <a:gd name="connsiteX31" fmla="*/ 446556 w 836340"/>
              <a:gd name="connsiteY31" fmla="*/ 785892 h 836339"/>
              <a:gd name="connsiteX32" fmla="*/ 409483 w 836340"/>
              <a:gd name="connsiteY32" fmla="*/ 818967 h 836339"/>
              <a:gd name="connsiteX33" fmla="*/ 372408 w 836340"/>
              <a:gd name="connsiteY33" fmla="*/ 785891 h 836339"/>
              <a:gd name="connsiteX34" fmla="*/ 329597 w 836340"/>
              <a:gd name="connsiteY34" fmla="*/ 811098 h 836339"/>
              <a:gd name="connsiteX35" fmla="*/ 299688 w 836340"/>
              <a:gd name="connsiteY35" fmla="*/ 771427 h 836339"/>
              <a:gd name="connsiteX36" fmla="*/ 252779 w 836340"/>
              <a:gd name="connsiteY36" fmla="*/ 787795 h 836339"/>
              <a:gd name="connsiteX37" fmla="*/ 231185 w 836340"/>
              <a:gd name="connsiteY37" fmla="*/ 743052 h 836339"/>
              <a:gd name="connsiteX38" fmla="*/ 181983 w 836340"/>
              <a:gd name="connsiteY38" fmla="*/ 749956 h 836339"/>
              <a:gd name="connsiteX39" fmla="*/ 169536 w 836340"/>
              <a:gd name="connsiteY39" fmla="*/ 701858 h 836339"/>
              <a:gd name="connsiteX40" fmla="*/ 119935 w 836340"/>
              <a:gd name="connsiteY40" fmla="*/ 699032 h 836339"/>
              <a:gd name="connsiteX41" fmla="*/ 117106 w 836340"/>
              <a:gd name="connsiteY41" fmla="*/ 649428 h 836339"/>
              <a:gd name="connsiteX42" fmla="*/ 69007 w 836340"/>
              <a:gd name="connsiteY42" fmla="*/ 636981 h 836339"/>
              <a:gd name="connsiteX43" fmla="*/ 75913 w 836340"/>
              <a:gd name="connsiteY43" fmla="*/ 587782 h 836339"/>
              <a:gd name="connsiteX44" fmla="*/ 31169 w 836340"/>
              <a:gd name="connsiteY44" fmla="*/ 566185 h 836339"/>
              <a:gd name="connsiteX45" fmla="*/ 47536 w 836340"/>
              <a:gd name="connsiteY45" fmla="*/ 519276 h 836339"/>
              <a:gd name="connsiteX46" fmla="*/ 7867 w 836340"/>
              <a:gd name="connsiteY46" fmla="*/ 489369 h 836339"/>
              <a:gd name="connsiteX47" fmla="*/ 33072 w 836340"/>
              <a:gd name="connsiteY47" fmla="*/ 446557 h 836339"/>
              <a:gd name="connsiteX48" fmla="*/ 0 w 836340"/>
              <a:gd name="connsiteY48" fmla="*/ 409484 h 836339"/>
              <a:gd name="connsiteX49" fmla="*/ 33074 w 836340"/>
              <a:gd name="connsiteY49" fmla="*/ 372410 h 836339"/>
              <a:gd name="connsiteX50" fmla="*/ 7867 w 836340"/>
              <a:gd name="connsiteY50" fmla="*/ 329597 h 836339"/>
              <a:gd name="connsiteX51" fmla="*/ 47536 w 836340"/>
              <a:gd name="connsiteY51" fmla="*/ 299689 h 836339"/>
              <a:gd name="connsiteX52" fmla="*/ 31171 w 836340"/>
              <a:gd name="connsiteY52" fmla="*/ 252779 h 836339"/>
              <a:gd name="connsiteX53" fmla="*/ 75914 w 836340"/>
              <a:gd name="connsiteY53" fmla="*/ 231186 h 836339"/>
              <a:gd name="connsiteX54" fmla="*/ 69010 w 836340"/>
              <a:gd name="connsiteY54" fmla="*/ 181986 h 836339"/>
              <a:gd name="connsiteX55" fmla="*/ 117106 w 836340"/>
              <a:gd name="connsiteY55" fmla="*/ 169539 h 836339"/>
              <a:gd name="connsiteX56" fmla="*/ 119934 w 836340"/>
              <a:gd name="connsiteY56" fmla="*/ 119935 h 836339"/>
              <a:gd name="connsiteX57" fmla="*/ 169538 w 836340"/>
              <a:gd name="connsiteY57" fmla="*/ 117108 h 836339"/>
              <a:gd name="connsiteX58" fmla="*/ 181986 w 836340"/>
              <a:gd name="connsiteY58" fmla="*/ 69010 h 836339"/>
              <a:gd name="connsiteX59" fmla="*/ 231184 w 836340"/>
              <a:gd name="connsiteY59" fmla="*/ 75914 h 836339"/>
              <a:gd name="connsiteX60" fmla="*/ 252779 w 836340"/>
              <a:gd name="connsiteY60" fmla="*/ 31171 h 836339"/>
              <a:gd name="connsiteX61" fmla="*/ 299689 w 836340"/>
              <a:gd name="connsiteY61" fmla="*/ 47539 h 836339"/>
              <a:gd name="connsiteX62" fmla="*/ 329596 w 836340"/>
              <a:gd name="connsiteY62" fmla="*/ 7868 h 836339"/>
              <a:gd name="connsiteX63" fmla="*/ 372408 w 836340"/>
              <a:gd name="connsiteY63" fmla="*/ 33074 h 836339"/>
              <a:gd name="connsiteX64" fmla="*/ 409481 w 836340"/>
              <a:gd name="connsiteY64" fmla="*/ 0 h 836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36340" h="836339">
                <a:moveTo>
                  <a:pt x="409481" y="0"/>
                </a:moveTo>
                <a:lnTo>
                  <a:pt x="446555" y="33074"/>
                </a:lnTo>
                <a:lnTo>
                  <a:pt x="489370" y="7869"/>
                </a:lnTo>
                <a:lnTo>
                  <a:pt x="519275" y="47537"/>
                </a:lnTo>
                <a:lnTo>
                  <a:pt x="566186" y="31171"/>
                </a:lnTo>
                <a:lnTo>
                  <a:pt x="587780" y="75915"/>
                </a:lnTo>
                <a:lnTo>
                  <a:pt x="636980" y="69008"/>
                </a:lnTo>
                <a:lnTo>
                  <a:pt x="649427" y="117107"/>
                </a:lnTo>
                <a:lnTo>
                  <a:pt x="699030" y="119934"/>
                </a:lnTo>
                <a:lnTo>
                  <a:pt x="701857" y="169537"/>
                </a:lnTo>
                <a:lnTo>
                  <a:pt x="749956" y="181984"/>
                </a:lnTo>
                <a:lnTo>
                  <a:pt x="743051" y="231185"/>
                </a:lnTo>
                <a:lnTo>
                  <a:pt x="787794" y="252780"/>
                </a:lnTo>
                <a:lnTo>
                  <a:pt x="771427" y="299689"/>
                </a:lnTo>
                <a:lnTo>
                  <a:pt x="811098" y="329597"/>
                </a:lnTo>
                <a:lnTo>
                  <a:pt x="785891" y="372408"/>
                </a:lnTo>
                <a:lnTo>
                  <a:pt x="818966" y="409484"/>
                </a:lnTo>
                <a:lnTo>
                  <a:pt x="785891" y="446557"/>
                </a:lnTo>
                <a:lnTo>
                  <a:pt x="811098" y="489369"/>
                </a:lnTo>
                <a:lnTo>
                  <a:pt x="771427" y="519276"/>
                </a:lnTo>
                <a:lnTo>
                  <a:pt x="787794" y="566187"/>
                </a:lnTo>
                <a:lnTo>
                  <a:pt x="743051" y="587782"/>
                </a:lnTo>
                <a:lnTo>
                  <a:pt x="749957" y="636981"/>
                </a:lnTo>
                <a:lnTo>
                  <a:pt x="741617" y="639137"/>
                </a:lnTo>
                <a:lnTo>
                  <a:pt x="836340" y="836339"/>
                </a:lnTo>
                <a:lnTo>
                  <a:pt x="639136" y="741618"/>
                </a:lnTo>
                <a:lnTo>
                  <a:pt x="636980" y="749957"/>
                </a:lnTo>
                <a:lnTo>
                  <a:pt x="587781" y="743052"/>
                </a:lnTo>
                <a:lnTo>
                  <a:pt x="566186" y="787795"/>
                </a:lnTo>
                <a:lnTo>
                  <a:pt x="519275" y="771428"/>
                </a:lnTo>
                <a:lnTo>
                  <a:pt x="489368" y="811099"/>
                </a:lnTo>
                <a:lnTo>
                  <a:pt x="446556" y="785892"/>
                </a:lnTo>
                <a:lnTo>
                  <a:pt x="409483" y="818967"/>
                </a:lnTo>
                <a:lnTo>
                  <a:pt x="372408" y="785891"/>
                </a:lnTo>
                <a:lnTo>
                  <a:pt x="329597" y="811098"/>
                </a:lnTo>
                <a:lnTo>
                  <a:pt x="299688" y="771427"/>
                </a:lnTo>
                <a:lnTo>
                  <a:pt x="252779" y="787795"/>
                </a:lnTo>
                <a:lnTo>
                  <a:pt x="231185" y="743052"/>
                </a:lnTo>
                <a:lnTo>
                  <a:pt x="181983" y="749956"/>
                </a:lnTo>
                <a:lnTo>
                  <a:pt x="169536" y="701858"/>
                </a:lnTo>
                <a:lnTo>
                  <a:pt x="119935" y="699032"/>
                </a:lnTo>
                <a:lnTo>
                  <a:pt x="117106" y="649428"/>
                </a:lnTo>
                <a:lnTo>
                  <a:pt x="69007" y="636981"/>
                </a:lnTo>
                <a:lnTo>
                  <a:pt x="75913" y="587782"/>
                </a:lnTo>
                <a:lnTo>
                  <a:pt x="31169" y="566185"/>
                </a:lnTo>
                <a:lnTo>
                  <a:pt x="47536" y="519276"/>
                </a:lnTo>
                <a:lnTo>
                  <a:pt x="7867" y="489369"/>
                </a:lnTo>
                <a:lnTo>
                  <a:pt x="33072" y="446557"/>
                </a:lnTo>
                <a:lnTo>
                  <a:pt x="0" y="409484"/>
                </a:lnTo>
                <a:lnTo>
                  <a:pt x="33074" y="372410"/>
                </a:lnTo>
                <a:lnTo>
                  <a:pt x="7867" y="329597"/>
                </a:lnTo>
                <a:lnTo>
                  <a:pt x="47536" y="299689"/>
                </a:lnTo>
                <a:lnTo>
                  <a:pt x="31171" y="252779"/>
                </a:lnTo>
                <a:lnTo>
                  <a:pt x="75914" y="231186"/>
                </a:lnTo>
                <a:lnTo>
                  <a:pt x="69010" y="181986"/>
                </a:lnTo>
                <a:lnTo>
                  <a:pt x="117106" y="169539"/>
                </a:lnTo>
                <a:lnTo>
                  <a:pt x="119934" y="119935"/>
                </a:lnTo>
                <a:lnTo>
                  <a:pt x="169538" y="117108"/>
                </a:lnTo>
                <a:lnTo>
                  <a:pt x="181986" y="69010"/>
                </a:lnTo>
                <a:lnTo>
                  <a:pt x="231184" y="75914"/>
                </a:lnTo>
                <a:lnTo>
                  <a:pt x="252779" y="31171"/>
                </a:lnTo>
                <a:lnTo>
                  <a:pt x="299689" y="47539"/>
                </a:lnTo>
                <a:lnTo>
                  <a:pt x="329596" y="7868"/>
                </a:lnTo>
                <a:lnTo>
                  <a:pt x="372408" y="33074"/>
                </a:lnTo>
                <a:lnTo>
                  <a:pt x="409481" y="0"/>
                </a:lnTo>
                <a:close/>
              </a:path>
            </a:pathLst>
          </a:cu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03FB294-99A6-F974-4318-94B2F893825E}"/>
              </a:ext>
            </a:extLst>
          </p:cNvPr>
          <p:cNvSpPr txBox="1"/>
          <p:nvPr/>
        </p:nvSpPr>
        <p:spPr>
          <a:xfrm>
            <a:off x="7480949" y="418724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口コミ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E2436FC-D2F4-3090-7ACF-62FE9CD66766}"/>
              </a:ext>
            </a:extLst>
          </p:cNvPr>
          <p:cNvSpPr txBox="1"/>
          <p:nvPr/>
        </p:nvSpPr>
        <p:spPr>
          <a:xfrm>
            <a:off x="8552870" y="489882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口コミ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7585A77E-5372-248D-2DF4-1EE9359C3187}"/>
              </a:ext>
            </a:extLst>
          </p:cNvPr>
          <p:cNvSpPr txBox="1"/>
          <p:nvPr/>
        </p:nvSpPr>
        <p:spPr>
          <a:xfrm>
            <a:off x="7919824" y="533843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口コミ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C9033EA-1137-8401-9CF1-A8A7C81C1211}"/>
              </a:ext>
            </a:extLst>
          </p:cNvPr>
          <p:cNvSpPr txBox="1"/>
          <p:nvPr/>
        </p:nvSpPr>
        <p:spPr>
          <a:xfrm>
            <a:off x="6785616" y="4854859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口コミ</a:t>
            </a: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E251B5BF-E910-E621-C59E-5578610E4892}"/>
              </a:ext>
            </a:extLst>
          </p:cNvPr>
          <p:cNvSpPr/>
          <p:nvPr/>
        </p:nvSpPr>
        <p:spPr bwMode="auto">
          <a:xfrm>
            <a:off x="4143355" y="2121695"/>
            <a:ext cx="1166980" cy="1166980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85E91FB7-651A-1743-5BDF-98717D37F7A8}"/>
              </a:ext>
            </a:extLst>
          </p:cNvPr>
          <p:cNvSpPr/>
          <p:nvPr/>
        </p:nvSpPr>
        <p:spPr bwMode="auto">
          <a:xfrm rot="10800000">
            <a:off x="5073071" y="1977875"/>
            <a:ext cx="1166980" cy="1166980"/>
          </a:xfrm>
          <a:custGeom>
            <a:avLst/>
            <a:gdLst>
              <a:gd name="connsiteX0" fmla="*/ 421066 w 822361"/>
              <a:gd name="connsiteY0" fmla="*/ 0 h 822362"/>
              <a:gd name="connsiteX1" fmla="*/ 488575 w 822361"/>
              <a:gd name="connsiteY1" fmla="*/ 61909 h 822362"/>
              <a:gd name="connsiteX2" fmla="*/ 574636 w 822361"/>
              <a:gd name="connsiteY2" fmla="*/ 30550 h 822362"/>
              <a:gd name="connsiteX3" fmla="*/ 613314 w 822361"/>
              <a:gd name="connsiteY3" fmla="*/ 113576 h 822362"/>
              <a:gd name="connsiteX4" fmla="*/ 704823 w 822361"/>
              <a:gd name="connsiteY4" fmla="*/ 117537 h 822362"/>
              <a:gd name="connsiteX5" fmla="*/ 708785 w 822361"/>
              <a:gd name="connsiteY5" fmla="*/ 209046 h 822362"/>
              <a:gd name="connsiteX6" fmla="*/ 791812 w 822361"/>
              <a:gd name="connsiteY6" fmla="*/ 247725 h 822362"/>
              <a:gd name="connsiteX7" fmla="*/ 760453 w 822361"/>
              <a:gd name="connsiteY7" fmla="*/ 333786 h 822362"/>
              <a:gd name="connsiteX8" fmla="*/ 822361 w 822361"/>
              <a:gd name="connsiteY8" fmla="*/ 401295 h 822362"/>
              <a:gd name="connsiteX9" fmla="*/ 760453 w 822361"/>
              <a:gd name="connsiteY9" fmla="*/ 468803 h 822362"/>
              <a:gd name="connsiteX10" fmla="*/ 791811 w 822361"/>
              <a:gd name="connsiteY10" fmla="*/ 554863 h 822362"/>
              <a:gd name="connsiteX11" fmla="*/ 708785 w 822361"/>
              <a:gd name="connsiteY11" fmla="*/ 593543 h 822362"/>
              <a:gd name="connsiteX12" fmla="*/ 704823 w 822361"/>
              <a:gd name="connsiteY12" fmla="*/ 685051 h 822362"/>
              <a:gd name="connsiteX13" fmla="*/ 613314 w 822361"/>
              <a:gd name="connsiteY13" fmla="*/ 689013 h 822362"/>
              <a:gd name="connsiteX14" fmla="*/ 574635 w 822361"/>
              <a:gd name="connsiteY14" fmla="*/ 772040 h 822362"/>
              <a:gd name="connsiteX15" fmla="*/ 488574 w 822361"/>
              <a:gd name="connsiteY15" fmla="*/ 740681 h 822362"/>
              <a:gd name="connsiteX16" fmla="*/ 421065 w 822361"/>
              <a:gd name="connsiteY16" fmla="*/ 802590 h 822362"/>
              <a:gd name="connsiteX17" fmla="*/ 353558 w 822361"/>
              <a:gd name="connsiteY17" fmla="*/ 740681 h 822362"/>
              <a:gd name="connsiteX18" fmla="*/ 267497 w 822361"/>
              <a:gd name="connsiteY18" fmla="*/ 772040 h 822362"/>
              <a:gd name="connsiteX19" fmla="*/ 237741 w 822361"/>
              <a:gd name="connsiteY19" fmla="*/ 708167 h 822362"/>
              <a:gd name="connsiteX20" fmla="*/ 0 w 822361"/>
              <a:gd name="connsiteY20" fmla="*/ 822362 h 822362"/>
              <a:gd name="connsiteX21" fmla="*/ 114194 w 822361"/>
              <a:gd name="connsiteY21" fmla="*/ 584620 h 822362"/>
              <a:gd name="connsiteX22" fmla="*/ 50321 w 822361"/>
              <a:gd name="connsiteY22" fmla="*/ 554865 h 822362"/>
              <a:gd name="connsiteX23" fmla="*/ 81680 w 822361"/>
              <a:gd name="connsiteY23" fmla="*/ 468803 h 822362"/>
              <a:gd name="connsiteX24" fmla="*/ 19771 w 822361"/>
              <a:gd name="connsiteY24" fmla="*/ 401295 h 822362"/>
              <a:gd name="connsiteX25" fmla="*/ 81680 w 822361"/>
              <a:gd name="connsiteY25" fmla="*/ 333787 h 822362"/>
              <a:gd name="connsiteX26" fmla="*/ 50321 w 822361"/>
              <a:gd name="connsiteY26" fmla="*/ 247726 h 822362"/>
              <a:gd name="connsiteX27" fmla="*/ 133348 w 822361"/>
              <a:gd name="connsiteY27" fmla="*/ 209047 h 822362"/>
              <a:gd name="connsiteX28" fmla="*/ 137309 w 822361"/>
              <a:gd name="connsiteY28" fmla="*/ 117537 h 822362"/>
              <a:gd name="connsiteX29" fmla="*/ 228819 w 822361"/>
              <a:gd name="connsiteY29" fmla="*/ 113576 h 822362"/>
              <a:gd name="connsiteX30" fmla="*/ 267497 w 822361"/>
              <a:gd name="connsiteY30" fmla="*/ 30549 h 822362"/>
              <a:gd name="connsiteX31" fmla="*/ 353559 w 822361"/>
              <a:gd name="connsiteY31" fmla="*/ 61909 h 822362"/>
              <a:gd name="connsiteX32" fmla="*/ 421066 w 822361"/>
              <a:gd name="connsiteY32" fmla="*/ 0 h 822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822361" h="822362">
                <a:moveTo>
                  <a:pt x="421066" y="0"/>
                </a:moveTo>
                <a:lnTo>
                  <a:pt x="488575" y="61909"/>
                </a:lnTo>
                <a:lnTo>
                  <a:pt x="574636" y="30550"/>
                </a:lnTo>
                <a:lnTo>
                  <a:pt x="613314" y="113576"/>
                </a:lnTo>
                <a:lnTo>
                  <a:pt x="704823" y="117537"/>
                </a:lnTo>
                <a:lnTo>
                  <a:pt x="708785" y="209046"/>
                </a:lnTo>
                <a:lnTo>
                  <a:pt x="791812" y="247725"/>
                </a:lnTo>
                <a:lnTo>
                  <a:pt x="760453" y="333786"/>
                </a:lnTo>
                <a:lnTo>
                  <a:pt x="822361" y="401295"/>
                </a:lnTo>
                <a:lnTo>
                  <a:pt x="760453" y="468803"/>
                </a:lnTo>
                <a:lnTo>
                  <a:pt x="791811" y="554863"/>
                </a:lnTo>
                <a:lnTo>
                  <a:pt x="708785" y="593543"/>
                </a:lnTo>
                <a:lnTo>
                  <a:pt x="704823" y="685051"/>
                </a:lnTo>
                <a:lnTo>
                  <a:pt x="613314" y="689013"/>
                </a:lnTo>
                <a:lnTo>
                  <a:pt x="574635" y="772040"/>
                </a:lnTo>
                <a:lnTo>
                  <a:pt x="488574" y="740681"/>
                </a:lnTo>
                <a:lnTo>
                  <a:pt x="421065" y="802590"/>
                </a:lnTo>
                <a:lnTo>
                  <a:pt x="353558" y="740681"/>
                </a:lnTo>
                <a:lnTo>
                  <a:pt x="267497" y="772040"/>
                </a:lnTo>
                <a:lnTo>
                  <a:pt x="237741" y="708167"/>
                </a:lnTo>
                <a:lnTo>
                  <a:pt x="0" y="822362"/>
                </a:lnTo>
                <a:lnTo>
                  <a:pt x="114194" y="584620"/>
                </a:lnTo>
                <a:lnTo>
                  <a:pt x="50321" y="554865"/>
                </a:lnTo>
                <a:lnTo>
                  <a:pt x="81680" y="468803"/>
                </a:lnTo>
                <a:lnTo>
                  <a:pt x="19771" y="401295"/>
                </a:lnTo>
                <a:lnTo>
                  <a:pt x="81680" y="333787"/>
                </a:lnTo>
                <a:lnTo>
                  <a:pt x="50321" y="247726"/>
                </a:lnTo>
                <a:lnTo>
                  <a:pt x="133348" y="209047"/>
                </a:lnTo>
                <a:lnTo>
                  <a:pt x="137309" y="117537"/>
                </a:lnTo>
                <a:lnTo>
                  <a:pt x="228819" y="113576"/>
                </a:lnTo>
                <a:lnTo>
                  <a:pt x="267497" y="30549"/>
                </a:lnTo>
                <a:lnTo>
                  <a:pt x="353559" y="61909"/>
                </a:lnTo>
                <a:lnTo>
                  <a:pt x="42106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569507A7-A8A5-A2B4-631B-96D32833EE7B}"/>
              </a:ext>
            </a:extLst>
          </p:cNvPr>
          <p:cNvSpPr txBox="1"/>
          <p:nvPr/>
        </p:nvSpPr>
        <p:spPr>
          <a:xfrm>
            <a:off x="4353776" y="255942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YES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22B74CE2-4DB9-B87F-2E9C-DF6737CE4D22}"/>
              </a:ext>
            </a:extLst>
          </p:cNvPr>
          <p:cNvSpPr txBox="1"/>
          <p:nvPr/>
        </p:nvSpPr>
        <p:spPr>
          <a:xfrm>
            <a:off x="5377812" y="240995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NO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918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151407</TotalTime>
  <Words>47</Words>
  <Application>Microsoft Office PowerPoint</Application>
  <PresentationFormat>A4 210 x 297 mm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269</cp:revision>
  <dcterms:created xsi:type="dcterms:W3CDTF">2018-05-20T00:31:01Z</dcterms:created>
  <dcterms:modified xsi:type="dcterms:W3CDTF">2024-09-25T14:06:31Z</dcterms:modified>
</cp:coreProperties>
</file>