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860" r:id="rId2"/>
    <p:sldId id="8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EE591D4D-1610-FAF1-AACC-0A890A5A7CF2}"/>
              </a:ext>
            </a:extLst>
          </p:cNvPr>
          <p:cNvSpPr/>
          <p:nvPr/>
        </p:nvSpPr>
        <p:spPr bwMode="auto">
          <a:xfrm>
            <a:off x="678571" y="1420713"/>
            <a:ext cx="8614057" cy="411614"/>
          </a:xfrm>
          <a:custGeom>
            <a:avLst/>
            <a:gdLst>
              <a:gd name="connsiteX0" fmla="*/ 8299064 w 8614057"/>
              <a:gd name="connsiteY0" fmla="*/ 54873 h 411614"/>
              <a:gd name="connsiteX1" fmla="*/ 8266119 w 8614057"/>
              <a:gd name="connsiteY1" fmla="*/ 87818 h 411614"/>
              <a:gd name="connsiteX2" fmla="*/ 8266119 w 8614057"/>
              <a:gd name="connsiteY2" fmla="*/ 323797 h 411614"/>
              <a:gd name="connsiteX3" fmla="*/ 8299064 w 8614057"/>
              <a:gd name="connsiteY3" fmla="*/ 356742 h 411614"/>
              <a:gd name="connsiteX4" fmla="*/ 8430839 w 8614057"/>
              <a:gd name="connsiteY4" fmla="*/ 356742 h 411614"/>
              <a:gd name="connsiteX5" fmla="*/ 8463784 w 8614057"/>
              <a:gd name="connsiteY5" fmla="*/ 323797 h 411614"/>
              <a:gd name="connsiteX6" fmla="*/ 8463784 w 8614057"/>
              <a:gd name="connsiteY6" fmla="*/ 87818 h 411614"/>
              <a:gd name="connsiteX7" fmla="*/ 8430839 w 8614057"/>
              <a:gd name="connsiteY7" fmla="*/ 54873 h 411614"/>
              <a:gd name="connsiteX8" fmla="*/ 8045848 w 8614057"/>
              <a:gd name="connsiteY8" fmla="*/ 54873 h 411614"/>
              <a:gd name="connsiteX9" fmla="*/ 8012903 w 8614057"/>
              <a:gd name="connsiteY9" fmla="*/ 87818 h 411614"/>
              <a:gd name="connsiteX10" fmla="*/ 8012903 w 8614057"/>
              <a:gd name="connsiteY10" fmla="*/ 323797 h 411614"/>
              <a:gd name="connsiteX11" fmla="*/ 8045848 w 8614057"/>
              <a:gd name="connsiteY11" fmla="*/ 356742 h 411614"/>
              <a:gd name="connsiteX12" fmla="*/ 8177623 w 8614057"/>
              <a:gd name="connsiteY12" fmla="*/ 356742 h 411614"/>
              <a:gd name="connsiteX13" fmla="*/ 8210568 w 8614057"/>
              <a:gd name="connsiteY13" fmla="*/ 323797 h 411614"/>
              <a:gd name="connsiteX14" fmla="*/ 8210568 w 8614057"/>
              <a:gd name="connsiteY14" fmla="*/ 87818 h 411614"/>
              <a:gd name="connsiteX15" fmla="*/ 8177623 w 8614057"/>
              <a:gd name="connsiteY15" fmla="*/ 54873 h 411614"/>
              <a:gd name="connsiteX16" fmla="*/ 7792632 w 8614057"/>
              <a:gd name="connsiteY16" fmla="*/ 54873 h 411614"/>
              <a:gd name="connsiteX17" fmla="*/ 7759687 w 8614057"/>
              <a:gd name="connsiteY17" fmla="*/ 87818 h 411614"/>
              <a:gd name="connsiteX18" fmla="*/ 7759687 w 8614057"/>
              <a:gd name="connsiteY18" fmla="*/ 323797 h 411614"/>
              <a:gd name="connsiteX19" fmla="*/ 7792632 w 8614057"/>
              <a:gd name="connsiteY19" fmla="*/ 356742 h 411614"/>
              <a:gd name="connsiteX20" fmla="*/ 7924407 w 8614057"/>
              <a:gd name="connsiteY20" fmla="*/ 356742 h 411614"/>
              <a:gd name="connsiteX21" fmla="*/ 7957352 w 8614057"/>
              <a:gd name="connsiteY21" fmla="*/ 323797 h 411614"/>
              <a:gd name="connsiteX22" fmla="*/ 7957352 w 8614057"/>
              <a:gd name="connsiteY22" fmla="*/ 87818 h 411614"/>
              <a:gd name="connsiteX23" fmla="*/ 7924407 w 8614057"/>
              <a:gd name="connsiteY23" fmla="*/ 54873 h 411614"/>
              <a:gd name="connsiteX24" fmla="*/ 7539416 w 8614057"/>
              <a:gd name="connsiteY24" fmla="*/ 54873 h 411614"/>
              <a:gd name="connsiteX25" fmla="*/ 7506471 w 8614057"/>
              <a:gd name="connsiteY25" fmla="*/ 87818 h 411614"/>
              <a:gd name="connsiteX26" fmla="*/ 7506471 w 8614057"/>
              <a:gd name="connsiteY26" fmla="*/ 323797 h 411614"/>
              <a:gd name="connsiteX27" fmla="*/ 7539416 w 8614057"/>
              <a:gd name="connsiteY27" fmla="*/ 356742 h 411614"/>
              <a:gd name="connsiteX28" fmla="*/ 7671191 w 8614057"/>
              <a:gd name="connsiteY28" fmla="*/ 356742 h 411614"/>
              <a:gd name="connsiteX29" fmla="*/ 7704136 w 8614057"/>
              <a:gd name="connsiteY29" fmla="*/ 323797 h 411614"/>
              <a:gd name="connsiteX30" fmla="*/ 7704136 w 8614057"/>
              <a:gd name="connsiteY30" fmla="*/ 87818 h 411614"/>
              <a:gd name="connsiteX31" fmla="*/ 7671191 w 8614057"/>
              <a:gd name="connsiteY31" fmla="*/ 54873 h 411614"/>
              <a:gd name="connsiteX32" fmla="*/ 7286200 w 8614057"/>
              <a:gd name="connsiteY32" fmla="*/ 54873 h 411614"/>
              <a:gd name="connsiteX33" fmla="*/ 7253255 w 8614057"/>
              <a:gd name="connsiteY33" fmla="*/ 87818 h 411614"/>
              <a:gd name="connsiteX34" fmla="*/ 7253255 w 8614057"/>
              <a:gd name="connsiteY34" fmla="*/ 323797 h 411614"/>
              <a:gd name="connsiteX35" fmla="*/ 7286200 w 8614057"/>
              <a:gd name="connsiteY35" fmla="*/ 356742 h 411614"/>
              <a:gd name="connsiteX36" fmla="*/ 7417975 w 8614057"/>
              <a:gd name="connsiteY36" fmla="*/ 356742 h 411614"/>
              <a:gd name="connsiteX37" fmla="*/ 7450920 w 8614057"/>
              <a:gd name="connsiteY37" fmla="*/ 323797 h 411614"/>
              <a:gd name="connsiteX38" fmla="*/ 7450920 w 8614057"/>
              <a:gd name="connsiteY38" fmla="*/ 87818 h 411614"/>
              <a:gd name="connsiteX39" fmla="*/ 7417975 w 8614057"/>
              <a:gd name="connsiteY39" fmla="*/ 54873 h 411614"/>
              <a:gd name="connsiteX40" fmla="*/ 7032984 w 8614057"/>
              <a:gd name="connsiteY40" fmla="*/ 54873 h 411614"/>
              <a:gd name="connsiteX41" fmla="*/ 7000039 w 8614057"/>
              <a:gd name="connsiteY41" fmla="*/ 87818 h 411614"/>
              <a:gd name="connsiteX42" fmla="*/ 7000039 w 8614057"/>
              <a:gd name="connsiteY42" fmla="*/ 323797 h 411614"/>
              <a:gd name="connsiteX43" fmla="*/ 7032984 w 8614057"/>
              <a:gd name="connsiteY43" fmla="*/ 356742 h 411614"/>
              <a:gd name="connsiteX44" fmla="*/ 7164759 w 8614057"/>
              <a:gd name="connsiteY44" fmla="*/ 356742 h 411614"/>
              <a:gd name="connsiteX45" fmla="*/ 7197704 w 8614057"/>
              <a:gd name="connsiteY45" fmla="*/ 323797 h 411614"/>
              <a:gd name="connsiteX46" fmla="*/ 7197704 w 8614057"/>
              <a:gd name="connsiteY46" fmla="*/ 87818 h 411614"/>
              <a:gd name="connsiteX47" fmla="*/ 7164759 w 8614057"/>
              <a:gd name="connsiteY47" fmla="*/ 54873 h 411614"/>
              <a:gd name="connsiteX48" fmla="*/ 6779768 w 8614057"/>
              <a:gd name="connsiteY48" fmla="*/ 54873 h 411614"/>
              <a:gd name="connsiteX49" fmla="*/ 6746823 w 8614057"/>
              <a:gd name="connsiteY49" fmla="*/ 87818 h 411614"/>
              <a:gd name="connsiteX50" fmla="*/ 6746823 w 8614057"/>
              <a:gd name="connsiteY50" fmla="*/ 323797 h 411614"/>
              <a:gd name="connsiteX51" fmla="*/ 6779768 w 8614057"/>
              <a:gd name="connsiteY51" fmla="*/ 356742 h 411614"/>
              <a:gd name="connsiteX52" fmla="*/ 6911543 w 8614057"/>
              <a:gd name="connsiteY52" fmla="*/ 356742 h 411614"/>
              <a:gd name="connsiteX53" fmla="*/ 6944488 w 8614057"/>
              <a:gd name="connsiteY53" fmla="*/ 323797 h 411614"/>
              <a:gd name="connsiteX54" fmla="*/ 6944488 w 8614057"/>
              <a:gd name="connsiteY54" fmla="*/ 87818 h 411614"/>
              <a:gd name="connsiteX55" fmla="*/ 6911543 w 8614057"/>
              <a:gd name="connsiteY55" fmla="*/ 54873 h 411614"/>
              <a:gd name="connsiteX56" fmla="*/ 6526552 w 8614057"/>
              <a:gd name="connsiteY56" fmla="*/ 54873 h 411614"/>
              <a:gd name="connsiteX57" fmla="*/ 6493607 w 8614057"/>
              <a:gd name="connsiteY57" fmla="*/ 87818 h 411614"/>
              <a:gd name="connsiteX58" fmla="*/ 6493607 w 8614057"/>
              <a:gd name="connsiteY58" fmla="*/ 323797 h 411614"/>
              <a:gd name="connsiteX59" fmla="*/ 6526552 w 8614057"/>
              <a:gd name="connsiteY59" fmla="*/ 356742 h 411614"/>
              <a:gd name="connsiteX60" fmla="*/ 6658327 w 8614057"/>
              <a:gd name="connsiteY60" fmla="*/ 356742 h 411614"/>
              <a:gd name="connsiteX61" fmla="*/ 6691272 w 8614057"/>
              <a:gd name="connsiteY61" fmla="*/ 323797 h 411614"/>
              <a:gd name="connsiteX62" fmla="*/ 6691272 w 8614057"/>
              <a:gd name="connsiteY62" fmla="*/ 87818 h 411614"/>
              <a:gd name="connsiteX63" fmla="*/ 6658327 w 8614057"/>
              <a:gd name="connsiteY63" fmla="*/ 54873 h 411614"/>
              <a:gd name="connsiteX64" fmla="*/ 6273336 w 8614057"/>
              <a:gd name="connsiteY64" fmla="*/ 54873 h 411614"/>
              <a:gd name="connsiteX65" fmla="*/ 6240391 w 8614057"/>
              <a:gd name="connsiteY65" fmla="*/ 87818 h 411614"/>
              <a:gd name="connsiteX66" fmla="*/ 6240391 w 8614057"/>
              <a:gd name="connsiteY66" fmla="*/ 323797 h 411614"/>
              <a:gd name="connsiteX67" fmla="*/ 6273336 w 8614057"/>
              <a:gd name="connsiteY67" fmla="*/ 356742 h 411614"/>
              <a:gd name="connsiteX68" fmla="*/ 6405111 w 8614057"/>
              <a:gd name="connsiteY68" fmla="*/ 356742 h 411614"/>
              <a:gd name="connsiteX69" fmla="*/ 6438056 w 8614057"/>
              <a:gd name="connsiteY69" fmla="*/ 323797 h 411614"/>
              <a:gd name="connsiteX70" fmla="*/ 6438056 w 8614057"/>
              <a:gd name="connsiteY70" fmla="*/ 87818 h 411614"/>
              <a:gd name="connsiteX71" fmla="*/ 6405111 w 8614057"/>
              <a:gd name="connsiteY71" fmla="*/ 54873 h 411614"/>
              <a:gd name="connsiteX72" fmla="*/ 6020120 w 8614057"/>
              <a:gd name="connsiteY72" fmla="*/ 54873 h 411614"/>
              <a:gd name="connsiteX73" fmla="*/ 5987175 w 8614057"/>
              <a:gd name="connsiteY73" fmla="*/ 87818 h 411614"/>
              <a:gd name="connsiteX74" fmla="*/ 5987175 w 8614057"/>
              <a:gd name="connsiteY74" fmla="*/ 323797 h 411614"/>
              <a:gd name="connsiteX75" fmla="*/ 6020120 w 8614057"/>
              <a:gd name="connsiteY75" fmla="*/ 356742 h 411614"/>
              <a:gd name="connsiteX76" fmla="*/ 6151895 w 8614057"/>
              <a:gd name="connsiteY76" fmla="*/ 356742 h 411614"/>
              <a:gd name="connsiteX77" fmla="*/ 6184840 w 8614057"/>
              <a:gd name="connsiteY77" fmla="*/ 323797 h 411614"/>
              <a:gd name="connsiteX78" fmla="*/ 6184840 w 8614057"/>
              <a:gd name="connsiteY78" fmla="*/ 87818 h 411614"/>
              <a:gd name="connsiteX79" fmla="*/ 6151895 w 8614057"/>
              <a:gd name="connsiteY79" fmla="*/ 54873 h 411614"/>
              <a:gd name="connsiteX80" fmla="*/ 5766904 w 8614057"/>
              <a:gd name="connsiteY80" fmla="*/ 54873 h 411614"/>
              <a:gd name="connsiteX81" fmla="*/ 5733959 w 8614057"/>
              <a:gd name="connsiteY81" fmla="*/ 87818 h 411614"/>
              <a:gd name="connsiteX82" fmla="*/ 5733959 w 8614057"/>
              <a:gd name="connsiteY82" fmla="*/ 323797 h 411614"/>
              <a:gd name="connsiteX83" fmla="*/ 5766904 w 8614057"/>
              <a:gd name="connsiteY83" fmla="*/ 356742 h 411614"/>
              <a:gd name="connsiteX84" fmla="*/ 5898679 w 8614057"/>
              <a:gd name="connsiteY84" fmla="*/ 356742 h 411614"/>
              <a:gd name="connsiteX85" fmla="*/ 5931624 w 8614057"/>
              <a:gd name="connsiteY85" fmla="*/ 323797 h 411614"/>
              <a:gd name="connsiteX86" fmla="*/ 5931624 w 8614057"/>
              <a:gd name="connsiteY86" fmla="*/ 87818 h 411614"/>
              <a:gd name="connsiteX87" fmla="*/ 5898679 w 8614057"/>
              <a:gd name="connsiteY87" fmla="*/ 54873 h 411614"/>
              <a:gd name="connsiteX88" fmla="*/ 5513688 w 8614057"/>
              <a:gd name="connsiteY88" fmla="*/ 54873 h 411614"/>
              <a:gd name="connsiteX89" fmla="*/ 5480743 w 8614057"/>
              <a:gd name="connsiteY89" fmla="*/ 87818 h 411614"/>
              <a:gd name="connsiteX90" fmla="*/ 5480743 w 8614057"/>
              <a:gd name="connsiteY90" fmla="*/ 323797 h 411614"/>
              <a:gd name="connsiteX91" fmla="*/ 5513688 w 8614057"/>
              <a:gd name="connsiteY91" fmla="*/ 356742 h 411614"/>
              <a:gd name="connsiteX92" fmla="*/ 5645463 w 8614057"/>
              <a:gd name="connsiteY92" fmla="*/ 356742 h 411614"/>
              <a:gd name="connsiteX93" fmla="*/ 5678408 w 8614057"/>
              <a:gd name="connsiteY93" fmla="*/ 323797 h 411614"/>
              <a:gd name="connsiteX94" fmla="*/ 5678408 w 8614057"/>
              <a:gd name="connsiteY94" fmla="*/ 87818 h 411614"/>
              <a:gd name="connsiteX95" fmla="*/ 5645463 w 8614057"/>
              <a:gd name="connsiteY95" fmla="*/ 54873 h 411614"/>
              <a:gd name="connsiteX96" fmla="*/ 5260472 w 8614057"/>
              <a:gd name="connsiteY96" fmla="*/ 54873 h 411614"/>
              <a:gd name="connsiteX97" fmla="*/ 5227527 w 8614057"/>
              <a:gd name="connsiteY97" fmla="*/ 87818 h 411614"/>
              <a:gd name="connsiteX98" fmla="*/ 5227527 w 8614057"/>
              <a:gd name="connsiteY98" fmla="*/ 323797 h 411614"/>
              <a:gd name="connsiteX99" fmla="*/ 5260472 w 8614057"/>
              <a:gd name="connsiteY99" fmla="*/ 356742 h 411614"/>
              <a:gd name="connsiteX100" fmla="*/ 5392247 w 8614057"/>
              <a:gd name="connsiteY100" fmla="*/ 356742 h 411614"/>
              <a:gd name="connsiteX101" fmla="*/ 5425192 w 8614057"/>
              <a:gd name="connsiteY101" fmla="*/ 323797 h 411614"/>
              <a:gd name="connsiteX102" fmla="*/ 5425192 w 8614057"/>
              <a:gd name="connsiteY102" fmla="*/ 87818 h 411614"/>
              <a:gd name="connsiteX103" fmla="*/ 5392247 w 8614057"/>
              <a:gd name="connsiteY103" fmla="*/ 54873 h 411614"/>
              <a:gd name="connsiteX104" fmla="*/ 5007256 w 8614057"/>
              <a:gd name="connsiteY104" fmla="*/ 54873 h 411614"/>
              <a:gd name="connsiteX105" fmla="*/ 4974311 w 8614057"/>
              <a:gd name="connsiteY105" fmla="*/ 87818 h 411614"/>
              <a:gd name="connsiteX106" fmla="*/ 4974311 w 8614057"/>
              <a:gd name="connsiteY106" fmla="*/ 323797 h 411614"/>
              <a:gd name="connsiteX107" fmla="*/ 5007256 w 8614057"/>
              <a:gd name="connsiteY107" fmla="*/ 356742 h 411614"/>
              <a:gd name="connsiteX108" fmla="*/ 5139031 w 8614057"/>
              <a:gd name="connsiteY108" fmla="*/ 356742 h 411614"/>
              <a:gd name="connsiteX109" fmla="*/ 5171976 w 8614057"/>
              <a:gd name="connsiteY109" fmla="*/ 323797 h 411614"/>
              <a:gd name="connsiteX110" fmla="*/ 5171976 w 8614057"/>
              <a:gd name="connsiteY110" fmla="*/ 87818 h 411614"/>
              <a:gd name="connsiteX111" fmla="*/ 5139031 w 8614057"/>
              <a:gd name="connsiteY111" fmla="*/ 54873 h 411614"/>
              <a:gd name="connsiteX112" fmla="*/ 4754040 w 8614057"/>
              <a:gd name="connsiteY112" fmla="*/ 54873 h 411614"/>
              <a:gd name="connsiteX113" fmla="*/ 4721095 w 8614057"/>
              <a:gd name="connsiteY113" fmla="*/ 87818 h 411614"/>
              <a:gd name="connsiteX114" fmla="*/ 4721095 w 8614057"/>
              <a:gd name="connsiteY114" fmla="*/ 323797 h 411614"/>
              <a:gd name="connsiteX115" fmla="*/ 4754040 w 8614057"/>
              <a:gd name="connsiteY115" fmla="*/ 356742 h 411614"/>
              <a:gd name="connsiteX116" fmla="*/ 4885815 w 8614057"/>
              <a:gd name="connsiteY116" fmla="*/ 356742 h 411614"/>
              <a:gd name="connsiteX117" fmla="*/ 4918760 w 8614057"/>
              <a:gd name="connsiteY117" fmla="*/ 323797 h 411614"/>
              <a:gd name="connsiteX118" fmla="*/ 4918760 w 8614057"/>
              <a:gd name="connsiteY118" fmla="*/ 87818 h 411614"/>
              <a:gd name="connsiteX119" fmla="*/ 4885815 w 8614057"/>
              <a:gd name="connsiteY119" fmla="*/ 54873 h 411614"/>
              <a:gd name="connsiteX120" fmla="*/ 4500824 w 8614057"/>
              <a:gd name="connsiteY120" fmla="*/ 54873 h 411614"/>
              <a:gd name="connsiteX121" fmla="*/ 4467879 w 8614057"/>
              <a:gd name="connsiteY121" fmla="*/ 87818 h 411614"/>
              <a:gd name="connsiteX122" fmla="*/ 4467879 w 8614057"/>
              <a:gd name="connsiteY122" fmla="*/ 323797 h 411614"/>
              <a:gd name="connsiteX123" fmla="*/ 4500824 w 8614057"/>
              <a:gd name="connsiteY123" fmla="*/ 356742 h 411614"/>
              <a:gd name="connsiteX124" fmla="*/ 4632599 w 8614057"/>
              <a:gd name="connsiteY124" fmla="*/ 356742 h 411614"/>
              <a:gd name="connsiteX125" fmla="*/ 4665544 w 8614057"/>
              <a:gd name="connsiteY125" fmla="*/ 323797 h 411614"/>
              <a:gd name="connsiteX126" fmla="*/ 4665544 w 8614057"/>
              <a:gd name="connsiteY126" fmla="*/ 87818 h 411614"/>
              <a:gd name="connsiteX127" fmla="*/ 4632599 w 8614057"/>
              <a:gd name="connsiteY127" fmla="*/ 54873 h 411614"/>
              <a:gd name="connsiteX128" fmla="*/ 4247608 w 8614057"/>
              <a:gd name="connsiteY128" fmla="*/ 54873 h 411614"/>
              <a:gd name="connsiteX129" fmla="*/ 4214663 w 8614057"/>
              <a:gd name="connsiteY129" fmla="*/ 87818 h 411614"/>
              <a:gd name="connsiteX130" fmla="*/ 4214663 w 8614057"/>
              <a:gd name="connsiteY130" fmla="*/ 323797 h 411614"/>
              <a:gd name="connsiteX131" fmla="*/ 4247608 w 8614057"/>
              <a:gd name="connsiteY131" fmla="*/ 356742 h 411614"/>
              <a:gd name="connsiteX132" fmla="*/ 4379383 w 8614057"/>
              <a:gd name="connsiteY132" fmla="*/ 356742 h 411614"/>
              <a:gd name="connsiteX133" fmla="*/ 4412328 w 8614057"/>
              <a:gd name="connsiteY133" fmla="*/ 323797 h 411614"/>
              <a:gd name="connsiteX134" fmla="*/ 4412328 w 8614057"/>
              <a:gd name="connsiteY134" fmla="*/ 87818 h 411614"/>
              <a:gd name="connsiteX135" fmla="*/ 4379383 w 8614057"/>
              <a:gd name="connsiteY135" fmla="*/ 54873 h 411614"/>
              <a:gd name="connsiteX136" fmla="*/ 3994392 w 8614057"/>
              <a:gd name="connsiteY136" fmla="*/ 54873 h 411614"/>
              <a:gd name="connsiteX137" fmla="*/ 3961447 w 8614057"/>
              <a:gd name="connsiteY137" fmla="*/ 87818 h 411614"/>
              <a:gd name="connsiteX138" fmla="*/ 3961447 w 8614057"/>
              <a:gd name="connsiteY138" fmla="*/ 323797 h 411614"/>
              <a:gd name="connsiteX139" fmla="*/ 3994392 w 8614057"/>
              <a:gd name="connsiteY139" fmla="*/ 356742 h 411614"/>
              <a:gd name="connsiteX140" fmla="*/ 4126167 w 8614057"/>
              <a:gd name="connsiteY140" fmla="*/ 356742 h 411614"/>
              <a:gd name="connsiteX141" fmla="*/ 4159112 w 8614057"/>
              <a:gd name="connsiteY141" fmla="*/ 323797 h 411614"/>
              <a:gd name="connsiteX142" fmla="*/ 4159112 w 8614057"/>
              <a:gd name="connsiteY142" fmla="*/ 87818 h 411614"/>
              <a:gd name="connsiteX143" fmla="*/ 4126167 w 8614057"/>
              <a:gd name="connsiteY143" fmla="*/ 54873 h 411614"/>
              <a:gd name="connsiteX144" fmla="*/ 3741176 w 8614057"/>
              <a:gd name="connsiteY144" fmla="*/ 54873 h 411614"/>
              <a:gd name="connsiteX145" fmla="*/ 3708231 w 8614057"/>
              <a:gd name="connsiteY145" fmla="*/ 87818 h 411614"/>
              <a:gd name="connsiteX146" fmla="*/ 3708231 w 8614057"/>
              <a:gd name="connsiteY146" fmla="*/ 323797 h 411614"/>
              <a:gd name="connsiteX147" fmla="*/ 3741176 w 8614057"/>
              <a:gd name="connsiteY147" fmla="*/ 356742 h 411614"/>
              <a:gd name="connsiteX148" fmla="*/ 3872951 w 8614057"/>
              <a:gd name="connsiteY148" fmla="*/ 356742 h 411614"/>
              <a:gd name="connsiteX149" fmla="*/ 3905896 w 8614057"/>
              <a:gd name="connsiteY149" fmla="*/ 323797 h 411614"/>
              <a:gd name="connsiteX150" fmla="*/ 3905896 w 8614057"/>
              <a:gd name="connsiteY150" fmla="*/ 87818 h 411614"/>
              <a:gd name="connsiteX151" fmla="*/ 3872951 w 8614057"/>
              <a:gd name="connsiteY151" fmla="*/ 54873 h 411614"/>
              <a:gd name="connsiteX152" fmla="*/ 3487961 w 8614057"/>
              <a:gd name="connsiteY152" fmla="*/ 54873 h 411614"/>
              <a:gd name="connsiteX153" fmla="*/ 3455016 w 8614057"/>
              <a:gd name="connsiteY153" fmla="*/ 87818 h 411614"/>
              <a:gd name="connsiteX154" fmla="*/ 3455016 w 8614057"/>
              <a:gd name="connsiteY154" fmla="*/ 323797 h 411614"/>
              <a:gd name="connsiteX155" fmla="*/ 3487961 w 8614057"/>
              <a:gd name="connsiteY155" fmla="*/ 356742 h 411614"/>
              <a:gd name="connsiteX156" fmla="*/ 3619735 w 8614057"/>
              <a:gd name="connsiteY156" fmla="*/ 356742 h 411614"/>
              <a:gd name="connsiteX157" fmla="*/ 3652680 w 8614057"/>
              <a:gd name="connsiteY157" fmla="*/ 323797 h 411614"/>
              <a:gd name="connsiteX158" fmla="*/ 3652680 w 8614057"/>
              <a:gd name="connsiteY158" fmla="*/ 87818 h 411614"/>
              <a:gd name="connsiteX159" fmla="*/ 3619735 w 8614057"/>
              <a:gd name="connsiteY159" fmla="*/ 54873 h 411614"/>
              <a:gd name="connsiteX160" fmla="*/ 3234745 w 8614057"/>
              <a:gd name="connsiteY160" fmla="*/ 54873 h 411614"/>
              <a:gd name="connsiteX161" fmla="*/ 3201801 w 8614057"/>
              <a:gd name="connsiteY161" fmla="*/ 87818 h 411614"/>
              <a:gd name="connsiteX162" fmla="*/ 3201801 w 8614057"/>
              <a:gd name="connsiteY162" fmla="*/ 323797 h 411614"/>
              <a:gd name="connsiteX163" fmla="*/ 3234745 w 8614057"/>
              <a:gd name="connsiteY163" fmla="*/ 356742 h 411614"/>
              <a:gd name="connsiteX164" fmla="*/ 3366520 w 8614057"/>
              <a:gd name="connsiteY164" fmla="*/ 356742 h 411614"/>
              <a:gd name="connsiteX165" fmla="*/ 3399465 w 8614057"/>
              <a:gd name="connsiteY165" fmla="*/ 323797 h 411614"/>
              <a:gd name="connsiteX166" fmla="*/ 3399465 w 8614057"/>
              <a:gd name="connsiteY166" fmla="*/ 87818 h 411614"/>
              <a:gd name="connsiteX167" fmla="*/ 3366520 w 8614057"/>
              <a:gd name="connsiteY167" fmla="*/ 54873 h 411614"/>
              <a:gd name="connsiteX168" fmla="*/ 2981529 w 8614057"/>
              <a:gd name="connsiteY168" fmla="*/ 54873 h 411614"/>
              <a:gd name="connsiteX169" fmla="*/ 2948585 w 8614057"/>
              <a:gd name="connsiteY169" fmla="*/ 87818 h 411614"/>
              <a:gd name="connsiteX170" fmla="*/ 2948585 w 8614057"/>
              <a:gd name="connsiteY170" fmla="*/ 323797 h 411614"/>
              <a:gd name="connsiteX171" fmla="*/ 2981529 w 8614057"/>
              <a:gd name="connsiteY171" fmla="*/ 356742 h 411614"/>
              <a:gd name="connsiteX172" fmla="*/ 3113304 w 8614057"/>
              <a:gd name="connsiteY172" fmla="*/ 356742 h 411614"/>
              <a:gd name="connsiteX173" fmla="*/ 3146248 w 8614057"/>
              <a:gd name="connsiteY173" fmla="*/ 323797 h 411614"/>
              <a:gd name="connsiteX174" fmla="*/ 3146248 w 8614057"/>
              <a:gd name="connsiteY174" fmla="*/ 87818 h 411614"/>
              <a:gd name="connsiteX175" fmla="*/ 3113304 w 8614057"/>
              <a:gd name="connsiteY175" fmla="*/ 54873 h 411614"/>
              <a:gd name="connsiteX176" fmla="*/ 2728313 w 8614057"/>
              <a:gd name="connsiteY176" fmla="*/ 54873 h 411614"/>
              <a:gd name="connsiteX177" fmla="*/ 2695367 w 8614057"/>
              <a:gd name="connsiteY177" fmla="*/ 87818 h 411614"/>
              <a:gd name="connsiteX178" fmla="*/ 2695367 w 8614057"/>
              <a:gd name="connsiteY178" fmla="*/ 323797 h 411614"/>
              <a:gd name="connsiteX179" fmla="*/ 2728313 w 8614057"/>
              <a:gd name="connsiteY179" fmla="*/ 356742 h 411614"/>
              <a:gd name="connsiteX180" fmla="*/ 2860088 w 8614057"/>
              <a:gd name="connsiteY180" fmla="*/ 356742 h 411614"/>
              <a:gd name="connsiteX181" fmla="*/ 2893033 w 8614057"/>
              <a:gd name="connsiteY181" fmla="*/ 323797 h 411614"/>
              <a:gd name="connsiteX182" fmla="*/ 2893033 w 8614057"/>
              <a:gd name="connsiteY182" fmla="*/ 87818 h 411614"/>
              <a:gd name="connsiteX183" fmla="*/ 2860088 w 8614057"/>
              <a:gd name="connsiteY183" fmla="*/ 54873 h 411614"/>
              <a:gd name="connsiteX184" fmla="*/ 2475097 w 8614057"/>
              <a:gd name="connsiteY184" fmla="*/ 54873 h 411614"/>
              <a:gd name="connsiteX185" fmla="*/ 2442152 w 8614057"/>
              <a:gd name="connsiteY185" fmla="*/ 87818 h 411614"/>
              <a:gd name="connsiteX186" fmla="*/ 2442152 w 8614057"/>
              <a:gd name="connsiteY186" fmla="*/ 323797 h 411614"/>
              <a:gd name="connsiteX187" fmla="*/ 2475097 w 8614057"/>
              <a:gd name="connsiteY187" fmla="*/ 356742 h 411614"/>
              <a:gd name="connsiteX188" fmla="*/ 2606872 w 8614057"/>
              <a:gd name="connsiteY188" fmla="*/ 356742 h 411614"/>
              <a:gd name="connsiteX189" fmla="*/ 2639817 w 8614057"/>
              <a:gd name="connsiteY189" fmla="*/ 323797 h 411614"/>
              <a:gd name="connsiteX190" fmla="*/ 2639817 w 8614057"/>
              <a:gd name="connsiteY190" fmla="*/ 87818 h 411614"/>
              <a:gd name="connsiteX191" fmla="*/ 2606872 w 8614057"/>
              <a:gd name="connsiteY191" fmla="*/ 54873 h 411614"/>
              <a:gd name="connsiteX192" fmla="*/ 2221880 w 8614057"/>
              <a:gd name="connsiteY192" fmla="*/ 54873 h 411614"/>
              <a:gd name="connsiteX193" fmla="*/ 2188936 w 8614057"/>
              <a:gd name="connsiteY193" fmla="*/ 87818 h 411614"/>
              <a:gd name="connsiteX194" fmla="*/ 2188936 w 8614057"/>
              <a:gd name="connsiteY194" fmla="*/ 323797 h 411614"/>
              <a:gd name="connsiteX195" fmla="*/ 2221880 w 8614057"/>
              <a:gd name="connsiteY195" fmla="*/ 356742 h 411614"/>
              <a:gd name="connsiteX196" fmla="*/ 2353656 w 8614057"/>
              <a:gd name="connsiteY196" fmla="*/ 356742 h 411614"/>
              <a:gd name="connsiteX197" fmla="*/ 2386601 w 8614057"/>
              <a:gd name="connsiteY197" fmla="*/ 323797 h 411614"/>
              <a:gd name="connsiteX198" fmla="*/ 2386601 w 8614057"/>
              <a:gd name="connsiteY198" fmla="*/ 87818 h 411614"/>
              <a:gd name="connsiteX199" fmla="*/ 2353656 w 8614057"/>
              <a:gd name="connsiteY199" fmla="*/ 54873 h 411614"/>
              <a:gd name="connsiteX200" fmla="*/ 1968665 w 8614057"/>
              <a:gd name="connsiteY200" fmla="*/ 54873 h 411614"/>
              <a:gd name="connsiteX201" fmla="*/ 1935720 w 8614057"/>
              <a:gd name="connsiteY201" fmla="*/ 87818 h 411614"/>
              <a:gd name="connsiteX202" fmla="*/ 1935720 w 8614057"/>
              <a:gd name="connsiteY202" fmla="*/ 323797 h 411614"/>
              <a:gd name="connsiteX203" fmla="*/ 1968665 w 8614057"/>
              <a:gd name="connsiteY203" fmla="*/ 356742 h 411614"/>
              <a:gd name="connsiteX204" fmla="*/ 2100440 w 8614057"/>
              <a:gd name="connsiteY204" fmla="*/ 356742 h 411614"/>
              <a:gd name="connsiteX205" fmla="*/ 2133386 w 8614057"/>
              <a:gd name="connsiteY205" fmla="*/ 323797 h 411614"/>
              <a:gd name="connsiteX206" fmla="*/ 2133386 w 8614057"/>
              <a:gd name="connsiteY206" fmla="*/ 87818 h 411614"/>
              <a:gd name="connsiteX207" fmla="*/ 2100440 w 8614057"/>
              <a:gd name="connsiteY207" fmla="*/ 54873 h 411614"/>
              <a:gd name="connsiteX208" fmla="*/ 1715449 w 8614057"/>
              <a:gd name="connsiteY208" fmla="*/ 54873 h 411614"/>
              <a:gd name="connsiteX209" fmla="*/ 1682504 w 8614057"/>
              <a:gd name="connsiteY209" fmla="*/ 87818 h 411614"/>
              <a:gd name="connsiteX210" fmla="*/ 1682504 w 8614057"/>
              <a:gd name="connsiteY210" fmla="*/ 323797 h 411614"/>
              <a:gd name="connsiteX211" fmla="*/ 1715449 w 8614057"/>
              <a:gd name="connsiteY211" fmla="*/ 356742 h 411614"/>
              <a:gd name="connsiteX212" fmla="*/ 1847224 w 8614057"/>
              <a:gd name="connsiteY212" fmla="*/ 356742 h 411614"/>
              <a:gd name="connsiteX213" fmla="*/ 1880169 w 8614057"/>
              <a:gd name="connsiteY213" fmla="*/ 323797 h 411614"/>
              <a:gd name="connsiteX214" fmla="*/ 1880169 w 8614057"/>
              <a:gd name="connsiteY214" fmla="*/ 87818 h 411614"/>
              <a:gd name="connsiteX215" fmla="*/ 1847224 w 8614057"/>
              <a:gd name="connsiteY215" fmla="*/ 54873 h 411614"/>
              <a:gd name="connsiteX216" fmla="*/ 1462233 w 8614057"/>
              <a:gd name="connsiteY216" fmla="*/ 54873 h 411614"/>
              <a:gd name="connsiteX217" fmla="*/ 1429288 w 8614057"/>
              <a:gd name="connsiteY217" fmla="*/ 87818 h 411614"/>
              <a:gd name="connsiteX218" fmla="*/ 1429288 w 8614057"/>
              <a:gd name="connsiteY218" fmla="*/ 323797 h 411614"/>
              <a:gd name="connsiteX219" fmla="*/ 1462233 w 8614057"/>
              <a:gd name="connsiteY219" fmla="*/ 356742 h 411614"/>
              <a:gd name="connsiteX220" fmla="*/ 1594008 w 8614057"/>
              <a:gd name="connsiteY220" fmla="*/ 356742 h 411614"/>
              <a:gd name="connsiteX221" fmla="*/ 1626953 w 8614057"/>
              <a:gd name="connsiteY221" fmla="*/ 323797 h 411614"/>
              <a:gd name="connsiteX222" fmla="*/ 1626953 w 8614057"/>
              <a:gd name="connsiteY222" fmla="*/ 87818 h 411614"/>
              <a:gd name="connsiteX223" fmla="*/ 1594008 w 8614057"/>
              <a:gd name="connsiteY223" fmla="*/ 54873 h 411614"/>
              <a:gd name="connsiteX224" fmla="*/ 1209019 w 8614057"/>
              <a:gd name="connsiteY224" fmla="*/ 54873 h 411614"/>
              <a:gd name="connsiteX225" fmla="*/ 1176073 w 8614057"/>
              <a:gd name="connsiteY225" fmla="*/ 87818 h 411614"/>
              <a:gd name="connsiteX226" fmla="*/ 1176073 w 8614057"/>
              <a:gd name="connsiteY226" fmla="*/ 323797 h 411614"/>
              <a:gd name="connsiteX227" fmla="*/ 1209019 w 8614057"/>
              <a:gd name="connsiteY227" fmla="*/ 356742 h 411614"/>
              <a:gd name="connsiteX228" fmla="*/ 1340793 w 8614057"/>
              <a:gd name="connsiteY228" fmla="*/ 356742 h 411614"/>
              <a:gd name="connsiteX229" fmla="*/ 1373738 w 8614057"/>
              <a:gd name="connsiteY229" fmla="*/ 323797 h 411614"/>
              <a:gd name="connsiteX230" fmla="*/ 1373738 w 8614057"/>
              <a:gd name="connsiteY230" fmla="*/ 87818 h 411614"/>
              <a:gd name="connsiteX231" fmla="*/ 1340793 w 8614057"/>
              <a:gd name="connsiteY231" fmla="*/ 54873 h 411614"/>
              <a:gd name="connsiteX232" fmla="*/ 955802 w 8614057"/>
              <a:gd name="connsiteY232" fmla="*/ 54873 h 411614"/>
              <a:gd name="connsiteX233" fmla="*/ 922857 w 8614057"/>
              <a:gd name="connsiteY233" fmla="*/ 87818 h 411614"/>
              <a:gd name="connsiteX234" fmla="*/ 922857 w 8614057"/>
              <a:gd name="connsiteY234" fmla="*/ 323797 h 411614"/>
              <a:gd name="connsiteX235" fmla="*/ 955802 w 8614057"/>
              <a:gd name="connsiteY235" fmla="*/ 356742 h 411614"/>
              <a:gd name="connsiteX236" fmla="*/ 1087577 w 8614057"/>
              <a:gd name="connsiteY236" fmla="*/ 356742 h 411614"/>
              <a:gd name="connsiteX237" fmla="*/ 1120522 w 8614057"/>
              <a:gd name="connsiteY237" fmla="*/ 323797 h 411614"/>
              <a:gd name="connsiteX238" fmla="*/ 1120522 w 8614057"/>
              <a:gd name="connsiteY238" fmla="*/ 87818 h 411614"/>
              <a:gd name="connsiteX239" fmla="*/ 1087577 w 8614057"/>
              <a:gd name="connsiteY239" fmla="*/ 54873 h 411614"/>
              <a:gd name="connsiteX240" fmla="*/ 702586 w 8614057"/>
              <a:gd name="connsiteY240" fmla="*/ 54873 h 411614"/>
              <a:gd name="connsiteX241" fmla="*/ 669641 w 8614057"/>
              <a:gd name="connsiteY241" fmla="*/ 87818 h 411614"/>
              <a:gd name="connsiteX242" fmla="*/ 669641 w 8614057"/>
              <a:gd name="connsiteY242" fmla="*/ 323797 h 411614"/>
              <a:gd name="connsiteX243" fmla="*/ 702586 w 8614057"/>
              <a:gd name="connsiteY243" fmla="*/ 356742 h 411614"/>
              <a:gd name="connsiteX244" fmla="*/ 834362 w 8614057"/>
              <a:gd name="connsiteY244" fmla="*/ 356742 h 411614"/>
              <a:gd name="connsiteX245" fmla="*/ 867306 w 8614057"/>
              <a:gd name="connsiteY245" fmla="*/ 323797 h 411614"/>
              <a:gd name="connsiteX246" fmla="*/ 867306 w 8614057"/>
              <a:gd name="connsiteY246" fmla="*/ 87818 h 411614"/>
              <a:gd name="connsiteX247" fmla="*/ 834362 w 8614057"/>
              <a:gd name="connsiteY247" fmla="*/ 54873 h 411614"/>
              <a:gd name="connsiteX248" fmla="*/ 449370 w 8614057"/>
              <a:gd name="connsiteY248" fmla="*/ 54873 h 411614"/>
              <a:gd name="connsiteX249" fmla="*/ 416425 w 8614057"/>
              <a:gd name="connsiteY249" fmla="*/ 87818 h 411614"/>
              <a:gd name="connsiteX250" fmla="*/ 416425 w 8614057"/>
              <a:gd name="connsiteY250" fmla="*/ 323797 h 411614"/>
              <a:gd name="connsiteX251" fmla="*/ 449370 w 8614057"/>
              <a:gd name="connsiteY251" fmla="*/ 356742 h 411614"/>
              <a:gd name="connsiteX252" fmla="*/ 581145 w 8614057"/>
              <a:gd name="connsiteY252" fmla="*/ 356742 h 411614"/>
              <a:gd name="connsiteX253" fmla="*/ 614090 w 8614057"/>
              <a:gd name="connsiteY253" fmla="*/ 323797 h 411614"/>
              <a:gd name="connsiteX254" fmla="*/ 614090 w 8614057"/>
              <a:gd name="connsiteY254" fmla="*/ 87818 h 411614"/>
              <a:gd name="connsiteX255" fmla="*/ 581145 w 8614057"/>
              <a:gd name="connsiteY255" fmla="*/ 54873 h 411614"/>
              <a:gd name="connsiteX256" fmla="*/ 196155 w 8614057"/>
              <a:gd name="connsiteY256" fmla="*/ 54873 h 411614"/>
              <a:gd name="connsiteX257" fmla="*/ 163209 w 8614057"/>
              <a:gd name="connsiteY257" fmla="*/ 87818 h 411614"/>
              <a:gd name="connsiteX258" fmla="*/ 163209 w 8614057"/>
              <a:gd name="connsiteY258" fmla="*/ 323797 h 411614"/>
              <a:gd name="connsiteX259" fmla="*/ 196155 w 8614057"/>
              <a:gd name="connsiteY259" fmla="*/ 356742 h 411614"/>
              <a:gd name="connsiteX260" fmla="*/ 327929 w 8614057"/>
              <a:gd name="connsiteY260" fmla="*/ 356742 h 411614"/>
              <a:gd name="connsiteX261" fmla="*/ 360874 w 8614057"/>
              <a:gd name="connsiteY261" fmla="*/ 323797 h 411614"/>
              <a:gd name="connsiteX262" fmla="*/ 360874 w 8614057"/>
              <a:gd name="connsiteY262" fmla="*/ 87818 h 411614"/>
              <a:gd name="connsiteX263" fmla="*/ 327929 w 8614057"/>
              <a:gd name="connsiteY263" fmla="*/ 54873 h 411614"/>
              <a:gd name="connsiteX264" fmla="*/ 0 w 8614057"/>
              <a:gd name="connsiteY264" fmla="*/ 0 h 411614"/>
              <a:gd name="connsiteX265" fmla="*/ 8614057 w 8614057"/>
              <a:gd name="connsiteY265" fmla="*/ 0 h 411614"/>
              <a:gd name="connsiteX266" fmla="*/ 8614057 w 8614057"/>
              <a:gd name="connsiteY266" fmla="*/ 54873 h 411614"/>
              <a:gd name="connsiteX267" fmla="*/ 8552266 w 8614057"/>
              <a:gd name="connsiteY267" fmla="*/ 54873 h 411614"/>
              <a:gd name="connsiteX268" fmla="*/ 8519321 w 8614057"/>
              <a:gd name="connsiteY268" fmla="*/ 87818 h 411614"/>
              <a:gd name="connsiteX269" fmla="*/ 8519321 w 8614057"/>
              <a:gd name="connsiteY269" fmla="*/ 323797 h 411614"/>
              <a:gd name="connsiteX270" fmla="*/ 8552266 w 8614057"/>
              <a:gd name="connsiteY270" fmla="*/ 356742 h 411614"/>
              <a:gd name="connsiteX271" fmla="*/ 8614057 w 8614057"/>
              <a:gd name="connsiteY271" fmla="*/ 356742 h 411614"/>
              <a:gd name="connsiteX272" fmla="*/ 8614057 w 8614057"/>
              <a:gd name="connsiteY272" fmla="*/ 411614 h 411614"/>
              <a:gd name="connsiteX273" fmla="*/ 0 w 8614057"/>
              <a:gd name="connsiteY273" fmla="*/ 411614 h 411614"/>
              <a:gd name="connsiteX274" fmla="*/ 0 w 8614057"/>
              <a:gd name="connsiteY274" fmla="*/ 356742 h 411614"/>
              <a:gd name="connsiteX275" fmla="*/ 74713 w 8614057"/>
              <a:gd name="connsiteY275" fmla="*/ 356742 h 411614"/>
              <a:gd name="connsiteX276" fmla="*/ 107658 w 8614057"/>
              <a:gd name="connsiteY276" fmla="*/ 323797 h 411614"/>
              <a:gd name="connsiteX277" fmla="*/ 107658 w 8614057"/>
              <a:gd name="connsiteY277" fmla="*/ 87818 h 411614"/>
              <a:gd name="connsiteX278" fmla="*/ 74713 w 8614057"/>
              <a:gd name="connsiteY278" fmla="*/ 54873 h 411614"/>
              <a:gd name="connsiteX279" fmla="*/ 0 w 8614057"/>
              <a:gd name="connsiteY279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8614057" h="411614">
                <a:moveTo>
                  <a:pt x="8299064" y="54873"/>
                </a:moveTo>
                <a:cubicBezTo>
                  <a:pt x="8280869" y="54873"/>
                  <a:pt x="8266119" y="69623"/>
                  <a:pt x="8266119" y="87818"/>
                </a:cubicBezTo>
                <a:lnTo>
                  <a:pt x="8266119" y="323797"/>
                </a:lnTo>
                <a:cubicBezTo>
                  <a:pt x="8266119" y="341992"/>
                  <a:pt x="8280869" y="356742"/>
                  <a:pt x="8299064" y="356742"/>
                </a:cubicBezTo>
                <a:lnTo>
                  <a:pt x="8430839" y="356742"/>
                </a:lnTo>
                <a:cubicBezTo>
                  <a:pt x="8449034" y="356742"/>
                  <a:pt x="8463784" y="341992"/>
                  <a:pt x="8463784" y="323797"/>
                </a:cubicBezTo>
                <a:lnTo>
                  <a:pt x="8463784" y="87818"/>
                </a:lnTo>
                <a:cubicBezTo>
                  <a:pt x="8463784" y="69623"/>
                  <a:pt x="8449034" y="54873"/>
                  <a:pt x="8430839" y="54873"/>
                </a:cubicBezTo>
                <a:close/>
                <a:moveTo>
                  <a:pt x="8045848" y="54873"/>
                </a:moveTo>
                <a:cubicBezTo>
                  <a:pt x="8027653" y="54873"/>
                  <a:pt x="8012903" y="69623"/>
                  <a:pt x="8012903" y="87818"/>
                </a:cubicBezTo>
                <a:lnTo>
                  <a:pt x="8012903" y="323797"/>
                </a:lnTo>
                <a:cubicBezTo>
                  <a:pt x="8012903" y="341992"/>
                  <a:pt x="8027653" y="356742"/>
                  <a:pt x="8045848" y="356742"/>
                </a:cubicBezTo>
                <a:lnTo>
                  <a:pt x="8177623" y="356742"/>
                </a:lnTo>
                <a:cubicBezTo>
                  <a:pt x="8195818" y="356742"/>
                  <a:pt x="8210568" y="341992"/>
                  <a:pt x="8210568" y="323797"/>
                </a:cubicBezTo>
                <a:lnTo>
                  <a:pt x="8210568" y="87818"/>
                </a:lnTo>
                <a:cubicBezTo>
                  <a:pt x="8210568" y="69623"/>
                  <a:pt x="8195818" y="54873"/>
                  <a:pt x="8177623" y="54873"/>
                </a:cubicBezTo>
                <a:close/>
                <a:moveTo>
                  <a:pt x="7792632" y="54873"/>
                </a:moveTo>
                <a:cubicBezTo>
                  <a:pt x="7774437" y="54873"/>
                  <a:pt x="7759687" y="69623"/>
                  <a:pt x="7759687" y="87818"/>
                </a:cubicBezTo>
                <a:lnTo>
                  <a:pt x="7759687" y="323797"/>
                </a:lnTo>
                <a:cubicBezTo>
                  <a:pt x="7759687" y="341992"/>
                  <a:pt x="7774437" y="356742"/>
                  <a:pt x="7792632" y="356742"/>
                </a:cubicBezTo>
                <a:lnTo>
                  <a:pt x="7924407" y="356742"/>
                </a:lnTo>
                <a:cubicBezTo>
                  <a:pt x="7942602" y="356742"/>
                  <a:pt x="7957352" y="341992"/>
                  <a:pt x="7957352" y="323797"/>
                </a:cubicBezTo>
                <a:lnTo>
                  <a:pt x="7957352" y="87818"/>
                </a:lnTo>
                <a:cubicBezTo>
                  <a:pt x="7957352" y="69623"/>
                  <a:pt x="7942602" y="54873"/>
                  <a:pt x="7924407" y="54873"/>
                </a:cubicBezTo>
                <a:close/>
                <a:moveTo>
                  <a:pt x="7539416" y="54873"/>
                </a:moveTo>
                <a:cubicBezTo>
                  <a:pt x="7521221" y="54873"/>
                  <a:pt x="7506471" y="69623"/>
                  <a:pt x="7506471" y="87818"/>
                </a:cubicBezTo>
                <a:lnTo>
                  <a:pt x="7506471" y="323797"/>
                </a:lnTo>
                <a:cubicBezTo>
                  <a:pt x="7506471" y="341992"/>
                  <a:pt x="7521221" y="356742"/>
                  <a:pt x="7539416" y="356742"/>
                </a:cubicBezTo>
                <a:lnTo>
                  <a:pt x="7671191" y="356742"/>
                </a:lnTo>
                <a:cubicBezTo>
                  <a:pt x="7689386" y="356742"/>
                  <a:pt x="7704136" y="341992"/>
                  <a:pt x="7704136" y="323797"/>
                </a:cubicBezTo>
                <a:lnTo>
                  <a:pt x="7704136" y="87818"/>
                </a:lnTo>
                <a:cubicBezTo>
                  <a:pt x="7704136" y="69623"/>
                  <a:pt x="7689386" y="54873"/>
                  <a:pt x="7671191" y="54873"/>
                </a:cubicBezTo>
                <a:close/>
                <a:moveTo>
                  <a:pt x="7286200" y="54873"/>
                </a:moveTo>
                <a:cubicBezTo>
                  <a:pt x="7268005" y="54873"/>
                  <a:pt x="7253255" y="69623"/>
                  <a:pt x="7253255" y="87818"/>
                </a:cubicBezTo>
                <a:lnTo>
                  <a:pt x="7253255" y="323797"/>
                </a:lnTo>
                <a:cubicBezTo>
                  <a:pt x="7253255" y="341992"/>
                  <a:pt x="7268005" y="356742"/>
                  <a:pt x="7286200" y="356742"/>
                </a:cubicBezTo>
                <a:lnTo>
                  <a:pt x="7417975" y="356742"/>
                </a:lnTo>
                <a:cubicBezTo>
                  <a:pt x="7436170" y="356742"/>
                  <a:pt x="7450920" y="341992"/>
                  <a:pt x="7450920" y="323797"/>
                </a:cubicBezTo>
                <a:lnTo>
                  <a:pt x="7450920" y="87818"/>
                </a:lnTo>
                <a:cubicBezTo>
                  <a:pt x="7450920" y="69623"/>
                  <a:pt x="7436170" y="54873"/>
                  <a:pt x="7417975" y="54873"/>
                </a:cubicBezTo>
                <a:close/>
                <a:moveTo>
                  <a:pt x="7032984" y="54873"/>
                </a:moveTo>
                <a:cubicBezTo>
                  <a:pt x="7014789" y="54873"/>
                  <a:pt x="7000039" y="69623"/>
                  <a:pt x="7000039" y="87818"/>
                </a:cubicBezTo>
                <a:lnTo>
                  <a:pt x="7000039" y="323797"/>
                </a:lnTo>
                <a:cubicBezTo>
                  <a:pt x="7000039" y="341992"/>
                  <a:pt x="7014789" y="356742"/>
                  <a:pt x="7032984" y="356742"/>
                </a:cubicBezTo>
                <a:lnTo>
                  <a:pt x="7164759" y="356742"/>
                </a:lnTo>
                <a:cubicBezTo>
                  <a:pt x="7182954" y="356742"/>
                  <a:pt x="7197704" y="341992"/>
                  <a:pt x="7197704" y="323797"/>
                </a:cubicBezTo>
                <a:lnTo>
                  <a:pt x="7197704" y="87818"/>
                </a:lnTo>
                <a:cubicBezTo>
                  <a:pt x="7197704" y="69623"/>
                  <a:pt x="7182954" y="54873"/>
                  <a:pt x="7164759" y="54873"/>
                </a:cubicBezTo>
                <a:close/>
                <a:moveTo>
                  <a:pt x="6779768" y="54873"/>
                </a:moveTo>
                <a:cubicBezTo>
                  <a:pt x="6761573" y="54873"/>
                  <a:pt x="6746823" y="69623"/>
                  <a:pt x="6746823" y="87818"/>
                </a:cubicBezTo>
                <a:lnTo>
                  <a:pt x="6746823" y="323797"/>
                </a:lnTo>
                <a:cubicBezTo>
                  <a:pt x="6746823" y="341992"/>
                  <a:pt x="6761573" y="356742"/>
                  <a:pt x="6779768" y="356742"/>
                </a:cubicBezTo>
                <a:lnTo>
                  <a:pt x="6911543" y="356742"/>
                </a:lnTo>
                <a:cubicBezTo>
                  <a:pt x="6929738" y="356742"/>
                  <a:pt x="6944488" y="341992"/>
                  <a:pt x="6944488" y="323797"/>
                </a:cubicBezTo>
                <a:lnTo>
                  <a:pt x="6944488" y="87818"/>
                </a:lnTo>
                <a:cubicBezTo>
                  <a:pt x="6944488" y="69623"/>
                  <a:pt x="6929738" y="54873"/>
                  <a:pt x="6911543" y="54873"/>
                </a:cubicBezTo>
                <a:close/>
                <a:moveTo>
                  <a:pt x="6526552" y="54873"/>
                </a:moveTo>
                <a:cubicBezTo>
                  <a:pt x="6508357" y="54873"/>
                  <a:pt x="6493607" y="69623"/>
                  <a:pt x="6493607" y="87818"/>
                </a:cubicBezTo>
                <a:lnTo>
                  <a:pt x="6493607" y="323797"/>
                </a:lnTo>
                <a:cubicBezTo>
                  <a:pt x="6493607" y="341992"/>
                  <a:pt x="6508357" y="356742"/>
                  <a:pt x="6526552" y="356742"/>
                </a:cubicBezTo>
                <a:lnTo>
                  <a:pt x="6658327" y="356742"/>
                </a:lnTo>
                <a:cubicBezTo>
                  <a:pt x="6676522" y="356742"/>
                  <a:pt x="6691272" y="341992"/>
                  <a:pt x="6691272" y="323797"/>
                </a:cubicBezTo>
                <a:lnTo>
                  <a:pt x="6691272" y="87818"/>
                </a:lnTo>
                <a:cubicBezTo>
                  <a:pt x="6691272" y="69623"/>
                  <a:pt x="6676522" y="54873"/>
                  <a:pt x="6658327" y="54873"/>
                </a:cubicBezTo>
                <a:close/>
                <a:moveTo>
                  <a:pt x="6273336" y="54873"/>
                </a:moveTo>
                <a:cubicBezTo>
                  <a:pt x="6255141" y="54873"/>
                  <a:pt x="6240391" y="69623"/>
                  <a:pt x="6240391" y="87818"/>
                </a:cubicBezTo>
                <a:lnTo>
                  <a:pt x="6240391" y="323797"/>
                </a:lnTo>
                <a:cubicBezTo>
                  <a:pt x="6240391" y="341992"/>
                  <a:pt x="6255141" y="356742"/>
                  <a:pt x="6273336" y="356742"/>
                </a:cubicBezTo>
                <a:lnTo>
                  <a:pt x="6405111" y="356742"/>
                </a:lnTo>
                <a:cubicBezTo>
                  <a:pt x="6423306" y="356742"/>
                  <a:pt x="6438056" y="341992"/>
                  <a:pt x="6438056" y="323797"/>
                </a:cubicBezTo>
                <a:lnTo>
                  <a:pt x="6438056" y="87818"/>
                </a:lnTo>
                <a:cubicBezTo>
                  <a:pt x="6438056" y="69623"/>
                  <a:pt x="6423306" y="54873"/>
                  <a:pt x="6405111" y="54873"/>
                </a:cubicBezTo>
                <a:close/>
                <a:moveTo>
                  <a:pt x="6020120" y="54873"/>
                </a:moveTo>
                <a:cubicBezTo>
                  <a:pt x="6001925" y="54873"/>
                  <a:pt x="5987175" y="69623"/>
                  <a:pt x="5987175" y="87818"/>
                </a:cubicBezTo>
                <a:lnTo>
                  <a:pt x="5987175" y="323797"/>
                </a:lnTo>
                <a:cubicBezTo>
                  <a:pt x="5987175" y="341992"/>
                  <a:pt x="6001925" y="356742"/>
                  <a:pt x="6020120" y="356742"/>
                </a:cubicBezTo>
                <a:lnTo>
                  <a:pt x="6151895" y="356742"/>
                </a:lnTo>
                <a:cubicBezTo>
                  <a:pt x="6170090" y="356742"/>
                  <a:pt x="6184840" y="341992"/>
                  <a:pt x="6184840" y="323797"/>
                </a:cubicBezTo>
                <a:lnTo>
                  <a:pt x="6184840" y="87818"/>
                </a:lnTo>
                <a:cubicBezTo>
                  <a:pt x="6184840" y="69623"/>
                  <a:pt x="6170090" y="54873"/>
                  <a:pt x="6151895" y="54873"/>
                </a:cubicBezTo>
                <a:close/>
                <a:moveTo>
                  <a:pt x="5766904" y="54873"/>
                </a:moveTo>
                <a:cubicBezTo>
                  <a:pt x="5748709" y="54873"/>
                  <a:pt x="5733959" y="69623"/>
                  <a:pt x="5733959" y="87818"/>
                </a:cubicBezTo>
                <a:lnTo>
                  <a:pt x="5733959" y="323797"/>
                </a:lnTo>
                <a:cubicBezTo>
                  <a:pt x="5733959" y="341992"/>
                  <a:pt x="5748709" y="356742"/>
                  <a:pt x="5766904" y="356742"/>
                </a:cubicBezTo>
                <a:lnTo>
                  <a:pt x="5898679" y="356742"/>
                </a:lnTo>
                <a:cubicBezTo>
                  <a:pt x="5916874" y="356742"/>
                  <a:pt x="5931624" y="341992"/>
                  <a:pt x="5931624" y="323797"/>
                </a:cubicBezTo>
                <a:lnTo>
                  <a:pt x="5931624" y="87818"/>
                </a:lnTo>
                <a:cubicBezTo>
                  <a:pt x="5931624" y="69623"/>
                  <a:pt x="5916874" y="54873"/>
                  <a:pt x="5898679" y="54873"/>
                </a:cubicBezTo>
                <a:close/>
                <a:moveTo>
                  <a:pt x="5513688" y="54873"/>
                </a:moveTo>
                <a:cubicBezTo>
                  <a:pt x="5495493" y="54873"/>
                  <a:pt x="5480743" y="69623"/>
                  <a:pt x="5480743" y="87818"/>
                </a:cubicBezTo>
                <a:lnTo>
                  <a:pt x="5480743" y="323797"/>
                </a:lnTo>
                <a:cubicBezTo>
                  <a:pt x="5480743" y="341992"/>
                  <a:pt x="5495493" y="356742"/>
                  <a:pt x="5513688" y="356742"/>
                </a:cubicBezTo>
                <a:lnTo>
                  <a:pt x="5645463" y="356742"/>
                </a:lnTo>
                <a:cubicBezTo>
                  <a:pt x="5663658" y="356742"/>
                  <a:pt x="5678408" y="341992"/>
                  <a:pt x="5678408" y="323797"/>
                </a:cubicBezTo>
                <a:lnTo>
                  <a:pt x="5678408" y="87818"/>
                </a:lnTo>
                <a:cubicBezTo>
                  <a:pt x="5678408" y="69623"/>
                  <a:pt x="5663658" y="54873"/>
                  <a:pt x="5645463" y="54873"/>
                </a:cubicBezTo>
                <a:close/>
                <a:moveTo>
                  <a:pt x="5260472" y="54873"/>
                </a:moveTo>
                <a:cubicBezTo>
                  <a:pt x="5242277" y="54873"/>
                  <a:pt x="5227527" y="69623"/>
                  <a:pt x="5227527" y="87818"/>
                </a:cubicBezTo>
                <a:lnTo>
                  <a:pt x="5227527" y="323797"/>
                </a:lnTo>
                <a:cubicBezTo>
                  <a:pt x="5227527" y="341992"/>
                  <a:pt x="5242277" y="356742"/>
                  <a:pt x="5260472" y="356742"/>
                </a:cubicBezTo>
                <a:lnTo>
                  <a:pt x="5392247" y="356742"/>
                </a:lnTo>
                <a:cubicBezTo>
                  <a:pt x="5410442" y="356742"/>
                  <a:pt x="5425192" y="341992"/>
                  <a:pt x="5425192" y="323797"/>
                </a:cubicBezTo>
                <a:lnTo>
                  <a:pt x="5425192" y="87818"/>
                </a:lnTo>
                <a:cubicBezTo>
                  <a:pt x="5425192" y="69623"/>
                  <a:pt x="5410442" y="54873"/>
                  <a:pt x="5392247" y="54873"/>
                </a:cubicBezTo>
                <a:close/>
                <a:moveTo>
                  <a:pt x="5007256" y="54873"/>
                </a:moveTo>
                <a:cubicBezTo>
                  <a:pt x="4989061" y="54873"/>
                  <a:pt x="4974311" y="69623"/>
                  <a:pt x="4974311" y="87818"/>
                </a:cubicBezTo>
                <a:lnTo>
                  <a:pt x="4974311" y="323797"/>
                </a:lnTo>
                <a:cubicBezTo>
                  <a:pt x="4974311" y="341992"/>
                  <a:pt x="4989061" y="356742"/>
                  <a:pt x="5007256" y="356742"/>
                </a:cubicBezTo>
                <a:lnTo>
                  <a:pt x="5139031" y="356742"/>
                </a:lnTo>
                <a:cubicBezTo>
                  <a:pt x="5157226" y="356742"/>
                  <a:pt x="5171976" y="341992"/>
                  <a:pt x="5171976" y="323797"/>
                </a:cubicBezTo>
                <a:lnTo>
                  <a:pt x="5171976" y="87818"/>
                </a:lnTo>
                <a:cubicBezTo>
                  <a:pt x="5171976" y="69623"/>
                  <a:pt x="5157226" y="54873"/>
                  <a:pt x="5139031" y="54873"/>
                </a:cubicBezTo>
                <a:close/>
                <a:moveTo>
                  <a:pt x="4754040" y="54873"/>
                </a:moveTo>
                <a:cubicBezTo>
                  <a:pt x="4735845" y="54873"/>
                  <a:pt x="4721095" y="69623"/>
                  <a:pt x="4721095" y="87818"/>
                </a:cubicBezTo>
                <a:lnTo>
                  <a:pt x="4721095" y="323797"/>
                </a:lnTo>
                <a:cubicBezTo>
                  <a:pt x="4721095" y="341992"/>
                  <a:pt x="4735845" y="356742"/>
                  <a:pt x="4754040" y="356742"/>
                </a:cubicBezTo>
                <a:lnTo>
                  <a:pt x="4885815" y="356742"/>
                </a:lnTo>
                <a:cubicBezTo>
                  <a:pt x="4904010" y="356742"/>
                  <a:pt x="4918760" y="341992"/>
                  <a:pt x="4918760" y="323797"/>
                </a:cubicBezTo>
                <a:lnTo>
                  <a:pt x="4918760" y="87818"/>
                </a:lnTo>
                <a:cubicBezTo>
                  <a:pt x="4918760" y="69623"/>
                  <a:pt x="4904010" y="54873"/>
                  <a:pt x="4885815" y="54873"/>
                </a:cubicBezTo>
                <a:close/>
                <a:moveTo>
                  <a:pt x="4500824" y="54873"/>
                </a:moveTo>
                <a:cubicBezTo>
                  <a:pt x="4482629" y="54873"/>
                  <a:pt x="4467879" y="69623"/>
                  <a:pt x="4467879" y="87818"/>
                </a:cubicBezTo>
                <a:lnTo>
                  <a:pt x="4467879" y="323797"/>
                </a:lnTo>
                <a:cubicBezTo>
                  <a:pt x="4467879" y="341992"/>
                  <a:pt x="4482629" y="356742"/>
                  <a:pt x="4500824" y="356742"/>
                </a:cubicBezTo>
                <a:lnTo>
                  <a:pt x="4632599" y="356742"/>
                </a:lnTo>
                <a:cubicBezTo>
                  <a:pt x="4650794" y="356742"/>
                  <a:pt x="4665544" y="341992"/>
                  <a:pt x="4665544" y="323797"/>
                </a:cubicBezTo>
                <a:lnTo>
                  <a:pt x="4665544" y="87818"/>
                </a:lnTo>
                <a:cubicBezTo>
                  <a:pt x="4665544" y="69623"/>
                  <a:pt x="4650794" y="54873"/>
                  <a:pt x="4632599" y="54873"/>
                </a:cubicBezTo>
                <a:close/>
                <a:moveTo>
                  <a:pt x="4247608" y="54873"/>
                </a:moveTo>
                <a:cubicBezTo>
                  <a:pt x="4229413" y="54873"/>
                  <a:pt x="4214663" y="69623"/>
                  <a:pt x="4214663" y="87818"/>
                </a:cubicBezTo>
                <a:lnTo>
                  <a:pt x="4214663" y="323797"/>
                </a:lnTo>
                <a:cubicBezTo>
                  <a:pt x="4214663" y="341992"/>
                  <a:pt x="4229413" y="356742"/>
                  <a:pt x="4247608" y="356742"/>
                </a:cubicBezTo>
                <a:lnTo>
                  <a:pt x="4379383" y="356742"/>
                </a:lnTo>
                <a:cubicBezTo>
                  <a:pt x="4397578" y="356742"/>
                  <a:pt x="4412328" y="341992"/>
                  <a:pt x="4412328" y="323797"/>
                </a:cubicBezTo>
                <a:lnTo>
                  <a:pt x="4412328" y="87818"/>
                </a:lnTo>
                <a:cubicBezTo>
                  <a:pt x="4412328" y="69623"/>
                  <a:pt x="4397578" y="54873"/>
                  <a:pt x="4379383" y="54873"/>
                </a:cubicBezTo>
                <a:close/>
                <a:moveTo>
                  <a:pt x="3994392" y="54873"/>
                </a:moveTo>
                <a:cubicBezTo>
                  <a:pt x="3976197" y="54873"/>
                  <a:pt x="3961447" y="69623"/>
                  <a:pt x="3961447" y="87818"/>
                </a:cubicBezTo>
                <a:lnTo>
                  <a:pt x="3961447" y="323797"/>
                </a:lnTo>
                <a:cubicBezTo>
                  <a:pt x="3961447" y="341992"/>
                  <a:pt x="3976197" y="356742"/>
                  <a:pt x="3994392" y="356742"/>
                </a:cubicBezTo>
                <a:lnTo>
                  <a:pt x="4126167" y="356742"/>
                </a:lnTo>
                <a:cubicBezTo>
                  <a:pt x="4144362" y="356742"/>
                  <a:pt x="4159112" y="341992"/>
                  <a:pt x="4159112" y="323797"/>
                </a:cubicBezTo>
                <a:lnTo>
                  <a:pt x="4159112" y="87818"/>
                </a:lnTo>
                <a:cubicBezTo>
                  <a:pt x="4159112" y="69623"/>
                  <a:pt x="4144362" y="54873"/>
                  <a:pt x="4126167" y="54873"/>
                </a:cubicBezTo>
                <a:close/>
                <a:moveTo>
                  <a:pt x="3741176" y="54873"/>
                </a:moveTo>
                <a:cubicBezTo>
                  <a:pt x="3722981" y="54873"/>
                  <a:pt x="3708231" y="69623"/>
                  <a:pt x="3708231" y="87818"/>
                </a:cubicBezTo>
                <a:lnTo>
                  <a:pt x="3708231" y="323797"/>
                </a:lnTo>
                <a:cubicBezTo>
                  <a:pt x="3708231" y="341992"/>
                  <a:pt x="3722981" y="356742"/>
                  <a:pt x="3741176" y="356742"/>
                </a:cubicBezTo>
                <a:lnTo>
                  <a:pt x="3872951" y="356742"/>
                </a:lnTo>
                <a:cubicBezTo>
                  <a:pt x="3891146" y="356742"/>
                  <a:pt x="3905896" y="341992"/>
                  <a:pt x="3905896" y="323797"/>
                </a:cubicBezTo>
                <a:lnTo>
                  <a:pt x="3905896" y="87818"/>
                </a:lnTo>
                <a:cubicBezTo>
                  <a:pt x="3905896" y="69623"/>
                  <a:pt x="3891146" y="54873"/>
                  <a:pt x="3872951" y="54873"/>
                </a:cubicBezTo>
                <a:close/>
                <a:moveTo>
                  <a:pt x="3487961" y="54873"/>
                </a:moveTo>
                <a:cubicBezTo>
                  <a:pt x="3469765" y="54873"/>
                  <a:pt x="3455016" y="69623"/>
                  <a:pt x="3455016" y="87818"/>
                </a:cubicBezTo>
                <a:lnTo>
                  <a:pt x="3455016" y="323797"/>
                </a:lnTo>
                <a:cubicBezTo>
                  <a:pt x="3455016" y="341992"/>
                  <a:pt x="3469765" y="356742"/>
                  <a:pt x="3487961" y="356742"/>
                </a:cubicBezTo>
                <a:lnTo>
                  <a:pt x="3619735" y="356742"/>
                </a:lnTo>
                <a:cubicBezTo>
                  <a:pt x="3637930" y="356742"/>
                  <a:pt x="3652680" y="341992"/>
                  <a:pt x="3652680" y="323797"/>
                </a:cubicBezTo>
                <a:lnTo>
                  <a:pt x="3652680" y="87818"/>
                </a:lnTo>
                <a:cubicBezTo>
                  <a:pt x="3652680" y="69623"/>
                  <a:pt x="3637930" y="54873"/>
                  <a:pt x="3619735" y="54873"/>
                </a:cubicBezTo>
                <a:close/>
                <a:moveTo>
                  <a:pt x="3234745" y="54873"/>
                </a:moveTo>
                <a:cubicBezTo>
                  <a:pt x="3216550" y="54873"/>
                  <a:pt x="3201801" y="69623"/>
                  <a:pt x="3201801" y="87818"/>
                </a:cubicBezTo>
                <a:lnTo>
                  <a:pt x="3201801" y="323797"/>
                </a:lnTo>
                <a:cubicBezTo>
                  <a:pt x="3201801" y="341992"/>
                  <a:pt x="3216550" y="356742"/>
                  <a:pt x="3234745" y="356742"/>
                </a:cubicBezTo>
                <a:lnTo>
                  <a:pt x="3366520" y="356742"/>
                </a:lnTo>
                <a:cubicBezTo>
                  <a:pt x="3384715" y="356742"/>
                  <a:pt x="3399465" y="341992"/>
                  <a:pt x="3399465" y="323797"/>
                </a:cubicBezTo>
                <a:lnTo>
                  <a:pt x="3399465" y="87818"/>
                </a:lnTo>
                <a:cubicBezTo>
                  <a:pt x="3399465" y="69623"/>
                  <a:pt x="3384715" y="54873"/>
                  <a:pt x="3366520" y="54873"/>
                </a:cubicBezTo>
                <a:close/>
                <a:moveTo>
                  <a:pt x="2981529" y="54873"/>
                </a:moveTo>
                <a:cubicBezTo>
                  <a:pt x="2963334" y="54873"/>
                  <a:pt x="2948585" y="69623"/>
                  <a:pt x="2948585" y="87818"/>
                </a:cubicBezTo>
                <a:lnTo>
                  <a:pt x="2948585" y="323797"/>
                </a:lnTo>
                <a:cubicBezTo>
                  <a:pt x="2948585" y="341992"/>
                  <a:pt x="2963334" y="356742"/>
                  <a:pt x="2981529" y="356742"/>
                </a:cubicBezTo>
                <a:lnTo>
                  <a:pt x="3113304" y="356742"/>
                </a:lnTo>
                <a:cubicBezTo>
                  <a:pt x="3131499" y="356742"/>
                  <a:pt x="3146248" y="341992"/>
                  <a:pt x="3146248" y="323797"/>
                </a:cubicBezTo>
                <a:lnTo>
                  <a:pt x="3146248" y="87818"/>
                </a:lnTo>
                <a:cubicBezTo>
                  <a:pt x="3146248" y="69623"/>
                  <a:pt x="3131499" y="54873"/>
                  <a:pt x="3113304" y="54873"/>
                </a:cubicBezTo>
                <a:close/>
                <a:moveTo>
                  <a:pt x="2728313" y="54873"/>
                </a:moveTo>
                <a:cubicBezTo>
                  <a:pt x="2710118" y="54873"/>
                  <a:pt x="2695367" y="69623"/>
                  <a:pt x="2695367" y="87818"/>
                </a:cubicBezTo>
                <a:lnTo>
                  <a:pt x="2695367" y="323797"/>
                </a:lnTo>
                <a:cubicBezTo>
                  <a:pt x="2695367" y="341992"/>
                  <a:pt x="2710118" y="356742"/>
                  <a:pt x="2728313" y="356742"/>
                </a:cubicBezTo>
                <a:lnTo>
                  <a:pt x="2860088" y="356742"/>
                </a:lnTo>
                <a:cubicBezTo>
                  <a:pt x="2878283" y="356742"/>
                  <a:pt x="2893033" y="341992"/>
                  <a:pt x="2893033" y="323797"/>
                </a:cubicBezTo>
                <a:lnTo>
                  <a:pt x="2893033" y="87818"/>
                </a:lnTo>
                <a:cubicBezTo>
                  <a:pt x="2893033" y="69623"/>
                  <a:pt x="2878283" y="54873"/>
                  <a:pt x="2860088" y="54873"/>
                </a:cubicBezTo>
                <a:close/>
                <a:moveTo>
                  <a:pt x="2475097" y="54873"/>
                </a:moveTo>
                <a:cubicBezTo>
                  <a:pt x="2456902" y="54873"/>
                  <a:pt x="2442152" y="69623"/>
                  <a:pt x="2442152" y="87818"/>
                </a:cubicBezTo>
                <a:lnTo>
                  <a:pt x="2442152" y="323797"/>
                </a:lnTo>
                <a:cubicBezTo>
                  <a:pt x="2442152" y="341992"/>
                  <a:pt x="2456902" y="356742"/>
                  <a:pt x="2475097" y="356742"/>
                </a:cubicBezTo>
                <a:lnTo>
                  <a:pt x="2606872" y="356742"/>
                </a:lnTo>
                <a:cubicBezTo>
                  <a:pt x="2625067" y="356742"/>
                  <a:pt x="2639817" y="341992"/>
                  <a:pt x="2639817" y="323797"/>
                </a:cubicBezTo>
                <a:lnTo>
                  <a:pt x="2639817" y="87818"/>
                </a:lnTo>
                <a:cubicBezTo>
                  <a:pt x="2639817" y="69623"/>
                  <a:pt x="2625067" y="54873"/>
                  <a:pt x="2606872" y="54873"/>
                </a:cubicBezTo>
                <a:close/>
                <a:moveTo>
                  <a:pt x="2221880" y="54873"/>
                </a:moveTo>
                <a:cubicBezTo>
                  <a:pt x="2203687" y="54873"/>
                  <a:pt x="2188936" y="69623"/>
                  <a:pt x="2188936" y="87818"/>
                </a:cubicBezTo>
                <a:lnTo>
                  <a:pt x="2188936" y="323797"/>
                </a:lnTo>
                <a:cubicBezTo>
                  <a:pt x="2188936" y="341992"/>
                  <a:pt x="2203687" y="356742"/>
                  <a:pt x="2221880" y="356742"/>
                </a:cubicBezTo>
                <a:lnTo>
                  <a:pt x="2353656" y="356742"/>
                </a:lnTo>
                <a:cubicBezTo>
                  <a:pt x="2371851" y="356742"/>
                  <a:pt x="2386601" y="341992"/>
                  <a:pt x="2386601" y="323797"/>
                </a:cubicBezTo>
                <a:lnTo>
                  <a:pt x="2386601" y="87818"/>
                </a:lnTo>
                <a:cubicBezTo>
                  <a:pt x="2386601" y="69623"/>
                  <a:pt x="2371851" y="54873"/>
                  <a:pt x="2353656" y="54873"/>
                </a:cubicBezTo>
                <a:close/>
                <a:moveTo>
                  <a:pt x="1968665" y="54873"/>
                </a:moveTo>
                <a:cubicBezTo>
                  <a:pt x="1950469" y="54873"/>
                  <a:pt x="1935720" y="69623"/>
                  <a:pt x="1935720" y="87818"/>
                </a:cubicBezTo>
                <a:lnTo>
                  <a:pt x="1935720" y="323797"/>
                </a:lnTo>
                <a:cubicBezTo>
                  <a:pt x="1935720" y="341992"/>
                  <a:pt x="1950469" y="356742"/>
                  <a:pt x="1968665" y="356742"/>
                </a:cubicBezTo>
                <a:lnTo>
                  <a:pt x="2100440" y="356742"/>
                </a:lnTo>
                <a:cubicBezTo>
                  <a:pt x="2118635" y="356742"/>
                  <a:pt x="2133386" y="341992"/>
                  <a:pt x="2133386" y="323797"/>
                </a:cubicBezTo>
                <a:lnTo>
                  <a:pt x="2133386" y="87818"/>
                </a:lnTo>
                <a:cubicBezTo>
                  <a:pt x="2133386" y="69623"/>
                  <a:pt x="2118635" y="54873"/>
                  <a:pt x="2100440" y="54873"/>
                </a:cubicBezTo>
                <a:close/>
                <a:moveTo>
                  <a:pt x="1715449" y="54873"/>
                </a:moveTo>
                <a:cubicBezTo>
                  <a:pt x="1697254" y="54873"/>
                  <a:pt x="1682504" y="69623"/>
                  <a:pt x="1682504" y="87818"/>
                </a:cubicBezTo>
                <a:lnTo>
                  <a:pt x="1682504" y="323797"/>
                </a:lnTo>
                <a:cubicBezTo>
                  <a:pt x="1682504" y="341992"/>
                  <a:pt x="1697254" y="356742"/>
                  <a:pt x="1715449" y="356742"/>
                </a:cubicBezTo>
                <a:lnTo>
                  <a:pt x="1847224" y="356742"/>
                </a:lnTo>
                <a:cubicBezTo>
                  <a:pt x="1865419" y="356742"/>
                  <a:pt x="1880169" y="341992"/>
                  <a:pt x="1880169" y="323797"/>
                </a:cubicBezTo>
                <a:lnTo>
                  <a:pt x="1880169" y="87818"/>
                </a:lnTo>
                <a:cubicBezTo>
                  <a:pt x="1880169" y="69623"/>
                  <a:pt x="1865419" y="54873"/>
                  <a:pt x="1847224" y="54873"/>
                </a:cubicBezTo>
                <a:close/>
                <a:moveTo>
                  <a:pt x="1462233" y="54873"/>
                </a:moveTo>
                <a:cubicBezTo>
                  <a:pt x="1444038" y="54873"/>
                  <a:pt x="1429288" y="69623"/>
                  <a:pt x="1429288" y="87818"/>
                </a:cubicBezTo>
                <a:lnTo>
                  <a:pt x="1429288" y="323797"/>
                </a:lnTo>
                <a:cubicBezTo>
                  <a:pt x="1429288" y="341992"/>
                  <a:pt x="1444038" y="356742"/>
                  <a:pt x="1462233" y="356742"/>
                </a:cubicBezTo>
                <a:lnTo>
                  <a:pt x="1594008" y="356742"/>
                </a:lnTo>
                <a:cubicBezTo>
                  <a:pt x="1612203" y="356742"/>
                  <a:pt x="1626953" y="341992"/>
                  <a:pt x="1626953" y="323797"/>
                </a:cubicBezTo>
                <a:lnTo>
                  <a:pt x="1626953" y="87818"/>
                </a:lnTo>
                <a:cubicBezTo>
                  <a:pt x="1626953" y="69623"/>
                  <a:pt x="1612203" y="54873"/>
                  <a:pt x="1594008" y="54873"/>
                </a:cubicBezTo>
                <a:close/>
                <a:moveTo>
                  <a:pt x="1209019" y="54873"/>
                </a:moveTo>
                <a:cubicBezTo>
                  <a:pt x="1190823" y="54873"/>
                  <a:pt x="1176073" y="69623"/>
                  <a:pt x="1176073" y="87818"/>
                </a:cubicBezTo>
                <a:lnTo>
                  <a:pt x="1176073" y="323797"/>
                </a:lnTo>
                <a:cubicBezTo>
                  <a:pt x="1176073" y="341992"/>
                  <a:pt x="1190823" y="356742"/>
                  <a:pt x="1209019" y="356742"/>
                </a:cubicBezTo>
                <a:lnTo>
                  <a:pt x="1340793" y="356742"/>
                </a:lnTo>
                <a:cubicBezTo>
                  <a:pt x="1358988" y="356742"/>
                  <a:pt x="1373738" y="341992"/>
                  <a:pt x="1373738" y="323797"/>
                </a:cubicBezTo>
                <a:lnTo>
                  <a:pt x="1373738" y="87818"/>
                </a:lnTo>
                <a:cubicBezTo>
                  <a:pt x="1373738" y="69623"/>
                  <a:pt x="1358988" y="54873"/>
                  <a:pt x="1340793" y="54873"/>
                </a:cubicBezTo>
                <a:close/>
                <a:moveTo>
                  <a:pt x="955802" y="54873"/>
                </a:moveTo>
                <a:cubicBezTo>
                  <a:pt x="937607" y="54873"/>
                  <a:pt x="922857" y="69623"/>
                  <a:pt x="922857" y="87818"/>
                </a:cubicBezTo>
                <a:lnTo>
                  <a:pt x="922857" y="323797"/>
                </a:lnTo>
                <a:cubicBezTo>
                  <a:pt x="922857" y="341992"/>
                  <a:pt x="937607" y="356742"/>
                  <a:pt x="955802" y="356742"/>
                </a:cubicBezTo>
                <a:lnTo>
                  <a:pt x="1087577" y="356742"/>
                </a:lnTo>
                <a:cubicBezTo>
                  <a:pt x="1105773" y="356742"/>
                  <a:pt x="1120522" y="341992"/>
                  <a:pt x="1120522" y="323797"/>
                </a:cubicBezTo>
                <a:lnTo>
                  <a:pt x="1120522" y="87818"/>
                </a:lnTo>
                <a:cubicBezTo>
                  <a:pt x="1120522" y="69623"/>
                  <a:pt x="1105773" y="54873"/>
                  <a:pt x="1087577" y="54873"/>
                </a:cubicBezTo>
                <a:close/>
                <a:moveTo>
                  <a:pt x="702586" y="54873"/>
                </a:moveTo>
                <a:cubicBezTo>
                  <a:pt x="684391" y="54873"/>
                  <a:pt x="669641" y="69623"/>
                  <a:pt x="669641" y="87818"/>
                </a:cubicBezTo>
                <a:lnTo>
                  <a:pt x="669641" y="323797"/>
                </a:lnTo>
                <a:cubicBezTo>
                  <a:pt x="669641" y="341992"/>
                  <a:pt x="684391" y="356742"/>
                  <a:pt x="702586" y="356742"/>
                </a:cubicBezTo>
                <a:lnTo>
                  <a:pt x="834362" y="356742"/>
                </a:lnTo>
                <a:cubicBezTo>
                  <a:pt x="852556" y="356742"/>
                  <a:pt x="867306" y="341992"/>
                  <a:pt x="867306" y="323797"/>
                </a:cubicBezTo>
                <a:lnTo>
                  <a:pt x="867306" y="87818"/>
                </a:lnTo>
                <a:cubicBezTo>
                  <a:pt x="867306" y="69623"/>
                  <a:pt x="852556" y="54873"/>
                  <a:pt x="834362" y="54873"/>
                </a:cubicBezTo>
                <a:close/>
                <a:moveTo>
                  <a:pt x="449370" y="54873"/>
                </a:moveTo>
                <a:cubicBezTo>
                  <a:pt x="431175" y="54873"/>
                  <a:pt x="416425" y="69623"/>
                  <a:pt x="416425" y="87818"/>
                </a:cubicBezTo>
                <a:lnTo>
                  <a:pt x="416425" y="323797"/>
                </a:lnTo>
                <a:cubicBezTo>
                  <a:pt x="416425" y="341992"/>
                  <a:pt x="431175" y="356742"/>
                  <a:pt x="449370" y="356742"/>
                </a:cubicBezTo>
                <a:lnTo>
                  <a:pt x="581145" y="356742"/>
                </a:lnTo>
                <a:cubicBezTo>
                  <a:pt x="599340" y="356742"/>
                  <a:pt x="614090" y="341992"/>
                  <a:pt x="614090" y="323797"/>
                </a:cubicBezTo>
                <a:lnTo>
                  <a:pt x="614090" y="87818"/>
                </a:lnTo>
                <a:cubicBezTo>
                  <a:pt x="614090" y="69623"/>
                  <a:pt x="599340" y="54873"/>
                  <a:pt x="581145" y="54873"/>
                </a:cubicBezTo>
                <a:close/>
                <a:moveTo>
                  <a:pt x="196155" y="54873"/>
                </a:moveTo>
                <a:cubicBezTo>
                  <a:pt x="177959" y="54873"/>
                  <a:pt x="163209" y="69623"/>
                  <a:pt x="163209" y="87818"/>
                </a:cubicBezTo>
                <a:lnTo>
                  <a:pt x="163209" y="323797"/>
                </a:lnTo>
                <a:cubicBezTo>
                  <a:pt x="163209" y="341992"/>
                  <a:pt x="177959" y="356742"/>
                  <a:pt x="196155" y="356742"/>
                </a:cubicBezTo>
                <a:lnTo>
                  <a:pt x="327929" y="356742"/>
                </a:lnTo>
                <a:cubicBezTo>
                  <a:pt x="346124" y="356742"/>
                  <a:pt x="360874" y="341992"/>
                  <a:pt x="360874" y="323797"/>
                </a:cubicBezTo>
                <a:lnTo>
                  <a:pt x="360874" y="87818"/>
                </a:lnTo>
                <a:cubicBezTo>
                  <a:pt x="360874" y="69623"/>
                  <a:pt x="346124" y="54873"/>
                  <a:pt x="327929" y="54873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52266" y="54873"/>
                </a:lnTo>
                <a:cubicBezTo>
                  <a:pt x="8534071" y="54873"/>
                  <a:pt x="8519321" y="69623"/>
                  <a:pt x="8519321" y="87818"/>
                </a:cubicBezTo>
                <a:lnTo>
                  <a:pt x="8519321" y="323797"/>
                </a:lnTo>
                <a:cubicBezTo>
                  <a:pt x="8519321" y="341992"/>
                  <a:pt x="8534071" y="356742"/>
                  <a:pt x="8552266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74713" y="356742"/>
                </a:lnTo>
                <a:cubicBezTo>
                  <a:pt x="92908" y="356742"/>
                  <a:pt x="107658" y="341992"/>
                  <a:pt x="107658" y="323797"/>
                </a:cubicBezTo>
                <a:lnTo>
                  <a:pt x="107658" y="87818"/>
                </a:lnTo>
                <a:cubicBezTo>
                  <a:pt x="107658" y="69623"/>
                  <a:pt x="92908" y="54873"/>
                  <a:pt x="74713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760DC45F-F9CB-D3C4-2ED0-DE4225E1AF39}"/>
              </a:ext>
            </a:extLst>
          </p:cNvPr>
          <p:cNvSpPr/>
          <p:nvPr/>
        </p:nvSpPr>
        <p:spPr bwMode="auto">
          <a:xfrm>
            <a:off x="678571" y="1999420"/>
            <a:ext cx="8614057" cy="411614"/>
          </a:xfrm>
          <a:custGeom>
            <a:avLst/>
            <a:gdLst>
              <a:gd name="connsiteX0" fmla="*/ 8244788 w 8614057"/>
              <a:gd name="connsiteY0" fmla="*/ 54873 h 411614"/>
              <a:gd name="connsiteX1" fmla="*/ 8211843 w 8614057"/>
              <a:gd name="connsiteY1" fmla="*/ 87818 h 411614"/>
              <a:gd name="connsiteX2" fmla="*/ 8211843 w 8614057"/>
              <a:gd name="connsiteY2" fmla="*/ 323797 h 411614"/>
              <a:gd name="connsiteX3" fmla="*/ 8244788 w 8614057"/>
              <a:gd name="connsiteY3" fmla="*/ 356742 h 411614"/>
              <a:gd name="connsiteX4" fmla="*/ 8376563 w 8614057"/>
              <a:gd name="connsiteY4" fmla="*/ 356742 h 411614"/>
              <a:gd name="connsiteX5" fmla="*/ 8409508 w 8614057"/>
              <a:gd name="connsiteY5" fmla="*/ 323797 h 411614"/>
              <a:gd name="connsiteX6" fmla="*/ 8409508 w 8614057"/>
              <a:gd name="connsiteY6" fmla="*/ 87818 h 411614"/>
              <a:gd name="connsiteX7" fmla="*/ 8376563 w 8614057"/>
              <a:gd name="connsiteY7" fmla="*/ 54873 h 411614"/>
              <a:gd name="connsiteX8" fmla="*/ 7937312 w 8614057"/>
              <a:gd name="connsiteY8" fmla="*/ 54873 h 411614"/>
              <a:gd name="connsiteX9" fmla="*/ 7904367 w 8614057"/>
              <a:gd name="connsiteY9" fmla="*/ 87818 h 411614"/>
              <a:gd name="connsiteX10" fmla="*/ 7904367 w 8614057"/>
              <a:gd name="connsiteY10" fmla="*/ 323797 h 411614"/>
              <a:gd name="connsiteX11" fmla="*/ 7937312 w 8614057"/>
              <a:gd name="connsiteY11" fmla="*/ 356742 h 411614"/>
              <a:gd name="connsiteX12" fmla="*/ 8069087 w 8614057"/>
              <a:gd name="connsiteY12" fmla="*/ 356742 h 411614"/>
              <a:gd name="connsiteX13" fmla="*/ 8102032 w 8614057"/>
              <a:gd name="connsiteY13" fmla="*/ 323797 h 411614"/>
              <a:gd name="connsiteX14" fmla="*/ 8102032 w 8614057"/>
              <a:gd name="connsiteY14" fmla="*/ 87818 h 411614"/>
              <a:gd name="connsiteX15" fmla="*/ 8069087 w 8614057"/>
              <a:gd name="connsiteY15" fmla="*/ 54873 h 411614"/>
              <a:gd name="connsiteX16" fmla="*/ 7629836 w 8614057"/>
              <a:gd name="connsiteY16" fmla="*/ 54873 h 411614"/>
              <a:gd name="connsiteX17" fmla="*/ 7596891 w 8614057"/>
              <a:gd name="connsiteY17" fmla="*/ 87818 h 411614"/>
              <a:gd name="connsiteX18" fmla="*/ 7596891 w 8614057"/>
              <a:gd name="connsiteY18" fmla="*/ 323797 h 411614"/>
              <a:gd name="connsiteX19" fmla="*/ 7629836 w 8614057"/>
              <a:gd name="connsiteY19" fmla="*/ 356742 h 411614"/>
              <a:gd name="connsiteX20" fmla="*/ 7761611 w 8614057"/>
              <a:gd name="connsiteY20" fmla="*/ 356742 h 411614"/>
              <a:gd name="connsiteX21" fmla="*/ 7794556 w 8614057"/>
              <a:gd name="connsiteY21" fmla="*/ 323797 h 411614"/>
              <a:gd name="connsiteX22" fmla="*/ 7794556 w 8614057"/>
              <a:gd name="connsiteY22" fmla="*/ 87818 h 411614"/>
              <a:gd name="connsiteX23" fmla="*/ 7761611 w 8614057"/>
              <a:gd name="connsiteY23" fmla="*/ 54873 h 411614"/>
              <a:gd name="connsiteX24" fmla="*/ 7322360 w 8614057"/>
              <a:gd name="connsiteY24" fmla="*/ 54873 h 411614"/>
              <a:gd name="connsiteX25" fmla="*/ 7289415 w 8614057"/>
              <a:gd name="connsiteY25" fmla="*/ 87818 h 411614"/>
              <a:gd name="connsiteX26" fmla="*/ 7289415 w 8614057"/>
              <a:gd name="connsiteY26" fmla="*/ 323797 h 411614"/>
              <a:gd name="connsiteX27" fmla="*/ 7322360 w 8614057"/>
              <a:gd name="connsiteY27" fmla="*/ 356742 h 411614"/>
              <a:gd name="connsiteX28" fmla="*/ 7454135 w 8614057"/>
              <a:gd name="connsiteY28" fmla="*/ 356742 h 411614"/>
              <a:gd name="connsiteX29" fmla="*/ 7487080 w 8614057"/>
              <a:gd name="connsiteY29" fmla="*/ 323797 h 411614"/>
              <a:gd name="connsiteX30" fmla="*/ 7487080 w 8614057"/>
              <a:gd name="connsiteY30" fmla="*/ 87818 h 411614"/>
              <a:gd name="connsiteX31" fmla="*/ 7454135 w 8614057"/>
              <a:gd name="connsiteY31" fmla="*/ 54873 h 411614"/>
              <a:gd name="connsiteX32" fmla="*/ 7014884 w 8614057"/>
              <a:gd name="connsiteY32" fmla="*/ 54873 h 411614"/>
              <a:gd name="connsiteX33" fmla="*/ 6981939 w 8614057"/>
              <a:gd name="connsiteY33" fmla="*/ 87818 h 411614"/>
              <a:gd name="connsiteX34" fmla="*/ 6981939 w 8614057"/>
              <a:gd name="connsiteY34" fmla="*/ 323797 h 411614"/>
              <a:gd name="connsiteX35" fmla="*/ 7014884 w 8614057"/>
              <a:gd name="connsiteY35" fmla="*/ 356742 h 411614"/>
              <a:gd name="connsiteX36" fmla="*/ 7146659 w 8614057"/>
              <a:gd name="connsiteY36" fmla="*/ 356742 h 411614"/>
              <a:gd name="connsiteX37" fmla="*/ 7179604 w 8614057"/>
              <a:gd name="connsiteY37" fmla="*/ 323797 h 411614"/>
              <a:gd name="connsiteX38" fmla="*/ 7179604 w 8614057"/>
              <a:gd name="connsiteY38" fmla="*/ 87818 h 411614"/>
              <a:gd name="connsiteX39" fmla="*/ 7146659 w 8614057"/>
              <a:gd name="connsiteY39" fmla="*/ 54873 h 411614"/>
              <a:gd name="connsiteX40" fmla="*/ 6707408 w 8614057"/>
              <a:gd name="connsiteY40" fmla="*/ 54873 h 411614"/>
              <a:gd name="connsiteX41" fmla="*/ 6674463 w 8614057"/>
              <a:gd name="connsiteY41" fmla="*/ 87818 h 411614"/>
              <a:gd name="connsiteX42" fmla="*/ 6674463 w 8614057"/>
              <a:gd name="connsiteY42" fmla="*/ 323797 h 411614"/>
              <a:gd name="connsiteX43" fmla="*/ 6707408 w 8614057"/>
              <a:gd name="connsiteY43" fmla="*/ 356742 h 411614"/>
              <a:gd name="connsiteX44" fmla="*/ 6839183 w 8614057"/>
              <a:gd name="connsiteY44" fmla="*/ 356742 h 411614"/>
              <a:gd name="connsiteX45" fmla="*/ 6872128 w 8614057"/>
              <a:gd name="connsiteY45" fmla="*/ 323797 h 411614"/>
              <a:gd name="connsiteX46" fmla="*/ 6872128 w 8614057"/>
              <a:gd name="connsiteY46" fmla="*/ 87818 h 411614"/>
              <a:gd name="connsiteX47" fmla="*/ 6839183 w 8614057"/>
              <a:gd name="connsiteY47" fmla="*/ 54873 h 411614"/>
              <a:gd name="connsiteX48" fmla="*/ 6399932 w 8614057"/>
              <a:gd name="connsiteY48" fmla="*/ 54873 h 411614"/>
              <a:gd name="connsiteX49" fmla="*/ 6366987 w 8614057"/>
              <a:gd name="connsiteY49" fmla="*/ 87818 h 411614"/>
              <a:gd name="connsiteX50" fmla="*/ 6366987 w 8614057"/>
              <a:gd name="connsiteY50" fmla="*/ 323797 h 411614"/>
              <a:gd name="connsiteX51" fmla="*/ 6399932 w 8614057"/>
              <a:gd name="connsiteY51" fmla="*/ 356742 h 411614"/>
              <a:gd name="connsiteX52" fmla="*/ 6531707 w 8614057"/>
              <a:gd name="connsiteY52" fmla="*/ 356742 h 411614"/>
              <a:gd name="connsiteX53" fmla="*/ 6564652 w 8614057"/>
              <a:gd name="connsiteY53" fmla="*/ 323797 h 411614"/>
              <a:gd name="connsiteX54" fmla="*/ 6564652 w 8614057"/>
              <a:gd name="connsiteY54" fmla="*/ 87818 h 411614"/>
              <a:gd name="connsiteX55" fmla="*/ 6531707 w 8614057"/>
              <a:gd name="connsiteY55" fmla="*/ 54873 h 411614"/>
              <a:gd name="connsiteX56" fmla="*/ 6092456 w 8614057"/>
              <a:gd name="connsiteY56" fmla="*/ 54873 h 411614"/>
              <a:gd name="connsiteX57" fmla="*/ 6059511 w 8614057"/>
              <a:gd name="connsiteY57" fmla="*/ 87818 h 411614"/>
              <a:gd name="connsiteX58" fmla="*/ 6059511 w 8614057"/>
              <a:gd name="connsiteY58" fmla="*/ 323797 h 411614"/>
              <a:gd name="connsiteX59" fmla="*/ 6092456 w 8614057"/>
              <a:gd name="connsiteY59" fmla="*/ 356742 h 411614"/>
              <a:gd name="connsiteX60" fmla="*/ 6224231 w 8614057"/>
              <a:gd name="connsiteY60" fmla="*/ 356742 h 411614"/>
              <a:gd name="connsiteX61" fmla="*/ 6257176 w 8614057"/>
              <a:gd name="connsiteY61" fmla="*/ 323797 h 411614"/>
              <a:gd name="connsiteX62" fmla="*/ 6257176 w 8614057"/>
              <a:gd name="connsiteY62" fmla="*/ 87818 h 411614"/>
              <a:gd name="connsiteX63" fmla="*/ 6224231 w 8614057"/>
              <a:gd name="connsiteY63" fmla="*/ 54873 h 411614"/>
              <a:gd name="connsiteX64" fmla="*/ 5784980 w 8614057"/>
              <a:gd name="connsiteY64" fmla="*/ 54873 h 411614"/>
              <a:gd name="connsiteX65" fmla="*/ 5752035 w 8614057"/>
              <a:gd name="connsiteY65" fmla="*/ 87818 h 411614"/>
              <a:gd name="connsiteX66" fmla="*/ 5752035 w 8614057"/>
              <a:gd name="connsiteY66" fmla="*/ 323797 h 411614"/>
              <a:gd name="connsiteX67" fmla="*/ 5784980 w 8614057"/>
              <a:gd name="connsiteY67" fmla="*/ 356742 h 411614"/>
              <a:gd name="connsiteX68" fmla="*/ 5916755 w 8614057"/>
              <a:gd name="connsiteY68" fmla="*/ 356742 h 411614"/>
              <a:gd name="connsiteX69" fmla="*/ 5949700 w 8614057"/>
              <a:gd name="connsiteY69" fmla="*/ 323797 h 411614"/>
              <a:gd name="connsiteX70" fmla="*/ 5949700 w 8614057"/>
              <a:gd name="connsiteY70" fmla="*/ 87818 h 411614"/>
              <a:gd name="connsiteX71" fmla="*/ 5916755 w 8614057"/>
              <a:gd name="connsiteY71" fmla="*/ 54873 h 411614"/>
              <a:gd name="connsiteX72" fmla="*/ 5477504 w 8614057"/>
              <a:gd name="connsiteY72" fmla="*/ 54873 h 411614"/>
              <a:gd name="connsiteX73" fmla="*/ 5444559 w 8614057"/>
              <a:gd name="connsiteY73" fmla="*/ 87818 h 411614"/>
              <a:gd name="connsiteX74" fmla="*/ 5444559 w 8614057"/>
              <a:gd name="connsiteY74" fmla="*/ 323797 h 411614"/>
              <a:gd name="connsiteX75" fmla="*/ 5477504 w 8614057"/>
              <a:gd name="connsiteY75" fmla="*/ 356742 h 411614"/>
              <a:gd name="connsiteX76" fmla="*/ 5609279 w 8614057"/>
              <a:gd name="connsiteY76" fmla="*/ 356742 h 411614"/>
              <a:gd name="connsiteX77" fmla="*/ 5642224 w 8614057"/>
              <a:gd name="connsiteY77" fmla="*/ 323797 h 411614"/>
              <a:gd name="connsiteX78" fmla="*/ 5642224 w 8614057"/>
              <a:gd name="connsiteY78" fmla="*/ 87818 h 411614"/>
              <a:gd name="connsiteX79" fmla="*/ 5609279 w 8614057"/>
              <a:gd name="connsiteY79" fmla="*/ 54873 h 411614"/>
              <a:gd name="connsiteX80" fmla="*/ 5170028 w 8614057"/>
              <a:gd name="connsiteY80" fmla="*/ 54873 h 411614"/>
              <a:gd name="connsiteX81" fmla="*/ 5137083 w 8614057"/>
              <a:gd name="connsiteY81" fmla="*/ 87818 h 411614"/>
              <a:gd name="connsiteX82" fmla="*/ 5137083 w 8614057"/>
              <a:gd name="connsiteY82" fmla="*/ 323797 h 411614"/>
              <a:gd name="connsiteX83" fmla="*/ 5170028 w 8614057"/>
              <a:gd name="connsiteY83" fmla="*/ 356742 h 411614"/>
              <a:gd name="connsiteX84" fmla="*/ 5301803 w 8614057"/>
              <a:gd name="connsiteY84" fmla="*/ 356742 h 411614"/>
              <a:gd name="connsiteX85" fmla="*/ 5334748 w 8614057"/>
              <a:gd name="connsiteY85" fmla="*/ 323797 h 411614"/>
              <a:gd name="connsiteX86" fmla="*/ 5334748 w 8614057"/>
              <a:gd name="connsiteY86" fmla="*/ 87818 h 411614"/>
              <a:gd name="connsiteX87" fmla="*/ 5301803 w 8614057"/>
              <a:gd name="connsiteY87" fmla="*/ 54873 h 411614"/>
              <a:gd name="connsiteX88" fmla="*/ 4862552 w 8614057"/>
              <a:gd name="connsiteY88" fmla="*/ 54873 h 411614"/>
              <a:gd name="connsiteX89" fmla="*/ 4829607 w 8614057"/>
              <a:gd name="connsiteY89" fmla="*/ 87818 h 411614"/>
              <a:gd name="connsiteX90" fmla="*/ 4829607 w 8614057"/>
              <a:gd name="connsiteY90" fmla="*/ 323797 h 411614"/>
              <a:gd name="connsiteX91" fmla="*/ 4862552 w 8614057"/>
              <a:gd name="connsiteY91" fmla="*/ 356742 h 411614"/>
              <a:gd name="connsiteX92" fmla="*/ 4994327 w 8614057"/>
              <a:gd name="connsiteY92" fmla="*/ 356742 h 411614"/>
              <a:gd name="connsiteX93" fmla="*/ 5027272 w 8614057"/>
              <a:gd name="connsiteY93" fmla="*/ 323797 h 411614"/>
              <a:gd name="connsiteX94" fmla="*/ 5027272 w 8614057"/>
              <a:gd name="connsiteY94" fmla="*/ 87818 h 411614"/>
              <a:gd name="connsiteX95" fmla="*/ 4994327 w 8614057"/>
              <a:gd name="connsiteY95" fmla="*/ 54873 h 411614"/>
              <a:gd name="connsiteX96" fmla="*/ 4555076 w 8614057"/>
              <a:gd name="connsiteY96" fmla="*/ 54873 h 411614"/>
              <a:gd name="connsiteX97" fmla="*/ 4522131 w 8614057"/>
              <a:gd name="connsiteY97" fmla="*/ 87818 h 411614"/>
              <a:gd name="connsiteX98" fmla="*/ 4522131 w 8614057"/>
              <a:gd name="connsiteY98" fmla="*/ 323797 h 411614"/>
              <a:gd name="connsiteX99" fmla="*/ 4555076 w 8614057"/>
              <a:gd name="connsiteY99" fmla="*/ 356742 h 411614"/>
              <a:gd name="connsiteX100" fmla="*/ 4686851 w 8614057"/>
              <a:gd name="connsiteY100" fmla="*/ 356742 h 411614"/>
              <a:gd name="connsiteX101" fmla="*/ 4719796 w 8614057"/>
              <a:gd name="connsiteY101" fmla="*/ 323797 h 411614"/>
              <a:gd name="connsiteX102" fmla="*/ 4719796 w 8614057"/>
              <a:gd name="connsiteY102" fmla="*/ 87818 h 411614"/>
              <a:gd name="connsiteX103" fmla="*/ 4686851 w 8614057"/>
              <a:gd name="connsiteY103" fmla="*/ 54873 h 411614"/>
              <a:gd name="connsiteX104" fmla="*/ 4247600 w 8614057"/>
              <a:gd name="connsiteY104" fmla="*/ 54873 h 411614"/>
              <a:gd name="connsiteX105" fmla="*/ 4214655 w 8614057"/>
              <a:gd name="connsiteY105" fmla="*/ 87818 h 411614"/>
              <a:gd name="connsiteX106" fmla="*/ 4214655 w 8614057"/>
              <a:gd name="connsiteY106" fmla="*/ 323797 h 411614"/>
              <a:gd name="connsiteX107" fmla="*/ 4247600 w 8614057"/>
              <a:gd name="connsiteY107" fmla="*/ 356742 h 411614"/>
              <a:gd name="connsiteX108" fmla="*/ 4379375 w 8614057"/>
              <a:gd name="connsiteY108" fmla="*/ 356742 h 411614"/>
              <a:gd name="connsiteX109" fmla="*/ 4412320 w 8614057"/>
              <a:gd name="connsiteY109" fmla="*/ 323797 h 411614"/>
              <a:gd name="connsiteX110" fmla="*/ 4412320 w 8614057"/>
              <a:gd name="connsiteY110" fmla="*/ 87818 h 411614"/>
              <a:gd name="connsiteX111" fmla="*/ 4379375 w 8614057"/>
              <a:gd name="connsiteY111" fmla="*/ 54873 h 411614"/>
              <a:gd name="connsiteX112" fmla="*/ 3940124 w 8614057"/>
              <a:gd name="connsiteY112" fmla="*/ 54873 h 411614"/>
              <a:gd name="connsiteX113" fmla="*/ 3907179 w 8614057"/>
              <a:gd name="connsiteY113" fmla="*/ 87818 h 411614"/>
              <a:gd name="connsiteX114" fmla="*/ 3907179 w 8614057"/>
              <a:gd name="connsiteY114" fmla="*/ 323797 h 411614"/>
              <a:gd name="connsiteX115" fmla="*/ 3940124 w 8614057"/>
              <a:gd name="connsiteY115" fmla="*/ 356742 h 411614"/>
              <a:gd name="connsiteX116" fmla="*/ 4071899 w 8614057"/>
              <a:gd name="connsiteY116" fmla="*/ 356742 h 411614"/>
              <a:gd name="connsiteX117" fmla="*/ 4104844 w 8614057"/>
              <a:gd name="connsiteY117" fmla="*/ 323797 h 411614"/>
              <a:gd name="connsiteX118" fmla="*/ 4104844 w 8614057"/>
              <a:gd name="connsiteY118" fmla="*/ 87818 h 411614"/>
              <a:gd name="connsiteX119" fmla="*/ 4071899 w 8614057"/>
              <a:gd name="connsiteY119" fmla="*/ 54873 h 411614"/>
              <a:gd name="connsiteX120" fmla="*/ 3632648 w 8614057"/>
              <a:gd name="connsiteY120" fmla="*/ 54873 h 411614"/>
              <a:gd name="connsiteX121" fmla="*/ 3599703 w 8614057"/>
              <a:gd name="connsiteY121" fmla="*/ 87818 h 411614"/>
              <a:gd name="connsiteX122" fmla="*/ 3599703 w 8614057"/>
              <a:gd name="connsiteY122" fmla="*/ 323797 h 411614"/>
              <a:gd name="connsiteX123" fmla="*/ 3632648 w 8614057"/>
              <a:gd name="connsiteY123" fmla="*/ 356742 h 411614"/>
              <a:gd name="connsiteX124" fmla="*/ 3764423 w 8614057"/>
              <a:gd name="connsiteY124" fmla="*/ 356742 h 411614"/>
              <a:gd name="connsiteX125" fmla="*/ 3797368 w 8614057"/>
              <a:gd name="connsiteY125" fmla="*/ 323797 h 411614"/>
              <a:gd name="connsiteX126" fmla="*/ 3797368 w 8614057"/>
              <a:gd name="connsiteY126" fmla="*/ 87818 h 411614"/>
              <a:gd name="connsiteX127" fmla="*/ 3764423 w 8614057"/>
              <a:gd name="connsiteY127" fmla="*/ 54873 h 411614"/>
              <a:gd name="connsiteX128" fmla="*/ 3325173 w 8614057"/>
              <a:gd name="connsiteY128" fmla="*/ 54873 h 411614"/>
              <a:gd name="connsiteX129" fmla="*/ 3292228 w 8614057"/>
              <a:gd name="connsiteY129" fmla="*/ 87818 h 411614"/>
              <a:gd name="connsiteX130" fmla="*/ 3292228 w 8614057"/>
              <a:gd name="connsiteY130" fmla="*/ 323797 h 411614"/>
              <a:gd name="connsiteX131" fmla="*/ 3325173 w 8614057"/>
              <a:gd name="connsiteY131" fmla="*/ 356742 h 411614"/>
              <a:gd name="connsiteX132" fmla="*/ 3456949 w 8614057"/>
              <a:gd name="connsiteY132" fmla="*/ 356742 h 411614"/>
              <a:gd name="connsiteX133" fmla="*/ 3489892 w 8614057"/>
              <a:gd name="connsiteY133" fmla="*/ 323797 h 411614"/>
              <a:gd name="connsiteX134" fmla="*/ 3489892 w 8614057"/>
              <a:gd name="connsiteY134" fmla="*/ 87818 h 411614"/>
              <a:gd name="connsiteX135" fmla="*/ 3456949 w 8614057"/>
              <a:gd name="connsiteY135" fmla="*/ 54873 h 411614"/>
              <a:gd name="connsiteX136" fmla="*/ 3017697 w 8614057"/>
              <a:gd name="connsiteY136" fmla="*/ 54873 h 411614"/>
              <a:gd name="connsiteX137" fmla="*/ 2984751 w 8614057"/>
              <a:gd name="connsiteY137" fmla="*/ 87818 h 411614"/>
              <a:gd name="connsiteX138" fmla="*/ 2984751 w 8614057"/>
              <a:gd name="connsiteY138" fmla="*/ 323797 h 411614"/>
              <a:gd name="connsiteX139" fmla="*/ 3017697 w 8614057"/>
              <a:gd name="connsiteY139" fmla="*/ 356742 h 411614"/>
              <a:gd name="connsiteX140" fmla="*/ 3149472 w 8614057"/>
              <a:gd name="connsiteY140" fmla="*/ 356742 h 411614"/>
              <a:gd name="connsiteX141" fmla="*/ 3182417 w 8614057"/>
              <a:gd name="connsiteY141" fmla="*/ 323797 h 411614"/>
              <a:gd name="connsiteX142" fmla="*/ 3182417 w 8614057"/>
              <a:gd name="connsiteY142" fmla="*/ 87818 h 411614"/>
              <a:gd name="connsiteX143" fmla="*/ 3149472 w 8614057"/>
              <a:gd name="connsiteY143" fmla="*/ 54873 h 411614"/>
              <a:gd name="connsiteX144" fmla="*/ 2710222 w 8614057"/>
              <a:gd name="connsiteY144" fmla="*/ 54873 h 411614"/>
              <a:gd name="connsiteX145" fmla="*/ 2677276 w 8614057"/>
              <a:gd name="connsiteY145" fmla="*/ 87818 h 411614"/>
              <a:gd name="connsiteX146" fmla="*/ 2677276 w 8614057"/>
              <a:gd name="connsiteY146" fmla="*/ 323797 h 411614"/>
              <a:gd name="connsiteX147" fmla="*/ 2710222 w 8614057"/>
              <a:gd name="connsiteY147" fmla="*/ 356742 h 411614"/>
              <a:gd name="connsiteX148" fmla="*/ 2841996 w 8614057"/>
              <a:gd name="connsiteY148" fmla="*/ 356742 h 411614"/>
              <a:gd name="connsiteX149" fmla="*/ 2874941 w 8614057"/>
              <a:gd name="connsiteY149" fmla="*/ 323797 h 411614"/>
              <a:gd name="connsiteX150" fmla="*/ 2874941 w 8614057"/>
              <a:gd name="connsiteY150" fmla="*/ 87818 h 411614"/>
              <a:gd name="connsiteX151" fmla="*/ 2841996 w 8614057"/>
              <a:gd name="connsiteY151" fmla="*/ 54873 h 411614"/>
              <a:gd name="connsiteX152" fmla="*/ 2402745 w 8614057"/>
              <a:gd name="connsiteY152" fmla="*/ 54873 h 411614"/>
              <a:gd name="connsiteX153" fmla="*/ 2369800 w 8614057"/>
              <a:gd name="connsiteY153" fmla="*/ 87818 h 411614"/>
              <a:gd name="connsiteX154" fmla="*/ 2369800 w 8614057"/>
              <a:gd name="connsiteY154" fmla="*/ 323797 h 411614"/>
              <a:gd name="connsiteX155" fmla="*/ 2402745 w 8614057"/>
              <a:gd name="connsiteY155" fmla="*/ 356742 h 411614"/>
              <a:gd name="connsiteX156" fmla="*/ 2534521 w 8614057"/>
              <a:gd name="connsiteY156" fmla="*/ 356742 h 411614"/>
              <a:gd name="connsiteX157" fmla="*/ 2567465 w 8614057"/>
              <a:gd name="connsiteY157" fmla="*/ 323797 h 411614"/>
              <a:gd name="connsiteX158" fmla="*/ 2567465 w 8614057"/>
              <a:gd name="connsiteY158" fmla="*/ 87818 h 411614"/>
              <a:gd name="connsiteX159" fmla="*/ 2534521 w 8614057"/>
              <a:gd name="connsiteY159" fmla="*/ 54873 h 411614"/>
              <a:gd name="connsiteX160" fmla="*/ 2095269 w 8614057"/>
              <a:gd name="connsiteY160" fmla="*/ 54873 h 411614"/>
              <a:gd name="connsiteX161" fmla="*/ 2062324 w 8614057"/>
              <a:gd name="connsiteY161" fmla="*/ 87818 h 411614"/>
              <a:gd name="connsiteX162" fmla="*/ 2062324 w 8614057"/>
              <a:gd name="connsiteY162" fmla="*/ 323797 h 411614"/>
              <a:gd name="connsiteX163" fmla="*/ 2095269 w 8614057"/>
              <a:gd name="connsiteY163" fmla="*/ 356742 h 411614"/>
              <a:gd name="connsiteX164" fmla="*/ 2227045 w 8614057"/>
              <a:gd name="connsiteY164" fmla="*/ 356742 h 411614"/>
              <a:gd name="connsiteX165" fmla="*/ 2259989 w 8614057"/>
              <a:gd name="connsiteY165" fmla="*/ 323797 h 411614"/>
              <a:gd name="connsiteX166" fmla="*/ 2259989 w 8614057"/>
              <a:gd name="connsiteY166" fmla="*/ 87818 h 411614"/>
              <a:gd name="connsiteX167" fmla="*/ 2227045 w 8614057"/>
              <a:gd name="connsiteY167" fmla="*/ 54873 h 411614"/>
              <a:gd name="connsiteX168" fmla="*/ 1787793 w 8614057"/>
              <a:gd name="connsiteY168" fmla="*/ 54873 h 411614"/>
              <a:gd name="connsiteX169" fmla="*/ 1754848 w 8614057"/>
              <a:gd name="connsiteY169" fmla="*/ 87818 h 411614"/>
              <a:gd name="connsiteX170" fmla="*/ 1754848 w 8614057"/>
              <a:gd name="connsiteY170" fmla="*/ 323797 h 411614"/>
              <a:gd name="connsiteX171" fmla="*/ 1787793 w 8614057"/>
              <a:gd name="connsiteY171" fmla="*/ 356742 h 411614"/>
              <a:gd name="connsiteX172" fmla="*/ 1919568 w 8614057"/>
              <a:gd name="connsiteY172" fmla="*/ 356742 h 411614"/>
              <a:gd name="connsiteX173" fmla="*/ 1952513 w 8614057"/>
              <a:gd name="connsiteY173" fmla="*/ 323797 h 411614"/>
              <a:gd name="connsiteX174" fmla="*/ 1952513 w 8614057"/>
              <a:gd name="connsiteY174" fmla="*/ 87818 h 411614"/>
              <a:gd name="connsiteX175" fmla="*/ 1919568 w 8614057"/>
              <a:gd name="connsiteY175" fmla="*/ 54873 h 411614"/>
              <a:gd name="connsiteX176" fmla="*/ 1480318 w 8614057"/>
              <a:gd name="connsiteY176" fmla="*/ 54873 h 411614"/>
              <a:gd name="connsiteX177" fmla="*/ 1447373 w 8614057"/>
              <a:gd name="connsiteY177" fmla="*/ 87818 h 411614"/>
              <a:gd name="connsiteX178" fmla="*/ 1447373 w 8614057"/>
              <a:gd name="connsiteY178" fmla="*/ 323797 h 411614"/>
              <a:gd name="connsiteX179" fmla="*/ 1480318 w 8614057"/>
              <a:gd name="connsiteY179" fmla="*/ 356742 h 411614"/>
              <a:gd name="connsiteX180" fmla="*/ 1612093 w 8614057"/>
              <a:gd name="connsiteY180" fmla="*/ 356742 h 411614"/>
              <a:gd name="connsiteX181" fmla="*/ 1645037 w 8614057"/>
              <a:gd name="connsiteY181" fmla="*/ 323797 h 411614"/>
              <a:gd name="connsiteX182" fmla="*/ 1645037 w 8614057"/>
              <a:gd name="connsiteY182" fmla="*/ 87818 h 411614"/>
              <a:gd name="connsiteX183" fmla="*/ 1612093 w 8614057"/>
              <a:gd name="connsiteY183" fmla="*/ 54873 h 411614"/>
              <a:gd name="connsiteX184" fmla="*/ 1172842 w 8614057"/>
              <a:gd name="connsiteY184" fmla="*/ 54873 h 411614"/>
              <a:gd name="connsiteX185" fmla="*/ 1139897 w 8614057"/>
              <a:gd name="connsiteY185" fmla="*/ 87818 h 411614"/>
              <a:gd name="connsiteX186" fmla="*/ 1139897 w 8614057"/>
              <a:gd name="connsiteY186" fmla="*/ 323797 h 411614"/>
              <a:gd name="connsiteX187" fmla="*/ 1172842 w 8614057"/>
              <a:gd name="connsiteY187" fmla="*/ 356742 h 411614"/>
              <a:gd name="connsiteX188" fmla="*/ 1304617 w 8614057"/>
              <a:gd name="connsiteY188" fmla="*/ 356742 h 411614"/>
              <a:gd name="connsiteX189" fmla="*/ 1337562 w 8614057"/>
              <a:gd name="connsiteY189" fmla="*/ 323797 h 411614"/>
              <a:gd name="connsiteX190" fmla="*/ 1337562 w 8614057"/>
              <a:gd name="connsiteY190" fmla="*/ 87818 h 411614"/>
              <a:gd name="connsiteX191" fmla="*/ 1304617 w 8614057"/>
              <a:gd name="connsiteY191" fmla="*/ 54873 h 411614"/>
              <a:gd name="connsiteX192" fmla="*/ 865366 w 8614057"/>
              <a:gd name="connsiteY192" fmla="*/ 54873 h 411614"/>
              <a:gd name="connsiteX193" fmla="*/ 832421 w 8614057"/>
              <a:gd name="connsiteY193" fmla="*/ 87818 h 411614"/>
              <a:gd name="connsiteX194" fmla="*/ 832421 w 8614057"/>
              <a:gd name="connsiteY194" fmla="*/ 323797 h 411614"/>
              <a:gd name="connsiteX195" fmla="*/ 865366 w 8614057"/>
              <a:gd name="connsiteY195" fmla="*/ 356742 h 411614"/>
              <a:gd name="connsiteX196" fmla="*/ 997141 w 8614057"/>
              <a:gd name="connsiteY196" fmla="*/ 356742 h 411614"/>
              <a:gd name="connsiteX197" fmla="*/ 1030086 w 8614057"/>
              <a:gd name="connsiteY197" fmla="*/ 323797 h 411614"/>
              <a:gd name="connsiteX198" fmla="*/ 1030086 w 8614057"/>
              <a:gd name="connsiteY198" fmla="*/ 87818 h 411614"/>
              <a:gd name="connsiteX199" fmla="*/ 997141 w 8614057"/>
              <a:gd name="connsiteY199" fmla="*/ 54873 h 411614"/>
              <a:gd name="connsiteX200" fmla="*/ 557890 w 8614057"/>
              <a:gd name="connsiteY200" fmla="*/ 54873 h 411614"/>
              <a:gd name="connsiteX201" fmla="*/ 524945 w 8614057"/>
              <a:gd name="connsiteY201" fmla="*/ 87818 h 411614"/>
              <a:gd name="connsiteX202" fmla="*/ 524945 w 8614057"/>
              <a:gd name="connsiteY202" fmla="*/ 323797 h 411614"/>
              <a:gd name="connsiteX203" fmla="*/ 557890 w 8614057"/>
              <a:gd name="connsiteY203" fmla="*/ 356742 h 411614"/>
              <a:gd name="connsiteX204" fmla="*/ 689665 w 8614057"/>
              <a:gd name="connsiteY204" fmla="*/ 356742 h 411614"/>
              <a:gd name="connsiteX205" fmla="*/ 722610 w 8614057"/>
              <a:gd name="connsiteY205" fmla="*/ 323797 h 411614"/>
              <a:gd name="connsiteX206" fmla="*/ 722610 w 8614057"/>
              <a:gd name="connsiteY206" fmla="*/ 87818 h 411614"/>
              <a:gd name="connsiteX207" fmla="*/ 689665 w 8614057"/>
              <a:gd name="connsiteY207" fmla="*/ 54873 h 411614"/>
              <a:gd name="connsiteX208" fmla="*/ 250412 w 8614057"/>
              <a:gd name="connsiteY208" fmla="*/ 54873 h 411614"/>
              <a:gd name="connsiteX209" fmla="*/ 217467 w 8614057"/>
              <a:gd name="connsiteY209" fmla="*/ 87818 h 411614"/>
              <a:gd name="connsiteX210" fmla="*/ 217467 w 8614057"/>
              <a:gd name="connsiteY210" fmla="*/ 323797 h 411614"/>
              <a:gd name="connsiteX211" fmla="*/ 250412 w 8614057"/>
              <a:gd name="connsiteY211" fmla="*/ 356742 h 411614"/>
              <a:gd name="connsiteX212" fmla="*/ 382187 w 8614057"/>
              <a:gd name="connsiteY212" fmla="*/ 356742 h 411614"/>
              <a:gd name="connsiteX213" fmla="*/ 415132 w 8614057"/>
              <a:gd name="connsiteY213" fmla="*/ 323797 h 411614"/>
              <a:gd name="connsiteX214" fmla="*/ 415132 w 8614057"/>
              <a:gd name="connsiteY214" fmla="*/ 87818 h 411614"/>
              <a:gd name="connsiteX215" fmla="*/ 382187 w 8614057"/>
              <a:gd name="connsiteY215" fmla="*/ 54873 h 411614"/>
              <a:gd name="connsiteX216" fmla="*/ 0 w 8614057"/>
              <a:gd name="connsiteY216" fmla="*/ 0 h 411614"/>
              <a:gd name="connsiteX217" fmla="*/ 8614057 w 8614057"/>
              <a:gd name="connsiteY217" fmla="*/ 0 h 411614"/>
              <a:gd name="connsiteX218" fmla="*/ 8614057 w 8614057"/>
              <a:gd name="connsiteY218" fmla="*/ 54873 h 411614"/>
              <a:gd name="connsiteX219" fmla="*/ 8552266 w 8614057"/>
              <a:gd name="connsiteY219" fmla="*/ 54873 h 411614"/>
              <a:gd name="connsiteX220" fmla="*/ 8519321 w 8614057"/>
              <a:gd name="connsiteY220" fmla="*/ 87818 h 411614"/>
              <a:gd name="connsiteX221" fmla="*/ 8519321 w 8614057"/>
              <a:gd name="connsiteY221" fmla="*/ 323797 h 411614"/>
              <a:gd name="connsiteX222" fmla="*/ 8552266 w 8614057"/>
              <a:gd name="connsiteY222" fmla="*/ 356742 h 411614"/>
              <a:gd name="connsiteX223" fmla="*/ 8614057 w 8614057"/>
              <a:gd name="connsiteY223" fmla="*/ 356742 h 411614"/>
              <a:gd name="connsiteX224" fmla="*/ 8614057 w 8614057"/>
              <a:gd name="connsiteY224" fmla="*/ 411614 h 411614"/>
              <a:gd name="connsiteX225" fmla="*/ 0 w 8614057"/>
              <a:gd name="connsiteY225" fmla="*/ 411614 h 411614"/>
              <a:gd name="connsiteX226" fmla="*/ 0 w 8614057"/>
              <a:gd name="connsiteY226" fmla="*/ 356742 h 411614"/>
              <a:gd name="connsiteX227" fmla="*/ 74713 w 8614057"/>
              <a:gd name="connsiteY227" fmla="*/ 356742 h 411614"/>
              <a:gd name="connsiteX228" fmla="*/ 107658 w 8614057"/>
              <a:gd name="connsiteY228" fmla="*/ 323797 h 411614"/>
              <a:gd name="connsiteX229" fmla="*/ 107658 w 8614057"/>
              <a:gd name="connsiteY229" fmla="*/ 87818 h 411614"/>
              <a:gd name="connsiteX230" fmla="*/ 74713 w 8614057"/>
              <a:gd name="connsiteY230" fmla="*/ 54873 h 411614"/>
              <a:gd name="connsiteX231" fmla="*/ 0 w 8614057"/>
              <a:gd name="connsiteY231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8614057" h="411614">
                <a:moveTo>
                  <a:pt x="8244788" y="54873"/>
                </a:moveTo>
                <a:cubicBezTo>
                  <a:pt x="8226593" y="54873"/>
                  <a:pt x="8211843" y="69623"/>
                  <a:pt x="8211843" y="87818"/>
                </a:cubicBezTo>
                <a:lnTo>
                  <a:pt x="8211843" y="323797"/>
                </a:lnTo>
                <a:cubicBezTo>
                  <a:pt x="8211843" y="341992"/>
                  <a:pt x="8226593" y="356742"/>
                  <a:pt x="8244788" y="356742"/>
                </a:cubicBezTo>
                <a:lnTo>
                  <a:pt x="8376563" y="356742"/>
                </a:lnTo>
                <a:cubicBezTo>
                  <a:pt x="8394758" y="356742"/>
                  <a:pt x="8409508" y="341992"/>
                  <a:pt x="8409508" y="323797"/>
                </a:cubicBezTo>
                <a:lnTo>
                  <a:pt x="8409508" y="87818"/>
                </a:lnTo>
                <a:cubicBezTo>
                  <a:pt x="8409508" y="69623"/>
                  <a:pt x="8394758" y="54873"/>
                  <a:pt x="8376563" y="54873"/>
                </a:cubicBezTo>
                <a:close/>
                <a:moveTo>
                  <a:pt x="7937312" y="54873"/>
                </a:moveTo>
                <a:cubicBezTo>
                  <a:pt x="7919117" y="54873"/>
                  <a:pt x="7904367" y="69623"/>
                  <a:pt x="7904367" y="87818"/>
                </a:cubicBezTo>
                <a:lnTo>
                  <a:pt x="7904367" y="323797"/>
                </a:lnTo>
                <a:cubicBezTo>
                  <a:pt x="7904367" y="341992"/>
                  <a:pt x="7919117" y="356742"/>
                  <a:pt x="7937312" y="356742"/>
                </a:cubicBezTo>
                <a:lnTo>
                  <a:pt x="8069087" y="356742"/>
                </a:lnTo>
                <a:cubicBezTo>
                  <a:pt x="8087282" y="356742"/>
                  <a:pt x="8102032" y="341992"/>
                  <a:pt x="8102032" y="323797"/>
                </a:cubicBezTo>
                <a:lnTo>
                  <a:pt x="8102032" y="87818"/>
                </a:lnTo>
                <a:cubicBezTo>
                  <a:pt x="8102032" y="69623"/>
                  <a:pt x="8087282" y="54873"/>
                  <a:pt x="8069087" y="54873"/>
                </a:cubicBezTo>
                <a:close/>
                <a:moveTo>
                  <a:pt x="7629836" y="54873"/>
                </a:moveTo>
                <a:cubicBezTo>
                  <a:pt x="7611641" y="54873"/>
                  <a:pt x="7596891" y="69623"/>
                  <a:pt x="7596891" y="87818"/>
                </a:cubicBezTo>
                <a:lnTo>
                  <a:pt x="7596891" y="323797"/>
                </a:lnTo>
                <a:cubicBezTo>
                  <a:pt x="7596891" y="341992"/>
                  <a:pt x="7611641" y="356742"/>
                  <a:pt x="7629836" y="356742"/>
                </a:cubicBezTo>
                <a:lnTo>
                  <a:pt x="7761611" y="356742"/>
                </a:lnTo>
                <a:cubicBezTo>
                  <a:pt x="7779806" y="356742"/>
                  <a:pt x="7794556" y="341992"/>
                  <a:pt x="7794556" y="323797"/>
                </a:cubicBezTo>
                <a:lnTo>
                  <a:pt x="7794556" y="87818"/>
                </a:lnTo>
                <a:cubicBezTo>
                  <a:pt x="7794556" y="69623"/>
                  <a:pt x="7779806" y="54873"/>
                  <a:pt x="7761611" y="54873"/>
                </a:cubicBezTo>
                <a:close/>
                <a:moveTo>
                  <a:pt x="7322360" y="54873"/>
                </a:moveTo>
                <a:cubicBezTo>
                  <a:pt x="7304165" y="54873"/>
                  <a:pt x="7289415" y="69623"/>
                  <a:pt x="7289415" y="87818"/>
                </a:cubicBezTo>
                <a:lnTo>
                  <a:pt x="7289415" y="323797"/>
                </a:lnTo>
                <a:cubicBezTo>
                  <a:pt x="7289415" y="341992"/>
                  <a:pt x="7304165" y="356742"/>
                  <a:pt x="7322360" y="356742"/>
                </a:cubicBezTo>
                <a:lnTo>
                  <a:pt x="7454135" y="356742"/>
                </a:lnTo>
                <a:cubicBezTo>
                  <a:pt x="7472330" y="356742"/>
                  <a:pt x="7487080" y="341992"/>
                  <a:pt x="7487080" y="323797"/>
                </a:cubicBezTo>
                <a:lnTo>
                  <a:pt x="7487080" y="87818"/>
                </a:lnTo>
                <a:cubicBezTo>
                  <a:pt x="7487080" y="69623"/>
                  <a:pt x="7472330" y="54873"/>
                  <a:pt x="7454135" y="54873"/>
                </a:cubicBezTo>
                <a:close/>
                <a:moveTo>
                  <a:pt x="7014884" y="54873"/>
                </a:moveTo>
                <a:cubicBezTo>
                  <a:pt x="6996689" y="54873"/>
                  <a:pt x="6981939" y="69623"/>
                  <a:pt x="6981939" y="87818"/>
                </a:cubicBezTo>
                <a:lnTo>
                  <a:pt x="6981939" y="323797"/>
                </a:lnTo>
                <a:cubicBezTo>
                  <a:pt x="6981939" y="341992"/>
                  <a:pt x="6996689" y="356742"/>
                  <a:pt x="7014884" y="356742"/>
                </a:cubicBezTo>
                <a:lnTo>
                  <a:pt x="7146659" y="356742"/>
                </a:lnTo>
                <a:cubicBezTo>
                  <a:pt x="7164854" y="356742"/>
                  <a:pt x="7179604" y="341992"/>
                  <a:pt x="7179604" y="323797"/>
                </a:cubicBezTo>
                <a:lnTo>
                  <a:pt x="7179604" y="87818"/>
                </a:lnTo>
                <a:cubicBezTo>
                  <a:pt x="7179604" y="69623"/>
                  <a:pt x="7164854" y="54873"/>
                  <a:pt x="7146659" y="54873"/>
                </a:cubicBezTo>
                <a:close/>
                <a:moveTo>
                  <a:pt x="6707408" y="54873"/>
                </a:moveTo>
                <a:cubicBezTo>
                  <a:pt x="6689213" y="54873"/>
                  <a:pt x="6674463" y="69623"/>
                  <a:pt x="6674463" y="87818"/>
                </a:cubicBezTo>
                <a:lnTo>
                  <a:pt x="6674463" y="323797"/>
                </a:lnTo>
                <a:cubicBezTo>
                  <a:pt x="6674463" y="341992"/>
                  <a:pt x="6689213" y="356742"/>
                  <a:pt x="6707408" y="356742"/>
                </a:cubicBezTo>
                <a:lnTo>
                  <a:pt x="6839183" y="356742"/>
                </a:lnTo>
                <a:cubicBezTo>
                  <a:pt x="6857378" y="356742"/>
                  <a:pt x="6872128" y="341992"/>
                  <a:pt x="6872128" y="323797"/>
                </a:cubicBezTo>
                <a:lnTo>
                  <a:pt x="6872128" y="87818"/>
                </a:lnTo>
                <a:cubicBezTo>
                  <a:pt x="6872128" y="69623"/>
                  <a:pt x="6857378" y="54873"/>
                  <a:pt x="6839183" y="54873"/>
                </a:cubicBezTo>
                <a:close/>
                <a:moveTo>
                  <a:pt x="6399932" y="54873"/>
                </a:moveTo>
                <a:cubicBezTo>
                  <a:pt x="6381737" y="54873"/>
                  <a:pt x="6366987" y="69623"/>
                  <a:pt x="6366987" y="87818"/>
                </a:cubicBezTo>
                <a:lnTo>
                  <a:pt x="6366987" y="323797"/>
                </a:lnTo>
                <a:cubicBezTo>
                  <a:pt x="6366987" y="341992"/>
                  <a:pt x="6381737" y="356742"/>
                  <a:pt x="6399932" y="356742"/>
                </a:cubicBezTo>
                <a:lnTo>
                  <a:pt x="6531707" y="356742"/>
                </a:lnTo>
                <a:cubicBezTo>
                  <a:pt x="6549902" y="356742"/>
                  <a:pt x="6564652" y="341992"/>
                  <a:pt x="6564652" y="323797"/>
                </a:cubicBezTo>
                <a:lnTo>
                  <a:pt x="6564652" y="87818"/>
                </a:lnTo>
                <a:cubicBezTo>
                  <a:pt x="6564652" y="69623"/>
                  <a:pt x="6549902" y="54873"/>
                  <a:pt x="6531707" y="54873"/>
                </a:cubicBezTo>
                <a:close/>
                <a:moveTo>
                  <a:pt x="6092456" y="54873"/>
                </a:moveTo>
                <a:cubicBezTo>
                  <a:pt x="6074261" y="54873"/>
                  <a:pt x="6059511" y="69623"/>
                  <a:pt x="6059511" y="87818"/>
                </a:cubicBezTo>
                <a:lnTo>
                  <a:pt x="6059511" y="323797"/>
                </a:lnTo>
                <a:cubicBezTo>
                  <a:pt x="6059511" y="341992"/>
                  <a:pt x="6074261" y="356742"/>
                  <a:pt x="6092456" y="356742"/>
                </a:cubicBezTo>
                <a:lnTo>
                  <a:pt x="6224231" y="356742"/>
                </a:lnTo>
                <a:cubicBezTo>
                  <a:pt x="6242426" y="356742"/>
                  <a:pt x="6257176" y="341992"/>
                  <a:pt x="6257176" y="323797"/>
                </a:cubicBezTo>
                <a:lnTo>
                  <a:pt x="6257176" y="87818"/>
                </a:lnTo>
                <a:cubicBezTo>
                  <a:pt x="6257176" y="69623"/>
                  <a:pt x="6242426" y="54873"/>
                  <a:pt x="6224231" y="54873"/>
                </a:cubicBezTo>
                <a:close/>
                <a:moveTo>
                  <a:pt x="5784980" y="54873"/>
                </a:moveTo>
                <a:cubicBezTo>
                  <a:pt x="5766785" y="54873"/>
                  <a:pt x="5752035" y="69623"/>
                  <a:pt x="5752035" y="87818"/>
                </a:cubicBezTo>
                <a:lnTo>
                  <a:pt x="5752035" y="323797"/>
                </a:lnTo>
                <a:cubicBezTo>
                  <a:pt x="5752035" y="341992"/>
                  <a:pt x="5766785" y="356742"/>
                  <a:pt x="5784980" y="356742"/>
                </a:cubicBezTo>
                <a:lnTo>
                  <a:pt x="5916755" y="356742"/>
                </a:lnTo>
                <a:cubicBezTo>
                  <a:pt x="5934950" y="356742"/>
                  <a:pt x="5949700" y="341992"/>
                  <a:pt x="5949700" y="323797"/>
                </a:cubicBezTo>
                <a:lnTo>
                  <a:pt x="5949700" y="87818"/>
                </a:lnTo>
                <a:cubicBezTo>
                  <a:pt x="5949700" y="69623"/>
                  <a:pt x="5934950" y="54873"/>
                  <a:pt x="5916755" y="54873"/>
                </a:cubicBezTo>
                <a:close/>
                <a:moveTo>
                  <a:pt x="5477504" y="54873"/>
                </a:moveTo>
                <a:cubicBezTo>
                  <a:pt x="5459309" y="54873"/>
                  <a:pt x="5444559" y="69623"/>
                  <a:pt x="5444559" y="87818"/>
                </a:cubicBezTo>
                <a:lnTo>
                  <a:pt x="5444559" y="323797"/>
                </a:lnTo>
                <a:cubicBezTo>
                  <a:pt x="5444559" y="341992"/>
                  <a:pt x="5459309" y="356742"/>
                  <a:pt x="5477504" y="356742"/>
                </a:cubicBezTo>
                <a:lnTo>
                  <a:pt x="5609279" y="356742"/>
                </a:lnTo>
                <a:cubicBezTo>
                  <a:pt x="5627474" y="356742"/>
                  <a:pt x="5642224" y="341992"/>
                  <a:pt x="5642224" y="323797"/>
                </a:cubicBezTo>
                <a:lnTo>
                  <a:pt x="5642224" y="87818"/>
                </a:lnTo>
                <a:cubicBezTo>
                  <a:pt x="5642224" y="69623"/>
                  <a:pt x="5627474" y="54873"/>
                  <a:pt x="5609279" y="54873"/>
                </a:cubicBezTo>
                <a:close/>
                <a:moveTo>
                  <a:pt x="5170028" y="54873"/>
                </a:moveTo>
                <a:cubicBezTo>
                  <a:pt x="5151833" y="54873"/>
                  <a:pt x="5137083" y="69623"/>
                  <a:pt x="5137083" y="87818"/>
                </a:cubicBezTo>
                <a:lnTo>
                  <a:pt x="5137083" y="323797"/>
                </a:lnTo>
                <a:cubicBezTo>
                  <a:pt x="5137083" y="341992"/>
                  <a:pt x="5151833" y="356742"/>
                  <a:pt x="5170028" y="356742"/>
                </a:cubicBezTo>
                <a:lnTo>
                  <a:pt x="5301803" y="356742"/>
                </a:lnTo>
                <a:cubicBezTo>
                  <a:pt x="5319998" y="356742"/>
                  <a:pt x="5334748" y="341992"/>
                  <a:pt x="5334748" y="323797"/>
                </a:cubicBezTo>
                <a:lnTo>
                  <a:pt x="5334748" y="87818"/>
                </a:lnTo>
                <a:cubicBezTo>
                  <a:pt x="5334748" y="69623"/>
                  <a:pt x="5319998" y="54873"/>
                  <a:pt x="5301803" y="54873"/>
                </a:cubicBezTo>
                <a:close/>
                <a:moveTo>
                  <a:pt x="4862552" y="54873"/>
                </a:moveTo>
                <a:cubicBezTo>
                  <a:pt x="4844357" y="54873"/>
                  <a:pt x="4829607" y="69623"/>
                  <a:pt x="4829607" y="87818"/>
                </a:cubicBezTo>
                <a:lnTo>
                  <a:pt x="4829607" y="323797"/>
                </a:lnTo>
                <a:cubicBezTo>
                  <a:pt x="4829607" y="341992"/>
                  <a:pt x="4844357" y="356742"/>
                  <a:pt x="4862552" y="356742"/>
                </a:cubicBezTo>
                <a:lnTo>
                  <a:pt x="4994327" y="356742"/>
                </a:lnTo>
                <a:cubicBezTo>
                  <a:pt x="5012522" y="356742"/>
                  <a:pt x="5027272" y="341992"/>
                  <a:pt x="5027272" y="323797"/>
                </a:cubicBezTo>
                <a:lnTo>
                  <a:pt x="5027272" y="87818"/>
                </a:lnTo>
                <a:cubicBezTo>
                  <a:pt x="5027272" y="69623"/>
                  <a:pt x="5012522" y="54873"/>
                  <a:pt x="4994327" y="54873"/>
                </a:cubicBezTo>
                <a:close/>
                <a:moveTo>
                  <a:pt x="4555076" y="54873"/>
                </a:moveTo>
                <a:cubicBezTo>
                  <a:pt x="4536881" y="54873"/>
                  <a:pt x="4522131" y="69623"/>
                  <a:pt x="4522131" y="87818"/>
                </a:cubicBezTo>
                <a:lnTo>
                  <a:pt x="4522131" y="323797"/>
                </a:lnTo>
                <a:cubicBezTo>
                  <a:pt x="4522131" y="341992"/>
                  <a:pt x="4536881" y="356742"/>
                  <a:pt x="4555076" y="356742"/>
                </a:cubicBezTo>
                <a:lnTo>
                  <a:pt x="4686851" y="356742"/>
                </a:lnTo>
                <a:cubicBezTo>
                  <a:pt x="4705046" y="356742"/>
                  <a:pt x="4719796" y="341992"/>
                  <a:pt x="4719796" y="323797"/>
                </a:cubicBezTo>
                <a:lnTo>
                  <a:pt x="4719796" y="87818"/>
                </a:lnTo>
                <a:cubicBezTo>
                  <a:pt x="4719796" y="69623"/>
                  <a:pt x="4705046" y="54873"/>
                  <a:pt x="4686851" y="54873"/>
                </a:cubicBezTo>
                <a:close/>
                <a:moveTo>
                  <a:pt x="4247600" y="54873"/>
                </a:moveTo>
                <a:cubicBezTo>
                  <a:pt x="4229405" y="54873"/>
                  <a:pt x="4214655" y="69623"/>
                  <a:pt x="4214655" y="87818"/>
                </a:cubicBezTo>
                <a:lnTo>
                  <a:pt x="4214655" y="323797"/>
                </a:lnTo>
                <a:cubicBezTo>
                  <a:pt x="4214655" y="341992"/>
                  <a:pt x="4229405" y="356742"/>
                  <a:pt x="4247600" y="356742"/>
                </a:cubicBezTo>
                <a:lnTo>
                  <a:pt x="4379375" y="356742"/>
                </a:lnTo>
                <a:cubicBezTo>
                  <a:pt x="4397570" y="356742"/>
                  <a:pt x="4412320" y="341992"/>
                  <a:pt x="4412320" y="323797"/>
                </a:cubicBezTo>
                <a:lnTo>
                  <a:pt x="4412320" y="87818"/>
                </a:lnTo>
                <a:cubicBezTo>
                  <a:pt x="4412320" y="69623"/>
                  <a:pt x="4397570" y="54873"/>
                  <a:pt x="4379375" y="54873"/>
                </a:cubicBezTo>
                <a:close/>
                <a:moveTo>
                  <a:pt x="3940124" y="54873"/>
                </a:moveTo>
                <a:cubicBezTo>
                  <a:pt x="3921929" y="54873"/>
                  <a:pt x="3907179" y="69623"/>
                  <a:pt x="3907179" y="87818"/>
                </a:cubicBezTo>
                <a:lnTo>
                  <a:pt x="3907179" y="323797"/>
                </a:lnTo>
                <a:cubicBezTo>
                  <a:pt x="3907179" y="341992"/>
                  <a:pt x="3921929" y="356742"/>
                  <a:pt x="3940124" y="356742"/>
                </a:cubicBezTo>
                <a:lnTo>
                  <a:pt x="4071899" y="356742"/>
                </a:lnTo>
                <a:cubicBezTo>
                  <a:pt x="4090094" y="356742"/>
                  <a:pt x="4104844" y="341992"/>
                  <a:pt x="4104844" y="323797"/>
                </a:cubicBezTo>
                <a:lnTo>
                  <a:pt x="4104844" y="87818"/>
                </a:lnTo>
                <a:cubicBezTo>
                  <a:pt x="4104844" y="69623"/>
                  <a:pt x="4090094" y="54873"/>
                  <a:pt x="4071899" y="54873"/>
                </a:cubicBezTo>
                <a:close/>
                <a:moveTo>
                  <a:pt x="3632648" y="54873"/>
                </a:moveTo>
                <a:cubicBezTo>
                  <a:pt x="3614453" y="54873"/>
                  <a:pt x="3599703" y="69623"/>
                  <a:pt x="3599703" y="87818"/>
                </a:cubicBezTo>
                <a:lnTo>
                  <a:pt x="3599703" y="323797"/>
                </a:lnTo>
                <a:cubicBezTo>
                  <a:pt x="3599703" y="341992"/>
                  <a:pt x="3614453" y="356742"/>
                  <a:pt x="3632648" y="356742"/>
                </a:cubicBezTo>
                <a:lnTo>
                  <a:pt x="3764423" y="356742"/>
                </a:lnTo>
                <a:cubicBezTo>
                  <a:pt x="3782618" y="356742"/>
                  <a:pt x="3797368" y="341992"/>
                  <a:pt x="3797368" y="323797"/>
                </a:cubicBezTo>
                <a:lnTo>
                  <a:pt x="3797368" y="87818"/>
                </a:lnTo>
                <a:cubicBezTo>
                  <a:pt x="3797368" y="69623"/>
                  <a:pt x="3782618" y="54873"/>
                  <a:pt x="3764423" y="54873"/>
                </a:cubicBezTo>
                <a:close/>
                <a:moveTo>
                  <a:pt x="3325173" y="54873"/>
                </a:moveTo>
                <a:cubicBezTo>
                  <a:pt x="3306978" y="54873"/>
                  <a:pt x="3292228" y="69623"/>
                  <a:pt x="3292228" y="87818"/>
                </a:cubicBezTo>
                <a:lnTo>
                  <a:pt x="3292228" y="323797"/>
                </a:lnTo>
                <a:cubicBezTo>
                  <a:pt x="3292228" y="341992"/>
                  <a:pt x="3306978" y="356742"/>
                  <a:pt x="3325173" y="356742"/>
                </a:cubicBezTo>
                <a:lnTo>
                  <a:pt x="3456949" y="356742"/>
                </a:lnTo>
                <a:cubicBezTo>
                  <a:pt x="3475143" y="356742"/>
                  <a:pt x="3489892" y="341992"/>
                  <a:pt x="3489892" y="323797"/>
                </a:cubicBezTo>
                <a:lnTo>
                  <a:pt x="3489892" y="87818"/>
                </a:lnTo>
                <a:cubicBezTo>
                  <a:pt x="3489892" y="69623"/>
                  <a:pt x="3475143" y="54873"/>
                  <a:pt x="3456949" y="54873"/>
                </a:cubicBezTo>
                <a:close/>
                <a:moveTo>
                  <a:pt x="3017697" y="54873"/>
                </a:moveTo>
                <a:cubicBezTo>
                  <a:pt x="2999502" y="54873"/>
                  <a:pt x="2984751" y="69623"/>
                  <a:pt x="2984751" y="87818"/>
                </a:cubicBezTo>
                <a:lnTo>
                  <a:pt x="2984751" y="323797"/>
                </a:lnTo>
                <a:cubicBezTo>
                  <a:pt x="2984751" y="341992"/>
                  <a:pt x="2999502" y="356742"/>
                  <a:pt x="3017697" y="356742"/>
                </a:cubicBezTo>
                <a:lnTo>
                  <a:pt x="3149472" y="356742"/>
                </a:lnTo>
                <a:cubicBezTo>
                  <a:pt x="3167667" y="356742"/>
                  <a:pt x="3182417" y="341992"/>
                  <a:pt x="3182417" y="323797"/>
                </a:cubicBezTo>
                <a:lnTo>
                  <a:pt x="3182417" y="87818"/>
                </a:lnTo>
                <a:cubicBezTo>
                  <a:pt x="3182417" y="69623"/>
                  <a:pt x="3167667" y="54873"/>
                  <a:pt x="3149472" y="54873"/>
                </a:cubicBezTo>
                <a:close/>
                <a:moveTo>
                  <a:pt x="2710222" y="54873"/>
                </a:moveTo>
                <a:cubicBezTo>
                  <a:pt x="2692027" y="54873"/>
                  <a:pt x="2677276" y="69623"/>
                  <a:pt x="2677276" y="87818"/>
                </a:cubicBezTo>
                <a:lnTo>
                  <a:pt x="2677276" y="323797"/>
                </a:lnTo>
                <a:cubicBezTo>
                  <a:pt x="2677276" y="341992"/>
                  <a:pt x="2692027" y="356742"/>
                  <a:pt x="2710222" y="356742"/>
                </a:cubicBezTo>
                <a:lnTo>
                  <a:pt x="2841996" y="356742"/>
                </a:lnTo>
                <a:cubicBezTo>
                  <a:pt x="2860191" y="356742"/>
                  <a:pt x="2874941" y="341992"/>
                  <a:pt x="2874941" y="323797"/>
                </a:cubicBezTo>
                <a:lnTo>
                  <a:pt x="2874941" y="87818"/>
                </a:lnTo>
                <a:cubicBezTo>
                  <a:pt x="2874941" y="69623"/>
                  <a:pt x="2860191" y="54873"/>
                  <a:pt x="2841996" y="54873"/>
                </a:cubicBezTo>
                <a:close/>
                <a:moveTo>
                  <a:pt x="2402745" y="54873"/>
                </a:moveTo>
                <a:cubicBezTo>
                  <a:pt x="2384550" y="54873"/>
                  <a:pt x="2369800" y="69623"/>
                  <a:pt x="2369800" y="87818"/>
                </a:cubicBezTo>
                <a:lnTo>
                  <a:pt x="2369800" y="323797"/>
                </a:lnTo>
                <a:cubicBezTo>
                  <a:pt x="2369800" y="341992"/>
                  <a:pt x="2384550" y="356742"/>
                  <a:pt x="2402745" y="356742"/>
                </a:cubicBezTo>
                <a:lnTo>
                  <a:pt x="2534521" y="356742"/>
                </a:lnTo>
                <a:cubicBezTo>
                  <a:pt x="2552715" y="356742"/>
                  <a:pt x="2567465" y="341992"/>
                  <a:pt x="2567465" y="323797"/>
                </a:cubicBezTo>
                <a:lnTo>
                  <a:pt x="2567465" y="87818"/>
                </a:lnTo>
                <a:cubicBezTo>
                  <a:pt x="2567465" y="69623"/>
                  <a:pt x="2552715" y="54873"/>
                  <a:pt x="2534521" y="54873"/>
                </a:cubicBezTo>
                <a:close/>
                <a:moveTo>
                  <a:pt x="2095269" y="54873"/>
                </a:moveTo>
                <a:cubicBezTo>
                  <a:pt x="2077075" y="54873"/>
                  <a:pt x="2062324" y="69623"/>
                  <a:pt x="2062324" y="87818"/>
                </a:cubicBezTo>
                <a:lnTo>
                  <a:pt x="2062324" y="323797"/>
                </a:lnTo>
                <a:cubicBezTo>
                  <a:pt x="2062324" y="341992"/>
                  <a:pt x="2077075" y="356742"/>
                  <a:pt x="2095269" y="356742"/>
                </a:cubicBezTo>
                <a:lnTo>
                  <a:pt x="2227045" y="356742"/>
                </a:lnTo>
                <a:cubicBezTo>
                  <a:pt x="2245239" y="356742"/>
                  <a:pt x="2259989" y="341992"/>
                  <a:pt x="2259989" y="323797"/>
                </a:cubicBezTo>
                <a:lnTo>
                  <a:pt x="2259989" y="87818"/>
                </a:lnTo>
                <a:cubicBezTo>
                  <a:pt x="2259989" y="69623"/>
                  <a:pt x="2245239" y="54873"/>
                  <a:pt x="2227045" y="54873"/>
                </a:cubicBezTo>
                <a:close/>
                <a:moveTo>
                  <a:pt x="1787793" y="54873"/>
                </a:moveTo>
                <a:cubicBezTo>
                  <a:pt x="1769598" y="54873"/>
                  <a:pt x="1754848" y="69623"/>
                  <a:pt x="1754848" y="87818"/>
                </a:cubicBezTo>
                <a:lnTo>
                  <a:pt x="1754848" y="323797"/>
                </a:lnTo>
                <a:cubicBezTo>
                  <a:pt x="1754848" y="341992"/>
                  <a:pt x="1769598" y="356742"/>
                  <a:pt x="1787793" y="356742"/>
                </a:cubicBezTo>
                <a:lnTo>
                  <a:pt x="1919568" y="356742"/>
                </a:lnTo>
                <a:cubicBezTo>
                  <a:pt x="1937763" y="356742"/>
                  <a:pt x="1952513" y="341992"/>
                  <a:pt x="1952513" y="323797"/>
                </a:cubicBezTo>
                <a:lnTo>
                  <a:pt x="1952513" y="87818"/>
                </a:lnTo>
                <a:cubicBezTo>
                  <a:pt x="1952513" y="69623"/>
                  <a:pt x="1937763" y="54873"/>
                  <a:pt x="1919568" y="54873"/>
                </a:cubicBezTo>
                <a:close/>
                <a:moveTo>
                  <a:pt x="1480318" y="54873"/>
                </a:moveTo>
                <a:cubicBezTo>
                  <a:pt x="1462122" y="54873"/>
                  <a:pt x="1447373" y="69623"/>
                  <a:pt x="1447373" y="87818"/>
                </a:cubicBezTo>
                <a:lnTo>
                  <a:pt x="1447373" y="323797"/>
                </a:lnTo>
                <a:cubicBezTo>
                  <a:pt x="1447373" y="341992"/>
                  <a:pt x="1462122" y="356742"/>
                  <a:pt x="1480318" y="356742"/>
                </a:cubicBezTo>
                <a:lnTo>
                  <a:pt x="1612093" y="356742"/>
                </a:lnTo>
                <a:cubicBezTo>
                  <a:pt x="1630287" y="356742"/>
                  <a:pt x="1645037" y="341992"/>
                  <a:pt x="1645037" y="323797"/>
                </a:cubicBezTo>
                <a:lnTo>
                  <a:pt x="1645037" y="87818"/>
                </a:lnTo>
                <a:cubicBezTo>
                  <a:pt x="1645037" y="69623"/>
                  <a:pt x="1630287" y="54873"/>
                  <a:pt x="1612093" y="54873"/>
                </a:cubicBezTo>
                <a:close/>
                <a:moveTo>
                  <a:pt x="1172842" y="54873"/>
                </a:moveTo>
                <a:cubicBezTo>
                  <a:pt x="1154647" y="54873"/>
                  <a:pt x="1139897" y="69623"/>
                  <a:pt x="1139897" y="87818"/>
                </a:cubicBezTo>
                <a:lnTo>
                  <a:pt x="1139897" y="323797"/>
                </a:lnTo>
                <a:cubicBezTo>
                  <a:pt x="1139897" y="341992"/>
                  <a:pt x="1154647" y="356742"/>
                  <a:pt x="1172842" y="356742"/>
                </a:cubicBezTo>
                <a:lnTo>
                  <a:pt x="1304617" y="356742"/>
                </a:lnTo>
                <a:cubicBezTo>
                  <a:pt x="1322812" y="356742"/>
                  <a:pt x="1337562" y="341992"/>
                  <a:pt x="1337562" y="323797"/>
                </a:cubicBezTo>
                <a:lnTo>
                  <a:pt x="1337562" y="87818"/>
                </a:lnTo>
                <a:cubicBezTo>
                  <a:pt x="1337562" y="69623"/>
                  <a:pt x="1322812" y="54873"/>
                  <a:pt x="1304617" y="54873"/>
                </a:cubicBezTo>
                <a:close/>
                <a:moveTo>
                  <a:pt x="865366" y="54873"/>
                </a:moveTo>
                <a:cubicBezTo>
                  <a:pt x="847171" y="54873"/>
                  <a:pt x="832421" y="69623"/>
                  <a:pt x="832421" y="87818"/>
                </a:cubicBezTo>
                <a:lnTo>
                  <a:pt x="832421" y="323797"/>
                </a:lnTo>
                <a:cubicBezTo>
                  <a:pt x="832421" y="341992"/>
                  <a:pt x="847171" y="356742"/>
                  <a:pt x="865366" y="356742"/>
                </a:cubicBezTo>
                <a:lnTo>
                  <a:pt x="997141" y="356742"/>
                </a:lnTo>
                <a:cubicBezTo>
                  <a:pt x="1015336" y="356742"/>
                  <a:pt x="1030086" y="341992"/>
                  <a:pt x="1030086" y="323797"/>
                </a:cubicBezTo>
                <a:lnTo>
                  <a:pt x="1030086" y="87818"/>
                </a:lnTo>
                <a:cubicBezTo>
                  <a:pt x="1030086" y="69623"/>
                  <a:pt x="1015336" y="54873"/>
                  <a:pt x="997141" y="54873"/>
                </a:cubicBezTo>
                <a:close/>
                <a:moveTo>
                  <a:pt x="557890" y="54873"/>
                </a:moveTo>
                <a:cubicBezTo>
                  <a:pt x="539695" y="54873"/>
                  <a:pt x="524945" y="69623"/>
                  <a:pt x="524945" y="87818"/>
                </a:cubicBezTo>
                <a:lnTo>
                  <a:pt x="524945" y="323797"/>
                </a:lnTo>
                <a:cubicBezTo>
                  <a:pt x="524945" y="341992"/>
                  <a:pt x="539695" y="356742"/>
                  <a:pt x="557890" y="356742"/>
                </a:cubicBezTo>
                <a:lnTo>
                  <a:pt x="689665" y="356742"/>
                </a:lnTo>
                <a:cubicBezTo>
                  <a:pt x="707860" y="356742"/>
                  <a:pt x="722610" y="341992"/>
                  <a:pt x="722610" y="323797"/>
                </a:cubicBezTo>
                <a:lnTo>
                  <a:pt x="722610" y="87818"/>
                </a:lnTo>
                <a:cubicBezTo>
                  <a:pt x="722610" y="69623"/>
                  <a:pt x="707860" y="54873"/>
                  <a:pt x="689665" y="54873"/>
                </a:cubicBezTo>
                <a:close/>
                <a:moveTo>
                  <a:pt x="250412" y="54873"/>
                </a:moveTo>
                <a:cubicBezTo>
                  <a:pt x="232217" y="54873"/>
                  <a:pt x="217467" y="69623"/>
                  <a:pt x="217467" y="87818"/>
                </a:cubicBezTo>
                <a:lnTo>
                  <a:pt x="217467" y="323797"/>
                </a:lnTo>
                <a:cubicBezTo>
                  <a:pt x="217467" y="341992"/>
                  <a:pt x="232217" y="356742"/>
                  <a:pt x="250412" y="356742"/>
                </a:cubicBezTo>
                <a:lnTo>
                  <a:pt x="382187" y="356742"/>
                </a:lnTo>
                <a:cubicBezTo>
                  <a:pt x="400382" y="356742"/>
                  <a:pt x="415132" y="341992"/>
                  <a:pt x="415132" y="323797"/>
                </a:cubicBezTo>
                <a:lnTo>
                  <a:pt x="415132" y="87818"/>
                </a:lnTo>
                <a:cubicBezTo>
                  <a:pt x="415132" y="69623"/>
                  <a:pt x="400382" y="54873"/>
                  <a:pt x="382187" y="54873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52266" y="54873"/>
                </a:lnTo>
                <a:cubicBezTo>
                  <a:pt x="8534071" y="54873"/>
                  <a:pt x="8519321" y="69623"/>
                  <a:pt x="8519321" y="87818"/>
                </a:cubicBezTo>
                <a:lnTo>
                  <a:pt x="8519321" y="323797"/>
                </a:lnTo>
                <a:cubicBezTo>
                  <a:pt x="8519321" y="341992"/>
                  <a:pt x="8534071" y="356742"/>
                  <a:pt x="8552266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74713" y="356742"/>
                </a:lnTo>
                <a:cubicBezTo>
                  <a:pt x="92908" y="356742"/>
                  <a:pt x="107658" y="341992"/>
                  <a:pt x="107658" y="323797"/>
                </a:cubicBezTo>
                <a:lnTo>
                  <a:pt x="107658" y="87818"/>
                </a:lnTo>
                <a:cubicBezTo>
                  <a:pt x="107658" y="69623"/>
                  <a:pt x="92908" y="54873"/>
                  <a:pt x="74713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FDB3119D-9FDE-CCEA-522A-3D8C9C8B7294}"/>
              </a:ext>
            </a:extLst>
          </p:cNvPr>
          <p:cNvSpPr/>
          <p:nvPr/>
        </p:nvSpPr>
        <p:spPr bwMode="auto">
          <a:xfrm>
            <a:off x="678571" y="842006"/>
            <a:ext cx="8614057" cy="411614"/>
          </a:xfrm>
          <a:custGeom>
            <a:avLst/>
            <a:gdLst>
              <a:gd name="connsiteX0" fmla="*/ 8327003 w 8614057"/>
              <a:gd name="connsiteY0" fmla="*/ 54873 h 411614"/>
              <a:gd name="connsiteX1" fmla="*/ 8308028 w 8614057"/>
              <a:gd name="connsiteY1" fmla="*/ 73848 h 411614"/>
              <a:gd name="connsiteX2" fmla="*/ 8308028 w 8614057"/>
              <a:gd name="connsiteY2" fmla="*/ 337767 h 411614"/>
              <a:gd name="connsiteX3" fmla="*/ 8327003 w 8614057"/>
              <a:gd name="connsiteY3" fmla="*/ 356742 h 411614"/>
              <a:gd name="connsiteX4" fmla="*/ 8402901 w 8614057"/>
              <a:gd name="connsiteY4" fmla="*/ 356742 h 411614"/>
              <a:gd name="connsiteX5" fmla="*/ 8421876 w 8614057"/>
              <a:gd name="connsiteY5" fmla="*/ 337767 h 411614"/>
              <a:gd name="connsiteX6" fmla="*/ 8421876 w 8614057"/>
              <a:gd name="connsiteY6" fmla="*/ 73848 h 411614"/>
              <a:gd name="connsiteX7" fmla="*/ 8402901 w 8614057"/>
              <a:gd name="connsiteY7" fmla="*/ 54873 h 411614"/>
              <a:gd name="connsiteX8" fmla="*/ 8073787 w 8614057"/>
              <a:gd name="connsiteY8" fmla="*/ 54873 h 411614"/>
              <a:gd name="connsiteX9" fmla="*/ 8054812 w 8614057"/>
              <a:gd name="connsiteY9" fmla="*/ 73848 h 411614"/>
              <a:gd name="connsiteX10" fmla="*/ 8054812 w 8614057"/>
              <a:gd name="connsiteY10" fmla="*/ 337767 h 411614"/>
              <a:gd name="connsiteX11" fmla="*/ 8073787 w 8614057"/>
              <a:gd name="connsiteY11" fmla="*/ 356742 h 411614"/>
              <a:gd name="connsiteX12" fmla="*/ 8149685 w 8614057"/>
              <a:gd name="connsiteY12" fmla="*/ 356742 h 411614"/>
              <a:gd name="connsiteX13" fmla="*/ 8168660 w 8614057"/>
              <a:gd name="connsiteY13" fmla="*/ 337767 h 411614"/>
              <a:gd name="connsiteX14" fmla="*/ 8168660 w 8614057"/>
              <a:gd name="connsiteY14" fmla="*/ 73848 h 411614"/>
              <a:gd name="connsiteX15" fmla="*/ 8149685 w 8614057"/>
              <a:gd name="connsiteY15" fmla="*/ 54873 h 411614"/>
              <a:gd name="connsiteX16" fmla="*/ 7820571 w 8614057"/>
              <a:gd name="connsiteY16" fmla="*/ 54873 h 411614"/>
              <a:gd name="connsiteX17" fmla="*/ 7801596 w 8614057"/>
              <a:gd name="connsiteY17" fmla="*/ 73848 h 411614"/>
              <a:gd name="connsiteX18" fmla="*/ 7801596 w 8614057"/>
              <a:gd name="connsiteY18" fmla="*/ 337767 h 411614"/>
              <a:gd name="connsiteX19" fmla="*/ 7820571 w 8614057"/>
              <a:gd name="connsiteY19" fmla="*/ 356742 h 411614"/>
              <a:gd name="connsiteX20" fmla="*/ 7896469 w 8614057"/>
              <a:gd name="connsiteY20" fmla="*/ 356742 h 411614"/>
              <a:gd name="connsiteX21" fmla="*/ 7915444 w 8614057"/>
              <a:gd name="connsiteY21" fmla="*/ 337767 h 411614"/>
              <a:gd name="connsiteX22" fmla="*/ 7915444 w 8614057"/>
              <a:gd name="connsiteY22" fmla="*/ 73848 h 411614"/>
              <a:gd name="connsiteX23" fmla="*/ 7896469 w 8614057"/>
              <a:gd name="connsiteY23" fmla="*/ 54873 h 411614"/>
              <a:gd name="connsiteX24" fmla="*/ 7567355 w 8614057"/>
              <a:gd name="connsiteY24" fmla="*/ 54873 h 411614"/>
              <a:gd name="connsiteX25" fmla="*/ 7548380 w 8614057"/>
              <a:gd name="connsiteY25" fmla="*/ 73848 h 411614"/>
              <a:gd name="connsiteX26" fmla="*/ 7548380 w 8614057"/>
              <a:gd name="connsiteY26" fmla="*/ 337767 h 411614"/>
              <a:gd name="connsiteX27" fmla="*/ 7567355 w 8614057"/>
              <a:gd name="connsiteY27" fmla="*/ 356742 h 411614"/>
              <a:gd name="connsiteX28" fmla="*/ 7643253 w 8614057"/>
              <a:gd name="connsiteY28" fmla="*/ 356742 h 411614"/>
              <a:gd name="connsiteX29" fmla="*/ 7662228 w 8614057"/>
              <a:gd name="connsiteY29" fmla="*/ 337767 h 411614"/>
              <a:gd name="connsiteX30" fmla="*/ 7662228 w 8614057"/>
              <a:gd name="connsiteY30" fmla="*/ 73848 h 411614"/>
              <a:gd name="connsiteX31" fmla="*/ 7643253 w 8614057"/>
              <a:gd name="connsiteY31" fmla="*/ 54873 h 411614"/>
              <a:gd name="connsiteX32" fmla="*/ 7314139 w 8614057"/>
              <a:gd name="connsiteY32" fmla="*/ 54873 h 411614"/>
              <a:gd name="connsiteX33" fmla="*/ 7295164 w 8614057"/>
              <a:gd name="connsiteY33" fmla="*/ 73848 h 411614"/>
              <a:gd name="connsiteX34" fmla="*/ 7295164 w 8614057"/>
              <a:gd name="connsiteY34" fmla="*/ 337767 h 411614"/>
              <a:gd name="connsiteX35" fmla="*/ 7314139 w 8614057"/>
              <a:gd name="connsiteY35" fmla="*/ 356742 h 411614"/>
              <a:gd name="connsiteX36" fmla="*/ 7390037 w 8614057"/>
              <a:gd name="connsiteY36" fmla="*/ 356742 h 411614"/>
              <a:gd name="connsiteX37" fmla="*/ 7409012 w 8614057"/>
              <a:gd name="connsiteY37" fmla="*/ 337767 h 411614"/>
              <a:gd name="connsiteX38" fmla="*/ 7409012 w 8614057"/>
              <a:gd name="connsiteY38" fmla="*/ 73848 h 411614"/>
              <a:gd name="connsiteX39" fmla="*/ 7390037 w 8614057"/>
              <a:gd name="connsiteY39" fmla="*/ 54873 h 411614"/>
              <a:gd name="connsiteX40" fmla="*/ 7060923 w 8614057"/>
              <a:gd name="connsiteY40" fmla="*/ 54873 h 411614"/>
              <a:gd name="connsiteX41" fmla="*/ 7041948 w 8614057"/>
              <a:gd name="connsiteY41" fmla="*/ 73848 h 411614"/>
              <a:gd name="connsiteX42" fmla="*/ 7041948 w 8614057"/>
              <a:gd name="connsiteY42" fmla="*/ 337767 h 411614"/>
              <a:gd name="connsiteX43" fmla="*/ 7060923 w 8614057"/>
              <a:gd name="connsiteY43" fmla="*/ 356742 h 411614"/>
              <a:gd name="connsiteX44" fmla="*/ 7136821 w 8614057"/>
              <a:gd name="connsiteY44" fmla="*/ 356742 h 411614"/>
              <a:gd name="connsiteX45" fmla="*/ 7155796 w 8614057"/>
              <a:gd name="connsiteY45" fmla="*/ 337767 h 411614"/>
              <a:gd name="connsiteX46" fmla="*/ 7155796 w 8614057"/>
              <a:gd name="connsiteY46" fmla="*/ 73848 h 411614"/>
              <a:gd name="connsiteX47" fmla="*/ 7136821 w 8614057"/>
              <a:gd name="connsiteY47" fmla="*/ 54873 h 411614"/>
              <a:gd name="connsiteX48" fmla="*/ 6807707 w 8614057"/>
              <a:gd name="connsiteY48" fmla="*/ 54873 h 411614"/>
              <a:gd name="connsiteX49" fmla="*/ 6788732 w 8614057"/>
              <a:gd name="connsiteY49" fmla="*/ 73848 h 411614"/>
              <a:gd name="connsiteX50" fmla="*/ 6788732 w 8614057"/>
              <a:gd name="connsiteY50" fmla="*/ 337767 h 411614"/>
              <a:gd name="connsiteX51" fmla="*/ 6807707 w 8614057"/>
              <a:gd name="connsiteY51" fmla="*/ 356742 h 411614"/>
              <a:gd name="connsiteX52" fmla="*/ 6883605 w 8614057"/>
              <a:gd name="connsiteY52" fmla="*/ 356742 h 411614"/>
              <a:gd name="connsiteX53" fmla="*/ 6902580 w 8614057"/>
              <a:gd name="connsiteY53" fmla="*/ 337767 h 411614"/>
              <a:gd name="connsiteX54" fmla="*/ 6902580 w 8614057"/>
              <a:gd name="connsiteY54" fmla="*/ 73848 h 411614"/>
              <a:gd name="connsiteX55" fmla="*/ 6883605 w 8614057"/>
              <a:gd name="connsiteY55" fmla="*/ 54873 h 411614"/>
              <a:gd name="connsiteX56" fmla="*/ 6554491 w 8614057"/>
              <a:gd name="connsiteY56" fmla="*/ 54873 h 411614"/>
              <a:gd name="connsiteX57" fmla="*/ 6535516 w 8614057"/>
              <a:gd name="connsiteY57" fmla="*/ 73848 h 411614"/>
              <a:gd name="connsiteX58" fmla="*/ 6535516 w 8614057"/>
              <a:gd name="connsiteY58" fmla="*/ 337767 h 411614"/>
              <a:gd name="connsiteX59" fmla="*/ 6554491 w 8614057"/>
              <a:gd name="connsiteY59" fmla="*/ 356742 h 411614"/>
              <a:gd name="connsiteX60" fmla="*/ 6630389 w 8614057"/>
              <a:gd name="connsiteY60" fmla="*/ 356742 h 411614"/>
              <a:gd name="connsiteX61" fmla="*/ 6649364 w 8614057"/>
              <a:gd name="connsiteY61" fmla="*/ 337767 h 411614"/>
              <a:gd name="connsiteX62" fmla="*/ 6649364 w 8614057"/>
              <a:gd name="connsiteY62" fmla="*/ 73848 h 411614"/>
              <a:gd name="connsiteX63" fmla="*/ 6630389 w 8614057"/>
              <a:gd name="connsiteY63" fmla="*/ 54873 h 411614"/>
              <a:gd name="connsiteX64" fmla="*/ 6301275 w 8614057"/>
              <a:gd name="connsiteY64" fmla="*/ 54873 h 411614"/>
              <a:gd name="connsiteX65" fmla="*/ 6282300 w 8614057"/>
              <a:gd name="connsiteY65" fmla="*/ 73848 h 411614"/>
              <a:gd name="connsiteX66" fmla="*/ 6282300 w 8614057"/>
              <a:gd name="connsiteY66" fmla="*/ 337767 h 411614"/>
              <a:gd name="connsiteX67" fmla="*/ 6301275 w 8614057"/>
              <a:gd name="connsiteY67" fmla="*/ 356742 h 411614"/>
              <a:gd name="connsiteX68" fmla="*/ 6377173 w 8614057"/>
              <a:gd name="connsiteY68" fmla="*/ 356742 h 411614"/>
              <a:gd name="connsiteX69" fmla="*/ 6396148 w 8614057"/>
              <a:gd name="connsiteY69" fmla="*/ 337767 h 411614"/>
              <a:gd name="connsiteX70" fmla="*/ 6396148 w 8614057"/>
              <a:gd name="connsiteY70" fmla="*/ 73848 h 411614"/>
              <a:gd name="connsiteX71" fmla="*/ 6377173 w 8614057"/>
              <a:gd name="connsiteY71" fmla="*/ 54873 h 411614"/>
              <a:gd name="connsiteX72" fmla="*/ 6048059 w 8614057"/>
              <a:gd name="connsiteY72" fmla="*/ 54873 h 411614"/>
              <a:gd name="connsiteX73" fmla="*/ 6029084 w 8614057"/>
              <a:gd name="connsiteY73" fmla="*/ 73848 h 411614"/>
              <a:gd name="connsiteX74" fmla="*/ 6029084 w 8614057"/>
              <a:gd name="connsiteY74" fmla="*/ 337767 h 411614"/>
              <a:gd name="connsiteX75" fmla="*/ 6048059 w 8614057"/>
              <a:gd name="connsiteY75" fmla="*/ 356742 h 411614"/>
              <a:gd name="connsiteX76" fmla="*/ 6123957 w 8614057"/>
              <a:gd name="connsiteY76" fmla="*/ 356742 h 411614"/>
              <a:gd name="connsiteX77" fmla="*/ 6142932 w 8614057"/>
              <a:gd name="connsiteY77" fmla="*/ 337767 h 411614"/>
              <a:gd name="connsiteX78" fmla="*/ 6142932 w 8614057"/>
              <a:gd name="connsiteY78" fmla="*/ 73848 h 411614"/>
              <a:gd name="connsiteX79" fmla="*/ 6123957 w 8614057"/>
              <a:gd name="connsiteY79" fmla="*/ 54873 h 411614"/>
              <a:gd name="connsiteX80" fmla="*/ 5794843 w 8614057"/>
              <a:gd name="connsiteY80" fmla="*/ 54873 h 411614"/>
              <a:gd name="connsiteX81" fmla="*/ 5775868 w 8614057"/>
              <a:gd name="connsiteY81" fmla="*/ 73848 h 411614"/>
              <a:gd name="connsiteX82" fmla="*/ 5775868 w 8614057"/>
              <a:gd name="connsiteY82" fmla="*/ 337767 h 411614"/>
              <a:gd name="connsiteX83" fmla="*/ 5794843 w 8614057"/>
              <a:gd name="connsiteY83" fmla="*/ 356742 h 411614"/>
              <a:gd name="connsiteX84" fmla="*/ 5870741 w 8614057"/>
              <a:gd name="connsiteY84" fmla="*/ 356742 h 411614"/>
              <a:gd name="connsiteX85" fmla="*/ 5889716 w 8614057"/>
              <a:gd name="connsiteY85" fmla="*/ 337767 h 411614"/>
              <a:gd name="connsiteX86" fmla="*/ 5889716 w 8614057"/>
              <a:gd name="connsiteY86" fmla="*/ 73848 h 411614"/>
              <a:gd name="connsiteX87" fmla="*/ 5870741 w 8614057"/>
              <a:gd name="connsiteY87" fmla="*/ 54873 h 411614"/>
              <a:gd name="connsiteX88" fmla="*/ 5541627 w 8614057"/>
              <a:gd name="connsiteY88" fmla="*/ 54873 h 411614"/>
              <a:gd name="connsiteX89" fmla="*/ 5522652 w 8614057"/>
              <a:gd name="connsiteY89" fmla="*/ 73848 h 411614"/>
              <a:gd name="connsiteX90" fmla="*/ 5522652 w 8614057"/>
              <a:gd name="connsiteY90" fmla="*/ 337767 h 411614"/>
              <a:gd name="connsiteX91" fmla="*/ 5541627 w 8614057"/>
              <a:gd name="connsiteY91" fmla="*/ 356742 h 411614"/>
              <a:gd name="connsiteX92" fmla="*/ 5617525 w 8614057"/>
              <a:gd name="connsiteY92" fmla="*/ 356742 h 411614"/>
              <a:gd name="connsiteX93" fmla="*/ 5636500 w 8614057"/>
              <a:gd name="connsiteY93" fmla="*/ 337767 h 411614"/>
              <a:gd name="connsiteX94" fmla="*/ 5636500 w 8614057"/>
              <a:gd name="connsiteY94" fmla="*/ 73848 h 411614"/>
              <a:gd name="connsiteX95" fmla="*/ 5617525 w 8614057"/>
              <a:gd name="connsiteY95" fmla="*/ 54873 h 411614"/>
              <a:gd name="connsiteX96" fmla="*/ 5288411 w 8614057"/>
              <a:gd name="connsiteY96" fmla="*/ 54873 h 411614"/>
              <a:gd name="connsiteX97" fmla="*/ 5269436 w 8614057"/>
              <a:gd name="connsiteY97" fmla="*/ 73848 h 411614"/>
              <a:gd name="connsiteX98" fmla="*/ 5269436 w 8614057"/>
              <a:gd name="connsiteY98" fmla="*/ 337767 h 411614"/>
              <a:gd name="connsiteX99" fmla="*/ 5288411 w 8614057"/>
              <a:gd name="connsiteY99" fmla="*/ 356742 h 411614"/>
              <a:gd name="connsiteX100" fmla="*/ 5364309 w 8614057"/>
              <a:gd name="connsiteY100" fmla="*/ 356742 h 411614"/>
              <a:gd name="connsiteX101" fmla="*/ 5383284 w 8614057"/>
              <a:gd name="connsiteY101" fmla="*/ 337767 h 411614"/>
              <a:gd name="connsiteX102" fmla="*/ 5383284 w 8614057"/>
              <a:gd name="connsiteY102" fmla="*/ 73848 h 411614"/>
              <a:gd name="connsiteX103" fmla="*/ 5364309 w 8614057"/>
              <a:gd name="connsiteY103" fmla="*/ 54873 h 411614"/>
              <a:gd name="connsiteX104" fmla="*/ 5035195 w 8614057"/>
              <a:gd name="connsiteY104" fmla="*/ 54873 h 411614"/>
              <a:gd name="connsiteX105" fmla="*/ 5016220 w 8614057"/>
              <a:gd name="connsiteY105" fmla="*/ 73848 h 411614"/>
              <a:gd name="connsiteX106" fmla="*/ 5016220 w 8614057"/>
              <a:gd name="connsiteY106" fmla="*/ 337767 h 411614"/>
              <a:gd name="connsiteX107" fmla="*/ 5035195 w 8614057"/>
              <a:gd name="connsiteY107" fmla="*/ 356742 h 411614"/>
              <a:gd name="connsiteX108" fmla="*/ 5111093 w 8614057"/>
              <a:gd name="connsiteY108" fmla="*/ 356742 h 411614"/>
              <a:gd name="connsiteX109" fmla="*/ 5130068 w 8614057"/>
              <a:gd name="connsiteY109" fmla="*/ 337767 h 411614"/>
              <a:gd name="connsiteX110" fmla="*/ 5130068 w 8614057"/>
              <a:gd name="connsiteY110" fmla="*/ 73848 h 411614"/>
              <a:gd name="connsiteX111" fmla="*/ 5111093 w 8614057"/>
              <a:gd name="connsiteY111" fmla="*/ 54873 h 411614"/>
              <a:gd name="connsiteX112" fmla="*/ 4781979 w 8614057"/>
              <a:gd name="connsiteY112" fmla="*/ 54873 h 411614"/>
              <a:gd name="connsiteX113" fmla="*/ 4763004 w 8614057"/>
              <a:gd name="connsiteY113" fmla="*/ 73848 h 411614"/>
              <a:gd name="connsiteX114" fmla="*/ 4763004 w 8614057"/>
              <a:gd name="connsiteY114" fmla="*/ 337767 h 411614"/>
              <a:gd name="connsiteX115" fmla="*/ 4781979 w 8614057"/>
              <a:gd name="connsiteY115" fmla="*/ 356742 h 411614"/>
              <a:gd name="connsiteX116" fmla="*/ 4857877 w 8614057"/>
              <a:gd name="connsiteY116" fmla="*/ 356742 h 411614"/>
              <a:gd name="connsiteX117" fmla="*/ 4876852 w 8614057"/>
              <a:gd name="connsiteY117" fmla="*/ 337767 h 411614"/>
              <a:gd name="connsiteX118" fmla="*/ 4876852 w 8614057"/>
              <a:gd name="connsiteY118" fmla="*/ 73848 h 411614"/>
              <a:gd name="connsiteX119" fmla="*/ 4857877 w 8614057"/>
              <a:gd name="connsiteY119" fmla="*/ 54873 h 411614"/>
              <a:gd name="connsiteX120" fmla="*/ 4528763 w 8614057"/>
              <a:gd name="connsiteY120" fmla="*/ 54873 h 411614"/>
              <a:gd name="connsiteX121" fmla="*/ 4509788 w 8614057"/>
              <a:gd name="connsiteY121" fmla="*/ 73848 h 411614"/>
              <a:gd name="connsiteX122" fmla="*/ 4509788 w 8614057"/>
              <a:gd name="connsiteY122" fmla="*/ 337767 h 411614"/>
              <a:gd name="connsiteX123" fmla="*/ 4528763 w 8614057"/>
              <a:gd name="connsiteY123" fmla="*/ 356742 h 411614"/>
              <a:gd name="connsiteX124" fmla="*/ 4604661 w 8614057"/>
              <a:gd name="connsiteY124" fmla="*/ 356742 h 411614"/>
              <a:gd name="connsiteX125" fmla="*/ 4623636 w 8614057"/>
              <a:gd name="connsiteY125" fmla="*/ 337767 h 411614"/>
              <a:gd name="connsiteX126" fmla="*/ 4623636 w 8614057"/>
              <a:gd name="connsiteY126" fmla="*/ 73848 h 411614"/>
              <a:gd name="connsiteX127" fmla="*/ 4604661 w 8614057"/>
              <a:gd name="connsiteY127" fmla="*/ 54873 h 411614"/>
              <a:gd name="connsiteX128" fmla="*/ 4275547 w 8614057"/>
              <a:gd name="connsiteY128" fmla="*/ 54873 h 411614"/>
              <a:gd name="connsiteX129" fmla="*/ 4256572 w 8614057"/>
              <a:gd name="connsiteY129" fmla="*/ 73848 h 411614"/>
              <a:gd name="connsiteX130" fmla="*/ 4256572 w 8614057"/>
              <a:gd name="connsiteY130" fmla="*/ 337767 h 411614"/>
              <a:gd name="connsiteX131" fmla="*/ 4275547 w 8614057"/>
              <a:gd name="connsiteY131" fmla="*/ 356742 h 411614"/>
              <a:gd name="connsiteX132" fmla="*/ 4351445 w 8614057"/>
              <a:gd name="connsiteY132" fmla="*/ 356742 h 411614"/>
              <a:gd name="connsiteX133" fmla="*/ 4370420 w 8614057"/>
              <a:gd name="connsiteY133" fmla="*/ 337767 h 411614"/>
              <a:gd name="connsiteX134" fmla="*/ 4370420 w 8614057"/>
              <a:gd name="connsiteY134" fmla="*/ 73848 h 411614"/>
              <a:gd name="connsiteX135" fmla="*/ 4351445 w 8614057"/>
              <a:gd name="connsiteY135" fmla="*/ 54873 h 411614"/>
              <a:gd name="connsiteX136" fmla="*/ 4022331 w 8614057"/>
              <a:gd name="connsiteY136" fmla="*/ 54873 h 411614"/>
              <a:gd name="connsiteX137" fmla="*/ 4003356 w 8614057"/>
              <a:gd name="connsiteY137" fmla="*/ 73848 h 411614"/>
              <a:gd name="connsiteX138" fmla="*/ 4003356 w 8614057"/>
              <a:gd name="connsiteY138" fmla="*/ 337767 h 411614"/>
              <a:gd name="connsiteX139" fmla="*/ 4022331 w 8614057"/>
              <a:gd name="connsiteY139" fmla="*/ 356742 h 411614"/>
              <a:gd name="connsiteX140" fmla="*/ 4098229 w 8614057"/>
              <a:gd name="connsiteY140" fmla="*/ 356742 h 411614"/>
              <a:gd name="connsiteX141" fmla="*/ 4117204 w 8614057"/>
              <a:gd name="connsiteY141" fmla="*/ 337767 h 411614"/>
              <a:gd name="connsiteX142" fmla="*/ 4117204 w 8614057"/>
              <a:gd name="connsiteY142" fmla="*/ 73848 h 411614"/>
              <a:gd name="connsiteX143" fmla="*/ 4098229 w 8614057"/>
              <a:gd name="connsiteY143" fmla="*/ 54873 h 411614"/>
              <a:gd name="connsiteX144" fmla="*/ 3769115 w 8614057"/>
              <a:gd name="connsiteY144" fmla="*/ 54873 h 411614"/>
              <a:gd name="connsiteX145" fmla="*/ 3750140 w 8614057"/>
              <a:gd name="connsiteY145" fmla="*/ 73848 h 411614"/>
              <a:gd name="connsiteX146" fmla="*/ 3750140 w 8614057"/>
              <a:gd name="connsiteY146" fmla="*/ 337767 h 411614"/>
              <a:gd name="connsiteX147" fmla="*/ 3769115 w 8614057"/>
              <a:gd name="connsiteY147" fmla="*/ 356742 h 411614"/>
              <a:gd name="connsiteX148" fmla="*/ 3845013 w 8614057"/>
              <a:gd name="connsiteY148" fmla="*/ 356742 h 411614"/>
              <a:gd name="connsiteX149" fmla="*/ 3863988 w 8614057"/>
              <a:gd name="connsiteY149" fmla="*/ 337767 h 411614"/>
              <a:gd name="connsiteX150" fmla="*/ 3863988 w 8614057"/>
              <a:gd name="connsiteY150" fmla="*/ 73848 h 411614"/>
              <a:gd name="connsiteX151" fmla="*/ 3845013 w 8614057"/>
              <a:gd name="connsiteY151" fmla="*/ 54873 h 411614"/>
              <a:gd name="connsiteX152" fmla="*/ 3515899 w 8614057"/>
              <a:gd name="connsiteY152" fmla="*/ 54873 h 411614"/>
              <a:gd name="connsiteX153" fmla="*/ 3496925 w 8614057"/>
              <a:gd name="connsiteY153" fmla="*/ 73848 h 411614"/>
              <a:gd name="connsiteX154" fmla="*/ 3496925 w 8614057"/>
              <a:gd name="connsiteY154" fmla="*/ 337767 h 411614"/>
              <a:gd name="connsiteX155" fmla="*/ 3515899 w 8614057"/>
              <a:gd name="connsiteY155" fmla="*/ 356742 h 411614"/>
              <a:gd name="connsiteX156" fmla="*/ 3591797 w 8614057"/>
              <a:gd name="connsiteY156" fmla="*/ 356742 h 411614"/>
              <a:gd name="connsiteX157" fmla="*/ 3610772 w 8614057"/>
              <a:gd name="connsiteY157" fmla="*/ 337767 h 411614"/>
              <a:gd name="connsiteX158" fmla="*/ 3610772 w 8614057"/>
              <a:gd name="connsiteY158" fmla="*/ 73848 h 411614"/>
              <a:gd name="connsiteX159" fmla="*/ 3591797 w 8614057"/>
              <a:gd name="connsiteY159" fmla="*/ 54873 h 411614"/>
              <a:gd name="connsiteX160" fmla="*/ 3262684 w 8614057"/>
              <a:gd name="connsiteY160" fmla="*/ 54873 h 411614"/>
              <a:gd name="connsiteX161" fmla="*/ 3243710 w 8614057"/>
              <a:gd name="connsiteY161" fmla="*/ 73848 h 411614"/>
              <a:gd name="connsiteX162" fmla="*/ 3243710 w 8614057"/>
              <a:gd name="connsiteY162" fmla="*/ 337767 h 411614"/>
              <a:gd name="connsiteX163" fmla="*/ 3262684 w 8614057"/>
              <a:gd name="connsiteY163" fmla="*/ 356742 h 411614"/>
              <a:gd name="connsiteX164" fmla="*/ 3338582 w 8614057"/>
              <a:gd name="connsiteY164" fmla="*/ 356742 h 411614"/>
              <a:gd name="connsiteX165" fmla="*/ 3357557 w 8614057"/>
              <a:gd name="connsiteY165" fmla="*/ 337767 h 411614"/>
              <a:gd name="connsiteX166" fmla="*/ 3357557 w 8614057"/>
              <a:gd name="connsiteY166" fmla="*/ 73848 h 411614"/>
              <a:gd name="connsiteX167" fmla="*/ 3338582 w 8614057"/>
              <a:gd name="connsiteY167" fmla="*/ 54873 h 411614"/>
              <a:gd name="connsiteX168" fmla="*/ 3009468 w 8614057"/>
              <a:gd name="connsiteY168" fmla="*/ 54873 h 411614"/>
              <a:gd name="connsiteX169" fmla="*/ 2990493 w 8614057"/>
              <a:gd name="connsiteY169" fmla="*/ 73848 h 411614"/>
              <a:gd name="connsiteX170" fmla="*/ 2990493 w 8614057"/>
              <a:gd name="connsiteY170" fmla="*/ 337767 h 411614"/>
              <a:gd name="connsiteX171" fmla="*/ 3009468 w 8614057"/>
              <a:gd name="connsiteY171" fmla="*/ 356742 h 411614"/>
              <a:gd name="connsiteX172" fmla="*/ 3085366 w 8614057"/>
              <a:gd name="connsiteY172" fmla="*/ 356742 h 411614"/>
              <a:gd name="connsiteX173" fmla="*/ 3104341 w 8614057"/>
              <a:gd name="connsiteY173" fmla="*/ 337767 h 411614"/>
              <a:gd name="connsiteX174" fmla="*/ 3104341 w 8614057"/>
              <a:gd name="connsiteY174" fmla="*/ 73848 h 411614"/>
              <a:gd name="connsiteX175" fmla="*/ 3085366 w 8614057"/>
              <a:gd name="connsiteY175" fmla="*/ 54873 h 411614"/>
              <a:gd name="connsiteX176" fmla="*/ 2756252 w 8614057"/>
              <a:gd name="connsiteY176" fmla="*/ 54873 h 411614"/>
              <a:gd name="connsiteX177" fmla="*/ 2737277 w 8614057"/>
              <a:gd name="connsiteY177" fmla="*/ 73848 h 411614"/>
              <a:gd name="connsiteX178" fmla="*/ 2737277 w 8614057"/>
              <a:gd name="connsiteY178" fmla="*/ 337767 h 411614"/>
              <a:gd name="connsiteX179" fmla="*/ 2756252 w 8614057"/>
              <a:gd name="connsiteY179" fmla="*/ 356742 h 411614"/>
              <a:gd name="connsiteX180" fmla="*/ 2832150 w 8614057"/>
              <a:gd name="connsiteY180" fmla="*/ 356742 h 411614"/>
              <a:gd name="connsiteX181" fmla="*/ 2851125 w 8614057"/>
              <a:gd name="connsiteY181" fmla="*/ 337767 h 411614"/>
              <a:gd name="connsiteX182" fmla="*/ 2851125 w 8614057"/>
              <a:gd name="connsiteY182" fmla="*/ 73848 h 411614"/>
              <a:gd name="connsiteX183" fmla="*/ 2832150 w 8614057"/>
              <a:gd name="connsiteY183" fmla="*/ 54873 h 411614"/>
              <a:gd name="connsiteX184" fmla="*/ 2503036 w 8614057"/>
              <a:gd name="connsiteY184" fmla="*/ 54873 h 411614"/>
              <a:gd name="connsiteX185" fmla="*/ 2484061 w 8614057"/>
              <a:gd name="connsiteY185" fmla="*/ 73848 h 411614"/>
              <a:gd name="connsiteX186" fmla="*/ 2484061 w 8614057"/>
              <a:gd name="connsiteY186" fmla="*/ 337767 h 411614"/>
              <a:gd name="connsiteX187" fmla="*/ 2503036 w 8614057"/>
              <a:gd name="connsiteY187" fmla="*/ 356742 h 411614"/>
              <a:gd name="connsiteX188" fmla="*/ 2578934 w 8614057"/>
              <a:gd name="connsiteY188" fmla="*/ 356742 h 411614"/>
              <a:gd name="connsiteX189" fmla="*/ 2597909 w 8614057"/>
              <a:gd name="connsiteY189" fmla="*/ 337767 h 411614"/>
              <a:gd name="connsiteX190" fmla="*/ 2597909 w 8614057"/>
              <a:gd name="connsiteY190" fmla="*/ 73848 h 411614"/>
              <a:gd name="connsiteX191" fmla="*/ 2578934 w 8614057"/>
              <a:gd name="connsiteY191" fmla="*/ 54873 h 411614"/>
              <a:gd name="connsiteX192" fmla="*/ 2249820 w 8614057"/>
              <a:gd name="connsiteY192" fmla="*/ 54873 h 411614"/>
              <a:gd name="connsiteX193" fmla="*/ 2230846 w 8614057"/>
              <a:gd name="connsiteY193" fmla="*/ 73848 h 411614"/>
              <a:gd name="connsiteX194" fmla="*/ 2230846 w 8614057"/>
              <a:gd name="connsiteY194" fmla="*/ 337767 h 411614"/>
              <a:gd name="connsiteX195" fmla="*/ 2249820 w 8614057"/>
              <a:gd name="connsiteY195" fmla="*/ 356742 h 411614"/>
              <a:gd name="connsiteX196" fmla="*/ 2325719 w 8614057"/>
              <a:gd name="connsiteY196" fmla="*/ 356742 h 411614"/>
              <a:gd name="connsiteX197" fmla="*/ 2344693 w 8614057"/>
              <a:gd name="connsiteY197" fmla="*/ 337767 h 411614"/>
              <a:gd name="connsiteX198" fmla="*/ 2344693 w 8614057"/>
              <a:gd name="connsiteY198" fmla="*/ 73848 h 411614"/>
              <a:gd name="connsiteX199" fmla="*/ 2325719 w 8614057"/>
              <a:gd name="connsiteY199" fmla="*/ 54873 h 411614"/>
              <a:gd name="connsiteX200" fmla="*/ 1996604 w 8614057"/>
              <a:gd name="connsiteY200" fmla="*/ 54873 h 411614"/>
              <a:gd name="connsiteX201" fmla="*/ 1977630 w 8614057"/>
              <a:gd name="connsiteY201" fmla="*/ 73848 h 411614"/>
              <a:gd name="connsiteX202" fmla="*/ 1977630 w 8614057"/>
              <a:gd name="connsiteY202" fmla="*/ 337767 h 411614"/>
              <a:gd name="connsiteX203" fmla="*/ 1996604 w 8614057"/>
              <a:gd name="connsiteY203" fmla="*/ 356742 h 411614"/>
              <a:gd name="connsiteX204" fmla="*/ 2072502 w 8614057"/>
              <a:gd name="connsiteY204" fmla="*/ 356742 h 411614"/>
              <a:gd name="connsiteX205" fmla="*/ 2091477 w 8614057"/>
              <a:gd name="connsiteY205" fmla="*/ 337767 h 411614"/>
              <a:gd name="connsiteX206" fmla="*/ 2091477 w 8614057"/>
              <a:gd name="connsiteY206" fmla="*/ 73848 h 411614"/>
              <a:gd name="connsiteX207" fmla="*/ 2072502 w 8614057"/>
              <a:gd name="connsiteY207" fmla="*/ 54873 h 411614"/>
              <a:gd name="connsiteX208" fmla="*/ 1743388 w 8614057"/>
              <a:gd name="connsiteY208" fmla="*/ 54873 h 411614"/>
              <a:gd name="connsiteX209" fmla="*/ 1724413 w 8614057"/>
              <a:gd name="connsiteY209" fmla="*/ 73848 h 411614"/>
              <a:gd name="connsiteX210" fmla="*/ 1724413 w 8614057"/>
              <a:gd name="connsiteY210" fmla="*/ 337767 h 411614"/>
              <a:gd name="connsiteX211" fmla="*/ 1743388 w 8614057"/>
              <a:gd name="connsiteY211" fmla="*/ 356742 h 411614"/>
              <a:gd name="connsiteX212" fmla="*/ 1819286 w 8614057"/>
              <a:gd name="connsiteY212" fmla="*/ 356742 h 411614"/>
              <a:gd name="connsiteX213" fmla="*/ 1838261 w 8614057"/>
              <a:gd name="connsiteY213" fmla="*/ 337767 h 411614"/>
              <a:gd name="connsiteX214" fmla="*/ 1838261 w 8614057"/>
              <a:gd name="connsiteY214" fmla="*/ 73848 h 411614"/>
              <a:gd name="connsiteX215" fmla="*/ 1819286 w 8614057"/>
              <a:gd name="connsiteY215" fmla="*/ 54873 h 411614"/>
              <a:gd name="connsiteX216" fmla="*/ 1490172 w 8614057"/>
              <a:gd name="connsiteY216" fmla="*/ 54873 h 411614"/>
              <a:gd name="connsiteX217" fmla="*/ 1471197 w 8614057"/>
              <a:gd name="connsiteY217" fmla="*/ 73848 h 411614"/>
              <a:gd name="connsiteX218" fmla="*/ 1471197 w 8614057"/>
              <a:gd name="connsiteY218" fmla="*/ 337767 h 411614"/>
              <a:gd name="connsiteX219" fmla="*/ 1490172 w 8614057"/>
              <a:gd name="connsiteY219" fmla="*/ 356742 h 411614"/>
              <a:gd name="connsiteX220" fmla="*/ 1566070 w 8614057"/>
              <a:gd name="connsiteY220" fmla="*/ 356742 h 411614"/>
              <a:gd name="connsiteX221" fmla="*/ 1585045 w 8614057"/>
              <a:gd name="connsiteY221" fmla="*/ 337767 h 411614"/>
              <a:gd name="connsiteX222" fmla="*/ 1585045 w 8614057"/>
              <a:gd name="connsiteY222" fmla="*/ 73848 h 411614"/>
              <a:gd name="connsiteX223" fmla="*/ 1566070 w 8614057"/>
              <a:gd name="connsiteY223" fmla="*/ 54873 h 411614"/>
              <a:gd name="connsiteX224" fmla="*/ 1236957 w 8614057"/>
              <a:gd name="connsiteY224" fmla="*/ 54873 h 411614"/>
              <a:gd name="connsiteX225" fmla="*/ 1217982 w 8614057"/>
              <a:gd name="connsiteY225" fmla="*/ 73848 h 411614"/>
              <a:gd name="connsiteX226" fmla="*/ 1217982 w 8614057"/>
              <a:gd name="connsiteY226" fmla="*/ 337767 h 411614"/>
              <a:gd name="connsiteX227" fmla="*/ 1236957 w 8614057"/>
              <a:gd name="connsiteY227" fmla="*/ 356742 h 411614"/>
              <a:gd name="connsiteX228" fmla="*/ 1312855 w 8614057"/>
              <a:gd name="connsiteY228" fmla="*/ 356742 h 411614"/>
              <a:gd name="connsiteX229" fmla="*/ 1331831 w 8614057"/>
              <a:gd name="connsiteY229" fmla="*/ 337767 h 411614"/>
              <a:gd name="connsiteX230" fmla="*/ 1331831 w 8614057"/>
              <a:gd name="connsiteY230" fmla="*/ 73848 h 411614"/>
              <a:gd name="connsiteX231" fmla="*/ 1312855 w 8614057"/>
              <a:gd name="connsiteY231" fmla="*/ 54873 h 411614"/>
              <a:gd name="connsiteX232" fmla="*/ 983741 w 8614057"/>
              <a:gd name="connsiteY232" fmla="*/ 54873 h 411614"/>
              <a:gd name="connsiteX233" fmla="*/ 964766 w 8614057"/>
              <a:gd name="connsiteY233" fmla="*/ 73848 h 411614"/>
              <a:gd name="connsiteX234" fmla="*/ 964766 w 8614057"/>
              <a:gd name="connsiteY234" fmla="*/ 337767 h 411614"/>
              <a:gd name="connsiteX235" fmla="*/ 983741 w 8614057"/>
              <a:gd name="connsiteY235" fmla="*/ 356742 h 411614"/>
              <a:gd name="connsiteX236" fmla="*/ 1059639 w 8614057"/>
              <a:gd name="connsiteY236" fmla="*/ 356742 h 411614"/>
              <a:gd name="connsiteX237" fmla="*/ 1078614 w 8614057"/>
              <a:gd name="connsiteY237" fmla="*/ 337767 h 411614"/>
              <a:gd name="connsiteX238" fmla="*/ 1078614 w 8614057"/>
              <a:gd name="connsiteY238" fmla="*/ 73848 h 411614"/>
              <a:gd name="connsiteX239" fmla="*/ 1059639 w 8614057"/>
              <a:gd name="connsiteY239" fmla="*/ 54873 h 411614"/>
              <a:gd name="connsiteX240" fmla="*/ 730525 w 8614057"/>
              <a:gd name="connsiteY240" fmla="*/ 54873 h 411614"/>
              <a:gd name="connsiteX241" fmla="*/ 711551 w 8614057"/>
              <a:gd name="connsiteY241" fmla="*/ 73848 h 411614"/>
              <a:gd name="connsiteX242" fmla="*/ 711551 w 8614057"/>
              <a:gd name="connsiteY242" fmla="*/ 337767 h 411614"/>
              <a:gd name="connsiteX243" fmla="*/ 730525 w 8614057"/>
              <a:gd name="connsiteY243" fmla="*/ 356742 h 411614"/>
              <a:gd name="connsiteX244" fmla="*/ 806423 w 8614057"/>
              <a:gd name="connsiteY244" fmla="*/ 356742 h 411614"/>
              <a:gd name="connsiteX245" fmla="*/ 825398 w 8614057"/>
              <a:gd name="connsiteY245" fmla="*/ 337767 h 411614"/>
              <a:gd name="connsiteX246" fmla="*/ 825398 w 8614057"/>
              <a:gd name="connsiteY246" fmla="*/ 73848 h 411614"/>
              <a:gd name="connsiteX247" fmla="*/ 806423 w 8614057"/>
              <a:gd name="connsiteY247" fmla="*/ 54873 h 411614"/>
              <a:gd name="connsiteX248" fmla="*/ 477309 w 8614057"/>
              <a:gd name="connsiteY248" fmla="*/ 54873 h 411614"/>
              <a:gd name="connsiteX249" fmla="*/ 458335 w 8614057"/>
              <a:gd name="connsiteY249" fmla="*/ 73848 h 411614"/>
              <a:gd name="connsiteX250" fmla="*/ 458335 w 8614057"/>
              <a:gd name="connsiteY250" fmla="*/ 337767 h 411614"/>
              <a:gd name="connsiteX251" fmla="*/ 477309 w 8614057"/>
              <a:gd name="connsiteY251" fmla="*/ 356742 h 411614"/>
              <a:gd name="connsiteX252" fmla="*/ 553207 w 8614057"/>
              <a:gd name="connsiteY252" fmla="*/ 356742 h 411614"/>
              <a:gd name="connsiteX253" fmla="*/ 572182 w 8614057"/>
              <a:gd name="connsiteY253" fmla="*/ 337767 h 411614"/>
              <a:gd name="connsiteX254" fmla="*/ 572182 w 8614057"/>
              <a:gd name="connsiteY254" fmla="*/ 73848 h 411614"/>
              <a:gd name="connsiteX255" fmla="*/ 553207 w 8614057"/>
              <a:gd name="connsiteY255" fmla="*/ 54873 h 411614"/>
              <a:gd name="connsiteX256" fmla="*/ 224094 w 8614057"/>
              <a:gd name="connsiteY256" fmla="*/ 54873 h 411614"/>
              <a:gd name="connsiteX257" fmla="*/ 205119 w 8614057"/>
              <a:gd name="connsiteY257" fmla="*/ 73848 h 411614"/>
              <a:gd name="connsiteX258" fmla="*/ 205119 w 8614057"/>
              <a:gd name="connsiteY258" fmla="*/ 337767 h 411614"/>
              <a:gd name="connsiteX259" fmla="*/ 224094 w 8614057"/>
              <a:gd name="connsiteY259" fmla="*/ 356742 h 411614"/>
              <a:gd name="connsiteX260" fmla="*/ 299991 w 8614057"/>
              <a:gd name="connsiteY260" fmla="*/ 356742 h 411614"/>
              <a:gd name="connsiteX261" fmla="*/ 318966 w 8614057"/>
              <a:gd name="connsiteY261" fmla="*/ 337767 h 411614"/>
              <a:gd name="connsiteX262" fmla="*/ 318966 w 8614057"/>
              <a:gd name="connsiteY262" fmla="*/ 73848 h 411614"/>
              <a:gd name="connsiteX263" fmla="*/ 299991 w 8614057"/>
              <a:gd name="connsiteY263" fmla="*/ 54873 h 411614"/>
              <a:gd name="connsiteX264" fmla="*/ 0 w 8614057"/>
              <a:gd name="connsiteY264" fmla="*/ 0 h 411614"/>
              <a:gd name="connsiteX265" fmla="*/ 8614057 w 8614057"/>
              <a:gd name="connsiteY265" fmla="*/ 0 h 411614"/>
              <a:gd name="connsiteX266" fmla="*/ 8614057 w 8614057"/>
              <a:gd name="connsiteY266" fmla="*/ 54873 h 411614"/>
              <a:gd name="connsiteX267" fmla="*/ 8580205 w 8614057"/>
              <a:gd name="connsiteY267" fmla="*/ 54873 h 411614"/>
              <a:gd name="connsiteX268" fmla="*/ 8561230 w 8614057"/>
              <a:gd name="connsiteY268" fmla="*/ 73848 h 411614"/>
              <a:gd name="connsiteX269" fmla="*/ 8561230 w 8614057"/>
              <a:gd name="connsiteY269" fmla="*/ 337767 h 411614"/>
              <a:gd name="connsiteX270" fmla="*/ 8580205 w 8614057"/>
              <a:gd name="connsiteY270" fmla="*/ 356742 h 411614"/>
              <a:gd name="connsiteX271" fmla="*/ 8614057 w 8614057"/>
              <a:gd name="connsiteY271" fmla="*/ 356742 h 411614"/>
              <a:gd name="connsiteX272" fmla="*/ 8614057 w 8614057"/>
              <a:gd name="connsiteY272" fmla="*/ 411614 h 411614"/>
              <a:gd name="connsiteX273" fmla="*/ 0 w 8614057"/>
              <a:gd name="connsiteY273" fmla="*/ 411614 h 411614"/>
              <a:gd name="connsiteX274" fmla="*/ 0 w 8614057"/>
              <a:gd name="connsiteY274" fmla="*/ 356742 h 411614"/>
              <a:gd name="connsiteX275" fmla="*/ 46775 w 8614057"/>
              <a:gd name="connsiteY275" fmla="*/ 356742 h 411614"/>
              <a:gd name="connsiteX276" fmla="*/ 65750 w 8614057"/>
              <a:gd name="connsiteY276" fmla="*/ 337767 h 411614"/>
              <a:gd name="connsiteX277" fmla="*/ 65750 w 8614057"/>
              <a:gd name="connsiteY277" fmla="*/ 73848 h 411614"/>
              <a:gd name="connsiteX278" fmla="*/ 46775 w 8614057"/>
              <a:gd name="connsiteY278" fmla="*/ 54873 h 411614"/>
              <a:gd name="connsiteX279" fmla="*/ 0 w 8614057"/>
              <a:gd name="connsiteY279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8614057" h="411614">
                <a:moveTo>
                  <a:pt x="8327003" y="54873"/>
                </a:moveTo>
                <a:cubicBezTo>
                  <a:pt x="8316523" y="54873"/>
                  <a:pt x="8308028" y="63368"/>
                  <a:pt x="8308028" y="73848"/>
                </a:cubicBezTo>
                <a:lnTo>
                  <a:pt x="8308028" y="337767"/>
                </a:lnTo>
                <a:cubicBezTo>
                  <a:pt x="8308028" y="348247"/>
                  <a:pt x="8316523" y="356742"/>
                  <a:pt x="8327003" y="356742"/>
                </a:cubicBezTo>
                <a:lnTo>
                  <a:pt x="8402901" y="356742"/>
                </a:lnTo>
                <a:cubicBezTo>
                  <a:pt x="8413381" y="356742"/>
                  <a:pt x="8421876" y="348247"/>
                  <a:pt x="8421876" y="337767"/>
                </a:cubicBezTo>
                <a:lnTo>
                  <a:pt x="8421876" y="73848"/>
                </a:lnTo>
                <a:cubicBezTo>
                  <a:pt x="8421876" y="63368"/>
                  <a:pt x="8413381" y="54873"/>
                  <a:pt x="8402901" y="54873"/>
                </a:cubicBezTo>
                <a:close/>
                <a:moveTo>
                  <a:pt x="8073787" y="54873"/>
                </a:moveTo>
                <a:cubicBezTo>
                  <a:pt x="8063307" y="54873"/>
                  <a:pt x="8054812" y="63368"/>
                  <a:pt x="8054812" y="73848"/>
                </a:cubicBezTo>
                <a:lnTo>
                  <a:pt x="8054812" y="337767"/>
                </a:lnTo>
                <a:cubicBezTo>
                  <a:pt x="8054812" y="348247"/>
                  <a:pt x="8063307" y="356742"/>
                  <a:pt x="8073787" y="356742"/>
                </a:cubicBezTo>
                <a:lnTo>
                  <a:pt x="8149685" y="356742"/>
                </a:lnTo>
                <a:cubicBezTo>
                  <a:pt x="8160165" y="356742"/>
                  <a:pt x="8168660" y="348247"/>
                  <a:pt x="8168660" y="337767"/>
                </a:cubicBezTo>
                <a:lnTo>
                  <a:pt x="8168660" y="73848"/>
                </a:lnTo>
                <a:cubicBezTo>
                  <a:pt x="8168660" y="63368"/>
                  <a:pt x="8160165" y="54873"/>
                  <a:pt x="8149685" y="54873"/>
                </a:cubicBezTo>
                <a:close/>
                <a:moveTo>
                  <a:pt x="7820571" y="54873"/>
                </a:moveTo>
                <a:cubicBezTo>
                  <a:pt x="7810091" y="54873"/>
                  <a:pt x="7801596" y="63368"/>
                  <a:pt x="7801596" y="73848"/>
                </a:cubicBezTo>
                <a:lnTo>
                  <a:pt x="7801596" y="337767"/>
                </a:lnTo>
                <a:cubicBezTo>
                  <a:pt x="7801596" y="348247"/>
                  <a:pt x="7810091" y="356742"/>
                  <a:pt x="7820571" y="356742"/>
                </a:cubicBezTo>
                <a:lnTo>
                  <a:pt x="7896469" y="356742"/>
                </a:lnTo>
                <a:cubicBezTo>
                  <a:pt x="7906949" y="356742"/>
                  <a:pt x="7915444" y="348247"/>
                  <a:pt x="7915444" y="337767"/>
                </a:cubicBezTo>
                <a:lnTo>
                  <a:pt x="7915444" y="73848"/>
                </a:lnTo>
                <a:cubicBezTo>
                  <a:pt x="7915444" y="63368"/>
                  <a:pt x="7906949" y="54873"/>
                  <a:pt x="7896469" y="54873"/>
                </a:cubicBezTo>
                <a:close/>
                <a:moveTo>
                  <a:pt x="7567355" y="54873"/>
                </a:moveTo>
                <a:cubicBezTo>
                  <a:pt x="7556875" y="54873"/>
                  <a:pt x="7548380" y="63368"/>
                  <a:pt x="7548380" y="73848"/>
                </a:cubicBezTo>
                <a:lnTo>
                  <a:pt x="7548380" y="337767"/>
                </a:lnTo>
                <a:cubicBezTo>
                  <a:pt x="7548380" y="348247"/>
                  <a:pt x="7556875" y="356742"/>
                  <a:pt x="7567355" y="356742"/>
                </a:cubicBezTo>
                <a:lnTo>
                  <a:pt x="7643253" y="356742"/>
                </a:lnTo>
                <a:cubicBezTo>
                  <a:pt x="7653733" y="356742"/>
                  <a:pt x="7662228" y="348247"/>
                  <a:pt x="7662228" y="337767"/>
                </a:cubicBezTo>
                <a:lnTo>
                  <a:pt x="7662228" y="73848"/>
                </a:lnTo>
                <a:cubicBezTo>
                  <a:pt x="7662228" y="63368"/>
                  <a:pt x="7653733" y="54873"/>
                  <a:pt x="7643253" y="54873"/>
                </a:cubicBezTo>
                <a:close/>
                <a:moveTo>
                  <a:pt x="7314139" y="54873"/>
                </a:moveTo>
                <a:cubicBezTo>
                  <a:pt x="7303659" y="54873"/>
                  <a:pt x="7295164" y="63368"/>
                  <a:pt x="7295164" y="73848"/>
                </a:cubicBezTo>
                <a:lnTo>
                  <a:pt x="7295164" y="337767"/>
                </a:lnTo>
                <a:cubicBezTo>
                  <a:pt x="7295164" y="348247"/>
                  <a:pt x="7303659" y="356742"/>
                  <a:pt x="7314139" y="356742"/>
                </a:cubicBezTo>
                <a:lnTo>
                  <a:pt x="7390037" y="356742"/>
                </a:lnTo>
                <a:cubicBezTo>
                  <a:pt x="7400517" y="356742"/>
                  <a:pt x="7409012" y="348247"/>
                  <a:pt x="7409012" y="337767"/>
                </a:cubicBezTo>
                <a:lnTo>
                  <a:pt x="7409012" y="73848"/>
                </a:lnTo>
                <a:cubicBezTo>
                  <a:pt x="7409012" y="63368"/>
                  <a:pt x="7400517" y="54873"/>
                  <a:pt x="7390037" y="54873"/>
                </a:cubicBezTo>
                <a:close/>
                <a:moveTo>
                  <a:pt x="7060923" y="54873"/>
                </a:moveTo>
                <a:cubicBezTo>
                  <a:pt x="7050443" y="54873"/>
                  <a:pt x="7041948" y="63368"/>
                  <a:pt x="7041948" y="73848"/>
                </a:cubicBezTo>
                <a:lnTo>
                  <a:pt x="7041948" y="337767"/>
                </a:lnTo>
                <a:cubicBezTo>
                  <a:pt x="7041948" y="348247"/>
                  <a:pt x="7050443" y="356742"/>
                  <a:pt x="7060923" y="356742"/>
                </a:cubicBezTo>
                <a:lnTo>
                  <a:pt x="7136821" y="356742"/>
                </a:lnTo>
                <a:cubicBezTo>
                  <a:pt x="7147301" y="356742"/>
                  <a:pt x="7155796" y="348247"/>
                  <a:pt x="7155796" y="337767"/>
                </a:cubicBezTo>
                <a:lnTo>
                  <a:pt x="7155796" y="73848"/>
                </a:lnTo>
                <a:cubicBezTo>
                  <a:pt x="7155796" y="63368"/>
                  <a:pt x="7147301" y="54873"/>
                  <a:pt x="7136821" y="54873"/>
                </a:cubicBezTo>
                <a:close/>
                <a:moveTo>
                  <a:pt x="6807707" y="54873"/>
                </a:moveTo>
                <a:cubicBezTo>
                  <a:pt x="6797227" y="54873"/>
                  <a:pt x="6788732" y="63368"/>
                  <a:pt x="6788732" y="73848"/>
                </a:cubicBezTo>
                <a:lnTo>
                  <a:pt x="6788732" y="337767"/>
                </a:lnTo>
                <a:cubicBezTo>
                  <a:pt x="6788732" y="348247"/>
                  <a:pt x="6797227" y="356742"/>
                  <a:pt x="6807707" y="356742"/>
                </a:cubicBezTo>
                <a:lnTo>
                  <a:pt x="6883605" y="356742"/>
                </a:lnTo>
                <a:cubicBezTo>
                  <a:pt x="6894085" y="356742"/>
                  <a:pt x="6902580" y="348247"/>
                  <a:pt x="6902580" y="337767"/>
                </a:cubicBezTo>
                <a:lnTo>
                  <a:pt x="6902580" y="73848"/>
                </a:lnTo>
                <a:cubicBezTo>
                  <a:pt x="6902580" y="63368"/>
                  <a:pt x="6894085" y="54873"/>
                  <a:pt x="6883605" y="54873"/>
                </a:cubicBezTo>
                <a:close/>
                <a:moveTo>
                  <a:pt x="6554491" y="54873"/>
                </a:moveTo>
                <a:cubicBezTo>
                  <a:pt x="6544011" y="54873"/>
                  <a:pt x="6535516" y="63368"/>
                  <a:pt x="6535516" y="73848"/>
                </a:cubicBezTo>
                <a:lnTo>
                  <a:pt x="6535516" y="337767"/>
                </a:lnTo>
                <a:cubicBezTo>
                  <a:pt x="6535516" y="348247"/>
                  <a:pt x="6544011" y="356742"/>
                  <a:pt x="6554491" y="356742"/>
                </a:cubicBezTo>
                <a:lnTo>
                  <a:pt x="6630389" y="356742"/>
                </a:lnTo>
                <a:cubicBezTo>
                  <a:pt x="6640869" y="356742"/>
                  <a:pt x="6649364" y="348247"/>
                  <a:pt x="6649364" y="337767"/>
                </a:cubicBezTo>
                <a:lnTo>
                  <a:pt x="6649364" y="73848"/>
                </a:lnTo>
                <a:cubicBezTo>
                  <a:pt x="6649364" y="63368"/>
                  <a:pt x="6640869" y="54873"/>
                  <a:pt x="6630389" y="54873"/>
                </a:cubicBezTo>
                <a:close/>
                <a:moveTo>
                  <a:pt x="6301275" y="54873"/>
                </a:moveTo>
                <a:cubicBezTo>
                  <a:pt x="6290795" y="54873"/>
                  <a:pt x="6282300" y="63368"/>
                  <a:pt x="6282300" y="73848"/>
                </a:cubicBezTo>
                <a:lnTo>
                  <a:pt x="6282300" y="337767"/>
                </a:lnTo>
                <a:cubicBezTo>
                  <a:pt x="6282300" y="348247"/>
                  <a:pt x="6290795" y="356742"/>
                  <a:pt x="6301275" y="356742"/>
                </a:cubicBezTo>
                <a:lnTo>
                  <a:pt x="6377173" y="356742"/>
                </a:lnTo>
                <a:cubicBezTo>
                  <a:pt x="6387653" y="356742"/>
                  <a:pt x="6396148" y="348247"/>
                  <a:pt x="6396148" y="337767"/>
                </a:cubicBezTo>
                <a:lnTo>
                  <a:pt x="6396148" y="73848"/>
                </a:lnTo>
                <a:cubicBezTo>
                  <a:pt x="6396148" y="63368"/>
                  <a:pt x="6387653" y="54873"/>
                  <a:pt x="6377173" y="54873"/>
                </a:cubicBezTo>
                <a:close/>
                <a:moveTo>
                  <a:pt x="6048059" y="54873"/>
                </a:moveTo>
                <a:cubicBezTo>
                  <a:pt x="6037579" y="54873"/>
                  <a:pt x="6029084" y="63368"/>
                  <a:pt x="6029084" y="73848"/>
                </a:cubicBezTo>
                <a:lnTo>
                  <a:pt x="6029084" y="337767"/>
                </a:lnTo>
                <a:cubicBezTo>
                  <a:pt x="6029084" y="348247"/>
                  <a:pt x="6037579" y="356742"/>
                  <a:pt x="6048059" y="356742"/>
                </a:cubicBezTo>
                <a:lnTo>
                  <a:pt x="6123957" y="356742"/>
                </a:lnTo>
                <a:cubicBezTo>
                  <a:pt x="6134437" y="356742"/>
                  <a:pt x="6142932" y="348247"/>
                  <a:pt x="6142932" y="337767"/>
                </a:cubicBezTo>
                <a:lnTo>
                  <a:pt x="6142932" y="73848"/>
                </a:lnTo>
                <a:cubicBezTo>
                  <a:pt x="6142932" y="63368"/>
                  <a:pt x="6134437" y="54873"/>
                  <a:pt x="6123957" y="54873"/>
                </a:cubicBezTo>
                <a:close/>
                <a:moveTo>
                  <a:pt x="5794843" y="54873"/>
                </a:moveTo>
                <a:cubicBezTo>
                  <a:pt x="5784363" y="54873"/>
                  <a:pt x="5775868" y="63368"/>
                  <a:pt x="5775868" y="73848"/>
                </a:cubicBezTo>
                <a:lnTo>
                  <a:pt x="5775868" y="337767"/>
                </a:lnTo>
                <a:cubicBezTo>
                  <a:pt x="5775868" y="348247"/>
                  <a:pt x="5784363" y="356742"/>
                  <a:pt x="5794843" y="356742"/>
                </a:cubicBezTo>
                <a:lnTo>
                  <a:pt x="5870741" y="356742"/>
                </a:lnTo>
                <a:cubicBezTo>
                  <a:pt x="5881221" y="356742"/>
                  <a:pt x="5889716" y="348247"/>
                  <a:pt x="5889716" y="337767"/>
                </a:cubicBezTo>
                <a:lnTo>
                  <a:pt x="5889716" y="73848"/>
                </a:lnTo>
                <a:cubicBezTo>
                  <a:pt x="5889716" y="63368"/>
                  <a:pt x="5881221" y="54873"/>
                  <a:pt x="5870741" y="54873"/>
                </a:cubicBezTo>
                <a:close/>
                <a:moveTo>
                  <a:pt x="5541627" y="54873"/>
                </a:moveTo>
                <a:cubicBezTo>
                  <a:pt x="5531147" y="54873"/>
                  <a:pt x="5522652" y="63368"/>
                  <a:pt x="5522652" y="73848"/>
                </a:cubicBezTo>
                <a:lnTo>
                  <a:pt x="5522652" y="337767"/>
                </a:lnTo>
                <a:cubicBezTo>
                  <a:pt x="5522652" y="348247"/>
                  <a:pt x="5531147" y="356742"/>
                  <a:pt x="5541627" y="356742"/>
                </a:cubicBezTo>
                <a:lnTo>
                  <a:pt x="5617525" y="356742"/>
                </a:lnTo>
                <a:cubicBezTo>
                  <a:pt x="5628005" y="356742"/>
                  <a:pt x="5636500" y="348247"/>
                  <a:pt x="5636500" y="337767"/>
                </a:cubicBezTo>
                <a:lnTo>
                  <a:pt x="5636500" y="73848"/>
                </a:lnTo>
                <a:cubicBezTo>
                  <a:pt x="5636500" y="63368"/>
                  <a:pt x="5628005" y="54873"/>
                  <a:pt x="5617525" y="54873"/>
                </a:cubicBezTo>
                <a:close/>
                <a:moveTo>
                  <a:pt x="5288411" y="54873"/>
                </a:moveTo>
                <a:cubicBezTo>
                  <a:pt x="5277931" y="54873"/>
                  <a:pt x="5269436" y="63368"/>
                  <a:pt x="5269436" y="73848"/>
                </a:cubicBezTo>
                <a:lnTo>
                  <a:pt x="5269436" y="337767"/>
                </a:lnTo>
                <a:cubicBezTo>
                  <a:pt x="5269436" y="348247"/>
                  <a:pt x="5277931" y="356742"/>
                  <a:pt x="5288411" y="356742"/>
                </a:cubicBezTo>
                <a:lnTo>
                  <a:pt x="5364309" y="356742"/>
                </a:lnTo>
                <a:cubicBezTo>
                  <a:pt x="5374789" y="356742"/>
                  <a:pt x="5383284" y="348247"/>
                  <a:pt x="5383284" y="337767"/>
                </a:cubicBezTo>
                <a:lnTo>
                  <a:pt x="5383284" y="73848"/>
                </a:lnTo>
                <a:cubicBezTo>
                  <a:pt x="5383284" y="63368"/>
                  <a:pt x="5374789" y="54873"/>
                  <a:pt x="5364309" y="54873"/>
                </a:cubicBezTo>
                <a:close/>
                <a:moveTo>
                  <a:pt x="5035195" y="54873"/>
                </a:moveTo>
                <a:cubicBezTo>
                  <a:pt x="5024715" y="54873"/>
                  <a:pt x="5016220" y="63368"/>
                  <a:pt x="5016220" y="73848"/>
                </a:cubicBezTo>
                <a:lnTo>
                  <a:pt x="5016220" y="337767"/>
                </a:lnTo>
                <a:cubicBezTo>
                  <a:pt x="5016220" y="348247"/>
                  <a:pt x="5024715" y="356742"/>
                  <a:pt x="5035195" y="356742"/>
                </a:cubicBezTo>
                <a:lnTo>
                  <a:pt x="5111093" y="356742"/>
                </a:lnTo>
                <a:cubicBezTo>
                  <a:pt x="5121573" y="356742"/>
                  <a:pt x="5130068" y="348247"/>
                  <a:pt x="5130068" y="337767"/>
                </a:cubicBezTo>
                <a:lnTo>
                  <a:pt x="5130068" y="73848"/>
                </a:lnTo>
                <a:cubicBezTo>
                  <a:pt x="5130068" y="63368"/>
                  <a:pt x="5121573" y="54873"/>
                  <a:pt x="5111093" y="54873"/>
                </a:cubicBezTo>
                <a:close/>
                <a:moveTo>
                  <a:pt x="4781979" y="54873"/>
                </a:moveTo>
                <a:cubicBezTo>
                  <a:pt x="4771499" y="54873"/>
                  <a:pt x="4763004" y="63368"/>
                  <a:pt x="4763004" y="73848"/>
                </a:cubicBezTo>
                <a:lnTo>
                  <a:pt x="4763004" y="337767"/>
                </a:lnTo>
                <a:cubicBezTo>
                  <a:pt x="4763004" y="348247"/>
                  <a:pt x="4771499" y="356742"/>
                  <a:pt x="4781979" y="356742"/>
                </a:cubicBezTo>
                <a:lnTo>
                  <a:pt x="4857877" y="356742"/>
                </a:lnTo>
                <a:cubicBezTo>
                  <a:pt x="4868357" y="356742"/>
                  <a:pt x="4876852" y="348247"/>
                  <a:pt x="4876852" y="337767"/>
                </a:cubicBezTo>
                <a:lnTo>
                  <a:pt x="4876852" y="73848"/>
                </a:lnTo>
                <a:cubicBezTo>
                  <a:pt x="4876852" y="63368"/>
                  <a:pt x="4868357" y="54873"/>
                  <a:pt x="4857877" y="54873"/>
                </a:cubicBezTo>
                <a:close/>
                <a:moveTo>
                  <a:pt x="4528763" y="54873"/>
                </a:moveTo>
                <a:cubicBezTo>
                  <a:pt x="4518283" y="54873"/>
                  <a:pt x="4509788" y="63368"/>
                  <a:pt x="4509788" y="73848"/>
                </a:cubicBezTo>
                <a:lnTo>
                  <a:pt x="4509788" y="337767"/>
                </a:lnTo>
                <a:cubicBezTo>
                  <a:pt x="4509788" y="348247"/>
                  <a:pt x="4518283" y="356742"/>
                  <a:pt x="4528763" y="356742"/>
                </a:cubicBezTo>
                <a:lnTo>
                  <a:pt x="4604661" y="356742"/>
                </a:lnTo>
                <a:cubicBezTo>
                  <a:pt x="4615141" y="356742"/>
                  <a:pt x="4623636" y="348247"/>
                  <a:pt x="4623636" y="337767"/>
                </a:cubicBezTo>
                <a:lnTo>
                  <a:pt x="4623636" y="73848"/>
                </a:lnTo>
                <a:cubicBezTo>
                  <a:pt x="4623636" y="63368"/>
                  <a:pt x="4615141" y="54873"/>
                  <a:pt x="4604661" y="54873"/>
                </a:cubicBezTo>
                <a:close/>
                <a:moveTo>
                  <a:pt x="4275547" y="54873"/>
                </a:moveTo>
                <a:cubicBezTo>
                  <a:pt x="4265067" y="54873"/>
                  <a:pt x="4256572" y="63368"/>
                  <a:pt x="4256572" y="73848"/>
                </a:cubicBezTo>
                <a:lnTo>
                  <a:pt x="4256572" y="337767"/>
                </a:lnTo>
                <a:cubicBezTo>
                  <a:pt x="4256572" y="348247"/>
                  <a:pt x="4265067" y="356742"/>
                  <a:pt x="4275547" y="356742"/>
                </a:cubicBezTo>
                <a:lnTo>
                  <a:pt x="4351445" y="356742"/>
                </a:lnTo>
                <a:cubicBezTo>
                  <a:pt x="4361925" y="356742"/>
                  <a:pt x="4370420" y="348247"/>
                  <a:pt x="4370420" y="337767"/>
                </a:cubicBezTo>
                <a:lnTo>
                  <a:pt x="4370420" y="73848"/>
                </a:lnTo>
                <a:cubicBezTo>
                  <a:pt x="4370420" y="63368"/>
                  <a:pt x="4361925" y="54873"/>
                  <a:pt x="4351445" y="54873"/>
                </a:cubicBezTo>
                <a:close/>
                <a:moveTo>
                  <a:pt x="4022331" y="54873"/>
                </a:moveTo>
                <a:cubicBezTo>
                  <a:pt x="4011851" y="54873"/>
                  <a:pt x="4003356" y="63368"/>
                  <a:pt x="4003356" y="73848"/>
                </a:cubicBezTo>
                <a:lnTo>
                  <a:pt x="4003356" y="337767"/>
                </a:lnTo>
                <a:cubicBezTo>
                  <a:pt x="4003356" y="348247"/>
                  <a:pt x="4011851" y="356742"/>
                  <a:pt x="4022331" y="356742"/>
                </a:cubicBezTo>
                <a:lnTo>
                  <a:pt x="4098229" y="356742"/>
                </a:lnTo>
                <a:cubicBezTo>
                  <a:pt x="4108709" y="356742"/>
                  <a:pt x="4117204" y="348247"/>
                  <a:pt x="4117204" y="337767"/>
                </a:cubicBezTo>
                <a:lnTo>
                  <a:pt x="4117204" y="73848"/>
                </a:lnTo>
                <a:cubicBezTo>
                  <a:pt x="4117204" y="63368"/>
                  <a:pt x="4108709" y="54873"/>
                  <a:pt x="4098229" y="54873"/>
                </a:cubicBezTo>
                <a:close/>
                <a:moveTo>
                  <a:pt x="3769115" y="54873"/>
                </a:moveTo>
                <a:cubicBezTo>
                  <a:pt x="3758635" y="54873"/>
                  <a:pt x="3750140" y="63368"/>
                  <a:pt x="3750140" y="73848"/>
                </a:cubicBezTo>
                <a:lnTo>
                  <a:pt x="3750140" y="337767"/>
                </a:lnTo>
                <a:cubicBezTo>
                  <a:pt x="3750140" y="348247"/>
                  <a:pt x="3758635" y="356742"/>
                  <a:pt x="3769115" y="356742"/>
                </a:cubicBezTo>
                <a:lnTo>
                  <a:pt x="3845013" y="356742"/>
                </a:lnTo>
                <a:cubicBezTo>
                  <a:pt x="3855493" y="356742"/>
                  <a:pt x="3863988" y="348247"/>
                  <a:pt x="3863988" y="337767"/>
                </a:cubicBezTo>
                <a:lnTo>
                  <a:pt x="3863988" y="73848"/>
                </a:lnTo>
                <a:cubicBezTo>
                  <a:pt x="3863988" y="63368"/>
                  <a:pt x="3855493" y="54873"/>
                  <a:pt x="3845013" y="54873"/>
                </a:cubicBezTo>
                <a:close/>
                <a:moveTo>
                  <a:pt x="3515899" y="54873"/>
                </a:moveTo>
                <a:cubicBezTo>
                  <a:pt x="3505420" y="54873"/>
                  <a:pt x="3496925" y="63368"/>
                  <a:pt x="3496925" y="73848"/>
                </a:cubicBezTo>
                <a:lnTo>
                  <a:pt x="3496925" y="337767"/>
                </a:lnTo>
                <a:cubicBezTo>
                  <a:pt x="3496925" y="348247"/>
                  <a:pt x="3505420" y="356742"/>
                  <a:pt x="3515899" y="356742"/>
                </a:cubicBezTo>
                <a:lnTo>
                  <a:pt x="3591797" y="356742"/>
                </a:lnTo>
                <a:cubicBezTo>
                  <a:pt x="3602277" y="356742"/>
                  <a:pt x="3610772" y="348247"/>
                  <a:pt x="3610772" y="337767"/>
                </a:cubicBezTo>
                <a:lnTo>
                  <a:pt x="3610772" y="73848"/>
                </a:lnTo>
                <a:cubicBezTo>
                  <a:pt x="3610772" y="63368"/>
                  <a:pt x="3602277" y="54873"/>
                  <a:pt x="3591797" y="54873"/>
                </a:cubicBezTo>
                <a:close/>
                <a:moveTo>
                  <a:pt x="3262684" y="54873"/>
                </a:moveTo>
                <a:cubicBezTo>
                  <a:pt x="3252204" y="54873"/>
                  <a:pt x="3243710" y="63368"/>
                  <a:pt x="3243710" y="73848"/>
                </a:cubicBezTo>
                <a:lnTo>
                  <a:pt x="3243710" y="337767"/>
                </a:lnTo>
                <a:cubicBezTo>
                  <a:pt x="3243710" y="348247"/>
                  <a:pt x="3252204" y="356742"/>
                  <a:pt x="3262684" y="356742"/>
                </a:cubicBezTo>
                <a:lnTo>
                  <a:pt x="3338582" y="356742"/>
                </a:lnTo>
                <a:cubicBezTo>
                  <a:pt x="3349062" y="356742"/>
                  <a:pt x="3357557" y="348247"/>
                  <a:pt x="3357557" y="337767"/>
                </a:cubicBezTo>
                <a:lnTo>
                  <a:pt x="3357557" y="73848"/>
                </a:lnTo>
                <a:cubicBezTo>
                  <a:pt x="3357557" y="63368"/>
                  <a:pt x="3349062" y="54873"/>
                  <a:pt x="3338582" y="54873"/>
                </a:cubicBezTo>
                <a:close/>
                <a:moveTo>
                  <a:pt x="3009468" y="54873"/>
                </a:moveTo>
                <a:cubicBezTo>
                  <a:pt x="2998988" y="54873"/>
                  <a:pt x="2990493" y="63368"/>
                  <a:pt x="2990493" y="73848"/>
                </a:cubicBezTo>
                <a:lnTo>
                  <a:pt x="2990493" y="337767"/>
                </a:lnTo>
                <a:cubicBezTo>
                  <a:pt x="2990493" y="348247"/>
                  <a:pt x="2998988" y="356742"/>
                  <a:pt x="3009468" y="356742"/>
                </a:cubicBezTo>
                <a:lnTo>
                  <a:pt x="3085366" y="356742"/>
                </a:lnTo>
                <a:cubicBezTo>
                  <a:pt x="3095846" y="356742"/>
                  <a:pt x="3104341" y="348247"/>
                  <a:pt x="3104341" y="337767"/>
                </a:cubicBezTo>
                <a:lnTo>
                  <a:pt x="3104341" y="73848"/>
                </a:lnTo>
                <a:cubicBezTo>
                  <a:pt x="3104341" y="63368"/>
                  <a:pt x="3095846" y="54873"/>
                  <a:pt x="3085366" y="54873"/>
                </a:cubicBezTo>
                <a:close/>
                <a:moveTo>
                  <a:pt x="2756252" y="54873"/>
                </a:moveTo>
                <a:cubicBezTo>
                  <a:pt x="2745772" y="54873"/>
                  <a:pt x="2737277" y="63368"/>
                  <a:pt x="2737277" y="73848"/>
                </a:cubicBezTo>
                <a:lnTo>
                  <a:pt x="2737277" y="337767"/>
                </a:lnTo>
                <a:cubicBezTo>
                  <a:pt x="2737277" y="348247"/>
                  <a:pt x="2745772" y="356742"/>
                  <a:pt x="2756252" y="356742"/>
                </a:cubicBezTo>
                <a:lnTo>
                  <a:pt x="2832150" y="356742"/>
                </a:lnTo>
                <a:cubicBezTo>
                  <a:pt x="2842630" y="356742"/>
                  <a:pt x="2851125" y="348247"/>
                  <a:pt x="2851125" y="337767"/>
                </a:cubicBezTo>
                <a:lnTo>
                  <a:pt x="2851125" y="73848"/>
                </a:lnTo>
                <a:cubicBezTo>
                  <a:pt x="2851125" y="63368"/>
                  <a:pt x="2842630" y="54873"/>
                  <a:pt x="2832150" y="54873"/>
                </a:cubicBezTo>
                <a:close/>
                <a:moveTo>
                  <a:pt x="2503036" y="54873"/>
                </a:moveTo>
                <a:cubicBezTo>
                  <a:pt x="2492557" y="54873"/>
                  <a:pt x="2484061" y="63368"/>
                  <a:pt x="2484061" y="73848"/>
                </a:cubicBezTo>
                <a:lnTo>
                  <a:pt x="2484061" y="337767"/>
                </a:lnTo>
                <a:cubicBezTo>
                  <a:pt x="2484061" y="348247"/>
                  <a:pt x="2492557" y="356742"/>
                  <a:pt x="2503036" y="356742"/>
                </a:cubicBezTo>
                <a:lnTo>
                  <a:pt x="2578934" y="356742"/>
                </a:lnTo>
                <a:cubicBezTo>
                  <a:pt x="2589414" y="356742"/>
                  <a:pt x="2597909" y="348247"/>
                  <a:pt x="2597909" y="337767"/>
                </a:cubicBezTo>
                <a:lnTo>
                  <a:pt x="2597909" y="73848"/>
                </a:lnTo>
                <a:cubicBezTo>
                  <a:pt x="2597909" y="63368"/>
                  <a:pt x="2589414" y="54873"/>
                  <a:pt x="2578934" y="54873"/>
                </a:cubicBezTo>
                <a:close/>
                <a:moveTo>
                  <a:pt x="2249820" y="54873"/>
                </a:moveTo>
                <a:cubicBezTo>
                  <a:pt x="2239340" y="54873"/>
                  <a:pt x="2230846" y="63368"/>
                  <a:pt x="2230846" y="73848"/>
                </a:cubicBezTo>
                <a:lnTo>
                  <a:pt x="2230846" y="337767"/>
                </a:lnTo>
                <a:cubicBezTo>
                  <a:pt x="2230846" y="348247"/>
                  <a:pt x="2239340" y="356742"/>
                  <a:pt x="2249820" y="356742"/>
                </a:cubicBezTo>
                <a:lnTo>
                  <a:pt x="2325719" y="356742"/>
                </a:lnTo>
                <a:cubicBezTo>
                  <a:pt x="2336198" y="356742"/>
                  <a:pt x="2344693" y="348247"/>
                  <a:pt x="2344693" y="337767"/>
                </a:cubicBezTo>
                <a:lnTo>
                  <a:pt x="2344693" y="73848"/>
                </a:lnTo>
                <a:cubicBezTo>
                  <a:pt x="2344693" y="63368"/>
                  <a:pt x="2336198" y="54873"/>
                  <a:pt x="2325719" y="54873"/>
                </a:cubicBezTo>
                <a:close/>
                <a:moveTo>
                  <a:pt x="1996604" y="54873"/>
                </a:moveTo>
                <a:cubicBezTo>
                  <a:pt x="1986124" y="54873"/>
                  <a:pt x="1977630" y="63368"/>
                  <a:pt x="1977630" y="73848"/>
                </a:cubicBezTo>
                <a:lnTo>
                  <a:pt x="1977630" y="337767"/>
                </a:lnTo>
                <a:cubicBezTo>
                  <a:pt x="1977630" y="348247"/>
                  <a:pt x="1986124" y="356742"/>
                  <a:pt x="1996604" y="356742"/>
                </a:cubicBezTo>
                <a:lnTo>
                  <a:pt x="2072502" y="356742"/>
                </a:lnTo>
                <a:cubicBezTo>
                  <a:pt x="2082981" y="356742"/>
                  <a:pt x="2091477" y="348247"/>
                  <a:pt x="2091477" y="337767"/>
                </a:cubicBezTo>
                <a:lnTo>
                  <a:pt x="2091477" y="73848"/>
                </a:lnTo>
                <a:cubicBezTo>
                  <a:pt x="2091477" y="63368"/>
                  <a:pt x="2082981" y="54873"/>
                  <a:pt x="2072502" y="54873"/>
                </a:cubicBezTo>
                <a:close/>
                <a:moveTo>
                  <a:pt x="1743388" y="54873"/>
                </a:moveTo>
                <a:cubicBezTo>
                  <a:pt x="1732908" y="54873"/>
                  <a:pt x="1724413" y="63368"/>
                  <a:pt x="1724413" y="73848"/>
                </a:cubicBezTo>
                <a:lnTo>
                  <a:pt x="1724413" y="337767"/>
                </a:lnTo>
                <a:cubicBezTo>
                  <a:pt x="1724413" y="348247"/>
                  <a:pt x="1732908" y="356742"/>
                  <a:pt x="1743388" y="356742"/>
                </a:cubicBezTo>
                <a:lnTo>
                  <a:pt x="1819286" y="356742"/>
                </a:lnTo>
                <a:cubicBezTo>
                  <a:pt x="1829766" y="356742"/>
                  <a:pt x="1838261" y="348247"/>
                  <a:pt x="1838261" y="337767"/>
                </a:cubicBezTo>
                <a:lnTo>
                  <a:pt x="1838261" y="73848"/>
                </a:lnTo>
                <a:cubicBezTo>
                  <a:pt x="1838261" y="63368"/>
                  <a:pt x="1829766" y="54873"/>
                  <a:pt x="1819286" y="54873"/>
                </a:cubicBezTo>
                <a:close/>
                <a:moveTo>
                  <a:pt x="1490172" y="54873"/>
                </a:moveTo>
                <a:cubicBezTo>
                  <a:pt x="1479692" y="54873"/>
                  <a:pt x="1471197" y="63368"/>
                  <a:pt x="1471197" y="73848"/>
                </a:cubicBezTo>
                <a:lnTo>
                  <a:pt x="1471197" y="337767"/>
                </a:lnTo>
                <a:cubicBezTo>
                  <a:pt x="1471197" y="348247"/>
                  <a:pt x="1479692" y="356742"/>
                  <a:pt x="1490172" y="356742"/>
                </a:cubicBezTo>
                <a:lnTo>
                  <a:pt x="1566070" y="356742"/>
                </a:lnTo>
                <a:cubicBezTo>
                  <a:pt x="1576551" y="356742"/>
                  <a:pt x="1585045" y="348247"/>
                  <a:pt x="1585045" y="337767"/>
                </a:cubicBezTo>
                <a:lnTo>
                  <a:pt x="1585045" y="73848"/>
                </a:lnTo>
                <a:cubicBezTo>
                  <a:pt x="1585045" y="63368"/>
                  <a:pt x="1576551" y="54873"/>
                  <a:pt x="1566070" y="54873"/>
                </a:cubicBezTo>
                <a:close/>
                <a:moveTo>
                  <a:pt x="1236957" y="54873"/>
                </a:moveTo>
                <a:cubicBezTo>
                  <a:pt x="1226477" y="54873"/>
                  <a:pt x="1217982" y="63368"/>
                  <a:pt x="1217982" y="73848"/>
                </a:cubicBezTo>
                <a:lnTo>
                  <a:pt x="1217982" y="337767"/>
                </a:lnTo>
                <a:cubicBezTo>
                  <a:pt x="1217982" y="348247"/>
                  <a:pt x="1226477" y="356742"/>
                  <a:pt x="1236957" y="356742"/>
                </a:cubicBezTo>
                <a:lnTo>
                  <a:pt x="1312855" y="356742"/>
                </a:lnTo>
                <a:cubicBezTo>
                  <a:pt x="1323335" y="356742"/>
                  <a:pt x="1331831" y="348247"/>
                  <a:pt x="1331831" y="337767"/>
                </a:cubicBezTo>
                <a:lnTo>
                  <a:pt x="1331831" y="73848"/>
                </a:lnTo>
                <a:cubicBezTo>
                  <a:pt x="1331831" y="63368"/>
                  <a:pt x="1323335" y="54873"/>
                  <a:pt x="1312855" y="54873"/>
                </a:cubicBezTo>
                <a:close/>
                <a:moveTo>
                  <a:pt x="983741" y="54873"/>
                </a:moveTo>
                <a:cubicBezTo>
                  <a:pt x="973261" y="54873"/>
                  <a:pt x="964766" y="63368"/>
                  <a:pt x="964766" y="73848"/>
                </a:cubicBezTo>
                <a:lnTo>
                  <a:pt x="964766" y="337767"/>
                </a:lnTo>
                <a:cubicBezTo>
                  <a:pt x="964766" y="348247"/>
                  <a:pt x="973261" y="356742"/>
                  <a:pt x="983741" y="356742"/>
                </a:cubicBezTo>
                <a:lnTo>
                  <a:pt x="1059639" y="356742"/>
                </a:lnTo>
                <a:cubicBezTo>
                  <a:pt x="1070119" y="356742"/>
                  <a:pt x="1078614" y="348247"/>
                  <a:pt x="1078614" y="337767"/>
                </a:cubicBezTo>
                <a:lnTo>
                  <a:pt x="1078614" y="73848"/>
                </a:lnTo>
                <a:cubicBezTo>
                  <a:pt x="1078614" y="63368"/>
                  <a:pt x="1070119" y="54873"/>
                  <a:pt x="1059639" y="54873"/>
                </a:cubicBezTo>
                <a:close/>
                <a:moveTo>
                  <a:pt x="730525" y="54873"/>
                </a:moveTo>
                <a:cubicBezTo>
                  <a:pt x="720045" y="54873"/>
                  <a:pt x="711551" y="63368"/>
                  <a:pt x="711551" y="73848"/>
                </a:cubicBezTo>
                <a:lnTo>
                  <a:pt x="711551" y="337767"/>
                </a:lnTo>
                <a:cubicBezTo>
                  <a:pt x="711551" y="348247"/>
                  <a:pt x="720045" y="356742"/>
                  <a:pt x="730525" y="356742"/>
                </a:cubicBezTo>
                <a:lnTo>
                  <a:pt x="806423" y="356742"/>
                </a:lnTo>
                <a:cubicBezTo>
                  <a:pt x="816904" y="356742"/>
                  <a:pt x="825398" y="348247"/>
                  <a:pt x="825398" y="337767"/>
                </a:cubicBezTo>
                <a:lnTo>
                  <a:pt x="825398" y="73848"/>
                </a:lnTo>
                <a:cubicBezTo>
                  <a:pt x="825398" y="63368"/>
                  <a:pt x="816904" y="54873"/>
                  <a:pt x="806423" y="54873"/>
                </a:cubicBezTo>
                <a:close/>
                <a:moveTo>
                  <a:pt x="477309" y="54873"/>
                </a:moveTo>
                <a:cubicBezTo>
                  <a:pt x="466830" y="54873"/>
                  <a:pt x="458335" y="63368"/>
                  <a:pt x="458335" y="73848"/>
                </a:cubicBezTo>
                <a:lnTo>
                  <a:pt x="458335" y="337767"/>
                </a:lnTo>
                <a:cubicBezTo>
                  <a:pt x="458335" y="348247"/>
                  <a:pt x="466830" y="356742"/>
                  <a:pt x="477309" y="356742"/>
                </a:cubicBezTo>
                <a:lnTo>
                  <a:pt x="553207" y="356742"/>
                </a:lnTo>
                <a:cubicBezTo>
                  <a:pt x="563687" y="356742"/>
                  <a:pt x="572182" y="348247"/>
                  <a:pt x="572182" y="337767"/>
                </a:cubicBezTo>
                <a:lnTo>
                  <a:pt x="572182" y="73848"/>
                </a:lnTo>
                <a:cubicBezTo>
                  <a:pt x="572182" y="63368"/>
                  <a:pt x="563687" y="54873"/>
                  <a:pt x="553207" y="54873"/>
                </a:cubicBezTo>
                <a:close/>
                <a:moveTo>
                  <a:pt x="224094" y="54873"/>
                </a:moveTo>
                <a:cubicBezTo>
                  <a:pt x="213613" y="54873"/>
                  <a:pt x="205119" y="63368"/>
                  <a:pt x="205119" y="73848"/>
                </a:cubicBezTo>
                <a:lnTo>
                  <a:pt x="205119" y="337767"/>
                </a:lnTo>
                <a:cubicBezTo>
                  <a:pt x="205119" y="348247"/>
                  <a:pt x="213613" y="356742"/>
                  <a:pt x="224094" y="356742"/>
                </a:cubicBezTo>
                <a:lnTo>
                  <a:pt x="299991" y="356742"/>
                </a:lnTo>
                <a:cubicBezTo>
                  <a:pt x="310471" y="356742"/>
                  <a:pt x="318966" y="348247"/>
                  <a:pt x="318966" y="337767"/>
                </a:cubicBezTo>
                <a:lnTo>
                  <a:pt x="318966" y="73848"/>
                </a:lnTo>
                <a:cubicBezTo>
                  <a:pt x="318966" y="63368"/>
                  <a:pt x="310471" y="54873"/>
                  <a:pt x="299991" y="54873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80205" y="54873"/>
                </a:lnTo>
                <a:cubicBezTo>
                  <a:pt x="8569725" y="54873"/>
                  <a:pt x="8561230" y="63368"/>
                  <a:pt x="8561230" y="73848"/>
                </a:cubicBezTo>
                <a:lnTo>
                  <a:pt x="8561230" y="337767"/>
                </a:lnTo>
                <a:cubicBezTo>
                  <a:pt x="8561230" y="348247"/>
                  <a:pt x="8569725" y="356742"/>
                  <a:pt x="8580205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46775" y="356742"/>
                </a:lnTo>
                <a:cubicBezTo>
                  <a:pt x="57255" y="356742"/>
                  <a:pt x="65750" y="348247"/>
                  <a:pt x="65750" y="337767"/>
                </a:cubicBezTo>
                <a:lnTo>
                  <a:pt x="65750" y="73848"/>
                </a:lnTo>
                <a:cubicBezTo>
                  <a:pt x="65750" y="63368"/>
                  <a:pt x="57255" y="54873"/>
                  <a:pt x="46775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C977CFC-956A-639D-3E24-2F206CE3C0C0}"/>
              </a:ext>
            </a:extLst>
          </p:cNvPr>
          <p:cNvSpPr/>
          <p:nvPr/>
        </p:nvSpPr>
        <p:spPr bwMode="auto">
          <a:xfrm>
            <a:off x="678571" y="2578127"/>
            <a:ext cx="8614057" cy="411614"/>
          </a:xfrm>
          <a:custGeom>
            <a:avLst/>
            <a:gdLst>
              <a:gd name="connsiteX0" fmla="*/ 8068044 w 8614057"/>
              <a:gd name="connsiteY0" fmla="*/ 54873 h 411614"/>
              <a:gd name="connsiteX1" fmla="*/ 8017731 w 8614057"/>
              <a:gd name="connsiteY1" fmla="*/ 105186 h 411614"/>
              <a:gd name="connsiteX2" fmla="*/ 8017731 w 8614057"/>
              <a:gd name="connsiteY2" fmla="*/ 306429 h 411614"/>
              <a:gd name="connsiteX3" fmla="*/ 8068044 w 8614057"/>
              <a:gd name="connsiteY3" fmla="*/ 356742 h 411614"/>
              <a:gd name="connsiteX4" fmla="*/ 8307326 w 8614057"/>
              <a:gd name="connsiteY4" fmla="*/ 356742 h 411614"/>
              <a:gd name="connsiteX5" fmla="*/ 8357639 w 8614057"/>
              <a:gd name="connsiteY5" fmla="*/ 306429 h 411614"/>
              <a:gd name="connsiteX6" fmla="*/ 8357639 w 8614057"/>
              <a:gd name="connsiteY6" fmla="*/ 105186 h 411614"/>
              <a:gd name="connsiteX7" fmla="*/ 8307326 w 8614057"/>
              <a:gd name="connsiteY7" fmla="*/ 54873 h 411614"/>
              <a:gd name="connsiteX8" fmla="*/ 7637578 w 8614057"/>
              <a:gd name="connsiteY8" fmla="*/ 54873 h 411614"/>
              <a:gd name="connsiteX9" fmla="*/ 7587265 w 8614057"/>
              <a:gd name="connsiteY9" fmla="*/ 105186 h 411614"/>
              <a:gd name="connsiteX10" fmla="*/ 7587265 w 8614057"/>
              <a:gd name="connsiteY10" fmla="*/ 306429 h 411614"/>
              <a:gd name="connsiteX11" fmla="*/ 7637578 w 8614057"/>
              <a:gd name="connsiteY11" fmla="*/ 356742 h 411614"/>
              <a:gd name="connsiteX12" fmla="*/ 7876860 w 8614057"/>
              <a:gd name="connsiteY12" fmla="*/ 356742 h 411614"/>
              <a:gd name="connsiteX13" fmla="*/ 7927173 w 8614057"/>
              <a:gd name="connsiteY13" fmla="*/ 306429 h 411614"/>
              <a:gd name="connsiteX14" fmla="*/ 7927173 w 8614057"/>
              <a:gd name="connsiteY14" fmla="*/ 105186 h 411614"/>
              <a:gd name="connsiteX15" fmla="*/ 7876860 w 8614057"/>
              <a:gd name="connsiteY15" fmla="*/ 54873 h 411614"/>
              <a:gd name="connsiteX16" fmla="*/ 7207112 w 8614057"/>
              <a:gd name="connsiteY16" fmla="*/ 54873 h 411614"/>
              <a:gd name="connsiteX17" fmla="*/ 7156799 w 8614057"/>
              <a:gd name="connsiteY17" fmla="*/ 105186 h 411614"/>
              <a:gd name="connsiteX18" fmla="*/ 7156799 w 8614057"/>
              <a:gd name="connsiteY18" fmla="*/ 306429 h 411614"/>
              <a:gd name="connsiteX19" fmla="*/ 7207112 w 8614057"/>
              <a:gd name="connsiteY19" fmla="*/ 356742 h 411614"/>
              <a:gd name="connsiteX20" fmla="*/ 7446394 w 8614057"/>
              <a:gd name="connsiteY20" fmla="*/ 356742 h 411614"/>
              <a:gd name="connsiteX21" fmla="*/ 7496707 w 8614057"/>
              <a:gd name="connsiteY21" fmla="*/ 306429 h 411614"/>
              <a:gd name="connsiteX22" fmla="*/ 7496707 w 8614057"/>
              <a:gd name="connsiteY22" fmla="*/ 105186 h 411614"/>
              <a:gd name="connsiteX23" fmla="*/ 7446394 w 8614057"/>
              <a:gd name="connsiteY23" fmla="*/ 54873 h 411614"/>
              <a:gd name="connsiteX24" fmla="*/ 6776646 w 8614057"/>
              <a:gd name="connsiteY24" fmla="*/ 54873 h 411614"/>
              <a:gd name="connsiteX25" fmla="*/ 6726333 w 8614057"/>
              <a:gd name="connsiteY25" fmla="*/ 105186 h 411614"/>
              <a:gd name="connsiteX26" fmla="*/ 6726333 w 8614057"/>
              <a:gd name="connsiteY26" fmla="*/ 306429 h 411614"/>
              <a:gd name="connsiteX27" fmla="*/ 6776646 w 8614057"/>
              <a:gd name="connsiteY27" fmla="*/ 356742 h 411614"/>
              <a:gd name="connsiteX28" fmla="*/ 7015928 w 8614057"/>
              <a:gd name="connsiteY28" fmla="*/ 356742 h 411614"/>
              <a:gd name="connsiteX29" fmla="*/ 7066241 w 8614057"/>
              <a:gd name="connsiteY29" fmla="*/ 306429 h 411614"/>
              <a:gd name="connsiteX30" fmla="*/ 7066241 w 8614057"/>
              <a:gd name="connsiteY30" fmla="*/ 105186 h 411614"/>
              <a:gd name="connsiteX31" fmla="*/ 7015928 w 8614057"/>
              <a:gd name="connsiteY31" fmla="*/ 54873 h 411614"/>
              <a:gd name="connsiteX32" fmla="*/ 6346180 w 8614057"/>
              <a:gd name="connsiteY32" fmla="*/ 54873 h 411614"/>
              <a:gd name="connsiteX33" fmla="*/ 6295867 w 8614057"/>
              <a:gd name="connsiteY33" fmla="*/ 105186 h 411614"/>
              <a:gd name="connsiteX34" fmla="*/ 6295867 w 8614057"/>
              <a:gd name="connsiteY34" fmla="*/ 306429 h 411614"/>
              <a:gd name="connsiteX35" fmla="*/ 6346180 w 8614057"/>
              <a:gd name="connsiteY35" fmla="*/ 356742 h 411614"/>
              <a:gd name="connsiteX36" fmla="*/ 6585462 w 8614057"/>
              <a:gd name="connsiteY36" fmla="*/ 356742 h 411614"/>
              <a:gd name="connsiteX37" fmla="*/ 6635775 w 8614057"/>
              <a:gd name="connsiteY37" fmla="*/ 306429 h 411614"/>
              <a:gd name="connsiteX38" fmla="*/ 6635775 w 8614057"/>
              <a:gd name="connsiteY38" fmla="*/ 105186 h 411614"/>
              <a:gd name="connsiteX39" fmla="*/ 6585462 w 8614057"/>
              <a:gd name="connsiteY39" fmla="*/ 54873 h 411614"/>
              <a:gd name="connsiteX40" fmla="*/ 5915714 w 8614057"/>
              <a:gd name="connsiteY40" fmla="*/ 54873 h 411614"/>
              <a:gd name="connsiteX41" fmla="*/ 5865401 w 8614057"/>
              <a:gd name="connsiteY41" fmla="*/ 105186 h 411614"/>
              <a:gd name="connsiteX42" fmla="*/ 5865401 w 8614057"/>
              <a:gd name="connsiteY42" fmla="*/ 306429 h 411614"/>
              <a:gd name="connsiteX43" fmla="*/ 5915714 w 8614057"/>
              <a:gd name="connsiteY43" fmla="*/ 356742 h 411614"/>
              <a:gd name="connsiteX44" fmla="*/ 6154996 w 8614057"/>
              <a:gd name="connsiteY44" fmla="*/ 356742 h 411614"/>
              <a:gd name="connsiteX45" fmla="*/ 6205309 w 8614057"/>
              <a:gd name="connsiteY45" fmla="*/ 306429 h 411614"/>
              <a:gd name="connsiteX46" fmla="*/ 6205309 w 8614057"/>
              <a:gd name="connsiteY46" fmla="*/ 105186 h 411614"/>
              <a:gd name="connsiteX47" fmla="*/ 6154996 w 8614057"/>
              <a:gd name="connsiteY47" fmla="*/ 54873 h 411614"/>
              <a:gd name="connsiteX48" fmla="*/ 5485248 w 8614057"/>
              <a:gd name="connsiteY48" fmla="*/ 54873 h 411614"/>
              <a:gd name="connsiteX49" fmla="*/ 5434935 w 8614057"/>
              <a:gd name="connsiteY49" fmla="*/ 105186 h 411614"/>
              <a:gd name="connsiteX50" fmla="*/ 5434935 w 8614057"/>
              <a:gd name="connsiteY50" fmla="*/ 306429 h 411614"/>
              <a:gd name="connsiteX51" fmla="*/ 5485248 w 8614057"/>
              <a:gd name="connsiteY51" fmla="*/ 356742 h 411614"/>
              <a:gd name="connsiteX52" fmla="*/ 5724530 w 8614057"/>
              <a:gd name="connsiteY52" fmla="*/ 356742 h 411614"/>
              <a:gd name="connsiteX53" fmla="*/ 5774843 w 8614057"/>
              <a:gd name="connsiteY53" fmla="*/ 306429 h 411614"/>
              <a:gd name="connsiteX54" fmla="*/ 5774843 w 8614057"/>
              <a:gd name="connsiteY54" fmla="*/ 105186 h 411614"/>
              <a:gd name="connsiteX55" fmla="*/ 5724530 w 8614057"/>
              <a:gd name="connsiteY55" fmla="*/ 54873 h 411614"/>
              <a:gd name="connsiteX56" fmla="*/ 5054782 w 8614057"/>
              <a:gd name="connsiteY56" fmla="*/ 54873 h 411614"/>
              <a:gd name="connsiteX57" fmla="*/ 5004469 w 8614057"/>
              <a:gd name="connsiteY57" fmla="*/ 105186 h 411614"/>
              <a:gd name="connsiteX58" fmla="*/ 5004469 w 8614057"/>
              <a:gd name="connsiteY58" fmla="*/ 306429 h 411614"/>
              <a:gd name="connsiteX59" fmla="*/ 5054782 w 8614057"/>
              <a:gd name="connsiteY59" fmla="*/ 356742 h 411614"/>
              <a:gd name="connsiteX60" fmla="*/ 5294064 w 8614057"/>
              <a:gd name="connsiteY60" fmla="*/ 356742 h 411614"/>
              <a:gd name="connsiteX61" fmla="*/ 5344377 w 8614057"/>
              <a:gd name="connsiteY61" fmla="*/ 306429 h 411614"/>
              <a:gd name="connsiteX62" fmla="*/ 5344377 w 8614057"/>
              <a:gd name="connsiteY62" fmla="*/ 105186 h 411614"/>
              <a:gd name="connsiteX63" fmla="*/ 5294064 w 8614057"/>
              <a:gd name="connsiteY63" fmla="*/ 54873 h 411614"/>
              <a:gd name="connsiteX64" fmla="*/ 4624316 w 8614057"/>
              <a:gd name="connsiteY64" fmla="*/ 54873 h 411614"/>
              <a:gd name="connsiteX65" fmla="*/ 4574003 w 8614057"/>
              <a:gd name="connsiteY65" fmla="*/ 105186 h 411614"/>
              <a:gd name="connsiteX66" fmla="*/ 4574003 w 8614057"/>
              <a:gd name="connsiteY66" fmla="*/ 306429 h 411614"/>
              <a:gd name="connsiteX67" fmla="*/ 4624316 w 8614057"/>
              <a:gd name="connsiteY67" fmla="*/ 356742 h 411614"/>
              <a:gd name="connsiteX68" fmla="*/ 4863598 w 8614057"/>
              <a:gd name="connsiteY68" fmla="*/ 356742 h 411614"/>
              <a:gd name="connsiteX69" fmla="*/ 4913911 w 8614057"/>
              <a:gd name="connsiteY69" fmla="*/ 306429 h 411614"/>
              <a:gd name="connsiteX70" fmla="*/ 4913911 w 8614057"/>
              <a:gd name="connsiteY70" fmla="*/ 105186 h 411614"/>
              <a:gd name="connsiteX71" fmla="*/ 4863598 w 8614057"/>
              <a:gd name="connsiteY71" fmla="*/ 54873 h 411614"/>
              <a:gd name="connsiteX72" fmla="*/ 4193850 w 8614057"/>
              <a:gd name="connsiteY72" fmla="*/ 54873 h 411614"/>
              <a:gd name="connsiteX73" fmla="*/ 4143537 w 8614057"/>
              <a:gd name="connsiteY73" fmla="*/ 105186 h 411614"/>
              <a:gd name="connsiteX74" fmla="*/ 4143537 w 8614057"/>
              <a:gd name="connsiteY74" fmla="*/ 306429 h 411614"/>
              <a:gd name="connsiteX75" fmla="*/ 4193850 w 8614057"/>
              <a:gd name="connsiteY75" fmla="*/ 356742 h 411614"/>
              <a:gd name="connsiteX76" fmla="*/ 4433132 w 8614057"/>
              <a:gd name="connsiteY76" fmla="*/ 356742 h 411614"/>
              <a:gd name="connsiteX77" fmla="*/ 4483445 w 8614057"/>
              <a:gd name="connsiteY77" fmla="*/ 306429 h 411614"/>
              <a:gd name="connsiteX78" fmla="*/ 4483445 w 8614057"/>
              <a:gd name="connsiteY78" fmla="*/ 105186 h 411614"/>
              <a:gd name="connsiteX79" fmla="*/ 4433132 w 8614057"/>
              <a:gd name="connsiteY79" fmla="*/ 54873 h 411614"/>
              <a:gd name="connsiteX80" fmla="*/ 3763384 w 8614057"/>
              <a:gd name="connsiteY80" fmla="*/ 54873 h 411614"/>
              <a:gd name="connsiteX81" fmla="*/ 3713071 w 8614057"/>
              <a:gd name="connsiteY81" fmla="*/ 105186 h 411614"/>
              <a:gd name="connsiteX82" fmla="*/ 3713071 w 8614057"/>
              <a:gd name="connsiteY82" fmla="*/ 306429 h 411614"/>
              <a:gd name="connsiteX83" fmla="*/ 3763384 w 8614057"/>
              <a:gd name="connsiteY83" fmla="*/ 356742 h 411614"/>
              <a:gd name="connsiteX84" fmla="*/ 4002666 w 8614057"/>
              <a:gd name="connsiteY84" fmla="*/ 356742 h 411614"/>
              <a:gd name="connsiteX85" fmla="*/ 4052979 w 8614057"/>
              <a:gd name="connsiteY85" fmla="*/ 306429 h 411614"/>
              <a:gd name="connsiteX86" fmla="*/ 4052979 w 8614057"/>
              <a:gd name="connsiteY86" fmla="*/ 105186 h 411614"/>
              <a:gd name="connsiteX87" fmla="*/ 4002666 w 8614057"/>
              <a:gd name="connsiteY87" fmla="*/ 54873 h 411614"/>
              <a:gd name="connsiteX88" fmla="*/ 3332918 w 8614057"/>
              <a:gd name="connsiteY88" fmla="*/ 54873 h 411614"/>
              <a:gd name="connsiteX89" fmla="*/ 3282606 w 8614057"/>
              <a:gd name="connsiteY89" fmla="*/ 105186 h 411614"/>
              <a:gd name="connsiteX90" fmla="*/ 3282606 w 8614057"/>
              <a:gd name="connsiteY90" fmla="*/ 306429 h 411614"/>
              <a:gd name="connsiteX91" fmla="*/ 3332918 w 8614057"/>
              <a:gd name="connsiteY91" fmla="*/ 356742 h 411614"/>
              <a:gd name="connsiteX92" fmla="*/ 3572200 w 8614057"/>
              <a:gd name="connsiteY92" fmla="*/ 356742 h 411614"/>
              <a:gd name="connsiteX93" fmla="*/ 3622513 w 8614057"/>
              <a:gd name="connsiteY93" fmla="*/ 306429 h 411614"/>
              <a:gd name="connsiteX94" fmla="*/ 3622513 w 8614057"/>
              <a:gd name="connsiteY94" fmla="*/ 105186 h 411614"/>
              <a:gd name="connsiteX95" fmla="*/ 3572200 w 8614057"/>
              <a:gd name="connsiteY95" fmla="*/ 54873 h 411614"/>
              <a:gd name="connsiteX96" fmla="*/ 2902453 w 8614057"/>
              <a:gd name="connsiteY96" fmla="*/ 54873 h 411614"/>
              <a:gd name="connsiteX97" fmla="*/ 2852139 w 8614057"/>
              <a:gd name="connsiteY97" fmla="*/ 105186 h 411614"/>
              <a:gd name="connsiteX98" fmla="*/ 2852139 w 8614057"/>
              <a:gd name="connsiteY98" fmla="*/ 306429 h 411614"/>
              <a:gd name="connsiteX99" fmla="*/ 2902453 w 8614057"/>
              <a:gd name="connsiteY99" fmla="*/ 356742 h 411614"/>
              <a:gd name="connsiteX100" fmla="*/ 3141734 w 8614057"/>
              <a:gd name="connsiteY100" fmla="*/ 356742 h 411614"/>
              <a:gd name="connsiteX101" fmla="*/ 3192048 w 8614057"/>
              <a:gd name="connsiteY101" fmla="*/ 306429 h 411614"/>
              <a:gd name="connsiteX102" fmla="*/ 3192048 w 8614057"/>
              <a:gd name="connsiteY102" fmla="*/ 105186 h 411614"/>
              <a:gd name="connsiteX103" fmla="*/ 3141734 w 8614057"/>
              <a:gd name="connsiteY103" fmla="*/ 54873 h 411614"/>
              <a:gd name="connsiteX104" fmla="*/ 2471986 w 8614057"/>
              <a:gd name="connsiteY104" fmla="*/ 54873 h 411614"/>
              <a:gd name="connsiteX105" fmla="*/ 2421673 w 8614057"/>
              <a:gd name="connsiteY105" fmla="*/ 105186 h 411614"/>
              <a:gd name="connsiteX106" fmla="*/ 2421673 w 8614057"/>
              <a:gd name="connsiteY106" fmla="*/ 306429 h 411614"/>
              <a:gd name="connsiteX107" fmla="*/ 2471986 w 8614057"/>
              <a:gd name="connsiteY107" fmla="*/ 356742 h 411614"/>
              <a:gd name="connsiteX108" fmla="*/ 2711268 w 8614057"/>
              <a:gd name="connsiteY108" fmla="*/ 356742 h 411614"/>
              <a:gd name="connsiteX109" fmla="*/ 2761582 w 8614057"/>
              <a:gd name="connsiteY109" fmla="*/ 306429 h 411614"/>
              <a:gd name="connsiteX110" fmla="*/ 2761582 w 8614057"/>
              <a:gd name="connsiteY110" fmla="*/ 105186 h 411614"/>
              <a:gd name="connsiteX111" fmla="*/ 2711268 w 8614057"/>
              <a:gd name="connsiteY111" fmla="*/ 54873 h 411614"/>
              <a:gd name="connsiteX112" fmla="*/ 2041519 w 8614057"/>
              <a:gd name="connsiteY112" fmla="*/ 54873 h 411614"/>
              <a:gd name="connsiteX113" fmla="*/ 1991206 w 8614057"/>
              <a:gd name="connsiteY113" fmla="*/ 105186 h 411614"/>
              <a:gd name="connsiteX114" fmla="*/ 1991206 w 8614057"/>
              <a:gd name="connsiteY114" fmla="*/ 306429 h 411614"/>
              <a:gd name="connsiteX115" fmla="*/ 2041519 w 8614057"/>
              <a:gd name="connsiteY115" fmla="*/ 356742 h 411614"/>
              <a:gd name="connsiteX116" fmla="*/ 2280801 w 8614057"/>
              <a:gd name="connsiteY116" fmla="*/ 356742 h 411614"/>
              <a:gd name="connsiteX117" fmla="*/ 2331113 w 8614057"/>
              <a:gd name="connsiteY117" fmla="*/ 306429 h 411614"/>
              <a:gd name="connsiteX118" fmla="*/ 2331113 w 8614057"/>
              <a:gd name="connsiteY118" fmla="*/ 105186 h 411614"/>
              <a:gd name="connsiteX119" fmla="*/ 2280801 w 8614057"/>
              <a:gd name="connsiteY119" fmla="*/ 54873 h 411614"/>
              <a:gd name="connsiteX120" fmla="*/ 1611052 w 8614057"/>
              <a:gd name="connsiteY120" fmla="*/ 54873 h 411614"/>
              <a:gd name="connsiteX121" fmla="*/ 1560739 w 8614057"/>
              <a:gd name="connsiteY121" fmla="*/ 105186 h 411614"/>
              <a:gd name="connsiteX122" fmla="*/ 1560739 w 8614057"/>
              <a:gd name="connsiteY122" fmla="*/ 306429 h 411614"/>
              <a:gd name="connsiteX123" fmla="*/ 1611052 w 8614057"/>
              <a:gd name="connsiteY123" fmla="*/ 356742 h 411614"/>
              <a:gd name="connsiteX124" fmla="*/ 1850334 w 8614057"/>
              <a:gd name="connsiteY124" fmla="*/ 356742 h 411614"/>
              <a:gd name="connsiteX125" fmla="*/ 1900647 w 8614057"/>
              <a:gd name="connsiteY125" fmla="*/ 306429 h 411614"/>
              <a:gd name="connsiteX126" fmla="*/ 1900647 w 8614057"/>
              <a:gd name="connsiteY126" fmla="*/ 105186 h 411614"/>
              <a:gd name="connsiteX127" fmla="*/ 1850334 w 8614057"/>
              <a:gd name="connsiteY127" fmla="*/ 54873 h 411614"/>
              <a:gd name="connsiteX128" fmla="*/ 1180585 w 8614057"/>
              <a:gd name="connsiteY128" fmla="*/ 54873 h 411614"/>
              <a:gd name="connsiteX129" fmla="*/ 1130273 w 8614057"/>
              <a:gd name="connsiteY129" fmla="*/ 105186 h 411614"/>
              <a:gd name="connsiteX130" fmla="*/ 1130273 w 8614057"/>
              <a:gd name="connsiteY130" fmla="*/ 306429 h 411614"/>
              <a:gd name="connsiteX131" fmla="*/ 1180585 w 8614057"/>
              <a:gd name="connsiteY131" fmla="*/ 356742 h 411614"/>
              <a:gd name="connsiteX132" fmla="*/ 1419867 w 8614057"/>
              <a:gd name="connsiteY132" fmla="*/ 356742 h 411614"/>
              <a:gd name="connsiteX133" fmla="*/ 1470180 w 8614057"/>
              <a:gd name="connsiteY133" fmla="*/ 306429 h 411614"/>
              <a:gd name="connsiteX134" fmla="*/ 1470180 w 8614057"/>
              <a:gd name="connsiteY134" fmla="*/ 105186 h 411614"/>
              <a:gd name="connsiteX135" fmla="*/ 1419867 w 8614057"/>
              <a:gd name="connsiteY135" fmla="*/ 54873 h 411614"/>
              <a:gd name="connsiteX136" fmla="*/ 750119 w 8614057"/>
              <a:gd name="connsiteY136" fmla="*/ 54873 h 411614"/>
              <a:gd name="connsiteX137" fmla="*/ 699805 w 8614057"/>
              <a:gd name="connsiteY137" fmla="*/ 105186 h 411614"/>
              <a:gd name="connsiteX138" fmla="*/ 699805 w 8614057"/>
              <a:gd name="connsiteY138" fmla="*/ 306429 h 411614"/>
              <a:gd name="connsiteX139" fmla="*/ 750119 w 8614057"/>
              <a:gd name="connsiteY139" fmla="*/ 356742 h 411614"/>
              <a:gd name="connsiteX140" fmla="*/ 989400 w 8614057"/>
              <a:gd name="connsiteY140" fmla="*/ 356742 h 411614"/>
              <a:gd name="connsiteX141" fmla="*/ 1039714 w 8614057"/>
              <a:gd name="connsiteY141" fmla="*/ 306429 h 411614"/>
              <a:gd name="connsiteX142" fmla="*/ 1039714 w 8614057"/>
              <a:gd name="connsiteY142" fmla="*/ 105186 h 411614"/>
              <a:gd name="connsiteX143" fmla="*/ 989400 w 8614057"/>
              <a:gd name="connsiteY143" fmla="*/ 54873 h 411614"/>
              <a:gd name="connsiteX144" fmla="*/ 319650 w 8614057"/>
              <a:gd name="connsiteY144" fmla="*/ 54873 h 411614"/>
              <a:gd name="connsiteX145" fmla="*/ 269337 w 8614057"/>
              <a:gd name="connsiteY145" fmla="*/ 105186 h 411614"/>
              <a:gd name="connsiteX146" fmla="*/ 269337 w 8614057"/>
              <a:gd name="connsiteY146" fmla="*/ 306429 h 411614"/>
              <a:gd name="connsiteX147" fmla="*/ 319650 w 8614057"/>
              <a:gd name="connsiteY147" fmla="*/ 356742 h 411614"/>
              <a:gd name="connsiteX148" fmla="*/ 558932 w 8614057"/>
              <a:gd name="connsiteY148" fmla="*/ 356742 h 411614"/>
              <a:gd name="connsiteX149" fmla="*/ 609245 w 8614057"/>
              <a:gd name="connsiteY149" fmla="*/ 306429 h 411614"/>
              <a:gd name="connsiteX150" fmla="*/ 609245 w 8614057"/>
              <a:gd name="connsiteY150" fmla="*/ 105186 h 411614"/>
              <a:gd name="connsiteX151" fmla="*/ 558932 w 8614057"/>
              <a:gd name="connsiteY151" fmla="*/ 54873 h 411614"/>
              <a:gd name="connsiteX152" fmla="*/ 0 w 8614057"/>
              <a:gd name="connsiteY152" fmla="*/ 0 h 411614"/>
              <a:gd name="connsiteX153" fmla="*/ 8614057 w 8614057"/>
              <a:gd name="connsiteY153" fmla="*/ 0 h 411614"/>
              <a:gd name="connsiteX154" fmla="*/ 8614057 w 8614057"/>
              <a:gd name="connsiteY154" fmla="*/ 54873 h 411614"/>
              <a:gd name="connsiteX155" fmla="*/ 8498513 w 8614057"/>
              <a:gd name="connsiteY155" fmla="*/ 54873 h 411614"/>
              <a:gd name="connsiteX156" fmla="*/ 8448200 w 8614057"/>
              <a:gd name="connsiteY156" fmla="*/ 105186 h 411614"/>
              <a:gd name="connsiteX157" fmla="*/ 8448200 w 8614057"/>
              <a:gd name="connsiteY157" fmla="*/ 306429 h 411614"/>
              <a:gd name="connsiteX158" fmla="*/ 8498513 w 8614057"/>
              <a:gd name="connsiteY158" fmla="*/ 356742 h 411614"/>
              <a:gd name="connsiteX159" fmla="*/ 8614057 w 8614057"/>
              <a:gd name="connsiteY159" fmla="*/ 356742 h 411614"/>
              <a:gd name="connsiteX160" fmla="*/ 8614057 w 8614057"/>
              <a:gd name="connsiteY160" fmla="*/ 411614 h 411614"/>
              <a:gd name="connsiteX161" fmla="*/ 0 w 8614057"/>
              <a:gd name="connsiteY161" fmla="*/ 411614 h 411614"/>
              <a:gd name="connsiteX162" fmla="*/ 0 w 8614057"/>
              <a:gd name="connsiteY162" fmla="*/ 356742 h 411614"/>
              <a:gd name="connsiteX163" fmla="*/ 128467 w 8614057"/>
              <a:gd name="connsiteY163" fmla="*/ 356742 h 411614"/>
              <a:gd name="connsiteX164" fmla="*/ 178780 w 8614057"/>
              <a:gd name="connsiteY164" fmla="*/ 306429 h 411614"/>
              <a:gd name="connsiteX165" fmla="*/ 178780 w 8614057"/>
              <a:gd name="connsiteY165" fmla="*/ 105186 h 411614"/>
              <a:gd name="connsiteX166" fmla="*/ 128467 w 8614057"/>
              <a:gd name="connsiteY166" fmla="*/ 54873 h 411614"/>
              <a:gd name="connsiteX167" fmla="*/ 0 w 8614057"/>
              <a:gd name="connsiteY167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8614057" h="411614">
                <a:moveTo>
                  <a:pt x="8068044" y="54873"/>
                </a:moveTo>
                <a:cubicBezTo>
                  <a:pt x="8040257" y="54873"/>
                  <a:pt x="8017731" y="77399"/>
                  <a:pt x="8017731" y="105186"/>
                </a:cubicBezTo>
                <a:lnTo>
                  <a:pt x="8017731" y="306429"/>
                </a:lnTo>
                <a:cubicBezTo>
                  <a:pt x="8017731" y="334216"/>
                  <a:pt x="8040257" y="356742"/>
                  <a:pt x="8068044" y="356742"/>
                </a:cubicBezTo>
                <a:lnTo>
                  <a:pt x="8307326" y="356742"/>
                </a:lnTo>
                <a:cubicBezTo>
                  <a:pt x="8335113" y="356742"/>
                  <a:pt x="8357639" y="334216"/>
                  <a:pt x="8357639" y="306429"/>
                </a:cubicBezTo>
                <a:lnTo>
                  <a:pt x="8357639" y="105186"/>
                </a:lnTo>
                <a:cubicBezTo>
                  <a:pt x="8357639" y="77399"/>
                  <a:pt x="8335113" y="54873"/>
                  <a:pt x="8307326" y="54873"/>
                </a:cubicBezTo>
                <a:close/>
                <a:moveTo>
                  <a:pt x="7637578" y="54873"/>
                </a:moveTo>
                <a:cubicBezTo>
                  <a:pt x="7609791" y="54873"/>
                  <a:pt x="7587265" y="77399"/>
                  <a:pt x="7587265" y="105186"/>
                </a:cubicBezTo>
                <a:lnTo>
                  <a:pt x="7587265" y="306429"/>
                </a:lnTo>
                <a:cubicBezTo>
                  <a:pt x="7587265" y="334216"/>
                  <a:pt x="7609791" y="356742"/>
                  <a:pt x="7637578" y="356742"/>
                </a:cubicBezTo>
                <a:lnTo>
                  <a:pt x="7876860" y="356742"/>
                </a:lnTo>
                <a:cubicBezTo>
                  <a:pt x="7904647" y="356742"/>
                  <a:pt x="7927173" y="334216"/>
                  <a:pt x="7927173" y="306429"/>
                </a:cubicBezTo>
                <a:lnTo>
                  <a:pt x="7927173" y="105186"/>
                </a:lnTo>
                <a:cubicBezTo>
                  <a:pt x="7927173" y="77399"/>
                  <a:pt x="7904647" y="54873"/>
                  <a:pt x="7876860" y="54873"/>
                </a:cubicBezTo>
                <a:close/>
                <a:moveTo>
                  <a:pt x="7207112" y="54873"/>
                </a:moveTo>
                <a:cubicBezTo>
                  <a:pt x="7179325" y="54873"/>
                  <a:pt x="7156799" y="77399"/>
                  <a:pt x="7156799" y="105186"/>
                </a:cubicBezTo>
                <a:lnTo>
                  <a:pt x="7156799" y="306429"/>
                </a:lnTo>
                <a:cubicBezTo>
                  <a:pt x="7156799" y="334216"/>
                  <a:pt x="7179325" y="356742"/>
                  <a:pt x="7207112" y="356742"/>
                </a:cubicBezTo>
                <a:lnTo>
                  <a:pt x="7446394" y="356742"/>
                </a:lnTo>
                <a:cubicBezTo>
                  <a:pt x="7474181" y="356742"/>
                  <a:pt x="7496707" y="334216"/>
                  <a:pt x="7496707" y="306429"/>
                </a:cubicBezTo>
                <a:lnTo>
                  <a:pt x="7496707" y="105186"/>
                </a:lnTo>
                <a:cubicBezTo>
                  <a:pt x="7496707" y="77399"/>
                  <a:pt x="7474181" y="54873"/>
                  <a:pt x="7446394" y="54873"/>
                </a:cubicBezTo>
                <a:close/>
                <a:moveTo>
                  <a:pt x="6776646" y="54873"/>
                </a:moveTo>
                <a:cubicBezTo>
                  <a:pt x="6748859" y="54873"/>
                  <a:pt x="6726333" y="77399"/>
                  <a:pt x="6726333" y="105186"/>
                </a:cubicBezTo>
                <a:lnTo>
                  <a:pt x="6726333" y="306429"/>
                </a:lnTo>
                <a:cubicBezTo>
                  <a:pt x="6726333" y="334216"/>
                  <a:pt x="6748859" y="356742"/>
                  <a:pt x="6776646" y="356742"/>
                </a:cubicBezTo>
                <a:lnTo>
                  <a:pt x="7015928" y="356742"/>
                </a:lnTo>
                <a:cubicBezTo>
                  <a:pt x="7043715" y="356742"/>
                  <a:pt x="7066241" y="334216"/>
                  <a:pt x="7066241" y="306429"/>
                </a:cubicBezTo>
                <a:lnTo>
                  <a:pt x="7066241" y="105186"/>
                </a:lnTo>
                <a:cubicBezTo>
                  <a:pt x="7066241" y="77399"/>
                  <a:pt x="7043715" y="54873"/>
                  <a:pt x="7015928" y="54873"/>
                </a:cubicBezTo>
                <a:close/>
                <a:moveTo>
                  <a:pt x="6346180" y="54873"/>
                </a:moveTo>
                <a:cubicBezTo>
                  <a:pt x="6318393" y="54873"/>
                  <a:pt x="6295867" y="77399"/>
                  <a:pt x="6295867" y="105186"/>
                </a:cubicBezTo>
                <a:lnTo>
                  <a:pt x="6295867" y="306429"/>
                </a:lnTo>
                <a:cubicBezTo>
                  <a:pt x="6295867" y="334216"/>
                  <a:pt x="6318393" y="356742"/>
                  <a:pt x="6346180" y="356742"/>
                </a:cubicBezTo>
                <a:lnTo>
                  <a:pt x="6585462" y="356742"/>
                </a:lnTo>
                <a:cubicBezTo>
                  <a:pt x="6613249" y="356742"/>
                  <a:pt x="6635775" y="334216"/>
                  <a:pt x="6635775" y="306429"/>
                </a:cubicBezTo>
                <a:lnTo>
                  <a:pt x="6635775" y="105186"/>
                </a:lnTo>
                <a:cubicBezTo>
                  <a:pt x="6635775" y="77399"/>
                  <a:pt x="6613249" y="54873"/>
                  <a:pt x="6585462" y="54873"/>
                </a:cubicBezTo>
                <a:close/>
                <a:moveTo>
                  <a:pt x="5915714" y="54873"/>
                </a:moveTo>
                <a:cubicBezTo>
                  <a:pt x="5887927" y="54873"/>
                  <a:pt x="5865401" y="77399"/>
                  <a:pt x="5865401" y="105186"/>
                </a:cubicBezTo>
                <a:lnTo>
                  <a:pt x="5865401" y="306429"/>
                </a:lnTo>
                <a:cubicBezTo>
                  <a:pt x="5865401" y="334216"/>
                  <a:pt x="5887927" y="356742"/>
                  <a:pt x="5915714" y="356742"/>
                </a:cubicBezTo>
                <a:lnTo>
                  <a:pt x="6154996" y="356742"/>
                </a:lnTo>
                <a:cubicBezTo>
                  <a:pt x="6182783" y="356742"/>
                  <a:pt x="6205309" y="334216"/>
                  <a:pt x="6205309" y="306429"/>
                </a:cubicBezTo>
                <a:lnTo>
                  <a:pt x="6205309" y="105186"/>
                </a:lnTo>
                <a:cubicBezTo>
                  <a:pt x="6205309" y="77399"/>
                  <a:pt x="6182783" y="54873"/>
                  <a:pt x="6154996" y="54873"/>
                </a:cubicBezTo>
                <a:close/>
                <a:moveTo>
                  <a:pt x="5485248" y="54873"/>
                </a:moveTo>
                <a:cubicBezTo>
                  <a:pt x="5457461" y="54873"/>
                  <a:pt x="5434935" y="77399"/>
                  <a:pt x="5434935" y="105186"/>
                </a:cubicBezTo>
                <a:lnTo>
                  <a:pt x="5434935" y="306429"/>
                </a:lnTo>
                <a:cubicBezTo>
                  <a:pt x="5434935" y="334216"/>
                  <a:pt x="5457461" y="356742"/>
                  <a:pt x="5485248" y="356742"/>
                </a:cubicBezTo>
                <a:lnTo>
                  <a:pt x="5724530" y="356742"/>
                </a:lnTo>
                <a:cubicBezTo>
                  <a:pt x="5752317" y="356742"/>
                  <a:pt x="5774843" y="334216"/>
                  <a:pt x="5774843" y="306429"/>
                </a:cubicBezTo>
                <a:lnTo>
                  <a:pt x="5774843" y="105186"/>
                </a:lnTo>
                <a:cubicBezTo>
                  <a:pt x="5774843" y="77399"/>
                  <a:pt x="5752317" y="54873"/>
                  <a:pt x="5724530" y="54873"/>
                </a:cubicBezTo>
                <a:close/>
                <a:moveTo>
                  <a:pt x="5054782" y="54873"/>
                </a:moveTo>
                <a:cubicBezTo>
                  <a:pt x="5026995" y="54873"/>
                  <a:pt x="5004469" y="77399"/>
                  <a:pt x="5004469" y="105186"/>
                </a:cubicBezTo>
                <a:lnTo>
                  <a:pt x="5004469" y="306429"/>
                </a:lnTo>
                <a:cubicBezTo>
                  <a:pt x="5004469" y="334216"/>
                  <a:pt x="5026995" y="356742"/>
                  <a:pt x="5054782" y="356742"/>
                </a:cubicBezTo>
                <a:lnTo>
                  <a:pt x="5294064" y="356742"/>
                </a:lnTo>
                <a:cubicBezTo>
                  <a:pt x="5321851" y="356742"/>
                  <a:pt x="5344377" y="334216"/>
                  <a:pt x="5344377" y="306429"/>
                </a:cubicBezTo>
                <a:lnTo>
                  <a:pt x="5344377" y="105186"/>
                </a:lnTo>
                <a:cubicBezTo>
                  <a:pt x="5344377" y="77399"/>
                  <a:pt x="5321851" y="54873"/>
                  <a:pt x="5294064" y="54873"/>
                </a:cubicBezTo>
                <a:close/>
                <a:moveTo>
                  <a:pt x="4624316" y="54873"/>
                </a:moveTo>
                <a:cubicBezTo>
                  <a:pt x="4596529" y="54873"/>
                  <a:pt x="4574003" y="77399"/>
                  <a:pt x="4574003" y="105186"/>
                </a:cubicBezTo>
                <a:lnTo>
                  <a:pt x="4574003" y="306429"/>
                </a:lnTo>
                <a:cubicBezTo>
                  <a:pt x="4574003" y="334216"/>
                  <a:pt x="4596529" y="356742"/>
                  <a:pt x="4624316" y="356742"/>
                </a:cubicBezTo>
                <a:lnTo>
                  <a:pt x="4863598" y="356742"/>
                </a:lnTo>
                <a:cubicBezTo>
                  <a:pt x="4891385" y="356742"/>
                  <a:pt x="4913911" y="334216"/>
                  <a:pt x="4913911" y="306429"/>
                </a:cubicBezTo>
                <a:lnTo>
                  <a:pt x="4913911" y="105186"/>
                </a:lnTo>
                <a:cubicBezTo>
                  <a:pt x="4913911" y="77399"/>
                  <a:pt x="4891385" y="54873"/>
                  <a:pt x="4863598" y="54873"/>
                </a:cubicBezTo>
                <a:close/>
                <a:moveTo>
                  <a:pt x="4193850" y="54873"/>
                </a:moveTo>
                <a:cubicBezTo>
                  <a:pt x="4166063" y="54873"/>
                  <a:pt x="4143537" y="77399"/>
                  <a:pt x="4143537" y="105186"/>
                </a:cubicBezTo>
                <a:lnTo>
                  <a:pt x="4143537" y="306429"/>
                </a:lnTo>
                <a:cubicBezTo>
                  <a:pt x="4143537" y="334216"/>
                  <a:pt x="4166063" y="356742"/>
                  <a:pt x="4193850" y="356742"/>
                </a:cubicBezTo>
                <a:lnTo>
                  <a:pt x="4433132" y="356742"/>
                </a:lnTo>
                <a:cubicBezTo>
                  <a:pt x="4460919" y="356742"/>
                  <a:pt x="4483445" y="334216"/>
                  <a:pt x="4483445" y="306429"/>
                </a:cubicBezTo>
                <a:lnTo>
                  <a:pt x="4483445" y="105186"/>
                </a:lnTo>
                <a:cubicBezTo>
                  <a:pt x="4483445" y="77399"/>
                  <a:pt x="4460919" y="54873"/>
                  <a:pt x="4433132" y="54873"/>
                </a:cubicBezTo>
                <a:close/>
                <a:moveTo>
                  <a:pt x="3763384" y="54873"/>
                </a:moveTo>
                <a:cubicBezTo>
                  <a:pt x="3735597" y="54873"/>
                  <a:pt x="3713071" y="77399"/>
                  <a:pt x="3713071" y="105186"/>
                </a:cubicBezTo>
                <a:lnTo>
                  <a:pt x="3713071" y="306429"/>
                </a:lnTo>
                <a:cubicBezTo>
                  <a:pt x="3713071" y="334216"/>
                  <a:pt x="3735597" y="356742"/>
                  <a:pt x="3763384" y="356742"/>
                </a:cubicBezTo>
                <a:lnTo>
                  <a:pt x="4002666" y="356742"/>
                </a:lnTo>
                <a:cubicBezTo>
                  <a:pt x="4030453" y="356742"/>
                  <a:pt x="4052979" y="334216"/>
                  <a:pt x="4052979" y="306429"/>
                </a:cubicBezTo>
                <a:lnTo>
                  <a:pt x="4052979" y="105186"/>
                </a:lnTo>
                <a:cubicBezTo>
                  <a:pt x="4052979" y="77399"/>
                  <a:pt x="4030453" y="54873"/>
                  <a:pt x="4002666" y="54873"/>
                </a:cubicBezTo>
                <a:close/>
                <a:moveTo>
                  <a:pt x="3332918" y="54873"/>
                </a:moveTo>
                <a:cubicBezTo>
                  <a:pt x="3305132" y="54873"/>
                  <a:pt x="3282606" y="77399"/>
                  <a:pt x="3282606" y="105186"/>
                </a:cubicBezTo>
                <a:lnTo>
                  <a:pt x="3282606" y="306429"/>
                </a:lnTo>
                <a:cubicBezTo>
                  <a:pt x="3282606" y="334216"/>
                  <a:pt x="3305132" y="356742"/>
                  <a:pt x="3332918" y="356742"/>
                </a:cubicBezTo>
                <a:lnTo>
                  <a:pt x="3572200" y="356742"/>
                </a:lnTo>
                <a:cubicBezTo>
                  <a:pt x="3599987" y="356742"/>
                  <a:pt x="3622513" y="334216"/>
                  <a:pt x="3622513" y="306429"/>
                </a:cubicBezTo>
                <a:lnTo>
                  <a:pt x="3622513" y="105186"/>
                </a:lnTo>
                <a:cubicBezTo>
                  <a:pt x="3622513" y="77399"/>
                  <a:pt x="3599987" y="54873"/>
                  <a:pt x="3572200" y="54873"/>
                </a:cubicBezTo>
                <a:close/>
                <a:moveTo>
                  <a:pt x="2902453" y="54873"/>
                </a:moveTo>
                <a:cubicBezTo>
                  <a:pt x="2874666" y="54873"/>
                  <a:pt x="2852139" y="77399"/>
                  <a:pt x="2852139" y="105186"/>
                </a:cubicBezTo>
                <a:lnTo>
                  <a:pt x="2852139" y="306429"/>
                </a:lnTo>
                <a:cubicBezTo>
                  <a:pt x="2852139" y="334216"/>
                  <a:pt x="2874666" y="356742"/>
                  <a:pt x="2902453" y="356742"/>
                </a:cubicBezTo>
                <a:lnTo>
                  <a:pt x="3141734" y="356742"/>
                </a:lnTo>
                <a:cubicBezTo>
                  <a:pt x="3169522" y="356742"/>
                  <a:pt x="3192048" y="334216"/>
                  <a:pt x="3192048" y="306429"/>
                </a:cubicBezTo>
                <a:lnTo>
                  <a:pt x="3192048" y="105186"/>
                </a:lnTo>
                <a:cubicBezTo>
                  <a:pt x="3192048" y="77399"/>
                  <a:pt x="3169522" y="54873"/>
                  <a:pt x="3141734" y="54873"/>
                </a:cubicBezTo>
                <a:close/>
                <a:moveTo>
                  <a:pt x="2471986" y="54873"/>
                </a:moveTo>
                <a:cubicBezTo>
                  <a:pt x="2444199" y="54873"/>
                  <a:pt x="2421673" y="77399"/>
                  <a:pt x="2421673" y="105186"/>
                </a:cubicBezTo>
                <a:lnTo>
                  <a:pt x="2421673" y="306429"/>
                </a:lnTo>
                <a:cubicBezTo>
                  <a:pt x="2421673" y="334216"/>
                  <a:pt x="2444199" y="356742"/>
                  <a:pt x="2471986" y="356742"/>
                </a:cubicBezTo>
                <a:lnTo>
                  <a:pt x="2711268" y="356742"/>
                </a:lnTo>
                <a:cubicBezTo>
                  <a:pt x="2739054" y="356742"/>
                  <a:pt x="2761582" y="334216"/>
                  <a:pt x="2761582" y="306429"/>
                </a:cubicBezTo>
                <a:lnTo>
                  <a:pt x="2761582" y="105186"/>
                </a:lnTo>
                <a:cubicBezTo>
                  <a:pt x="2761582" y="77399"/>
                  <a:pt x="2739054" y="54873"/>
                  <a:pt x="2711268" y="54873"/>
                </a:cubicBezTo>
                <a:close/>
                <a:moveTo>
                  <a:pt x="2041519" y="54873"/>
                </a:moveTo>
                <a:cubicBezTo>
                  <a:pt x="2013732" y="54873"/>
                  <a:pt x="1991206" y="77399"/>
                  <a:pt x="1991206" y="105186"/>
                </a:cubicBezTo>
                <a:lnTo>
                  <a:pt x="1991206" y="306429"/>
                </a:lnTo>
                <a:cubicBezTo>
                  <a:pt x="1991206" y="334216"/>
                  <a:pt x="2013732" y="356742"/>
                  <a:pt x="2041519" y="356742"/>
                </a:cubicBezTo>
                <a:lnTo>
                  <a:pt x="2280801" y="356742"/>
                </a:lnTo>
                <a:cubicBezTo>
                  <a:pt x="2308588" y="356742"/>
                  <a:pt x="2331113" y="334216"/>
                  <a:pt x="2331113" y="306429"/>
                </a:cubicBezTo>
                <a:lnTo>
                  <a:pt x="2331113" y="105186"/>
                </a:lnTo>
                <a:cubicBezTo>
                  <a:pt x="2331113" y="77399"/>
                  <a:pt x="2308588" y="54873"/>
                  <a:pt x="2280801" y="54873"/>
                </a:cubicBezTo>
                <a:close/>
                <a:moveTo>
                  <a:pt x="1611052" y="54873"/>
                </a:moveTo>
                <a:cubicBezTo>
                  <a:pt x="1583265" y="54873"/>
                  <a:pt x="1560739" y="77399"/>
                  <a:pt x="1560739" y="105186"/>
                </a:cubicBezTo>
                <a:lnTo>
                  <a:pt x="1560739" y="306429"/>
                </a:lnTo>
                <a:cubicBezTo>
                  <a:pt x="1560739" y="334216"/>
                  <a:pt x="1583265" y="356742"/>
                  <a:pt x="1611052" y="356742"/>
                </a:cubicBezTo>
                <a:lnTo>
                  <a:pt x="1850334" y="356742"/>
                </a:lnTo>
                <a:cubicBezTo>
                  <a:pt x="1878121" y="356742"/>
                  <a:pt x="1900647" y="334216"/>
                  <a:pt x="1900647" y="306429"/>
                </a:cubicBezTo>
                <a:lnTo>
                  <a:pt x="1900647" y="105186"/>
                </a:lnTo>
                <a:cubicBezTo>
                  <a:pt x="1900647" y="77399"/>
                  <a:pt x="1878121" y="54873"/>
                  <a:pt x="1850334" y="54873"/>
                </a:cubicBezTo>
                <a:close/>
                <a:moveTo>
                  <a:pt x="1180585" y="54873"/>
                </a:moveTo>
                <a:cubicBezTo>
                  <a:pt x="1152798" y="54873"/>
                  <a:pt x="1130273" y="77399"/>
                  <a:pt x="1130273" y="105186"/>
                </a:cubicBezTo>
                <a:lnTo>
                  <a:pt x="1130273" y="306429"/>
                </a:lnTo>
                <a:cubicBezTo>
                  <a:pt x="1130273" y="334216"/>
                  <a:pt x="1152798" y="356742"/>
                  <a:pt x="1180585" y="356742"/>
                </a:cubicBezTo>
                <a:lnTo>
                  <a:pt x="1419867" y="356742"/>
                </a:lnTo>
                <a:cubicBezTo>
                  <a:pt x="1447654" y="356742"/>
                  <a:pt x="1470180" y="334216"/>
                  <a:pt x="1470180" y="306429"/>
                </a:cubicBezTo>
                <a:lnTo>
                  <a:pt x="1470180" y="105186"/>
                </a:lnTo>
                <a:cubicBezTo>
                  <a:pt x="1470180" y="77399"/>
                  <a:pt x="1447654" y="54873"/>
                  <a:pt x="1419867" y="54873"/>
                </a:cubicBezTo>
                <a:close/>
                <a:moveTo>
                  <a:pt x="750119" y="54873"/>
                </a:moveTo>
                <a:cubicBezTo>
                  <a:pt x="722332" y="54873"/>
                  <a:pt x="699805" y="77399"/>
                  <a:pt x="699805" y="105186"/>
                </a:cubicBezTo>
                <a:lnTo>
                  <a:pt x="699805" y="306429"/>
                </a:lnTo>
                <a:cubicBezTo>
                  <a:pt x="699805" y="334216"/>
                  <a:pt x="722332" y="356742"/>
                  <a:pt x="750119" y="356742"/>
                </a:cubicBezTo>
                <a:lnTo>
                  <a:pt x="989400" y="356742"/>
                </a:lnTo>
                <a:cubicBezTo>
                  <a:pt x="1017188" y="356742"/>
                  <a:pt x="1039714" y="334216"/>
                  <a:pt x="1039714" y="306429"/>
                </a:cubicBezTo>
                <a:lnTo>
                  <a:pt x="1039714" y="105186"/>
                </a:lnTo>
                <a:cubicBezTo>
                  <a:pt x="1039714" y="77399"/>
                  <a:pt x="1017188" y="54873"/>
                  <a:pt x="989400" y="54873"/>
                </a:cubicBezTo>
                <a:close/>
                <a:moveTo>
                  <a:pt x="319650" y="54873"/>
                </a:moveTo>
                <a:cubicBezTo>
                  <a:pt x="291863" y="54873"/>
                  <a:pt x="269337" y="77399"/>
                  <a:pt x="269337" y="105186"/>
                </a:cubicBezTo>
                <a:lnTo>
                  <a:pt x="269337" y="306429"/>
                </a:lnTo>
                <a:cubicBezTo>
                  <a:pt x="269337" y="334216"/>
                  <a:pt x="291863" y="356742"/>
                  <a:pt x="319650" y="356742"/>
                </a:cubicBezTo>
                <a:lnTo>
                  <a:pt x="558932" y="356742"/>
                </a:lnTo>
                <a:cubicBezTo>
                  <a:pt x="586719" y="356742"/>
                  <a:pt x="609245" y="334216"/>
                  <a:pt x="609245" y="306429"/>
                </a:cubicBezTo>
                <a:lnTo>
                  <a:pt x="609245" y="105186"/>
                </a:lnTo>
                <a:cubicBezTo>
                  <a:pt x="609245" y="77399"/>
                  <a:pt x="586719" y="54873"/>
                  <a:pt x="558932" y="54873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498513" y="54873"/>
                </a:lnTo>
                <a:cubicBezTo>
                  <a:pt x="8470726" y="54873"/>
                  <a:pt x="8448200" y="77399"/>
                  <a:pt x="8448200" y="105186"/>
                </a:cubicBezTo>
                <a:lnTo>
                  <a:pt x="8448200" y="306429"/>
                </a:lnTo>
                <a:cubicBezTo>
                  <a:pt x="8448200" y="334216"/>
                  <a:pt x="8470726" y="356742"/>
                  <a:pt x="8498513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128467" y="356742"/>
                </a:lnTo>
                <a:cubicBezTo>
                  <a:pt x="156253" y="356742"/>
                  <a:pt x="178780" y="334216"/>
                  <a:pt x="178780" y="306429"/>
                </a:cubicBezTo>
                <a:lnTo>
                  <a:pt x="178780" y="105186"/>
                </a:lnTo>
                <a:cubicBezTo>
                  <a:pt x="178780" y="77399"/>
                  <a:pt x="156253" y="54873"/>
                  <a:pt x="128467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4821E996-A9A9-61F6-F5E0-3D43EBCDAADD}"/>
              </a:ext>
            </a:extLst>
          </p:cNvPr>
          <p:cNvSpPr/>
          <p:nvPr/>
        </p:nvSpPr>
        <p:spPr bwMode="auto">
          <a:xfrm>
            <a:off x="678571" y="3156834"/>
            <a:ext cx="8614057" cy="411614"/>
          </a:xfrm>
          <a:custGeom>
            <a:avLst/>
            <a:gdLst>
              <a:gd name="connsiteX0" fmla="*/ 7716130 w 8614057"/>
              <a:gd name="connsiteY0" fmla="*/ 54873 h 411614"/>
              <a:gd name="connsiteX1" fmla="*/ 7665817 w 8614057"/>
              <a:gd name="connsiteY1" fmla="*/ 105186 h 411614"/>
              <a:gd name="connsiteX2" fmla="*/ 7665817 w 8614057"/>
              <a:gd name="connsiteY2" fmla="*/ 306429 h 411614"/>
              <a:gd name="connsiteX3" fmla="*/ 7716130 w 8614057"/>
              <a:gd name="connsiteY3" fmla="*/ 356742 h 411614"/>
              <a:gd name="connsiteX4" fmla="*/ 8195662 w 8614057"/>
              <a:gd name="connsiteY4" fmla="*/ 356742 h 411614"/>
              <a:gd name="connsiteX5" fmla="*/ 8245975 w 8614057"/>
              <a:gd name="connsiteY5" fmla="*/ 306429 h 411614"/>
              <a:gd name="connsiteX6" fmla="*/ 8245975 w 8614057"/>
              <a:gd name="connsiteY6" fmla="*/ 105186 h 411614"/>
              <a:gd name="connsiteX7" fmla="*/ 8195662 w 8614057"/>
              <a:gd name="connsiteY7" fmla="*/ 54873 h 411614"/>
              <a:gd name="connsiteX8" fmla="*/ 7053874 w 8614057"/>
              <a:gd name="connsiteY8" fmla="*/ 54873 h 411614"/>
              <a:gd name="connsiteX9" fmla="*/ 7003561 w 8614057"/>
              <a:gd name="connsiteY9" fmla="*/ 105186 h 411614"/>
              <a:gd name="connsiteX10" fmla="*/ 7003561 w 8614057"/>
              <a:gd name="connsiteY10" fmla="*/ 306429 h 411614"/>
              <a:gd name="connsiteX11" fmla="*/ 7053874 w 8614057"/>
              <a:gd name="connsiteY11" fmla="*/ 356742 h 411614"/>
              <a:gd name="connsiteX12" fmla="*/ 7533406 w 8614057"/>
              <a:gd name="connsiteY12" fmla="*/ 356742 h 411614"/>
              <a:gd name="connsiteX13" fmla="*/ 7583719 w 8614057"/>
              <a:gd name="connsiteY13" fmla="*/ 306429 h 411614"/>
              <a:gd name="connsiteX14" fmla="*/ 7583719 w 8614057"/>
              <a:gd name="connsiteY14" fmla="*/ 105186 h 411614"/>
              <a:gd name="connsiteX15" fmla="*/ 7533406 w 8614057"/>
              <a:gd name="connsiteY15" fmla="*/ 54873 h 411614"/>
              <a:gd name="connsiteX16" fmla="*/ 6391618 w 8614057"/>
              <a:gd name="connsiteY16" fmla="*/ 54873 h 411614"/>
              <a:gd name="connsiteX17" fmla="*/ 6341305 w 8614057"/>
              <a:gd name="connsiteY17" fmla="*/ 105186 h 411614"/>
              <a:gd name="connsiteX18" fmla="*/ 6341305 w 8614057"/>
              <a:gd name="connsiteY18" fmla="*/ 306429 h 411614"/>
              <a:gd name="connsiteX19" fmla="*/ 6391618 w 8614057"/>
              <a:gd name="connsiteY19" fmla="*/ 356742 h 411614"/>
              <a:gd name="connsiteX20" fmla="*/ 6871150 w 8614057"/>
              <a:gd name="connsiteY20" fmla="*/ 356742 h 411614"/>
              <a:gd name="connsiteX21" fmla="*/ 6921463 w 8614057"/>
              <a:gd name="connsiteY21" fmla="*/ 306429 h 411614"/>
              <a:gd name="connsiteX22" fmla="*/ 6921463 w 8614057"/>
              <a:gd name="connsiteY22" fmla="*/ 105186 h 411614"/>
              <a:gd name="connsiteX23" fmla="*/ 6871150 w 8614057"/>
              <a:gd name="connsiteY23" fmla="*/ 54873 h 411614"/>
              <a:gd name="connsiteX24" fmla="*/ 5729362 w 8614057"/>
              <a:gd name="connsiteY24" fmla="*/ 54873 h 411614"/>
              <a:gd name="connsiteX25" fmla="*/ 5679049 w 8614057"/>
              <a:gd name="connsiteY25" fmla="*/ 105186 h 411614"/>
              <a:gd name="connsiteX26" fmla="*/ 5679049 w 8614057"/>
              <a:gd name="connsiteY26" fmla="*/ 306429 h 411614"/>
              <a:gd name="connsiteX27" fmla="*/ 5729362 w 8614057"/>
              <a:gd name="connsiteY27" fmla="*/ 356742 h 411614"/>
              <a:gd name="connsiteX28" fmla="*/ 6208894 w 8614057"/>
              <a:gd name="connsiteY28" fmla="*/ 356742 h 411614"/>
              <a:gd name="connsiteX29" fmla="*/ 6259207 w 8614057"/>
              <a:gd name="connsiteY29" fmla="*/ 306429 h 411614"/>
              <a:gd name="connsiteX30" fmla="*/ 6259207 w 8614057"/>
              <a:gd name="connsiteY30" fmla="*/ 105186 h 411614"/>
              <a:gd name="connsiteX31" fmla="*/ 6208894 w 8614057"/>
              <a:gd name="connsiteY31" fmla="*/ 54873 h 411614"/>
              <a:gd name="connsiteX32" fmla="*/ 5067106 w 8614057"/>
              <a:gd name="connsiteY32" fmla="*/ 54873 h 411614"/>
              <a:gd name="connsiteX33" fmla="*/ 5016793 w 8614057"/>
              <a:gd name="connsiteY33" fmla="*/ 105186 h 411614"/>
              <a:gd name="connsiteX34" fmla="*/ 5016793 w 8614057"/>
              <a:gd name="connsiteY34" fmla="*/ 306429 h 411614"/>
              <a:gd name="connsiteX35" fmla="*/ 5067106 w 8614057"/>
              <a:gd name="connsiteY35" fmla="*/ 356742 h 411614"/>
              <a:gd name="connsiteX36" fmla="*/ 5546638 w 8614057"/>
              <a:gd name="connsiteY36" fmla="*/ 356742 h 411614"/>
              <a:gd name="connsiteX37" fmla="*/ 5596951 w 8614057"/>
              <a:gd name="connsiteY37" fmla="*/ 306429 h 411614"/>
              <a:gd name="connsiteX38" fmla="*/ 5596951 w 8614057"/>
              <a:gd name="connsiteY38" fmla="*/ 105186 h 411614"/>
              <a:gd name="connsiteX39" fmla="*/ 5546638 w 8614057"/>
              <a:gd name="connsiteY39" fmla="*/ 54873 h 411614"/>
              <a:gd name="connsiteX40" fmla="*/ 4404850 w 8614057"/>
              <a:gd name="connsiteY40" fmla="*/ 54873 h 411614"/>
              <a:gd name="connsiteX41" fmla="*/ 4354537 w 8614057"/>
              <a:gd name="connsiteY41" fmla="*/ 105186 h 411614"/>
              <a:gd name="connsiteX42" fmla="*/ 4354537 w 8614057"/>
              <a:gd name="connsiteY42" fmla="*/ 306429 h 411614"/>
              <a:gd name="connsiteX43" fmla="*/ 4404850 w 8614057"/>
              <a:gd name="connsiteY43" fmla="*/ 356742 h 411614"/>
              <a:gd name="connsiteX44" fmla="*/ 4884382 w 8614057"/>
              <a:gd name="connsiteY44" fmla="*/ 356742 h 411614"/>
              <a:gd name="connsiteX45" fmla="*/ 4934695 w 8614057"/>
              <a:gd name="connsiteY45" fmla="*/ 306429 h 411614"/>
              <a:gd name="connsiteX46" fmla="*/ 4934695 w 8614057"/>
              <a:gd name="connsiteY46" fmla="*/ 105186 h 411614"/>
              <a:gd name="connsiteX47" fmla="*/ 4884382 w 8614057"/>
              <a:gd name="connsiteY47" fmla="*/ 54873 h 411614"/>
              <a:gd name="connsiteX48" fmla="*/ 3742594 w 8614057"/>
              <a:gd name="connsiteY48" fmla="*/ 54873 h 411614"/>
              <a:gd name="connsiteX49" fmla="*/ 3692281 w 8614057"/>
              <a:gd name="connsiteY49" fmla="*/ 105186 h 411614"/>
              <a:gd name="connsiteX50" fmla="*/ 3692281 w 8614057"/>
              <a:gd name="connsiteY50" fmla="*/ 306429 h 411614"/>
              <a:gd name="connsiteX51" fmla="*/ 3742594 w 8614057"/>
              <a:gd name="connsiteY51" fmla="*/ 356742 h 411614"/>
              <a:gd name="connsiteX52" fmla="*/ 4222126 w 8614057"/>
              <a:gd name="connsiteY52" fmla="*/ 356742 h 411614"/>
              <a:gd name="connsiteX53" fmla="*/ 4272439 w 8614057"/>
              <a:gd name="connsiteY53" fmla="*/ 306429 h 411614"/>
              <a:gd name="connsiteX54" fmla="*/ 4272439 w 8614057"/>
              <a:gd name="connsiteY54" fmla="*/ 105186 h 411614"/>
              <a:gd name="connsiteX55" fmla="*/ 4222126 w 8614057"/>
              <a:gd name="connsiteY55" fmla="*/ 54873 h 411614"/>
              <a:gd name="connsiteX56" fmla="*/ 3080339 w 8614057"/>
              <a:gd name="connsiteY56" fmla="*/ 54873 h 411614"/>
              <a:gd name="connsiteX57" fmla="*/ 3030026 w 8614057"/>
              <a:gd name="connsiteY57" fmla="*/ 105186 h 411614"/>
              <a:gd name="connsiteX58" fmla="*/ 3030026 w 8614057"/>
              <a:gd name="connsiteY58" fmla="*/ 306429 h 411614"/>
              <a:gd name="connsiteX59" fmla="*/ 3080339 w 8614057"/>
              <a:gd name="connsiteY59" fmla="*/ 356742 h 411614"/>
              <a:gd name="connsiteX60" fmla="*/ 3559870 w 8614057"/>
              <a:gd name="connsiteY60" fmla="*/ 356742 h 411614"/>
              <a:gd name="connsiteX61" fmla="*/ 3610183 w 8614057"/>
              <a:gd name="connsiteY61" fmla="*/ 306429 h 411614"/>
              <a:gd name="connsiteX62" fmla="*/ 3610183 w 8614057"/>
              <a:gd name="connsiteY62" fmla="*/ 105186 h 411614"/>
              <a:gd name="connsiteX63" fmla="*/ 3559870 w 8614057"/>
              <a:gd name="connsiteY63" fmla="*/ 54873 h 411614"/>
              <a:gd name="connsiteX64" fmla="*/ 2418083 w 8614057"/>
              <a:gd name="connsiteY64" fmla="*/ 54873 h 411614"/>
              <a:gd name="connsiteX65" fmla="*/ 2367770 w 8614057"/>
              <a:gd name="connsiteY65" fmla="*/ 105186 h 411614"/>
              <a:gd name="connsiteX66" fmla="*/ 2367770 w 8614057"/>
              <a:gd name="connsiteY66" fmla="*/ 306429 h 411614"/>
              <a:gd name="connsiteX67" fmla="*/ 2418083 w 8614057"/>
              <a:gd name="connsiteY67" fmla="*/ 356742 h 411614"/>
              <a:gd name="connsiteX68" fmla="*/ 2897615 w 8614057"/>
              <a:gd name="connsiteY68" fmla="*/ 356742 h 411614"/>
              <a:gd name="connsiteX69" fmla="*/ 2947928 w 8614057"/>
              <a:gd name="connsiteY69" fmla="*/ 306429 h 411614"/>
              <a:gd name="connsiteX70" fmla="*/ 2947928 w 8614057"/>
              <a:gd name="connsiteY70" fmla="*/ 105186 h 411614"/>
              <a:gd name="connsiteX71" fmla="*/ 2897615 w 8614057"/>
              <a:gd name="connsiteY71" fmla="*/ 54873 h 411614"/>
              <a:gd name="connsiteX72" fmla="*/ 1755827 w 8614057"/>
              <a:gd name="connsiteY72" fmla="*/ 54873 h 411614"/>
              <a:gd name="connsiteX73" fmla="*/ 1705514 w 8614057"/>
              <a:gd name="connsiteY73" fmla="*/ 105186 h 411614"/>
              <a:gd name="connsiteX74" fmla="*/ 1705514 w 8614057"/>
              <a:gd name="connsiteY74" fmla="*/ 306429 h 411614"/>
              <a:gd name="connsiteX75" fmla="*/ 1755827 w 8614057"/>
              <a:gd name="connsiteY75" fmla="*/ 356742 h 411614"/>
              <a:gd name="connsiteX76" fmla="*/ 2235359 w 8614057"/>
              <a:gd name="connsiteY76" fmla="*/ 356742 h 411614"/>
              <a:gd name="connsiteX77" fmla="*/ 2285672 w 8614057"/>
              <a:gd name="connsiteY77" fmla="*/ 306429 h 411614"/>
              <a:gd name="connsiteX78" fmla="*/ 2285672 w 8614057"/>
              <a:gd name="connsiteY78" fmla="*/ 105186 h 411614"/>
              <a:gd name="connsiteX79" fmla="*/ 2235359 w 8614057"/>
              <a:gd name="connsiteY79" fmla="*/ 54873 h 411614"/>
              <a:gd name="connsiteX80" fmla="*/ 1093571 w 8614057"/>
              <a:gd name="connsiteY80" fmla="*/ 54873 h 411614"/>
              <a:gd name="connsiteX81" fmla="*/ 1043258 w 8614057"/>
              <a:gd name="connsiteY81" fmla="*/ 105186 h 411614"/>
              <a:gd name="connsiteX82" fmla="*/ 1043258 w 8614057"/>
              <a:gd name="connsiteY82" fmla="*/ 306429 h 411614"/>
              <a:gd name="connsiteX83" fmla="*/ 1093571 w 8614057"/>
              <a:gd name="connsiteY83" fmla="*/ 356742 h 411614"/>
              <a:gd name="connsiteX84" fmla="*/ 1573103 w 8614057"/>
              <a:gd name="connsiteY84" fmla="*/ 356742 h 411614"/>
              <a:gd name="connsiteX85" fmla="*/ 1623416 w 8614057"/>
              <a:gd name="connsiteY85" fmla="*/ 306429 h 411614"/>
              <a:gd name="connsiteX86" fmla="*/ 1623416 w 8614057"/>
              <a:gd name="connsiteY86" fmla="*/ 105186 h 411614"/>
              <a:gd name="connsiteX87" fmla="*/ 1573103 w 8614057"/>
              <a:gd name="connsiteY87" fmla="*/ 54873 h 411614"/>
              <a:gd name="connsiteX88" fmla="*/ 431314 w 8614057"/>
              <a:gd name="connsiteY88" fmla="*/ 54873 h 411614"/>
              <a:gd name="connsiteX89" fmla="*/ 381001 w 8614057"/>
              <a:gd name="connsiteY89" fmla="*/ 105186 h 411614"/>
              <a:gd name="connsiteX90" fmla="*/ 381001 w 8614057"/>
              <a:gd name="connsiteY90" fmla="*/ 306429 h 411614"/>
              <a:gd name="connsiteX91" fmla="*/ 431314 w 8614057"/>
              <a:gd name="connsiteY91" fmla="*/ 356742 h 411614"/>
              <a:gd name="connsiteX92" fmla="*/ 910846 w 8614057"/>
              <a:gd name="connsiteY92" fmla="*/ 356742 h 411614"/>
              <a:gd name="connsiteX93" fmla="*/ 961159 w 8614057"/>
              <a:gd name="connsiteY93" fmla="*/ 306429 h 411614"/>
              <a:gd name="connsiteX94" fmla="*/ 961159 w 8614057"/>
              <a:gd name="connsiteY94" fmla="*/ 105186 h 411614"/>
              <a:gd name="connsiteX95" fmla="*/ 910846 w 8614057"/>
              <a:gd name="connsiteY95" fmla="*/ 54873 h 411614"/>
              <a:gd name="connsiteX96" fmla="*/ 0 w 8614057"/>
              <a:gd name="connsiteY96" fmla="*/ 0 h 411614"/>
              <a:gd name="connsiteX97" fmla="*/ 8614057 w 8614057"/>
              <a:gd name="connsiteY97" fmla="*/ 0 h 411614"/>
              <a:gd name="connsiteX98" fmla="*/ 8614057 w 8614057"/>
              <a:gd name="connsiteY98" fmla="*/ 54873 h 411614"/>
              <a:gd name="connsiteX99" fmla="*/ 8378388 w 8614057"/>
              <a:gd name="connsiteY99" fmla="*/ 54873 h 411614"/>
              <a:gd name="connsiteX100" fmla="*/ 8328075 w 8614057"/>
              <a:gd name="connsiteY100" fmla="*/ 105186 h 411614"/>
              <a:gd name="connsiteX101" fmla="*/ 8328075 w 8614057"/>
              <a:gd name="connsiteY101" fmla="*/ 306429 h 411614"/>
              <a:gd name="connsiteX102" fmla="*/ 8378388 w 8614057"/>
              <a:gd name="connsiteY102" fmla="*/ 356742 h 411614"/>
              <a:gd name="connsiteX103" fmla="*/ 8614057 w 8614057"/>
              <a:gd name="connsiteY103" fmla="*/ 356742 h 411614"/>
              <a:gd name="connsiteX104" fmla="*/ 8614057 w 8614057"/>
              <a:gd name="connsiteY104" fmla="*/ 411614 h 411614"/>
              <a:gd name="connsiteX105" fmla="*/ 0 w 8614057"/>
              <a:gd name="connsiteY105" fmla="*/ 411614 h 411614"/>
              <a:gd name="connsiteX106" fmla="*/ 0 w 8614057"/>
              <a:gd name="connsiteY106" fmla="*/ 356742 h 411614"/>
              <a:gd name="connsiteX107" fmla="*/ 248591 w 8614057"/>
              <a:gd name="connsiteY107" fmla="*/ 356742 h 411614"/>
              <a:gd name="connsiteX108" fmla="*/ 298904 w 8614057"/>
              <a:gd name="connsiteY108" fmla="*/ 306429 h 411614"/>
              <a:gd name="connsiteX109" fmla="*/ 298904 w 8614057"/>
              <a:gd name="connsiteY109" fmla="*/ 105186 h 411614"/>
              <a:gd name="connsiteX110" fmla="*/ 248591 w 8614057"/>
              <a:gd name="connsiteY110" fmla="*/ 54873 h 411614"/>
              <a:gd name="connsiteX111" fmla="*/ 0 w 8614057"/>
              <a:gd name="connsiteY111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8614057" h="411614">
                <a:moveTo>
                  <a:pt x="7716130" y="54873"/>
                </a:moveTo>
                <a:cubicBezTo>
                  <a:pt x="7688343" y="54873"/>
                  <a:pt x="7665817" y="77399"/>
                  <a:pt x="7665817" y="105186"/>
                </a:cubicBezTo>
                <a:lnTo>
                  <a:pt x="7665817" y="306429"/>
                </a:lnTo>
                <a:cubicBezTo>
                  <a:pt x="7665817" y="334216"/>
                  <a:pt x="7688343" y="356742"/>
                  <a:pt x="7716130" y="356742"/>
                </a:cubicBezTo>
                <a:lnTo>
                  <a:pt x="8195662" y="356742"/>
                </a:lnTo>
                <a:cubicBezTo>
                  <a:pt x="8223449" y="356742"/>
                  <a:pt x="8245975" y="334216"/>
                  <a:pt x="8245975" y="306429"/>
                </a:cubicBezTo>
                <a:lnTo>
                  <a:pt x="8245975" y="105186"/>
                </a:lnTo>
                <a:cubicBezTo>
                  <a:pt x="8245975" y="77399"/>
                  <a:pt x="8223449" y="54873"/>
                  <a:pt x="8195662" y="54873"/>
                </a:cubicBezTo>
                <a:close/>
                <a:moveTo>
                  <a:pt x="7053874" y="54873"/>
                </a:moveTo>
                <a:cubicBezTo>
                  <a:pt x="7026087" y="54873"/>
                  <a:pt x="7003561" y="77399"/>
                  <a:pt x="7003561" y="105186"/>
                </a:cubicBezTo>
                <a:lnTo>
                  <a:pt x="7003561" y="306429"/>
                </a:lnTo>
                <a:cubicBezTo>
                  <a:pt x="7003561" y="334216"/>
                  <a:pt x="7026087" y="356742"/>
                  <a:pt x="7053874" y="356742"/>
                </a:cubicBezTo>
                <a:lnTo>
                  <a:pt x="7533406" y="356742"/>
                </a:lnTo>
                <a:cubicBezTo>
                  <a:pt x="7561193" y="356742"/>
                  <a:pt x="7583719" y="334216"/>
                  <a:pt x="7583719" y="306429"/>
                </a:cubicBezTo>
                <a:lnTo>
                  <a:pt x="7583719" y="105186"/>
                </a:lnTo>
                <a:cubicBezTo>
                  <a:pt x="7583719" y="77399"/>
                  <a:pt x="7561193" y="54873"/>
                  <a:pt x="7533406" y="54873"/>
                </a:cubicBezTo>
                <a:close/>
                <a:moveTo>
                  <a:pt x="6391618" y="54873"/>
                </a:moveTo>
                <a:cubicBezTo>
                  <a:pt x="6363831" y="54873"/>
                  <a:pt x="6341305" y="77399"/>
                  <a:pt x="6341305" y="105186"/>
                </a:cubicBezTo>
                <a:lnTo>
                  <a:pt x="6341305" y="306429"/>
                </a:lnTo>
                <a:cubicBezTo>
                  <a:pt x="6341305" y="334216"/>
                  <a:pt x="6363831" y="356742"/>
                  <a:pt x="6391618" y="356742"/>
                </a:cubicBezTo>
                <a:lnTo>
                  <a:pt x="6871150" y="356742"/>
                </a:lnTo>
                <a:cubicBezTo>
                  <a:pt x="6898937" y="356742"/>
                  <a:pt x="6921463" y="334216"/>
                  <a:pt x="6921463" y="306429"/>
                </a:cubicBezTo>
                <a:lnTo>
                  <a:pt x="6921463" y="105186"/>
                </a:lnTo>
                <a:cubicBezTo>
                  <a:pt x="6921463" y="77399"/>
                  <a:pt x="6898937" y="54873"/>
                  <a:pt x="6871150" y="54873"/>
                </a:cubicBezTo>
                <a:close/>
                <a:moveTo>
                  <a:pt x="5729362" y="54873"/>
                </a:moveTo>
                <a:cubicBezTo>
                  <a:pt x="5701575" y="54873"/>
                  <a:pt x="5679049" y="77399"/>
                  <a:pt x="5679049" y="105186"/>
                </a:cubicBezTo>
                <a:lnTo>
                  <a:pt x="5679049" y="306429"/>
                </a:lnTo>
                <a:cubicBezTo>
                  <a:pt x="5679049" y="334216"/>
                  <a:pt x="5701575" y="356742"/>
                  <a:pt x="5729362" y="356742"/>
                </a:cubicBezTo>
                <a:lnTo>
                  <a:pt x="6208894" y="356742"/>
                </a:lnTo>
                <a:cubicBezTo>
                  <a:pt x="6236681" y="356742"/>
                  <a:pt x="6259207" y="334216"/>
                  <a:pt x="6259207" y="306429"/>
                </a:cubicBezTo>
                <a:lnTo>
                  <a:pt x="6259207" y="105186"/>
                </a:lnTo>
                <a:cubicBezTo>
                  <a:pt x="6259207" y="77399"/>
                  <a:pt x="6236681" y="54873"/>
                  <a:pt x="6208894" y="54873"/>
                </a:cubicBezTo>
                <a:close/>
                <a:moveTo>
                  <a:pt x="5067106" y="54873"/>
                </a:moveTo>
                <a:cubicBezTo>
                  <a:pt x="5039319" y="54873"/>
                  <a:pt x="5016793" y="77399"/>
                  <a:pt x="5016793" y="105186"/>
                </a:cubicBezTo>
                <a:lnTo>
                  <a:pt x="5016793" y="306429"/>
                </a:lnTo>
                <a:cubicBezTo>
                  <a:pt x="5016793" y="334216"/>
                  <a:pt x="5039319" y="356742"/>
                  <a:pt x="5067106" y="356742"/>
                </a:cubicBezTo>
                <a:lnTo>
                  <a:pt x="5546638" y="356742"/>
                </a:lnTo>
                <a:cubicBezTo>
                  <a:pt x="5574425" y="356742"/>
                  <a:pt x="5596951" y="334216"/>
                  <a:pt x="5596951" y="306429"/>
                </a:cubicBezTo>
                <a:lnTo>
                  <a:pt x="5596951" y="105186"/>
                </a:lnTo>
                <a:cubicBezTo>
                  <a:pt x="5596951" y="77399"/>
                  <a:pt x="5574425" y="54873"/>
                  <a:pt x="5546638" y="54873"/>
                </a:cubicBezTo>
                <a:close/>
                <a:moveTo>
                  <a:pt x="4404850" y="54873"/>
                </a:moveTo>
                <a:cubicBezTo>
                  <a:pt x="4377063" y="54873"/>
                  <a:pt x="4354537" y="77399"/>
                  <a:pt x="4354537" y="105186"/>
                </a:cubicBezTo>
                <a:lnTo>
                  <a:pt x="4354537" y="306429"/>
                </a:lnTo>
                <a:cubicBezTo>
                  <a:pt x="4354537" y="334216"/>
                  <a:pt x="4377063" y="356742"/>
                  <a:pt x="4404850" y="356742"/>
                </a:cubicBezTo>
                <a:lnTo>
                  <a:pt x="4884382" y="356742"/>
                </a:lnTo>
                <a:cubicBezTo>
                  <a:pt x="4912169" y="356742"/>
                  <a:pt x="4934695" y="334216"/>
                  <a:pt x="4934695" y="306429"/>
                </a:cubicBezTo>
                <a:lnTo>
                  <a:pt x="4934695" y="105186"/>
                </a:lnTo>
                <a:cubicBezTo>
                  <a:pt x="4934695" y="77399"/>
                  <a:pt x="4912169" y="54873"/>
                  <a:pt x="4884382" y="54873"/>
                </a:cubicBezTo>
                <a:close/>
                <a:moveTo>
                  <a:pt x="3742594" y="54873"/>
                </a:moveTo>
                <a:cubicBezTo>
                  <a:pt x="3714807" y="54873"/>
                  <a:pt x="3692281" y="77399"/>
                  <a:pt x="3692281" y="105186"/>
                </a:cubicBezTo>
                <a:lnTo>
                  <a:pt x="3692281" y="306429"/>
                </a:lnTo>
                <a:cubicBezTo>
                  <a:pt x="3692281" y="334216"/>
                  <a:pt x="3714807" y="356742"/>
                  <a:pt x="3742594" y="356742"/>
                </a:cubicBezTo>
                <a:lnTo>
                  <a:pt x="4222126" y="356742"/>
                </a:lnTo>
                <a:cubicBezTo>
                  <a:pt x="4249913" y="356742"/>
                  <a:pt x="4272439" y="334216"/>
                  <a:pt x="4272439" y="306429"/>
                </a:cubicBezTo>
                <a:lnTo>
                  <a:pt x="4272439" y="105186"/>
                </a:lnTo>
                <a:cubicBezTo>
                  <a:pt x="4272439" y="77399"/>
                  <a:pt x="4249913" y="54873"/>
                  <a:pt x="4222126" y="54873"/>
                </a:cubicBezTo>
                <a:close/>
                <a:moveTo>
                  <a:pt x="3080339" y="54873"/>
                </a:moveTo>
                <a:cubicBezTo>
                  <a:pt x="3052552" y="54873"/>
                  <a:pt x="3030026" y="77399"/>
                  <a:pt x="3030026" y="105186"/>
                </a:cubicBezTo>
                <a:lnTo>
                  <a:pt x="3030026" y="306429"/>
                </a:lnTo>
                <a:cubicBezTo>
                  <a:pt x="3030026" y="334216"/>
                  <a:pt x="3052552" y="356742"/>
                  <a:pt x="3080339" y="356742"/>
                </a:cubicBezTo>
                <a:lnTo>
                  <a:pt x="3559870" y="356742"/>
                </a:lnTo>
                <a:cubicBezTo>
                  <a:pt x="3587657" y="356742"/>
                  <a:pt x="3610183" y="334216"/>
                  <a:pt x="3610183" y="306429"/>
                </a:cubicBezTo>
                <a:lnTo>
                  <a:pt x="3610183" y="105186"/>
                </a:lnTo>
                <a:cubicBezTo>
                  <a:pt x="3610183" y="77399"/>
                  <a:pt x="3587657" y="54873"/>
                  <a:pt x="3559870" y="54873"/>
                </a:cubicBezTo>
                <a:close/>
                <a:moveTo>
                  <a:pt x="2418083" y="54873"/>
                </a:moveTo>
                <a:cubicBezTo>
                  <a:pt x="2390296" y="54873"/>
                  <a:pt x="2367770" y="77399"/>
                  <a:pt x="2367770" y="105186"/>
                </a:cubicBezTo>
                <a:lnTo>
                  <a:pt x="2367770" y="306429"/>
                </a:lnTo>
                <a:cubicBezTo>
                  <a:pt x="2367770" y="334216"/>
                  <a:pt x="2390296" y="356742"/>
                  <a:pt x="2418083" y="356742"/>
                </a:cubicBezTo>
                <a:lnTo>
                  <a:pt x="2897615" y="356742"/>
                </a:lnTo>
                <a:cubicBezTo>
                  <a:pt x="2925402" y="356742"/>
                  <a:pt x="2947928" y="334216"/>
                  <a:pt x="2947928" y="306429"/>
                </a:cubicBezTo>
                <a:lnTo>
                  <a:pt x="2947928" y="105186"/>
                </a:lnTo>
                <a:cubicBezTo>
                  <a:pt x="2947928" y="77399"/>
                  <a:pt x="2925402" y="54873"/>
                  <a:pt x="2897615" y="54873"/>
                </a:cubicBezTo>
                <a:close/>
                <a:moveTo>
                  <a:pt x="1755827" y="54873"/>
                </a:moveTo>
                <a:cubicBezTo>
                  <a:pt x="1728040" y="54873"/>
                  <a:pt x="1705514" y="77399"/>
                  <a:pt x="1705514" y="105186"/>
                </a:cubicBezTo>
                <a:lnTo>
                  <a:pt x="1705514" y="306429"/>
                </a:lnTo>
                <a:cubicBezTo>
                  <a:pt x="1705514" y="334216"/>
                  <a:pt x="1728040" y="356742"/>
                  <a:pt x="1755827" y="356742"/>
                </a:cubicBezTo>
                <a:lnTo>
                  <a:pt x="2235359" y="356742"/>
                </a:lnTo>
                <a:cubicBezTo>
                  <a:pt x="2263146" y="356742"/>
                  <a:pt x="2285672" y="334216"/>
                  <a:pt x="2285672" y="306429"/>
                </a:cubicBezTo>
                <a:lnTo>
                  <a:pt x="2285672" y="105186"/>
                </a:lnTo>
                <a:cubicBezTo>
                  <a:pt x="2285672" y="77399"/>
                  <a:pt x="2263146" y="54873"/>
                  <a:pt x="2235359" y="54873"/>
                </a:cubicBezTo>
                <a:close/>
                <a:moveTo>
                  <a:pt x="1093571" y="54873"/>
                </a:moveTo>
                <a:cubicBezTo>
                  <a:pt x="1065784" y="54873"/>
                  <a:pt x="1043258" y="77399"/>
                  <a:pt x="1043258" y="105186"/>
                </a:cubicBezTo>
                <a:lnTo>
                  <a:pt x="1043258" y="306429"/>
                </a:lnTo>
                <a:cubicBezTo>
                  <a:pt x="1043258" y="334216"/>
                  <a:pt x="1065784" y="356742"/>
                  <a:pt x="1093571" y="356742"/>
                </a:cubicBezTo>
                <a:lnTo>
                  <a:pt x="1573103" y="356742"/>
                </a:lnTo>
                <a:cubicBezTo>
                  <a:pt x="1600890" y="356742"/>
                  <a:pt x="1623416" y="334216"/>
                  <a:pt x="1623416" y="306429"/>
                </a:cubicBezTo>
                <a:lnTo>
                  <a:pt x="1623416" y="105186"/>
                </a:lnTo>
                <a:cubicBezTo>
                  <a:pt x="1623416" y="77399"/>
                  <a:pt x="1600890" y="54873"/>
                  <a:pt x="1573103" y="54873"/>
                </a:cubicBezTo>
                <a:close/>
                <a:moveTo>
                  <a:pt x="431314" y="54873"/>
                </a:moveTo>
                <a:cubicBezTo>
                  <a:pt x="403527" y="54873"/>
                  <a:pt x="381001" y="77399"/>
                  <a:pt x="381001" y="105186"/>
                </a:cubicBezTo>
                <a:lnTo>
                  <a:pt x="381001" y="306429"/>
                </a:lnTo>
                <a:cubicBezTo>
                  <a:pt x="381001" y="334216"/>
                  <a:pt x="403527" y="356742"/>
                  <a:pt x="431314" y="356742"/>
                </a:cubicBezTo>
                <a:lnTo>
                  <a:pt x="910846" y="356742"/>
                </a:lnTo>
                <a:cubicBezTo>
                  <a:pt x="938633" y="356742"/>
                  <a:pt x="961159" y="334216"/>
                  <a:pt x="961159" y="306429"/>
                </a:cubicBezTo>
                <a:lnTo>
                  <a:pt x="961159" y="105186"/>
                </a:lnTo>
                <a:cubicBezTo>
                  <a:pt x="961159" y="77399"/>
                  <a:pt x="938633" y="54873"/>
                  <a:pt x="910846" y="54873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378388" y="54873"/>
                </a:lnTo>
                <a:cubicBezTo>
                  <a:pt x="8350601" y="54873"/>
                  <a:pt x="8328075" y="77399"/>
                  <a:pt x="8328075" y="105186"/>
                </a:cubicBezTo>
                <a:lnTo>
                  <a:pt x="8328075" y="306429"/>
                </a:lnTo>
                <a:cubicBezTo>
                  <a:pt x="8328075" y="334216"/>
                  <a:pt x="8350601" y="356742"/>
                  <a:pt x="8378388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248591" y="356742"/>
                </a:lnTo>
                <a:cubicBezTo>
                  <a:pt x="276378" y="356742"/>
                  <a:pt x="298904" y="334216"/>
                  <a:pt x="298904" y="306429"/>
                </a:cubicBezTo>
                <a:lnTo>
                  <a:pt x="298904" y="105186"/>
                </a:lnTo>
                <a:cubicBezTo>
                  <a:pt x="298904" y="77399"/>
                  <a:pt x="276378" y="54873"/>
                  <a:pt x="248591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0D71E3DE-255E-E082-3D61-D1535939091A}"/>
              </a:ext>
            </a:extLst>
          </p:cNvPr>
          <p:cNvSpPr/>
          <p:nvPr/>
        </p:nvSpPr>
        <p:spPr bwMode="auto">
          <a:xfrm>
            <a:off x="678571" y="4314248"/>
            <a:ext cx="8614057" cy="411614"/>
          </a:xfrm>
          <a:custGeom>
            <a:avLst/>
            <a:gdLst>
              <a:gd name="connsiteX0" fmla="*/ 8298805 w 8614057"/>
              <a:gd name="connsiteY0" fmla="*/ 107750 h 411614"/>
              <a:gd name="connsiteX1" fmla="*/ 8266118 w 8614057"/>
              <a:gd name="connsiteY1" fmla="*/ 140437 h 411614"/>
              <a:gd name="connsiteX2" fmla="*/ 8266118 w 8614057"/>
              <a:gd name="connsiteY2" fmla="*/ 271179 h 411614"/>
              <a:gd name="connsiteX3" fmla="*/ 8298805 w 8614057"/>
              <a:gd name="connsiteY3" fmla="*/ 303866 h 411614"/>
              <a:gd name="connsiteX4" fmla="*/ 8431096 w 8614057"/>
              <a:gd name="connsiteY4" fmla="*/ 303866 h 411614"/>
              <a:gd name="connsiteX5" fmla="*/ 8463783 w 8614057"/>
              <a:gd name="connsiteY5" fmla="*/ 271179 h 411614"/>
              <a:gd name="connsiteX6" fmla="*/ 8463783 w 8614057"/>
              <a:gd name="connsiteY6" fmla="*/ 140437 h 411614"/>
              <a:gd name="connsiteX7" fmla="*/ 8431096 w 8614057"/>
              <a:gd name="connsiteY7" fmla="*/ 107750 h 411614"/>
              <a:gd name="connsiteX8" fmla="*/ 8045589 w 8614057"/>
              <a:gd name="connsiteY8" fmla="*/ 107750 h 411614"/>
              <a:gd name="connsiteX9" fmla="*/ 8012902 w 8614057"/>
              <a:gd name="connsiteY9" fmla="*/ 140437 h 411614"/>
              <a:gd name="connsiteX10" fmla="*/ 8012902 w 8614057"/>
              <a:gd name="connsiteY10" fmla="*/ 271179 h 411614"/>
              <a:gd name="connsiteX11" fmla="*/ 8045589 w 8614057"/>
              <a:gd name="connsiteY11" fmla="*/ 303866 h 411614"/>
              <a:gd name="connsiteX12" fmla="*/ 8177880 w 8614057"/>
              <a:gd name="connsiteY12" fmla="*/ 303866 h 411614"/>
              <a:gd name="connsiteX13" fmla="*/ 8210567 w 8614057"/>
              <a:gd name="connsiteY13" fmla="*/ 271179 h 411614"/>
              <a:gd name="connsiteX14" fmla="*/ 8210567 w 8614057"/>
              <a:gd name="connsiteY14" fmla="*/ 140437 h 411614"/>
              <a:gd name="connsiteX15" fmla="*/ 8177880 w 8614057"/>
              <a:gd name="connsiteY15" fmla="*/ 107750 h 411614"/>
              <a:gd name="connsiteX16" fmla="*/ 7792373 w 8614057"/>
              <a:gd name="connsiteY16" fmla="*/ 107750 h 411614"/>
              <a:gd name="connsiteX17" fmla="*/ 7759686 w 8614057"/>
              <a:gd name="connsiteY17" fmla="*/ 140437 h 411614"/>
              <a:gd name="connsiteX18" fmla="*/ 7759686 w 8614057"/>
              <a:gd name="connsiteY18" fmla="*/ 271179 h 411614"/>
              <a:gd name="connsiteX19" fmla="*/ 7792373 w 8614057"/>
              <a:gd name="connsiteY19" fmla="*/ 303866 h 411614"/>
              <a:gd name="connsiteX20" fmla="*/ 7924664 w 8614057"/>
              <a:gd name="connsiteY20" fmla="*/ 303866 h 411614"/>
              <a:gd name="connsiteX21" fmla="*/ 7957351 w 8614057"/>
              <a:gd name="connsiteY21" fmla="*/ 271179 h 411614"/>
              <a:gd name="connsiteX22" fmla="*/ 7957351 w 8614057"/>
              <a:gd name="connsiteY22" fmla="*/ 140437 h 411614"/>
              <a:gd name="connsiteX23" fmla="*/ 7924664 w 8614057"/>
              <a:gd name="connsiteY23" fmla="*/ 107750 h 411614"/>
              <a:gd name="connsiteX24" fmla="*/ 7539157 w 8614057"/>
              <a:gd name="connsiteY24" fmla="*/ 107750 h 411614"/>
              <a:gd name="connsiteX25" fmla="*/ 7506470 w 8614057"/>
              <a:gd name="connsiteY25" fmla="*/ 140437 h 411614"/>
              <a:gd name="connsiteX26" fmla="*/ 7506470 w 8614057"/>
              <a:gd name="connsiteY26" fmla="*/ 271179 h 411614"/>
              <a:gd name="connsiteX27" fmla="*/ 7539157 w 8614057"/>
              <a:gd name="connsiteY27" fmla="*/ 303866 h 411614"/>
              <a:gd name="connsiteX28" fmla="*/ 7671448 w 8614057"/>
              <a:gd name="connsiteY28" fmla="*/ 303866 h 411614"/>
              <a:gd name="connsiteX29" fmla="*/ 7704135 w 8614057"/>
              <a:gd name="connsiteY29" fmla="*/ 271179 h 411614"/>
              <a:gd name="connsiteX30" fmla="*/ 7704135 w 8614057"/>
              <a:gd name="connsiteY30" fmla="*/ 140437 h 411614"/>
              <a:gd name="connsiteX31" fmla="*/ 7671448 w 8614057"/>
              <a:gd name="connsiteY31" fmla="*/ 107750 h 411614"/>
              <a:gd name="connsiteX32" fmla="*/ 7285941 w 8614057"/>
              <a:gd name="connsiteY32" fmla="*/ 107750 h 411614"/>
              <a:gd name="connsiteX33" fmla="*/ 7253254 w 8614057"/>
              <a:gd name="connsiteY33" fmla="*/ 140437 h 411614"/>
              <a:gd name="connsiteX34" fmla="*/ 7253254 w 8614057"/>
              <a:gd name="connsiteY34" fmla="*/ 271179 h 411614"/>
              <a:gd name="connsiteX35" fmla="*/ 7285941 w 8614057"/>
              <a:gd name="connsiteY35" fmla="*/ 303866 h 411614"/>
              <a:gd name="connsiteX36" fmla="*/ 7418232 w 8614057"/>
              <a:gd name="connsiteY36" fmla="*/ 303866 h 411614"/>
              <a:gd name="connsiteX37" fmla="*/ 7450919 w 8614057"/>
              <a:gd name="connsiteY37" fmla="*/ 271179 h 411614"/>
              <a:gd name="connsiteX38" fmla="*/ 7450919 w 8614057"/>
              <a:gd name="connsiteY38" fmla="*/ 140437 h 411614"/>
              <a:gd name="connsiteX39" fmla="*/ 7418232 w 8614057"/>
              <a:gd name="connsiteY39" fmla="*/ 107750 h 411614"/>
              <a:gd name="connsiteX40" fmla="*/ 7032725 w 8614057"/>
              <a:gd name="connsiteY40" fmla="*/ 107750 h 411614"/>
              <a:gd name="connsiteX41" fmla="*/ 7000038 w 8614057"/>
              <a:gd name="connsiteY41" fmla="*/ 140437 h 411614"/>
              <a:gd name="connsiteX42" fmla="*/ 7000038 w 8614057"/>
              <a:gd name="connsiteY42" fmla="*/ 271179 h 411614"/>
              <a:gd name="connsiteX43" fmla="*/ 7032725 w 8614057"/>
              <a:gd name="connsiteY43" fmla="*/ 303866 h 411614"/>
              <a:gd name="connsiteX44" fmla="*/ 7165016 w 8614057"/>
              <a:gd name="connsiteY44" fmla="*/ 303866 h 411614"/>
              <a:gd name="connsiteX45" fmla="*/ 7197703 w 8614057"/>
              <a:gd name="connsiteY45" fmla="*/ 271179 h 411614"/>
              <a:gd name="connsiteX46" fmla="*/ 7197703 w 8614057"/>
              <a:gd name="connsiteY46" fmla="*/ 140437 h 411614"/>
              <a:gd name="connsiteX47" fmla="*/ 7165016 w 8614057"/>
              <a:gd name="connsiteY47" fmla="*/ 107750 h 411614"/>
              <a:gd name="connsiteX48" fmla="*/ 6779509 w 8614057"/>
              <a:gd name="connsiteY48" fmla="*/ 107750 h 411614"/>
              <a:gd name="connsiteX49" fmla="*/ 6746822 w 8614057"/>
              <a:gd name="connsiteY49" fmla="*/ 140437 h 411614"/>
              <a:gd name="connsiteX50" fmla="*/ 6746822 w 8614057"/>
              <a:gd name="connsiteY50" fmla="*/ 271179 h 411614"/>
              <a:gd name="connsiteX51" fmla="*/ 6779509 w 8614057"/>
              <a:gd name="connsiteY51" fmla="*/ 303866 h 411614"/>
              <a:gd name="connsiteX52" fmla="*/ 6911800 w 8614057"/>
              <a:gd name="connsiteY52" fmla="*/ 303866 h 411614"/>
              <a:gd name="connsiteX53" fmla="*/ 6944487 w 8614057"/>
              <a:gd name="connsiteY53" fmla="*/ 271179 h 411614"/>
              <a:gd name="connsiteX54" fmla="*/ 6944487 w 8614057"/>
              <a:gd name="connsiteY54" fmla="*/ 140437 h 411614"/>
              <a:gd name="connsiteX55" fmla="*/ 6911800 w 8614057"/>
              <a:gd name="connsiteY55" fmla="*/ 107750 h 411614"/>
              <a:gd name="connsiteX56" fmla="*/ 6526293 w 8614057"/>
              <a:gd name="connsiteY56" fmla="*/ 107750 h 411614"/>
              <a:gd name="connsiteX57" fmla="*/ 6493606 w 8614057"/>
              <a:gd name="connsiteY57" fmla="*/ 140437 h 411614"/>
              <a:gd name="connsiteX58" fmla="*/ 6493606 w 8614057"/>
              <a:gd name="connsiteY58" fmla="*/ 271179 h 411614"/>
              <a:gd name="connsiteX59" fmla="*/ 6526293 w 8614057"/>
              <a:gd name="connsiteY59" fmla="*/ 303866 h 411614"/>
              <a:gd name="connsiteX60" fmla="*/ 6658584 w 8614057"/>
              <a:gd name="connsiteY60" fmla="*/ 303866 h 411614"/>
              <a:gd name="connsiteX61" fmla="*/ 6691271 w 8614057"/>
              <a:gd name="connsiteY61" fmla="*/ 271179 h 411614"/>
              <a:gd name="connsiteX62" fmla="*/ 6691271 w 8614057"/>
              <a:gd name="connsiteY62" fmla="*/ 140437 h 411614"/>
              <a:gd name="connsiteX63" fmla="*/ 6658584 w 8614057"/>
              <a:gd name="connsiteY63" fmla="*/ 107750 h 411614"/>
              <a:gd name="connsiteX64" fmla="*/ 6273077 w 8614057"/>
              <a:gd name="connsiteY64" fmla="*/ 107750 h 411614"/>
              <a:gd name="connsiteX65" fmla="*/ 6240390 w 8614057"/>
              <a:gd name="connsiteY65" fmla="*/ 140437 h 411614"/>
              <a:gd name="connsiteX66" fmla="*/ 6240390 w 8614057"/>
              <a:gd name="connsiteY66" fmla="*/ 271179 h 411614"/>
              <a:gd name="connsiteX67" fmla="*/ 6273077 w 8614057"/>
              <a:gd name="connsiteY67" fmla="*/ 303866 h 411614"/>
              <a:gd name="connsiteX68" fmla="*/ 6405368 w 8614057"/>
              <a:gd name="connsiteY68" fmla="*/ 303866 h 411614"/>
              <a:gd name="connsiteX69" fmla="*/ 6438055 w 8614057"/>
              <a:gd name="connsiteY69" fmla="*/ 271179 h 411614"/>
              <a:gd name="connsiteX70" fmla="*/ 6438055 w 8614057"/>
              <a:gd name="connsiteY70" fmla="*/ 140437 h 411614"/>
              <a:gd name="connsiteX71" fmla="*/ 6405368 w 8614057"/>
              <a:gd name="connsiteY71" fmla="*/ 107750 h 411614"/>
              <a:gd name="connsiteX72" fmla="*/ 6019861 w 8614057"/>
              <a:gd name="connsiteY72" fmla="*/ 107750 h 411614"/>
              <a:gd name="connsiteX73" fmla="*/ 5987174 w 8614057"/>
              <a:gd name="connsiteY73" fmla="*/ 140437 h 411614"/>
              <a:gd name="connsiteX74" fmla="*/ 5987174 w 8614057"/>
              <a:gd name="connsiteY74" fmla="*/ 271179 h 411614"/>
              <a:gd name="connsiteX75" fmla="*/ 6019861 w 8614057"/>
              <a:gd name="connsiteY75" fmla="*/ 303866 h 411614"/>
              <a:gd name="connsiteX76" fmla="*/ 6152152 w 8614057"/>
              <a:gd name="connsiteY76" fmla="*/ 303866 h 411614"/>
              <a:gd name="connsiteX77" fmla="*/ 6184839 w 8614057"/>
              <a:gd name="connsiteY77" fmla="*/ 271179 h 411614"/>
              <a:gd name="connsiteX78" fmla="*/ 6184839 w 8614057"/>
              <a:gd name="connsiteY78" fmla="*/ 140437 h 411614"/>
              <a:gd name="connsiteX79" fmla="*/ 6152152 w 8614057"/>
              <a:gd name="connsiteY79" fmla="*/ 107750 h 411614"/>
              <a:gd name="connsiteX80" fmla="*/ 5766645 w 8614057"/>
              <a:gd name="connsiteY80" fmla="*/ 107750 h 411614"/>
              <a:gd name="connsiteX81" fmla="*/ 5733958 w 8614057"/>
              <a:gd name="connsiteY81" fmla="*/ 140437 h 411614"/>
              <a:gd name="connsiteX82" fmla="*/ 5733958 w 8614057"/>
              <a:gd name="connsiteY82" fmla="*/ 271179 h 411614"/>
              <a:gd name="connsiteX83" fmla="*/ 5766645 w 8614057"/>
              <a:gd name="connsiteY83" fmla="*/ 303866 h 411614"/>
              <a:gd name="connsiteX84" fmla="*/ 5898936 w 8614057"/>
              <a:gd name="connsiteY84" fmla="*/ 303866 h 411614"/>
              <a:gd name="connsiteX85" fmla="*/ 5931623 w 8614057"/>
              <a:gd name="connsiteY85" fmla="*/ 271179 h 411614"/>
              <a:gd name="connsiteX86" fmla="*/ 5931623 w 8614057"/>
              <a:gd name="connsiteY86" fmla="*/ 140437 h 411614"/>
              <a:gd name="connsiteX87" fmla="*/ 5898936 w 8614057"/>
              <a:gd name="connsiteY87" fmla="*/ 107750 h 411614"/>
              <a:gd name="connsiteX88" fmla="*/ 5513429 w 8614057"/>
              <a:gd name="connsiteY88" fmla="*/ 107750 h 411614"/>
              <a:gd name="connsiteX89" fmla="*/ 5480742 w 8614057"/>
              <a:gd name="connsiteY89" fmla="*/ 140437 h 411614"/>
              <a:gd name="connsiteX90" fmla="*/ 5480742 w 8614057"/>
              <a:gd name="connsiteY90" fmla="*/ 271179 h 411614"/>
              <a:gd name="connsiteX91" fmla="*/ 5513429 w 8614057"/>
              <a:gd name="connsiteY91" fmla="*/ 303866 h 411614"/>
              <a:gd name="connsiteX92" fmla="*/ 5645720 w 8614057"/>
              <a:gd name="connsiteY92" fmla="*/ 303866 h 411614"/>
              <a:gd name="connsiteX93" fmla="*/ 5678407 w 8614057"/>
              <a:gd name="connsiteY93" fmla="*/ 271179 h 411614"/>
              <a:gd name="connsiteX94" fmla="*/ 5678407 w 8614057"/>
              <a:gd name="connsiteY94" fmla="*/ 140437 h 411614"/>
              <a:gd name="connsiteX95" fmla="*/ 5645720 w 8614057"/>
              <a:gd name="connsiteY95" fmla="*/ 107750 h 411614"/>
              <a:gd name="connsiteX96" fmla="*/ 5260213 w 8614057"/>
              <a:gd name="connsiteY96" fmla="*/ 107750 h 411614"/>
              <a:gd name="connsiteX97" fmla="*/ 5227526 w 8614057"/>
              <a:gd name="connsiteY97" fmla="*/ 140437 h 411614"/>
              <a:gd name="connsiteX98" fmla="*/ 5227526 w 8614057"/>
              <a:gd name="connsiteY98" fmla="*/ 271179 h 411614"/>
              <a:gd name="connsiteX99" fmla="*/ 5260213 w 8614057"/>
              <a:gd name="connsiteY99" fmla="*/ 303866 h 411614"/>
              <a:gd name="connsiteX100" fmla="*/ 5392504 w 8614057"/>
              <a:gd name="connsiteY100" fmla="*/ 303866 h 411614"/>
              <a:gd name="connsiteX101" fmla="*/ 5425191 w 8614057"/>
              <a:gd name="connsiteY101" fmla="*/ 271179 h 411614"/>
              <a:gd name="connsiteX102" fmla="*/ 5425191 w 8614057"/>
              <a:gd name="connsiteY102" fmla="*/ 140437 h 411614"/>
              <a:gd name="connsiteX103" fmla="*/ 5392504 w 8614057"/>
              <a:gd name="connsiteY103" fmla="*/ 107750 h 411614"/>
              <a:gd name="connsiteX104" fmla="*/ 5006997 w 8614057"/>
              <a:gd name="connsiteY104" fmla="*/ 107750 h 411614"/>
              <a:gd name="connsiteX105" fmla="*/ 4974310 w 8614057"/>
              <a:gd name="connsiteY105" fmla="*/ 140437 h 411614"/>
              <a:gd name="connsiteX106" fmla="*/ 4974310 w 8614057"/>
              <a:gd name="connsiteY106" fmla="*/ 271179 h 411614"/>
              <a:gd name="connsiteX107" fmla="*/ 5006997 w 8614057"/>
              <a:gd name="connsiteY107" fmla="*/ 303866 h 411614"/>
              <a:gd name="connsiteX108" fmla="*/ 5139288 w 8614057"/>
              <a:gd name="connsiteY108" fmla="*/ 303866 h 411614"/>
              <a:gd name="connsiteX109" fmla="*/ 5171975 w 8614057"/>
              <a:gd name="connsiteY109" fmla="*/ 271179 h 411614"/>
              <a:gd name="connsiteX110" fmla="*/ 5171975 w 8614057"/>
              <a:gd name="connsiteY110" fmla="*/ 140437 h 411614"/>
              <a:gd name="connsiteX111" fmla="*/ 5139288 w 8614057"/>
              <a:gd name="connsiteY111" fmla="*/ 107750 h 411614"/>
              <a:gd name="connsiteX112" fmla="*/ 4753781 w 8614057"/>
              <a:gd name="connsiteY112" fmla="*/ 107750 h 411614"/>
              <a:gd name="connsiteX113" fmla="*/ 4721094 w 8614057"/>
              <a:gd name="connsiteY113" fmla="*/ 140437 h 411614"/>
              <a:gd name="connsiteX114" fmla="*/ 4721094 w 8614057"/>
              <a:gd name="connsiteY114" fmla="*/ 271179 h 411614"/>
              <a:gd name="connsiteX115" fmla="*/ 4753781 w 8614057"/>
              <a:gd name="connsiteY115" fmla="*/ 303866 h 411614"/>
              <a:gd name="connsiteX116" fmla="*/ 4886072 w 8614057"/>
              <a:gd name="connsiteY116" fmla="*/ 303866 h 411614"/>
              <a:gd name="connsiteX117" fmla="*/ 4918759 w 8614057"/>
              <a:gd name="connsiteY117" fmla="*/ 271179 h 411614"/>
              <a:gd name="connsiteX118" fmla="*/ 4918759 w 8614057"/>
              <a:gd name="connsiteY118" fmla="*/ 140437 h 411614"/>
              <a:gd name="connsiteX119" fmla="*/ 4886072 w 8614057"/>
              <a:gd name="connsiteY119" fmla="*/ 107750 h 411614"/>
              <a:gd name="connsiteX120" fmla="*/ 4500565 w 8614057"/>
              <a:gd name="connsiteY120" fmla="*/ 107750 h 411614"/>
              <a:gd name="connsiteX121" fmla="*/ 4467878 w 8614057"/>
              <a:gd name="connsiteY121" fmla="*/ 140437 h 411614"/>
              <a:gd name="connsiteX122" fmla="*/ 4467878 w 8614057"/>
              <a:gd name="connsiteY122" fmla="*/ 271179 h 411614"/>
              <a:gd name="connsiteX123" fmla="*/ 4500565 w 8614057"/>
              <a:gd name="connsiteY123" fmla="*/ 303866 h 411614"/>
              <a:gd name="connsiteX124" fmla="*/ 4632856 w 8614057"/>
              <a:gd name="connsiteY124" fmla="*/ 303866 h 411614"/>
              <a:gd name="connsiteX125" fmla="*/ 4665543 w 8614057"/>
              <a:gd name="connsiteY125" fmla="*/ 271179 h 411614"/>
              <a:gd name="connsiteX126" fmla="*/ 4665543 w 8614057"/>
              <a:gd name="connsiteY126" fmla="*/ 140437 h 411614"/>
              <a:gd name="connsiteX127" fmla="*/ 4632856 w 8614057"/>
              <a:gd name="connsiteY127" fmla="*/ 107750 h 411614"/>
              <a:gd name="connsiteX128" fmla="*/ 4247349 w 8614057"/>
              <a:gd name="connsiteY128" fmla="*/ 107750 h 411614"/>
              <a:gd name="connsiteX129" fmla="*/ 4214662 w 8614057"/>
              <a:gd name="connsiteY129" fmla="*/ 140437 h 411614"/>
              <a:gd name="connsiteX130" fmla="*/ 4214662 w 8614057"/>
              <a:gd name="connsiteY130" fmla="*/ 271179 h 411614"/>
              <a:gd name="connsiteX131" fmla="*/ 4247349 w 8614057"/>
              <a:gd name="connsiteY131" fmla="*/ 303866 h 411614"/>
              <a:gd name="connsiteX132" fmla="*/ 4379640 w 8614057"/>
              <a:gd name="connsiteY132" fmla="*/ 303866 h 411614"/>
              <a:gd name="connsiteX133" fmla="*/ 4412327 w 8614057"/>
              <a:gd name="connsiteY133" fmla="*/ 271179 h 411614"/>
              <a:gd name="connsiteX134" fmla="*/ 4412327 w 8614057"/>
              <a:gd name="connsiteY134" fmla="*/ 140437 h 411614"/>
              <a:gd name="connsiteX135" fmla="*/ 4379640 w 8614057"/>
              <a:gd name="connsiteY135" fmla="*/ 107750 h 411614"/>
              <a:gd name="connsiteX136" fmla="*/ 3994133 w 8614057"/>
              <a:gd name="connsiteY136" fmla="*/ 107750 h 411614"/>
              <a:gd name="connsiteX137" fmla="*/ 3961446 w 8614057"/>
              <a:gd name="connsiteY137" fmla="*/ 140437 h 411614"/>
              <a:gd name="connsiteX138" fmla="*/ 3961446 w 8614057"/>
              <a:gd name="connsiteY138" fmla="*/ 271179 h 411614"/>
              <a:gd name="connsiteX139" fmla="*/ 3994133 w 8614057"/>
              <a:gd name="connsiteY139" fmla="*/ 303866 h 411614"/>
              <a:gd name="connsiteX140" fmla="*/ 4126424 w 8614057"/>
              <a:gd name="connsiteY140" fmla="*/ 303866 h 411614"/>
              <a:gd name="connsiteX141" fmla="*/ 4159111 w 8614057"/>
              <a:gd name="connsiteY141" fmla="*/ 271179 h 411614"/>
              <a:gd name="connsiteX142" fmla="*/ 4159111 w 8614057"/>
              <a:gd name="connsiteY142" fmla="*/ 140437 h 411614"/>
              <a:gd name="connsiteX143" fmla="*/ 4126424 w 8614057"/>
              <a:gd name="connsiteY143" fmla="*/ 107750 h 411614"/>
              <a:gd name="connsiteX144" fmla="*/ 3740917 w 8614057"/>
              <a:gd name="connsiteY144" fmla="*/ 107750 h 411614"/>
              <a:gd name="connsiteX145" fmla="*/ 3708230 w 8614057"/>
              <a:gd name="connsiteY145" fmla="*/ 140437 h 411614"/>
              <a:gd name="connsiteX146" fmla="*/ 3708230 w 8614057"/>
              <a:gd name="connsiteY146" fmla="*/ 271179 h 411614"/>
              <a:gd name="connsiteX147" fmla="*/ 3740917 w 8614057"/>
              <a:gd name="connsiteY147" fmla="*/ 303866 h 411614"/>
              <a:gd name="connsiteX148" fmla="*/ 3873208 w 8614057"/>
              <a:gd name="connsiteY148" fmla="*/ 303866 h 411614"/>
              <a:gd name="connsiteX149" fmla="*/ 3905895 w 8614057"/>
              <a:gd name="connsiteY149" fmla="*/ 271179 h 411614"/>
              <a:gd name="connsiteX150" fmla="*/ 3905895 w 8614057"/>
              <a:gd name="connsiteY150" fmla="*/ 140437 h 411614"/>
              <a:gd name="connsiteX151" fmla="*/ 3873208 w 8614057"/>
              <a:gd name="connsiteY151" fmla="*/ 107750 h 411614"/>
              <a:gd name="connsiteX152" fmla="*/ 3487702 w 8614057"/>
              <a:gd name="connsiteY152" fmla="*/ 107750 h 411614"/>
              <a:gd name="connsiteX153" fmla="*/ 3455015 w 8614057"/>
              <a:gd name="connsiteY153" fmla="*/ 140437 h 411614"/>
              <a:gd name="connsiteX154" fmla="*/ 3455015 w 8614057"/>
              <a:gd name="connsiteY154" fmla="*/ 271179 h 411614"/>
              <a:gd name="connsiteX155" fmla="*/ 3487702 w 8614057"/>
              <a:gd name="connsiteY155" fmla="*/ 303866 h 411614"/>
              <a:gd name="connsiteX156" fmla="*/ 3619992 w 8614057"/>
              <a:gd name="connsiteY156" fmla="*/ 303866 h 411614"/>
              <a:gd name="connsiteX157" fmla="*/ 3652679 w 8614057"/>
              <a:gd name="connsiteY157" fmla="*/ 271179 h 411614"/>
              <a:gd name="connsiteX158" fmla="*/ 3652679 w 8614057"/>
              <a:gd name="connsiteY158" fmla="*/ 140437 h 411614"/>
              <a:gd name="connsiteX159" fmla="*/ 3619992 w 8614057"/>
              <a:gd name="connsiteY159" fmla="*/ 107750 h 411614"/>
              <a:gd name="connsiteX160" fmla="*/ 3234486 w 8614057"/>
              <a:gd name="connsiteY160" fmla="*/ 107750 h 411614"/>
              <a:gd name="connsiteX161" fmla="*/ 3201800 w 8614057"/>
              <a:gd name="connsiteY161" fmla="*/ 140437 h 411614"/>
              <a:gd name="connsiteX162" fmla="*/ 3201800 w 8614057"/>
              <a:gd name="connsiteY162" fmla="*/ 271179 h 411614"/>
              <a:gd name="connsiteX163" fmla="*/ 3234486 w 8614057"/>
              <a:gd name="connsiteY163" fmla="*/ 303866 h 411614"/>
              <a:gd name="connsiteX164" fmla="*/ 3366777 w 8614057"/>
              <a:gd name="connsiteY164" fmla="*/ 303866 h 411614"/>
              <a:gd name="connsiteX165" fmla="*/ 3399464 w 8614057"/>
              <a:gd name="connsiteY165" fmla="*/ 271179 h 411614"/>
              <a:gd name="connsiteX166" fmla="*/ 3399464 w 8614057"/>
              <a:gd name="connsiteY166" fmla="*/ 140437 h 411614"/>
              <a:gd name="connsiteX167" fmla="*/ 3366777 w 8614057"/>
              <a:gd name="connsiteY167" fmla="*/ 107750 h 411614"/>
              <a:gd name="connsiteX168" fmla="*/ 2981270 w 8614057"/>
              <a:gd name="connsiteY168" fmla="*/ 107750 h 411614"/>
              <a:gd name="connsiteX169" fmla="*/ 2948584 w 8614057"/>
              <a:gd name="connsiteY169" fmla="*/ 140437 h 411614"/>
              <a:gd name="connsiteX170" fmla="*/ 2948584 w 8614057"/>
              <a:gd name="connsiteY170" fmla="*/ 271179 h 411614"/>
              <a:gd name="connsiteX171" fmla="*/ 2981270 w 8614057"/>
              <a:gd name="connsiteY171" fmla="*/ 303866 h 411614"/>
              <a:gd name="connsiteX172" fmla="*/ 3113561 w 8614057"/>
              <a:gd name="connsiteY172" fmla="*/ 303866 h 411614"/>
              <a:gd name="connsiteX173" fmla="*/ 3146248 w 8614057"/>
              <a:gd name="connsiteY173" fmla="*/ 271179 h 411614"/>
              <a:gd name="connsiteX174" fmla="*/ 3146248 w 8614057"/>
              <a:gd name="connsiteY174" fmla="*/ 140437 h 411614"/>
              <a:gd name="connsiteX175" fmla="*/ 3113561 w 8614057"/>
              <a:gd name="connsiteY175" fmla="*/ 107750 h 411614"/>
              <a:gd name="connsiteX176" fmla="*/ 2728055 w 8614057"/>
              <a:gd name="connsiteY176" fmla="*/ 107750 h 411614"/>
              <a:gd name="connsiteX177" fmla="*/ 2695367 w 8614057"/>
              <a:gd name="connsiteY177" fmla="*/ 140437 h 411614"/>
              <a:gd name="connsiteX178" fmla="*/ 2695367 w 8614057"/>
              <a:gd name="connsiteY178" fmla="*/ 271179 h 411614"/>
              <a:gd name="connsiteX179" fmla="*/ 2728055 w 8614057"/>
              <a:gd name="connsiteY179" fmla="*/ 303866 h 411614"/>
              <a:gd name="connsiteX180" fmla="*/ 2860345 w 8614057"/>
              <a:gd name="connsiteY180" fmla="*/ 303866 h 411614"/>
              <a:gd name="connsiteX181" fmla="*/ 2893032 w 8614057"/>
              <a:gd name="connsiteY181" fmla="*/ 271179 h 411614"/>
              <a:gd name="connsiteX182" fmla="*/ 2893032 w 8614057"/>
              <a:gd name="connsiteY182" fmla="*/ 140437 h 411614"/>
              <a:gd name="connsiteX183" fmla="*/ 2860345 w 8614057"/>
              <a:gd name="connsiteY183" fmla="*/ 107750 h 411614"/>
              <a:gd name="connsiteX184" fmla="*/ 2474839 w 8614057"/>
              <a:gd name="connsiteY184" fmla="*/ 107750 h 411614"/>
              <a:gd name="connsiteX185" fmla="*/ 2442151 w 8614057"/>
              <a:gd name="connsiteY185" fmla="*/ 140437 h 411614"/>
              <a:gd name="connsiteX186" fmla="*/ 2442151 w 8614057"/>
              <a:gd name="connsiteY186" fmla="*/ 271179 h 411614"/>
              <a:gd name="connsiteX187" fmla="*/ 2474839 w 8614057"/>
              <a:gd name="connsiteY187" fmla="*/ 303866 h 411614"/>
              <a:gd name="connsiteX188" fmla="*/ 2607130 w 8614057"/>
              <a:gd name="connsiteY188" fmla="*/ 303866 h 411614"/>
              <a:gd name="connsiteX189" fmla="*/ 2639816 w 8614057"/>
              <a:gd name="connsiteY189" fmla="*/ 271179 h 411614"/>
              <a:gd name="connsiteX190" fmla="*/ 2639816 w 8614057"/>
              <a:gd name="connsiteY190" fmla="*/ 140437 h 411614"/>
              <a:gd name="connsiteX191" fmla="*/ 2607130 w 8614057"/>
              <a:gd name="connsiteY191" fmla="*/ 107750 h 411614"/>
              <a:gd name="connsiteX192" fmla="*/ 2221622 w 8614057"/>
              <a:gd name="connsiteY192" fmla="*/ 107750 h 411614"/>
              <a:gd name="connsiteX193" fmla="*/ 2188935 w 8614057"/>
              <a:gd name="connsiteY193" fmla="*/ 140437 h 411614"/>
              <a:gd name="connsiteX194" fmla="*/ 2188935 w 8614057"/>
              <a:gd name="connsiteY194" fmla="*/ 271179 h 411614"/>
              <a:gd name="connsiteX195" fmla="*/ 2221622 w 8614057"/>
              <a:gd name="connsiteY195" fmla="*/ 303866 h 411614"/>
              <a:gd name="connsiteX196" fmla="*/ 2353914 w 8614057"/>
              <a:gd name="connsiteY196" fmla="*/ 303866 h 411614"/>
              <a:gd name="connsiteX197" fmla="*/ 2386600 w 8614057"/>
              <a:gd name="connsiteY197" fmla="*/ 271179 h 411614"/>
              <a:gd name="connsiteX198" fmla="*/ 2386600 w 8614057"/>
              <a:gd name="connsiteY198" fmla="*/ 140437 h 411614"/>
              <a:gd name="connsiteX199" fmla="*/ 2353914 w 8614057"/>
              <a:gd name="connsiteY199" fmla="*/ 107750 h 411614"/>
              <a:gd name="connsiteX200" fmla="*/ 1968406 w 8614057"/>
              <a:gd name="connsiteY200" fmla="*/ 107750 h 411614"/>
              <a:gd name="connsiteX201" fmla="*/ 1935720 w 8614057"/>
              <a:gd name="connsiteY201" fmla="*/ 140437 h 411614"/>
              <a:gd name="connsiteX202" fmla="*/ 1935720 w 8614057"/>
              <a:gd name="connsiteY202" fmla="*/ 271179 h 411614"/>
              <a:gd name="connsiteX203" fmla="*/ 1968406 w 8614057"/>
              <a:gd name="connsiteY203" fmla="*/ 303866 h 411614"/>
              <a:gd name="connsiteX204" fmla="*/ 2100697 w 8614057"/>
              <a:gd name="connsiteY204" fmla="*/ 303866 h 411614"/>
              <a:gd name="connsiteX205" fmla="*/ 2133385 w 8614057"/>
              <a:gd name="connsiteY205" fmla="*/ 271179 h 411614"/>
              <a:gd name="connsiteX206" fmla="*/ 2133385 w 8614057"/>
              <a:gd name="connsiteY206" fmla="*/ 140437 h 411614"/>
              <a:gd name="connsiteX207" fmla="*/ 2100697 w 8614057"/>
              <a:gd name="connsiteY207" fmla="*/ 107750 h 411614"/>
              <a:gd name="connsiteX208" fmla="*/ 1715190 w 8614057"/>
              <a:gd name="connsiteY208" fmla="*/ 107750 h 411614"/>
              <a:gd name="connsiteX209" fmla="*/ 1682503 w 8614057"/>
              <a:gd name="connsiteY209" fmla="*/ 140437 h 411614"/>
              <a:gd name="connsiteX210" fmla="*/ 1682503 w 8614057"/>
              <a:gd name="connsiteY210" fmla="*/ 271179 h 411614"/>
              <a:gd name="connsiteX211" fmla="*/ 1715190 w 8614057"/>
              <a:gd name="connsiteY211" fmla="*/ 303866 h 411614"/>
              <a:gd name="connsiteX212" fmla="*/ 1847482 w 8614057"/>
              <a:gd name="connsiteY212" fmla="*/ 303866 h 411614"/>
              <a:gd name="connsiteX213" fmla="*/ 1880168 w 8614057"/>
              <a:gd name="connsiteY213" fmla="*/ 271179 h 411614"/>
              <a:gd name="connsiteX214" fmla="*/ 1880168 w 8614057"/>
              <a:gd name="connsiteY214" fmla="*/ 140437 h 411614"/>
              <a:gd name="connsiteX215" fmla="*/ 1847482 w 8614057"/>
              <a:gd name="connsiteY215" fmla="*/ 107750 h 411614"/>
              <a:gd name="connsiteX216" fmla="*/ 1461974 w 8614057"/>
              <a:gd name="connsiteY216" fmla="*/ 107750 h 411614"/>
              <a:gd name="connsiteX217" fmla="*/ 1429287 w 8614057"/>
              <a:gd name="connsiteY217" fmla="*/ 140437 h 411614"/>
              <a:gd name="connsiteX218" fmla="*/ 1429287 w 8614057"/>
              <a:gd name="connsiteY218" fmla="*/ 271179 h 411614"/>
              <a:gd name="connsiteX219" fmla="*/ 1461974 w 8614057"/>
              <a:gd name="connsiteY219" fmla="*/ 303866 h 411614"/>
              <a:gd name="connsiteX220" fmla="*/ 1594265 w 8614057"/>
              <a:gd name="connsiteY220" fmla="*/ 303866 h 411614"/>
              <a:gd name="connsiteX221" fmla="*/ 1626952 w 8614057"/>
              <a:gd name="connsiteY221" fmla="*/ 271179 h 411614"/>
              <a:gd name="connsiteX222" fmla="*/ 1626952 w 8614057"/>
              <a:gd name="connsiteY222" fmla="*/ 140437 h 411614"/>
              <a:gd name="connsiteX223" fmla="*/ 1594265 w 8614057"/>
              <a:gd name="connsiteY223" fmla="*/ 107750 h 411614"/>
              <a:gd name="connsiteX224" fmla="*/ 1208759 w 8614057"/>
              <a:gd name="connsiteY224" fmla="*/ 107750 h 411614"/>
              <a:gd name="connsiteX225" fmla="*/ 1176072 w 8614057"/>
              <a:gd name="connsiteY225" fmla="*/ 140437 h 411614"/>
              <a:gd name="connsiteX226" fmla="*/ 1176072 w 8614057"/>
              <a:gd name="connsiteY226" fmla="*/ 271179 h 411614"/>
              <a:gd name="connsiteX227" fmla="*/ 1208759 w 8614057"/>
              <a:gd name="connsiteY227" fmla="*/ 303866 h 411614"/>
              <a:gd name="connsiteX228" fmla="*/ 1341050 w 8614057"/>
              <a:gd name="connsiteY228" fmla="*/ 303866 h 411614"/>
              <a:gd name="connsiteX229" fmla="*/ 1373737 w 8614057"/>
              <a:gd name="connsiteY229" fmla="*/ 271179 h 411614"/>
              <a:gd name="connsiteX230" fmla="*/ 1373737 w 8614057"/>
              <a:gd name="connsiteY230" fmla="*/ 140437 h 411614"/>
              <a:gd name="connsiteX231" fmla="*/ 1341050 w 8614057"/>
              <a:gd name="connsiteY231" fmla="*/ 107750 h 411614"/>
              <a:gd name="connsiteX232" fmla="*/ 955544 w 8614057"/>
              <a:gd name="connsiteY232" fmla="*/ 107750 h 411614"/>
              <a:gd name="connsiteX233" fmla="*/ 922857 w 8614057"/>
              <a:gd name="connsiteY233" fmla="*/ 140437 h 411614"/>
              <a:gd name="connsiteX234" fmla="*/ 922857 w 8614057"/>
              <a:gd name="connsiteY234" fmla="*/ 271179 h 411614"/>
              <a:gd name="connsiteX235" fmla="*/ 955544 w 8614057"/>
              <a:gd name="connsiteY235" fmla="*/ 303866 h 411614"/>
              <a:gd name="connsiteX236" fmla="*/ 1087834 w 8614057"/>
              <a:gd name="connsiteY236" fmla="*/ 303866 h 411614"/>
              <a:gd name="connsiteX237" fmla="*/ 1120521 w 8614057"/>
              <a:gd name="connsiteY237" fmla="*/ 271179 h 411614"/>
              <a:gd name="connsiteX238" fmla="*/ 1120521 w 8614057"/>
              <a:gd name="connsiteY238" fmla="*/ 140437 h 411614"/>
              <a:gd name="connsiteX239" fmla="*/ 1087834 w 8614057"/>
              <a:gd name="connsiteY239" fmla="*/ 107750 h 411614"/>
              <a:gd name="connsiteX240" fmla="*/ 702327 w 8614057"/>
              <a:gd name="connsiteY240" fmla="*/ 107750 h 411614"/>
              <a:gd name="connsiteX241" fmla="*/ 669640 w 8614057"/>
              <a:gd name="connsiteY241" fmla="*/ 140437 h 411614"/>
              <a:gd name="connsiteX242" fmla="*/ 669640 w 8614057"/>
              <a:gd name="connsiteY242" fmla="*/ 271179 h 411614"/>
              <a:gd name="connsiteX243" fmla="*/ 702327 w 8614057"/>
              <a:gd name="connsiteY243" fmla="*/ 303866 h 411614"/>
              <a:gd name="connsiteX244" fmla="*/ 834618 w 8614057"/>
              <a:gd name="connsiteY244" fmla="*/ 303866 h 411614"/>
              <a:gd name="connsiteX245" fmla="*/ 867305 w 8614057"/>
              <a:gd name="connsiteY245" fmla="*/ 271179 h 411614"/>
              <a:gd name="connsiteX246" fmla="*/ 867305 w 8614057"/>
              <a:gd name="connsiteY246" fmla="*/ 140437 h 411614"/>
              <a:gd name="connsiteX247" fmla="*/ 834618 w 8614057"/>
              <a:gd name="connsiteY247" fmla="*/ 107750 h 411614"/>
              <a:gd name="connsiteX248" fmla="*/ 449111 w 8614057"/>
              <a:gd name="connsiteY248" fmla="*/ 107750 h 411614"/>
              <a:gd name="connsiteX249" fmla="*/ 416424 w 8614057"/>
              <a:gd name="connsiteY249" fmla="*/ 140437 h 411614"/>
              <a:gd name="connsiteX250" fmla="*/ 416424 w 8614057"/>
              <a:gd name="connsiteY250" fmla="*/ 271179 h 411614"/>
              <a:gd name="connsiteX251" fmla="*/ 449111 w 8614057"/>
              <a:gd name="connsiteY251" fmla="*/ 303866 h 411614"/>
              <a:gd name="connsiteX252" fmla="*/ 581402 w 8614057"/>
              <a:gd name="connsiteY252" fmla="*/ 303866 h 411614"/>
              <a:gd name="connsiteX253" fmla="*/ 614089 w 8614057"/>
              <a:gd name="connsiteY253" fmla="*/ 271179 h 411614"/>
              <a:gd name="connsiteX254" fmla="*/ 614089 w 8614057"/>
              <a:gd name="connsiteY254" fmla="*/ 140437 h 411614"/>
              <a:gd name="connsiteX255" fmla="*/ 581402 w 8614057"/>
              <a:gd name="connsiteY255" fmla="*/ 107750 h 411614"/>
              <a:gd name="connsiteX256" fmla="*/ 195893 w 8614057"/>
              <a:gd name="connsiteY256" fmla="*/ 107750 h 411614"/>
              <a:gd name="connsiteX257" fmla="*/ 163206 w 8614057"/>
              <a:gd name="connsiteY257" fmla="*/ 140437 h 411614"/>
              <a:gd name="connsiteX258" fmla="*/ 163206 w 8614057"/>
              <a:gd name="connsiteY258" fmla="*/ 271179 h 411614"/>
              <a:gd name="connsiteX259" fmla="*/ 195893 w 8614057"/>
              <a:gd name="connsiteY259" fmla="*/ 303866 h 411614"/>
              <a:gd name="connsiteX260" fmla="*/ 328184 w 8614057"/>
              <a:gd name="connsiteY260" fmla="*/ 303866 h 411614"/>
              <a:gd name="connsiteX261" fmla="*/ 360871 w 8614057"/>
              <a:gd name="connsiteY261" fmla="*/ 271179 h 411614"/>
              <a:gd name="connsiteX262" fmla="*/ 360871 w 8614057"/>
              <a:gd name="connsiteY262" fmla="*/ 140437 h 411614"/>
              <a:gd name="connsiteX263" fmla="*/ 328184 w 8614057"/>
              <a:gd name="connsiteY263" fmla="*/ 107750 h 411614"/>
              <a:gd name="connsiteX264" fmla="*/ 0 w 8614057"/>
              <a:gd name="connsiteY264" fmla="*/ 0 h 411614"/>
              <a:gd name="connsiteX265" fmla="*/ 8614057 w 8614057"/>
              <a:gd name="connsiteY265" fmla="*/ 0 h 411614"/>
              <a:gd name="connsiteX266" fmla="*/ 8614057 w 8614057"/>
              <a:gd name="connsiteY266" fmla="*/ 107750 h 411614"/>
              <a:gd name="connsiteX267" fmla="*/ 8552007 w 8614057"/>
              <a:gd name="connsiteY267" fmla="*/ 107750 h 411614"/>
              <a:gd name="connsiteX268" fmla="*/ 8519320 w 8614057"/>
              <a:gd name="connsiteY268" fmla="*/ 140437 h 411614"/>
              <a:gd name="connsiteX269" fmla="*/ 8519320 w 8614057"/>
              <a:gd name="connsiteY269" fmla="*/ 271179 h 411614"/>
              <a:gd name="connsiteX270" fmla="*/ 8552007 w 8614057"/>
              <a:gd name="connsiteY270" fmla="*/ 303866 h 411614"/>
              <a:gd name="connsiteX271" fmla="*/ 8614057 w 8614057"/>
              <a:gd name="connsiteY271" fmla="*/ 303866 h 411614"/>
              <a:gd name="connsiteX272" fmla="*/ 8614057 w 8614057"/>
              <a:gd name="connsiteY272" fmla="*/ 411614 h 411614"/>
              <a:gd name="connsiteX273" fmla="*/ 0 w 8614057"/>
              <a:gd name="connsiteY273" fmla="*/ 411614 h 411614"/>
              <a:gd name="connsiteX274" fmla="*/ 0 w 8614057"/>
              <a:gd name="connsiteY274" fmla="*/ 303866 h 411614"/>
              <a:gd name="connsiteX275" fmla="*/ 74970 w 8614057"/>
              <a:gd name="connsiteY275" fmla="*/ 303866 h 411614"/>
              <a:gd name="connsiteX276" fmla="*/ 107657 w 8614057"/>
              <a:gd name="connsiteY276" fmla="*/ 271179 h 411614"/>
              <a:gd name="connsiteX277" fmla="*/ 107657 w 8614057"/>
              <a:gd name="connsiteY277" fmla="*/ 140437 h 411614"/>
              <a:gd name="connsiteX278" fmla="*/ 74970 w 8614057"/>
              <a:gd name="connsiteY278" fmla="*/ 107750 h 411614"/>
              <a:gd name="connsiteX279" fmla="*/ 0 w 8614057"/>
              <a:gd name="connsiteY279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8614057" h="411614">
                <a:moveTo>
                  <a:pt x="8298805" y="107750"/>
                </a:moveTo>
                <a:cubicBezTo>
                  <a:pt x="8280752" y="107750"/>
                  <a:pt x="8266118" y="122384"/>
                  <a:pt x="8266118" y="140437"/>
                </a:cubicBezTo>
                <a:lnTo>
                  <a:pt x="8266118" y="271179"/>
                </a:lnTo>
                <a:cubicBezTo>
                  <a:pt x="8266118" y="289232"/>
                  <a:pt x="8280752" y="303866"/>
                  <a:pt x="8298805" y="303866"/>
                </a:cubicBezTo>
                <a:lnTo>
                  <a:pt x="8431096" y="303866"/>
                </a:lnTo>
                <a:cubicBezTo>
                  <a:pt x="8449149" y="303866"/>
                  <a:pt x="8463783" y="289232"/>
                  <a:pt x="8463783" y="271179"/>
                </a:cubicBezTo>
                <a:lnTo>
                  <a:pt x="8463783" y="140437"/>
                </a:lnTo>
                <a:cubicBezTo>
                  <a:pt x="8463783" y="122384"/>
                  <a:pt x="8449149" y="107750"/>
                  <a:pt x="8431096" y="107750"/>
                </a:cubicBezTo>
                <a:close/>
                <a:moveTo>
                  <a:pt x="8045589" y="107750"/>
                </a:moveTo>
                <a:cubicBezTo>
                  <a:pt x="8027536" y="107750"/>
                  <a:pt x="8012902" y="122384"/>
                  <a:pt x="8012902" y="140437"/>
                </a:cubicBezTo>
                <a:lnTo>
                  <a:pt x="8012902" y="271179"/>
                </a:lnTo>
                <a:cubicBezTo>
                  <a:pt x="8012902" y="289232"/>
                  <a:pt x="8027536" y="303866"/>
                  <a:pt x="8045589" y="303866"/>
                </a:cubicBezTo>
                <a:lnTo>
                  <a:pt x="8177880" y="303866"/>
                </a:lnTo>
                <a:cubicBezTo>
                  <a:pt x="8195933" y="303866"/>
                  <a:pt x="8210567" y="289232"/>
                  <a:pt x="8210567" y="271179"/>
                </a:cubicBezTo>
                <a:lnTo>
                  <a:pt x="8210567" y="140437"/>
                </a:lnTo>
                <a:cubicBezTo>
                  <a:pt x="8210567" y="122384"/>
                  <a:pt x="8195933" y="107750"/>
                  <a:pt x="8177880" y="107750"/>
                </a:cubicBezTo>
                <a:close/>
                <a:moveTo>
                  <a:pt x="7792373" y="107750"/>
                </a:moveTo>
                <a:cubicBezTo>
                  <a:pt x="7774320" y="107750"/>
                  <a:pt x="7759686" y="122384"/>
                  <a:pt x="7759686" y="140437"/>
                </a:cubicBezTo>
                <a:lnTo>
                  <a:pt x="7759686" y="271179"/>
                </a:lnTo>
                <a:cubicBezTo>
                  <a:pt x="7759686" y="289232"/>
                  <a:pt x="7774320" y="303866"/>
                  <a:pt x="7792373" y="303866"/>
                </a:cubicBezTo>
                <a:lnTo>
                  <a:pt x="7924664" y="303866"/>
                </a:lnTo>
                <a:cubicBezTo>
                  <a:pt x="7942717" y="303866"/>
                  <a:pt x="7957351" y="289232"/>
                  <a:pt x="7957351" y="271179"/>
                </a:cubicBezTo>
                <a:lnTo>
                  <a:pt x="7957351" y="140437"/>
                </a:lnTo>
                <a:cubicBezTo>
                  <a:pt x="7957351" y="122384"/>
                  <a:pt x="7942717" y="107750"/>
                  <a:pt x="7924664" y="107750"/>
                </a:cubicBezTo>
                <a:close/>
                <a:moveTo>
                  <a:pt x="7539157" y="107750"/>
                </a:moveTo>
                <a:cubicBezTo>
                  <a:pt x="7521104" y="107750"/>
                  <a:pt x="7506470" y="122384"/>
                  <a:pt x="7506470" y="140437"/>
                </a:cubicBezTo>
                <a:lnTo>
                  <a:pt x="7506470" y="271179"/>
                </a:lnTo>
                <a:cubicBezTo>
                  <a:pt x="7506470" y="289232"/>
                  <a:pt x="7521104" y="303866"/>
                  <a:pt x="7539157" y="303866"/>
                </a:cubicBezTo>
                <a:lnTo>
                  <a:pt x="7671448" y="303866"/>
                </a:lnTo>
                <a:cubicBezTo>
                  <a:pt x="7689501" y="303866"/>
                  <a:pt x="7704135" y="289232"/>
                  <a:pt x="7704135" y="271179"/>
                </a:cubicBezTo>
                <a:lnTo>
                  <a:pt x="7704135" y="140437"/>
                </a:lnTo>
                <a:cubicBezTo>
                  <a:pt x="7704135" y="122384"/>
                  <a:pt x="7689501" y="107750"/>
                  <a:pt x="7671448" y="107750"/>
                </a:cubicBezTo>
                <a:close/>
                <a:moveTo>
                  <a:pt x="7285941" y="107750"/>
                </a:moveTo>
                <a:cubicBezTo>
                  <a:pt x="7267888" y="107750"/>
                  <a:pt x="7253254" y="122384"/>
                  <a:pt x="7253254" y="140437"/>
                </a:cubicBezTo>
                <a:lnTo>
                  <a:pt x="7253254" y="271179"/>
                </a:lnTo>
                <a:cubicBezTo>
                  <a:pt x="7253254" y="289232"/>
                  <a:pt x="7267888" y="303866"/>
                  <a:pt x="7285941" y="303866"/>
                </a:cubicBezTo>
                <a:lnTo>
                  <a:pt x="7418232" y="303866"/>
                </a:lnTo>
                <a:cubicBezTo>
                  <a:pt x="7436285" y="303866"/>
                  <a:pt x="7450919" y="289232"/>
                  <a:pt x="7450919" y="271179"/>
                </a:cubicBezTo>
                <a:lnTo>
                  <a:pt x="7450919" y="140437"/>
                </a:lnTo>
                <a:cubicBezTo>
                  <a:pt x="7450919" y="122384"/>
                  <a:pt x="7436285" y="107750"/>
                  <a:pt x="7418232" y="107750"/>
                </a:cubicBezTo>
                <a:close/>
                <a:moveTo>
                  <a:pt x="7032725" y="107750"/>
                </a:moveTo>
                <a:cubicBezTo>
                  <a:pt x="7014672" y="107750"/>
                  <a:pt x="7000038" y="122384"/>
                  <a:pt x="7000038" y="140437"/>
                </a:cubicBezTo>
                <a:lnTo>
                  <a:pt x="7000038" y="271179"/>
                </a:lnTo>
                <a:cubicBezTo>
                  <a:pt x="7000038" y="289232"/>
                  <a:pt x="7014672" y="303866"/>
                  <a:pt x="7032725" y="303866"/>
                </a:cubicBezTo>
                <a:lnTo>
                  <a:pt x="7165016" y="303866"/>
                </a:lnTo>
                <a:cubicBezTo>
                  <a:pt x="7183069" y="303866"/>
                  <a:pt x="7197703" y="289232"/>
                  <a:pt x="7197703" y="271179"/>
                </a:cubicBezTo>
                <a:lnTo>
                  <a:pt x="7197703" y="140437"/>
                </a:lnTo>
                <a:cubicBezTo>
                  <a:pt x="7197703" y="122384"/>
                  <a:pt x="7183069" y="107750"/>
                  <a:pt x="7165016" y="107750"/>
                </a:cubicBezTo>
                <a:close/>
                <a:moveTo>
                  <a:pt x="6779509" y="107750"/>
                </a:moveTo>
                <a:cubicBezTo>
                  <a:pt x="6761456" y="107750"/>
                  <a:pt x="6746822" y="122384"/>
                  <a:pt x="6746822" y="140437"/>
                </a:cubicBezTo>
                <a:lnTo>
                  <a:pt x="6746822" y="271179"/>
                </a:lnTo>
                <a:cubicBezTo>
                  <a:pt x="6746822" y="289232"/>
                  <a:pt x="6761456" y="303866"/>
                  <a:pt x="6779509" y="303866"/>
                </a:cubicBezTo>
                <a:lnTo>
                  <a:pt x="6911800" y="303866"/>
                </a:lnTo>
                <a:cubicBezTo>
                  <a:pt x="6929853" y="303866"/>
                  <a:pt x="6944487" y="289232"/>
                  <a:pt x="6944487" y="271179"/>
                </a:cubicBezTo>
                <a:lnTo>
                  <a:pt x="6944487" y="140437"/>
                </a:lnTo>
                <a:cubicBezTo>
                  <a:pt x="6944487" y="122384"/>
                  <a:pt x="6929853" y="107750"/>
                  <a:pt x="6911800" y="107750"/>
                </a:cubicBezTo>
                <a:close/>
                <a:moveTo>
                  <a:pt x="6526293" y="107750"/>
                </a:moveTo>
                <a:cubicBezTo>
                  <a:pt x="6508240" y="107750"/>
                  <a:pt x="6493606" y="122384"/>
                  <a:pt x="6493606" y="140437"/>
                </a:cubicBezTo>
                <a:lnTo>
                  <a:pt x="6493606" y="271179"/>
                </a:lnTo>
                <a:cubicBezTo>
                  <a:pt x="6493606" y="289232"/>
                  <a:pt x="6508240" y="303866"/>
                  <a:pt x="6526293" y="303866"/>
                </a:cubicBezTo>
                <a:lnTo>
                  <a:pt x="6658584" y="303866"/>
                </a:lnTo>
                <a:cubicBezTo>
                  <a:pt x="6676637" y="303866"/>
                  <a:pt x="6691271" y="289232"/>
                  <a:pt x="6691271" y="271179"/>
                </a:cubicBezTo>
                <a:lnTo>
                  <a:pt x="6691271" y="140437"/>
                </a:lnTo>
                <a:cubicBezTo>
                  <a:pt x="6691271" y="122384"/>
                  <a:pt x="6676637" y="107750"/>
                  <a:pt x="6658584" y="107750"/>
                </a:cubicBezTo>
                <a:close/>
                <a:moveTo>
                  <a:pt x="6273077" y="107750"/>
                </a:moveTo>
                <a:cubicBezTo>
                  <a:pt x="6255024" y="107750"/>
                  <a:pt x="6240390" y="122384"/>
                  <a:pt x="6240390" y="140437"/>
                </a:cubicBezTo>
                <a:lnTo>
                  <a:pt x="6240390" y="271179"/>
                </a:lnTo>
                <a:cubicBezTo>
                  <a:pt x="6240390" y="289232"/>
                  <a:pt x="6255024" y="303866"/>
                  <a:pt x="6273077" y="303866"/>
                </a:cubicBezTo>
                <a:lnTo>
                  <a:pt x="6405368" y="303866"/>
                </a:lnTo>
                <a:cubicBezTo>
                  <a:pt x="6423421" y="303866"/>
                  <a:pt x="6438055" y="289232"/>
                  <a:pt x="6438055" y="271179"/>
                </a:cubicBezTo>
                <a:lnTo>
                  <a:pt x="6438055" y="140437"/>
                </a:lnTo>
                <a:cubicBezTo>
                  <a:pt x="6438055" y="122384"/>
                  <a:pt x="6423421" y="107750"/>
                  <a:pt x="6405368" y="107750"/>
                </a:cubicBezTo>
                <a:close/>
                <a:moveTo>
                  <a:pt x="6019861" y="107750"/>
                </a:moveTo>
                <a:cubicBezTo>
                  <a:pt x="6001808" y="107750"/>
                  <a:pt x="5987174" y="122384"/>
                  <a:pt x="5987174" y="140437"/>
                </a:cubicBezTo>
                <a:lnTo>
                  <a:pt x="5987174" y="271179"/>
                </a:lnTo>
                <a:cubicBezTo>
                  <a:pt x="5987174" y="289232"/>
                  <a:pt x="6001808" y="303866"/>
                  <a:pt x="6019861" y="303866"/>
                </a:cubicBezTo>
                <a:lnTo>
                  <a:pt x="6152152" y="303866"/>
                </a:lnTo>
                <a:cubicBezTo>
                  <a:pt x="6170205" y="303866"/>
                  <a:pt x="6184839" y="289232"/>
                  <a:pt x="6184839" y="271179"/>
                </a:cubicBezTo>
                <a:lnTo>
                  <a:pt x="6184839" y="140437"/>
                </a:lnTo>
                <a:cubicBezTo>
                  <a:pt x="6184839" y="122384"/>
                  <a:pt x="6170205" y="107750"/>
                  <a:pt x="6152152" y="107750"/>
                </a:cubicBezTo>
                <a:close/>
                <a:moveTo>
                  <a:pt x="5766645" y="107750"/>
                </a:moveTo>
                <a:cubicBezTo>
                  <a:pt x="5748592" y="107750"/>
                  <a:pt x="5733958" y="122384"/>
                  <a:pt x="5733958" y="140437"/>
                </a:cubicBezTo>
                <a:lnTo>
                  <a:pt x="5733958" y="271179"/>
                </a:lnTo>
                <a:cubicBezTo>
                  <a:pt x="5733958" y="289232"/>
                  <a:pt x="5748592" y="303866"/>
                  <a:pt x="5766645" y="303866"/>
                </a:cubicBezTo>
                <a:lnTo>
                  <a:pt x="5898936" y="303866"/>
                </a:lnTo>
                <a:cubicBezTo>
                  <a:pt x="5916989" y="303866"/>
                  <a:pt x="5931623" y="289232"/>
                  <a:pt x="5931623" y="271179"/>
                </a:cubicBezTo>
                <a:lnTo>
                  <a:pt x="5931623" y="140437"/>
                </a:lnTo>
                <a:cubicBezTo>
                  <a:pt x="5931623" y="122384"/>
                  <a:pt x="5916989" y="107750"/>
                  <a:pt x="5898936" y="107750"/>
                </a:cubicBezTo>
                <a:close/>
                <a:moveTo>
                  <a:pt x="5513429" y="107750"/>
                </a:moveTo>
                <a:cubicBezTo>
                  <a:pt x="5495376" y="107750"/>
                  <a:pt x="5480742" y="122384"/>
                  <a:pt x="5480742" y="140437"/>
                </a:cubicBezTo>
                <a:lnTo>
                  <a:pt x="5480742" y="271179"/>
                </a:lnTo>
                <a:cubicBezTo>
                  <a:pt x="5480742" y="289232"/>
                  <a:pt x="5495376" y="303866"/>
                  <a:pt x="5513429" y="303866"/>
                </a:cubicBezTo>
                <a:lnTo>
                  <a:pt x="5645720" y="303866"/>
                </a:lnTo>
                <a:cubicBezTo>
                  <a:pt x="5663773" y="303866"/>
                  <a:pt x="5678407" y="289232"/>
                  <a:pt x="5678407" y="271179"/>
                </a:cubicBezTo>
                <a:lnTo>
                  <a:pt x="5678407" y="140437"/>
                </a:lnTo>
                <a:cubicBezTo>
                  <a:pt x="5678407" y="122384"/>
                  <a:pt x="5663773" y="107750"/>
                  <a:pt x="5645720" y="107750"/>
                </a:cubicBezTo>
                <a:close/>
                <a:moveTo>
                  <a:pt x="5260213" y="107750"/>
                </a:moveTo>
                <a:cubicBezTo>
                  <a:pt x="5242160" y="107750"/>
                  <a:pt x="5227526" y="122384"/>
                  <a:pt x="5227526" y="140437"/>
                </a:cubicBezTo>
                <a:lnTo>
                  <a:pt x="5227526" y="271179"/>
                </a:lnTo>
                <a:cubicBezTo>
                  <a:pt x="5227526" y="289232"/>
                  <a:pt x="5242160" y="303866"/>
                  <a:pt x="5260213" y="303866"/>
                </a:cubicBezTo>
                <a:lnTo>
                  <a:pt x="5392504" y="303866"/>
                </a:lnTo>
                <a:cubicBezTo>
                  <a:pt x="5410557" y="303866"/>
                  <a:pt x="5425191" y="289232"/>
                  <a:pt x="5425191" y="271179"/>
                </a:cubicBezTo>
                <a:lnTo>
                  <a:pt x="5425191" y="140437"/>
                </a:lnTo>
                <a:cubicBezTo>
                  <a:pt x="5425191" y="122384"/>
                  <a:pt x="5410557" y="107750"/>
                  <a:pt x="5392504" y="107750"/>
                </a:cubicBezTo>
                <a:close/>
                <a:moveTo>
                  <a:pt x="5006997" y="107750"/>
                </a:moveTo>
                <a:cubicBezTo>
                  <a:pt x="4988944" y="107750"/>
                  <a:pt x="4974310" y="122384"/>
                  <a:pt x="4974310" y="140437"/>
                </a:cubicBezTo>
                <a:lnTo>
                  <a:pt x="4974310" y="271179"/>
                </a:lnTo>
                <a:cubicBezTo>
                  <a:pt x="4974310" y="289232"/>
                  <a:pt x="4988944" y="303866"/>
                  <a:pt x="5006997" y="303866"/>
                </a:cubicBezTo>
                <a:lnTo>
                  <a:pt x="5139288" y="303866"/>
                </a:lnTo>
                <a:cubicBezTo>
                  <a:pt x="5157341" y="303866"/>
                  <a:pt x="5171975" y="289232"/>
                  <a:pt x="5171975" y="271179"/>
                </a:cubicBezTo>
                <a:lnTo>
                  <a:pt x="5171975" y="140437"/>
                </a:lnTo>
                <a:cubicBezTo>
                  <a:pt x="5171975" y="122384"/>
                  <a:pt x="5157341" y="107750"/>
                  <a:pt x="5139288" y="107750"/>
                </a:cubicBezTo>
                <a:close/>
                <a:moveTo>
                  <a:pt x="4753781" y="107750"/>
                </a:moveTo>
                <a:cubicBezTo>
                  <a:pt x="4735728" y="107750"/>
                  <a:pt x="4721094" y="122384"/>
                  <a:pt x="4721094" y="140437"/>
                </a:cubicBezTo>
                <a:lnTo>
                  <a:pt x="4721094" y="271179"/>
                </a:lnTo>
                <a:cubicBezTo>
                  <a:pt x="4721094" y="289232"/>
                  <a:pt x="4735728" y="303866"/>
                  <a:pt x="4753781" y="303866"/>
                </a:cubicBezTo>
                <a:lnTo>
                  <a:pt x="4886072" y="303866"/>
                </a:lnTo>
                <a:cubicBezTo>
                  <a:pt x="4904125" y="303866"/>
                  <a:pt x="4918759" y="289232"/>
                  <a:pt x="4918759" y="271179"/>
                </a:cubicBezTo>
                <a:lnTo>
                  <a:pt x="4918759" y="140437"/>
                </a:lnTo>
                <a:cubicBezTo>
                  <a:pt x="4918759" y="122384"/>
                  <a:pt x="4904125" y="107750"/>
                  <a:pt x="4886072" y="107750"/>
                </a:cubicBezTo>
                <a:close/>
                <a:moveTo>
                  <a:pt x="4500565" y="107750"/>
                </a:moveTo>
                <a:cubicBezTo>
                  <a:pt x="4482512" y="107750"/>
                  <a:pt x="4467878" y="122384"/>
                  <a:pt x="4467878" y="140437"/>
                </a:cubicBezTo>
                <a:lnTo>
                  <a:pt x="4467878" y="271179"/>
                </a:lnTo>
                <a:cubicBezTo>
                  <a:pt x="4467878" y="289232"/>
                  <a:pt x="4482512" y="303866"/>
                  <a:pt x="4500565" y="303866"/>
                </a:cubicBezTo>
                <a:lnTo>
                  <a:pt x="4632856" y="303866"/>
                </a:lnTo>
                <a:cubicBezTo>
                  <a:pt x="4650909" y="303866"/>
                  <a:pt x="4665543" y="289232"/>
                  <a:pt x="4665543" y="271179"/>
                </a:cubicBezTo>
                <a:lnTo>
                  <a:pt x="4665543" y="140437"/>
                </a:lnTo>
                <a:cubicBezTo>
                  <a:pt x="4665543" y="122384"/>
                  <a:pt x="4650909" y="107750"/>
                  <a:pt x="4632856" y="107750"/>
                </a:cubicBezTo>
                <a:close/>
                <a:moveTo>
                  <a:pt x="4247349" y="107750"/>
                </a:moveTo>
                <a:cubicBezTo>
                  <a:pt x="4229296" y="107750"/>
                  <a:pt x="4214662" y="122384"/>
                  <a:pt x="4214662" y="140437"/>
                </a:cubicBezTo>
                <a:lnTo>
                  <a:pt x="4214662" y="271179"/>
                </a:lnTo>
                <a:cubicBezTo>
                  <a:pt x="4214662" y="289232"/>
                  <a:pt x="4229296" y="303866"/>
                  <a:pt x="4247349" y="303866"/>
                </a:cubicBezTo>
                <a:lnTo>
                  <a:pt x="4379640" y="303866"/>
                </a:lnTo>
                <a:cubicBezTo>
                  <a:pt x="4397693" y="303866"/>
                  <a:pt x="4412327" y="289232"/>
                  <a:pt x="4412327" y="271179"/>
                </a:cubicBezTo>
                <a:lnTo>
                  <a:pt x="4412327" y="140437"/>
                </a:lnTo>
                <a:cubicBezTo>
                  <a:pt x="4412327" y="122384"/>
                  <a:pt x="4397693" y="107750"/>
                  <a:pt x="4379640" y="107750"/>
                </a:cubicBezTo>
                <a:close/>
                <a:moveTo>
                  <a:pt x="3994133" y="107750"/>
                </a:moveTo>
                <a:cubicBezTo>
                  <a:pt x="3976080" y="107750"/>
                  <a:pt x="3961446" y="122384"/>
                  <a:pt x="3961446" y="140437"/>
                </a:cubicBezTo>
                <a:lnTo>
                  <a:pt x="3961446" y="271179"/>
                </a:lnTo>
                <a:cubicBezTo>
                  <a:pt x="3961446" y="289232"/>
                  <a:pt x="3976080" y="303866"/>
                  <a:pt x="3994133" y="303866"/>
                </a:cubicBezTo>
                <a:lnTo>
                  <a:pt x="4126424" y="303866"/>
                </a:lnTo>
                <a:cubicBezTo>
                  <a:pt x="4144477" y="303866"/>
                  <a:pt x="4159111" y="289232"/>
                  <a:pt x="4159111" y="271179"/>
                </a:cubicBezTo>
                <a:lnTo>
                  <a:pt x="4159111" y="140437"/>
                </a:lnTo>
                <a:cubicBezTo>
                  <a:pt x="4159111" y="122384"/>
                  <a:pt x="4144477" y="107750"/>
                  <a:pt x="4126424" y="107750"/>
                </a:cubicBezTo>
                <a:close/>
                <a:moveTo>
                  <a:pt x="3740917" y="107750"/>
                </a:moveTo>
                <a:cubicBezTo>
                  <a:pt x="3722864" y="107750"/>
                  <a:pt x="3708230" y="122384"/>
                  <a:pt x="3708230" y="140437"/>
                </a:cubicBezTo>
                <a:lnTo>
                  <a:pt x="3708230" y="271179"/>
                </a:lnTo>
                <a:cubicBezTo>
                  <a:pt x="3708230" y="289232"/>
                  <a:pt x="3722864" y="303866"/>
                  <a:pt x="3740917" y="303866"/>
                </a:cubicBezTo>
                <a:lnTo>
                  <a:pt x="3873208" y="303866"/>
                </a:lnTo>
                <a:cubicBezTo>
                  <a:pt x="3891261" y="303866"/>
                  <a:pt x="3905895" y="289232"/>
                  <a:pt x="3905895" y="271179"/>
                </a:cubicBezTo>
                <a:lnTo>
                  <a:pt x="3905895" y="140437"/>
                </a:lnTo>
                <a:cubicBezTo>
                  <a:pt x="3905895" y="122384"/>
                  <a:pt x="3891261" y="107750"/>
                  <a:pt x="3873208" y="107750"/>
                </a:cubicBezTo>
                <a:close/>
                <a:moveTo>
                  <a:pt x="3487702" y="107750"/>
                </a:moveTo>
                <a:cubicBezTo>
                  <a:pt x="3469649" y="107750"/>
                  <a:pt x="3455015" y="122384"/>
                  <a:pt x="3455015" y="140437"/>
                </a:cubicBezTo>
                <a:lnTo>
                  <a:pt x="3455015" y="271179"/>
                </a:lnTo>
                <a:cubicBezTo>
                  <a:pt x="3455015" y="289232"/>
                  <a:pt x="3469649" y="303866"/>
                  <a:pt x="3487702" y="303866"/>
                </a:cubicBezTo>
                <a:lnTo>
                  <a:pt x="3619992" y="303866"/>
                </a:lnTo>
                <a:cubicBezTo>
                  <a:pt x="3638045" y="303866"/>
                  <a:pt x="3652679" y="289232"/>
                  <a:pt x="3652679" y="271179"/>
                </a:cubicBezTo>
                <a:lnTo>
                  <a:pt x="3652679" y="140437"/>
                </a:lnTo>
                <a:cubicBezTo>
                  <a:pt x="3652679" y="122384"/>
                  <a:pt x="3638045" y="107750"/>
                  <a:pt x="3619992" y="107750"/>
                </a:cubicBezTo>
                <a:close/>
                <a:moveTo>
                  <a:pt x="3234486" y="107750"/>
                </a:moveTo>
                <a:cubicBezTo>
                  <a:pt x="3216433" y="107750"/>
                  <a:pt x="3201800" y="122384"/>
                  <a:pt x="3201800" y="140437"/>
                </a:cubicBezTo>
                <a:lnTo>
                  <a:pt x="3201800" y="271179"/>
                </a:lnTo>
                <a:cubicBezTo>
                  <a:pt x="3201800" y="289232"/>
                  <a:pt x="3216433" y="303866"/>
                  <a:pt x="3234486" y="303866"/>
                </a:cubicBezTo>
                <a:lnTo>
                  <a:pt x="3366777" y="303866"/>
                </a:lnTo>
                <a:cubicBezTo>
                  <a:pt x="3384830" y="303866"/>
                  <a:pt x="3399464" y="289232"/>
                  <a:pt x="3399464" y="271179"/>
                </a:cubicBezTo>
                <a:lnTo>
                  <a:pt x="3399464" y="140437"/>
                </a:lnTo>
                <a:cubicBezTo>
                  <a:pt x="3399464" y="122384"/>
                  <a:pt x="3384830" y="107750"/>
                  <a:pt x="3366777" y="107750"/>
                </a:cubicBezTo>
                <a:close/>
                <a:moveTo>
                  <a:pt x="2981270" y="107750"/>
                </a:moveTo>
                <a:cubicBezTo>
                  <a:pt x="2963217" y="107750"/>
                  <a:pt x="2948584" y="122384"/>
                  <a:pt x="2948584" y="140437"/>
                </a:cubicBezTo>
                <a:lnTo>
                  <a:pt x="2948584" y="271179"/>
                </a:lnTo>
                <a:cubicBezTo>
                  <a:pt x="2948584" y="289232"/>
                  <a:pt x="2963217" y="303866"/>
                  <a:pt x="2981270" y="303866"/>
                </a:cubicBezTo>
                <a:lnTo>
                  <a:pt x="3113561" y="303866"/>
                </a:lnTo>
                <a:cubicBezTo>
                  <a:pt x="3131614" y="303866"/>
                  <a:pt x="3146248" y="289232"/>
                  <a:pt x="3146248" y="271179"/>
                </a:cubicBezTo>
                <a:lnTo>
                  <a:pt x="3146248" y="140437"/>
                </a:lnTo>
                <a:cubicBezTo>
                  <a:pt x="3146248" y="122384"/>
                  <a:pt x="3131614" y="107750"/>
                  <a:pt x="3113561" y="107750"/>
                </a:cubicBezTo>
                <a:close/>
                <a:moveTo>
                  <a:pt x="2728055" y="107750"/>
                </a:moveTo>
                <a:cubicBezTo>
                  <a:pt x="2710001" y="107750"/>
                  <a:pt x="2695367" y="122384"/>
                  <a:pt x="2695367" y="140437"/>
                </a:cubicBezTo>
                <a:lnTo>
                  <a:pt x="2695367" y="271179"/>
                </a:lnTo>
                <a:cubicBezTo>
                  <a:pt x="2695367" y="289232"/>
                  <a:pt x="2710001" y="303866"/>
                  <a:pt x="2728055" y="303866"/>
                </a:cubicBezTo>
                <a:lnTo>
                  <a:pt x="2860345" y="303866"/>
                </a:lnTo>
                <a:cubicBezTo>
                  <a:pt x="2878399" y="303866"/>
                  <a:pt x="2893032" y="289232"/>
                  <a:pt x="2893032" y="271179"/>
                </a:cubicBezTo>
                <a:lnTo>
                  <a:pt x="2893032" y="140437"/>
                </a:lnTo>
                <a:cubicBezTo>
                  <a:pt x="2893032" y="122384"/>
                  <a:pt x="2878399" y="107750"/>
                  <a:pt x="2860345" y="107750"/>
                </a:cubicBezTo>
                <a:close/>
                <a:moveTo>
                  <a:pt x="2474839" y="107750"/>
                </a:moveTo>
                <a:cubicBezTo>
                  <a:pt x="2456786" y="107750"/>
                  <a:pt x="2442151" y="122384"/>
                  <a:pt x="2442151" y="140437"/>
                </a:cubicBezTo>
                <a:lnTo>
                  <a:pt x="2442151" y="271179"/>
                </a:lnTo>
                <a:cubicBezTo>
                  <a:pt x="2442151" y="289232"/>
                  <a:pt x="2456786" y="303866"/>
                  <a:pt x="2474839" y="303866"/>
                </a:cubicBezTo>
                <a:lnTo>
                  <a:pt x="2607130" y="303866"/>
                </a:lnTo>
                <a:cubicBezTo>
                  <a:pt x="2625183" y="303866"/>
                  <a:pt x="2639816" y="289232"/>
                  <a:pt x="2639816" y="271179"/>
                </a:cubicBezTo>
                <a:lnTo>
                  <a:pt x="2639816" y="140437"/>
                </a:lnTo>
                <a:cubicBezTo>
                  <a:pt x="2639816" y="122384"/>
                  <a:pt x="2625183" y="107750"/>
                  <a:pt x="2607130" y="107750"/>
                </a:cubicBezTo>
                <a:close/>
                <a:moveTo>
                  <a:pt x="2221622" y="107750"/>
                </a:moveTo>
                <a:cubicBezTo>
                  <a:pt x="2203569" y="107750"/>
                  <a:pt x="2188935" y="122384"/>
                  <a:pt x="2188935" y="140437"/>
                </a:cubicBezTo>
                <a:lnTo>
                  <a:pt x="2188935" y="271179"/>
                </a:lnTo>
                <a:cubicBezTo>
                  <a:pt x="2188935" y="289232"/>
                  <a:pt x="2203569" y="303866"/>
                  <a:pt x="2221622" y="303866"/>
                </a:cubicBezTo>
                <a:lnTo>
                  <a:pt x="2353914" y="303866"/>
                </a:lnTo>
                <a:cubicBezTo>
                  <a:pt x="2371966" y="303866"/>
                  <a:pt x="2386600" y="289232"/>
                  <a:pt x="2386600" y="271179"/>
                </a:cubicBezTo>
                <a:lnTo>
                  <a:pt x="2386600" y="140437"/>
                </a:lnTo>
                <a:cubicBezTo>
                  <a:pt x="2386600" y="122384"/>
                  <a:pt x="2371966" y="107750"/>
                  <a:pt x="2353914" y="107750"/>
                </a:cubicBezTo>
                <a:close/>
                <a:moveTo>
                  <a:pt x="1968406" y="107750"/>
                </a:moveTo>
                <a:cubicBezTo>
                  <a:pt x="1950353" y="107750"/>
                  <a:pt x="1935720" y="122384"/>
                  <a:pt x="1935720" y="140437"/>
                </a:cubicBezTo>
                <a:lnTo>
                  <a:pt x="1935720" y="271179"/>
                </a:lnTo>
                <a:cubicBezTo>
                  <a:pt x="1935720" y="289232"/>
                  <a:pt x="1950353" y="303866"/>
                  <a:pt x="1968406" y="303866"/>
                </a:cubicBezTo>
                <a:lnTo>
                  <a:pt x="2100697" y="303866"/>
                </a:lnTo>
                <a:cubicBezTo>
                  <a:pt x="2118750" y="303866"/>
                  <a:pt x="2133385" y="289232"/>
                  <a:pt x="2133385" y="271179"/>
                </a:cubicBezTo>
                <a:lnTo>
                  <a:pt x="2133385" y="140437"/>
                </a:lnTo>
                <a:cubicBezTo>
                  <a:pt x="2133385" y="122384"/>
                  <a:pt x="2118750" y="107750"/>
                  <a:pt x="2100697" y="107750"/>
                </a:cubicBezTo>
                <a:close/>
                <a:moveTo>
                  <a:pt x="1715190" y="107750"/>
                </a:moveTo>
                <a:cubicBezTo>
                  <a:pt x="1697137" y="107750"/>
                  <a:pt x="1682503" y="122384"/>
                  <a:pt x="1682503" y="140437"/>
                </a:cubicBezTo>
                <a:lnTo>
                  <a:pt x="1682503" y="271179"/>
                </a:lnTo>
                <a:cubicBezTo>
                  <a:pt x="1682503" y="289232"/>
                  <a:pt x="1697137" y="303866"/>
                  <a:pt x="1715190" y="303866"/>
                </a:cubicBezTo>
                <a:lnTo>
                  <a:pt x="1847482" y="303866"/>
                </a:lnTo>
                <a:cubicBezTo>
                  <a:pt x="1865534" y="303866"/>
                  <a:pt x="1880168" y="289232"/>
                  <a:pt x="1880168" y="271179"/>
                </a:cubicBezTo>
                <a:lnTo>
                  <a:pt x="1880168" y="140437"/>
                </a:lnTo>
                <a:cubicBezTo>
                  <a:pt x="1880168" y="122384"/>
                  <a:pt x="1865534" y="107750"/>
                  <a:pt x="1847482" y="107750"/>
                </a:cubicBezTo>
                <a:close/>
                <a:moveTo>
                  <a:pt x="1461974" y="107750"/>
                </a:moveTo>
                <a:cubicBezTo>
                  <a:pt x="1443921" y="107750"/>
                  <a:pt x="1429287" y="122384"/>
                  <a:pt x="1429287" y="140437"/>
                </a:cubicBezTo>
                <a:lnTo>
                  <a:pt x="1429287" y="271179"/>
                </a:lnTo>
                <a:cubicBezTo>
                  <a:pt x="1429287" y="289232"/>
                  <a:pt x="1443921" y="303866"/>
                  <a:pt x="1461974" y="303866"/>
                </a:cubicBezTo>
                <a:lnTo>
                  <a:pt x="1594265" y="303866"/>
                </a:lnTo>
                <a:cubicBezTo>
                  <a:pt x="1612318" y="303866"/>
                  <a:pt x="1626952" y="289232"/>
                  <a:pt x="1626952" y="271179"/>
                </a:cubicBezTo>
                <a:lnTo>
                  <a:pt x="1626952" y="140437"/>
                </a:lnTo>
                <a:cubicBezTo>
                  <a:pt x="1626952" y="122384"/>
                  <a:pt x="1612318" y="107750"/>
                  <a:pt x="1594265" y="107750"/>
                </a:cubicBezTo>
                <a:close/>
                <a:moveTo>
                  <a:pt x="1208759" y="107750"/>
                </a:moveTo>
                <a:cubicBezTo>
                  <a:pt x="1190707" y="107750"/>
                  <a:pt x="1176072" y="122384"/>
                  <a:pt x="1176072" y="140437"/>
                </a:cubicBezTo>
                <a:lnTo>
                  <a:pt x="1176072" y="271179"/>
                </a:lnTo>
                <a:cubicBezTo>
                  <a:pt x="1176072" y="289232"/>
                  <a:pt x="1190707" y="303866"/>
                  <a:pt x="1208759" y="303866"/>
                </a:cubicBezTo>
                <a:lnTo>
                  <a:pt x="1341050" y="303866"/>
                </a:lnTo>
                <a:cubicBezTo>
                  <a:pt x="1359103" y="303866"/>
                  <a:pt x="1373737" y="289232"/>
                  <a:pt x="1373737" y="271179"/>
                </a:cubicBezTo>
                <a:lnTo>
                  <a:pt x="1373737" y="140437"/>
                </a:lnTo>
                <a:cubicBezTo>
                  <a:pt x="1373737" y="122384"/>
                  <a:pt x="1359103" y="107750"/>
                  <a:pt x="1341050" y="107750"/>
                </a:cubicBezTo>
                <a:close/>
                <a:moveTo>
                  <a:pt x="955544" y="107750"/>
                </a:moveTo>
                <a:cubicBezTo>
                  <a:pt x="937490" y="107750"/>
                  <a:pt x="922857" y="122384"/>
                  <a:pt x="922857" y="140437"/>
                </a:cubicBezTo>
                <a:lnTo>
                  <a:pt x="922857" y="271179"/>
                </a:lnTo>
                <a:cubicBezTo>
                  <a:pt x="922857" y="289232"/>
                  <a:pt x="937490" y="303866"/>
                  <a:pt x="955544" y="303866"/>
                </a:cubicBezTo>
                <a:lnTo>
                  <a:pt x="1087834" y="303866"/>
                </a:lnTo>
                <a:cubicBezTo>
                  <a:pt x="1105887" y="303866"/>
                  <a:pt x="1120521" y="289232"/>
                  <a:pt x="1120521" y="271179"/>
                </a:cubicBezTo>
                <a:lnTo>
                  <a:pt x="1120521" y="140437"/>
                </a:lnTo>
                <a:cubicBezTo>
                  <a:pt x="1120521" y="122384"/>
                  <a:pt x="1105887" y="107750"/>
                  <a:pt x="1087834" y="107750"/>
                </a:cubicBezTo>
                <a:close/>
                <a:moveTo>
                  <a:pt x="702327" y="107750"/>
                </a:moveTo>
                <a:cubicBezTo>
                  <a:pt x="684275" y="107750"/>
                  <a:pt x="669640" y="122384"/>
                  <a:pt x="669640" y="140437"/>
                </a:cubicBezTo>
                <a:lnTo>
                  <a:pt x="669640" y="271179"/>
                </a:lnTo>
                <a:cubicBezTo>
                  <a:pt x="669640" y="289232"/>
                  <a:pt x="684275" y="303866"/>
                  <a:pt x="702327" y="303866"/>
                </a:cubicBezTo>
                <a:lnTo>
                  <a:pt x="834618" y="303866"/>
                </a:lnTo>
                <a:cubicBezTo>
                  <a:pt x="852671" y="303866"/>
                  <a:pt x="867305" y="289232"/>
                  <a:pt x="867305" y="271179"/>
                </a:cubicBezTo>
                <a:lnTo>
                  <a:pt x="867305" y="140437"/>
                </a:lnTo>
                <a:cubicBezTo>
                  <a:pt x="867305" y="122384"/>
                  <a:pt x="852671" y="107750"/>
                  <a:pt x="834618" y="107750"/>
                </a:cubicBezTo>
                <a:close/>
                <a:moveTo>
                  <a:pt x="449111" y="107750"/>
                </a:moveTo>
                <a:cubicBezTo>
                  <a:pt x="431058" y="107750"/>
                  <a:pt x="416424" y="122384"/>
                  <a:pt x="416424" y="140437"/>
                </a:cubicBezTo>
                <a:lnTo>
                  <a:pt x="416424" y="271179"/>
                </a:lnTo>
                <a:cubicBezTo>
                  <a:pt x="416424" y="289232"/>
                  <a:pt x="431058" y="303866"/>
                  <a:pt x="449111" y="303866"/>
                </a:cubicBezTo>
                <a:lnTo>
                  <a:pt x="581402" y="303866"/>
                </a:lnTo>
                <a:cubicBezTo>
                  <a:pt x="599455" y="303866"/>
                  <a:pt x="614089" y="289232"/>
                  <a:pt x="614089" y="271179"/>
                </a:cubicBezTo>
                <a:lnTo>
                  <a:pt x="614089" y="140437"/>
                </a:lnTo>
                <a:cubicBezTo>
                  <a:pt x="614089" y="122384"/>
                  <a:pt x="599455" y="107750"/>
                  <a:pt x="581402" y="107750"/>
                </a:cubicBezTo>
                <a:close/>
                <a:moveTo>
                  <a:pt x="195893" y="107750"/>
                </a:moveTo>
                <a:cubicBezTo>
                  <a:pt x="177840" y="107750"/>
                  <a:pt x="163206" y="122384"/>
                  <a:pt x="163206" y="140437"/>
                </a:cubicBezTo>
                <a:lnTo>
                  <a:pt x="163206" y="271179"/>
                </a:lnTo>
                <a:cubicBezTo>
                  <a:pt x="163206" y="289232"/>
                  <a:pt x="177840" y="303866"/>
                  <a:pt x="195893" y="303866"/>
                </a:cubicBezTo>
                <a:lnTo>
                  <a:pt x="328184" y="303866"/>
                </a:lnTo>
                <a:cubicBezTo>
                  <a:pt x="346237" y="303866"/>
                  <a:pt x="360871" y="289232"/>
                  <a:pt x="360871" y="271179"/>
                </a:cubicBezTo>
                <a:lnTo>
                  <a:pt x="360871" y="140437"/>
                </a:lnTo>
                <a:cubicBezTo>
                  <a:pt x="360871" y="122384"/>
                  <a:pt x="346237" y="107750"/>
                  <a:pt x="328184" y="107750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52007" y="107750"/>
                </a:lnTo>
                <a:cubicBezTo>
                  <a:pt x="8533954" y="107750"/>
                  <a:pt x="8519320" y="122384"/>
                  <a:pt x="8519320" y="140437"/>
                </a:cubicBezTo>
                <a:lnTo>
                  <a:pt x="8519320" y="271179"/>
                </a:lnTo>
                <a:cubicBezTo>
                  <a:pt x="8519320" y="289232"/>
                  <a:pt x="8533954" y="303866"/>
                  <a:pt x="8552007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74970" y="303866"/>
                </a:lnTo>
                <a:cubicBezTo>
                  <a:pt x="93024" y="303866"/>
                  <a:pt x="107657" y="289232"/>
                  <a:pt x="107657" y="271179"/>
                </a:cubicBezTo>
                <a:lnTo>
                  <a:pt x="107657" y="140437"/>
                </a:lnTo>
                <a:cubicBezTo>
                  <a:pt x="107657" y="122384"/>
                  <a:pt x="93024" y="107750"/>
                  <a:pt x="74970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E4F8986D-C994-4DF8-6BB1-07DB439A9A03}"/>
              </a:ext>
            </a:extLst>
          </p:cNvPr>
          <p:cNvSpPr/>
          <p:nvPr/>
        </p:nvSpPr>
        <p:spPr bwMode="auto">
          <a:xfrm>
            <a:off x="678571" y="4892955"/>
            <a:ext cx="8614057" cy="411614"/>
          </a:xfrm>
          <a:custGeom>
            <a:avLst/>
            <a:gdLst>
              <a:gd name="connsiteX0" fmla="*/ 8244530 w 8614057"/>
              <a:gd name="connsiteY0" fmla="*/ 107750 h 411614"/>
              <a:gd name="connsiteX1" fmla="*/ 8211843 w 8614057"/>
              <a:gd name="connsiteY1" fmla="*/ 140437 h 411614"/>
              <a:gd name="connsiteX2" fmla="*/ 8211843 w 8614057"/>
              <a:gd name="connsiteY2" fmla="*/ 271179 h 411614"/>
              <a:gd name="connsiteX3" fmla="*/ 8244530 w 8614057"/>
              <a:gd name="connsiteY3" fmla="*/ 303866 h 411614"/>
              <a:gd name="connsiteX4" fmla="*/ 8376821 w 8614057"/>
              <a:gd name="connsiteY4" fmla="*/ 303866 h 411614"/>
              <a:gd name="connsiteX5" fmla="*/ 8409508 w 8614057"/>
              <a:gd name="connsiteY5" fmla="*/ 271179 h 411614"/>
              <a:gd name="connsiteX6" fmla="*/ 8409508 w 8614057"/>
              <a:gd name="connsiteY6" fmla="*/ 140437 h 411614"/>
              <a:gd name="connsiteX7" fmla="*/ 8376821 w 8614057"/>
              <a:gd name="connsiteY7" fmla="*/ 107750 h 411614"/>
              <a:gd name="connsiteX8" fmla="*/ 7937054 w 8614057"/>
              <a:gd name="connsiteY8" fmla="*/ 107750 h 411614"/>
              <a:gd name="connsiteX9" fmla="*/ 7904367 w 8614057"/>
              <a:gd name="connsiteY9" fmla="*/ 140437 h 411614"/>
              <a:gd name="connsiteX10" fmla="*/ 7904367 w 8614057"/>
              <a:gd name="connsiteY10" fmla="*/ 271179 h 411614"/>
              <a:gd name="connsiteX11" fmla="*/ 7937054 w 8614057"/>
              <a:gd name="connsiteY11" fmla="*/ 303866 h 411614"/>
              <a:gd name="connsiteX12" fmla="*/ 8069345 w 8614057"/>
              <a:gd name="connsiteY12" fmla="*/ 303866 h 411614"/>
              <a:gd name="connsiteX13" fmla="*/ 8102032 w 8614057"/>
              <a:gd name="connsiteY13" fmla="*/ 271179 h 411614"/>
              <a:gd name="connsiteX14" fmla="*/ 8102032 w 8614057"/>
              <a:gd name="connsiteY14" fmla="*/ 140437 h 411614"/>
              <a:gd name="connsiteX15" fmla="*/ 8069345 w 8614057"/>
              <a:gd name="connsiteY15" fmla="*/ 107750 h 411614"/>
              <a:gd name="connsiteX16" fmla="*/ 7629578 w 8614057"/>
              <a:gd name="connsiteY16" fmla="*/ 107750 h 411614"/>
              <a:gd name="connsiteX17" fmla="*/ 7596891 w 8614057"/>
              <a:gd name="connsiteY17" fmla="*/ 140437 h 411614"/>
              <a:gd name="connsiteX18" fmla="*/ 7596891 w 8614057"/>
              <a:gd name="connsiteY18" fmla="*/ 271179 h 411614"/>
              <a:gd name="connsiteX19" fmla="*/ 7629578 w 8614057"/>
              <a:gd name="connsiteY19" fmla="*/ 303866 h 411614"/>
              <a:gd name="connsiteX20" fmla="*/ 7761869 w 8614057"/>
              <a:gd name="connsiteY20" fmla="*/ 303866 h 411614"/>
              <a:gd name="connsiteX21" fmla="*/ 7794556 w 8614057"/>
              <a:gd name="connsiteY21" fmla="*/ 271179 h 411614"/>
              <a:gd name="connsiteX22" fmla="*/ 7794556 w 8614057"/>
              <a:gd name="connsiteY22" fmla="*/ 140437 h 411614"/>
              <a:gd name="connsiteX23" fmla="*/ 7761869 w 8614057"/>
              <a:gd name="connsiteY23" fmla="*/ 107750 h 411614"/>
              <a:gd name="connsiteX24" fmla="*/ 7322102 w 8614057"/>
              <a:gd name="connsiteY24" fmla="*/ 107750 h 411614"/>
              <a:gd name="connsiteX25" fmla="*/ 7289415 w 8614057"/>
              <a:gd name="connsiteY25" fmla="*/ 140437 h 411614"/>
              <a:gd name="connsiteX26" fmla="*/ 7289415 w 8614057"/>
              <a:gd name="connsiteY26" fmla="*/ 271179 h 411614"/>
              <a:gd name="connsiteX27" fmla="*/ 7322102 w 8614057"/>
              <a:gd name="connsiteY27" fmla="*/ 303866 h 411614"/>
              <a:gd name="connsiteX28" fmla="*/ 7454393 w 8614057"/>
              <a:gd name="connsiteY28" fmla="*/ 303866 h 411614"/>
              <a:gd name="connsiteX29" fmla="*/ 7487080 w 8614057"/>
              <a:gd name="connsiteY29" fmla="*/ 271179 h 411614"/>
              <a:gd name="connsiteX30" fmla="*/ 7487080 w 8614057"/>
              <a:gd name="connsiteY30" fmla="*/ 140437 h 411614"/>
              <a:gd name="connsiteX31" fmla="*/ 7454393 w 8614057"/>
              <a:gd name="connsiteY31" fmla="*/ 107750 h 411614"/>
              <a:gd name="connsiteX32" fmla="*/ 7014626 w 8614057"/>
              <a:gd name="connsiteY32" fmla="*/ 107750 h 411614"/>
              <a:gd name="connsiteX33" fmla="*/ 6981939 w 8614057"/>
              <a:gd name="connsiteY33" fmla="*/ 140437 h 411614"/>
              <a:gd name="connsiteX34" fmla="*/ 6981939 w 8614057"/>
              <a:gd name="connsiteY34" fmla="*/ 271179 h 411614"/>
              <a:gd name="connsiteX35" fmla="*/ 7014626 w 8614057"/>
              <a:gd name="connsiteY35" fmla="*/ 303866 h 411614"/>
              <a:gd name="connsiteX36" fmla="*/ 7146917 w 8614057"/>
              <a:gd name="connsiteY36" fmla="*/ 303866 h 411614"/>
              <a:gd name="connsiteX37" fmla="*/ 7179604 w 8614057"/>
              <a:gd name="connsiteY37" fmla="*/ 271179 h 411614"/>
              <a:gd name="connsiteX38" fmla="*/ 7179604 w 8614057"/>
              <a:gd name="connsiteY38" fmla="*/ 140437 h 411614"/>
              <a:gd name="connsiteX39" fmla="*/ 7146917 w 8614057"/>
              <a:gd name="connsiteY39" fmla="*/ 107750 h 411614"/>
              <a:gd name="connsiteX40" fmla="*/ 6707150 w 8614057"/>
              <a:gd name="connsiteY40" fmla="*/ 107750 h 411614"/>
              <a:gd name="connsiteX41" fmla="*/ 6674463 w 8614057"/>
              <a:gd name="connsiteY41" fmla="*/ 140437 h 411614"/>
              <a:gd name="connsiteX42" fmla="*/ 6674463 w 8614057"/>
              <a:gd name="connsiteY42" fmla="*/ 271179 h 411614"/>
              <a:gd name="connsiteX43" fmla="*/ 6707150 w 8614057"/>
              <a:gd name="connsiteY43" fmla="*/ 303866 h 411614"/>
              <a:gd name="connsiteX44" fmla="*/ 6839441 w 8614057"/>
              <a:gd name="connsiteY44" fmla="*/ 303866 h 411614"/>
              <a:gd name="connsiteX45" fmla="*/ 6872128 w 8614057"/>
              <a:gd name="connsiteY45" fmla="*/ 271179 h 411614"/>
              <a:gd name="connsiteX46" fmla="*/ 6872128 w 8614057"/>
              <a:gd name="connsiteY46" fmla="*/ 140437 h 411614"/>
              <a:gd name="connsiteX47" fmla="*/ 6839441 w 8614057"/>
              <a:gd name="connsiteY47" fmla="*/ 107750 h 411614"/>
              <a:gd name="connsiteX48" fmla="*/ 6399674 w 8614057"/>
              <a:gd name="connsiteY48" fmla="*/ 107750 h 411614"/>
              <a:gd name="connsiteX49" fmla="*/ 6366987 w 8614057"/>
              <a:gd name="connsiteY49" fmla="*/ 140437 h 411614"/>
              <a:gd name="connsiteX50" fmla="*/ 6366987 w 8614057"/>
              <a:gd name="connsiteY50" fmla="*/ 271179 h 411614"/>
              <a:gd name="connsiteX51" fmla="*/ 6399674 w 8614057"/>
              <a:gd name="connsiteY51" fmla="*/ 303866 h 411614"/>
              <a:gd name="connsiteX52" fmla="*/ 6531965 w 8614057"/>
              <a:gd name="connsiteY52" fmla="*/ 303866 h 411614"/>
              <a:gd name="connsiteX53" fmla="*/ 6564652 w 8614057"/>
              <a:gd name="connsiteY53" fmla="*/ 271179 h 411614"/>
              <a:gd name="connsiteX54" fmla="*/ 6564652 w 8614057"/>
              <a:gd name="connsiteY54" fmla="*/ 140437 h 411614"/>
              <a:gd name="connsiteX55" fmla="*/ 6531965 w 8614057"/>
              <a:gd name="connsiteY55" fmla="*/ 107750 h 411614"/>
              <a:gd name="connsiteX56" fmla="*/ 6092198 w 8614057"/>
              <a:gd name="connsiteY56" fmla="*/ 107750 h 411614"/>
              <a:gd name="connsiteX57" fmla="*/ 6059511 w 8614057"/>
              <a:gd name="connsiteY57" fmla="*/ 140437 h 411614"/>
              <a:gd name="connsiteX58" fmla="*/ 6059511 w 8614057"/>
              <a:gd name="connsiteY58" fmla="*/ 271179 h 411614"/>
              <a:gd name="connsiteX59" fmla="*/ 6092198 w 8614057"/>
              <a:gd name="connsiteY59" fmla="*/ 303866 h 411614"/>
              <a:gd name="connsiteX60" fmla="*/ 6224489 w 8614057"/>
              <a:gd name="connsiteY60" fmla="*/ 303866 h 411614"/>
              <a:gd name="connsiteX61" fmla="*/ 6257176 w 8614057"/>
              <a:gd name="connsiteY61" fmla="*/ 271179 h 411614"/>
              <a:gd name="connsiteX62" fmla="*/ 6257176 w 8614057"/>
              <a:gd name="connsiteY62" fmla="*/ 140437 h 411614"/>
              <a:gd name="connsiteX63" fmla="*/ 6224489 w 8614057"/>
              <a:gd name="connsiteY63" fmla="*/ 107750 h 411614"/>
              <a:gd name="connsiteX64" fmla="*/ 5784722 w 8614057"/>
              <a:gd name="connsiteY64" fmla="*/ 107750 h 411614"/>
              <a:gd name="connsiteX65" fmla="*/ 5752035 w 8614057"/>
              <a:gd name="connsiteY65" fmla="*/ 140437 h 411614"/>
              <a:gd name="connsiteX66" fmla="*/ 5752035 w 8614057"/>
              <a:gd name="connsiteY66" fmla="*/ 271179 h 411614"/>
              <a:gd name="connsiteX67" fmla="*/ 5784722 w 8614057"/>
              <a:gd name="connsiteY67" fmla="*/ 303866 h 411614"/>
              <a:gd name="connsiteX68" fmla="*/ 5917013 w 8614057"/>
              <a:gd name="connsiteY68" fmla="*/ 303866 h 411614"/>
              <a:gd name="connsiteX69" fmla="*/ 5949700 w 8614057"/>
              <a:gd name="connsiteY69" fmla="*/ 271179 h 411614"/>
              <a:gd name="connsiteX70" fmla="*/ 5949700 w 8614057"/>
              <a:gd name="connsiteY70" fmla="*/ 140437 h 411614"/>
              <a:gd name="connsiteX71" fmla="*/ 5917013 w 8614057"/>
              <a:gd name="connsiteY71" fmla="*/ 107750 h 411614"/>
              <a:gd name="connsiteX72" fmla="*/ 5477246 w 8614057"/>
              <a:gd name="connsiteY72" fmla="*/ 107750 h 411614"/>
              <a:gd name="connsiteX73" fmla="*/ 5444559 w 8614057"/>
              <a:gd name="connsiteY73" fmla="*/ 140437 h 411614"/>
              <a:gd name="connsiteX74" fmla="*/ 5444559 w 8614057"/>
              <a:gd name="connsiteY74" fmla="*/ 271179 h 411614"/>
              <a:gd name="connsiteX75" fmla="*/ 5477246 w 8614057"/>
              <a:gd name="connsiteY75" fmla="*/ 303866 h 411614"/>
              <a:gd name="connsiteX76" fmla="*/ 5609537 w 8614057"/>
              <a:gd name="connsiteY76" fmla="*/ 303866 h 411614"/>
              <a:gd name="connsiteX77" fmla="*/ 5642224 w 8614057"/>
              <a:gd name="connsiteY77" fmla="*/ 271179 h 411614"/>
              <a:gd name="connsiteX78" fmla="*/ 5642224 w 8614057"/>
              <a:gd name="connsiteY78" fmla="*/ 140437 h 411614"/>
              <a:gd name="connsiteX79" fmla="*/ 5609537 w 8614057"/>
              <a:gd name="connsiteY79" fmla="*/ 107750 h 411614"/>
              <a:gd name="connsiteX80" fmla="*/ 5169770 w 8614057"/>
              <a:gd name="connsiteY80" fmla="*/ 107750 h 411614"/>
              <a:gd name="connsiteX81" fmla="*/ 5137083 w 8614057"/>
              <a:gd name="connsiteY81" fmla="*/ 140437 h 411614"/>
              <a:gd name="connsiteX82" fmla="*/ 5137083 w 8614057"/>
              <a:gd name="connsiteY82" fmla="*/ 271179 h 411614"/>
              <a:gd name="connsiteX83" fmla="*/ 5169770 w 8614057"/>
              <a:gd name="connsiteY83" fmla="*/ 303866 h 411614"/>
              <a:gd name="connsiteX84" fmla="*/ 5302061 w 8614057"/>
              <a:gd name="connsiteY84" fmla="*/ 303866 h 411614"/>
              <a:gd name="connsiteX85" fmla="*/ 5334748 w 8614057"/>
              <a:gd name="connsiteY85" fmla="*/ 271179 h 411614"/>
              <a:gd name="connsiteX86" fmla="*/ 5334748 w 8614057"/>
              <a:gd name="connsiteY86" fmla="*/ 140437 h 411614"/>
              <a:gd name="connsiteX87" fmla="*/ 5302061 w 8614057"/>
              <a:gd name="connsiteY87" fmla="*/ 107750 h 411614"/>
              <a:gd name="connsiteX88" fmla="*/ 4862294 w 8614057"/>
              <a:gd name="connsiteY88" fmla="*/ 107750 h 411614"/>
              <a:gd name="connsiteX89" fmla="*/ 4829607 w 8614057"/>
              <a:gd name="connsiteY89" fmla="*/ 140437 h 411614"/>
              <a:gd name="connsiteX90" fmla="*/ 4829607 w 8614057"/>
              <a:gd name="connsiteY90" fmla="*/ 271179 h 411614"/>
              <a:gd name="connsiteX91" fmla="*/ 4862294 w 8614057"/>
              <a:gd name="connsiteY91" fmla="*/ 303866 h 411614"/>
              <a:gd name="connsiteX92" fmla="*/ 4994585 w 8614057"/>
              <a:gd name="connsiteY92" fmla="*/ 303866 h 411614"/>
              <a:gd name="connsiteX93" fmla="*/ 5027272 w 8614057"/>
              <a:gd name="connsiteY93" fmla="*/ 271179 h 411614"/>
              <a:gd name="connsiteX94" fmla="*/ 5027272 w 8614057"/>
              <a:gd name="connsiteY94" fmla="*/ 140437 h 411614"/>
              <a:gd name="connsiteX95" fmla="*/ 4994585 w 8614057"/>
              <a:gd name="connsiteY95" fmla="*/ 107750 h 411614"/>
              <a:gd name="connsiteX96" fmla="*/ 4554818 w 8614057"/>
              <a:gd name="connsiteY96" fmla="*/ 107750 h 411614"/>
              <a:gd name="connsiteX97" fmla="*/ 4522131 w 8614057"/>
              <a:gd name="connsiteY97" fmla="*/ 140437 h 411614"/>
              <a:gd name="connsiteX98" fmla="*/ 4522131 w 8614057"/>
              <a:gd name="connsiteY98" fmla="*/ 271179 h 411614"/>
              <a:gd name="connsiteX99" fmla="*/ 4554818 w 8614057"/>
              <a:gd name="connsiteY99" fmla="*/ 303866 h 411614"/>
              <a:gd name="connsiteX100" fmla="*/ 4687109 w 8614057"/>
              <a:gd name="connsiteY100" fmla="*/ 303866 h 411614"/>
              <a:gd name="connsiteX101" fmla="*/ 4719796 w 8614057"/>
              <a:gd name="connsiteY101" fmla="*/ 271179 h 411614"/>
              <a:gd name="connsiteX102" fmla="*/ 4719796 w 8614057"/>
              <a:gd name="connsiteY102" fmla="*/ 140437 h 411614"/>
              <a:gd name="connsiteX103" fmla="*/ 4687109 w 8614057"/>
              <a:gd name="connsiteY103" fmla="*/ 107750 h 411614"/>
              <a:gd name="connsiteX104" fmla="*/ 4247342 w 8614057"/>
              <a:gd name="connsiteY104" fmla="*/ 107750 h 411614"/>
              <a:gd name="connsiteX105" fmla="*/ 4214655 w 8614057"/>
              <a:gd name="connsiteY105" fmla="*/ 140437 h 411614"/>
              <a:gd name="connsiteX106" fmla="*/ 4214655 w 8614057"/>
              <a:gd name="connsiteY106" fmla="*/ 271179 h 411614"/>
              <a:gd name="connsiteX107" fmla="*/ 4247342 w 8614057"/>
              <a:gd name="connsiteY107" fmla="*/ 303866 h 411614"/>
              <a:gd name="connsiteX108" fmla="*/ 4379633 w 8614057"/>
              <a:gd name="connsiteY108" fmla="*/ 303866 h 411614"/>
              <a:gd name="connsiteX109" fmla="*/ 4412320 w 8614057"/>
              <a:gd name="connsiteY109" fmla="*/ 271179 h 411614"/>
              <a:gd name="connsiteX110" fmla="*/ 4412320 w 8614057"/>
              <a:gd name="connsiteY110" fmla="*/ 140437 h 411614"/>
              <a:gd name="connsiteX111" fmla="*/ 4379633 w 8614057"/>
              <a:gd name="connsiteY111" fmla="*/ 107750 h 411614"/>
              <a:gd name="connsiteX112" fmla="*/ 3939866 w 8614057"/>
              <a:gd name="connsiteY112" fmla="*/ 107750 h 411614"/>
              <a:gd name="connsiteX113" fmla="*/ 3907179 w 8614057"/>
              <a:gd name="connsiteY113" fmla="*/ 140437 h 411614"/>
              <a:gd name="connsiteX114" fmla="*/ 3907179 w 8614057"/>
              <a:gd name="connsiteY114" fmla="*/ 271179 h 411614"/>
              <a:gd name="connsiteX115" fmla="*/ 3939866 w 8614057"/>
              <a:gd name="connsiteY115" fmla="*/ 303866 h 411614"/>
              <a:gd name="connsiteX116" fmla="*/ 4072157 w 8614057"/>
              <a:gd name="connsiteY116" fmla="*/ 303866 h 411614"/>
              <a:gd name="connsiteX117" fmla="*/ 4104844 w 8614057"/>
              <a:gd name="connsiteY117" fmla="*/ 271179 h 411614"/>
              <a:gd name="connsiteX118" fmla="*/ 4104844 w 8614057"/>
              <a:gd name="connsiteY118" fmla="*/ 140437 h 411614"/>
              <a:gd name="connsiteX119" fmla="*/ 4072157 w 8614057"/>
              <a:gd name="connsiteY119" fmla="*/ 107750 h 411614"/>
              <a:gd name="connsiteX120" fmla="*/ 3632390 w 8614057"/>
              <a:gd name="connsiteY120" fmla="*/ 107750 h 411614"/>
              <a:gd name="connsiteX121" fmla="*/ 3599703 w 8614057"/>
              <a:gd name="connsiteY121" fmla="*/ 140437 h 411614"/>
              <a:gd name="connsiteX122" fmla="*/ 3599703 w 8614057"/>
              <a:gd name="connsiteY122" fmla="*/ 271179 h 411614"/>
              <a:gd name="connsiteX123" fmla="*/ 3632390 w 8614057"/>
              <a:gd name="connsiteY123" fmla="*/ 303866 h 411614"/>
              <a:gd name="connsiteX124" fmla="*/ 3764681 w 8614057"/>
              <a:gd name="connsiteY124" fmla="*/ 303866 h 411614"/>
              <a:gd name="connsiteX125" fmla="*/ 3797368 w 8614057"/>
              <a:gd name="connsiteY125" fmla="*/ 271179 h 411614"/>
              <a:gd name="connsiteX126" fmla="*/ 3797368 w 8614057"/>
              <a:gd name="connsiteY126" fmla="*/ 140437 h 411614"/>
              <a:gd name="connsiteX127" fmla="*/ 3764681 w 8614057"/>
              <a:gd name="connsiteY127" fmla="*/ 107750 h 411614"/>
              <a:gd name="connsiteX128" fmla="*/ 3324915 w 8614057"/>
              <a:gd name="connsiteY128" fmla="*/ 107750 h 411614"/>
              <a:gd name="connsiteX129" fmla="*/ 3292228 w 8614057"/>
              <a:gd name="connsiteY129" fmla="*/ 140437 h 411614"/>
              <a:gd name="connsiteX130" fmla="*/ 3292228 w 8614057"/>
              <a:gd name="connsiteY130" fmla="*/ 271179 h 411614"/>
              <a:gd name="connsiteX131" fmla="*/ 3324915 w 8614057"/>
              <a:gd name="connsiteY131" fmla="*/ 303866 h 411614"/>
              <a:gd name="connsiteX132" fmla="*/ 3457206 w 8614057"/>
              <a:gd name="connsiteY132" fmla="*/ 303866 h 411614"/>
              <a:gd name="connsiteX133" fmla="*/ 3489892 w 8614057"/>
              <a:gd name="connsiteY133" fmla="*/ 271179 h 411614"/>
              <a:gd name="connsiteX134" fmla="*/ 3489892 w 8614057"/>
              <a:gd name="connsiteY134" fmla="*/ 140437 h 411614"/>
              <a:gd name="connsiteX135" fmla="*/ 3457206 w 8614057"/>
              <a:gd name="connsiteY135" fmla="*/ 107750 h 411614"/>
              <a:gd name="connsiteX136" fmla="*/ 3017439 w 8614057"/>
              <a:gd name="connsiteY136" fmla="*/ 107750 h 411614"/>
              <a:gd name="connsiteX137" fmla="*/ 2984751 w 8614057"/>
              <a:gd name="connsiteY137" fmla="*/ 140437 h 411614"/>
              <a:gd name="connsiteX138" fmla="*/ 2984751 w 8614057"/>
              <a:gd name="connsiteY138" fmla="*/ 271179 h 411614"/>
              <a:gd name="connsiteX139" fmla="*/ 3017439 w 8614057"/>
              <a:gd name="connsiteY139" fmla="*/ 303866 h 411614"/>
              <a:gd name="connsiteX140" fmla="*/ 3149730 w 8614057"/>
              <a:gd name="connsiteY140" fmla="*/ 303866 h 411614"/>
              <a:gd name="connsiteX141" fmla="*/ 3182417 w 8614057"/>
              <a:gd name="connsiteY141" fmla="*/ 271179 h 411614"/>
              <a:gd name="connsiteX142" fmla="*/ 3182417 w 8614057"/>
              <a:gd name="connsiteY142" fmla="*/ 140437 h 411614"/>
              <a:gd name="connsiteX143" fmla="*/ 3149730 w 8614057"/>
              <a:gd name="connsiteY143" fmla="*/ 107750 h 411614"/>
              <a:gd name="connsiteX144" fmla="*/ 2709963 w 8614057"/>
              <a:gd name="connsiteY144" fmla="*/ 107750 h 411614"/>
              <a:gd name="connsiteX145" fmla="*/ 2677276 w 8614057"/>
              <a:gd name="connsiteY145" fmla="*/ 140437 h 411614"/>
              <a:gd name="connsiteX146" fmla="*/ 2677276 w 8614057"/>
              <a:gd name="connsiteY146" fmla="*/ 271179 h 411614"/>
              <a:gd name="connsiteX147" fmla="*/ 2709963 w 8614057"/>
              <a:gd name="connsiteY147" fmla="*/ 303866 h 411614"/>
              <a:gd name="connsiteX148" fmla="*/ 2842255 w 8614057"/>
              <a:gd name="connsiteY148" fmla="*/ 303866 h 411614"/>
              <a:gd name="connsiteX149" fmla="*/ 2874941 w 8614057"/>
              <a:gd name="connsiteY149" fmla="*/ 271179 h 411614"/>
              <a:gd name="connsiteX150" fmla="*/ 2874941 w 8614057"/>
              <a:gd name="connsiteY150" fmla="*/ 140437 h 411614"/>
              <a:gd name="connsiteX151" fmla="*/ 2842255 w 8614057"/>
              <a:gd name="connsiteY151" fmla="*/ 107750 h 411614"/>
              <a:gd name="connsiteX152" fmla="*/ 2402488 w 8614057"/>
              <a:gd name="connsiteY152" fmla="*/ 107750 h 411614"/>
              <a:gd name="connsiteX153" fmla="*/ 2369800 w 8614057"/>
              <a:gd name="connsiteY153" fmla="*/ 140437 h 411614"/>
              <a:gd name="connsiteX154" fmla="*/ 2369800 w 8614057"/>
              <a:gd name="connsiteY154" fmla="*/ 271179 h 411614"/>
              <a:gd name="connsiteX155" fmla="*/ 2402488 w 8614057"/>
              <a:gd name="connsiteY155" fmla="*/ 303866 h 411614"/>
              <a:gd name="connsiteX156" fmla="*/ 2534778 w 8614057"/>
              <a:gd name="connsiteY156" fmla="*/ 303866 h 411614"/>
              <a:gd name="connsiteX157" fmla="*/ 2567465 w 8614057"/>
              <a:gd name="connsiteY157" fmla="*/ 271179 h 411614"/>
              <a:gd name="connsiteX158" fmla="*/ 2567465 w 8614057"/>
              <a:gd name="connsiteY158" fmla="*/ 140437 h 411614"/>
              <a:gd name="connsiteX159" fmla="*/ 2534778 w 8614057"/>
              <a:gd name="connsiteY159" fmla="*/ 107750 h 411614"/>
              <a:gd name="connsiteX160" fmla="*/ 2095012 w 8614057"/>
              <a:gd name="connsiteY160" fmla="*/ 107750 h 411614"/>
              <a:gd name="connsiteX161" fmla="*/ 2062324 w 8614057"/>
              <a:gd name="connsiteY161" fmla="*/ 140437 h 411614"/>
              <a:gd name="connsiteX162" fmla="*/ 2062324 w 8614057"/>
              <a:gd name="connsiteY162" fmla="*/ 271179 h 411614"/>
              <a:gd name="connsiteX163" fmla="*/ 2095012 w 8614057"/>
              <a:gd name="connsiteY163" fmla="*/ 303866 h 411614"/>
              <a:gd name="connsiteX164" fmla="*/ 2227302 w 8614057"/>
              <a:gd name="connsiteY164" fmla="*/ 303866 h 411614"/>
              <a:gd name="connsiteX165" fmla="*/ 2259989 w 8614057"/>
              <a:gd name="connsiteY165" fmla="*/ 271179 h 411614"/>
              <a:gd name="connsiteX166" fmla="*/ 2259989 w 8614057"/>
              <a:gd name="connsiteY166" fmla="*/ 140437 h 411614"/>
              <a:gd name="connsiteX167" fmla="*/ 2227302 w 8614057"/>
              <a:gd name="connsiteY167" fmla="*/ 107750 h 411614"/>
              <a:gd name="connsiteX168" fmla="*/ 1787535 w 8614057"/>
              <a:gd name="connsiteY168" fmla="*/ 107750 h 411614"/>
              <a:gd name="connsiteX169" fmla="*/ 1754848 w 8614057"/>
              <a:gd name="connsiteY169" fmla="*/ 140437 h 411614"/>
              <a:gd name="connsiteX170" fmla="*/ 1754848 w 8614057"/>
              <a:gd name="connsiteY170" fmla="*/ 271179 h 411614"/>
              <a:gd name="connsiteX171" fmla="*/ 1787535 w 8614057"/>
              <a:gd name="connsiteY171" fmla="*/ 303866 h 411614"/>
              <a:gd name="connsiteX172" fmla="*/ 1919826 w 8614057"/>
              <a:gd name="connsiteY172" fmla="*/ 303866 h 411614"/>
              <a:gd name="connsiteX173" fmla="*/ 1952513 w 8614057"/>
              <a:gd name="connsiteY173" fmla="*/ 271179 h 411614"/>
              <a:gd name="connsiteX174" fmla="*/ 1952513 w 8614057"/>
              <a:gd name="connsiteY174" fmla="*/ 140437 h 411614"/>
              <a:gd name="connsiteX175" fmla="*/ 1919826 w 8614057"/>
              <a:gd name="connsiteY175" fmla="*/ 107750 h 411614"/>
              <a:gd name="connsiteX176" fmla="*/ 1480059 w 8614057"/>
              <a:gd name="connsiteY176" fmla="*/ 107750 h 411614"/>
              <a:gd name="connsiteX177" fmla="*/ 1447373 w 8614057"/>
              <a:gd name="connsiteY177" fmla="*/ 140437 h 411614"/>
              <a:gd name="connsiteX178" fmla="*/ 1447373 w 8614057"/>
              <a:gd name="connsiteY178" fmla="*/ 271179 h 411614"/>
              <a:gd name="connsiteX179" fmla="*/ 1480059 w 8614057"/>
              <a:gd name="connsiteY179" fmla="*/ 303866 h 411614"/>
              <a:gd name="connsiteX180" fmla="*/ 1612350 w 8614057"/>
              <a:gd name="connsiteY180" fmla="*/ 303866 h 411614"/>
              <a:gd name="connsiteX181" fmla="*/ 1645037 w 8614057"/>
              <a:gd name="connsiteY181" fmla="*/ 271179 h 411614"/>
              <a:gd name="connsiteX182" fmla="*/ 1645037 w 8614057"/>
              <a:gd name="connsiteY182" fmla="*/ 140437 h 411614"/>
              <a:gd name="connsiteX183" fmla="*/ 1612350 w 8614057"/>
              <a:gd name="connsiteY183" fmla="*/ 107750 h 411614"/>
              <a:gd name="connsiteX184" fmla="*/ 1172584 w 8614057"/>
              <a:gd name="connsiteY184" fmla="*/ 107750 h 411614"/>
              <a:gd name="connsiteX185" fmla="*/ 1139897 w 8614057"/>
              <a:gd name="connsiteY185" fmla="*/ 140437 h 411614"/>
              <a:gd name="connsiteX186" fmla="*/ 1139897 w 8614057"/>
              <a:gd name="connsiteY186" fmla="*/ 271179 h 411614"/>
              <a:gd name="connsiteX187" fmla="*/ 1172584 w 8614057"/>
              <a:gd name="connsiteY187" fmla="*/ 303866 h 411614"/>
              <a:gd name="connsiteX188" fmla="*/ 1304875 w 8614057"/>
              <a:gd name="connsiteY188" fmla="*/ 303866 h 411614"/>
              <a:gd name="connsiteX189" fmla="*/ 1337562 w 8614057"/>
              <a:gd name="connsiteY189" fmla="*/ 271179 h 411614"/>
              <a:gd name="connsiteX190" fmla="*/ 1337562 w 8614057"/>
              <a:gd name="connsiteY190" fmla="*/ 140437 h 411614"/>
              <a:gd name="connsiteX191" fmla="*/ 1304875 w 8614057"/>
              <a:gd name="connsiteY191" fmla="*/ 107750 h 411614"/>
              <a:gd name="connsiteX192" fmla="*/ 865108 w 8614057"/>
              <a:gd name="connsiteY192" fmla="*/ 107750 h 411614"/>
              <a:gd name="connsiteX193" fmla="*/ 832421 w 8614057"/>
              <a:gd name="connsiteY193" fmla="*/ 140437 h 411614"/>
              <a:gd name="connsiteX194" fmla="*/ 832421 w 8614057"/>
              <a:gd name="connsiteY194" fmla="*/ 271179 h 411614"/>
              <a:gd name="connsiteX195" fmla="*/ 865108 w 8614057"/>
              <a:gd name="connsiteY195" fmla="*/ 303866 h 411614"/>
              <a:gd name="connsiteX196" fmla="*/ 997399 w 8614057"/>
              <a:gd name="connsiteY196" fmla="*/ 303866 h 411614"/>
              <a:gd name="connsiteX197" fmla="*/ 1030086 w 8614057"/>
              <a:gd name="connsiteY197" fmla="*/ 271179 h 411614"/>
              <a:gd name="connsiteX198" fmla="*/ 1030086 w 8614057"/>
              <a:gd name="connsiteY198" fmla="*/ 140437 h 411614"/>
              <a:gd name="connsiteX199" fmla="*/ 997399 w 8614057"/>
              <a:gd name="connsiteY199" fmla="*/ 107750 h 411614"/>
              <a:gd name="connsiteX200" fmla="*/ 557632 w 8614057"/>
              <a:gd name="connsiteY200" fmla="*/ 107750 h 411614"/>
              <a:gd name="connsiteX201" fmla="*/ 524945 w 8614057"/>
              <a:gd name="connsiteY201" fmla="*/ 140437 h 411614"/>
              <a:gd name="connsiteX202" fmla="*/ 524945 w 8614057"/>
              <a:gd name="connsiteY202" fmla="*/ 271179 h 411614"/>
              <a:gd name="connsiteX203" fmla="*/ 557632 w 8614057"/>
              <a:gd name="connsiteY203" fmla="*/ 303866 h 411614"/>
              <a:gd name="connsiteX204" fmla="*/ 689923 w 8614057"/>
              <a:gd name="connsiteY204" fmla="*/ 303866 h 411614"/>
              <a:gd name="connsiteX205" fmla="*/ 722610 w 8614057"/>
              <a:gd name="connsiteY205" fmla="*/ 271179 h 411614"/>
              <a:gd name="connsiteX206" fmla="*/ 722610 w 8614057"/>
              <a:gd name="connsiteY206" fmla="*/ 140437 h 411614"/>
              <a:gd name="connsiteX207" fmla="*/ 689923 w 8614057"/>
              <a:gd name="connsiteY207" fmla="*/ 107750 h 411614"/>
              <a:gd name="connsiteX208" fmla="*/ 250154 w 8614057"/>
              <a:gd name="connsiteY208" fmla="*/ 107750 h 411614"/>
              <a:gd name="connsiteX209" fmla="*/ 217467 w 8614057"/>
              <a:gd name="connsiteY209" fmla="*/ 140437 h 411614"/>
              <a:gd name="connsiteX210" fmla="*/ 217467 w 8614057"/>
              <a:gd name="connsiteY210" fmla="*/ 271179 h 411614"/>
              <a:gd name="connsiteX211" fmla="*/ 250154 w 8614057"/>
              <a:gd name="connsiteY211" fmla="*/ 303866 h 411614"/>
              <a:gd name="connsiteX212" fmla="*/ 382445 w 8614057"/>
              <a:gd name="connsiteY212" fmla="*/ 303866 h 411614"/>
              <a:gd name="connsiteX213" fmla="*/ 415132 w 8614057"/>
              <a:gd name="connsiteY213" fmla="*/ 271179 h 411614"/>
              <a:gd name="connsiteX214" fmla="*/ 415132 w 8614057"/>
              <a:gd name="connsiteY214" fmla="*/ 140437 h 411614"/>
              <a:gd name="connsiteX215" fmla="*/ 382445 w 8614057"/>
              <a:gd name="connsiteY215" fmla="*/ 107750 h 411614"/>
              <a:gd name="connsiteX216" fmla="*/ 0 w 8614057"/>
              <a:gd name="connsiteY216" fmla="*/ 0 h 411614"/>
              <a:gd name="connsiteX217" fmla="*/ 8614057 w 8614057"/>
              <a:gd name="connsiteY217" fmla="*/ 0 h 411614"/>
              <a:gd name="connsiteX218" fmla="*/ 8614057 w 8614057"/>
              <a:gd name="connsiteY218" fmla="*/ 107750 h 411614"/>
              <a:gd name="connsiteX219" fmla="*/ 8552008 w 8614057"/>
              <a:gd name="connsiteY219" fmla="*/ 107750 h 411614"/>
              <a:gd name="connsiteX220" fmla="*/ 8519321 w 8614057"/>
              <a:gd name="connsiteY220" fmla="*/ 140437 h 411614"/>
              <a:gd name="connsiteX221" fmla="*/ 8519321 w 8614057"/>
              <a:gd name="connsiteY221" fmla="*/ 271179 h 411614"/>
              <a:gd name="connsiteX222" fmla="*/ 8552008 w 8614057"/>
              <a:gd name="connsiteY222" fmla="*/ 303866 h 411614"/>
              <a:gd name="connsiteX223" fmla="*/ 8614057 w 8614057"/>
              <a:gd name="connsiteY223" fmla="*/ 303866 h 411614"/>
              <a:gd name="connsiteX224" fmla="*/ 8614057 w 8614057"/>
              <a:gd name="connsiteY224" fmla="*/ 411614 h 411614"/>
              <a:gd name="connsiteX225" fmla="*/ 0 w 8614057"/>
              <a:gd name="connsiteY225" fmla="*/ 411614 h 411614"/>
              <a:gd name="connsiteX226" fmla="*/ 0 w 8614057"/>
              <a:gd name="connsiteY226" fmla="*/ 303866 h 411614"/>
              <a:gd name="connsiteX227" fmla="*/ 74971 w 8614057"/>
              <a:gd name="connsiteY227" fmla="*/ 303866 h 411614"/>
              <a:gd name="connsiteX228" fmla="*/ 107658 w 8614057"/>
              <a:gd name="connsiteY228" fmla="*/ 271179 h 411614"/>
              <a:gd name="connsiteX229" fmla="*/ 107658 w 8614057"/>
              <a:gd name="connsiteY229" fmla="*/ 140437 h 411614"/>
              <a:gd name="connsiteX230" fmla="*/ 74971 w 8614057"/>
              <a:gd name="connsiteY230" fmla="*/ 107750 h 411614"/>
              <a:gd name="connsiteX231" fmla="*/ 0 w 8614057"/>
              <a:gd name="connsiteY231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8614057" h="411614">
                <a:moveTo>
                  <a:pt x="8244530" y="107750"/>
                </a:moveTo>
                <a:cubicBezTo>
                  <a:pt x="8226477" y="107750"/>
                  <a:pt x="8211843" y="122384"/>
                  <a:pt x="8211843" y="140437"/>
                </a:cubicBezTo>
                <a:lnTo>
                  <a:pt x="8211843" y="271179"/>
                </a:lnTo>
                <a:cubicBezTo>
                  <a:pt x="8211843" y="289232"/>
                  <a:pt x="8226477" y="303866"/>
                  <a:pt x="8244530" y="303866"/>
                </a:cubicBezTo>
                <a:lnTo>
                  <a:pt x="8376821" y="303866"/>
                </a:lnTo>
                <a:cubicBezTo>
                  <a:pt x="8394874" y="303866"/>
                  <a:pt x="8409508" y="289232"/>
                  <a:pt x="8409508" y="271179"/>
                </a:cubicBezTo>
                <a:lnTo>
                  <a:pt x="8409508" y="140437"/>
                </a:lnTo>
                <a:cubicBezTo>
                  <a:pt x="8409508" y="122384"/>
                  <a:pt x="8394874" y="107750"/>
                  <a:pt x="8376821" y="107750"/>
                </a:cubicBezTo>
                <a:close/>
                <a:moveTo>
                  <a:pt x="7937054" y="107750"/>
                </a:moveTo>
                <a:cubicBezTo>
                  <a:pt x="7919001" y="107750"/>
                  <a:pt x="7904367" y="122384"/>
                  <a:pt x="7904367" y="140437"/>
                </a:cubicBezTo>
                <a:lnTo>
                  <a:pt x="7904367" y="271179"/>
                </a:lnTo>
                <a:cubicBezTo>
                  <a:pt x="7904367" y="289232"/>
                  <a:pt x="7919001" y="303866"/>
                  <a:pt x="7937054" y="303866"/>
                </a:cubicBezTo>
                <a:lnTo>
                  <a:pt x="8069345" y="303866"/>
                </a:lnTo>
                <a:cubicBezTo>
                  <a:pt x="8087398" y="303866"/>
                  <a:pt x="8102032" y="289232"/>
                  <a:pt x="8102032" y="271179"/>
                </a:cubicBezTo>
                <a:lnTo>
                  <a:pt x="8102032" y="140437"/>
                </a:lnTo>
                <a:cubicBezTo>
                  <a:pt x="8102032" y="122384"/>
                  <a:pt x="8087398" y="107750"/>
                  <a:pt x="8069345" y="107750"/>
                </a:cubicBezTo>
                <a:close/>
                <a:moveTo>
                  <a:pt x="7629578" y="107750"/>
                </a:moveTo>
                <a:cubicBezTo>
                  <a:pt x="7611525" y="107750"/>
                  <a:pt x="7596891" y="122384"/>
                  <a:pt x="7596891" y="140437"/>
                </a:cubicBezTo>
                <a:lnTo>
                  <a:pt x="7596891" y="271179"/>
                </a:lnTo>
                <a:cubicBezTo>
                  <a:pt x="7596891" y="289232"/>
                  <a:pt x="7611525" y="303866"/>
                  <a:pt x="7629578" y="303866"/>
                </a:cubicBezTo>
                <a:lnTo>
                  <a:pt x="7761869" y="303866"/>
                </a:lnTo>
                <a:cubicBezTo>
                  <a:pt x="7779922" y="303866"/>
                  <a:pt x="7794556" y="289232"/>
                  <a:pt x="7794556" y="271179"/>
                </a:cubicBezTo>
                <a:lnTo>
                  <a:pt x="7794556" y="140437"/>
                </a:lnTo>
                <a:cubicBezTo>
                  <a:pt x="7794556" y="122384"/>
                  <a:pt x="7779922" y="107750"/>
                  <a:pt x="7761869" y="107750"/>
                </a:cubicBezTo>
                <a:close/>
                <a:moveTo>
                  <a:pt x="7322102" y="107750"/>
                </a:moveTo>
                <a:cubicBezTo>
                  <a:pt x="7304049" y="107750"/>
                  <a:pt x="7289415" y="122384"/>
                  <a:pt x="7289415" y="140437"/>
                </a:cubicBezTo>
                <a:lnTo>
                  <a:pt x="7289415" y="271179"/>
                </a:lnTo>
                <a:cubicBezTo>
                  <a:pt x="7289415" y="289232"/>
                  <a:pt x="7304049" y="303866"/>
                  <a:pt x="7322102" y="303866"/>
                </a:cubicBezTo>
                <a:lnTo>
                  <a:pt x="7454393" y="303866"/>
                </a:lnTo>
                <a:cubicBezTo>
                  <a:pt x="7472446" y="303866"/>
                  <a:pt x="7487080" y="289232"/>
                  <a:pt x="7487080" y="271179"/>
                </a:cubicBezTo>
                <a:lnTo>
                  <a:pt x="7487080" y="140437"/>
                </a:lnTo>
                <a:cubicBezTo>
                  <a:pt x="7487080" y="122384"/>
                  <a:pt x="7472446" y="107750"/>
                  <a:pt x="7454393" y="107750"/>
                </a:cubicBezTo>
                <a:close/>
                <a:moveTo>
                  <a:pt x="7014626" y="107750"/>
                </a:moveTo>
                <a:cubicBezTo>
                  <a:pt x="6996573" y="107750"/>
                  <a:pt x="6981939" y="122384"/>
                  <a:pt x="6981939" y="140437"/>
                </a:cubicBezTo>
                <a:lnTo>
                  <a:pt x="6981939" y="271179"/>
                </a:lnTo>
                <a:cubicBezTo>
                  <a:pt x="6981939" y="289232"/>
                  <a:pt x="6996573" y="303866"/>
                  <a:pt x="7014626" y="303866"/>
                </a:cubicBezTo>
                <a:lnTo>
                  <a:pt x="7146917" y="303866"/>
                </a:lnTo>
                <a:cubicBezTo>
                  <a:pt x="7164970" y="303866"/>
                  <a:pt x="7179604" y="289232"/>
                  <a:pt x="7179604" y="271179"/>
                </a:cubicBezTo>
                <a:lnTo>
                  <a:pt x="7179604" y="140437"/>
                </a:lnTo>
                <a:cubicBezTo>
                  <a:pt x="7179604" y="122384"/>
                  <a:pt x="7164970" y="107750"/>
                  <a:pt x="7146917" y="107750"/>
                </a:cubicBezTo>
                <a:close/>
                <a:moveTo>
                  <a:pt x="6707150" y="107750"/>
                </a:moveTo>
                <a:cubicBezTo>
                  <a:pt x="6689097" y="107750"/>
                  <a:pt x="6674463" y="122384"/>
                  <a:pt x="6674463" y="140437"/>
                </a:cubicBezTo>
                <a:lnTo>
                  <a:pt x="6674463" y="271179"/>
                </a:lnTo>
                <a:cubicBezTo>
                  <a:pt x="6674463" y="289232"/>
                  <a:pt x="6689097" y="303866"/>
                  <a:pt x="6707150" y="303866"/>
                </a:cubicBezTo>
                <a:lnTo>
                  <a:pt x="6839441" y="303866"/>
                </a:lnTo>
                <a:cubicBezTo>
                  <a:pt x="6857494" y="303866"/>
                  <a:pt x="6872128" y="289232"/>
                  <a:pt x="6872128" y="271179"/>
                </a:cubicBezTo>
                <a:lnTo>
                  <a:pt x="6872128" y="140437"/>
                </a:lnTo>
                <a:cubicBezTo>
                  <a:pt x="6872128" y="122384"/>
                  <a:pt x="6857494" y="107750"/>
                  <a:pt x="6839441" y="107750"/>
                </a:cubicBezTo>
                <a:close/>
                <a:moveTo>
                  <a:pt x="6399674" y="107750"/>
                </a:moveTo>
                <a:cubicBezTo>
                  <a:pt x="6381621" y="107750"/>
                  <a:pt x="6366987" y="122384"/>
                  <a:pt x="6366987" y="140437"/>
                </a:cubicBezTo>
                <a:lnTo>
                  <a:pt x="6366987" y="271179"/>
                </a:lnTo>
                <a:cubicBezTo>
                  <a:pt x="6366987" y="289232"/>
                  <a:pt x="6381621" y="303866"/>
                  <a:pt x="6399674" y="303866"/>
                </a:cubicBezTo>
                <a:lnTo>
                  <a:pt x="6531965" y="303866"/>
                </a:lnTo>
                <a:cubicBezTo>
                  <a:pt x="6550018" y="303866"/>
                  <a:pt x="6564652" y="289232"/>
                  <a:pt x="6564652" y="271179"/>
                </a:cubicBezTo>
                <a:lnTo>
                  <a:pt x="6564652" y="140437"/>
                </a:lnTo>
                <a:cubicBezTo>
                  <a:pt x="6564652" y="122384"/>
                  <a:pt x="6550018" y="107750"/>
                  <a:pt x="6531965" y="107750"/>
                </a:cubicBezTo>
                <a:close/>
                <a:moveTo>
                  <a:pt x="6092198" y="107750"/>
                </a:moveTo>
                <a:cubicBezTo>
                  <a:pt x="6074145" y="107750"/>
                  <a:pt x="6059511" y="122384"/>
                  <a:pt x="6059511" y="140437"/>
                </a:cubicBezTo>
                <a:lnTo>
                  <a:pt x="6059511" y="271179"/>
                </a:lnTo>
                <a:cubicBezTo>
                  <a:pt x="6059511" y="289232"/>
                  <a:pt x="6074145" y="303866"/>
                  <a:pt x="6092198" y="303866"/>
                </a:cubicBezTo>
                <a:lnTo>
                  <a:pt x="6224489" y="303866"/>
                </a:lnTo>
                <a:cubicBezTo>
                  <a:pt x="6242542" y="303866"/>
                  <a:pt x="6257176" y="289232"/>
                  <a:pt x="6257176" y="271179"/>
                </a:cubicBezTo>
                <a:lnTo>
                  <a:pt x="6257176" y="140437"/>
                </a:lnTo>
                <a:cubicBezTo>
                  <a:pt x="6257176" y="122384"/>
                  <a:pt x="6242542" y="107750"/>
                  <a:pt x="6224489" y="107750"/>
                </a:cubicBezTo>
                <a:close/>
                <a:moveTo>
                  <a:pt x="5784722" y="107750"/>
                </a:moveTo>
                <a:cubicBezTo>
                  <a:pt x="5766669" y="107750"/>
                  <a:pt x="5752035" y="122384"/>
                  <a:pt x="5752035" y="140437"/>
                </a:cubicBezTo>
                <a:lnTo>
                  <a:pt x="5752035" y="271179"/>
                </a:lnTo>
                <a:cubicBezTo>
                  <a:pt x="5752035" y="289232"/>
                  <a:pt x="5766669" y="303866"/>
                  <a:pt x="5784722" y="303866"/>
                </a:cubicBezTo>
                <a:lnTo>
                  <a:pt x="5917013" y="303866"/>
                </a:lnTo>
                <a:cubicBezTo>
                  <a:pt x="5935066" y="303866"/>
                  <a:pt x="5949700" y="289232"/>
                  <a:pt x="5949700" y="271179"/>
                </a:cubicBezTo>
                <a:lnTo>
                  <a:pt x="5949700" y="140437"/>
                </a:lnTo>
                <a:cubicBezTo>
                  <a:pt x="5949700" y="122384"/>
                  <a:pt x="5935066" y="107750"/>
                  <a:pt x="5917013" y="107750"/>
                </a:cubicBezTo>
                <a:close/>
                <a:moveTo>
                  <a:pt x="5477246" y="107750"/>
                </a:moveTo>
                <a:cubicBezTo>
                  <a:pt x="5459193" y="107750"/>
                  <a:pt x="5444559" y="122384"/>
                  <a:pt x="5444559" y="140437"/>
                </a:cubicBezTo>
                <a:lnTo>
                  <a:pt x="5444559" y="271179"/>
                </a:lnTo>
                <a:cubicBezTo>
                  <a:pt x="5444559" y="289232"/>
                  <a:pt x="5459193" y="303866"/>
                  <a:pt x="5477246" y="303866"/>
                </a:cubicBezTo>
                <a:lnTo>
                  <a:pt x="5609537" y="303866"/>
                </a:lnTo>
                <a:cubicBezTo>
                  <a:pt x="5627590" y="303866"/>
                  <a:pt x="5642224" y="289232"/>
                  <a:pt x="5642224" y="271179"/>
                </a:cubicBezTo>
                <a:lnTo>
                  <a:pt x="5642224" y="140437"/>
                </a:lnTo>
                <a:cubicBezTo>
                  <a:pt x="5642224" y="122384"/>
                  <a:pt x="5627590" y="107750"/>
                  <a:pt x="5609537" y="107750"/>
                </a:cubicBezTo>
                <a:close/>
                <a:moveTo>
                  <a:pt x="5169770" y="107750"/>
                </a:moveTo>
                <a:cubicBezTo>
                  <a:pt x="5151717" y="107750"/>
                  <a:pt x="5137083" y="122384"/>
                  <a:pt x="5137083" y="140437"/>
                </a:cubicBezTo>
                <a:lnTo>
                  <a:pt x="5137083" y="271179"/>
                </a:lnTo>
                <a:cubicBezTo>
                  <a:pt x="5137083" y="289232"/>
                  <a:pt x="5151717" y="303866"/>
                  <a:pt x="5169770" y="303866"/>
                </a:cubicBezTo>
                <a:lnTo>
                  <a:pt x="5302061" y="303866"/>
                </a:lnTo>
                <a:cubicBezTo>
                  <a:pt x="5320114" y="303866"/>
                  <a:pt x="5334748" y="289232"/>
                  <a:pt x="5334748" y="271179"/>
                </a:cubicBezTo>
                <a:lnTo>
                  <a:pt x="5334748" y="140437"/>
                </a:lnTo>
                <a:cubicBezTo>
                  <a:pt x="5334748" y="122384"/>
                  <a:pt x="5320114" y="107750"/>
                  <a:pt x="5302061" y="107750"/>
                </a:cubicBezTo>
                <a:close/>
                <a:moveTo>
                  <a:pt x="4862294" y="107750"/>
                </a:moveTo>
                <a:cubicBezTo>
                  <a:pt x="4844241" y="107750"/>
                  <a:pt x="4829607" y="122384"/>
                  <a:pt x="4829607" y="140437"/>
                </a:cubicBezTo>
                <a:lnTo>
                  <a:pt x="4829607" y="271179"/>
                </a:lnTo>
                <a:cubicBezTo>
                  <a:pt x="4829607" y="289232"/>
                  <a:pt x="4844241" y="303866"/>
                  <a:pt x="4862294" y="303866"/>
                </a:cubicBezTo>
                <a:lnTo>
                  <a:pt x="4994585" y="303866"/>
                </a:lnTo>
                <a:cubicBezTo>
                  <a:pt x="5012638" y="303866"/>
                  <a:pt x="5027272" y="289232"/>
                  <a:pt x="5027272" y="271179"/>
                </a:cubicBezTo>
                <a:lnTo>
                  <a:pt x="5027272" y="140437"/>
                </a:lnTo>
                <a:cubicBezTo>
                  <a:pt x="5027272" y="122384"/>
                  <a:pt x="5012638" y="107750"/>
                  <a:pt x="4994585" y="107750"/>
                </a:cubicBezTo>
                <a:close/>
                <a:moveTo>
                  <a:pt x="4554818" y="107750"/>
                </a:moveTo>
                <a:cubicBezTo>
                  <a:pt x="4536765" y="107750"/>
                  <a:pt x="4522131" y="122384"/>
                  <a:pt x="4522131" y="140437"/>
                </a:cubicBezTo>
                <a:lnTo>
                  <a:pt x="4522131" y="271179"/>
                </a:lnTo>
                <a:cubicBezTo>
                  <a:pt x="4522131" y="289232"/>
                  <a:pt x="4536765" y="303866"/>
                  <a:pt x="4554818" y="303866"/>
                </a:cubicBezTo>
                <a:lnTo>
                  <a:pt x="4687109" y="303866"/>
                </a:lnTo>
                <a:cubicBezTo>
                  <a:pt x="4705162" y="303866"/>
                  <a:pt x="4719796" y="289232"/>
                  <a:pt x="4719796" y="271179"/>
                </a:cubicBezTo>
                <a:lnTo>
                  <a:pt x="4719796" y="140437"/>
                </a:lnTo>
                <a:cubicBezTo>
                  <a:pt x="4719796" y="122384"/>
                  <a:pt x="4705162" y="107750"/>
                  <a:pt x="4687109" y="107750"/>
                </a:cubicBezTo>
                <a:close/>
                <a:moveTo>
                  <a:pt x="4247342" y="107750"/>
                </a:moveTo>
                <a:cubicBezTo>
                  <a:pt x="4229289" y="107750"/>
                  <a:pt x="4214655" y="122384"/>
                  <a:pt x="4214655" y="140437"/>
                </a:cubicBezTo>
                <a:lnTo>
                  <a:pt x="4214655" y="271179"/>
                </a:lnTo>
                <a:cubicBezTo>
                  <a:pt x="4214655" y="289232"/>
                  <a:pt x="4229289" y="303866"/>
                  <a:pt x="4247342" y="303866"/>
                </a:cubicBezTo>
                <a:lnTo>
                  <a:pt x="4379633" y="303866"/>
                </a:lnTo>
                <a:cubicBezTo>
                  <a:pt x="4397686" y="303866"/>
                  <a:pt x="4412320" y="289232"/>
                  <a:pt x="4412320" y="271179"/>
                </a:cubicBezTo>
                <a:lnTo>
                  <a:pt x="4412320" y="140437"/>
                </a:lnTo>
                <a:cubicBezTo>
                  <a:pt x="4412320" y="122384"/>
                  <a:pt x="4397686" y="107750"/>
                  <a:pt x="4379633" y="107750"/>
                </a:cubicBezTo>
                <a:close/>
                <a:moveTo>
                  <a:pt x="3939866" y="107750"/>
                </a:moveTo>
                <a:cubicBezTo>
                  <a:pt x="3921813" y="107750"/>
                  <a:pt x="3907179" y="122384"/>
                  <a:pt x="3907179" y="140437"/>
                </a:cubicBezTo>
                <a:lnTo>
                  <a:pt x="3907179" y="271179"/>
                </a:lnTo>
                <a:cubicBezTo>
                  <a:pt x="3907179" y="289232"/>
                  <a:pt x="3921813" y="303866"/>
                  <a:pt x="3939866" y="303866"/>
                </a:cubicBezTo>
                <a:lnTo>
                  <a:pt x="4072157" y="303866"/>
                </a:lnTo>
                <a:cubicBezTo>
                  <a:pt x="4090210" y="303866"/>
                  <a:pt x="4104844" y="289232"/>
                  <a:pt x="4104844" y="271179"/>
                </a:cubicBezTo>
                <a:lnTo>
                  <a:pt x="4104844" y="140437"/>
                </a:lnTo>
                <a:cubicBezTo>
                  <a:pt x="4104844" y="122384"/>
                  <a:pt x="4090210" y="107750"/>
                  <a:pt x="4072157" y="107750"/>
                </a:cubicBezTo>
                <a:close/>
                <a:moveTo>
                  <a:pt x="3632390" y="107750"/>
                </a:moveTo>
                <a:cubicBezTo>
                  <a:pt x="3614337" y="107750"/>
                  <a:pt x="3599703" y="122384"/>
                  <a:pt x="3599703" y="140437"/>
                </a:cubicBezTo>
                <a:lnTo>
                  <a:pt x="3599703" y="271179"/>
                </a:lnTo>
                <a:cubicBezTo>
                  <a:pt x="3599703" y="289232"/>
                  <a:pt x="3614337" y="303866"/>
                  <a:pt x="3632390" y="303866"/>
                </a:cubicBezTo>
                <a:lnTo>
                  <a:pt x="3764681" y="303866"/>
                </a:lnTo>
                <a:cubicBezTo>
                  <a:pt x="3782734" y="303866"/>
                  <a:pt x="3797368" y="289232"/>
                  <a:pt x="3797368" y="271179"/>
                </a:cubicBezTo>
                <a:lnTo>
                  <a:pt x="3797368" y="140437"/>
                </a:lnTo>
                <a:cubicBezTo>
                  <a:pt x="3797368" y="122384"/>
                  <a:pt x="3782734" y="107750"/>
                  <a:pt x="3764681" y="107750"/>
                </a:cubicBezTo>
                <a:close/>
                <a:moveTo>
                  <a:pt x="3324915" y="107750"/>
                </a:moveTo>
                <a:cubicBezTo>
                  <a:pt x="3306862" y="107750"/>
                  <a:pt x="3292228" y="122384"/>
                  <a:pt x="3292228" y="140437"/>
                </a:cubicBezTo>
                <a:lnTo>
                  <a:pt x="3292228" y="271179"/>
                </a:lnTo>
                <a:cubicBezTo>
                  <a:pt x="3292228" y="289232"/>
                  <a:pt x="3306862" y="303866"/>
                  <a:pt x="3324915" y="303866"/>
                </a:cubicBezTo>
                <a:lnTo>
                  <a:pt x="3457206" y="303866"/>
                </a:lnTo>
                <a:cubicBezTo>
                  <a:pt x="3475259" y="303866"/>
                  <a:pt x="3489892" y="289232"/>
                  <a:pt x="3489892" y="271179"/>
                </a:cubicBezTo>
                <a:lnTo>
                  <a:pt x="3489892" y="140437"/>
                </a:lnTo>
                <a:cubicBezTo>
                  <a:pt x="3489892" y="122384"/>
                  <a:pt x="3475259" y="107750"/>
                  <a:pt x="3457206" y="107750"/>
                </a:cubicBezTo>
                <a:close/>
                <a:moveTo>
                  <a:pt x="3017439" y="107750"/>
                </a:moveTo>
                <a:cubicBezTo>
                  <a:pt x="2999387" y="107750"/>
                  <a:pt x="2984751" y="122384"/>
                  <a:pt x="2984751" y="140437"/>
                </a:cubicBezTo>
                <a:lnTo>
                  <a:pt x="2984751" y="271179"/>
                </a:lnTo>
                <a:cubicBezTo>
                  <a:pt x="2984751" y="289232"/>
                  <a:pt x="2999387" y="303866"/>
                  <a:pt x="3017439" y="303866"/>
                </a:cubicBezTo>
                <a:lnTo>
                  <a:pt x="3149730" y="303866"/>
                </a:lnTo>
                <a:cubicBezTo>
                  <a:pt x="3167783" y="303866"/>
                  <a:pt x="3182417" y="289232"/>
                  <a:pt x="3182417" y="271179"/>
                </a:cubicBezTo>
                <a:lnTo>
                  <a:pt x="3182417" y="140437"/>
                </a:lnTo>
                <a:cubicBezTo>
                  <a:pt x="3182417" y="122384"/>
                  <a:pt x="3167783" y="107750"/>
                  <a:pt x="3149730" y="107750"/>
                </a:cubicBezTo>
                <a:close/>
                <a:moveTo>
                  <a:pt x="2709963" y="107750"/>
                </a:moveTo>
                <a:cubicBezTo>
                  <a:pt x="2691910" y="107750"/>
                  <a:pt x="2677276" y="122384"/>
                  <a:pt x="2677276" y="140437"/>
                </a:cubicBezTo>
                <a:lnTo>
                  <a:pt x="2677276" y="271179"/>
                </a:lnTo>
                <a:cubicBezTo>
                  <a:pt x="2677276" y="289232"/>
                  <a:pt x="2691910" y="303866"/>
                  <a:pt x="2709963" y="303866"/>
                </a:cubicBezTo>
                <a:lnTo>
                  <a:pt x="2842255" y="303866"/>
                </a:lnTo>
                <a:cubicBezTo>
                  <a:pt x="2860307" y="303866"/>
                  <a:pt x="2874941" y="289232"/>
                  <a:pt x="2874941" y="271179"/>
                </a:cubicBezTo>
                <a:lnTo>
                  <a:pt x="2874941" y="140437"/>
                </a:lnTo>
                <a:cubicBezTo>
                  <a:pt x="2874941" y="122384"/>
                  <a:pt x="2860307" y="107750"/>
                  <a:pt x="2842255" y="107750"/>
                </a:cubicBezTo>
                <a:close/>
                <a:moveTo>
                  <a:pt x="2402488" y="107750"/>
                </a:moveTo>
                <a:cubicBezTo>
                  <a:pt x="2384434" y="107750"/>
                  <a:pt x="2369800" y="122384"/>
                  <a:pt x="2369800" y="140437"/>
                </a:cubicBezTo>
                <a:lnTo>
                  <a:pt x="2369800" y="271179"/>
                </a:lnTo>
                <a:cubicBezTo>
                  <a:pt x="2369800" y="289232"/>
                  <a:pt x="2384434" y="303866"/>
                  <a:pt x="2402488" y="303866"/>
                </a:cubicBezTo>
                <a:lnTo>
                  <a:pt x="2534778" y="303866"/>
                </a:lnTo>
                <a:cubicBezTo>
                  <a:pt x="2552832" y="303866"/>
                  <a:pt x="2567465" y="289232"/>
                  <a:pt x="2567465" y="271179"/>
                </a:cubicBezTo>
                <a:lnTo>
                  <a:pt x="2567465" y="140437"/>
                </a:lnTo>
                <a:cubicBezTo>
                  <a:pt x="2567465" y="122384"/>
                  <a:pt x="2552832" y="107750"/>
                  <a:pt x="2534778" y="107750"/>
                </a:cubicBezTo>
                <a:close/>
                <a:moveTo>
                  <a:pt x="2095012" y="107750"/>
                </a:moveTo>
                <a:cubicBezTo>
                  <a:pt x="2076958" y="107750"/>
                  <a:pt x="2062324" y="122384"/>
                  <a:pt x="2062324" y="140437"/>
                </a:cubicBezTo>
                <a:lnTo>
                  <a:pt x="2062324" y="271179"/>
                </a:lnTo>
                <a:cubicBezTo>
                  <a:pt x="2062324" y="289232"/>
                  <a:pt x="2076958" y="303866"/>
                  <a:pt x="2095012" y="303866"/>
                </a:cubicBezTo>
                <a:lnTo>
                  <a:pt x="2227302" y="303866"/>
                </a:lnTo>
                <a:cubicBezTo>
                  <a:pt x="2245356" y="303866"/>
                  <a:pt x="2259989" y="289232"/>
                  <a:pt x="2259989" y="271179"/>
                </a:cubicBezTo>
                <a:lnTo>
                  <a:pt x="2259989" y="140437"/>
                </a:lnTo>
                <a:cubicBezTo>
                  <a:pt x="2259989" y="122384"/>
                  <a:pt x="2245356" y="107750"/>
                  <a:pt x="2227302" y="107750"/>
                </a:cubicBezTo>
                <a:close/>
                <a:moveTo>
                  <a:pt x="1787535" y="107750"/>
                </a:moveTo>
                <a:cubicBezTo>
                  <a:pt x="1769482" y="107750"/>
                  <a:pt x="1754848" y="122384"/>
                  <a:pt x="1754848" y="140437"/>
                </a:cubicBezTo>
                <a:lnTo>
                  <a:pt x="1754848" y="271179"/>
                </a:lnTo>
                <a:cubicBezTo>
                  <a:pt x="1754848" y="289232"/>
                  <a:pt x="1769482" y="303866"/>
                  <a:pt x="1787535" y="303866"/>
                </a:cubicBezTo>
                <a:lnTo>
                  <a:pt x="1919826" y="303866"/>
                </a:lnTo>
                <a:cubicBezTo>
                  <a:pt x="1937879" y="303866"/>
                  <a:pt x="1952513" y="289232"/>
                  <a:pt x="1952513" y="271179"/>
                </a:cubicBezTo>
                <a:lnTo>
                  <a:pt x="1952513" y="140437"/>
                </a:lnTo>
                <a:cubicBezTo>
                  <a:pt x="1952513" y="122384"/>
                  <a:pt x="1937879" y="107750"/>
                  <a:pt x="1919826" y="107750"/>
                </a:cubicBezTo>
                <a:close/>
                <a:moveTo>
                  <a:pt x="1480059" y="107750"/>
                </a:moveTo>
                <a:cubicBezTo>
                  <a:pt x="1462006" y="107750"/>
                  <a:pt x="1447373" y="122384"/>
                  <a:pt x="1447373" y="140437"/>
                </a:cubicBezTo>
                <a:lnTo>
                  <a:pt x="1447373" y="271179"/>
                </a:lnTo>
                <a:cubicBezTo>
                  <a:pt x="1447373" y="289232"/>
                  <a:pt x="1462006" y="303866"/>
                  <a:pt x="1480059" y="303866"/>
                </a:cubicBezTo>
                <a:lnTo>
                  <a:pt x="1612350" y="303866"/>
                </a:lnTo>
                <a:cubicBezTo>
                  <a:pt x="1630403" y="303866"/>
                  <a:pt x="1645037" y="289232"/>
                  <a:pt x="1645037" y="271179"/>
                </a:cubicBezTo>
                <a:lnTo>
                  <a:pt x="1645037" y="140437"/>
                </a:lnTo>
                <a:cubicBezTo>
                  <a:pt x="1645037" y="122384"/>
                  <a:pt x="1630403" y="107750"/>
                  <a:pt x="1612350" y="107750"/>
                </a:cubicBezTo>
                <a:close/>
                <a:moveTo>
                  <a:pt x="1172584" y="107750"/>
                </a:moveTo>
                <a:cubicBezTo>
                  <a:pt x="1154531" y="107750"/>
                  <a:pt x="1139897" y="122384"/>
                  <a:pt x="1139897" y="140437"/>
                </a:cubicBezTo>
                <a:lnTo>
                  <a:pt x="1139897" y="271179"/>
                </a:lnTo>
                <a:cubicBezTo>
                  <a:pt x="1139897" y="289232"/>
                  <a:pt x="1154531" y="303866"/>
                  <a:pt x="1172584" y="303866"/>
                </a:cubicBezTo>
                <a:lnTo>
                  <a:pt x="1304875" y="303866"/>
                </a:lnTo>
                <a:cubicBezTo>
                  <a:pt x="1322928" y="303866"/>
                  <a:pt x="1337562" y="289232"/>
                  <a:pt x="1337562" y="271179"/>
                </a:cubicBezTo>
                <a:lnTo>
                  <a:pt x="1337562" y="140437"/>
                </a:lnTo>
                <a:cubicBezTo>
                  <a:pt x="1337562" y="122384"/>
                  <a:pt x="1322928" y="107750"/>
                  <a:pt x="1304875" y="107750"/>
                </a:cubicBezTo>
                <a:close/>
                <a:moveTo>
                  <a:pt x="865108" y="107750"/>
                </a:moveTo>
                <a:cubicBezTo>
                  <a:pt x="847055" y="107750"/>
                  <a:pt x="832421" y="122384"/>
                  <a:pt x="832421" y="140437"/>
                </a:cubicBezTo>
                <a:lnTo>
                  <a:pt x="832421" y="271179"/>
                </a:lnTo>
                <a:cubicBezTo>
                  <a:pt x="832421" y="289232"/>
                  <a:pt x="847055" y="303866"/>
                  <a:pt x="865108" y="303866"/>
                </a:cubicBezTo>
                <a:lnTo>
                  <a:pt x="997399" y="303866"/>
                </a:lnTo>
                <a:cubicBezTo>
                  <a:pt x="1015452" y="303866"/>
                  <a:pt x="1030086" y="289232"/>
                  <a:pt x="1030086" y="271179"/>
                </a:cubicBezTo>
                <a:lnTo>
                  <a:pt x="1030086" y="140437"/>
                </a:lnTo>
                <a:cubicBezTo>
                  <a:pt x="1030086" y="122384"/>
                  <a:pt x="1015452" y="107750"/>
                  <a:pt x="997399" y="107750"/>
                </a:cubicBezTo>
                <a:close/>
                <a:moveTo>
                  <a:pt x="557632" y="107750"/>
                </a:moveTo>
                <a:cubicBezTo>
                  <a:pt x="539579" y="107750"/>
                  <a:pt x="524945" y="122384"/>
                  <a:pt x="524945" y="140437"/>
                </a:cubicBezTo>
                <a:lnTo>
                  <a:pt x="524945" y="271179"/>
                </a:lnTo>
                <a:cubicBezTo>
                  <a:pt x="524945" y="289232"/>
                  <a:pt x="539579" y="303866"/>
                  <a:pt x="557632" y="303866"/>
                </a:cubicBezTo>
                <a:lnTo>
                  <a:pt x="689923" y="303866"/>
                </a:lnTo>
                <a:cubicBezTo>
                  <a:pt x="707976" y="303866"/>
                  <a:pt x="722610" y="289232"/>
                  <a:pt x="722610" y="271179"/>
                </a:cubicBezTo>
                <a:lnTo>
                  <a:pt x="722610" y="140437"/>
                </a:lnTo>
                <a:cubicBezTo>
                  <a:pt x="722610" y="122384"/>
                  <a:pt x="707976" y="107750"/>
                  <a:pt x="689923" y="107750"/>
                </a:cubicBezTo>
                <a:close/>
                <a:moveTo>
                  <a:pt x="250154" y="107750"/>
                </a:moveTo>
                <a:cubicBezTo>
                  <a:pt x="232101" y="107750"/>
                  <a:pt x="217467" y="122384"/>
                  <a:pt x="217467" y="140437"/>
                </a:cubicBezTo>
                <a:lnTo>
                  <a:pt x="217467" y="271179"/>
                </a:lnTo>
                <a:cubicBezTo>
                  <a:pt x="217467" y="289232"/>
                  <a:pt x="232101" y="303866"/>
                  <a:pt x="250154" y="303866"/>
                </a:cubicBezTo>
                <a:lnTo>
                  <a:pt x="382445" y="303866"/>
                </a:lnTo>
                <a:cubicBezTo>
                  <a:pt x="400498" y="303866"/>
                  <a:pt x="415132" y="289232"/>
                  <a:pt x="415132" y="271179"/>
                </a:cubicBezTo>
                <a:lnTo>
                  <a:pt x="415132" y="140437"/>
                </a:lnTo>
                <a:cubicBezTo>
                  <a:pt x="415132" y="122384"/>
                  <a:pt x="400498" y="107750"/>
                  <a:pt x="382445" y="107750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52008" y="107750"/>
                </a:lnTo>
                <a:cubicBezTo>
                  <a:pt x="8533955" y="107750"/>
                  <a:pt x="8519321" y="122384"/>
                  <a:pt x="8519321" y="140437"/>
                </a:cubicBezTo>
                <a:lnTo>
                  <a:pt x="8519321" y="271179"/>
                </a:lnTo>
                <a:cubicBezTo>
                  <a:pt x="8519321" y="289232"/>
                  <a:pt x="8533955" y="303866"/>
                  <a:pt x="8552008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74971" y="303866"/>
                </a:lnTo>
                <a:cubicBezTo>
                  <a:pt x="93024" y="303866"/>
                  <a:pt x="107658" y="289232"/>
                  <a:pt x="107658" y="271179"/>
                </a:cubicBezTo>
                <a:lnTo>
                  <a:pt x="107658" y="140437"/>
                </a:lnTo>
                <a:cubicBezTo>
                  <a:pt x="107658" y="122384"/>
                  <a:pt x="93024" y="107750"/>
                  <a:pt x="74971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276733C-431A-D2D3-7FE4-CD3012F18281}"/>
              </a:ext>
            </a:extLst>
          </p:cNvPr>
          <p:cNvSpPr/>
          <p:nvPr/>
        </p:nvSpPr>
        <p:spPr bwMode="auto">
          <a:xfrm>
            <a:off x="678571" y="3735541"/>
            <a:ext cx="8614057" cy="411614"/>
          </a:xfrm>
          <a:custGeom>
            <a:avLst/>
            <a:gdLst>
              <a:gd name="connsiteX0" fmla="*/ 8327003 w 8614057"/>
              <a:gd name="connsiteY0" fmla="*/ 107750 h 411614"/>
              <a:gd name="connsiteX1" fmla="*/ 8308028 w 8614057"/>
              <a:gd name="connsiteY1" fmla="*/ 126725 h 411614"/>
              <a:gd name="connsiteX2" fmla="*/ 8308028 w 8614057"/>
              <a:gd name="connsiteY2" fmla="*/ 284891 h 411614"/>
              <a:gd name="connsiteX3" fmla="*/ 8327003 w 8614057"/>
              <a:gd name="connsiteY3" fmla="*/ 303866 h 411614"/>
              <a:gd name="connsiteX4" fmla="*/ 8402901 w 8614057"/>
              <a:gd name="connsiteY4" fmla="*/ 303866 h 411614"/>
              <a:gd name="connsiteX5" fmla="*/ 8421876 w 8614057"/>
              <a:gd name="connsiteY5" fmla="*/ 284891 h 411614"/>
              <a:gd name="connsiteX6" fmla="*/ 8421876 w 8614057"/>
              <a:gd name="connsiteY6" fmla="*/ 126725 h 411614"/>
              <a:gd name="connsiteX7" fmla="*/ 8402901 w 8614057"/>
              <a:gd name="connsiteY7" fmla="*/ 107750 h 411614"/>
              <a:gd name="connsiteX8" fmla="*/ 8073787 w 8614057"/>
              <a:gd name="connsiteY8" fmla="*/ 107750 h 411614"/>
              <a:gd name="connsiteX9" fmla="*/ 8054812 w 8614057"/>
              <a:gd name="connsiteY9" fmla="*/ 126725 h 411614"/>
              <a:gd name="connsiteX10" fmla="*/ 8054812 w 8614057"/>
              <a:gd name="connsiteY10" fmla="*/ 284891 h 411614"/>
              <a:gd name="connsiteX11" fmla="*/ 8073787 w 8614057"/>
              <a:gd name="connsiteY11" fmla="*/ 303866 h 411614"/>
              <a:gd name="connsiteX12" fmla="*/ 8149685 w 8614057"/>
              <a:gd name="connsiteY12" fmla="*/ 303866 h 411614"/>
              <a:gd name="connsiteX13" fmla="*/ 8168660 w 8614057"/>
              <a:gd name="connsiteY13" fmla="*/ 284891 h 411614"/>
              <a:gd name="connsiteX14" fmla="*/ 8168660 w 8614057"/>
              <a:gd name="connsiteY14" fmla="*/ 126725 h 411614"/>
              <a:gd name="connsiteX15" fmla="*/ 8149685 w 8614057"/>
              <a:gd name="connsiteY15" fmla="*/ 107750 h 411614"/>
              <a:gd name="connsiteX16" fmla="*/ 7820571 w 8614057"/>
              <a:gd name="connsiteY16" fmla="*/ 107750 h 411614"/>
              <a:gd name="connsiteX17" fmla="*/ 7801596 w 8614057"/>
              <a:gd name="connsiteY17" fmla="*/ 126725 h 411614"/>
              <a:gd name="connsiteX18" fmla="*/ 7801596 w 8614057"/>
              <a:gd name="connsiteY18" fmla="*/ 284891 h 411614"/>
              <a:gd name="connsiteX19" fmla="*/ 7820571 w 8614057"/>
              <a:gd name="connsiteY19" fmla="*/ 303866 h 411614"/>
              <a:gd name="connsiteX20" fmla="*/ 7896469 w 8614057"/>
              <a:gd name="connsiteY20" fmla="*/ 303866 h 411614"/>
              <a:gd name="connsiteX21" fmla="*/ 7915444 w 8614057"/>
              <a:gd name="connsiteY21" fmla="*/ 284891 h 411614"/>
              <a:gd name="connsiteX22" fmla="*/ 7915444 w 8614057"/>
              <a:gd name="connsiteY22" fmla="*/ 126725 h 411614"/>
              <a:gd name="connsiteX23" fmla="*/ 7896469 w 8614057"/>
              <a:gd name="connsiteY23" fmla="*/ 107750 h 411614"/>
              <a:gd name="connsiteX24" fmla="*/ 7567355 w 8614057"/>
              <a:gd name="connsiteY24" fmla="*/ 107750 h 411614"/>
              <a:gd name="connsiteX25" fmla="*/ 7548380 w 8614057"/>
              <a:gd name="connsiteY25" fmla="*/ 126725 h 411614"/>
              <a:gd name="connsiteX26" fmla="*/ 7548380 w 8614057"/>
              <a:gd name="connsiteY26" fmla="*/ 284891 h 411614"/>
              <a:gd name="connsiteX27" fmla="*/ 7567355 w 8614057"/>
              <a:gd name="connsiteY27" fmla="*/ 303866 h 411614"/>
              <a:gd name="connsiteX28" fmla="*/ 7643253 w 8614057"/>
              <a:gd name="connsiteY28" fmla="*/ 303866 h 411614"/>
              <a:gd name="connsiteX29" fmla="*/ 7662228 w 8614057"/>
              <a:gd name="connsiteY29" fmla="*/ 284891 h 411614"/>
              <a:gd name="connsiteX30" fmla="*/ 7662228 w 8614057"/>
              <a:gd name="connsiteY30" fmla="*/ 126725 h 411614"/>
              <a:gd name="connsiteX31" fmla="*/ 7643253 w 8614057"/>
              <a:gd name="connsiteY31" fmla="*/ 107750 h 411614"/>
              <a:gd name="connsiteX32" fmla="*/ 7314139 w 8614057"/>
              <a:gd name="connsiteY32" fmla="*/ 107750 h 411614"/>
              <a:gd name="connsiteX33" fmla="*/ 7295164 w 8614057"/>
              <a:gd name="connsiteY33" fmla="*/ 126725 h 411614"/>
              <a:gd name="connsiteX34" fmla="*/ 7295164 w 8614057"/>
              <a:gd name="connsiteY34" fmla="*/ 284891 h 411614"/>
              <a:gd name="connsiteX35" fmla="*/ 7314139 w 8614057"/>
              <a:gd name="connsiteY35" fmla="*/ 303866 h 411614"/>
              <a:gd name="connsiteX36" fmla="*/ 7390037 w 8614057"/>
              <a:gd name="connsiteY36" fmla="*/ 303866 h 411614"/>
              <a:gd name="connsiteX37" fmla="*/ 7409012 w 8614057"/>
              <a:gd name="connsiteY37" fmla="*/ 284891 h 411614"/>
              <a:gd name="connsiteX38" fmla="*/ 7409012 w 8614057"/>
              <a:gd name="connsiteY38" fmla="*/ 126725 h 411614"/>
              <a:gd name="connsiteX39" fmla="*/ 7390037 w 8614057"/>
              <a:gd name="connsiteY39" fmla="*/ 107750 h 411614"/>
              <a:gd name="connsiteX40" fmla="*/ 7060923 w 8614057"/>
              <a:gd name="connsiteY40" fmla="*/ 107750 h 411614"/>
              <a:gd name="connsiteX41" fmla="*/ 7041948 w 8614057"/>
              <a:gd name="connsiteY41" fmla="*/ 126725 h 411614"/>
              <a:gd name="connsiteX42" fmla="*/ 7041948 w 8614057"/>
              <a:gd name="connsiteY42" fmla="*/ 284891 h 411614"/>
              <a:gd name="connsiteX43" fmla="*/ 7060923 w 8614057"/>
              <a:gd name="connsiteY43" fmla="*/ 303866 h 411614"/>
              <a:gd name="connsiteX44" fmla="*/ 7136821 w 8614057"/>
              <a:gd name="connsiteY44" fmla="*/ 303866 h 411614"/>
              <a:gd name="connsiteX45" fmla="*/ 7155796 w 8614057"/>
              <a:gd name="connsiteY45" fmla="*/ 284891 h 411614"/>
              <a:gd name="connsiteX46" fmla="*/ 7155796 w 8614057"/>
              <a:gd name="connsiteY46" fmla="*/ 126725 h 411614"/>
              <a:gd name="connsiteX47" fmla="*/ 7136821 w 8614057"/>
              <a:gd name="connsiteY47" fmla="*/ 107750 h 411614"/>
              <a:gd name="connsiteX48" fmla="*/ 6807707 w 8614057"/>
              <a:gd name="connsiteY48" fmla="*/ 107750 h 411614"/>
              <a:gd name="connsiteX49" fmla="*/ 6788732 w 8614057"/>
              <a:gd name="connsiteY49" fmla="*/ 126725 h 411614"/>
              <a:gd name="connsiteX50" fmla="*/ 6788732 w 8614057"/>
              <a:gd name="connsiteY50" fmla="*/ 284891 h 411614"/>
              <a:gd name="connsiteX51" fmla="*/ 6807707 w 8614057"/>
              <a:gd name="connsiteY51" fmla="*/ 303866 h 411614"/>
              <a:gd name="connsiteX52" fmla="*/ 6883605 w 8614057"/>
              <a:gd name="connsiteY52" fmla="*/ 303866 h 411614"/>
              <a:gd name="connsiteX53" fmla="*/ 6902580 w 8614057"/>
              <a:gd name="connsiteY53" fmla="*/ 284891 h 411614"/>
              <a:gd name="connsiteX54" fmla="*/ 6902580 w 8614057"/>
              <a:gd name="connsiteY54" fmla="*/ 126725 h 411614"/>
              <a:gd name="connsiteX55" fmla="*/ 6883605 w 8614057"/>
              <a:gd name="connsiteY55" fmla="*/ 107750 h 411614"/>
              <a:gd name="connsiteX56" fmla="*/ 6554491 w 8614057"/>
              <a:gd name="connsiteY56" fmla="*/ 107750 h 411614"/>
              <a:gd name="connsiteX57" fmla="*/ 6535516 w 8614057"/>
              <a:gd name="connsiteY57" fmla="*/ 126725 h 411614"/>
              <a:gd name="connsiteX58" fmla="*/ 6535516 w 8614057"/>
              <a:gd name="connsiteY58" fmla="*/ 284891 h 411614"/>
              <a:gd name="connsiteX59" fmla="*/ 6554491 w 8614057"/>
              <a:gd name="connsiteY59" fmla="*/ 303866 h 411614"/>
              <a:gd name="connsiteX60" fmla="*/ 6630389 w 8614057"/>
              <a:gd name="connsiteY60" fmla="*/ 303866 h 411614"/>
              <a:gd name="connsiteX61" fmla="*/ 6649364 w 8614057"/>
              <a:gd name="connsiteY61" fmla="*/ 284891 h 411614"/>
              <a:gd name="connsiteX62" fmla="*/ 6649364 w 8614057"/>
              <a:gd name="connsiteY62" fmla="*/ 126725 h 411614"/>
              <a:gd name="connsiteX63" fmla="*/ 6630389 w 8614057"/>
              <a:gd name="connsiteY63" fmla="*/ 107750 h 411614"/>
              <a:gd name="connsiteX64" fmla="*/ 6301275 w 8614057"/>
              <a:gd name="connsiteY64" fmla="*/ 107750 h 411614"/>
              <a:gd name="connsiteX65" fmla="*/ 6282300 w 8614057"/>
              <a:gd name="connsiteY65" fmla="*/ 126725 h 411614"/>
              <a:gd name="connsiteX66" fmla="*/ 6282300 w 8614057"/>
              <a:gd name="connsiteY66" fmla="*/ 284891 h 411614"/>
              <a:gd name="connsiteX67" fmla="*/ 6301275 w 8614057"/>
              <a:gd name="connsiteY67" fmla="*/ 303866 h 411614"/>
              <a:gd name="connsiteX68" fmla="*/ 6377173 w 8614057"/>
              <a:gd name="connsiteY68" fmla="*/ 303866 h 411614"/>
              <a:gd name="connsiteX69" fmla="*/ 6396148 w 8614057"/>
              <a:gd name="connsiteY69" fmla="*/ 284891 h 411614"/>
              <a:gd name="connsiteX70" fmla="*/ 6396148 w 8614057"/>
              <a:gd name="connsiteY70" fmla="*/ 126725 h 411614"/>
              <a:gd name="connsiteX71" fmla="*/ 6377173 w 8614057"/>
              <a:gd name="connsiteY71" fmla="*/ 107750 h 411614"/>
              <a:gd name="connsiteX72" fmla="*/ 6048059 w 8614057"/>
              <a:gd name="connsiteY72" fmla="*/ 107750 h 411614"/>
              <a:gd name="connsiteX73" fmla="*/ 6029084 w 8614057"/>
              <a:gd name="connsiteY73" fmla="*/ 126725 h 411614"/>
              <a:gd name="connsiteX74" fmla="*/ 6029084 w 8614057"/>
              <a:gd name="connsiteY74" fmla="*/ 284891 h 411614"/>
              <a:gd name="connsiteX75" fmla="*/ 6048059 w 8614057"/>
              <a:gd name="connsiteY75" fmla="*/ 303866 h 411614"/>
              <a:gd name="connsiteX76" fmla="*/ 6123957 w 8614057"/>
              <a:gd name="connsiteY76" fmla="*/ 303866 h 411614"/>
              <a:gd name="connsiteX77" fmla="*/ 6142932 w 8614057"/>
              <a:gd name="connsiteY77" fmla="*/ 284891 h 411614"/>
              <a:gd name="connsiteX78" fmla="*/ 6142932 w 8614057"/>
              <a:gd name="connsiteY78" fmla="*/ 126725 h 411614"/>
              <a:gd name="connsiteX79" fmla="*/ 6123957 w 8614057"/>
              <a:gd name="connsiteY79" fmla="*/ 107750 h 411614"/>
              <a:gd name="connsiteX80" fmla="*/ 5794843 w 8614057"/>
              <a:gd name="connsiteY80" fmla="*/ 107750 h 411614"/>
              <a:gd name="connsiteX81" fmla="*/ 5775868 w 8614057"/>
              <a:gd name="connsiteY81" fmla="*/ 126725 h 411614"/>
              <a:gd name="connsiteX82" fmla="*/ 5775868 w 8614057"/>
              <a:gd name="connsiteY82" fmla="*/ 284891 h 411614"/>
              <a:gd name="connsiteX83" fmla="*/ 5794843 w 8614057"/>
              <a:gd name="connsiteY83" fmla="*/ 303866 h 411614"/>
              <a:gd name="connsiteX84" fmla="*/ 5870741 w 8614057"/>
              <a:gd name="connsiteY84" fmla="*/ 303866 h 411614"/>
              <a:gd name="connsiteX85" fmla="*/ 5889716 w 8614057"/>
              <a:gd name="connsiteY85" fmla="*/ 284891 h 411614"/>
              <a:gd name="connsiteX86" fmla="*/ 5889716 w 8614057"/>
              <a:gd name="connsiteY86" fmla="*/ 126725 h 411614"/>
              <a:gd name="connsiteX87" fmla="*/ 5870741 w 8614057"/>
              <a:gd name="connsiteY87" fmla="*/ 107750 h 411614"/>
              <a:gd name="connsiteX88" fmla="*/ 5541627 w 8614057"/>
              <a:gd name="connsiteY88" fmla="*/ 107750 h 411614"/>
              <a:gd name="connsiteX89" fmla="*/ 5522652 w 8614057"/>
              <a:gd name="connsiteY89" fmla="*/ 126725 h 411614"/>
              <a:gd name="connsiteX90" fmla="*/ 5522652 w 8614057"/>
              <a:gd name="connsiteY90" fmla="*/ 284891 h 411614"/>
              <a:gd name="connsiteX91" fmla="*/ 5541627 w 8614057"/>
              <a:gd name="connsiteY91" fmla="*/ 303866 h 411614"/>
              <a:gd name="connsiteX92" fmla="*/ 5617525 w 8614057"/>
              <a:gd name="connsiteY92" fmla="*/ 303866 h 411614"/>
              <a:gd name="connsiteX93" fmla="*/ 5636500 w 8614057"/>
              <a:gd name="connsiteY93" fmla="*/ 284891 h 411614"/>
              <a:gd name="connsiteX94" fmla="*/ 5636500 w 8614057"/>
              <a:gd name="connsiteY94" fmla="*/ 126725 h 411614"/>
              <a:gd name="connsiteX95" fmla="*/ 5617525 w 8614057"/>
              <a:gd name="connsiteY95" fmla="*/ 107750 h 411614"/>
              <a:gd name="connsiteX96" fmla="*/ 5288411 w 8614057"/>
              <a:gd name="connsiteY96" fmla="*/ 107750 h 411614"/>
              <a:gd name="connsiteX97" fmla="*/ 5269436 w 8614057"/>
              <a:gd name="connsiteY97" fmla="*/ 126725 h 411614"/>
              <a:gd name="connsiteX98" fmla="*/ 5269436 w 8614057"/>
              <a:gd name="connsiteY98" fmla="*/ 284891 h 411614"/>
              <a:gd name="connsiteX99" fmla="*/ 5288411 w 8614057"/>
              <a:gd name="connsiteY99" fmla="*/ 303866 h 411614"/>
              <a:gd name="connsiteX100" fmla="*/ 5364309 w 8614057"/>
              <a:gd name="connsiteY100" fmla="*/ 303866 h 411614"/>
              <a:gd name="connsiteX101" fmla="*/ 5383284 w 8614057"/>
              <a:gd name="connsiteY101" fmla="*/ 284891 h 411614"/>
              <a:gd name="connsiteX102" fmla="*/ 5383284 w 8614057"/>
              <a:gd name="connsiteY102" fmla="*/ 126725 h 411614"/>
              <a:gd name="connsiteX103" fmla="*/ 5364309 w 8614057"/>
              <a:gd name="connsiteY103" fmla="*/ 107750 h 411614"/>
              <a:gd name="connsiteX104" fmla="*/ 5035195 w 8614057"/>
              <a:gd name="connsiteY104" fmla="*/ 107750 h 411614"/>
              <a:gd name="connsiteX105" fmla="*/ 5016220 w 8614057"/>
              <a:gd name="connsiteY105" fmla="*/ 126725 h 411614"/>
              <a:gd name="connsiteX106" fmla="*/ 5016220 w 8614057"/>
              <a:gd name="connsiteY106" fmla="*/ 284891 h 411614"/>
              <a:gd name="connsiteX107" fmla="*/ 5035195 w 8614057"/>
              <a:gd name="connsiteY107" fmla="*/ 303866 h 411614"/>
              <a:gd name="connsiteX108" fmla="*/ 5111093 w 8614057"/>
              <a:gd name="connsiteY108" fmla="*/ 303866 h 411614"/>
              <a:gd name="connsiteX109" fmla="*/ 5130068 w 8614057"/>
              <a:gd name="connsiteY109" fmla="*/ 284891 h 411614"/>
              <a:gd name="connsiteX110" fmla="*/ 5130068 w 8614057"/>
              <a:gd name="connsiteY110" fmla="*/ 126725 h 411614"/>
              <a:gd name="connsiteX111" fmla="*/ 5111093 w 8614057"/>
              <a:gd name="connsiteY111" fmla="*/ 107750 h 411614"/>
              <a:gd name="connsiteX112" fmla="*/ 4781979 w 8614057"/>
              <a:gd name="connsiteY112" fmla="*/ 107750 h 411614"/>
              <a:gd name="connsiteX113" fmla="*/ 4763004 w 8614057"/>
              <a:gd name="connsiteY113" fmla="*/ 126725 h 411614"/>
              <a:gd name="connsiteX114" fmla="*/ 4763004 w 8614057"/>
              <a:gd name="connsiteY114" fmla="*/ 284891 h 411614"/>
              <a:gd name="connsiteX115" fmla="*/ 4781979 w 8614057"/>
              <a:gd name="connsiteY115" fmla="*/ 303866 h 411614"/>
              <a:gd name="connsiteX116" fmla="*/ 4857877 w 8614057"/>
              <a:gd name="connsiteY116" fmla="*/ 303866 h 411614"/>
              <a:gd name="connsiteX117" fmla="*/ 4876852 w 8614057"/>
              <a:gd name="connsiteY117" fmla="*/ 284891 h 411614"/>
              <a:gd name="connsiteX118" fmla="*/ 4876852 w 8614057"/>
              <a:gd name="connsiteY118" fmla="*/ 126725 h 411614"/>
              <a:gd name="connsiteX119" fmla="*/ 4857877 w 8614057"/>
              <a:gd name="connsiteY119" fmla="*/ 107750 h 411614"/>
              <a:gd name="connsiteX120" fmla="*/ 4528763 w 8614057"/>
              <a:gd name="connsiteY120" fmla="*/ 107750 h 411614"/>
              <a:gd name="connsiteX121" fmla="*/ 4509788 w 8614057"/>
              <a:gd name="connsiteY121" fmla="*/ 126725 h 411614"/>
              <a:gd name="connsiteX122" fmla="*/ 4509788 w 8614057"/>
              <a:gd name="connsiteY122" fmla="*/ 284891 h 411614"/>
              <a:gd name="connsiteX123" fmla="*/ 4528763 w 8614057"/>
              <a:gd name="connsiteY123" fmla="*/ 303866 h 411614"/>
              <a:gd name="connsiteX124" fmla="*/ 4604661 w 8614057"/>
              <a:gd name="connsiteY124" fmla="*/ 303866 h 411614"/>
              <a:gd name="connsiteX125" fmla="*/ 4623636 w 8614057"/>
              <a:gd name="connsiteY125" fmla="*/ 284891 h 411614"/>
              <a:gd name="connsiteX126" fmla="*/ 4623636 w 8614057"/>
              <a:gd name="connsiteY126" fmla="*/ 126725 h 411614"/>
              <a:gd name="connsiteX127" fmla="*/ 4604661 w 8614057"/>
              <a:gd name="connsiteY127" fmla="*/ 107750 h 411614"/>
              <a:gd name="connsiteX128" fmla="*/ 4275547 w 8614057"/>
              <a:gd name="connsiteY128" fmla="*/ 107750 h 411614"/>
              <a:gd name="connsiteX129" fmla="*/ 4256572 w 8614057"/>
              <a:gd name="connsiteY129" fmla="*/ 126725 h 411614"/>
              <a:gd name="connsiteX130" fmla="*/ 4256572 w 8614057"/>
              <a:gd name="connsiteY130" fmla="*/ 284891 h 411614"/>
              <a:gd name="connsiteX131" fmla="*/ 4275547 w 8614057"/>
              <a:gd name="connsiteY131" fmla="*/ 303866 h 411614"/>
              <a:gd name="connsiteX132" fmla="*/ 4351445 w 8614057"/>
              <a:gd name="connsiteY132" fmla="*/ 303866 h 411614"/>
              <a:gd name="connsiteX133" fmla="*/ 4370420 w 8614057"/>
              <a:gd name="connsiteY133" fmla="*/ 284891 h 411614"/>
              <a:gd name="connsiteX134" fmla="*/ 4370420 w 8614057"/>
              <a:gd name="connsiteY134" fmla="*/ 126725 h 411614"/>
              <a:gd name="connsiteX135" fmla="*/ 4351445 w 8614057"/>
              <a:gd name="connsiteY135" fmla="*/ 107750 h 411614"/>
              <a:gd name="connsiteX136" fmla="*/ 4022331 w 8614057"/>
              <a:gd name="connsiteY136" fmla="*/ 107750 h 411614"/>
              <a:gd name="connsiteX137" fmla="*/ 4003356 w 8614057"/>
              <a:gd name="connsiteY137" fmla="*/ 126725 h 411614"/>
              <a:gd name="connsiteX138" fmla="*/ 4003356 w 8614057"/>
              <a:gd name="connsiteY138" fmla="*/ 284891 h 411614"/>
              <a:gd name="connsiteX139" fmla="*/ 4022331 w 8614057"/>
              <a:gd name="connsiteY139" fmla="*/ 303866 h 411614"/>
              <a:gd name="connsiteX140" fmla="*/ 4098229 w 8614057"/>
              <a:gd name="connsiteY140" fmla="*/ 303866 h 411614"/>
              <a:gd name="connsiteX141" fmla="*/ 4117204 w 8614057"/>
              <a:gd name="connsiteY141" fmla="*/ 284891 h 411614"/>
              <a:gd name="connsiteX142" fmla="*/ 4117204 w 8614057"/>
              <a:gd name="connsiteY142" fmla="*/ 126725 h 411614"/>
              <a:gd name="connsiteX143" fmla="*/ 4098229 w 8614057"/>
              <a:gd name="connsiteY143" fmla="*/ 107750 h 411614"/>
              <a:gd name="connsiteX144" fmla="*/ 3769115 w 8614057"/>
              <a:gd name="connsiteY144" fmla="*/ 107750 h 411614"/>
              <a:gd name="connsiteX145" fmla="*/ 3750140 w 8614057"/>
              <a:gd name="connsiteY145" fmla="*/ 126725 h 411614"/>
              <a:gd name="connsiteX146" fmla="*/ 3750140 w 8614057"/>
              <a:gd name="connsiteY146" fmla="*/ 284891 h 411614"/>
              <a:gd name="connsiteX147" fmla="*/ 3769115 w 8614057"/>
              <a:gd name="connsiteY147" fmla="*/ 303866 h 411614"/>
              <a:gd name="connsiteX148" fmla="*/ 3845013 w 8614057"/>
              <a:gd name="connsiteY148" fmla="*/ 303866 h 411614"/>
              <a:gd name="connsiteX149" fmla="*/ 3863988 w 8614057"/>
              <a:gd name="connsiteY149" fmla="*/ 284891 h 411614"/>
              <a:gd name="connsiteX150" fmla="*/ 3863988 w 8614057"/>
              <a:gd name="connsiteY150" fmla="*/ 126725 h 411614"/>
              <a:gd name="connsiteX151" fmla="*/ 3845013 w 8614057"/>
              <a:gd name="connsiteY151" fmla="*/ 107750 h 411614"/>
              <a:gd name="connsiteX152" fmla="*/ 3515899 w 8614057"/>
              <a:gd name="connsiteY152" fmla="*/ 107750 h 411614"/>
              <a:gd name="connsiteX153" fmla="*/ 3496925 w 8614057"/>
              <a:gd name="connsiteY153" fmla="*/ 126725 h 411614"/>
              <a:gd name="connsiteX154" fmla="*/ 3496925 w 8614057"/>
              <a:gd name="connsiteY154" fmla="*/ 284891 h 411614"/>
              <a:gd name="connsiteX155" fmla="*/ 3515899 w 8614057"/>
              <a:gd name="connsiteY155" fmla="*/ 303866 h 411614"/>
              <a:gd name="connsiteX156" fmla="*/ 3591797 w 8614057"/>
              <a:gd name="connsiteY156" fmla="*/ 303866 h 411614"/>
              <a:gd name="connsiteX157" fmla="*/ 3610772 w 8614057"/>
              <a:gd name="connsiteY157" fmla="*/ 284891 h 411614"/>
              <a:gd name="connsiteX158" fmla="*/ 3610772 w 8614057"/>
              <a:gd name="connsiteY158" fmla="*/ 126725 h 411614"/>
              <a:gd name="connsiteX159" fmla="*/ 3591797 w 8614057"/>
              <a:gd name="connsiteY159" fmla="*/ 107750 h 411614"/>
              <a:gd name="connsiteX160" fmla="*/ 3262684 w 8614057"/>
              <a:gd name="connsiteY160" fmla="*/ 107750 h 411614"/>
              <a:gd name="connsiteX161" fmla="*/ 3243710 w 8614057"/>
              <a:gd name="connsiteY161" fmla="*/ 126725 h 411614"/>
              <a:gd name="connsiteX162" fmla="*/ 3243710 w 8614057"/>
              <a:gd name="connsiteY162" fmla="*/ 284891 h 411614"/>
              <a:gd name="connsiteX163" fmla="*/ 3262684 w 8614057"/>
              <a:gd name="connsiteY163" fmla="*/ 303866 h 411614"/>
              <a:gd name="connsiteX164" fmla="*/ 3338582 w 8614057"/>
              <a:gd name="connsiteY164" fmla="*/ 303866 h 411614"/>
              <a:gd name="connsiteX165" fmla="*/ 3357557 w 8614057"/>
              <a:gd name="connsiteY165" fmla="*/ 284891 h 411614"/>
              <a:gd name="connsiteX166" fmla="*/ 3357557 w 8614057"/>
              <a:gd name="connsiteY166" fmla="*/ 126725 h 411614"/>
              <a:gd name="connsiteX167" fmla="*/ 3338582 w 8614057"/>
              <a:gd name="connsiteY167" fmla="*/ 107750 h 411614"/>
              <a:gd name="connsiteX168" fmla="*/ 3009468 w 8614057"/>
              <a:gd name="connsiteY168" fmla="*/ 107750 h 411614"/>
              <a:gd name="connsiteX169" fmla="*/ 2990493 w 8614057"/>
              <a:gd name="connsiteY169" fmla="*/ 126725 h 411614"/>
              <a:gd name="connsiteX170" fmla="*/ 2990493 w 8614057"/>
              <a:gd name="connsiteY170" fmla="*/ 284891 h 411614"/>
              <a:gd name="connsiteX171" fmla="*/ 3009468 w 8614057"/>
              <a:gd name="connsiteY171" fmla="*/ 303866 h 411614"/>
              <a:gd name="connsiteX172" fmla="*/ 3085366 w 8614057"/>
              <a:gd name="connsiteY172" fmla="*/ 303866 h 411614"/>
              <a:gd name="connsiteX173" fmla="*/ 3104342 w 8614057"/>
              <a:gd name="connsiteY173" fmla="*/ 284891 h 411614"/>
              <a:gd name="connsiteX174" fmla="*/ 3104342 w 8614057"/>
              <a:gd name="connsiteY174" fmla="*/ 126725 h 411614"/>
              <a:gd name="connsiteX175" fmla="*/ 3085366 w 8614057"/>
              <a:gd name="connsiteY175" fmla="*/ 107750 h 411614"/>
              <a:gd name="connsiteX176" fmla="*/ 2756252 w 8614057"/>
              <a:gd name="connsiteY176" fmla="*/ 107750 h 411614"/>
              <a:gd name="connsiteX177" fmla="*/ 2737277 w 8614057"/>
              <a:gd name="connsiteY177" fmla="*/ 126725 h 411614"/>
              <a:gd name="connsiteX178" fmla="*/ 2737277 w 8614057"/>
              <a:gd name="connsiteY178" fmla="*/ 284891 h 411614"/>
              <a:gd name="connsiteX179" fmla="*/ 2756252 w 8614057"/>
              <a:gd name="connsiteY179" fmla="*/ 303866 h 411614"/>
              <a:gd name="connsiteX180" fmla="*/ 2832150 w 8614057"/>
              <a:gd name="connsiteY180" fmla="*/ 303866 h 411614"/>
              <a:gd name="connsiteX181" fmla="*/ 2851125 w 8614057"/>
              <a:gd name="connsiteY181" fmla="*/ 284891 h 411614"/>
              <a:gd name="connsiteX182" fmla="*/ 2851125 w 8614057"/>
              <a:gd name="connsiteY182" fmla="*/ 126725 h 411614"/>
              <a:gd name="connsiteX183" fmla="*/ 2832150 w 8614057"/>
              <a:gd name="connsiteY183" fmla="*/ 107750 h 411614"/>
              <a:gd name="connsiteX184" fmla="*/ 2503036 w 8614057"/>
              <a:gd name="connsiteY184" fmla="*/ 107750 h 411614"/>
              <a:gd name="connsiteX185" fmla="*/ 2484061 w 8614057"/>
              <a:gd name="connsiteY185" fmla="*/ 126725 h 411614"/>
              <a:gd name="connsiteX186" fmla="*/ 2484061 w 8614057"/>
              <a:gd name="connsiteY186" fmla="*/ 284891 h 411614"/>
              <a:gd name="connsiteX187" fmla="*/ 2503036 w 8614057"/>
              <a:gd name="connsiteY187" fmla="*/ 303866 h 411614"/>
              <a:gd name="connsiteX188" fmla="*/ 2578934 w 8614057"/>
              <a:gd name="connsiteY188" fmla="*/ 303866 h 411614"/>
              <a:gd name="connsiteX189" fmla="*/ 2597909 w 8614057"/>
              <a:gd name="connsiteY189" fmla="*/ 284891 h 411614"/>
              <a:gd name="connsiteX190" fmla="*/ 2597909 w 8614057"/>
              <a:gd name="connsiteY190" fmla="*/ 126725 h 411614"/>
              <a:gd name="connsiteX191" fmla="*/ 2578934 w 8614057"/>
              <a:gd name="connsiteY191" fmla="*/ 107750 h 411614"/>
              <a:gd name="connsiteX192" fmla="*/ 2249820 w 8614057"/>
              <a:gd name="connsiteY192" fmla="*/ 107750 h 411614"/>
              <a:gd name="connsiteX193" fmla="*/ 2230846 w 8614057"/>
              <a:gd name="connsiteY193" fmla="*/ 126725 h 411614"/>
              <a:gd name="connsiteX194" fmla="*/ 2230846 w 8614057"/>
              <a:gd name="connsiteY194" fmla="*/ 284891 h 411614"/>
              <a:gd name="connsiteX195" fmla="*/ 2249820 w 8614057"/>
              <a:gd name="connsiteY195" fmla="*/ 303866 h 411614"/>
              <a:gd name="connsiteX196" fmla="*/ 2325719 w 8614057"/>
              <a:gd name="connsiteY196" fmla="*/ 303866 h 411614"/>
              <a:gd name="connsiteX197" fmla="*/ 2344693 w 8614057"/>
              <a:gd name="connsiteY197" fmla="*/ 284891 h 411614"/>
              <a:gd name="connsiteX198" fmla="*/ 2344693 w 8614057"/>
              <a:gd name="connsiteY198" fmla="*/ 126725 h 411614"/>
              <a:gd name="connsiteX199" fmla="*/ 2325719 w 8614057"/>
              <a:gd name="connsiteY199" fmla="*/ 107750 h 411614"/>
              <a:gd name="connsiteX200" fmla="*/ 1996605 w 8614057"/>
              <a:gd name="connsiteY200" fmla="*/ 107750 h 411614"/>
              <a:gd name="connsiteX201" fmla="*/ 1977630 w 8614057"/>
              <a:gd name="connsiteY201" fmla="*/ 126725 h 411614"/>
              <a:gd name="connsiteX202" fmla="*/ 1977630 w 8614057"/>
              <a:gd name="connsiteY202" fmla="*/ 284891 h 411614"/>
              <a:gd name="connsiteX203" fmla="*/ 1996605 w 8614057"/>
              <a:gd name="connsiteY203" fmla="*/ 303866 h 411614"/>
              <a:gd name="connsiteX204" fmla="*/ 2072502 w 8614057"/>
              <a:gd name="connsiteY204" fmla="*/ 303866 h 411614"/>
              <a:gd name="connsiteX205" fmla="*/ 2091478 w 8614057"/>
              <a:gd name="connsiteY205" fmla="*/ 284891 h 411614"/>
              <a:gd name="connsiteX206" fmla="*/ 2091478 w 8614057"/>
              <a:gd name="connsiteY206" fmla="*/ 126725 h 411614"/>
              <a:gd name="connsiteX207" fmla="*/ 2072502 w 8614057"/>
              <a:gd name="connsiteY207" fmla="*/ 107750 h 411614"/>
              <a:gd name="connsiteX208" fmla="*/ 1743388 w 8614057"/>
              <a:gd name="connsiteY208" fmla="*/ 107750 h 411614"/>
              <a:gd name="connsiteX209" fmla="*/ 1724413 w 8614057"/>
              <a:gd name="connsiteY209" fmla="*/ 126725 h 411614"/>
              <a:gd name="connsiteX210" fmla="*/ 1724413 w 8614057"/>
              <a:gd name="connsiteY210" fmla="*/ 284891 h 411614"/>
              <a:gd name="connsiteX211" fmla="*/ 1743388 w 8614057"/>
              <a:gd name="connsiteY211" fmla="*/ 303866 h 411614"/>
              <a:gd name="connsiteX212" fmla="*/ 1819286 w 8614057"/>
              <a:gd name="connsiteY212" fmla="*/ 303866 h 411614"/>
              <a:gd name="connsiteX213" fmla="*/ 1838261 w 8614057"/>
              <a:gd name="connsiteY213" fmla="*/ 284891 h 411614"/>
              <a:gd name="connsiteX214" fmla="*/ 1838261 w 8614057"/>
              <a:gd name="connsiteY214" fmla="*/ 126725 h 411614"/>
              <a:gd name="connsiteX215" fmla="*/ 1819286 w 8614057"/>
              <a:gd name="connsiteY215" fmla="*/ 107750 h 411614"/>
              <a:gd name="connsiteX216" fmla="*/ 1490173 w 8614057"/>
              <a:gd name="connsiteY216" fmla="*/ 107750 h 411614"/>
              <a:gd name="connsiteX217" fmla="*/ 1471197 w 8614057"/>
              <a:gd name="connsiteY217" fmla="*/ 126725 h 411614"/>
              <a:gd name="connsiteX218" fmla="*/ 1471197 w 8614057"/>
              <a:gd name="connsiteY218" fmla="*/ 284891 h 411614"/>
              <a:gd name="connsiteX219" fmla="*/ 1490173 w 8614057"/>
              <a:gd name="connsiteY219" fmla="*/ 303866 h 411614"/>
              <a:gd name="connsiteX220" fmla="*/ 1566070 w 8614057"/>
              <a:gd name="connsiteY220" fmla="*/ 303866 h 411614"/>
              <a:gd name="connsiteX221" fmla="*/ 1585045 w 8614057"/>
              <a:gd name="connsiteY221" fmla="*/ 284891 h 411614"/>
              <a:gd name="connsiteX222" fmla="*/ 1585045 w 8614057"/>
              <a:gd name="connsiteY222" fmla="*/ 126725 h 411614"/>
              <a:gd name="connsiteX223" fmla="*/ 1566070 w 8614057"/>
              <a:gd name="connsiteY223" fmla="*/ 107750 h 411614"/>
              <a:gd name="connsiteX224" fmla="*/ 1236957 w 8614057"/>
              <a:gd name="connsiteY224" fmla="*/ 107750 h 411614"/>
              <a:gd name="connsiteX225" fmla="*/ 1217982 w 8614057"/>
              <a:gd name="connsiteY225" fmla="*/ 126725 h 411614"/>
              <a:gd name="connsiteX226" fmla="*/ 1217982 w 8614057"/>
              <a:gd name="connsiteY226" fmla="*/ 284891 h 411614"/>
              <a:gd name="connsiteX227" fmla="*/ 1236957 w 8614057"/>
              <a:gd name="connsiteY227" fmla="*/ 303866 h 411614"/>
              <a:gd name="connsiteX228" fmla="*/ 1312855 w 8614057"/>
              <a:gd name="connsiteY228" fmla="*/ 303866 h 411614"/>
              <a:gd name="connsiteX229" fmla="*/ 1331831 w 8614057"/>
              <a:gd name="connsiteY229" fmla="*/ 284891 h 411614"/>
              <a:gd name="connsiteX230" fmla="*/ 1331831 w 8614057"/>
              <a:gd name="connsiteY230" fmla="*/ 126725 h 411614"/>
              <a:gd name="connsiteX231" fmla="*/ 1312855 w 8614057"/>
              <a:gd name="connsiteY231" fmla="*/ 107750 h 411614"/>
              <a:gd name="connsiteX232" fmla="*/ 983741 w 8614057"/>
              <a:gd name="connsiteY232" fmla="*/ 107750 h 411614"/>
              <a:gd name="connsiteX233" fmla="*/ 964767 w 8614057"/>
              <a:gd name="connsiteY233" fmla="*/ 126725 h 411614"/>
              <a:gd name="connsiteX234" fmla="*/ 964767 w 8614057"/>
              <a:gd name="connsiteY234" fmla="*/ 284891 h 411614"/>
              <a:gd name="connsiteX235" fmla="*/ 983741 w 8614057"/>
              <a:gd name="connsiteY235" fmla="*/ 303866 h 411614"/>
              <a:gd name="connsiteX236" fmla="*/ 1059639 w 8614057"/>
              <a:gd name="connsiteY236" fmla="*/ 303866 h 411614"/>
              <a:gd name="connsiteX237" fmla="*/ 1078614 w 8614057"/>
              <a:gd name="connsiteY237" fmla="*/ 284891 h 411614"/>
              <a:gd name="connsiteX238" fmla="*/ 1078614 w 8614057"/>
              <a:gd name="connsiteY238" fmla="*/ 126725 h 411614"/>
              <a:gd name="connsiteX239" fmla="*/ 1059639 w 8614057"/>
              <a:gd name="connsiteY239" fmla="*/ 107750 h 411614"/>
              <a:gd name="connsiteX240" fmla="*/ 730525 w 8614057"/>
              <a:gd name="connsiteY240" fmla="*/ 107750 h 411614"/>
              <a:gd name="connsiteX241" fmla="*/ 711551 w 8614057"/>
              <a:gd name="connsiteY241" fmla="*/ 126725 h 411614"/>
              <a:gd name="connsiteX242" fmla="*/ 711551 w 8614057"/>
              <a:gd name="connsiteY242" fmla="*/ 284891 h 411614"/>
              <a:gd name="connsiteX243" fmla="*/ 730525 w 8614057"/>
              <a:gd name="connsiteY243" fmla="*/ 303866 h 411614"/>
              <a:gd name="connsiteX244" fmla="*/ 806423 w 8614057"/>
              <a:gd name="connsiteY244" fmla="*/ 303866 h 411614"/>
              <a:gd name="connsiteX245" fmla="*/ 825398 w 8614057"/>
              <a:gd name="connsiteY245" fmla="*/ 284891 h 411614"/>
              <a:gd name="connsiteX246" fmla="*/ 825398 w 8614057"/>
              <a:gd name="connsiteY246" fmla="*/ 126725 h 411614"/>
              <a:gd name="connsiteX247" fmla="*/ 806423 w 8614057"/>
              <a:gd name="connsiteY247" fmla="*/ 107750 h 411614"/>
              <a:gd name="connsiteX248" fmla="*/ 477310 w 8614057"/>
              <a:gd name="connsiteY248" fmla="*/ 107750 h 411614"/>
              <a:gd name="connsiteX249" fmla="*/ 458335 w 8614057"/>
              <a:gd name="connsiteY249" fmla="*/ 126725 h 411614"/>
              <a:gd name="connsiteX250" fmla="*/ 458335 w 8614057"/>
              <a:gd name="connsiteY250" fmla="*/ 284891 h 411614"/>
              <a:gd name="connsiteX251" fmla="*/ 477310 w 8614057"/>
              <a:gd name="connsiteY251" fmla="*/ 303866 h 411614"/>
              <a:gd name="connsiteX252" fmla="*/ 553207 w 8614057"/>
              <a:gd name="connsiteY252" fmla="*/ 303866 h 411614"/>
              <a:gd name="connsiteX253" fmla="*/ 572183 w 8614057"/>
              <a:gd name="connsiteY253" fmla="*/ 284891 h 411614"/>
              <a:gd name="connsiteX254" fmla="*/ 572183 w 8614057"/>
              <a:gd name="connsiteY254" fmla="*/ 126725 h 411614"/>
              <a:gd name="connsiteX255" fmla="*/ 553207 w 8614057"/>
              <a:gd name="connsiteY255" fmla="*/ 107750 h 411614"/>
              <a:gd name="connsiteX256" fmla="*/ 224091 w 8614057"/>
              <a:gd name="connsiteY256" fmla="*/ 107750 h 411614"/>
              <a:gd name="connsiteX257" fmla="*/ 205116 w 8614057"/>
              <a:gd name="connsiteY257" fmla="*/ 126725 h 411614"/>
              <a:gd name="connsiteX258" fmla="*/ 205116 w 8614057"/>
              <a:gd name="connsiteY258" fmla="*/ 284891 h 411614"/>
              <a:gd name="connsiteX259" fmla="*/ 224091 w 8614057"/>
              <a:gd name="connsiteY259" fmla="*/ 303866 h 411614"/>
              <a:gd name="connsiteX260" fmla="*/ 299989 w 8614057"/>
              <a:gd name="connsiteY260" fmla="*/ 303866 h 411614"/>
              <a:gd name="connsiteX261" fmla="*/ 318964 w 8614057"/>
              <a:gd name="connsiteY261" fmla="*/ 284891 h 411614"/>
              <a:gd name="connsiteX262" fmla="*/ 318964 w 8614057"/>
              <a:gd name="connsiteY262" fmla="*/ 126725 h 411614"/>
              <a:gd name="connsiteX263" fmla="*/ 299989 w 8614057"/>
              <a:gd name="connsiteY263" fmla="*/ 107750 h 411614"/>
              <a:gd name="connsiteX264" fmla="*/ 0 w 8614057"/>
              <a:gd name="connsiteY264" fmla="*/ 0 h 411614"/>
              <a:gd name="connsiteX265" fmla="*/ 8614057 w 8614057"/>
              <a:gd name="connsiteY265" fmla="*/ 0 h 411614"/>
              <a:gd name="connsiteX266" fmla="*/ 8614057 w 8614057"/>
              <a:gd name="connsiteY266" fmla="*/ 107750 h 411614"/>
              <a:gd name="connsiteX267" fmla="*/ 8580205 w 8614057"/>
              <a:gd name="connsiteY267" fmla="*/ 107750 h 411614"/>
              <a:gd name="connsiteX268" fmla="*/ 8561230 w 8614057"/>
              <a:gd name="connsiteY268" fmla="*/ 126725 h 411614"/>
              <a:gd name="connsiteX269" fmla="*/ 8561230 w 8614057"/>
              <a:gd name="connsiteY269" fmla="*/ 284891 h 411614"/>
              <a:gd name="connsiteX270" fmla="*/ 8580205 w 8614057"/>
              <a:gd name="connsiteY270" fmla="*/ 303866 h 411614"/>
              <a:gd name="connsiteX271" fmla="*/ 8614057 w 8614057"/>
              <a:gd name="connsiteY271" fmla="*/ 303866 h 411614"/>
              <a:gd name="connsiteX272" fmla="*/ 8614057 w 8614057"/>
              <a:gd name="connsiteY272" fmla="*/ 411614 h 411614"/>
              <a:gd name="connsiteX273" fmla="*/ 0 w 8614057"/>
              <a:gd name="connsiteY273" fmla="*/ 411614 h 411614"/>
              <a:gd name="connsiteX274" fmla="*/ 0 w 8614057"/>
              <a:gd name="connsiteY274" fmla="*/ 303866 h 411614"/>
              <a:gd name="connsiteX275" fmla="*/ 46776 w 8614057"/>
              <a:gd name="connsiteY275" fmla="*/ 303866 h 411614"/>
              <a:gd name="connsiteX276" fmla="*/ 65750 w 8614057"/>
              <a:gd name="connsiteY276" fmla="*/ 284891 h 411614"/>
              <a:gd name="connsiteX277" fmla="*/ 65750 w 8614057"/>
              <a:gd name="connsiteY277" fmla="*/ 126725 h 411614"/>
              <a:gd name="connsiteX278" fmla="*/ 46776 w 8614057"/>
              <a:gd name="connsiteY278" fmla="*/ 107750 h 411614"/>
              <a:gd name="connsiteX279" fmla="*/ 0 w 8614057"/>
              <a:gd name="connsiteY279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8614057" h="411614">
                <a:moveTo>
                  <a:pt x="8327003" y="107750"/>
                </a:moveTo>
                <a:cubicBezTo>
                  <a:pt x="8316523" y="107750"/>
                  <a:pt x="8308028" y="116245"/>
                  <a:pt x="8308028" y="126725"/>
                </a:cubicBezTo>
                <a:lnTo>
                  <a:pt x="8308028" y="284891"/>
                </a:lnTo>
                <a:cubicBezTo>
                  <a:pt x="8308028" y="295371"/>
                  <a:pt x="8316523" y="303866"/>
                  <a:pt x="8327003" y="303866"/>
                </a:cubicBezTo>
                <a:lnTo>
                  <a:pt x="8402901" y="303866"/>
                </a:lnTo>
                <a:cubicBezTo>
                  <a:pt x="8413381" y="303866"/>
                  <a:pt x="8421876" y="295371"/>
                  <a:pt x="8421876" y="284891"/>
                </a:cubicBezTo>
                <a:lnTo>
                  <a:pt x="8421876" y="126725"/>
                </a:lnTo>
                <a:cubicBezTo>
                  <a:pt x="8421876" y="116245"/>
                  <a:pt x="8413381" y="107750"/>
                  <a:pt x="8402901" y="107750"/>
                </a:cubicBezTo>
                <a:close/>
                <a:moveTo>
                  <a:pt x="8073787" y="107750"/>
                </a:moveTo>
                <a:cubicBezTo>
                  <a:pt x="8063307" y="107750"/>
                  <a:pt x="8054812" y="116245"/>
                  <a:pt x="8054812" y="126725"/>
                </a:cubicBezTo>
                <a:lnTo>
                  <a:pt x="8054812" y="284891"/>
                </a:lnTo>
                <a:cubicBezTo>
                  <a:pt x="8054812" y="295371"/>
                  <a:pt x="8063307" y="303866"/>
                  <a:pt x="8073787" y="303866"/>
                </a:cubicBezTo>
                <a:lnTo>
                  <a:pt x="8149685" y="303866"/>
                </a:lnTo>
                <a:cubicBezTo>
                  <a:pt x="8160165" y="303866"/>
                  <a:pt x="8168660" y="295371"/>
                  <a:pt x="8168660" y="284891"/>
                </a:cubicBezTo>
                <a:lnTo>
                  <a:pt x="8168660" y="126725"/>
                </a:lnTo>
                <a:cubicBezTo>
                  <a:pt x="8168660" y="116245"/>
                  <a:pt x="8160165" y="107750"/>
                  <a:pt x="8149685" y="107750"/>
                </a:cubicBezTo>
                <a:close/>
                <a:moveTo>
                  <a:pt x="7820571" y="107750"/>
                </a:moveTo>
                <a:cubicBezTo>
                  <a:pt x="7810091" y="107750"/>
                  <a:pt x="7801596" y="116245"/>
                  <a:pt x="7801596" y="126725"/>
                </a:cubicBezTo>
                <a:lnTo>
                  <a:pt x="7801596" y="284891"/>
                </a:lnTo>
                <a:cubicBezTo>
                  <a:pt x="7801596" y="295371"/>
                  <a:pt x="7810091" y="303866"/>
                  <a:pt x="7820571" y="303866"/>
                </a:cubicBezTo>
                <a:lnTo>
                  <a:pt x="7896469" y="303866"/>
                </a:lnTo>
                <a:cubicBezTo>
                  <a:pt x="7906949" y="303866"/>
                  <a:pt x="7915444" y="295371"/>
                  <a:pt x="7915444" y="284891"/>
                </a:cubicBezTo>
                <a:lnTo>
                  <a:pt x="7915444" y="126725"/>
                </a:lnTo>
                <a:cubicBezTo>
                  <a:pt x="7915444" y="116245"/>
                  <a:pt x="7906949" y="107750"/>
                  <a:pt x="7896469" y="107750"/>
                </a:cubicBezTo>
                <a:close/>
                <a:moveTo>
                  <a:pt x="7567355" y="107750"/>
                </a:moveTo>
                <a:cubicBezTo>
                  <a:pt x="7556875" y="107750"/>
                  <a:pt x="7548380" y="116245"/>
                  <a:pt x="7548380" y="126725"/>
                </a:cubicBezTo>
                <a:lnTo>
                  <a:pt x="7548380" y="284891"/>
                </a:lnTo>
                <a:cubicBezTo>
                  <a:pt x="7548380" y="295371"/>
                  <a:pt x="7556875" y="303866"/>
                  <a:pt x="7567355" y="303866"/>
                </a:cubicBezTo>
                <a:lnTo>
                  <a:pt x="7643253" y="303866"/>
                </a:lnTo>
                <a:cubicBezTo>
                  <a:pt x="7653733" y="303866"/>
                  <a:pt x="7662228" y="295371"/>
                  <a:pt x="7662228" y="284891"/>
                </a:cubicBezTo>
                <a:lnTo>
                  <a:pt x="7662228" y="126725"/>
                </a:lnTo>
                <a:cubicBezTo>
                  <a:pt x="7662228" y="116245"/>
                  <a:pt x="7653733" y="107750"/>
                  <a:pt x="7643253" y="107750"/>
                </a:cubicBezTo>
                <a:close/>
                <a:moveTo>
                  <a:pt x="7314139" y="107750"/>
                </a:moveTo>
                <a:cubicBezTo>
                  <a:pt x="7303659" y="107750"/>
                  <a:pt x="7295164" y="116245"/>
                  <a:pt x="7295164" y="126725"/>
                </a:cubicBezTo>
                <a:lnTo>
                  <a:pt x="7295164" y="284891"/>
                </a:lnTo>
                <a:cubicBezTo>
                  <a:pt x="7295164" y="295371"/>
                  <a:pt x="7303659" y="303866"/>
                  <a:pt x="7314139" y="303866"/>
                </a:cubicBezTo>
                <a:lnTo>
                  <a:pt x="7390037" y="303866"/>
                </a:lnTo>
                <a:cubicBezTo>
                  <a:pt x="7400517" y="303866"/>
                  <a:pt x="7409012" y="295371"/>
                  <a:pt x="7409012" y="284891"/>
                </a:cubicBezTo>
                <a:lnTo>
                  <a:pt x="7409012" y="126725"/>
                </a:lnTo>
                <a:cubicBezTo>
                  <a:pt x="7409012" y="116245"/>
                  <a:pt x="7400517" y="107750"/>
                  <a:pt x="7390037" y="107750"/>
                </a:cubicBezTo>
                <a:close/>
                <a:moveTo>
                  <a:pt x="7060923" y="107750"/>
                </a:moveTo>
                <a:cubicBezTo>
                  <a:pt x="7050443" y="107750"/>
                  <a:pt x="7041948" y="116245"/>
                  <a:pt x="7041948" y="126725"/>
                </a:cubicBezTo>
                <a:lnTo>
                  <a:pt x="7041948" y="284891"/>
                </a:lnTo>
                <a:cubicBezTo>
                  <a:pt x="7041948" y="295371"/>
                  <a:pt x="7050443" y="303866"/>
                  <a:pt x="7060923" y="303866"/>
                </a:cubicBezTo>
                <a:lnTo>
                  <a:pt x="7136821" y="303866"/>
                </a:lnTo>
                <a:cubicBezTo>
                  <a:pt x="7147301" y="303866"/>
                  <a:pt x="7155796" y="295371"/>
                  <a:pt x="7155796" y="284891"/>
                </a:cubicBezTo>
                <a:lnTo>
                  <a:pt x="7155796" y="126725"/>
                </a:lnTo>
                <a:cubicBezTo>
                  <a:pt x="7155796" y="116245"/>
                  <a:pt x="7147301" y="107750"/>
                  <a:pt x="7136821" y="107750"/>
                </a:cubicBezTo>
                <a:close/>
                <a:moveTo>
                  <a:pt x="6807707" y="107750"/>
                </a:moveTo>
                <a:cubicBezTo>
                  <a:pt x="6797227" y="107750"/>
                  <a:pt x="6788732" y="116245"/>
                  <a:pt x="6788732" y="126725"/>
                </a:cubicBezTo>
                <a:lnTo>
                  <a:pt x="6788732" y="284891"/>
                </a:lnTo>
                <a:cubicBezTo>
                  <a:pt x="6788732" y="295371"/>
                  <a:pt x="6797227" y="303866"/>
                  <a:pt x="6807707" y="303866"/>
                </a:cubicBezTo>
                <a:lnTo>
                  <a:pt x="6883605" y="303866"/>
                </a:lnTo>
                <a:cubicBezTo>
                  <a:pt x="6894085" y="303866"/>
                  <a:pt x="6902580" y="295371"/>
                  <a:pt x="6902580" y="284891"/>
                </a:cubicBezTo>
                <a:lnTo>
                  <a:pt x="6902580" y="126725"/>
                </a:lnTo>
                <a:cubicBezTo>
                  <a:pt x="6902580" y="116245"/>
                  <a:pt x="6894085" y="107750"/>
                  <a:pt x="6883605" y="107750"/>
                </a:cubicBezTo>
                <a:close/>
                <a:moveTo>
                  <a:pt x="6554491" y="107750"/>
                </a:moveTo>
                <a:cubicBezTo>
                  <a:pt x="6544011" y="107750"/>
                  <a:pt x="6535516" y="116245"/>
                  <a:pt x="6535516" y="126725"/>
                </a:cubicBezTo>
                <a:lnTo>
                  <a:pt x="6535516" y="284891"/>
                </a:lnTo>
                <a:cubicBezTo>
                  <a:pt x="6535516" y="295371"/>
                  <a:pt x="6544011" y="303866"/>
                  <a:pt x="6554491" y="303866"/>
                </a:cubicBezTo>
                <a:lnTo>
                  <a:pt x="6630389" y="303866"/>
                </a:lnTo>
                <a:cubicBezTo>
                  <a:pt x="6640869" y="303866"/>
                  <a:pt x="6649364" y="295371"/>
                  <a:pt x="6649364" y="284891"/>
                </a:cubicBezTo>
                <a:lnTo>
                  <a:pt x="6649364" y="126725"/>
                </a:lnTo>
                <a:cubicBezTo>
                  <a:pt x="6649364" y="116245"/>
                  <a:pt x="6640869" y="107750"/>
                  <a:pt x="6630389" y="107750"/>
                </a:cubicBezTo>
                <a:close/>
                <a:moveTo>
                  <a:pt x="6301275" y="107750"/>
                </a:moveTo>
                <a:cubicBezTo>
                  <a:pt x="6290795" y="107750"/>
                  <a:pt x="6282300" y="116245"/>
                  <a:pt x="6282300" y="126725"/>
                </a:cubicBezTo>
                <a:lnTo>
                  <a:pt x="6282300" y="284891"/>
                </a:lnTo>
                <a:cubicBezTo>
                  <a:pt x="6282300" y="295371"/>
                  <a:pt x="6290795" y="303866"/>
                  <a:pt x="6301275" y="303866"/>
                </a:cubicBezTo>
                <a:lnTo>
                  <a:pt x="6377173" y="303866"/>
                </a:lnTo>
                <a:cubicBezTo>
                  <a:pt x="6387653" y="303866"/>
                  <a:pt x="6396148" y="295371"/>
                  <a:pt x="6396148" y="284891"/>
                </a:cubicBezTo>
                <a:lnTo>
                  <a:pt x="6396148" y="126725"/>
                </a:lnTo>
                <a:cubicBezTo>
                  <a:pt x="6396148" y="116245"/>
                  <a:pt x="6387653" y="107750"/>
                  <a:pt x="6377173" y="107750"/>
                </a:cubicBezTo>
                <a:close/>
                <a:moveTo>
                  <a:pt x="6048059" y="107750"/>
                </a:moveTo>
                <a:cubicBezTo>
                  <a:pt x="6037579" y="107750"/>
                  <a:pt x="6029084" y="116245"/>
                  <a:pt x="6029084" y="126725"/>
                </a:cubicBezTo>
                <a:lnTo>
                  <a:pt x="6029084" y="284891"/>
                </a:lnTo>
                <a:cubicBezTo>
                  <a:pt x="6029084" y="295371"/>
                  <a:pt x="6037579" y="303866"/>
                  <a:pt x="6048059" y="303866"/>
                </a:cubicBezTo>
                <a:lnTo>
                  <a:pt x="6123957" y="303866"/>
                </a:lnTo>
                <a:cubicBezTo>
                  <a:pt x="6134437" y="303866"/>
                  <a:pt x="6142932" y="295371"/>
                  <a:pt x="6142932" y="284891"/>
                </a:cubicBezTo>
                <a:lnTo>
                  <a:pt x="6142932" y="126725"/>
                </a:lnTo>
                <a:cubicBezTo>
                  <a:pt x="6142932" y="116245"/>
                  <a:pt x="6134437" y="107750"/>
                  <a:pt x="6123957" y="107750"/>
                </a:cubicBezTo>
                <a:close/>
                <a:moveTo>
                  <a:pt x="5794843" y="107750"/>
                </a:moveTo>
                <a:cubicBezTo>
                  <a:pt x="5784363" y="107750"/>
                  <a:pt x="5775868" y="116245"/>
                  <a:pt x="5775868" y="126725"/>
                </a:cubicBezTo>
                <a:lnTo>
                  <a:pt x="5775868" y="284891"/>
                </a:lnTo>
                <a:cubicBezTo>
                  <a:pt x="5775868" y="295371"/>
                  <a:pt x="5784363" y="303866"/>
                  <a:pt x="5794843" y="303866"/>
                </a:cubicBezTo>
                <a:lnTo>
                  <a:pt x="5870741" y="303866"/>
                </a:lnTo>
                <a:cubicBezTo>
                  <a:pt x="5881221" y="303866"/>
                  <a:pt x="5889716" y="295371"/>
                  <a:pt x="5889716" y="284891"/>
                </a:cubicBezTo>
                <a:lnTo>
                  <a:pt x="5889716" y="126725"/>
                </a:lnTo>
                <a:cubicBezTo>
                  <a:pt x="5889716" y="116245"/>
                  <a:pt x="5881221" y="107750"/>
                  <a:pt x="5870741" y="107750"/>
                </a:cubicBezTo>
                <a:close/>
                <a:moveTo>
                  <a:pt x="5541627" y="107750"/>
                </a:moveTo>
                <a:cubicBezTo>
                  <a:pt x="5531147" y="107750"/>
                  <a:pt x="5522652" y="116245"/>
                  <a:pt x="5522652" y="126725"/>
                </a:cubicBezTo>
                <a:lnTo>
                  <a:pt x="5522652" y="284891"/>
                </a:lnTo>
                <a:cubicBezTo>
                  <a:pt x="5522652" y="295371"/>
                  <a:pt x="5531147" y="303866"/>
                  <a:pt x="5541627" y="303866"/>
                </a:cubicBezTo>
                <a:lnTo>
                  <a:pt x="5617525" y="303866"/>
                </a:lnTo>
                <a:cubicBezTo>
                  <a:pt x="5628005" y="303866"/>
                  <a:pt x="5636500" y="295371"/>
                  <a:pt x="5636500" y="284891"/>
                </a:cubicBezTo>
                <a:lnTo>
                  <a:pt x="5636500" y="126725"/>
                </a:lnTo>
                <a:cubicBezTo>
                  <a:pt x="5636500" y="116245"/>
                  <a:pt x="5628005" y="107750"/>
                  <a:pt x="5617525" y="107750"/>
                </a:cubicBezTo>
                <a:close/>
                <a:moveTo>
                  <a:pt x="5288411" y="107750"/>
                </a:moveTo>
                <a:cubicBezTo>
                  <a:pt x="5277931" y="107750"/>
                  <a:pt x="5269436" y="116245"/>
                  <a:pt x="5269436" y="126725"/>
                </a:cubicBezTo>
                <a:lnTo>
                  <a:pt x="5269436" y="284891"/>
                </a:lnTo>
                <a:cubicBezTo>
                  <a:pt x="5269436" y="295371"/>
                  <a:pt x="5277931" y="303866"/>
                  <a:pt x="5288411" y="303866"/>
                </a:cubicBezTo>
                <a:lnTo>
                  <a:pt x="5364309" y="303866"/>
                </a:lnTo>
                <a:cubicBezTo>
                  <a:pt x="5374789" y="303866"/>
                  <a:pt x="5383284" y="295371"/>
                  <a:pt x="5383284" y="284891"/>
                </a:cubicBezTo>
                <a:lnTo>
                  <a:pt x="5383284" y="126725"/>
                </a:lnTo>
                <a:cubicBezTo>
                  <a:pt x="5383284" y="116245"/>
                  <a:pt x="5374789" y="107750"/>
                  <a:pt x="5364309" y="107750"/>
                </a:cubicBezTo>
                <a:close/>
                <a:moveTo>
                  <a:pt x="5035195" y="107750"/>
                </a:moveTo>
                <a:cubicBezTo>
                  <a:pt x="5024715" y="107750"/>
                  <a:pt x="5016220" y="116245"/>
                  <a:pt x="5016220" y="126725"/>
                </a:cubicBezTo>
                <a:lnTo>
                  <a:pt x="5016220" y="284891"/>
                </a:lnTo>
                <a:cubicBezTo>
                  <a:pt x="5016220" y="295371"/>
                  <a:pt x="5024715" y="303866"/>
                  <a:pt x="5035195" y="303866"/>
                </a:cubicBezTo>
                <a:lnTo>
                  <a:pt x="5111093" y="303866"/>
                </a:lnTo>
                <a:cubicBezTo>
                  <a:pt x="5121573" y="303866"/>
                  <a:pt x="5130068" y="295371"/>
                  <a:pt x="5130068" y="284891"/>
                </a:cubicBezTo>
                <a:lnTo>
                  <a:pt x="5130068" y="126725"/>
                </a:lnTo>
                <a:cubicBezTo>
                  <a:pt x="5130068" y="116245"/>
                  <a:pt x="5121573" y="107750"/>
                  <a:pt x="5111093" y="107750"/>
                </a:cubicBezTo>
                <a:close/>
                <a:moveTo>
                  <a:pt x="4781979" y="107750"/>
                </a:moveTo>
                <a:cubicBezTo>
                  <a:pt x="4771499" y="107750"/>
                  <a:pt x="4763004" y="116245"/>
                  <a:pt x="4763004" y="126725"/>
                </a:cubicBezTo>
                <a:lnTo>
                  <a:pt x="4763004" y="284891"/>
                </a:lnTo>
                <a:cubicBezTo>
                  <a:pt x="4763004" y="295371"/>
                  <a:pt x="4771499" y="303866"/>
                  <a:pt x="4781979" y="303866"/>
                </a:cubicBezTo>
                <a:lnTo>
                  <a:pt x="4857877" y="303866"/>
                </a:lnTo>
                <a:cubicBezTo>
                  <a:pt x="4868357" y="303866"/>
                  <a:pt x="4876852" y="295371"/>
                  <a:pt x="4876852" y="284891"/>
                </a:cubicBezTo>
                <a:lnTo>
                  <a:pt x="4876852" y="126725"/>
                </a:lnTo>
                <a:cubicBezTo>
                  <a:pt x="4876852" y="116245"/>
                  <a:pt x="4868357" y="107750"/>
                  <a:pt x="4857877" y="107750"/>
                </a:cubicBezTo>
                <a:close/>
                <a:moveTo>
                  <a:pt x="4528763" y="107750"/>
                </a:moveTo>
                <a:cubicBezTo>
                  <a:pt x="4518283" y="107750"/>
                  <a:pt x="4509788" y="116245"/>
                  <a:pt x="4509788" y="126725"/>
                </a:cubicBezTo>
                <a:lnTo>
                  <a:pt x="4509788" y="284891"/>
                </a:lnTo>
                <a:cubicBezTo>
                  <a:pt x="4509788" y="295371"/>
                  <a:pt x="4518283" y="303866"/>
                  <a:pt x="4528763" y="303866"/>
                </a:cubicBezTo>
                <a:lnTo>
                  <a:pt x="4604661" y="303866"/>
                </a:lnTo>
                <a:cubicBezTo>
                  <a:pt x="4615141" y="303866"/>
                  <a:pt x="4623636" y="295371"/>
                  <a:pt x="4623636" y="284891"/>
                </a:cubicBezTo>
                <a:lnTo>
                  <a:pt x="4623636" y="126725"/>
                </a:lnTo>
                <a:cubicBezTo>
                  <a:pt x="4623636" y="116245"/>
                  <a:pt x="4615141" y="107750"/>
                  <a:pt x="4604661" y="107750"/>
                </a:cubicBezTo>
                <a:close/>
                <a:moveTo>
                  <a:pt x="4275547" y="107750"/>
                </a:moveTo>
                <a:cubicBezTo>
                  <a:pt x="4265067" y="107750"/>
                  <a:pt x="4256572" y="116245"/>
                  <a:pt x="4256572" y="126725"/>
                </a:cubicBezTo>
                <a:lnTo>
                  <a:pt x="4256572" y="284891"/>
                </a:lnTo>
                <a:cubicBezTo>
                  <a:pt x="4256572" y="295371"/>
                  <a:pt x="4265067" y="303866"/>
                  <a:pt x="4275547" y="303866"/>
                </a:cubicBezTo>
                <a:lnTo>
                  <a:pt x="4351445" y="303866"/>
                </a:lnTo>
                <a:cubicBezTo>
                  <a:pt x="4361925" y="303866"/>
                  <a:pt x="4370420" y="295371"/>
                  <a:pt x="4370420" y="284891"/>
                </a:cubicBezTo>
                <a:lnTo>
                  <a:pt x="4370420" y="126725"/>
                </a:lnTo>
                <a:cubicBezTo>
                  <a:pt x="4370420" y="116245"/>
                  <a:pt x="4361925" y="107750"/>
                  <a:pt x="4351445" y="107750"/>
                </a:cubicBezTo>
                <a:close/>
                <a:moveTo>
                  <a:pt x="4022331" y="107750"/>
                </a:moveTo>
                <a:cubicBezTo>
                  <a:pt x="4011851" y="107750"/>
                  <a:pt x="4003356" y="116245"/>
                  <a:pt x="4003356" y="126725"/>
                </a:cubicBezTo>
                <a:lnTo>
                  <a:pt x="4003356" y="284891"/>
                </a:lnTo>
                <a:cubicBezTo>
                  <a:pt x="4003356" y="295371"/>
                  <a:pt x="4011851" y="303866"/>
                  <a:pt x="4022331" y="303866"/>
                </a:cubicBezTo>
                <a:lnTo>
                  <a:pt x="4098229" y="303866"/>
                </a:lnTo>
                <a:cubicBezTo>
                  <a:pt x="4108709" y="303866"/>
                  <a:pt x="4117204" y="295371"/>
                  <a:pt x="4117204" y="284891"/>
                </a:cubicBezTo>
                <a:lnTo>
                  <a:pt x="4117204" y="126725"/>
                </a:lnTo>
                <a:cubicBezTo>
                  <a:pt x="4117204" y="116245"/>
                  <a:pt x="4108709" y="107750"/>
                  <a:pt x="4098229" y="107750"/>
                </a:cubicBezTo>
                <a:close/>
                <a:moveTo>
                  <a:pt x="3769115" y="107750"/>
                </a:moveTo>
                <a:cubicBezTo>
                  <a:pt x="3758635" y="107750"/>
                  <a:pt x="3750140" y="116245"/>
                  <a:pt x="3750140" y="126725"/>
                </a:cubicBezTo>
                <a:lnTo>
                  <a:pt x="3750140" y="284891"/>
                </a:lnTo>
                <a:cubicBezTo>
                  <a:pt x="3750140" y="295371"/>
                  <a:pt x="3758635" y="303866"/>
                  <a:pt x="3769115" y="303866"/>
                </a:cubicBezTo>
                <a:lnTo>
                  <a:pt x="3845013" y="303866"/>
                </a:lnTo>
                <a:cubicBezTo>
                  <a:pt x="3855493" y="303866"/>
                  <a:pt x="3863988" y="295371"/>
                  <a:pt x="3863988" y="284891"/>
                </a:cubicBezTo>
                <a:lnTo>
                  <a:pt x="3863988" y="126725"/>
                </a:lnTo>
                <a:cubicBezTo>
                  <a:pt x="3863988" y="116245"/>
                  <a:pt x="3855493" y="107750"/>
                  <a:pt x="3845013" y="107750"/>
                </a:cubicBezTo>
                <a:close/>
                <a:moveTo>
                  <a:pt x="3515899" y="107750"/>
                </a:moveTo>
                <a:cubicBezTo>
                  <a:pt x="3505420" y="107750"/>
                  <a:pt x="3496925" y="116245"/>
                  <a:pt x="3496925" y="126725"/>
                </a:cubicBezTo>
                <a:lnTo>
                  <a:pt x="3496925" y="284891"/>
                </a:lnTo>
                <a:cubicBezTo>
                  <a:pt x="3496925" y="295371"/>
                  <a:pt x="3505420" y="303866"/>
                  <a:pt x="3515899" y="303866"/>
                </a:cubicBezTo>
                <a:lnTo>
                  <a:pt x="3591797" y="303866"/>
                </a:lnTo>
                <a:cubicBezTo>
                  <a:pt x="3602277" y="303866"/>
                  <a:pt x="3610772" y="295371"/>
                  <a:pt x="3610772" y="284891"/>
                </a:cubicBezTo>
                <a:lnTo>
                  <a:pt x="3610772" y="126725"/>
                </a:lnTo>
                <a:cubicBezTo>
                  <a:pt x="3610772" y="116245"/>
                  <a:pt x="3602277" y="107750"/>
                  <a:pt x="3591797" y="107750"/>
                </a:cubicBezTo>
                <a:close/>
                <a:moveTo>
                  <a:pt x="3262684" y="107750"/>
                </a:moveTo>
                <a:cubicBezTo>
                  <a:pt x="3252204" y="107750"/>
                  <a:pt x="3243710" y="116245"/>
                  <a:pt x="3243710" y="126725"/>
                </a:cubicBezTo>
                <a:lnTo>
                  <a:pt x="3243710" y="284891"/>
                </a:lnTo>
                <a:cubicBezTo>
                  <a:pt x="3243710" y="295371"/>
                  <a:pt x="3252204" y="303866"/>
                  <a:pt x="3262684" y="303866"/>
                </a:cubicBezTo>
                <a:lnTo>
                  <a:pt x="3338582" y="303866"/>
                </a:lnTo>
                <a:cubicBezTo>
                  <a:pt x="3349062" y="303866"/>
                  <a:pt x="3357557" y="295371"/>
                  <a:pt x="3357557" y="284891"/>
                </a:cubicBezTo>
                <a:lnTo>
                  <a:pt x="3357557" y="126725"/>
                </a:lnTo>
                <a:cubicBezTo>
                  <a:pt x="3357557" y="116245"/>
                  <a:pt x="3349062" y="107750"/>
                  <a:pt x="3338582" y="107750"/>
                </a:cubicBezTo>
                <a:close/>
                <a:moveTo>
                  <a:pt x="3009468" y="107750"/>
                </a:moveTo>
                <a:cubicBezTo>
                  <a:pt x="2998988" y="107750"/>
                  <a:pt x="2990493" y="116245"/>
                  <a:pt x="2990493" y="126725"/>
                </a:cubicBezTo>
                <a:lnTo>
                  <a:pt x="2990493" y="284891"/>
                </a:lnTo>
                <a:cubicBezTo>
                  <a:pt x="2990493" y="295371"/>
                  <a:pt x="2998988" y="303866"/>
                  <a:pt x="3009468" y="303866"/>
                </a:cubicBezTo>
                <a:lnTo>
                  <a:pt x="3085366" y="303866"/>
                </a:lnTo>
                <a:cubicBezTo>
                  <a:pt x="3095846" y="303866"/>
                  <a:pt x="3104342" y="295371"/>
                  <a:pt x="3104342" y="284891"/>
                </a:cubicBezTo>
                <a:lnTo>
                  <a:pt x="3104342" y="126725"/>
                </a:lnTo>
                <a:cubicBezTo>
                  <a:pt x="3104342" y="116245"/>
                  <a:pt x="3095846" y="107750"/>
                  <a:pt x="3085366" y="107750"/>
                </a:cubicBezTo>
                <a:close/>
                <a:moveTo>
                  <a:pt x="2756252" y="107750"/>
                </a:moveTo>
                <a:cubicBezTo>
                  <a:pt x="2745772" y="107750"/>
                  <a:pt x="2737277" y="116245"/>
                  <a:pt x="2737277" y="126725"/>
                </a:cubicBezTo>
                <a:lnTo>
                  <a:pt x="2737277" y="284891"/>
                </a:lnTo>
                <a:cubicBezTo>
                  <a:pt x="2737277" y="295371"/>
                  <a:pt x="2745772" y="303866"/>
                  <a:pt x="2756252" y="303866"/>
                </a:cubicBezTo>
                <a:lnTo>
                  <a:pt x="2832150" y="303866"/>
                </a:lnTo>
                <a:cubicBezTo>
                  <a:pt x="2842630" y="303866"/>
                  <a:pt x="2851125" y="295371"/>
                  <a:pt x="2851125" y="284891"/>
                </a:cubicBezTo>
                <a:lnTo>
                  <a:pt x="2851125" y="126725"/>
                </a:lnTo>
                <a:cubicBezTo>
                  <a:pt x="2851125" y="116245"/>
                  <a:pt x="2842630" y="107750"/>
                  <a:pt x="2832150" y="107750"/>
                </a:cubicBezTo>
                <a:close/>
                <a:moveTo>
                  <a:pt x="2503036" y="107750"/>
                </a:moveTo>
                <a:cubicBezTo>
                  <a:pt x="2492557" y="107750"/>
                  <a:pt x="2484061" y="116245"/>
                  <a:pt x="2484061" y="126725"/>
                </a:cubicBezTo>
                <a:lnTo>
                  <a:pt x="2484061" y="284891"/>
                </a:lnTo>
                <a:cubicBezTo>
                  <a:pt x="2484061" y="295371"/>
                  <a:pt x="2492557" y="303866"/>
                  <a:pt x="2503036" y="303866"/>
                </a:cubicBezTo>
                <a:lnTo>
                  <a:pt x="2578934" y="303866"/>
                </a:lnTo>
                <a:cubicBezTo>
                  <a:pt x="2589414" y="303866"/>
                  <a:pt x="2597909" y="295371"/>
                  <a:pt x="2597909" y="284891"/>
                </a:cubicBezTo>
                <a:lnTo>
                  <a:pt x="2597909" y="126725"/>
                </a:lnTo>
                <a:cubicBezTo>
                  <a:pt x="2597909" y="116245"/>
                  <a:pt x="2589414" y="107750"/>
                  <a:pt x="2578934" y="107750"/>
                </a:cubicBezTo>
                <a:close/>
                <a:moveTo>
                  <a:pt x="2249820" y="107750"/>
                </a:moveTo>
                <a:cubicBezTo>
                  <a:pt x="2239340" y="107750"/>
                  <a:pt x="2230846" y="116245"/>
                  <a:pt x="2230846" y="126725"/>
                </a:cubicBezTo>
                <a:lnTo>
                  <a:pt x="2230846" y="284891"/>
                </a:lnTo>
                <a:cubicBezTo>
                  <a:pt x="2230846" y="295371"/>
                  <a:pt x="2239340" y="303866"/>
                  <a:pt x="2249820" y="303866"/>
                </a:cubicBezTo>
                <a:lnTo>
                  <a:pt x="2325719" y="303866"/>
                </a:lnTo>
                <a:cubicBezTo>
                  <a:pt x="2336198" y="303866"/>
                  <a:pt x="2344693" y="295371"/>
                  <a:pt x="2344693" y="284891"/>
                </a:cubicBezTo>
                <a:lnTo>
                  <a:pt x="2344693" y="126725"/>
                </a:lnTo>
                <a:cubicBezTo>
                  <a:pt x="2344693" y="116245"/>
                  <a:pt x="2336198" y="107750"/>
                  <a:pt x="2325719" y="107750"/>
                </a:cubicBezTo>
                <a:close/>
                <a:moveTo>
                  <a:pt x="1996605" y="107750"/>
                </a:moveTo>
                <a:cubicBezTo>
                  <a:pt x="1986124" y="107750"/>
                  <a:pt x="1977630" y="116245"/>
                  <a:pt x="1977630" y="126725"/>
                </a:cubicBezTo>
                <a:lnTo>
                  <a:pt x="1977630" y="284891"/>
                </a:lnTo>
                <a:cubicBezTo>
                  <a:pt x="1977630" y="295371"/>
                  <a:pt x="1986124" y="303866"/>
                  <a:pt x="1996605" y="303866"/>
                </a:cubicBezTo>
                <a:lnTo>
                  <a:pt x="2072502" y="303866"/>
                </a:lnTo>
                <a:cubicBezTo>
                  <a:pt x="2082982" y="303866"/>
                  <a:pt x="2091478" y="295371"/>
                  <a:pt x="2091478" y="284891"/>
                </a:cubicBezTo>
                <a:lnTo>
                  <a:pt x="2091478" y="126725"/>
                </a:lnTo>
                <a:cubicBezTo>
                  <a:pt x="2091478" y="116245"/>
                  <a:pt x="2082982" y="107750"/>
                  <a:pt x="2072502" y="107750"/>
                </a:cubicBezTo>
                <a:close/>
                <a:moveTo>
                  <a:pt x="1743388" y="107750"/>
                </a:moveTo>
                <a:cubicBezTo>
                  <a:pt x="1732908" y="107750"/>
                  <a:pt x="1724413" y="116245"/>
                  <a:pt x="1724413" y="126725"/>
                </a:cubicBezTo>
                <a:lnTo>
                  <a:pt x="1724413" y="284891"/>
                </a:lnTo>
                <a:cubicBezTo>
                  <a:pt x="1724413" y="295371"/>
                  <a:pt x="1732908" y="303866"/>
                  <a:pt x="1743388" y="303866"/>
                </a:cubicBezTo>
                <a:lnTo>
                  <a:pt x="1819286" y="303866"/>
                </a:lnTo>
                <a:cubicBezTo>
                  <a:pt x="1829767" y="303866"/>
                  <a:pt x="1838261" y="295371"/>
                  <a:pt x="1838261" y="284891"/>
                </a:cubicBezTo>
                <a:lnTo>
                  <a:pt x="1838261" y="126725"/>
                </a:lnTo>
                <a:cubicBezTo>
                  <a:pt x="1838261" y="116245"/>
                  <a:pt x="1829767" y="107750"/>
                  <a:pt x="1819286" y="107750"/>
                </a:cubicBezTo>
                <a:close/>
                <a:moveTo>
                  <a:pt x="1490173" y="107750"/>
                </a:moveTo>
                <a:cubicBezTo>
                  <a:pt x="1479692" y="107750"/>
                  <a:pt x="1471197" y="116245"/>
                  <a:pt x="1471197" y="126725"/>
                </a:cubicBezTo>
                <a:lnTo>
                  <a:pt x="1471197" y="284891"/>
                </a:lnTo>
                <a:cubicBezTo>
                  <a:pt x="1471197" y="295371"/>
                  <a:pt x="1479692" y="303866"/>
                  <a:pt x="1490173" y="303866"/>
                </a:cubicBezTo>
                <a:lnTo>
                  <a:pt x="1566070" y="303866"/>
                </a:lnTo>
                <a:cubicBezTo>
                  <a:pt x="1576551" y="303866"/>
                  <a:pt x="1585045" y="295371"/>
                  <a:pt x="1585045" y="284891"/>
                </a:cubicBezTo>
                <a:lnTo>
                  <a:pt x="1585045" y="126725"/>
                </a:lnTo>
                <a:cubicBezTo>
                  <a:pt x="1585045" y="116245"/>
                  <a:pt x="1576551" y="107750"/>
                  <a:pt x="1566070" y="107750"/>
                </a:cubicBezTo>
                <a:close/>
                <a:moveTo>
                  <a:pt x="1236957" y="107750"/>
                </a:moveTo>
                <a:cubicBezTo>
                  <a:pt x="1226477" y="107750"/>
                  <a:pt x="1217982" y="116245"/>
                  <a:pt x="1217982" y="126725"/>
                </a:cubicBezTo>
                <a:lnTo>
                  <a:pt x="1217982" y="284891"/>
                </a:lnTo>
                <a:cubicBezTo>
                  <a:pt x="1217982" y="295371"/>
                  <a:pt x="1226477" y="303866"/>
                  <a:pt x="1236957" y="303866"/>
                </a:cubicBezTo>
                <a:lnTo>
                  <a:pt x="1312855" y="303866"/>
                </a:lnTo>
                <a:cubicBezTo>
                  <a:pt x="1323335" y="303866"/>
                  <a:pt x="1331831" y="295371"/>
                  <a:pt x="1331831" y="284891"/>
                </a:cubicBezTo>
                <a:lnTo>
                  <a:pt x="1331831" y="126725"/>
                </a:lnTo>
                <a:cubicBezTo>
                  <a:pt x="1331831" y="116245"/>
                  <a:pt x="1323335" y="107750"/>
                  <a:pt x="1312855" y="107750"/>
                </a:cubicBezTo>
                <a:close/>
                <a:moveTo>
                  <a:pt x="983741" y="107750"/>
                </a:moveTo>
                <a:cubicBezTo>
                  <a:pt x="973262" y="107750"/>
                  <a:pt x="964767" y="116245"/>
                  <a:pt x="964767" y="126725"/>
                </a:cubicBezTo>
                <a:lnTo>
                  <a:pt x="964767" y="284891"/>
                </a:lnTo>
                <a:cubicBezTo>
                  <a:pt x="964767" y="295371"/>
                  <a:pt x="973262" y="303866"/>
                  <a:pt x="983741" y="303866"/>
                </a:cubicBezTo>
                <a:lnTo>
                  <a:pt x="1059639" y="303866"/>
                </a:lnTo>
                <a:cubicBezTo>
                  <a:pt x="1070119" y="303866"/>
                  <a:pt x="1078614" y="295371"/>
                  <a:pt x="1078614" y="284891"/>
                </a:cubicBezTo>
                <a:lnTo>
                  <a:pt x="1078614" y="126725"/>
                </a:lnTo>
                <a:cubicBezTo>
                  <a:pt x="1078614" y="116245"/>
                  <a:pt x="1070119" y="107750"/>
                  <a:pt x="1059639" y="107750"/>
                </a:cubicBezTo>
                <a:close/>
                <a:moveTo>
                  <a:pt x="730525" y="107750"/>
                </a:moveTo>
                <a:cubicBezTo>
                  <a:pt x="720045" y="107750"/>
                  <a:pt x="711551" y="116245"/>
                  <a:pt x="711551" y="126725"/>
                </a:cubicBezTo>
                <a:lnTo>
                  <a:pt x="711551" y="284891"/>
                </a:lnTo>
                <a:cubicBezTo>
                  <a:pt x="711551" y="295371"/>
                  <a:pt x="720045" y="303866"/>
                  <a:pt x="730525" y="303866"/>
                </a:cubicBezTo>
                <a:lnTo>
                  <a:pt x="806423" y="303866"/>
                </a:lnTo>
                <a:cubicBezTo>
                  <a:pt x="816904" y="303866"/>
                  <a:pt x="825398" y="295371"/>
                  <a:pt x="825398" y="284891"/>
                </a:cubicBezTo>
                <a:lnTo>
                  <a:pt x="825398" y="126725"/>
                </a:lnTo>
                <a:cubicBezTo>
                  <a:pt x="825398" y="116245"/>
                  <a:pt x="816904" y="107750"/>
                  <a:pt x="806423" y="107750"/>
                </a:cubicBezTo>
                <a:close/>
                <a:moveTo>
                  <a:pt x="477310" y="107750"/>
                </a:moveTo>
                <a:cubicBezTo>
                  <a:pt x="466830" y="107750"/>
                  <a:pt x="458335" y="116245"/>
                  <a:pt x="458335" y="126725"/>
                </a:cubicBezTo>
                <a:lnTo>
                  <a:pt x="458335" y="284891"/>
                </a:lnTo>
                <a:cubicBezTo>
                  <a:pt x="458335" y="295371"/>
                  <a:pt x="466830" y="303866"/>
                  <a:pt x="477310" y="303866"/>
                </a:cubicBezTo>
                <a:lnTo>
                  <a:pt x="553207" y="303866"/>
                </a:lnTo>
                <a:cubicBezTo>
                  <a:pt x="563687" y="303866"/>
                  <a:pt x="572183" y="295371"/>
                  <a:pt x="572183" y="284891"/>
                </a:cubicBezTo>
                <a:lnTo>
                  <a:pt x="572183" y="126725"/>
                </a:lnTo>
                <a:cubicBezTo>
                  <a:pt x="572183" y="116245"/>
                  <a:pt x="563687" y="107750"/>
                  <a:pt x="553207" y="107750"/>
                </a:cubicBezTo>
                <a:close/>
                <a:moveTo>
                  <a:pt x="224091" y="107750"/>
                </a:moveTo>
                <a:cubicBezTo>
                  <a:pt x="213611" y="107750"/>
                  <a:pt x="205116" y="116245"/>
                  <a:pt x="205116" y="126725"/>
                </a:cubicBezTo>
                <a:lnTo>
                  <a:pt x="205116" y="284891"/>
                </a:lnTo>
                <a:cubicBezTo>
                  <a:pt x="205116" y="295371"/>
                  <a:pt x="213611" y="303866"/>
                  <a:pt x="224091" y="303866"/>
                </a:cubicBezTo>
                <a:lnTo>
                  <a:pt x="299989" y="303866"/>
                </a:lnTo>
                <a:cubicBezTo>
                  <a:pt x="310469" y="303866"/>
                  <a:pt x="318964" y="295371"/>
                  <a:pt x="318964" y="284891"/>
                </a:cubicBezTo>
                <a:lnTo>
                  <a:pt x="318964" y="126725"/>
                </a:lnTo>
                <a:cubicBezTo>
                  <a:pt x="318964" y="116245"/>
                  <a:pt x="310469" y="107750"/>
                  <a:pt x="299989" y="107750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80205" y="107750"/>
                </a:lnTo>
                <a:cubicBezTo>
                  <a:pt x="8569725" y="107750"/>
                  <a:pt x="8561230" y="116245"/>
                  <a:pt x="8561230" y="126725"/>
                </a:cubicBezTo>
                <a:lnTo>
                  <a:pt x="8561230" y="284891"/>
                </a:lnTo>
                <a:cubicBezTo>
                  <a:pt x="8561230" y="295371"/>
                  <a:pt x="8569725" y="303866"/>
                  <a:pt x="8580205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46776" y="303866"/>
                </a:lnTo>
                <a:cubicBezTo>
                  <a:pt x="57255" y="303866"/>
                  <a:pt x="65750" y="295371"/>
                  <a:pt x="65750" y="284891"/>
                </a:cubicBezTo>
                <a:lnTo>
                  <a:pt x="65750" y="126725"/>
                </a:lnTo>
                <a:cubicBezTo>
                  <a:pt x="65750" y="116245"/>
                  <a:pt x="57255" y="107750"/>
                  <a:pt x="46776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2C17FEF-F7C5-B4BF-4E67-9E88AEBEC114}"/>
              </a:ext>
            </a:extLst>
          </p:cNvPr>
          <p:cNvSpPr/>
          <p:nvPr/>
        </p:nvSpPr>
        <p:spPr bwMode="auto">
          <a:xfrm>
            <a:off x="678571" y="5471662"/>
            <a:ext cx="8614057" cy="411614"/>
          </a:xfrm>
          <a:custGeom>
            <a:avLst/>
            <a:gdLst>
              <a:gd name="connsiteX0" fmla="*/ 8050418 w 8614057"/>
              <a:gd name="connsiteY0" fmla="*/ 107750 h 411614"/>
              <a:gd name="connsiteX1" fmla="*/ 8017731 w 8614057"/>
              <a:gd name="connsiteY1" fmla="*/ 140437 h 411614"/>
              <a:gd name="connsiteX2" fmla="*/ 8017731 w 8614057"/>
              <a:gd name="connsiteY2" fmla="*/ 271179 h 411614"/>
              <a:gd name="connsiteX3" fmla="*/ 8050418 w 8614057"/>
              <a:gd name="connsiteY3" fmla="*/ 303866 h 411614"/>
              <a:gd name="connsiteX4" fmla="*/ 8324952 w 8614057"/>
              <a:gd name="connsiteY4" fmla="*/ 303866 h 411614"/>
              <a:gd name="connsiteX5" fmla="*/ 8357639 w 8614057"/>
              <a:gd name="connsiteY5" fmla="*/ 271179 h 411614"/>
              <a:gd name="connsiteX6" fmla="*/ 8357639 w 8614057"/>
              <a:gd name="connsiteY6" fmla="*/ 140437 h 411614"/>
              <a:gd name="connsiteX7" fmla="*/ 8324952 w 8614057"/>
              <a:gd name="connsiteY7" fmla="*/ 107750 h 411614"/>
              <a:gd name="connsiteX8" fmla="*/ 7619952 w 8614057"/>
              <a:gd name="connsiteY8" fmla="*/ 107750 h 411614"/>
              <a:gd name="connsiteX9" fmla="*/ 7587265 w 8614057"/>
              <a:gd name="connsiteY9" fmla="*/ 140437 h 411614"/>
              <a:gd name="connsiteX10" fmla="*/ 7587265 w 8614057"/>
              <a:gd name="connsiteY10" fmla="*/ 271179 h 411614"/>
              <a:gd name="connsiteX11" fmla="*/ 7619952 w 8614057"/>
              <a:gd name="connsiteY11" fmla="*/ 303866 h 411614"/>
              <a:gd name="connsiteX12" fmla="*/ 7894486 w 8614057"/>
              <a:gd name="connsiteY12" fmla="*/ 303866 h 411614"/>
              <a:gd name="connsiteX13" fmla="*/ 7927173 w 8614057"/>
              <a:gd name="connsiteY13" fmla="*/ 271179 h 411614"/>
              <a:gd name="connsiteX14" fmla="*/ 7927173 w 8614057"/>
              <a:gd name="connsiteY14" fmla="*/ 140437 h 411614"/>
              <a:gd name="connsiteX15" fmla="*/ 7894486 w 8614057"/>
              <a:gd name="connsiteY15" fmla="*/ 107750 h 411614"/>
              <a:gd name="connsiteX16" fmla="*/ 7189486 w 8614057"/>
              <a:gd name="connsiteY16" fmla="*/ 107750 h 411614"/>
              <a:gd name="connsiteX17" fmla="*/ 7156799 w 8614057"/>
              <a:gd name="connsiteY17" fmla="*/ 140437 h 411614"/>
              <a:gd name="connsiteX18" fmla="*/ 7156799 w 8614057"/>
              <a:gd name="connsiteY18" fmla="*/ 271179 h 411614"/>
              <a:gd name="connsiteX19" fmla="*/ 7189486 w 8614057"/>
              <a:gd name="connsiteY19" fmla="*/ 303866 h 411614"/>
              <a:gd name="connsiteX20" fmla="*/ 7464020 w 8614057"/>
              <a:gd name="connsiteY20" fmla="*/ 303866 h 411614"/>
              <a:gd name="connsiteX21" fmla="*/ 7496707 w 8614057"/>
              <a:gd name="connsiteY21" fmla="*/ 271179 h 411614"/>
              <a:gd name="connsiteX22" fmla="*/ 7496707 w 8614057"/>
              <a:gd name="connsiteY22" fmla="*/ 140437 h 411614"/>
              <a:gd name="connsiteX23" fmla="*/ 7464020 w 8614057"/>
              <a:gd name="connsiteY23" fmla="*/ 107750 h 411614"/>
              <a:gd name="connsiteX24" fmla="*/ 6759020 w 8614057"/>
              <a:gd name="connsiteY24" fmla="*/ 107750 h 411614"/>
              <a:gd name="connsiteX25" fmla="*/ 6726333 w 8614057"/>
              <a:gd name="connsiteY25" fmla="*/ 140437 h 411614"/>
              <a:gd name="connsiteX26" fmla="*/ 6726333 w 8614057"/>
              <a:gd name="connsiteY26" fmla="*/ 271179 h 411614"/>
              <a:gd name="connsiteX27" fmla="*/ 6759020 w 8614057"/>
              <a:gd name="connsiteY27" fmla="*/ 303866 h 411614"/>
              <a:gd name="connsiteX28" fmla="*/ 7033554 w 8614057"/>
              <a:gd name="connsiteY28" fmla="*/ 303866 h 411614"/>
              <a:gd name="connsiteX29" fmla="*/ 7066241 w 8614057"/>
              <a:gd name="connsiteY29" fmla="*/ 271179 h 411614"/>
              <a:gd name="connsiteX30" fmla="*/ 7066241 w 8614057"/>
              <a:gd name="connsiteY30" fmla="*/ 140437 h 411614"/>
              <a:gd name="connsiteX31" fmla="*/ 7033554 w 8614057"/>
              <a:gd name="connsiteY31" fmla="*/ 107750 h 411614"/>
              <a:gd name="connsiteX32" fmla="*/ 6328554 w 8614057"/>
              <a:gd name="connsiteY32" fmla="*/ 107750 h 411614"/>
              <a:gd name="connsiteX33" fmla="*/ 6295867 w 8614057"/>
              <a:gd name="connsiteY33" fmla="*/ 140437 h 411614"/>
              <a:gd name="connsiteX34" fmla="*/ 6295867 w 8614057"/>
              <a:gd name="connsiteY34" fmla="*/ 271179 h 411614"/>
              <a:gd name="connsiteX35" fmla="*/ 6328554 w 8614057"/>
              <a:gd name="connsiteY35" fmla="*/ 303866 h 411614"/>
              <a:gd name="connsiteX36" fmla="*/ 6603088 w 8614057"/>
              <a:gd name="connsiteY36" fmla="*/ 303866 h 411614"/>
              <a:gd name="connsiteX37" fmla="*/ 6635775 w 8614057"/>
              <a:gd name="connsiteY37" fmla="*/ 271179 h 411614"/>
              <a:gd name="connsiteX38" fmla="*/ 6635775 w 8614057"/>
              <a:gd name="connsiteY38" fmla="*/ 140437 h 411614"/>
              <a:gd name="connsiteX39" fmla="*/ 6603088 w 8614057"/>
              <a:gd name="connsiteY39" fmla="*/ 107750 h 411614"/>
              <a:gd name="connsiteX40" fmla="*/ 5898088 w 8614057"/>
              <a:gd name="connsiteY40" fmla="*/ 107750 h 411614"/>
              <a:gd name="connsiteX41" fmla="*/ 5865401 w 8614057"/>
              <a:gd name="connsiteY41" fmla="*/ 140437 h 411614"/>
              <a:gd name="connsiteX42" fmla="*/ 5865401 w 8614057"/>
              <a:gd name="connsiteY42" fmla="*/ 271179 h 411614"/>
              <a:gd name="connsiteX43" fmla="*/ 5898088 w 8614057"/>
              <a:gd name="connsiteY43" fmla="*/ 303866 h 411614"/>
              <a:gd name="connsiteX44" fmla="*/ 6172622 w 8614057"/>
              <a:gd name="connsiteY44" fmla="*/ 303866 h 411614"/>
              <a:gd name="connsiteX45" fmla="*/ 6205309 w 8614057"/>
              <a:gd name="connsiteY45" fmla="*/ 271179 h 411614"/>
              <a:gd name="connsiteX46" fmla="*/ 6205309 w 8614057"/>
              <a:gd name="connsiteY46" fmla="*/ 140437 h 411614"/>
              <a:gd name="connsiteX47" fmla="*/ 6172622 w 8614057"/>
              <a:gd name="connsiteY47" fmla="*/ 107750 h 411614"/>
              <a:gd name="connsiteX48" fmla="*/ 5467622 w 8614057"/>
              <a:gd name="connsiteY48" fmla="*/ 107750 h 411614"/>
              <a:gd name="connsiteX49" fmla="*/ 5434935 w 8614057"/>
              <a:gd name="connsiteY49" fmla="*/ 140437 h 411614"/>
              <a:gd name="connsiteX50" fmla="*/ 5434935 w 8614057"/>
              <a:gd name="connsiteY50" fmla="*/ 271179 h 411614"/>
              <a:gd name="connsiteX51" fmla="*/ 5467622 w 8614057"/>
              <a:gd name="connsiteY51" fmla="*/ 303866 h 411614"/>
              <a:gd name="connsiteX52" fmla="*/ 5742156 w 8614057"/>
              <a:gd name="connsiteY52" fmla="*/ 303866 h 411614"/>
              <a:gd name="connsiteX53" fmla="*/ 5774843 w 8614057"/>
              <a:gd name="connsiteY53" fmla="*/ 271179 h 411614"/>
              <a:gd name="connsiteX54" fmla="*/ 5774843 w 8614057"/>
              <a:gd name="connsiteY54" fmla="*/ 140437 h 411614"/>
              <a:gd name="connsiteX55" fmla="*/ 5742156 w 8614057"/>
              <a:gd name="connsiteY55" fmla="*/ 107750 h 411614"/>
              <a:gd name="connsiteX56" fmla="*/ 5037156 w 8614057"/>
              <a:gd name="connsiteY56" fmla="*/ 107750 h 411614"/>
              <a:gd name="connsiteX57" fmla="*/ 5004469 w 8614057"/>
              <a:gd name="connsiteY57" fmla="*/ 140437 h 411614"/>
              <a:gd name="connsiteX58" fmla="*/ 5004469 w 8614057"/>
              <a:gd name="connsiteY58" fmla="*/ 271179 h 411614"/>
              <a:gd name="connsiteX59" fmla="*/ 5037156 w 8614057"/>
              <a:gd name="connsiteY59" fmla="*/ 303866 h 411614"/>
              <a:gd name="connsiteX60" fmla="*/ 5311690 w 8614057"/>
              <a:gd name="connsiteY60" fmla="*/ 303866 h 411614"/>
              <a:gd name="connsiteX61" fmla="*/ 5344377 w 8614057"/>
              <a:gd name="connsiteY61" fmla="*/ 271179 h 411614"/>
              <a:gd name="connsiteX62" fmla="*/ 5344377 w 8614057"/>
              <a:gd name="connsiteY62" fmla="*/ 140437 h 411614"/>
              <a:gd name="connsiteX63" fmla="*/ 5311690 w 8614057"/>
              <a:gd name="connsiteY63" fmla="*/ 107750 h 411614"/>
              <a:gd name="connsiteX64" fmla="*/ 4606690 w 8614057"/>
              <a:gd name="connsiteY64" fmla="*/ 107750 h 411614"/>
              <a:gd name="connsiteX65" fmla="*/ 4574003 w 8614057"/>
              <a:gd name="connsiteY65" fmla="*/ 140437 h 411614"/>
              <a:gd name="connsiteX66" fmla="*/ 4574003 w 8614057"/>
              <a:gd name="connsiteY66" fmla="*/ 271179 h 411614"/>
              <a:gd name="connsiteX67" fmla="*/ 4606690 w 8614057"/>
              <a:gd name="connsiteY67" fmla="*/ 303866 h 411614"/>
              <a:gd name="connsiteX68" fmla="*/ 4881224 w 8614057"/>
              <a:gd name="connsiteY68" fmla="*/ 303866 h 411614"/>
              <a:gd name="connsiteX69" fmla="*/ 4913911 w 8614057"/>
              <a:gd name="connsiteY69" fmla="*/ 271179 h 411614"/>
              <a:gd name="connsiteX70" fmla="*/ 4913911 w 8614057"/>
              <a:gd name="connsiteY70" fmla="*/ 140437 h 411614"/>
              <a:gd name="connsiteX71" fmla="*/ 4881224 w 8614057"/>
              <a:gd name="connsiteY71" fmla="*/ 107750 h 411614"/>
              <a:gd name="connsiteX72" fmla="*/ 4176224 w 8614057"/>
              <a:gd name="connsiteY72" fmla="*/ 107750 h 411614"/>
              <a:gd name="connsiteX73" fmla="*/ 4143537 w 8614057"/>
              <a:gd name="connsiteY73" fmla="*/ 140437 h 411614"/>
              <a:gd name="connsiteX74" fmla="*/ 4143537 w 8614057"/>
              <a:gd name="connsiteY74" fmla="*/ 271179 h 411614"/>
              <a:gd name="connsiteX75" fmla="*/ 4176224 w 8614057"/>
              <a:gd name="connsiteY75" fmla="*/ 303866 h 411614"/>
              <a:gd name="connsiteX76" fmla="*/ 4450758 w 8614057"/>
              <a:gd name="connsiteY76" fmla="*/ 303866 h 411614"/>
              <a:gd name="connsiteX77" fmla="*/ 4483445 w 8614057"/>
              <a:gd name="connsiteY77" fmla="*/ 271179 h 411614"/>
              <a:gd name="connsiteX78" fmla="*/ 4483445 w 8614057"/>
              <a:gd name="connsiteY78" fmla="*/ 140437 h 411614"/>
              <a:gd name="connsiteX79" fmla="*/ 4450758 w 8614057"/>
              <a:gd name="connsiteY79" fmla="*/ 107750 h 411614"/>
              <a:gd name="connsiteX80" fmla="*/ 3745758 w 8614057"/>
              <a:gd name="connsiteY80" fmla="*/ 107750 h 411614"/>
              <a:gd name="connsiteX81" fmla="*/ 3713071 w 8614057"/>
              <a:gd name="connsiteY81" fmla="*/ 140437 h 411614"/>
              <a:gd name="connsiteX82" fmla="*/ 3713071 w 8614057"/>
              <a:gd name="connsiteY82" fmla="*/ 271179 h 411614"/>
              <a:gd name="connsiteX83" fmla="*/ 3745758 w 8614057"/>
              <a:gd name="connsiteY83" fmla="*/ 303866 h 411614"/>
              <a:gd name="connsiteX84" fmla="*/ 4020292 w 8614057"/>
              <a:gd name="connsiteY84" fmla="*/ 303866 h 411614"/>
              <a:gd name="connsiteX85" fmla="*/ 4052979 w 8614057"/>
              <a:gd name="connsiteY85" fmla="*/ 271179 h 411614"/>
              <a:gd name="connsiteX86" fmla="*/ 4052979 w 8614057"/>
              <a:gd name="connsiteY86" fmla="*/ 140437 h 411614"/>
              <a:gd name="connsiteX87" fmla="*/ 4020292 w 8614057"/>
              <a:gd name="connsiteY87" fmla="*/ 107750 h 411614"/>
              <a:gd name="connsiteX88" fmla="*/ 3315293 w 8614057"/>
              <a:gd name="connsiteY88" fmla="*/ 107750 h 411614"/>
              <a:gd name="connsiteX89" fmla="*/ 3282606 w 8614057"/>
              <a:gd name="connsiteY89" fmla="*/ 140437 h 411614"/>
              <a:gd name="connsiteX90" fmla="*/ 3282606 w 8614057"/>
              <a:gd name="connsiteY90" fmla="*/ 271179 h 411614"/>
              <a:gd name="connsiteX91" fmla="*/ 3315293 w 8614057"/>
              <a:gd name="connsiteY91" fmla="*/ 303866 h 411614"/>
              <a:gd name="connsiteX92" fmla="*/ 3589826 w 8614057"/>
              <a:gd name="connsiteY92" fmla="*/ 303866 h 411614"/>
              <a:gd name="connsiteX93" fmla="*/ 3622513 w 8614057"/>
              <a:gd name="connsiteY93" fmla="*/ 271179 h 411614"/>
              <a:gd name="connsiteX94" fmla="*/ 3622513 w 8614057"/>
              <a:gd name="connsiteY94" fmla="*/ 140437 h 411614"/>
              <a:gd name="connsiteX95" fmla="*/ 3589826 w 8614057"/>
              <a:gd name="connsiteY95" fmla="*/ 107750 h 411614"/>
              <a:gd name="connsiteX96" fmla="*/ 2884827 w 8614057"/>
              <a:gd name="connsiteY96" fmla="*/ 107750 h 411614"/>
              <a:gd name="connsiteX97" fmla="*/ 2852139 w 8614057"/>
              <a:gd name="connsiteY97" fmla="*/ 140437 h 411614"/>
              <a:gd name="connsiteX98" fmla="*/ 2852139 w 8614057"/>
              <a:gd name="connsiteY98" fmla="*/ 271179 h 411614"/>
              <a:gd name="connsiteX99" fmla="*/ 2884827 w 8614057"/>
              <a:gd name="connsiteY99" fmla="*/ 303866 h 411614"/>
              <a:gd name="connsiteX100" fmla="*/ 3159361 w 8614057"/>
              <a:gd name="connsiteY100" fmla="*/ 303866 h 411614"/>
              <a:gd name="connsiteX101" fmla="*/ 3192048 w 8614057"/>
              <a:gd name="connsiteY101" fmla="*/ 271179 h 411614"/>
              <a:gd name="connsiteX102" fmla="*/ 3192048 w 8614057"/>
              <a:gd name="connsiteY102" fmla="*/ 140437 h 411614"/>
              <a:gd name="connsiteX103" fmla="*/ 3159361 w 8614057"/>
              <a:gd name="connsiteY103" fmla="*/ 107750 h 411614"/>
              <a:gd name="connsiteX104" fmla="*/ 2454360 w 8614057"/>
              <a:gd name="connsiteY104" fmla="*/ 107750 h 411614"/>
              <a:gd name="connsiteX105" fmla="*/ 2421673 w 8614057"/>
              <a:gd name="connsiteY105" fmla="*/ 140437 h 411614"/>
              <a:gd name="connsiteX106" fmla="*/ 2421673 w 8614057"/>
              <a:gd name="connsiteY106" fmla="*/ 271179 h 411614"/>
              <a:gd name="connsiteX107" fmla="*/ 2454360 w 8614057"/>
              <a:gd name="connsiteY107" fmla="*/ 303866 h 411614"/>
              <a:gd name="connsiteX108" fmla="*/ 2728894 w 8614057"/>
              <a:gd name="connsiteY108" fmla="*/ 303866 h 411614"/>
              <a:gd name="connsiteX109" fmla="*/ 2761582 w 8614057"/>
              <a:gd name="connsiteY109" fmla="*/ 271179 h 411614"/>
              <a:gd name="connsiteX110" fmla="*/ 2761582 w 8614057"/>
              <a:gd name="connsiteY110" fmla="*/ 140437 h 411614"/>
              <a:gd name="connsiteX111" fmla="*/ 2728894 w 8614057"/>
              <a:gd name="connsiteY111" fmla="*/ 107750 h 411614"/>
              <a:gd name="connsiteX112" fmla="*/ 2023893 w 8614057"/>
              <a:gd name="connsiteY112" fmla="*/ 107750 h 411614"/>
              <a:gd name="connsiteX113" fmla="*/ 1991206 w 8614057"/>
              <a:gd name="connsiteY113" fmla="*/ 140437 h 411614"/>
              <a:gd name="connsiteX114" fmla="*/ 1991206 w 8614057"/>
              <a:gd name="connsiteY114" fmla="*/ 271179 h 411614"/>
              <a:gd name="connsiteX115" fmla="*/ 2023893 w 8614057"/>
              <a:gd name="connsiteY115" fmla="*/ 303866 h 411614"/>
              <a:gd name="connsiteX116" fmla="*/ 2298427 w 8614057"/>
              <a:gd name="connsiteY116" fmla="*/ 303866 h 411614"/>
              <a:gd name="connsiteX117" fmla="*/ 2331113 w 8614057"/>
              <a:gd name="connsiteY117" fmla="*/ 271179 h 411614"/>
              <a:gd name="connsiteX118" fmla="*/ 2331113 w 8614057"/>
              <a:gd name="connsiteY118" fmla="*/ 140437 h 411614"/>
              <a:gd name="connsiteX119" fmla="*/ 2298427 w 8614057"/>
              <a:gd name="connsiteY119" fmla="*/ 107750 h 411614"/>
              <a:gd name="connsiteX120" fmla="*/ 1593426 w 8614057"/>
              <a:gd name="connsiteY120" fmla="*/ 107750 h 411614"/>
              <a:gd name="connsiteX121" fmla="*/ 1560739 w 8614057"/>
              <a:gd name="connsiteY121" fmla="*/ 140437 h 411614"/>
              <a:gd name="connsiteX122" fmla="*/ 1560739 w 8614057"/>
              <a:gd name="connsiteY122" fmla="*/ 271179 h 411614"/>
              <a:gd name="connsiteX123" fmla="*/ 1593426 w 8614057"/>
              <a:gd name="connsiteY123" fmla="*/ 303866 h 411614"/>
              <a:gd name="connsiteX124" fmla="*/ 1867960 w 8614057"/>
              <a:gd name="connsiteY124" fmla="*/ 303866 h 411614"/>
              <a:gd name="connsiteX125" fmla="*/ 1900647 w 8614057"/>
              <a:gd name="connsiteY125" fmla="*/ 271179 h 411614"/>
              <a:gd name="connsiteX126" fmla="*/ 1900647 w 8614057"/>
              <a:gd name="connsiteY126" fmla="*/ 140437 h 411614"/>
              <a:gd name="connsiteX127" fmla="*/ 1867960 w 8614057"/>
              <a:gd name="connsiteY127" fmla="*/ 107750 h 411614"/>
              <a:gd name="connsiteX128" fmla="*/ 1162959 w 8614057"/>
              <a:gd name="connsiteY128" fmla="*/ 107750 h 411614"/>
              <a:gd name="connsiteX129" fmla="*/ 1130273 w 8614057"/>
              <a:gd name="connsiteY129" fmla="*/ 140437 h 411614"/>
              <a:gd name="connsiteX130" fmla="*/ 1130273 w 8614057"/>
              <a:gd name="connsiteY130" fmla="*/ 271179 h 411614"/>
              <a:gd name="connsiteX131" fmla="*/ 1162959 w 8614057"/>
              <a:gd name="connsiteY131" fmla="*/ 303866 h 411614"/>
              <a:gd name="connsiteX132" fmla="*/ 1437492 w 8614057"/>
              <a:gd name="connsiteY132" fmla="*/ 303866 h 411614"/>
              <a:gd name="connsiteX133" fmla="*/ 1470180 w 8614057"/>
              <a:gd name="connsiteY133" fmla="*/ 271179 h 411614"/>
              <a:gd name="connsiteX134" fmla="*/ 1470180 w 8614057"/>
              <a:gd name="connsiteY134" fmla="*/ 140437 h 411614"/>
              <a:gd name="connsiteX135" fmla="*/ 1437492 w 8614057"/>
              <a:gd name="connsiteY135" fmla="*/ 107750 h 411614"/>
              <a:gd name="connsiteX136" fmla="*/ 732493 w 8614057"/>
              <a:gd name="connsiteY136" fmla="*/ 107750 h 411614"/>
              <a:gd name="connsiteX137" fmla="*/ 699805 w 8614057"/>
              <a:gd name="connsiteY137" fmla="*/ 140437 h 411614"/>
              <a:gd name="connsiteX138" fmla="*/ 699805 w 8614057"/>
              <a:gd name="connsiteY138" fmla="*/ 271179 h 411614"/>
              <a:gd name="connsiteX139" fmla="*/ 732493 w 8614057"/>
              <a:gd name="connsiteY139" fmla="*/ 303866 h 411614"/>
              <a:gd name="connsiteX140" fmla="*/ 1007026 w 8614057"/>
              <a:gd name="connsiteY140" fmla="*/ 303866 h 411614"/>
              <a:gd name="connsiteX141" fmla="*/ 1039714 w 8614057"/>
              <a:gd name="connsiteY141" fmla="*/ 271179 h 411614"/>
              <a:gd name="connsiteX142" fmla="*/ 1039714 w 8614057"/>
              <a:gd name="connsiteY142" fmla="*/ 140437 h 411614"/>
              <a:gd name="connsiteX143" fmla="*/ 1007026 w 8614057"/>
              <a:gd name="connsiteY143" fmla="*/ 107750 h 411614"/>
              <a:gd name="connsiteX144" fmla="*/ 302024 w 8614057"/>
              <a:gd name="connsiteY144" fmla="*/ 107750 h 411614"/>
              <a:gd name="connsiteX145" fmla="*/ 269337 w 8614057"/>
              <a:gd name="connsiteY145" fmla="*/ 140437 h 411614"/>
              <a:gd name="connsiteX146" fmla="*/ 269337 w 8614057"/>
              <a:gd name="connsiteY146" fmla="*/ 271179 h 411614"/>
              <a:gd name="connsiteX147" fmla="*/ 302024 w 8614057"/>
              <a:gd name="connsiteY147" fmla="*/ 303866 h 411614"/>
              <a:gd name="connsiteX148" fmla="*/ 576558 w 8614057"/>
              <a:gd name="connsiteY148" fmla="*/ 303866 h 411614"/>
              <a:gd name="connsiteX149" fmla="*/ 609245 w 8614057"/>
              <a:gd name="connsiteY149" fmla="*/ 271179 h 411614"/>
              <a:gd name="connsiteX150" fmla="*/ 609245 w 8614057"/>
              <a:gd name="connsiteY150" fmla="*/ 140437 h 411614"/>
              <a:gd name="connsiteX151" fmla="*/ 576558 w 8614057"/>
              <a:gd name="connsiteY151" fmla="*/ 107750 h 411614"/>
              <a:gd name="connsiteX152" fmla="*/ 0 w 8614057"/>
              <a:gd name="connsiteY152" fmla="*/ 0 h 411614"/>
              <a:gd name="connsiteX153" fmla="*/ 8614057 w 8614057"/>
              <a:gd name="connsiteY153" fmla="*/ 0 h 411614"/>
              <a:gd name="connsiteX154" fmla="*/ 8614057 w 8614057"/>
              <a:gd name="connsiteY154" fmla="*/ 107750 h 411614"/>
              <a:gd name="connsiteX155" fmla="*/ 8480887 w 8614057"/>
              <a:gd name="connsiteY155" fmla="*/ 107750 h 411614"/>
              <a:gd name="connsiteX156" fmla="*/ 8448200 w 8614057"/>
              <a:gd name="connsiteY156" fmla="*/ 140437 h 411614"/>
              <a:gd name="connsiteX157" fmla="*/ 8448200 w 8614057"/>
              <a:gd name="connsiteY157" fmla="*/ 271179 h 411614"/>
              <a:gd name="connsiteX158" fmla="*/ 8480887 w 8614057"/>
              <a:gd name="connsiteY158" fmla="*/ 303866 h 411614"/>
              <a:gd name="connsiteX159" fmla="*/ 8614057 w 8614057"/>
              <a:gd name="connsiteY159" fmla="*/ 303866 h 411614"/>
              <a:gd name="connsiteX160" fmla="*/ 8614057 w 8614057"/>
              <a:gd name="connsiteY160" fmla="*/ 411614 h 411614"/>
              <a:gd name="connsiteX161" fmla="*/ 0 w 8614057"/>
              <a:gd name="connsiteY161" fmla="*/ 411614 h 411614"/>
              <a:gd name="connsiteX162" fmla="*/ 0 w 8614057"/>
              <a:gd name="connsiteY162" fmla="*/ 303866 h 411614"/>
              <a:gd name="connsiteX163" fmla="*/ 146093 w 8614057"/>
              <a:gd name="connsiteY163" fmla="*/ 303866 h 411614"/>
              <a:gd name="connsiteX164" fmla="*/ 178780 w 8614057"/>
              <a:gd name="connsiteY164" fmla="*/ 271179 h 411614"/>
              <a:gd name="connsiteX165" fmla="*/ 178780 w 8614057"/>
              <a:gd name="connsiteY165" fmla="*/ 140437 h 411614"/>
              <a:gd name="connsiteX166" fmla="*/ 146093 w 8614057"/>
              <a:gd name="connsiteY166" fmla="*/ 107750 h 411614"/>
              <a:gd name="connsiteX167" fmla="*/ 0 w 8614057"/>
              <a:gd name="connsiteY167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8614057" h="411614">
                <a:moveTo>
                  <a:pt x="8050418" y="107750"/>
                </a:moveTo>
                <a:cubicBezTo>
                  <a:pt x="8032365" y="107750"/>
                  <a:pt x="8017731" y="122384"/>
                  <a:pt x="8017731" y="140437"/>
                </a:cubicBezTo>
                <a:lnTo>
                  <a:pt x="8017731" y="271179"/>
                </a:lnTo>
                <a:cubicBezTo>
                  <a:pt x="8017731" y="289232"/>
                  <a:pt x="8032365" y="303866"/>
                  <a:pt x="8050418" y="303866"/>
                </a:cubicBezTo>
                <a:lnTo>
                  <a:pt x="8324952" y="303866"/>
                </a:lnTo>
                <a:cubicBezTo>
                  <a:pt x="8343005" y="303866"/>
                  <a:pt x="8357639" y="289232"/>
                  <a:pt x="8357639" y="271179"/>
                </a:cubicBezTo>
                <a:lnTo>
                  <a:pt x="8357639" y="140437"/>
                </a:lnTo>
                <a:cubicBezTo>
                  <a:pt x="8357639" y="122384"/>
                  <a:pt x="8343005" y="107750"/>
                  <a:pt x="8324952" y="107750"/>
                </a:cubicBezTo>
                <a:close/>
                <a:moveTo>
                  <a:pt x="7619952" y="107750"/>
                </a:moveTo>
                <a:cubicBezTo>
                  <a:pt x="7601899" y="107750"/>
                  <a:pt x="7587265" y="122384"/>
                  <a:pt x="7587265" y="140437"/>
                </a:cubicBezTo>
                <a:lnTo>
                  <a:pt x="7587265" y="271179"/>
                </a:lnTo>
                <a:cubicBezTo>
                  <a:pt x="7587265" y="289232"/>
                  <a:pt x="7601899" y="303866"/>
                  <a:pt x="7619952" y="303866"/>
                </a:cubicBezTo>
                <a:lnTo>
                  <a:pt x="7894486" y="303866"/>
                </a:lnTo>
                <a:cubicBezTo>
                  <a:pt x="7912539" y="303866"/>
                  <a:pt x="7927173" y="289232"/>
                  <a:pt x="7927173" y="271179"/>
                </a:cubicBezTo>
                <a:lnTo>
                  <a:pt x="7927173" y="140437"/>
                </a:lnTo>
                <a:cubicBezTo>
                  <a:pt x="7927173" y="122384"/>
                  <a:pt x="7912539" y="107750"/>
                  <a:pt x="7894486" y="107750"/>
                </a:cubicBezTo>
                <a:close/>
                <a:moveTo>
                  <a:pt x="7189486" y="107750"/>
                </a:moveTo>
                <a:cubicBezTo>
                  <a:pt x="7171433" y="107750"/>
                  <a:pt x="7156799" y="122384"/>
                  <a:pt x="7156799" y="140437"/>
                </a:cubicBezTo>
                <a:lnTo>
                  <a:pt x="7156799" y="271179"/>
                </a:lnTo>
                <a:cubicBezTo>
                  <a:pt x="7156799" y="289232"/>
                  <a:pt x="7171433" y="303866"/>
                  <a:pt x="7189486" y="303866"/>
                </a:cubicBezTo>
                <a:lnTo>
                  <a:pt x="7464020" y="303866"/>
                </a:lnTo>
                <a:cubicBezTo>
                  <a:pt x="7482073" y="303866"/>
                  <a:pt x="7496707" y="289232"/>
                  <a:pt x="7496707" y="271179"/>
                </a:cubicBezTo>
                <a:lnTo>
                  <a:pt x="7496707" y="140437"/>
                </a:lnTo>
                <a:cubicBezTo>
                  <a:pt x="7496707" y="122384"/>
                  <a:pt x="7482073" y="107750"/>
                  <a:pt x="7464020" y="107750"/>
                </a:cubicBezTo>
                <a:close/>
                <a:moveTo>
                  <a:pt x="6759020" y="107750"/>
                </a:moveTo>
                <a:cubicBezTo>
                  <a:pt x="6740967" y="107750"/>
                  <a:pt x="6726333" y="122384"/>
                  <a:pt x="6726333" y="140437"/>
                </a:cubicBezTo>
                <a:lnTo>
                  <a:pt x="6726333" y="271179"/>
                </a:lnTo>
                <a:cubicBezTo>
                  <a:pt x="6726333" y="289232"/>
                  <a:pt x="6740967" y="303866"/>
                  <a:pt x="6759020" y="303866"/>
                </a:cubicBezTo>
                <a:lnTo>
                  <a:pt x="7033554" y="303866"/>
                </a:lnTo>
                <a:cubicBezTo>
                  <a:pt x="7051607" y="303866"/>
                  <a:pt x="7066241" y="289232"/>
                  <a:pt x="7066241" y="271179"/>
                </a:cubicBezTo>
                <a:lnTo>
                  <a:pt x="7066241" y="140437"/>
                </a:lnTo>
                <a:cubicBezTo>
                  <a:pt x="7066241" y="122384"/>
                  <a:pt x="7051607" y="107750"/>
                  <a:pt x="7033554" y="107750"/>
                </a:cubicBezTo>
                <a:close/>
                <a:moveTo>
                  <a:pt x="6328554" y="107750"/>
                </a:moveTo>
                <a:cubicBezTo>
                  <a:pt x="6310501" y="107750"/>
                  <a:pt x="6295867" y="122384"/>
                  <a:pt x="6295867" y="140437"/>
                </a:cubicBezTo>
                <a:lnTo>
                  <a:pt x="6295867" y="271179"/>
                </a:lnTo>
                <a:cubicBezTo>
                  <a:pt x="6295867" y="289232"/>
                  <a:pt x="6310501" y="303866"/>
                  <a:pt x="6328554" y="303866"/>
                </a:cubicBezTo>
                <a:lnTo>
                  <a:pt x="6603088" y="303866"/>
                </a:lnTo>
                <a:cubicBezTo>
                  <a:pt x="6621141" y="303866"/>
                  <a:pt x="6635775" y="289232"/>
                  <a:pt x="6635775" y="271179"/>
                </a:cubicBezTo>
                <a:lnTo>
                  <a:pt x="6635775" y="140437"/>
                </a:lnTo>
                <a:cubicBezTo>
                  <a:pt x="6635775" y="122384"/>
                  <a:pt x="6621141" y="107750"/>
                  <a:pt x="6603088" y="107750"/>
                </a:cubicBezTo>
                <a:close/>
                <a:moveTo>
                  <a:pt x="5898088" y="107750"/>
                </a:moveTo>
                <a:cubicBezTo>
                  <a:pt x="5880035" y="107750"/>
                  <a:pt x="5865401" y="122384"/>
                  <a:pt x="5865401" y="140437"/>
                </a:cubicBezTo>
                <a:lnTo>
                  <a:pt x="5865401" y="271179"/>
                </a:lnTo>
                <a:cubicBezTo>
                  <a:pt x="5865401" y="289232"/>
                  <a:pt x="5880035" y="303866"/>
                  <a:pt x="5898088" y="303866"/>
                </a:cubicBezTo>
                <a:lnTo>
                  <a:pt x="6172622" y="303866"/>
                </a:lnTo>
                <a:cubicBezTo>
                  <a:pt x="6190675" y="303866"/>
                  <a:pt x="6205309" y="289232"/>
                  <a:pt x="6205309" y="271179"/>
                </a:cubicBezTo>
                <a:lnTo>
                  <a:pt x="6205309" y="140437"/>
                </a:lnTo>
                <a:cubicBezTo>
                  <a:pt x="6205309" y="122384"/>
                  <a:pt x="6190675" y="107750"/>
                  <a:pt x="6172622" y="107750"/>
                </a:cubicBezTo>
                <a:close/>
                <a:moveTo>
                  <a:pt x="5467622" y="107750"/>
                </a:moveTo>
                <a:cubicBezTo>
                  <a:pt x="5449569" y="107750"/>
                  <a:pt x="5434935" y="122384"/>
                  <a:pt x="5434935" y="140437"/>
                </a:cubicBezTo>
                <a:lnTo>
                  <a:pt x="5434935" y="271179"/>
                </a:lnTo>
                <a:cubicBezTo>
                  <a:pt x="5434935" y="289232"/>
                  <a:pt x="5449569" y="303866"/>
                  <a:pt x="5467622" y="303866"/>
                </a:cubicBezTo>
                <a:lnTo>
                  <a:pt x="5742156" y="303866"/>
                </a:lnTo>
                <a:cubicBezTo>
                  <a:pt x="5760209" y="303866"/>
                  <a:pt x="5774843" y="289232"/>
                  <a:pt x="5774843" y="271179"/>
                </a:cubicBezTo>
                <a:lnTo>
                  <a:pt x="5774843" y="140437"/>
                </a:lnTo>
                <a:cubicBezTo>
                  <a:pt x="5774843" y="122384"/>
                  <a:pt x="5760209" y="107750"/>
                  <a:pt x="5742156" y="107750"/>
                </a:cubicBezTo>
                <a:close/>
                <a:moveTo>
                  <a:pt x="5037156" y="107750"/>
                </a:moveTo>
                <a:cubicBezTo>
                  <a:pt x="5019103" y="107750"/>
                  <a:pt x="5004469" y="122384"/>
                  <a:pt x="5004469" y="140437"/>
                </a:cubicBezTo>
                <a:lnTo>
                  <a:pt x="5004469" y="271179"/>
                </a:lnTo>
                <a:cubicBezTo>
                  <a:pt x="5004469" y="289232"/>
                  <a:pt x="5019103" y="303866"/>
                  <a:pt x="5037156" y="303866"/>
                </a:cubicBezTo>
                <a:lnTo>
                  <a:pt x="5311690" y="303866"/>
                </a:lnTo>
                <a:cubicBezTo>
                  <a:pt x="5329743" y="303866"/>
                  <a:pt x="5344377" y="289232"/>
                  <a:pt x="5344377" y="271179"/>
                </a:cubicBezTo>
                <a:lnTo>
                  <a:pt x="5344377" y="140437"/>
                </a:lnTo>
                <a:cubicBezTo>
                  <a:pt x="5344377" y="122384"/>
                  <a:pt x="5329743" y="107750"/>
                  <a:pt x="5311690" y="107750"/>
                </a:cubicBezTo>
                <a:close/>
                <a:moveTo>
                  <a:pt x="4606690" y="107750"/>
                </a:moveTo>
                <a:cubicBezTo>
                  <a:pt x="4588637" y="107750"/>
                  <a:pt x="4574003" y="122384"/>
                  <a:pt x="4574003" y="140437"/>
                </a:cubicBezTo>
                <a:lnTo>
                  <a:pt x="4574003" y="271179"/>
                </a:lnTo>
                <a:cubicBezTo>
                  <a:pt x="4574003" y="289232"/>
                  <a:pt x="4588637" y="303866"/>
                  <a:pt x="4606690" y="303866"/>
                </a:cubicBezTo>
                <a:lnTo>
                  <a:pt x="4881224" y="303866"/>
                </a:lnTo>
                <a:cubicBezTo>
                  <a:pt x="4899277" y="303866"/>
                  <a:pt x="4913911" y="289232"/>
                  <a:pt x="4913911" y="271179"/>
                </a:cubicBezTo>
                <a:lnTo>
                  <a:pt x="4913911" y="140437"/>
                </a:lnTo>
                <a:cubicBezTo>
                  <a:pt x="4913911" y="122384"/>
                  <a:pt x="4899277" y="107750"/>
                  <a:pt x="4881224" y="107750"/>
                </a:cubicBezTo>
                <a:close/>
                <a:moveTo>
                  <a:pt x="4176224" y="107750"/>
                </a:moveTo>
                <a:cubicBezTo>
                  <a:pt x="4158171" y="107750"/>
                  <a:pt x="4143537" y="122384"/>
                  <a:pt x="4143537" y="140437"/>
                </a:cubicBezTo>
                <a:lnTo>
                  <a:pt x="4143537" y="271179"/>
                </a:lnTo>
                <a:cubicBezTo>
                  <a:pt x="4143537" y="289232"/>
                  <a:pt x="4158171" y="303866"/>
                  <a:pt x="4176224" y="303866"/>
                </a:cubicBezTo>
                <a:lnTo>
                  <a:pt x="4450758" y="303866"/>
                </a:lnTo>
                <a:cubicBezTo>
                  <a:pt x="4468811" y="303866"/>
                  <a:pt x="4483445" y="289232"/>
                  <a:pt x="4483445" y="271179"/>
                </a:cubicBezTo>
                <a:lnTo>
                  <a:pt x="4483445" y="140437"/>
                </a:lnTo>
                <a:cubicBezTo>
                  <a:pt x="4483445" y="122384"/>
                  <a:pt x="4468811" y="107750"/>
                  <a:pt x="4450758" y="107750"/>
                </a:cubicBezTo>
                <a:close/>
                <a:moveTo>
                  <a:pt x="3745758" y="107750"/>
                </a:moveTo>
                <a:cubicBezTo>
                  <a:pt x="3727705" y="107750"/>
                  <a:pt x="3713071" y="122384"/>
                  <a:pt x="3713071" y="140437"/>
                </a:cubicBezTo>
                <a:lnTo>
                  <a:pt x="3713071" y="271179"/>
                </a:lnTo>
                <a:cubicBezTo>
                  <a:pt x="3713071" y="289232"/>
                  <a:pt x="3727705" y="303866"/>
                  <a:pt x="3745758" y="303866"/>
                </a:cubicBezTo>
                <a:lnTo>
                  <a:pt x="4020292" y="303866"/>
                </a:lnTo>
                <a:cubicBezTo>
                  <a:pt x="4038345" y="303866"/>
                  <a:pt x="4052979" y="289232"/>
                  <a:pt x="4052979" y="271179"/>
                </a:cubicBezTo>
                <a:lnTo>
                  <a:pt x="4052979" y="140437"/>
                </a:lnTo>
                <a:cubicBezTo>
                  <a:pt x="4052979" y="122384"/>
                  <a:pt x="4038345" y="107750"/>
                  <a:pt x="4020292" y="107750"/>
                </a:cubicBezTo>
                <a:close/>
                <a:moveTo>
                  <a:pt x="3315293" y="107750"/>
                </a:moveTo>
                <a:cubicBezTo>
                  <a:pt x="3297239" y="107750"/>
                  <a:pt x="3282606" y="122384"/>
                  <a:pt x="3282606" y="140437"/>
                </a:cubicBezTo>
                <a:lnTo>
                  <a:pt x="3282606" y="271179"/>
                </a:lnTo>
                <a:cubicBezTo>
                  <a:pt x="3282606" y="289232"/>
                  <a:pt x="3297239" y="303866"/>
                  <a:pt x="3315293" y="303866"/>
                </a:cubicBezTo>
                <a:lnTo>
                  <a:pt x="3589826" y="303866"/>
                </a:lnTo>
                <a:cubicBezTo>
                  <a:pt x="3607879" y="303866"/>
                  <a:pt x="3622513" y="289232"/>
                  <a:pt x="3622513" y="271179"/>
                </a:cubicBezTo>
                <a:lnTo>
                  <a:pt x="3622513" y="140437"/>
                </a:lnTo>
                <a:cubicBezTo>
                  <a:pt x="3622513" y="122384"/>
                  <a:pt x="3607879" y="107750"/>
                  <a:pt x="3589826" y="107750"/>
                </a:cubicBezTo>
                <a:close/>
                <a:moveTo>
                  <a:pt x="2884827" y="107750"/>
                </a:moveTo>
                <a:cubicBezTo>
                  <a:pt x="2866774" y="107750"/>
                  <a:pt x="2852139" y="122384"/>
                  <a:pt x="2852139" y="140437"/>
                </a:cubicBezTo>
                <a:lnTo>
                  <a:pt x="2852139" y="271179"/>
                </a:lnTo>
                <a:cubicBezTo>
                  <a:pt x="2852139" y="289232"/>
                  <a:pt x="2866774" y="303866"/>
                  <a:pt x="2884827" y="303866"/>
                </a:cubicBezTo>
                <a:lnTo>
                  <a:pt x="3159361" y="303866"/>
                </a:lnTo>
                <a:cubicBezTo>
                  <a:pt x="3177414" y="303866"/>
                  <a:pt x="3192048" y="289232"/>
                  <a:pt x="3192048" y="271179"/>
                </a:cubicBezTo>
                <a:lnTo>
                  <a:pt x="3192048" y="140437"/>
                </a:lnTo>
                <a:cubicBezTo>
                  <a:pt x="3192048" y="122384"/>
                  <a:pt x="3177414" y="107750"/>
                  <a:pt x="3159361" y="107750"/>
                </a:cubicBezTo>
                <a:close/>
                <a:moveTo>
                  <a:pt x="2454360" y="107750"/>
                </a:moveTo>
                <a:cubicBezTo>
                  <a:pt x="2436307" y="107750"/>
                  <a:pt x="2421673" y="122384"/>
                  <a:pt x="2421673" y="140437"/>
                </a:cubicBezTo>
                <a:lnTo>
                  <a:pt x="2421673" y="271179"/>
                </a:lnTo>
                <a:cubicBezTo>
                  <a:pt x="2421673" y="289232"/>
                  <a:pt x="2436307" y="303866"/>
                  <a:pt x="2454360" y="303866"/>
                </a:cubicBezTo>
                <a:lnTo>
                  <a:pt x="2728894" y="303866"/>
                </a:lnTo>
                <a:cubicBezTo>
                  <a:pt x="2746947" y="303866"/>
                  <a:pt x="2761582" y="289232"/>
                  <a:pt x="2761582" y="271179"/>
                </a:cubicBezTo>
                <a:lnTo>
                  <a:pt x="2761582" y="140437"/>
                </a:lnTo>
                <a:cubicBezTo>
                  <a:pt x="2761582" y="122384"/>
                  <a:pt x="2746947" y="107750"/>
                  <a:pt x="2728894" y="107750"/>
                </a:cubicBezTo>
                <a:close/>
                <a:moveTo>
                  <a:pt x="2023893" y="107750"/>
                </a:moveTo>
                <a:cubicBezTo>
                  <a:pt x="2005839" y="107750"/>
                  <a:pt x="1991206" y="122384"/>
                  <a:pt x="1991206" y="140437"/>
                </a:cubicBezTo>
                <a:lnTo>
                  <a:pt x="1991206" y="271179"/>
                </a:lnTo>
                <a:cubicBezTo>
                  <a:pt x="1991206" y="289232"/>
                  <a:pt x="2005839" y="303866"/>
                  <a:pt x="2023893" y="303866"/>
                </a:cubicBezTo>
                <a:lnTo>
                  <a:pt x="2298427" y="303866"/>
                </a:lnTo>
                <a:cubicBezTo>
                  <a:pt x="2316480" y="303866"/>
                  <a:pt x="2331113" y="289232"/>
                  <a:pt x="2331113" y="271179"/>
                </a:cubicBezTo>
                <a:lnTo>
                  <a:pt x="2331113" y="140437"/>
                </a:lnTo>
                <a:cubicBezTo>
                  <a:pt x="2331113" y="122384"/>
                  <a:pt x="2316480" y="107750"/>
                  <a:pt x="2298427" y="107750"/>
                </a:cubicBezTo>
                <a:close/>
                <a:moveTo>
                  <a:pt x="1593426" y="107750"/>
                </a:moveTo>
                <a:cubicBezTo>
                  <a:pt x="1575373" y="107750"/>
                  <a:pt x="1560739" y="122384"/>
                  <a:pt x="1560739" y="140437"/>
                </a:cubicBezTo>
                <a:lnTo>
                  <a:pt x="1560739" y="271179"/>
                </a:lnTo>
                <a:cubicBezTo>
                  <a:pt x="1560739" y="289232"/>
                  <a:pt x="1575373" y="303866"/>
                  <a:pt x="1593426" y="303866"/>
                </a:cubicBezTo>
                <a:lnTo>
                  <a:pt x="1867960" y="303866"/>
                </a:lnTo>
                <a:cubicBezTo>
                  <a:pt x="1886012" y="303866"/>
                  <a:pt x="1900647" y="289232"/>
                  <a:pt x="1900647" y="271179"/>
                </a:cubicBezTo>
                <a:lnTo>
                  <a:pt x="1900647" y="140437"/>
                </a:lnTo>
                <a:cubicBezTo>
                  <a:pt x="1900647" y="122384"/>
                  <a:pt x="1886012" y="107750"/>
                  <a:pt x="1867960" y="107750"/>
                </a:cubicBezTo>
                <a:close/>
                <a:moveTo>
                  <a:pt x="1162959" y="107750"/>
                </a:moveTo>
                <a:cubicBezTo>
                  <a:pt x="1144907" y="107750"/>
                  <a:pt x="1130273" y="122384"/>
                  <a:pt x="1130273" y="140437"/>
                </a:cubicBezTo>
                <a:lnTo>
                  <a:pt x="1130273" y="271179"/>
                </a:lnTo>
                <a:cubicBezTo>
                  <a:pt x="1130273" y="289232"/>
                  <a:pt x="1144907" y="303866"/>
                  <a:pt x="1162959" y="303866"/>
                </a:cubicBezTo>
                <a:lnTo>
                  <a:pt x="1437492" y="303866"/>
                </a:lnTo>
                <a:cubicBezTo>
                  <a:pt x="1455546" y="303866"/>
                  <a:pt x="1470180" y="289232"/>
                  <a:pt x="1470180" y="271179"/>
                </a:cubicBezTo>
                <a:lnTo>
                  <a:pt x="1470180" y="140437"/>
                </a:lnTo>
                <a:cubicBezTo>
                  <a:pt x="1470180" y="122384"/>
                  <a:pt x="1455546" y="107750"/>
                  <a:pt x="1437492" y="107750"/>
                </a:cubicBezTo>
                <a:close/>
                <a:moveTo>
                  <a:pt x="732493" y="107750"/>
                </a:moveTo>
                <a:cubicBezTo>
                  <a:pt x="714440" y="107750"/>
                  <a:pt x="699805" y="122384"/>
                  <a:pt x="699805" y="140437"/>
                </a:cubicBezTo>
                <a:lnTo>
                  <a:pt x="699805" y="271179"/>
                </a:lnTo>
                <a:cubicBezTo>
                  <a:pt x="699805" y="289232"/>
                  <a:pt x="714440" y="303866"/>
                  <a:pt x="732493" y="303866"/>
                </a:cubicBezTo>
                <a:lnTo>
                  <a:pt x="1007026" y="303866"/>
                </a:lnTo>
                <a:cubicBezTo>
                  <a:pt x="1025080" y="303866"/>
                  <a:pt x="1039714" y="289232"/>
                  <a:pt x="1039714" y="271179"/>
                </a:cubicBezTo>
                <a:lnTo>
                  <a:pt x="1039714" y="140437"/>
                </a:lnTo>
                <a:cubicBezTo>
                  <a:pt x="1039714" y="122384"/>
                  <a:pt x="1025080" y="107750"/>
                  <a:pt x="1007026" y="107750"/>
                </a:cubicBezTo>
                <a:close/>
                <a:moveTo>
                  <a:pt x="302024" y="107750"/>
                </a:moveTo>
                <a:cubicBezTo>
                  <a:pt x="283971" y="107750"/>
                  <a:pt x="269337" y="122384"/>
                  <a:pt x="269337" y="140437"/>
                </a:cubicBezTo>
                <a:lnTo>
                  <a:pt x="269337" y="271179"/>
                </a:lnTo>
                <a:cubicBezTo>
                  <a:pt x="269337" y="289232"/>
                  <a:pt x="283971" y="303866"/>
                  <a:pt x="302024" y="303866"/>
                </a:cubicBezTo>
                <a:lnTo>
                  <a:pt x="576558" y="303866"/>
                </a:lnTo>
                <a:cubicBezTo>
                  <a:pt x="594611" y="303866"/>
                  <a:pt x="609245" y="289232"/>
                  <a:pt x="609245" y="271179"/>
                </a:cubicBezTo>
                <a:lnTo>
                  <a:pt x="609245" y="140437"/>
                </a:lnTo>
                <a:cubicBezTo>
                  <a:pt x="609245" y="122384"/>
                  <a:pt x="594611" y="107750"/>
                  <a:pt x="576558" y="107750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480887" y="107750"/>
                </a:lnTo>
                <a:cubicBezTo>
                  <a:pt x="8462834" y="107750"/>
                  <a:pt x="8448200" y="122384"/>
                  <a:pt x="8448200" y="140437"/>
                </a:cubicBezTo>
                <a:lnTo>
                  <a:pt x="8448200" y="271179"/>
                </a:lnTo>
                <a:cubicBezTo>
                  <a:pt x="8448200" y="289232"/>
                  <a:pt x="8462834" y="303866"/>
                  <a:pt x="8480887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146093" y="303866"/>
                </a:lnTo>
                <a:cubicBezTo>
                  <a:pt x="164146" y="303866"/>
                  <a:pt x="178780" y="289232"/>
                  <a:pt x="178780" y="271179"/>
                </a:cubicBezTo>
                <a:lnTo>
                  <a:pt x="178780" y="140437"/>
                </a:lnTo>
                <a:cubicBezTo>
                  <a:pt x="178780" y="122384"/>
                  <a:pt x="164146" y="107750"/>
                  <a:pt x="146093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5B768213-C7D1-66C8-177A-C7ED84661625}"/>
              </a:ext>
            </a:extLst>
          </p:cNvPr>
          <p:cNvSpPr/>
          <p:nvPr/>
        </p:nvSpPr>
        <p:spPr bwMode="auto">
          <a:xfrm>
            <a:off x="678571" y="6050367"/>
            <a:ext cx="8614057" cy="411614"/>
          </a:xfrm>
          <a:custGeom>
            <a:avLst/>
            <a:gdLst>
              <a:gd name="connsiteX0" fmla="*/ 7698504 w 8614057"/>
              <a:gd name="connsiteY0" fmla="*/ 107750 h 411614"/>
              <a:gd name="connsiteX1" fmla="*/ 7665817 w 8614057"/>
              <a:gd name="connsiteY1" fmla="*/ 140437 h 411614"/>
              <a:gd name="connsiteX2" fmla="*/ 7665817 w 8614057"/>
              <a:gd name="connsiteY2" fmla="*/ 271179 h 411614"/>
              <a:gd name="connsiteX3" fmla="*/ 7698504 w 8614057"/>
              <a:gd name="connsiteY3" fmla="*/ 303866 h 411614"/>
              <a:gd name="connsiteX4" fmla="*/ 8213288 w 8614057"/>
              <a:gd name="connsiteY4" fmla="*/ 303866 h 411614"/>
              <a:gd name="connsiteX5" fmla="*/ 8245975 w 8614057"/>
              <a:gd name="connsiteY5" fmla="*/ 271179 h 411614"/>
              <a:gd name="connsiteX6" fmla="*/ 8245975 w 8614057"/>
              <a:gd name="connsiteY6" fmla="*/ 140437 h 411614"/>
              <a:gd name="connsiteX7" fmla="*/ 8213288 w 8614057"/>
              <a:gd name="connsiteY7" fmla="*/ 107750 h 411614"/>
              <a:gd name="connsiteX8" fmla="*/ 7036248 w 8614057"/>
              <a:gd name="connsiteY8" fmla="*/ 107750 h 411614"/>
              <a:gd name="connsiteX9" fmla="*/ 7003561 w 8614057"/>
              <a:gd name="connsiteY9" fmla="*/ 140437 h 411614"/>
              <a:gd name="connsiteX10" fmla="*/ 7003561 w 8614057"/>
              <a:gd name="connsiteY10" fmla="*/ 271179 h 411614"/>
              <a:gd name="connsiteX11" fmla="*/ 7036248 w 8614057"/>
              <a:gd name="connsiteY11" fmla="*/ 303866 h 411614"/>
              <a:gd name="connsiteX12" fmla="*/ 7551032 w 8614057"/>
              <a:gd name="connsiteY12" fmla="*/ 303866 h 411614"/>
              <a:gd name="connsiteX13" fmla="*/ 7583719 w 8614057"/>
              <a:gd name="connsiteY13" fmla="*/ 271179 h 411614"/>
              <a:gd name="connsiteX14" fmla="*/ 7583719 w 8614057"/>
              <a:gd name="connsiteY14" fmla="*/ 140437 h 411614"/>
              <a:gd name="connsiteX15" fmla="*/ 7551032 w 8614057"/>
              <a:gd name="connsiteY15" fmla="*/ 107750 h 411614"/>
              <a:gd name="connsiteX16" fmla="*/ 6373992 w 8614057"/>
              <a:gd name="connsiteY16" fmla="*/ 107750 h 411614"/>
              <a:gd name="connsiteX17" fmla="*/ 6341305 w 8614057"/>
              <a:gd name="connsiteY17" fmla="*/ 140437 h 411614"/>
              <a:gd name="connsiteX18" fmla="*/ 6341305 w 8614057"/>
              <a:gd name="connsiteY18" fmla="*/ 271179 h 411614"/>
              <a:gd name="connsiteX19" fmla="*/ 6373992 w 8614057"/>
              <a:gd name="connsiteY19" fmla="*/ 303866 h 411614"/>
              <a:gd name="connsiteX20" fmla="*/ 6888776 w 8614057"/>
              <a:gd name="connsiteY20" fmla="*/ 303866 h 411614"/>
              <a:gd name="connsiteX21" fmla="*/ 6921463 w 8614057"/>
              <a:gd name="connsiteY21" fmla="*/ 271179 h 411614"/>
              <a:gd name="connsiteX22" fmla="*/ 6921463 w 8614057"/>
              <a:gd name="connsiteY22" fmla="*/ 140437 h 411614"/>
              <a:gd name="connsiteX23" fmla="*/ 6888776 w 8614057"/>
              <a:gd name="connsiteY23" fmla="*/ 107750 h 411614"/>
              <a:gd name="connsiteX24" fmla="*/ 5711736 w 8614057"/>
              <a:gd name="connsiteY24" fmla="*/ 107750 h 411614"/>
              <a:gd name="connsiteX25" fmla="*/ 5679049 w 8614057"/>
              <a:gd name="connsiteY25" fmla="*/ 140437 h 411614"/>
              <a:gd name="connsiteX26" fmla="*/ 5679049 w 8614057"/>
              <a:gd name="connsiteY26" fmla="*/ 271179 h 411614"/>
              <a:gd name="connsiteX27" fmla="*/ 5711736 w 8614057"/>
              <a:gd name="connsiteY27" fmla="*/ 303866 h 411614"/>
              <a:gd name="connsiteX28" fmla="*/ 6226520 w 8614057"/>
              <a:gd name="connsiteY28" fmla="*/ 303866 h 411614"/>
              <a:gd name="connsiteX29" fmla="*/ 6259207 w 8614057"/>
              <a:gd name="connsiteY29" fmla="*/ 271179 h 411614"/>
              <a:gd name="connsiteX30" fmla="*/ 6259207 w 8614057"/>
              <a:gd name="connsiteY30" fmla="*/ 140437 h 411614"/>
              <a:gd name="connsiteX31" fmla="*/ 6226520 w 8614057"/>
              <a:gd name="connsiteY31" fmla="*/ 107750 h 411614"/>
              <a:gd name="connsiteX32" fmla="*/ 5049480 w 8614057"/>
              <a:gd name="connsiteY32" fmla="*/ 107750 h 411614"/>
              <a:gd name="connsiteX33" fmla="*/ 5016793 w 8614057"/>
              <a:gd name="connsiteY33" fmla="*/ 140437 h 411614"/>
              <a:gd name="connsiteX34" fmla="*/ 5016793 w 8614057"/>
              <a:gd name="connsiteY34" fmla="*/ 271179 h 411614"/>
              <a:gd name="connsiteX35" fmla="*/ 5049480 w 8614057"/>
              <a:gd name="connsiteY35" fmla="*/ 303866 h 411614"/>
              <a:gd name="connsiteX36" fmla="*/ 5564264 w 8614057"/>
              <a:gd name="connsiteY36" fmla="*/ 303866 h 411614"/>
              <a:gd name="connsiteX37" fmla="*/ 5596951 w 8614057"/>
              <a:gd name="connsiteY37" fmla="*/ 271179 h 411614"/>
              <a:gd name="connsiteX38" fmla="*/ 5596951 w 8614057"/>
              <a:gd name="connsiteY38" fmla="*/ 140437 h 411614"/>
              <a:gd name="connsiteX39" fmla="*/ 5564264 w 8614057"/>
              <a:gd name="connsiteY39" fmla="*/ 107750 h 411614"/>
              <a:gd name="connsiteX40" fmla="*/ 4387224 w 8614057"/>
              <a:gd name="connsiteY40" fmla="*/ 107750 h 411614"/>
              <a:gd name="connsiteX41" fmla="*/ 4354537 w 8614057"/>
              <a:gd name="connsiteY41" fmla="*/ 140437 h 411614"/>
              <a:gd name="connsiteX42" fmla="*/ 4354537 w 8614057"/>
              <a:gd name="connsiteY42" fmla="*/ 271179 h 411614"/>
              <a:gd name="connsiteX43" fmla="*/ 4387224 w 8614057"/>
              <a:gd name="connsiteY43" fmla="*/ 303866 h 411614"/>
              <a:gd name="connsiteX44" fmla="*/ 4902008 w 8614057"/>
              <a:gd name="connsiteY44" fmla="*/ 303866 h 411614"/>
              <a:gd name="connsiteX45" fmla="*/ 4934695 w 8614057"/>
              <a:gd name="connsiteY45" fmla="*/ 271179 h 411614"/>
              <a:gd name="connsiteX46" fmla="*/ 4934695 w 8614057"/>
              <a:gd name="connsiteY46" fmla="*/ 140437 h 411614"/>
              <a:gd name="connsiteX47" fmla="*/ 4902008 w 8614057"/>
              <a:gd name="connsiteY47" fmla="*/ 107750 h 411614"/>
              <a:gd name="connsiteX48" fmla="*/ 3724968 w 8614057"/>
              <a:gd name="connsiteY48" fmla="*/ 107750 h 411614"/>
              <a:gd name="connsiteX49" fmla="*/ 3692281 w 8614057"/>
              <a:gd name="connsiteY49" fmla="*/ 140437 h 411614"/>
              <a:gd name="connsiteX50" fmla="*/ 3692281 w 8614057"/>
              <a:gd name="connsiteY50" fmla="*/ 271179 h 411614"/>
              <a:gd name="connsiteX51" fmla="*/ 3724968 w 8614057"/>
              <a:gd name="connsiteY51" fmla="*/ 303866 h 411614"/>
              <a:gd name="connsiteX52" fmla="*/ 4239752 w 8614057"/>
              <a:gd name="connsiteY52" fmla="*/ 303866 h 411614"/>
              <a:gd name="connsiteX53" fmla="*/ 4272439 w 8614057"/>
              <a:gd name="connsiteY53" fmla="*/ 271179 h 411614"/>
              <a:gd name="connsiteX54" fmla="*/ 4272439 w 8614057"/>
              <a:gd name="connsiteY54" fmla="*/ 140437 h 411614"/>
              <a:gd name="connsiteX55" fmla="*/ 4239752 w 8614057"/>
              <a:gd name="connsiteY55" fmla="*/ 107750 h 411614"/>
              <a:gd name="connsiteX56" fmla="*/ 3062713 w 8614057"/>
              <a:gd name="connsiteY56" fmla="*/ 107750 h 411614"/>
              <a:gd name="connsiteX57" fmla="*/ 3030026 w 8614057"/>
              <a:gd name="connsiteY57" fmla="*/ 140437 h 411614"/>
              <a:gd name="connsiteX58" fmla="*/ 3030026 w 8614057"/>
              <a:gd name="connsiteY58" fmla="*/ 271179 h 411614"/>
              <a:gd name="connsiteX59" fmla="*/ 3062713 w 8614057"/>
              <a:gd name="connsiteY59" fmla="*/ 303866 h 411614"/>
              <a:gd name="connsiteX60" fmla="*/ 3577496 w 8614057"/>
              <a:gd name="connsiteY60" fmla="*/ 303866 h 411614"/>
              <a:gd name="connsiteX61" fmla="*/ 3610183 w 8614057"/>
              <a:gd name="connsiteY61" fmla="*/ 271179 h 411614"/>
              <a:gd name="connsiteX62" fmla="*/ 3610183 w 8614057"/>
              <a:gd name="connsiteY62" fmla="*/ 140437 h 411614"/>
              <a:gd name="connsiteX63" fmla="*/ 3577496 w 8614057"/>
              <a:gd name="connsiteY63" fmla="*/ 107750 h 411614"/>
              <a:gd name="connsiteX64" fmla="*/ 2400457 w 8614057"/>
              <a:gd name="connsiteY64" fmla="*/ 107750 h 411614"/>
              <a:gd name="connsiteX65" fmla="*/ 2367770 w 8614057"/>
              <a:gd name="connsiteY65" fmla="*/ 140437 h 411614"/>
              <a:gd name="connsiteX66" fmla="*/ 2367770 w 8614057"/>
              <a:gd name="connsiteY66" fmla="*/ 271179 h 411614"/>
              <a:gd name="connsiteX67" fmla="*/ 2400457 w 8614057"/>
              <a:gd name="connsiteY67" fmla="*/ 303866 h 411614"/>
              <a:gd name="connsiteX68" fmla="*/ 2915241 w 8614057"/>
              <a:gd name="connsiteY68" fmla="*/ 303866 h 411614"/>
              <a:gd name="connsiteX69" fmla="*/ 2947928 w 8614057"/>
              <a:gd name="connsiteY69" fmla="*/ 271179 h 411614"/>
              <a:gd name="connsiteX70" fmla="*/ 2947928 w 8614057"/>
              <a:gd name="connsiteY70" fmla="*/ 140437 h 411614"/>
              <a:gd name="connsiteX71" fmla="*/ 2915241 w 8614057"/>
              <a:gd name="connsiteY71" fmla="*/ 107750 h 411614"/>
              <a:gd name="connsiteX72" fmla="*/ 1738201 w 8614057"/>
              <a:gd name="connsiteY72" fmla="*/ 107750 h 411614"/>
              <a:gd name="connsiteX73" fmla="*/ 1705514 w 8614057"/>
              <a:gd name="connsiteY73" fmla="*/ 140437 h 411614"/>
              <a:gd name="connsiteX74" fmla="*/ 1705514 w 8614057"/>
              <a:gd name="connsiteY74" fmla="*/ 271179 h 411614"/>
              <a:gd name="connsiteX75" fmla="*/ 1738201 w 8614057"/>
              <a:gd name="connsiteY75" fmla="*/ 303866 h 411614"/>
              <a:gd name="connsiteX76" fmla="*/ 2252985 w 8614057"/>
              <a:gd name="connsiteY76" fmla="*/ 303866 h 411614"/>
              <a:gd name="connsiteX77" fmla="*/ 2285672 w 8614057"/>
              <a:gd name="connsiteY77" fmla="*/ 271179 h 411614"/>
              <a:gd name="connsiteX78" fmla="*/ 2285672 w 8614057"/>
              <a:gd name="connsiteY78" fmla="*/ 140437 h 411614"/>
              <a:gd name="connsiteX79" fmla="*/ 2252985 w 8614057"/>
              <a:gd name="connsiteY79" fmla="*/ 107750 h 411614"/>
              <a:gd name="connsiteX80" fmla="*/ 1075945 w 8614057"/>
              <a:gd name="connsiteY80" fmla="*/ 107750 h 411614"/>
              <a:gd name="connsiteX81" fmla="*/ 1043258 w 8614057"/>
              <a:gd name="connsiteY81" fmla="*/ 140437 h 411614"/>
              <a:gd name="connsiteX82" fmla="*/ 1043258 w 8614057"/>
              <a:gd name="connsiteY82" fmla="*/ 271179 h 411614"/>
              <a:gd name="connsiteX83" fmla="*/ 1075945 w 8614057"/>
              <a:gd name="connsiteY83" fmla="*/ 303866 h 411614"/>
              <a:gd name="connsiteX84" fmla="*/ 1590728 w 8614057"/>
              <a:gd name="connsiteY84" fmla="*/ 303866 h 411614"/>
              <a:gd name="connsiteX85" fmla="*/ 1623416 w 8614057"/>
              <a:gd name="connsiteY85" fmla="*/ 271179 h 411614"/>
              <a:gd name="connsiteX86" fmla="*/ 1623416 w 8614057"/>
              <a:gd name="connsiteY86" fmla="*/ 140437 h 411614"/>
              <a:gd name="connsiteX87" fmla="*/ 1590728 w 8614057"/>
              <a:gd name="connsiteY87" fmla="*/ 107750 h 411614"/>
              <a:gd name="connsiteX88" fmla="*/ 413688 w 8614057"/>
              <a:gd name="connsiteY88" fmla="*/ 107750 h 411614"/>
              <a:gd name="connsiteX89" fmla="*/ 381001 w 8614057"/>
              <a:gd name="connsiteY89" fmla="*/ 140437 h 411614"/>
              <a:gd name="connsiteX90" fmla="*/ 381001 w 8614057"/>
              <a:gd name="connsiteY90" fmla="*/ 271179 h 411614"/>
              <a:gd name="connsiteX91" fmla="*/ 413688 w 8614057"/>
              <a:gd name="connsiteY91" fmla="*/ 303866 h 411614"/>
              <a:gd name="connsiteX92" fmla="*/ 928472 w 8614057"/>
              <a:gd name="connsiteY92" fmla="*/ 303866 h 411614"/>
              <a:gd name="connsiteX93" fmla="*/ 961159 w 8614057"/>
              <a:gd name="connsiteY93" fmla="*/ 271179 h 411614"/>
              <a:gd name="connsiteX94" fmla="*/ 961159 w 8614057"/>
              <a:gd name="connsiteY94" fmla="*/ 140437 h 411614"/>
              <a:gd name="connsiteX95" fmla="*/ 928472 w 8614057"/>
              <a:gd name="connsiteY95" fmla="*/ 107750 h 411614"/>
              <a:gd name="connsiteX96" fmla="*/ 0 w 8614057"/>
              <a:gd name="connsiteY96" fmla="*/ 0 h 411614"/>
              <a:gd name="connsiteX97" fmla="*/ 8614057 w 8614057"/>
              <a:gd name="connsiteY97" fmla="*/ 0 h 411614"/>
              <a:gd name="connsiteX98" fmla="*/ 8614057 w 8614057"/>
              <a:gd name="connsiteY98" fmla="*/ 107750 h 411614"/>
              <a:gd name="connsiteX99" fmla="*/ 8360762 w 8614057"/>
              <a:gd name="connsiteY99" fmla="*/ 107750 h 411614"/>
              <a:gd name="connsiteX100" fmla="*/ 8328075 w 8614057"/>
              <a:gd name="connsiteY100" fmla="*/ 140437 h 411614"/>
              <a:gd name="connsiteX101" fmla="*/ 8328075 w 8614057"/>
              <a:gd name="connsiteY101" fmla="*/ 271179 h 411614"/>
              <a:gd name="connsiteX102" fmla="*/ 8360762 w 8614057"/>
              <a:gd name="connsiteY102" fmla="*/ 303866 h 411614"/>
              <a:gd name="connsiteX103" fmla="*/ 8614057 w 8614057"/>
              <a:gd name="connsiteY103" fmla="*/ 303866 h 411614"/>
              <a:gd name="connsiteX104" fmla="*/ 8614057 w 8614057"/>
              <a:gd name="connsiteY104" fmla="*/ 411614 h 411614"/>
              <a:gd name="connsiteX105" fmla="*/ 0 w 8614057"/>
              <a:gd name="connsiteY105" fmla="*/ 411614 h 411614"/>
              <a:gd name="connsiteX106" fmla="*/ 0 w 8614057"/>
              <a:gd name="connsiteY106" fmla="*/ 303866 h 411614"/>
              <a:gd name="connsiteX107" fmla="*/ 266217 w 8614057"/>
              <a:gd name="connsiteY107" fmla="*/ 303866 h 411614"/>
              <a:gd name="connsiteX108" fmla="*/ 298904 w 8614057"/>
              <a:gd name="connsiteY108" fmla="*/ 271179 h 411614"/>
              <a:gd name="connsiteX109" fmla="*/ 298904 w 8614057"/>
              <a:gd name="connsiteY109" fmla="*/ 140437 h 411614"/>
              <a:gd name="connsiteX110" fmla="*/ 266217 w 8614057"/>
              <a:gd name="connsiteY110" fmla="*/ 107750 h 411614"/>
              <a:gd name="connsiteX111" fmla="*/ 0 w 8614057"/>
              <a:gd name="connsiteY111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8614057" h="411614">
                <a:moveTo>
                  <a:pt x="7698504" y="107750"/>
                </a:moveTo>
                <a:cubicBezTo>
                  <a:pt x="7680451" y="107750"/>
                  <a:pt x="7665817" y="122384"/>
                  <a:pt x="7665817" y="140437"/>
                </a:cubicBezTo>
                <a:lnTo>
                  <a:pt x="7665817" y="271179"/>
                </a:lnTo>
                <a:cubicBezTo>
                  <a:pt x="7665817" y="289232"/>
                  <a:pt x="7680451" y="303866"/>
                  <a:pt x="7698504" y="303866"/>
                </a:cubicBezTo>
                <a:lnTo>
                  <a:pt x="8213288" y="303866"/>
                </a:lnTo>
                <a:cubicBezTo>
                  <a:pt x="8231341" y="303866"/>
                  <a:pt x="8245975" y="289232"/>
                  <a:pt x="8245975" y="271179"/>
                </a:cubicBezTo>
                <a:lnTo>
                  <a:pt x="8245975" y="140437"/>
                </a:lnTo>
                <a:cubicBezTo>
                  <a:pt x="8245975" y="122384"/>
                  <a:pt x="8231341" y="107750"/>
                  <a:pt x="8213288" y="107750"/>
                </a:cubicBezTo>
                <a:close/>
                <a:moveTo>
                  <a:pt x="7036248" y="107750"/>
                </a:moveTo>
                <a:cubicBezTo>
                  <a:pt x="7018195" y="107750"/>
                  <a:pt x="7003561" y="122384"/>
                  <a:pt x="7003561" y="140437"/>
                </a:cubicBezTo>
                <a:lnTo>
                  <a:pt x="7003561" y="271179"/>
                </a:lnTo>
                <a:cubicBezTo>
                  <a:pt x="7003561" y="289232"/>
                  <a:pt x="7018195" y="303866"/>
                  <a:pt x="7036248" y="303866"/>
                </a:cubicBezTo>
                <a:lnTo>
                  <a:pt x="7551032" y="303866"/>
                </a:lnTo>
                <a:cubicBezTo>
                  <a:pt x="7569085" y="303866"/>
                  <a:pt x="7583719" y="289232"/>
                  <a:pt x="7583719" y="271179"/>
                </a:cubicBezTo>
                <a:lnTo>
                  <a:pt x="7583719" y="140437"/>
                </a:lnTo>
                <a:cubicBezTo>
                  <a:pt x="7583719" y="122384"/>
                  <a:pt x="7569085" y="107750"/>
                  <a:pt x="7551032" y="107750"/>
                </a:cubicBezTo>
                <a:close/>
                <a:moveTo>
                  <a:pt x="6373992" y="107750"/>
                </a:moveTo>
                <a:cubicBezTo>
                  <a:pt x="6355939" y="107750"/>
                  <a:pt x="6341305" y="122384"/>
                  <a:pt x="6341305" y="140437"/>
                </a:cubicBezTo>
                <a:lnTo>
                  <a:pt x="6341305" y="271179"/>
                </a:lnTo>
                <a:cubicBezTo>
                  <a:pt x="6341305" y="289232"/>
                  <a:pt x="6355939" y="303866"/>
                  <a:pt x="6373992" y="303866"/>
                </a:cubicBezTo>
                <a:lnTo>
                  <a:pt x="6888776" y="303866"/>
                </a:lnTo>
                <a:cubicBezTo>
                  <a:pt x="6906829" y="303866"/>
                  <a:pt x="6921463" y="289232"/>
                  <a:pt x="6921463" y="271179"/>
                </a:cubicBezTo>
                <a:lnTo>
                  <a:pt x="6921463" y="140437"/>
                </a:lnTo>
                <a:cubicBezTo>
                  <a:pt x="6921463" y="122384"/>
                  <a:pt x="6906829" y="107750"/>
                  <a:pt x="6888776" y="107750"/>
                </a:cubicBezTo>
                <a:close/>
                <a:moveTo>
                  <a:pt x="5711736" y="107750"/>
                </a:moveTo>
                <a:cubicBezTo>
                  <a:pt x="5693683" y="107750"/>
                  <a:pt x="5679049" y="122384"/>
                  <a:pt x="5679049" y="140437"/>
                </a:cubicBezTo>
                <a:lnTo>
                  <a:pt x="5679049" y="271179"/>
                </a:lnTo>
                <a:cubicBezTo>
                  <a:pt x="5679049" y="289232"/>
                  <a:pt x="5693683" y="303866"/>
                  <a:pt x="5711736" y="303866"/>
                </a:cubicBezTo>
                <a:lnTo>
                  <a:pt x="6226520" y="303866"/>
                </a:lnTo>
                <a:cubicBezTo>
                  <a:pt x="6244573" y="303866"/>
                  <a:pt x="6259207" y="289232"/>
                  <a:pt x="6259207" y="271179"/>
                </a:cubicBezTo>
                <a:lnTo>
                  <a:pt x="6259207" y="140437"/>
                </a:lnTo>
                <a:cubicBezTo>
                  <a:pt x="6259207" y="122384"/>
                  <a:pt x="6244573" y="107750"/>
                  <a:pt x="6226520" y="107750"/>
                </a:cubicBezTo>
                <a:close/>
                <a:moveTo>
                  <a:pt x="5049480" y="107750"/>
                </a:moveTo>
                <a:cubicBezTo>
                  <a:pt x="5031427" y="107750"/>
                  <a:pt x="5016793" y="122384"/>
                  <a:pt x="5016793" y="140437"/>
                </a:cubicBezTo>
                <a:lnTo>
                  <a:pt x="5016793" y="271179"/>
                </a:lnTo>
                <a:cubicBezTo>
                  <a:pt x="5016793" y="289232"/>
                  <a:pt x="5031427" y="303866"/>
                  <a:pt x="5049480" y="303866"/>
                </a:cubicBezTo>
                <a:lnTo>
                  <a:pt x="5564264" y="303866"/>
                </a:lnTo>
                <a:cubicBezTo>
                  <a:pt x="5582317" y="303866"/>
                  <a:pt x="5596951" y="289232"/>
                  <a:pt x="5596951" y="271179"/>
                </a:cubicBezTo>
                <a:lnTo>
                  <a:pt x="5596951" y="140437"/>
                </a:lnTo>
                <a:cubicBezTo>
                  <a:pt x="5596951" y="122384"/>
                  <a:pt x="5582317" y="107750"/>
                  <a:pt x="5564264" y="107750"/>
                </a:cubicBezTo>
                <a:close/>
                <a:moveTo>
                  <a:pt x="4387224" y="107750"/>
                </a:moveTo>
                <a:cubicBezTo>
                  <a:pt x="4369171" y="107750"/>
                  <a:pt x="4354537" y="122384"/>
                  <a:pt x="4354537" y="140437"/>
                </a:cubicBezTo>
                <a:lnTo>
                  <a:pt x="4354537" y="271179"/>
                </a:lnTo>
                <a:cubicBezTo>
                  <a:pt x="4354537" y="289232"/>
                  <a:pt x="4369171" y="303866"/>
                  <a:pt x="4387224" y="303866"/>
                </a:cubicBezTo>
                <a:lnTo>
                  <a:pt x="4902008" y="303866"/>
                </a:lnTo>
                <a:cubicBezTo>
                  <a:pt x="4920061" y="303866"/>
                  <a:pt x="4934695" y="289232"/>
                  <a:pt x="4934695" y="271179"/>
                </a:cubicBezTo>
                <a:lnTo>
                  <a:pt x="4934695" y="140437"/>
                </a:lnTo>
                <a:cubicBezTo>
                  <a:pt x="4934695" y="122384"/>
                  <a:pt x="4920061" y="107750"/>
                  <a:pt x="4902008" y="107750"/>
                </a:cubicBezTo>
                <a:close/>
                <a:moveTo>
                  <a:pt x="3724968" y="107750"/>
                </a:moveTo>
                <a:cubicBezTo>
                  <a:pt x="3706915" y="107750"/>
                  <a:pt x="3692281" y="122384"/>
                  <a:pt x="3692281" y="140437"/>
                </a:cubicBezTo>
                <a:lnTo>
                  <a:pt x="3692281" y="271179"/>
                </a:lnTo>
                <a:cubicBezTo>
                  <a:pt x="3692281" y="289232"/>
                  <a:pt x="3706915" y="303866"/>
                  <a:pt x="3724968" y="303866"/>
                </a:cubicBezTo>
                <a:lnTo>
                  <a:pt x="4239752" y="303866"/>
                </a:lnTo>
                <a:cubicBezTo>
                  <a:pt x="4257805" y="303866"/>
                  <a:pt x="4272439" y="289232"/>
                  <a:pt x="4272439" y="271179"/>
                </a:cubicBezTo>
                <a:lnTo>
                  <a:pt x="4272439" y="140437"/>
                </a:lnTo>
                <a:cubicBezTo>
                  <a:pt x="4272439" y="122384"/>
                  <a:pt x="4257805" y="107750"/>
                  <a:pt x="4239752" y="107750"/>
                </a:cubicBezTo>
                <a:close/>
                <a:moveTo>
                  <a:pt x="3062713" y="107750"/>
                </a:moveTo>
                <a:cubicBezTo>
                  <a:pt x="3044659" y="107750"/>
                  <a:pt x="3030026" y="122384"/>
                  <a:pt x="3030026" y="140437"/>
                </a:cubicBezTo>
                <a:lnTo>
                  <a:pt x="3030026" y="271179"/>
                </a:lnTo>
                <a:cubicBezTo>
                  <a:pt x="3030026" y="289232"/>
                  <a:pt x="3044659" y="303866"/>
                  <a:pt x="3062713" y="303866"/>
                </a:cubicBezTo>
                <a:lnTo>
                  <a:pt x="3577496" y="303866"/>
                </a:lnTo>
                <a:cubicBezTo>
                  <a:pt x="3595549" y="303866"/>
                  <a:pt x="3610183" y="289232"/>
                  <a:pt x="3610183" y="271179"/>
                </a:cubicBezTo>
                <a:lnTo>
                  <a:pt x="3610183" y="140437"/>
                </a:lnTo>
                <a:cubicBezTo>
                  <a:pt x="3610183" y="122384"/>
                  <a:pt x="3595549" y="107750"/>
                  <a:pt x="3577496" y="107750"/>
                </a:cubicBezTo>
                <a:close/>
                <a:moveTo>
                  <a:pt x="2400457" y="107750"/>
                </a:moveTo>
                <a:cubicBezTo>
                  <a:pt x="2382404" y="107750"/>
                  <a:pt x="2367770" y="122384"/>
                  <a:pt x="2367770" y="140437"/>
                </a:cubicBezTo>
                <a:lnTo>
                  <a:pt x="2367770" y="271179"/>
                </a:lnTo>
                <a:cubicBezTo>
                  <a:pt x="2367770" y="289232"/>
                  <a:pt x="2382404" y="303866"/>
                  <a:pt x="2400457" y="303866"/>
                </a:cubicBezTo>
                <a:lnTo>
                  <a:pt x="2915241" y="303866"/>
                </a:lnTo>
                <a:cubicBezTo>
                  <a:pt x="2933294" y="303866"/>
                  <a:pt x="2947928" y="289232"/>
                  <a:pt x="2947928" y="271179"/>
                </a:cubicBezTo>
                <a:lnTo>
                  <a:pt x="2947928" y="140437"/>
                </a:lnTo>
                <a:cubicBezTo>
                  <a:pt x="2947928" y="122384"/>
                  <a:pt x="2933294" y="107750"/>
                  <a:pt x="2915241" y="107750"/>
                </a:cubicBezTo>
                <a:close/>
                <a:moveTo>
                  <a:pt x="1738201" y="107750"/>
                </a:moveTo>
                <a:cubicBezTo>
                  <a:pt x="1720148" y="107750"/>
                  <a:pt x="1705514" y="122384"/>
                  <a:pt x="1705514" y="140437"/>
                </a:cubicBezTo>
                <a:lnTo>
                  <a:pt x="1705514" y="271179"/>
                </a:lnTo>
                <a:cubicBezTo>
                  <a:pt x="1705514" y="289232"/>
                  <a:pt x="1720148" y="303866"/>
                  <a:pt x="1738201" y="303866"/>
                </a:cubicBezTo>
                <a:lnTo>
                  <a:pt x="2252985" y="303866"/>
                </a:lnTo>
                <a:cubicBezTo>
                  <a:pt x="2271038" y="303866"/>
                  <a:pt x="2285672" y="289232"/>
                  <a:pt x="2285672" y="271179"/>
                </a:cubicBezTo>
                <a:lnTo>
                  <a:pt x="2285672" y="140437"/>
                </a:lnTo>
                <a:cubicBezTo>
                  <a:pt x="2285672" y="122384"/>
                  <a:pt x="2271038" y="107750"/>
                  <a:pt x="2252985" y="107750"/>
                </a:cubicBezTo>
                <a:close/>
                <a:moveTo>
                  <a:pt x="1075945" y="107750"/>
                </a:moveTo>
                <a:cubicBezTo>
                  <a:pt x="1057892" y="107750"/>
                  <a:pt x="1043258" y="122384"/>
                  <a:pt x="1043258" y="140437"/>
                </a:cubicBezTo>
                <a:lnTo>
                  <a:pt x="1043258" y="271179"/>
                </a:lnTo>
                <a:cubicBezTo>
                  <a:pt x="1043258" y="289232"/>
                  <a:pt x="1057892" y="303866"/>
                  <a:pt x="1075945" y="303866"/>
                </a:cubicBezTo>
                <a:lnTo>
                  <a:pt x="1590728" y="303866"/>
                </a:lnTo>
                <a:cubicBezTo>
                  <a:pt x="1608782" y="303866"/>
                  <a:pt x="1623416" y="289232"/>
                  <a:pt x="1623416" y="271179"/>
                </a:cubicBezTo>
                <a:lnTo>
                  <a:pt x="1623416" y="140437"/>
                </a:lnTo>
                <a:cubicBezTo>
                  <a:pt x="1623416" y="122384"/>
                  <a:pt x="1608782" y="107750"/>
                  <a:pt x="1590728" y="107750"/>
                </a:cubicBezTo>
                <a:close/>
                <a:moveTo>
                  <a:pt x="413688" y="107750"/>
                </a:moveTo>
                <a:cubicBezTo>
                  <a:pt x="395635" y="107750"/>
                  <a:pt x="381001" y="122384"/>
                  <a:pt x="381001" y="140437"/>
                </a:cubicBezTo>
                <a:lnTo>
                  <a:pt x="381001" y="271179"/>
                </a:lnTo>
                <a:cubicBezTo>
                  <a:pt x="381001" y="289232"/>
                  <a:pt x="395635" y="303866"/>
                  <a:pt x="413688" y="303866"/>
                </a:cubicBezTo>
                <a:lnTo>
                  <a:pt x="928472" y="303866"/>
                </a:lnTo>
                <a:cubicBezTo>
                  <a:pt x="946525" y="303866"/>
                  <a:pt x="961159" y="289232"/>
                  <a:pt x="961159" y="271179"/>
                </a:cubicBezTo>
                <a:lnTo>
                  <a:pt x="961159" y="140437"/>
                </a:lnTo>
                <a:cubicBezTo>
                  <a:pt x="961159" y="122384"/>
                  <a:pt x="946525" y="107750"/>
                  <a:pt x="928472" y="107750"/>
                </a:cubicBez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360762" y="107750"/>
                </a:lnTo>
                <a:cubicBezTo>
                  <a:pt x="8342709" y="107750"/>
                  <a:pt x="8328075" y="122384"/>
                  <a:pt x="8328075" y="140437"/>
                </a:cubicBezTo>
                <a:lnTo>
                  <a:pt x="8328075" y="271179"/>
                </a:lnTo>
                <a:cubicBezTo>
                  <a:pt x="8328075" y="289232"/>
                  <a:pt x="8342709" y="303866"/>
                  <a:pt x="8360762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266217" y="303866"/>
                </a:lnTo>
                <a:cubicBezTo>
                  <a:pt x="284270" y="303866"/>
                  <a:pt x="298904" y="289232"/>
                  <a:pt x="298904" y="271179"/>
                </a:cubicBezTo>
                <a:lnTo>
                  <a:pt x="298904" y="140437"/>
                </a:lnTo>
                <a:cubicBezTo>
                  <a:pt x="298904" y="122384"/>
                  <a:pt x="284270" y="107750"/>
                  <a:pt x="266217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1C9A05-0D26-7350-3FBD-51CF67EAC16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フィルム風ライン</a:t>
            </a:r>
          </a:p>
        </p:txBody>
      </p:sp>
    </p:spTree>
    <p:extLst>
      <p:ext uri="{BB962C8B-B14F-4D97-AF65-F5344CB8AC3E}">
        <p14:creationId xmlns:p14="http://schemas.microsoft.com/office/powerpoint/2010/main" val="75075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203E0035-6D39-5CF8-1494-BAADD41D4078}"/>
              </a:ext>
            </a:extLst>
          </p:cNvPr>
          <p:cNvSpPr/>
          <p:nvPr/>
        </p:nvSpPr>
        <p:spPr bwMode="auto">
          <a:xfrm>
            <a:off x="677525" y="1216671"/>
            <a:ext cx="8550950" cy="204277"/>
          </a:xfrm>
          <a:custGeom>
            <a:avLst/>
            <a:gdLst>
              <a:gd name="connsiteX0" fmla="*/ 16915006 w 17229999"/>
              <a:gd name="connsiteY0" fmla="*/ 54873 h 411614"/>
              <a:gd name="connsiteX1" fmla="*/ 16882061 w 17229999"/>
              <a:gd name="connsiteY1" fmla="*/ 87818 h 411614"/>
              <a:gd name="connsiteX2" fmla="*/ 16882061 w 17229999"/>
              <a:gd name="connsiteY2" fmla="*/ 323797 h 411614"/>
              <a:gd name="connsiteX3" fmla="*/ 16915006 w 17229999"/>
              <a:gd name="connsiteY3" fmla="*/ 356742 h 411614"/>
              <a:gd name="connsiteX4" fmla="*/ 17046781 w 17229999"/>
              <a:gd name="connsiteY4" fmla="*/ 356742 h 411614"/>
              <a:gd name="connsiteX5" fmla="*/ 17079726 w 17229999"/>
              <a:gd name="connsiteY5" fmla="*/ 323797 h 411614"/>
              <a:gd name="connsiteX6" fmla="*/ 17079726 w 17229999"/>
              <a:gd name="connsiteY6" fmla="*/ 87818 h 411614"/>
              <a:gd name="connsiteX7" fmla="*/ 17046781 w 17229999"/>
              <a:gd name="connsiteY7" fmla="*/ 54873 h 411614"/>
              <a:gd name="connsiteX8" fmla="*/ 16661790 w 17229999"/>
              <a:gd name="connsiteY8" fmla="*/ 54873 h 411614"/>
              <a:gd name="connsiteX9" fmla="*/ 16628845 w 17229999"/>
              <a:gd name="connsiteY9" fmla="*/ 87818 h 411614"/>
              <a:gd name="connsiteX10" fmla="*/ 16628845 w 17229999"/>
              <a:gd name="connsiteY10" fmla="*/ 323797 h 411614"/>
              <a:gd name="connsiteX11" fmla="*/ 16661790 w 17229999"/>
              <a:gd name="connsiteY11" fmla="*/ 356742 h 411614"/>
              <a:gd name="connsiteX12" fmla="*/ 16793565 w 17229999"/>
              <a:gd name="connsiteY12" fmla="*/ 356742 h 411614"/>
              <a:gd name="connsiteX13" fmla="*/ 16826510 w 17229999"/>
              <a:gd name="connsiteY13" fmla="*/ 323797 h 411614"/>
              <a:gd name="connsiteX14" fmla="*/ 16826510 w 17229999"/>
              <a:gd name="connsiteY14" fmla="*/ 87818 h 411614"/>
              <a:gd name="connsiteX15" fmla="*/ 16793565 w 17229999"/>
              <a:gd name="connsiteY15" fmla="*/ 54873 h 411614"/>
              <a:gd name="connsiteX16" fmla="*/ 16408574 w 17229999"/>
              <a:gd name="connsiteY16" fmla="*/ 54873 h 411614"/>
              <a:gd name="connsiteX17" fmla="*/ 16375629 w 17229999"/>
              <a:gd name="connsiteY17" fmla="*/ 87818 h 411614"/>
              <a:gd name="connsiteX18" fmla="*/ 16375629 w 17229999"/>
              <a:gd name="connsiteY18" fmla="*/ 323797 h 411614"/>
              <a:gd name="connsiteX19" fmla="*/ 16408574 w 17229999"/>
              <a:gd name="connsiteY19" fmla="*/ 356742 h 411614"/>
              <a:gd name="connsiteX20" fmla="*/ 16540349 w 17229999"/>
              <a:gd name="connsiteY20" fmla="*/ 356742 h 411614"/>
              <a:gd name="connsiteX21" fmla="*/ 16573294 w 17229999"/>
              <a:gd name="connsiteY21" fmla="*/ 323797 h 411614"/>
              <a:gd name="connsiteX22" fmla="*/ 16573294 w 17229999"/>
              <a:gd name="connsiteY22" fmla="*/ 87818 h 411614"/>
              <a:gd name="connsiteX23" fmla="*/ 16540349 w 17229999"/>
              <a:gd name="connsiteY23" fmla="*/ 54873 h 411614"/>
              <a:gd name="connsiteX24" fmla="*/ 16155358 w 17229999"/>
              <a:gd name="connsiteY24" fmla="*/ 54873 h 411614"/>
              <a:gd name="connsiteX25" fmla="*/ 16122413 w 17229999"/>
              <a:gd name="connsiteY25" fmla="*/ 87818 h 411614"/>
              <a:gd name="connsiteX26" fmla="*/ 16122413 w 17229999"/>
              <a:gd name="connsiteY26" fmla="*/ 323797 h 411614"/>
              <a:gd name="connsiteX27" fmla="*/ 16155358 w 17229999"/>
              <a:gd name="connsiteY27" fmla="*/ 356742 h 411614"/>
              <a:gd name="connsiteX28" fmla="*/ 16287133 w 17229999"/>
              <a:gd name="connsiteY28" fmla="*/ 356742 h 411614"/>
              <a:gd name="connsiteX29" fmla="*/ 16320078 w 17229999"/>
              <a:gd name="connsiteY29" fmla="*/ 323797 h 411614"/>
              <a:gd name="connsiteX30" fmla="*/ 16320078 w 17229999"/>
              <a:gd name="connsiteY30" fmla="*/ 87818 h 411614"/>
              <a:gd name="connsiteX31" fmla="*/ 16287133 w 17229999"/>
              <a:gd name="connsiteY31" fmla="*/ 54873 h 411614"/>
              <a:gd name="connsiteX32" fmla="*/ 15902142 w 17229999"/>
              <a:gd name="connsiteY32" fmla="*/ 54873 h 411614"/>
              <a:gd name="connsiteX33" fmla="*/ 15869197 w 17229999"/>
              <a:gd name="connsiteY33" fmla="*/ 87818 h 411614"/>
              <a:gd name="connsiteX34" fmla="*/ 15869197 w 17229999"/>
              <a:gd name="connsiteY34" fmla="*/ 323797 h 411614"/>
              <a:gd name="connsiteX35" fmla="*/ 15902142 w 17229999"/>
              <a:gd name="connsiteY35" fmla="*/ 356742 h 411614"/>
              <a:gd name="connsiteX36" fmla="*/ 16033917 w 17229999"/>
              <a:gd name="connsiteY36" fmla="*/ 356742 h 411614"/>
              <a:gd name="connsiteX37" fmla="*/ 16066862 w 17229999"/>
              <a:gd name="connsiteY37" fmla="*/ 323797 h 411614"/>
              <a:gd name="connsiteX38" fmla="*/ 16066862 w 17229999"/>
              <a:gd name="connsiteY38" fmla="*/ 87818 h 411614"/>
              <a:gd name="connsiteX39" fmla="*/ 16033917 w 17229999"/>
              <a:gd name="connsiteY39" fmla="*/ 54873 h 411614"/>
              <a:gd name="connsiteX40" fmla="*/ 15648926 w 17229999"/>
              <a:gd name="connsiteY40" fmla="*/ 54873 h 411614"/>
              <a:gd name="connsiteX41" fmla="*/ 15615981 w 17229999"/>
              <a:gd name="connsiteY41" fmla="*/ 87818 h 411614"/>
              <a:gd name="connsiteX42" fmla="*/ 15615981 w 17229999"/>
              <a:gd name="connsiteY42" fmla="*/ 323797 h 411614"/>
              <a:gd name="connsiteX43" fmla="*/ 15648926 w 17229999"/>
              <a:gd name="connsiteY43" fmla="*/ 356742 h 411614"/>
              <a:gd name="connsiteX44" fmla="*/ 15780701 w 17229999"/>
              <a:gd name="connsiteY44" fmla="*/ 356742 h 411614"/>
              <a:gd name="connsiteX45" fmla="*/ 15813646 w 17229999"/>
              <a:gd name="connsiteY45" fmla="*/ 323797 h 411614"/>
              <a:gd name="connsiteX46" fmla="*/ 15813646 w 17229999"/>
              <a:gd name="connsiteY46" fmla="*/ 87818 h 411614"/>
              <a:gd name="connsiteX47" fmla="*/ 15780701 w 17229999"/>
              <a:gd name="connsiteY47" fmla="*/ 54873 h 411614"/>
              <a:gd name="connsiteX48" fmla="*/ 15395710 w 17229999"/>
              <a:gd name="connsiteY48" fmla="*/ 54873 h 411614"/>
              <a:gd name="connsiteX49" fmla="*/ 15362765 w 17229999"/>
              <a:gd name="connsiteY49" fmla="*/ 87818 h 411614"/>
              <a:gd name="connsiteX50" fmla="*/ 15362765 w 17229999"/>
              <a:gd name="connsiteY50" fmla="*/ 323797 h 411614"/>
              <a:gd name="connsiteX51" fmla="*/ 15395710 w 17229999"/>
              <a:gd name="connsiteY51" fmla="*/ 356742 h 411614"/>
              <a:gd name="connsiteX52" fmla="*/ 15527485 w 17229999"/>
              <a:gd name="connsiteY52" fmla="*/ 356742 h 411614"/>
              <a:gd name="connsiteX53" fmla="*/ 15560430 w 17229999"/>
              <a:gd name="connsiteY53" fmla="*/ 323797 h 411614"/>
              <a:gd name="connsiteX54" fmla="*/ 15560430 w 17229999"/>
              <a:gd name="connsiteY54" fmla="*/ 87818 h 411614"/>
              <a:gd name="connsiteX55" fmla="*/ 15527485 w 17229999"/>
              <a:gd name="connsiteY55" fmla="*/ 54873 h 411614"/>
              <a:gd name="connsiteX56" fmla="*/ 15142494 w 17229999"/>
              <a:gd name="connsiteY56" fmla="*/ 54873 h 411614"/>
              <a:gd name="connsiteX57" fmla="*/ 15109549 w 17229999"/>
              <a:gd name="connsiteY57" fmla="*/ 87818 h 411614"/>
              <a:gd name="connsiteX58" fmla="*/ 15109549 w 17229999"/>
              <a:gd name="connsiteY58" fmla="*/ 323797 h 411614"/>
              <a:gd name="connsiteX59" fmla="*/ 15142494 w 17229999"/>
              <a:gd name="connsiteY59" fmla="*/ 356742 h 411614"/>
              <a:gd name="connsiteX60" fmla="*/ 15274269 w 17229999"/>
              <a:gd name="connsiteY60" fmla="*/ 356742 h 411614"/>
              <a:gd name="connsiteX61" fmla="*/ 15307214 w 17229999"/>
              <a:gd name="connsiteY61" fmla="*/ 323797 h 411614"/>
              <a:gd name="connsiteX62" fmla="*/ 15307214 w 17229999"/>
              <a:gd name="connsiteY62" fmla="*/ 87818 h 411614"/>
              <a:gd name="connsiteX63" fmla="*/ 15274269 w 17229999"/>
              <a:gd name="connsiteY63" fmla="*/ 54873 h 411614"/>
              <a:gd name="connsiteX64" fmla="*/ 14889278 w 17229999"/>
              <a:gd name="connsiteY64" fmla="*/ 54873 h 411614"/>
              <a:gd name="connsiteX65" fmla="*/ 14856333 w 17229999"/>
              <a:gd name="connsiteY65" fmla="*/ 87818 h 411614"/>
              <a:gd name="connsiteX66" fmla="*/ 14856333 w 17229999"/>
              <a:gd name="connsiteY66" fmla="*/ 323797 h 411614"/>
              <a:gd name="connsiteX67" fmla="*/ 14889278 w 17229999"/>
              <a:gd name="connsiteY67" fmla="*/ 356742 h 411614"/>
              <a:gd name="connsiteX68" fmla="*/ 15021053 w 17229999"/>
              <a:gd name="connsiteY68" fmla="*/ 356742 h 411614"/>
              <a:gd name="connsiteX69" fmla="*/ 15053998 w 17229999"/>
              <a:gd name="connsiteY69" fmla="*/ 323797 h 411614"/>
              <a:gd name="connsiteX70" fmla="*/ 15053998 w 17229999"/>
              <a:gd name="connsiteY70" fmla="*/ 87818 h 411614"/>
              <a:gd name="connsiteX71" fmla="*/ 15021053 w 17229999"/>
              <a:gd name="connsiteY71" fmla="*/ 54873 h 411614"/>
              <a:gd name="connsiteX72" fmla="*/ 14636062 w 17229999"/>
              <a:gd name="connsiteY72" fmla="*/ 54873 h 411614"/>
              <a:gd name="connsiteX73" fmla="*/ 14603117 w 17229999"/>
              <a:gd name="connsiteY73" fmla="*/ 87818 h 411614"/>
              <a:gd name="connsiteX74" fmla="*/ 14603117 w 17229999"/>
              <a:gd name="connsiteY74" fmla="*/ 323797 h 411614"/>
              <a:gd name="connsiteX75" fmla="*/ 14636062 w 17229999"/>
              <a:gd name="connsiteY75" fmla="*/ 356742 h 411614"/>
              <a:gd name="connsiteX76" fmla="*/ 14767837 w 17229999"/>
              <a:gd name="connsiteY76" fmla="*/ 356742 h 411614"/>
              <a:gd name="connsiteX77" fmla="*/ 14800782 w 17229999"/>
              <a:gd name="connsiteY77" fmla="*/ 323797 h 411614"/>
              <a:gd name="connsiteX78" fmla="*/ 14800782 w 17229999"/>
              <a:gd name="connsiteY78" fmla="*/ 87818 h 411614"/>
              <a:gd name="connsiteX79" fmla="*/ 14767837 w 17229999"/>
              <a:gd name="connsiteY79" fmla="*/ 54873 h 411614"/>
              <a:gd name="connsiteX80" fmla="*/ 14382846 w 17229999"/>
              <a:gd name="connsiteY80" fmla="*/ 54873 h 411614"/>
              <a:gd name="connsiteX81" fmla="*/ 14349901 w 17229999"/>
              <a:gd name="connsiteY81" fmla="*/ 87818 h 411614"/>
              <a:gd name="connsiteX82" fmla="*/ 14349901 w 17229999"/>
              <a:gd name="connsiteY82" fmla="*/ 323797 h 411614"/>
              <a:gd name="connsiteX83" fmla="*/ 14382846 w 17229999"/>
              <a:gd name="connsiteY83" fmla="*/ 356742 h 411614"/>
              <a:gd name="connsiteX84" fmla="*/ 14514621 w 17229999"/>
              <a:gd name="connsiteY84" fmla="*/ 356742 h 411614"/>
              <a:gd name="connsiteX85" fmla="*/ 14547566 w 17229999"/>
              <a:gd name="connsiteY85" fmla="*/ 323797 h 411614"/>
              <a:gd name="connsiteX86" fmla="*/ 14547566 w 17229999"/>
              <a:gd name="connsiteY86" fmla="*/ 87818 h 411614"/>
              <a:gd name="connsiteX87" fmla="*/ 14514621 w 17229999"/>
              <a:gd name="connsiteY87" fmla="*/ 54873 h 411614"/>
              <a:gd name="connsiteX88" fmla="*/ 14129630 w 17229999"/>
              <a:gd name="connsiteY88" fmla="*/ 54873 h 411614"/>
              <a:gd name="connsiteX89" fmla="*/ 14096685 w 17229999"/>
              <a:gd name="connsiteY89" fmla="*/ 87818 h 411614"/>
              <a:gd name="connsiteX90" fmla="*/ 14096685 w 17229999"/>
              <a:gd name="connsiteY90" fmla="*/ 323797 h 411614"/>
              <a:gd name="connsiteX91" fmla="*/ 14129630 w 17229999"/>
              <a:gd name="connsiteY91" fmla="*/ 356742 h 411614"/>
              <a:gd name="connsiteX92" fmla="*/ 14261405 w 17229999"/>
              <a:gd name="connsiteY92" fmla="*/ 356742 h 411614"/>
              <a:gd name="connsiteX93" fmla="*/ 14294350 w 17229999"/>
              <a:gd name="connsiteY93" fmla="*/ 323797 h 411614"/>
              <a:gd name="connsiteX94" fmla="*/ 14294350 w 17229999"/>
              <a:gd name="connsiteY94" fmla="*/ 87818 h 411614"/>
              <a:gd name="connsiteX95" fmla="*/ 14261405 w 17229999"/>
              <a:gd name="connsiteY95" fmla="*/ 54873 h 411614"/>
              <a:gd name="connsiteX96" fmla="*/ 13876414 w 17229999"/>
              <a:gd name="connsiteY96" fmla="*/ 54873 h 411614"/>
              <a:gd name="connsiteX97" fmla="*/ 13843469 w 17229999"/>
              <a:gd name="connsiteY97" fmla="*/ 87818 h 411614"/>
              <a:gd name="connsiteX98" fmla="*/ 13843469 w 17229999"/>
              <a:gd name="connsiteY98" fmla="*/ 323797 h 411614"/>
              <a:gd name="connsiteX99" fmla="*/ 13876414 w 17229999"/>
              <a:gd name="connsiteY99" fmla="*/ 356742 h 411614"/>
              <a:gd name="connsiteX100" fmla="*/ 14008189 w 17229999"/>
              <a:gd name="connsiteY100" fmla="*/ 356742 h 411614"/>
              <a:gd name="connsiteX101" fmla="*/ 14041134 w 17229999"/>
              <a:gd name="connsiteY101" fmla="*/ 323797 h 411614"/>
              <a:gd name="connsiteX102" fmla="*/ 14041134 w 17229999"/>
              <a:gd name="connsiteY102" fmla="*/ 87818 h 411614"/>
              <a:gd name="connsiteX103" fmla="*/ 14008189 w 17229999"/>
              <a:gd name="connsiteY103" fmla="*/ 54873 h 411614"/>
              <a:gd name="connsiteX104" fmla="*/ 13623198 w 17229999"/>
              <a:gd name="connsiteY104" fmla="*/ 54873 h 411614"/>
              <a:gd name="connsiteX105" fmla="*/ 13590253 w 17229999"/>
              <a:gd name="connsiteY105" fmla="*/ 87818 h 411614"/>
              <a:gd name="connsiteX106" fmla="*/ 13590253 w 17229999"/>
              <a:gd name="connsiteY106" fmla="*/ 323797 h 411614"/>
              <a:gd name="connsiteX107" fmla="*/ 13623198 w 17229999"/>
              <a:gd name="connsiteY107" fmla="*/ 356742 h 411614"/>
              <a:gd name="connsiteX108" fmla="*/ 13754973 w 17229999"/>
              <a:gd name="connsiteY108" fmla="*/ 356742 h 411614"/>
              <a:gd name="connsiteX109" fmla="*/ 13787918 w 17229999"/>
              <a:gd name="connsiteY109" fmla="*/ 323797 h 411614"/>
              <a:gd name="connsiteX110" fmla="*/ 13787918 w 17229999"/>
              <a:gd name="connsiteY110" fmla="*/ 87818 h 411614"/>
              <a:gd name="connsiteX111" fmla="*/ 13754973 w 17229999"/>
              <a:gd name="connsiteY111" fmla="*/ 54873 h 411614"/>
              <a:gd name="connsiteX112" fmla="*/ 13369982 w 17229999"/>
              <a:gd name="connsiteY112" fmla="*/ 54873 h 411614"/>
              <a:gd name="connsiteX113" fmla="*/ 13337037 w 17229999"/>
              <a:gd name="connsiteY113" fmla="*/ 87818 h 411614"/>
              <a:gd name="connsiteX114" fmla="*/ 13337037 w 17229999"/>
              <a:gd name="connsiteY114" fmla="*/ 323797 h 411614"/>
              <a:gd name="connsiteX115" fmla="*/ 13369982 w 17229999"/>
              <a:gd name="connsiteY115" fmla="*/ 356742 h 411614"/>
              <a:gd name="connsiteX116" fmla="*/ 13501757 w 17229999"/>
              <a:gd name="connsiteY116" fmla="*/ 356742 h 411614"/>
              <a:gd name="connsiteX117" fmla="*/ 13534702 w 17229999"/>
              <a:gd name="connsiteY117" fmla="*/ 323797 h 411614"/>
              <a:gd name="connsiteX118" fmla="*/ 13534702 w 17229999"/>
              <a:gd name="connsiteY118" fmla="*/ 87818 h 411614"/>
              <a:gd name="connsiteX119" fmla="*/ 13501757 w 17229999"/>
              <a:gd name="connsiteY119" fmla="*/ 54873 h 411614"/>
              <a:gd name="connsiteX120" fmla="*/ 13116766 w 17229999"/>
              <a:gd name="connsiteY120" fmla="*/ 54873 h 411614"/>
              <a:gd name="connsiteX121" fmla="*/ 13083821 w 17229999"/>
              <a:gd name="connsiteY121" fmla="*/ 87818 h 411614"/>
              <a:gd name="connsiteX122" fmla="*/ 13083821 w 17229999"/>
              <a:gd name="connsiteY122" fmla="*/ 323797 h 411614"/>
              <a:gd name="connsiteX123" fmla="*/ 13116766 w 17229999"/>
              <a:gd name="connsiteY123" fmla="*/ 356742 h 411614"/>
              <a:gd name="connsiteX124" fmla="*/ 13248541 w 17229999"/>
              <a:gd name="connsiteY124" fmla="*/ 356742 h 411614"/>
              <a:gd name="connsiteX125" fmla="*/ 13281486 w 17229999"/>
              <a:gd name="connsiteY125" fmla="*/ 323797 h 411614"/>
              <a:gd name="connsiteX126" fmla="*/ 13281486 w 17229999"/>
              <a:gd name="connsiteY126" fmla="*/ 87818 h 411614"/>
              <a:gd name="connsiteX127" fmla="*/ 13248541 w 17229999"/>
              <a:gd name="connsiteY127" fmla="*/ 54873 h 411614"/>
              <a:gd name="connsiteX128" fmla="*/ 12863550 w 17229999"/>
              <a:gd name="connsiteY128" fmla="*/ 54873 h 411614"/>
              <a:gd name="connsiteX129" fmla="*/ 12830605 w 17229999"/>
              <a:gd name="connsiteY129" fmla="*/ 87818 h 411614"/>
              <a:gd name="connsiteX130" fmla="*/ 12830605 w 17229999"/>
              <a:gd name="connsiteY130" fmla="*/ 323797 h 411614"/>
              <a:gd name="connsiteX131" fmla="*/ 12863550 w 17229999"/>
              <a:gd name="connsiteY131" fmla="*/ 356742 h 411614"/>
              <a:gd name="connsiteX132" fmla="*/ 12995325 w 17229999"/>
              <a:gd name="connsiteY132" fmla="*/ 356742 h 411614"/>
              <a:gd name="connsiteX133" fmla="*/ 13028270 w 17229999"/>
              <a:gd name="connsiteY133" fmla="*/ 323797 h 411614"/>
              <a:gd name="connsiteX134" fmla="*/ 13028270 w 17229999"/>
              <a:gd name="connsiteY134" fmla="*/ 87818 h 411614"/>
              <a:gd name="connsiteX135" fmla="*/ 12995325 w 17229999"/>
              <a:gd name="connsiteY135" fmla="*/ 54873 h 411614"/>
              <a:gd name="connsiteX136" fmla="*/ 12610334 w 17229999"/>
              <a:gd name="connsiteY136" fmla="*/ 54873 h 411614"/>
              <a:gd name="connsiteX137" fmla="*/ 12577389 w 17229999"/>
              <a:gd name="connsiteY137" fmla="*/ 87818 h 411614"/>
              <a:gd name="connsiteX138" fmla="*/ 12577389 w 17229999"/>
              <a:gd name="connsiteY138" fmla="*/ 323797 h 411614"/>
              <a:gd name="connsiteX139" fmla="*/ 12610334 w 17229999"/>
              <a:gd name="connsiteY139" fmla="*/ 356742 h 411614"/>
              <a:gd name="connsiteX140" fmla="*/ 12742109 w 17229999"/>
              <a:gd name="connsiteY140" fmla="*/ 356742 h 411614"/>
              <a:gd name="connsiteX141" fmla="*/ 12775054 w 17229999"/>
              <a:gd name="connsiteY141" fmla="*/ 323797 h 411614"/>
              <a:gd name="connsiteX142" fmla="*/ 12775054 w 17229999"/>
              <a:gd name="connsiteY142" fmla="*/ 87818 h 411614"/>
              <a:gd name="connsiteX143" fmla="*/ 12742109 w 17229999"/>
              <a:gd name="connsiteY143" fmla="*/ 54873 h 411614"/>
              <a:gd name="connsiteX144" fmla="*/ 12357118 w 17229999"/>
              <a:gd name="connsiteY144" fmla="*/ 54873 h 411614"/>
              <a:gd name="connsiteX145" fmla="*/ 12324173 w 17229999"/>
              <a:gd name="connsiteY145" fmla="*/ 87818 h 411614"/>
              <a:gd name="connsiteX146" fmla="*/ 12324173 w 17229999"/>
              <a:gd name="connsiteY146" fmla="*/ 323797 h 411614"/>
              <a:gd name="connsiteX147" fmla="*/ 12357118 w 17229999"/>
              <a:gd name="connsiteY147" fmla="*/ 356742 h 411614"/>
              <a:gd name="connsiteX148" fmla="*/ 12488893 w 17229999"/>
              <a:gd name="connsiteY148" fmla="*/ 356742 h 411614"/>
              <a:gd name="connsiteX149" fmla="*/ 12521838 w 17229999"/>
              <a:gd name="connsiteY149" fmla="*/ 323797 h 411614"/>
              <a:gd name="connsiteX150" fmla="*/ 12521838 w 17229999"/>
              <a:gd name="connsiteY150" fmla="*/ 87818 h 411614"/>
              <a:gd name="connsiteX151" fmla="*/ 12488893 w 17229999"/>
              <a:gd name="connsiteY151" fmla="*/ 54873 h 411614"/>
              <a:gd name="connsiteX152" fmla="*/ 12103903 w 17229999"/>
              <a:gd name="connsiteY152" fmla="*/ 54873 h 411614"/>
              <a:gd name="connsiteX153" fmla="*/ 12070958 w 17229999"/>
              <a:gd name="connsiteY153" fmla="*/ 87818 h 411614"/>
              <a:gd name="connsiteX154" fmla="*/ 12070958 w 17229999"/>
              <a:gd name="connsiteY154" fmla="*/ 323797 h 411614"/>
              <a:gd name="connsiteX155" fmla="*/ 12103903 w 17229999"/>
              <a:gd name="connsiteY155" fmla="*/ 356742 h 411614"/>
              <a:gd name="connsiteX156" fmla="*/ 12235677 w 17229999"/>
              <a:gd name="connsiteY156" fmla="*/ 356742 h 411614"/>
              <a:gd name="connsiteX157" fmla="*/ 12268622 w 17229999"/>
              <a:gd name="connsiteY157" fmla="*/ 323797 h 411614"/>
              <a:gd name="connsiteX158" fmla="*/ 12268622 w 17229999"/>
              <a:gd name="connsiteY158" fmla="*/ 87818 h 411614"/>
              <a:gd name="connsiteX159" fmla="*/ 12235677 w 17229999"/>
              <a:gd name="connsiteY159" fmla="*/ 54873 h 411614"/>
              <a:gd name="connsiteX160" fmla="*/ 11850687 w 17229999"/>
              <a:gd name="connsiteY160" fmla="*/ 54873 h 411614"/>
              <a:gd name="connsiteX161" fmla="*/ 11817743 w 17229999"/>
              <a:gd name="connsiteY161" fmla="*/ 87818 h 411614"/>
              <a:gd name="connsiteX162" fmla="*/ 11817743 w 17229999"/>
              <a:gd name="connsiteY162" fmla="*/ 323797 h 411614"/>
              <a:gd name="connsiteX163" fmla="*/ 11850687 w 17229999"/>
              <a:gd name="connsiteY163" fmla="*/ 356742 h 411614"/>
              <a:gd name="connsiteX164" fmla="*/ 11982462 w 17229999"/>
              <a:gd name="connsiteY164" fmla="*/ 356742 h 411614"/>
              <a:gd name="connsiteX165" fmla="*/ 12015407 w 17229999"/>
              <a:gd name="connsiteY165" fmla="*/ 323797 h 411614"/>
              <a:gd name="connsiteX166" fmla="*/ 12015407 w 17229999"/>
              <a:gd name="connsiteY166" fmla="*/ 87818 h 411614"/>
              <a:gd name="connsiteX167" fmla="*/ 11982462 w 17229999"/>
              <a:gd name="connsiteY167" fmla="*/ 54873 h 411614"/>
              <a:gd name="connsiteX168" fmla="*/ 11597471 w 17229999"/>
              <a:gd name="connsiteY168" fmla="*/ 54873 h 411614"/>
              <a:gd name="connsiteX169" fmla="*/ 11564527 w 17229999"/>
              <a:gd name="connsiteY169" fmla="*/ 87818 h 411614"/>
              <a:gd name="connsiteX170" fmla="*/ 11564527 w 17229999"/>
              <a:gd name="connsiteY170" fmla="*/ 323797 h 411614"/>
              <a:gd name="connsiteX171" fmla="*/ 11597471 w 17229999"/>
              <a:gd name="connsiteY171" fmla="*/ 356742 h 411614"/>
              <a:gd name="connsiteX172" fmla="*/ 11729246 w 17229999"/>
              <a:gd name="connsiteY172" fmla="*/ 356742 h 411614"/>
              <a:gd name="connsiteX173" fmla="*/ 11762190 w 17229999"/>
              <a:gd name="connsiteY173" fmla="*/ 323797 h 411614"/>
              <a:gd name="connsiteX174" fmla="*/ 11762190 w 17229999"/>
              <a:gd name="connsiteY174" fmla="*/ 87818 h 411614"/>
              <a:gd name="connsiteX175" fmla="*/ 11729246 w 17229999"/>
              <a:gd name="connsiteY175" fmla="*/ 54873 h 411614"/>
              <a:gd name="connsiteX176" fmla="*/ 11344255 w 17229999"/>
              <a:gd name="connsiteY176" fmla="*/ 54873 h 411614"/>
              <a:gd name="connsiteX177" fmla="*/ 11311309 w 17229999"/>
              <a:gd name="connsiteY177" fmla="*/ 87818 h 411614"/>
              <a:gd name="connsiteX178" fmla="*/ 11311309 w 17229999"/>
              <a:gd name="connsiteY178" fmla="*/ 323797 h 411614"/>
              <a:gd name="connsiteX179" fmla="*/ 11344255 w 17229999"/>
              <a:gd name="connsiteY179" fmla="*/ 356742 h 411614"/>
              <a:gd name="connsiteX180" fmla="*/ 11476030 w 17229999"/>
              <a:gd name="connsiteY180" fmla="*/ 356742 h 411614"/>
              <a:gd name="connsiteX181" fmla="*/ 11508975 w 17229999"/>
              <a:gd name="connsiteY181" fmla="*/ 323797 h 411614"/>
              <a:gd name="connsiteX182" fmla="*/ 11508975 w 17229999"/>
              <a:gd name="connsiteY182" fmla="*/ 87818 h 411614"/>
              <a:gd name="connsiteX183" fmla="*/ 11476030 w 17229999"/>
              <a:gd name="connsiteY183" fmla="*/ 54873 h 411614"/>
              <a:gd name="connsiteX184" fmla="*/ 11091039 w 17229999"/>
              <a:gd name="connsiteY184" fmla="*/ 54873 h 411614"/>
              <a:gd name="connsiteX185" fmla="*/ 11058094 w 17229999"/>
              <a:gd name="connsiteY185" fmla="*/ 87818 h 411614"/>
              <a:gd name="connsiteX186" fmla="*/ 11058094 w 17229999"/>
              <a:gd name="connsiteY186" fmla="*/ 323797 h 411614"/>
              <a:gd name="connsiteX187" fmla="*/ 11091039 w 17229999"/>
              <a:gd name="connsiteY187" fmla="*/ 356742 h 411614"/>
              <a:gd name="connsiteX188" fmla="*/ 11222814 w 17229999"/>
              <a:gd name="connsiteY188" fmla="*/ 356742 h 411614"/>
              <a:gd name="connsiteX189" fmla="*/ 11255759 w 17229999"/>
              <a:gd name="connsiteY189" fmla="*/ 323797 h 411614"/>
              <a:gd name="connsiteX190" fmla="*/ 11255759 w 17229999"/>
              <a:gd name="connsiteY190" fmla="*/ 87818 h 411614"/>
              <a:gd name="connsiteX191" fmla="*/ 11222814 w 17229999"/>
              <a:gd name="connsiteY191" fmla="*/ 54873 h 411614"/>
              <a:gd name="connsiteX192" fmla="*/ 10837822 w 17229999"/>
              <a:gd name="connsiteY192" fmla="*/ 54873 h 411614"/>
              <a:gd name="connsiteX193" fmla="*/ 10804878 w 17229999"/>
              <a:gd name="connsiteY193" fmla="*/ 87818 h 411614"/>
              <a:gd name="connsiteX194" fmla="*/ 10804878 w 17229999"/>
              <a:gd name="connsiteY194" fmla="*/ 323797 h 411614"/>
              <a:gd name="connsiteX195" fmla="*/ 10837822 w 17229999"/>
              <a:gd name="connsiteY195" fmla="*/ 356742 h 411614"/>
              <a:gd name="connsiteX196" fmla="*/ 10969598 w 17229999"/>
              <a:gd name="connsiteY196" fmla="*/ 356742 h 411614"/>
              <a:gd name="connsiteX197" fmla="*/ 11002543 w 17229999"/>
              <a:gd name="connsiteY197" fmla="*/ 323797 h 411614"/>
              <a:gd name="connsiteX198" fmla="*/ 11002543 w 17229999"/>
              <a:gd name="connsiteY198" fmla="*/ 87818 h 411614"/>
              <a:gd name="connsiteX199" fmla="*/ 10969598 w 17229999"/>
              <a:gd name="connsiteY199" fmla="*/ 54873 h 411614"/>
              <a:gd name="connsiteX200" fmla="*/ 10584607 w 17229999"/>
              <a:gd name="connsiteY200" fmla="*/ 54873 h 411614"/>
              <a:gd name="connsiteX201" fmla="*/ 10551662 w 17229999"/>
              <a:gd name="connsiteY201" fmla="*/ 87818 h 411614"/>
              <a:gd name="connsiteX202" fmla="*/ 10551662 w 17229999"/>
              <a:gd name="connsiteY202" fmla="*/ 323797 h 411614"/>
              <a:gd name="connsiteX203" fmla="*/ 10584607 w 17229999"/>
              <a:gd name="connsiteY203" fmla="*/ 356742 h 411614"/>
              <a:gd name="connsiteX204" fmla="*/ 10716382 w 17229999"/>
              <a:gd name="connsiteY204" fmla="*/ 356742 h 411614"/>
              <a:gd name="connsiteX205" fmla="*/ 10749328 w 17229999"/>
              <a:gd name="connsiteY205" fmla="*/ 323797 h 411614"/>
              <a:gd name="connsiteX206" fmla="*/ 10749328 w 17229999"/>
              <a:gd name="connsiteY206" fmla="*/ 87818 h 411614"/>
              <a:gd name="connsiteX207" fmla="*/ 10716382 w 17229999"/>
              <a:gd name="connsiteY207" fmla="*/ 54873 h 411614"/>
              <a:gd name="connsiteX208" fmla="*/ 10331391 w 17229999"/>
              <a:gd name="connsiteY208" fmla="*/ 54873 h 411614"/>
              <a:gd name="connsiteX209" fmla="*/ 10298446 w 17229999"/>
              <a:gd name="connsiteY209" fmla="*/ 87818 h 411614"/>
              <a:gd name="connsiteX210" fmla="*/ 10298446 w 17229999"/>
              <a:gd name="connsiteY210" fmla="*/ 323797 h 411614"/>
              <a:gd name="connsiteX211" fmla="*/ 10331391 w 17229999"/>
              <a:gd name="connsiteY211" fmla="*/ 356742 h 411614"/>
              <a:gd name="connsiteX212" fmla="*/ 10463166 w 17229999"/>
              <a:gd name="connsiteY212" fmla="*/ 356742 h 411614"/>
              <a:gd name="connsiteX213" fmla="*/ 10496111 w 17229999"/>
              <a:gd name="connsiteY213" fmla="*/ 323797 h 411614"/>
              <a:gd name="connsiteX214" fmla="*/ 10496111 w 17229999"/>
              <a:gd name="connsiteY214" fmla="*/ 87818 h 411614"/>
              <a:gd name="connsiteX215" fmla="*/ 10463166 w 17229999"/>
              <a:gd name="connsiteY215" fmla="*/ 54873 h 411614"/>
              <a:gd name="connsiteX216" fmla="*/ 10078175 w 17229999"/>
              <a:gd name="connsiteY216" fmla="*/ 54873 h 411614"/>
              <a:gd name="connsiteX217" fmla="*/ 10045230 w 17229999"/>
              <a:gd name="connsiteY217" fmla="*/ 87818 h 411614"/>
              <a:gd name="connsiteX218" fmla="*/ 10045230 w 17229999"/>
              <a:gd name="connsiteY218" fmla="*/ 323797 h 411614"/>
              <a:gd name="connsiteX219" fmla="*/ 10078175 w 17229999"/>
              <a:gd name="connsiteY219" fmla="*/ 356742 h 411614"/>
              <a:gd name="connsiteX220" fmla="*/ 10209950 w 17229999"/>
              <a:gd name="connsiteY220" fmla="*/ 356742 h 411614"/>
              <a:gd name="connsiteX221" fmla="*/ 10242895 w 17229999"/>
              <a:gd name="connsiteY221" fmla="*/ 323797 h 411614"/>
              <a:gd name="connsiteX222" fmla="*/ 10242895 w 17229999"/>
              <a:gd name="connsiteY222" fmla="*/ 87818 h 411614"/>
              <a:gd name="connsiteX223" fmla="*/ 10209950 w 17229999"/>
              <a:gd name="connsiteY223" fmla="*/ 54873 h 411614"/>
              <a:gd name="connsiteX224" fmla="*/ 9824961 w 17229999"/>
              <a:gd name="connsiteY224" fmla="*/ 54873 h 411614"/>
              <a:gd name="connsiteX225" fmla="*/ 9792015 w 17229999"/>
              <a:gd name="connsiteY225" fmla="*/ 87818 h 411614"/>
              <a:gd name="connsiteX226" fmla="*/ 9792015 w 17229999"/>
              <a:gd name="connsiteY226" fmla="*/ 323797 h 411614"/>
              <a:gd name="connsiteX227" fmla="*/ 9824961 w 17229999"/>
              <a:gd name="connsiteY227" fmla="*/ 356742 h 411614"/>
              <a:gd name="connsiteX228" fmla="*/ 9956735 w 17229999"/>
              <a:gd name="connsiteY228" fmla="*/ 356742 h 411614"/>
              <a:gd name="connsiteX229" fmla="*/ 9989680 w 17229999"/>
              <a:gd name="connsiteY229" fmla="*/ 323797 h 411614"/>
              <a:gd name="connsiteX230" fmla="*/ 9989680 w 17229999"/>
              <a:gd name="connsiteY230" fmla="*/ 87818 h 411614"/>
              <a:gd name="connsiteX231" fmla="*/ 9956735 w 17229999"/>
              <a:gd name="connsiteY231" fmla="*/ 54873 h 411614"/>
              <a:gd name="connsiteX232" fmla="*/ 9571744 w 17229999"/>
              <a:gd name="connsiteY232" fmla="*/ 54873 h 411614"/>
              <a:gd name="connsiteX233" fmla="*/ 9538799 w 17229999"/>
              <a:gd name="connsiteY233" fmla="*/ 87818 h 411614"/>
              <a:gd name="connsiteX234" fmla="*/ 9538799 w 17229999"/>
              <a:gd name="connsiteY234" fmla="*/ 323797 h 411614"/>
              <a:gd name="connsiteX235" fmla="*/ 9571744 w 17229999"/>
              <a:gd name="connsiteY235" fmla="*/ 356742 h 411614"/>
              <a:gd name="connsiteX236" fmla="*/ 9703519 w 17229999"/>
              <a:gd name="connsiteY236" fmla="*/ 356742 h 411614"/>
              <a:gd name="connsiteX237" fmla="*/ 9736464 w 17229999"/>
              <a:gd name="connsiteY237" fmla="*/ 323797 h 411614"/>
              <a:gd name="connsiteX238" fmla="*/ 9736464 w 17229999"/>
              <a:gd name="connsiteY238" fmla="*/ 87818 h 411614"/>
              <a:gd name="connsiteX239" fmla="*/ 9703519 w 17229999"/>
              <a:gd name="connsiteY239" fmla="*/ 54873 h 411614"/>
              <a:gd name="connsiteX240" fmla="*/ 9318528 w 17229999"/>
              <a:gd name="connsiteY240" fmla="*/ 54873 h 411614"/>
              <a:gd name="connsiteX241" fmla="*/ 9285583 w 17229999"/>
              <a:gd name="connsiteY241" fmla="*/ 87818 h 411614"/>
              <a:gd name="connsiteX242" fmla="*/ 9285583 w 17229999"/>
              <a:gd name="connsiteY242" fmla="*/ 323797 h 411614"/>
              <a:gd name="connsiteX243" fmla="*/ 9318528 w 17229999"/>
              <a:gd name="connsiteY243" fmla="*/ 356742 h 411614"/>
              <a:gd name="connsiteX244" fmla="*/ 9450304 w 17229999"/>
              <a:gd name="connsiteY244" fmla="*/ 356742 h 411614"/>
              <a:gd name="connsiteX245" fmla="*/ 9483248 w 17229999"/>
              <a:gd name="connsiteY245" fmla="*/ 323797 h 411614"/>
              <a:gd name="connsiteX246" fmla="*/ 9483248 w 17229999"/>
              <a:gd name="connsiteY246" fmla="*/ 87818 h 411614"/>
              <a:gd name="connsiteX247" fmla="*/ 9450304 w 17229999"/>
              <a:gd name="connsiteY247" fmla="*/ 54873 h 411614"/>
              <a:gd name="connsiteX248" fmla="*/ 9065312 w 17229999"/>
              <a:gd name="connsiteY248" fmla="*/ 54873 h 411614"/>
              <a:gd name="connsiteX249" fmla="*/ 9032367 w 17229999"/>
              <a:gd name="connsiteY249" fmla="*/ 87818 h 411614"/>
              <a:gd name="connsiteX250" fmla="*/ 9032367 w 17229999"/>
              <a:gd name="connsiteY250" fmla="*/ 323797 h 411614"/>
              <a:gd name="connsiteX251" fmla="*/ 9065312 w 17229999"/>
              <a:gd name="connsiteY251" fmla="*/ 356742 h 411614"/>
              <a:gd name="connsiteX252" fmla="*/ 9197087 w 17229999"/>
              <a:gd name="connsiteY252" fmla="*/ 356742 h 411614"/>
              <a:gd name="connsiteX253" fmla="*/ 9230032 w 17229999"/>
              <a:gd name="connsiteY253" fmla="*/ 323797 h 411614"/>
              <a:gd name="connsiteX254" fmla="*/ 9230032 w 17229999"/>
              <a:gd name="connsiteY254" fmla="*/ 87818 h 411614"/>
              <a:gd name="connsiteX255" fmla="*/ 9197087 w 17229999"/>
              <a:gd name="connsiteY255" fmla="*/ 54873 h 411614"/>
              <a:gd name="connsiteX256" fmla="*/ 8812097 w 17229999"/>
              <a:gd name="connsiteY256" fmla="*/ 54873 h 411614"/>
              <a:gd name="connsiteX257" fmla="*/ 8779151 w 17229999"/>
              <a:gd name="connsiteY257" fmla="*/ 87818 h 411614"/>
              <a:gd name="connsiteX258" fmla="*/ 8779151 w 17229999"/>
              <a:gd name="connsiteY258" fmla="*/ 323797 h 411614"/>
              <a:gd name="connsiteX259" fmla="*/ 8812097 w 17229999"/>
              <a:gd name="connsiteY259" fmla="*/ 356742 h 411614"/>
              <a:gd name="connsiteX260" fmla="*/ 8943871 w 17229999"/>
              <a:gd name="connsiteY260" fmla="*/ 356742 h 411614"/>
              <a:gd name="connsiteX261" fmla="*/ 8976816 w 17229999"/>
              <a:gd name="connsiteY261" fmla="*/ 323797 h 411614"/>
              <a:gd name="connsiteX262" fmla="*/ 8976816 w 17229999"/>
              <a:gd name="connsiteY262" fmla="*/ 87818 h 411614"/>
              <a:gd name="connsiteX263" fmla="*/ 8943871 w 17229999"/>
              <a:gd name="connsiteY263" fmla="*/ 54873 h 411614"/>
              <a:gd name="connsiteX264" fmla="*/ 8299064 w 17229999"/>
              <a:gd name="connsiteY264" fmla="*/ 54873 h 411614"/>
              <a:gd name="connsiteX265" fmla="*/ 8266119 w 17229999"/>
              <a:gd name="connsiteY265" fmla="*/ 87818 h 411614"/>
              <a:gd name="connsiteX266" fmla="*/ 8266119 w 17229999"/>
              <a:gd name="connsiteY266" fmla="*/ 323797 h 411614"/>
              <a:gd name="connsiteX267" fmla="*/ 8299064 w 17229999"/>
              <a:gd name="connsiteY267" fmla="*/ 356742 h 411614"/>
              <a:gd name="connsiteX268" fmla="*/ 8430839 w 17229999"/>
              <a:gd name="connsiteY268" fmla="*/ 356742 h 411614"/>
              <a:gd name="connsiteX269" fmla="*/ 8463784 w 17229999"/>
              <a:gd name="connsiteY269" fmla="*/ 323797 h 411614"/>
              <a:gd name="connsiteX270" fmla="*/ 8463784 w 17229999"/>
              <a:gd name="connsiteY270" fmla="*/ 87818 h 411614"/>
              <a:gd name="connsiteX271" fmla="*/ 8430839 w 17229999"/>
              <a:gd name="connsiteY271" fmla="*/ 54873 h 411614"/>
              <a:gd name="connsiteX272" fmla="*/ 8045848 w 17229999"/>
              <a:gd name="connsiteY272" fmla="*/ 54873 h 411614"/>
              <a:gd name="connsiteX273" fmla="*/ 8012903 w 17229999"/>
              <a:gd name="connsiteY273" fmla="*/ 87818 h 411614"/>
              <a:gd name="connsiteX274" fmla="*/ 8012903 w 17229999"/>
              <a:gd name="connsiteY274" fmla="*/ 323797 h 411614"/>
              <a:gd name="connsiteX275" fmla="*/ 8045848 w 17229999"/>
              <a:gd name="connsiteY275" fmla="*/ 356742 h 411614"/>
              <a:gd name="connsiteX276" fmla="*/ 8177623 w 17229999"/>
              <a:gd name="connsiteY276" fmla="*/ 356742 h 411614"/>
              <a:gd name="connsiteX277" fmla="*/ 8210568 w 17229999"/>
              <a:gd name="connsiteY277" fmla="*/ 323797 h 411614"/>
              <a:gd name="connsiteX278" fmla="*/ 8210568 w 17229999"/>
              <a:gd name="connsiteY278" fmla="*/ 87818 h 411614"/>
              <a:gd name="connsiteX279" fmla="*/ 8177623 w 17229999"/>
              <a:gd name="connsiteY279" fmla="*/ 54873 h 411614"/>
              <a:gd name="connsiteX280" fmla="*/ 7792632 w 17229999"/>
              <a:gd name="connsiteY280" fmla="*/ 54873 h 411614"/>
              <a:gd name="connsiteX281" fmla="*/ 7759687 w 17229999"/>
              <a:gd name="connsiteY281" fmla="*/ 87818 h 411614"/>
              <a:gd name="connsiteX282" fmla="*/ 7759687 w 17229999"/>
              <a:gd name="connsiteY282" fmla="*/ 323797 h 411614"/>
              <a:gd name="connsiteX283" fmla="*/ 7792632 w 17229999"/>
              <a:gd name="connsiteY283" fmla="*/ 356742 h 411614"/>
              <a:gd name="connsiteX284" fmla="*/ 7924407 w 17229999"/>
              <a:gd name="connsiteY284" fmla="*/ 356742 h 411614"/>
              <a:gd name="connsiteX285" fmla="*/ 7957352 w 17229999"/>
              <a:gd name="connsiteY285" fmla="*/ 323797 h 411614"/>
              <a:gd name="connsiteX286" fmla="*/ 7957352 w 17229999"/>
              <a:gd name="connsiteY286" fmla="*/ 87818 h 411614"/>
              <a:gd name="connsiteX287" fmla="*/ 7924407 w 17229999"/>
              <a:gd name="connsiteY287" fmla="*/ 54873 h 411614"/>
              <a:gd name="connsiteX288" fmla="*/ 7539416 w 17229999"/>
              <a:gd name="connsiteY288" fmla="*/ 54873 h 411614"/>
              <a:gd name="connsiteX289" fmla="*/ 7506471 w 17229999"/>
              <a:gd name="connsiteY289" fmla="*/ 87818 h 411614"/>
              <a:gd name="connsiteX290" fmla="*/ 7506471 w 17229999"/>
              <a:gd name="connsiteY290" fmla="*/ 323797 h 411614"/>
              <a:gd name="connsiteX291" fmla="*/ 7539416 w 17229999"/>
              <a:gd name="connsiteY291" fmla="*/ 356742 h 411614"/>
              <a:gd name="connsiteX292" fmla="*/ 7671191 w 17229999"/>
              <a:gd name="connsiteY292" fmla="*/ 356742 h 411614"/>
              <a:gd name="connsiteX293" fmla="*/ 7704136 w 17229999"/>
              <a:gd name="connsiteY293" fmla="*/ 323797 h 411614"/>
              <a:gd name="connsiteX294" fmla="*/ 7704136 w 17229999"/>
              <a:gd name="connsiteY294" fmla="*/ 87818 h 411614"/>
              <a:gd name="connsiteX295" fmla="*/ 7671191 w 17229999"/>
              <a:gd name="connsiteY295" fmla="*/ 54873 h 411614"/>
              <a:gd name="connsiteX296" fmla="*/ 7286200 w 17229999"/>
              <a:gd name="connsiteY296" fmla="*/ 54873 h 411614"/>
              <a:gd name="connsiteX297" fmla="*/ 7253255 w 17229999"/>
              <a:gd name="connsiteY297" fmla="*/ 87818 h 411614"/>
              <a:gd name="connsiteX298" fmla="*/ 7253255 w 17229999"/>
              <a:gd name="connsiteY298" fmla="*/ 323797 h 411614"/>
              <a:gd name="connsiteX299" fmla="*/ 7286200 w 17229999"/>
              <a:gd name="connsiteY299" fmla="*/ 356742 h 411614"/>
              <a:gd name="connsiteX300" fmla="*/ 7417975 w 17229999"/>
              <a:gd name="connsiteY300" fmla="*/ 356742 h 411614"/>
              <a:gd name="connsiteX301" fmla="*/ 7450920 w 17229999"/>
              <a:gd name="connsiteY301" fmla="*/ 323797 h 411614"/>
              <a:gd name="connsiteX302" fmla="*/ 7450920 w 17229999"/>
              <a:gd name="connsiteY302" fmla="*/ 87818 h 411614"/>
              <a:gd name="connsiteX303" fmla="*/ 7417975 w 17229999"/>
              <a:gd name="connsiteY303" fmla="*/ 54873 h 411614"/>
              <a:gd name="connsiteX304" fmla="*/ 7032984 w 17229999"/>
              <a:gd name="connsiteY304" fmla="*/ 54873 h 411614"/>
              <a:gd name="connsiteX305" fmla="*/ 7000039 w 17229999"/>
              <a:gd name="connsiteY305" fmla="*/ 87818 h 411614"/>
              <a:gd name="connsiteX306" fmla="*/ 7000039 w 17229999"/>
              <a:gd name="connsiteY306" fmla="*/ 323797 h 411614"/>
              <a:gd name="connsiteX307" fmla="*/ 7032984 w 17229999"/>
              <a:gd name="connsiteY307" fmla="*/ 356742 h 411614"/>
              <a:gd name="connsiteX308" fmla="*/ 7164759 w 17229999"/>
              <a:gd name="connsiteY308" fmla="*/ 356742 h 411614"/>
              <a:gd name="connsiteX309" fmla="*/ 7197704 w 17229999"/>
              <a:gd name="connsiteY309" fmla="*/ 323797 h 411614"/>
              <a:gd name="connsiteX310" fmla="*/ 7197704 w 17229999"/>
              <a:gd name="connsiteY310" fmla="*/ 87818 h 411614"/>
              <a:gd name="connsiteX311" fmla="*/ 7164759 w 17229999"/>
              <a:gd name="connsiteY311" fmla="*/ 54873 h 411614"/>
              <a:gd name="connsiteX312" fmla="*/ 6779768 w 17229999"/>
              <a:gd name="connsiteY312" fmla="*/ 54873 h 411614"/>
              <a:gd name="connsiteX313" fmla="*/ 6746823 w 17229999"/>
              <a:gd name="connsiteY313" fmla="*/ 87818 h 411614"/>
              <a:gd name="connsiteX314" fmla="*/ 6746823 w 17229999"/>
              <a:gd name="connsiteY314" fmla="*/ 323797 h 411614"/>
              <a:gd name="connsiteX315" fmla="*/ 6779768 w 17229999"/>
              <a:gd name="connsiteY315" fmla="*/ 356742 h 411614"/>
              <a:gd name="connsiteX316" fmla="*/ 6911543 w 17229999"/>
              <a:gd name="connsiteY316" fmla="*/ 356742 h 411614"/>
              <a:gd name="connsiteX317" fmla="*/ 6944488 w 17229999"/>
              <a:gd name="connsiteY317" fmla="*/ 323797 h 411614"/>
              <a:gd name="connsiteX318" fmla="*/ 6944488 w 17229999"/>
              <a:gd name="connsiteY318" fmla="*/ 87818 h 411614"/>
              <a:gd name="connsiteX319" fmla="*/ 6911543 w 17229999"/>
              <a:gd name="connsiteY319" fmla="*/ 54873 h 411614"/>
              <a:gd name="connsiteX320" fmla="*/ 6526552 w 17229999"/>
              <a:gd name="connsiteY320" fmla="*/ 54873 h 411614"/>
              <a:gd name="connsiteX321" fmla="*/ 6493607 w 17229999"/>
              <a:gd name="connsiteY321" fmla="*/ 87818 h 411614"/>
              <a:gd name="connsiteX322" fmla="*/ 6493607 w 17229999"/>
              <a:gd name="connsiteY322" fmla="*/ 323797 h 411614"/>
              <a:gd name="connsiteX323" fmla="*/ 6526552 w 17229999"/>
              <a:gd name="connsiteY323" fmla="*/ 356742 h 411614"/>
              <a:gd name="connsiteX324" fmla="*/ 6658327 w 17229999"/>
              <a:gd name="connsiteY324" fmla="*/ 356742 h 411614"/>
              <a:gd name="connsiteX325" fmla="*/ 6691272 w 17229999"/>
              <a:gd name="connsiteY325" fmla="*/ 323797 h 411614"/>
              <a:gd name="connsiteX326" fmla="*/ 6691272 w 17229999"/>
              <a:gd name="connsiteY326" fmla="*/ 87818 h 411614"/>
              <a:gd name="connsiteX327" fmla="*/ 6658327 w 17229999"/>
              <a:gd name="connsiteY327" fmla="*/ 54873 h 411614"/>
              <a:gd name="connsiteX328" fmla="*/ 6273336 w 17229999"/>
              <a:gd name="connsiteY328" fmla="*/ 54873 h 411614"/>
              <a:gd name="connsiteX329" fmla="*/ 6240391 w 17229999"/>
              <a:gd name="connsiteY329" fmla="*/ 87818 h 411614"/>
              <a:gd name="connsiteX330" fmla="*/ 6240391 w 17229999"/>
              <a:gd name="connsiteY330" fmla="*/ 323797 h 411614"/>
              <a:gd name="connsiteX331" fmla="*/ 6273336 w 17229999"/>
              <a:gd name="connsiteY331" fmla="*/ 356742 h 411614"/>
              <a:gd name="connsiteX332" fmla="*/ 6405111 w 17229999"/>
              <a:gd name="connsiteY332" fmla="*/ 356742 h 411614"/>
              <a:gd name="connsiteX333" fmla="*/ 6438056 w 17229999"/>
              <a:gd name="connsiteY333" fmla="*/ 323797 h 411614"/>
              <a:gd name="connsiteX334" fmla="*/ 6438056 w 17229999"/>
              <a:gd name="connsiteY334" fmla="*/ 87818 h 411614"/>
              <a:gd name="connsiteX335" fmla="*/ 6405111 w 17229999"/>
              <a:gd name="connsiteY335" fmla="*/ 54873 h 411614"/>
              <a:gd name="connsiteX336" fmla="*/ 6020120 w 17229999"/>
              <a:gd name="connsiteY336" fmla="*/ 54873 h 411614"/>
              <a:gd name="connsiteX337" fmla="*/ 5987175 w 17229999"/>
              <a:gd name="connsiteY337" fmla="*/ 87818 h 411614"/>
              <a:gd name="connsiteX338" fmla="*/ 5987175 w 17229999"/>
              <a:gd name="connsiteY338" fmla="*/ 323797 h 411614"/>
              <a:gd name="connsiteX339" fmla="*/ 6020120 w 17229999"/>
              <a:gd name="connsiteY339" fmla="*/ 356742 h 411614"/>
              <a:gd name="connsiteX340" fmla="*/ 6151895 w 17229999"/>
              <a:gd name="connsiteY340" fmla="*/ 356742 h 411614"/>
              <a:gd name="connsiteX341" fmla="*/ 6184840 w 17229999"/>
              <a:gd name="connsiteY341" fmla="*/ 323797 h 411614"/>
              <a:gd name="connsiteX342" fmla="*/ 6184840 w 17229999"/>
              <a:gd name="connsiteY342" fmla="*/ 87818 h 411614"/>
              <a:gd name="connsiteX343" fmla="*/ 6151895 w 17229999"/>
              <a:gd name="connsiteY343" fmla="*/ 54873 h 411614"/>
              <a:gd name="connsiteX344" fmla="*/ 5766904 w 17229999"/>
              <a:gd name="connsiteY344" fmla="*/ 54873 h 411614"/>
              <a:gd name="connsiteX345" fmla="*/ 5733959 w 17229999"/>
              <a:gd name="connsiteY345" fmla="*/ 87818 h 411614"/>
              <a:gd name="connsiteX346" fmla="*/ 5733959 w 17229999"/>
              <a:gd name="connsiteY346" fmla="*/ 323797 h 411614"/>
              <a:gd name="connsiteX347" fmla="*/ 5766904 w 17229999"/>
              <a:gd name="connsiteY347" fmla="*/ 356742 h 411614"/>
              <a:gd name="connsiteX348" fmla="*/ 5898679 w 17229999"/>
              <a:gd name="connsiteY348" fmla="*/ 356742 h 411614"/>
              <a:gd name="connsiteX349" fmla="*/ 5931624 w 17229999"/>
              <a:gd name="connsiteY349" fmla="*/ 323797 h 411614"/>
              <a:gd name="connsiteX350" fmla="*/ 5931624 w 17229999"/>
              <a:gd name="connsiteY350" fmla="*/ 87818 h 411614"/>
              <a:gd name="connsiteX351" fmla="*/ 5898679 w 17229999"/>
              <a:gd name="connsiteY351" fmla="*/ 54873 h 411614"/>
              <a:gd name="connsiteX352" fmla="*/ 5513688 w 17229999"/>
              <a:gd name="connsiteY352" fmla="*/ 54873 h 411614"/>
              <a:gd name="connsiteX353" fmla="*/ 5480743 w 17229999"/>
              <a:gd name="connsiteY353" fmla="*/ 87818 h 411614"/>
              <a:gd name="connsiteX354" fmla="*/ 5480743 w 17229999"/>
              <a:gd name="connsiteY354" fmla="*/ 323797 h 411614"/>
              <a:gd name="connsiteX355" fmla="*/ 5513688 w 17229999"/>
              <a:gd name="connsiteY355" fmla="*/ 356742 h 411614"/>
              <a:gd name="connsiteX356" fmla="*/ 5645463 w 17229999"/>
              <a:gd name="connsiteY356" fmla="*/ 356742 h 411614"/>
              <a:gd name="connsiteX357" fmla="*/ 5678408 w 17229999"/>
              <a:gd name="connsiteY357" fmla="*/ 323797 h 411614"/>
              <a:gd name="connsiteX358" fmla="*/ 5678408 w 17229999"/>
              <a:gd name="connsiteY358" fmla="*/ 87818 h 411614"/>
              <a:gd name="connsiteX359" fmla="*/ 5645463 w 17229999"/>
              <a:gd name="connsiteY359" fmla="*/ 54873 h 411614"/>
              <a:gd name="connsiteX360" fmla="*/ 5260472 w 17229999"/>
              <a:gd name="connsiteY360" fmla="*/ 54873 h 411614"/>
              <a:gd name="connsiteX361" fmla="*/ 5227527 w 17229999"/>
              <a:gd name="connsiteY361" fmla="*/ 87818 h 411614"/>
              <a:gd name="connsiteX362" fmla="*/ 5227527 w 17229999"/>
              <a:gd name="connsiteY362" fmla="*/ 323797 h 411614"/>
              <a:gd name="connsiteX363" fmla="*/ 5260472 w 17229999"/>
              <a:gd name="connsiteY363" fmla="*/ 356742 h 411614"/>
              <a:gd name="connsiteX364" fmla="*/ 5392247 w 17229999"/>
              <a:gd name="connsiteY364" fmla="*/ 356742 h 411614"/>
              <a:gd name="connsiteX365" fmla="*/ 5425192 w 17229999"/>
              <a:gd name="connsiteY365" fmla="*/ 323797 h 411614"/>
              <a:gd name="connsiteX366" fmla="*/ 5425192 w 17229999"/>
              <a:gd name="connsiteY366" fmla="*/ 87818 h 411614"/>
              <a:gd name="connsiteX367" fmla="*/ 5392247 w 17229999"/>
              <a:gd name="connsiteY367" fmla="*/ 54873 h 411614"/>
              <a:gd name="connsiteX368" fmla="*/ 5007256 w 17229999"/>
              <a:gd name="connsiteY368" fmla="*/ 54873 h 411614"/>
              <a:gd name="connsiteX369" fmla="*/ 4974311 w 17229999"/>
              <a:gd name="connsiteY369" fmla="*/ 87818 h 411614"/>
              <a:gd name="connsiteX370" fmla="*/ 4974311 w 17229999"/>
              <a:gd name="connsiteY370" fmla="*/ 323797 h 411614"/>
              <a:gd name="connsiteX371" fmla="*/ 5007256 w 17229999"/>
              <a:gd name="connsiteY371" fmla="*/ 356742 h 411614"/>
              <a:gd name="connsiteX372" fmla="*/ 5139031 w 17229999"/>
              <a:gd name="connsiteY372" fmla="*/ 356742 h 411614"/>
              <a:gd name="connsiteX373" fmla="*/ 5171976 w 17229999"/>
              <a:gd name="connsiteY373" fmla="*/ 323797 h 411614"/>
              <a:gd name="connsiteX374" fmla="*/ 5171976 w 17229999"/>
              <a:gd name="connsiteY374" fmla="*/ 87818 h 411614"/>
              <a:gd name="connsiteX375" fmla="*/ 5139031 w 17229999"/>
              <a:gd name="connsiteY375" fmla="*/ 54873 h 411614"/>
              <a:gd name="connsiteX376" fmla="*/ 4754040 w 17229999"/>
              <a:gd name="connsiteY376" fmla="*/ 54873 h 411614"/>
              <a:gd name="connsiteX377" fmla="*/ 4721095 w 17229999"/>
              <a:gd name="connsiteY377" fmla="*/ 87818 h 411614"/>
              <a:gd name="connsiteX378" fmla="*/ 4721095 w 17229999"/>
              <a:gd name="connsiteY378" fmla="*/ 323797 h 411614"/>
              <a:gd name="connsiteX379" fmla="*/ 4754040 w 17229999"/>
              <a:gd name="connsiteY379" fmla="*/ 356742 h 411614"/>
              <a:gd name="connsiteX380" fmla="*/ 4885815 w 17229999"/>
              <a:gd name="connsiteY380" fmla="*/ 356742 h 411614"/>
              <a:gd name="connsiteX381" fmla="*/ 4918760 w 17229999"/>
              <a:gd name="connsiteY381" fmla="*/ 323797 h 411614"/>
              <a:gd name="connsiteX382" fmla="*/ 4918760 w 17229999"/>
              <a:gd name="connsiteY382" fmla="*/ 87818 h 411614"/>
              <a:gd name="connsiteX383" fmla="*/ 4885815 w 17229999"/>
              <a:gd name="connsiteY383" fmla="*/ 54873 h 411614"/>
              <a:gd name="connsiteX384" fmla="*/ 4500824 w 17229999"/>
              <a:gd name="connsiteY384" fmla="*/ 54873 h 411614"/>
              <a:gd name="connsiteX385" fmla="*/ 4467879 w 17229999"/>
              <a:gd name="connsiteY385" fmla="*/ 87818 h 411614"/>
              <a:gd name="connsiteX386" fmla="*/ 4467879 w 17229999"/>
              <a:gd name="connsiteY386" fmla="*/ 323797 h 411614"/>
              <a:gd name="connsiteX387" fmla="*/ 4500824 w 17229999"/>
              <a:gd name="connsiteY387" fmla="*/ 356742 h 411614"/>
              <a:gd name="connsiteX388" fmla="*/ 4632599 w 17229999"/>
              <a:gd name="connsiteY388" fmla="*/ 356742 h 411614"/>
              <a:gd name="connsiteX389" fmla="*/ 4665544 w 17229999"/>
              <a:gd name="connsiteY389" fmla="*/ 323797 h 411614"/>
              <a:gd name="connsiteX390" fmla="*/ 4665544 w 17229999"/>
              <a:gd name="connsiteY390" fmla="*/ 87818 h 411614"/>
              <a:gd name="connsiteX391" fmla="*/ 4632599 w 17229999"/>
              <a:gd name="connsiteY391" fmla="*/ 54873 h 411614"/>
              <a:gd name="connsiteX392" fmla="*/ 4247608 w 17229999"/>
              <a:gd name="connsiteY392" fmla="*/ 54873 h 411614"/>
              <a:gd name="connsiteX393" fmla="*/ 4214663 w 17229999"/>
              <a:gd name="connsiteY393" fmla="*/ 87818 h 411614"/>
              <a:gd name="connsiteX394" fmla="*/ 4214663 w 17229999"/>
              <a:gd name="connsiteY394" fmla="*/ 323797 h 411614"/>
              <a:gd name="connsiteX395" fmla="*/ 4247608 w 17229999"/>
              <a:gd name="connsiteY395" fmla="*/ 356742 h 411614"/>
              <a:gd name="connsiteX396" fmla="*/ 4379383 w 17229999"/>
              <a:gd name="connsiteY396" fmla="*/ 356742 h 411614"/>
              <a:gd name="connsiteX397" fmla="*/ 4412328 w 17229999"/>
              <a:gd name="connsiteY397" fmla="*/ 323797 h 411614"/>
              <a:gd name="connsiteX398" fmla="*/ 4412328 w 17229999"/>
              <a:gd name="connsiteY398" fmla="*/ 87818 h 411614"/>
              <a:gd name="connsiteX399" fmla="*/ 4379383 w 17229999"/>
              <a:gd name="connsiteY399" fmla="*/ 54873 h 411614"/>
              <a:gd name="connsiteX400" fmla="*/ 3994392 w 17229999"/>
              <a:gd name="connsiteY400" fmla="*/ 54873 h 411614"/>
              <a:gd name="connsiteX401" fmla="*/ 3961447 w 17229999"/>
              <a:gd name="connsiteY401" fmla="*/ 87818 h 411614"/>
              <a:gd name="connsiteX402" fmla="*/ 3961447 w 17229999"/>
              <a:gd name="connsiteY402" fmla="*/ 323797 h 411614"/>
              <a:gd name="connsiteX403" fmla="*/ 3994392 w 17229999"/>
              <a:gd name="connsiteY403" fmla="*/ 356742 h 411614"/>
              <a:gd name="connsiteX404" fmla="*/ 4126167 w 17229999"/>
              <a:gd name="connsiteY404" fmla="*/ 356742 h 411614"/>
              <a:gd name="connsiteX405" fmla="*/ 4159112 w 17229999"/>
              <a:gd name="connsiteY405" fmla="*/ 323797 h 411614"/>
              <a:gd name="connsiteX406" fmla="*/ 4159112 w 17229999"/>
              <a:gd name="connsiteY406" fmla="*/ 87818 h 411614"/>
              <a:gd name="connsiteX407" fmla="*/ 4126167 w 17229999"/>
              <a:gd name="connsiteY407" fmla="*/ 54873 h 411614"/>
              <a:gd name="connsiteX408" fmla="*/ 3741176 w 17229999"/>
              <a:gd name="connsiteY408" fmla="*/ 54873 h 411614"/>
              <a:gd name="connsiteX409" fmla="*/ 3708231 w 17229999"/>
              <a:gd name="connsiteY409" fmla="*/ 87818 h 411614"/>
              <a:gd name="connsiteX410" fmla="*/ 3708231 w 17229999"/>
              <a:gd name="connsiteY410" fmla="*/ 323797 h 411614"/>
              <a:gd name="connsiteX411" fmla="*/ 3741176 w 17229999"/>
              <a:gd name="connsiteY411" fmla="*/ 356742 h 411614"/>
              <a:gd name="connsiteX412" fmla="*/ 3872951 w 17229999"/>
              <a:gd name="connsiteY412" fmla="*/ 356742 h 411614"/>
              <a:gd name="connsiteX413" fmla="*/ 3905896 w 17229999"/>
              <a:gd name="connsiteY413" fmla="*/ 323797 h 411614"/>
              <a:gd name="connsiteX414" fmla="*/ 3905896 w 17229999"/>
              <a:gd name="connsiteY414" fmla="*/ 87818 h 411614"/>
              <a:gd name="connsiteX415" fmla="*/ 3872951 w 17229999"/>
              <a:gd name="connsiteY415" fmla="*/ 54873 h 411614"/>
              <a:gd name="connsiteX416" fmla="*/ 3487961 w 17229999"/>
              <a:gd name="connsiteY416" fmla="*/ 54873 h 411614"/>
              <a:gd name="connsiteX417" fmla="*/ 3455016 w 17229999"/>
              <a:gd name="connsiteY417" fmla="*/ 87818 h 411614"/>
              <a:gd name="connsiteX418" fmla="*/ 3455016 w 17229999"/>
              <a:gd name="connsiteY418" fmla="*/ 323797 h 411614"/>
              <a:gd name="connsiteX419" fmla="*/ 3487961 w 17229999"/>
              <a:gd name="connsiteY419" fmla="*/ 356742 h 411614"/>
              <a:gd name="connsiteX420" fmla="*/ 3619735 w 17229999"/>
              <a:gd name="connsiteY420" fmla="*/ 356742 h 411614"/>
              <a:gd name="connsiteX421" fmla="*/ 3652680 w 17229999"/>
              <a:gd name="connsiteY421" fmla="*/ 323797 h 411614"/>
              <a:gd name="connsiteX422" fmla="*/ 3652680 w 17229999"/>
              <a:gd name="connsiteY422" fmla="*/ 87818 h 411614"/>
              <a:gd name="connsiteX423" fmla="*/ 3619735 w 17229999"/>
              <a:gd name="connsiteY423" fmla="*/ 54873 h 411614"/>
              <a:gd name="connsiteX424" fmla="*/ 3234745 w 17229999"/>
              <a:gd name="connsiteY424" fmla="*/ 54873 h 411614"/>
              <a:gd name="connsiteX425" fmla="*/ 3201801 w 17229999"/>
              <a:gd name="connsiteY425" fmla="*/ 87818 h 411614"/>
              <a:gd name="connsiteX426" fmla="*/ 3201801 w 17229999"/>
              <a:gd name="connsiteY426" fmla="*/ 323797 h 411614"/>
              <a:gd name="connsiteX427" fmla="*/ 3234745 w 17229999"/>
              <a:gd name="connsiteY427" fmla="*/ 356742 h 411614"/>
              <a:gd name="connsiteX428" fmla="*/ 3366520 w 17229999"/>
              <a:gd name="connsiteY428" fmla="*/ 356742 h 411614"/>
              <a:gd name="connsiteX429" fmla="*/ 3399465 w 17229999"/>
              <a:gd name="connsiteY429" fmla="*/ 323797 h 411614"/>
              <a:gd name="connsiteX430" fmla="*/ 3399465 w 17229999"/>
              <a:gd name="connsiteY430" fmla="*/ 87818 h 411614"/>
              <a:gd name="connsiteX431" fmla="*/ 3366520 w 17229999"/>
              <a:gd name="connsiteY431" fmla="*/ 54873 h 411614"/>
              <a:gd name="connsiteX432" fmla="*/ 2981529 w 17229999"/>
              <a:gd name="connsiteY432" fmla="*/ 54873 h 411614"/>
              <a:gd name="connsiteX433" fmla="*/ 2948585 w 17229999"/>
              <a:gd name="connsiteY433" fmla="*/ 87818 h 411614"/>
              <a:gd name="connsiteX434" fmla="*/ 2948585 w 17229999"/>
              <a:gd name="connsiteY434" fmla="*/ 323797 h 411614"/>
              <a:gd name="connsiteX435" fmla="*/ 2981529 w 17229999"/>
              <a:gd name="connsiteY435" fmla="*/ 356742 h 411614"/>
              <a:gd name="connsiteX436" fmla="*/ 3113304 w 17229999"/>
              <a:gd name="connsiteY436" fmla="*/ 356742 h 411614"/>
              <a:gd name="connsiteX437" fmla="*/ 3146248 w 17229999"/>
              <a:gd name="connsiteY437" fmla="*/ 323797 h 411614"/>
              <a:gd name="connsiteX438" fmla="*/ 3146248 w 17229999"/>
              <a:gd name="connsiteY438" fmla="*/ 87818 h 411614"/>
              <a:gd name="connsiteX439" fmla="*/ 3113304 w 17229999"/>
              <a:gd name="connsiteY439" fmla="*/ 54873 h 411614"/>
              <a:gd name="connsiteX440" fmla="*/ 2728313 w 17229999"/>
              <a:gd name="connsiteY440" fmla="*/ 54873 h 411614"/>
              <a:gd name="connsiteX441" fmla="*/ 2695367 w 17229999"/>
              <a:gd name="connsiteY441" fmla="*/ 87818 h 411614"/>
              <a:gd name="connsiteX442" fmla="*/ 2695367 w 17229999"/>
              <a:gd name="connsiteY442" fmla="*/ 323797 h 411614"/>
              <a:gd name="connsiteX443" fmla="*/ 2728313 w 17229999"/>
              <a:gd name="connsiteY443" fmla="*/ 356742 h 411614"/>
              <a:gd name="connsiteX444" fmla="*/ 2860088 w 17229999"/>
              <a:gd name="connsiteY444" fmla="*/ 356742 h 411614"/>
              <a:gd name="connsiteX445" fmla="*/ 2893033 w 17229999"/>
              <a:gd name="connsiteY445" fmla="*/ 323797 h 411614"/>
              <a:gd name="connsiteX446" fmla="*/ 2893033 w 17229999"/>
              <a:gd name="connsiteY446" fmla="*/ 87818 h 411614"/>
              <a:gd name="connsiteX447" fmla="*/ 2860088 w 17229999"/>
              <a:gd name="connsiteY447" fmla="*/ 54873 h 411614"/>
              <a:gd name="connsiteX448" fmla="*/ 2475097 w 17229999"/>
              <a:gd name="connsiteY448" fmla="*/ 54873 h 411614"/>
              <a:gd name="connsiteX449" fmla="*/ 2442152 w 17229999"/>
              <a:gd name="connsiteY449" fmla="*/ 87818 h 411614"/>
              <a:gd name="connsiteX450" fmla="*/ 2442152 w 17229999"/>
              <a:gd name="connsiteY450" fmla="*/ 323797 h 411614"/>
              <a:gd name="connsiteX451" fmla="*/ 2475097 w 17229999"/>
              <a:gd name="connsiteY451" fmla="*/ 356742 h 411614"/>
              <a:gd name="connsiteX452" fmla="*/ 2606872 w 17229999"/>
              <a:gd name="connsiteY452" fmla="*/ 356742 h 411614"/>
              <a:gd name="connsiteX453" fmla="*/ 2639817 w 17229999"/>
              <a:gd name="connsiteY453" fmla="*/ 323797 h 411614"/>
              <a:gd name="connsiteX454" fmla="*/ 2639817 w 17229999"/>
              <a:gd name="connsiteY454" fmla="*/ 87818 h 411614"/>
              <a:gd name="connsiteX455" fmla="*/ 2606872 w 17229999"/>
              <a:gd name="connsiteY455" fmla="*/ 54873 h 411614"/>
              <a:gd name="connsiteX456" fmla="*/ 2221880 w 17229999"/>
              <a:gd name="connsiteY456" fmla="*/ 54873 h 411614"/>
              <a:gd name="connsiteX457" fmla="*/ 2188936 w 17229999"/>
              <a:gd name="connsiteY457" fmla="*/ 87818 h 411614"/>
              <a:gd name="connsiteX458" fmla="*/ 2188936 w 17229999"/>
              <a:gd name="connsiteY458" fmla="*/ 323797 h 411614"/>
              <a:gd name="connsiteX459" fmla="*/ 2221880 w 17229999"/>
              <a:gd name="connsiteY459" fmla="*/ 356742 h 411614"/>
              <a:gd name="connsiteX460" fmla="*/ 2353656 w 17229999"/>
              <a:gd name="connsiteY460" fmla="*/ 356742 h 411614"/>
              <a:gd name="connsiteX461" fmla="*/ 2386601 w 17229999"/>
              <a:gd name="connsiteY461" fmla="*/ 323797 h 411614"/>
              <a:gd name="connsiteX462" fmla="*/ 2386601 w 17229999"/>
              <a:gd name="connsiteY462" fmla="*/ 87818 h 411614"/>
              <a:gd name="connsiteX463" fmla="*/ 2353656 w 17229999"/>
              <a:gd name="connsiteY463" fmla="*/ 54873 h 411614"/>
              <a:gd name="connsiteX464" fmla="*/ 1968665 w 17229999"/>
              <a:gd name="connsiteY464" fmla="*/ 54873 h 411614"/>
              <a:gd name="connsiteX465" fmla="*/ 1935720 w 17229999"/>
              <a:gd name="connsiteY465" fmla="*/ 87818 h 411614"/>
              <a:gd name="connsiteX466" fmla="*/ 1935720 w 17229999"/>
              <a:gd name="connsiteY466" fmla="*/ 323797 h 411614"/>
              <a:gd name="connsiteX467" fmla="*/ 1968665 w 17229999"/>
              <a:gd name="connsiteY467" fmla="*/ 356742 h 411614"/>
              <a:gd name="connsiteX468" fmla="*/ 2100440 w 17229999"/>
              <a:gd name="connsiteY468" fmla="*/ 356742 h 411614"/>
              <a:gd name="connsiteX469" fmla="*/ 2133386 w 17229999"/>
              <a:gd name="connsiteY469" fmla="*/ 323797 h 411614"/>
              <a:gd name="connsiteX470" fmla="*/ 2133386 w 17229999"/>
              <a:gd name="connsiteY470" fmla="*/ 87818 h 411614"/>
              <a:gd name="connsiteX471" fmla="*/ 2100440 w 17229999"/>
              <a:gd name="connsiteY471" fmla="*/ 54873 h 411614"/>
              <a:gd name="connsiteX472" fmla="*/ 1715449 w 17229999"/>
              <a:gd name="connsiteY472" fmla="*/ 54873 h 411614"/>
              <a:gd name="connsiteX473" fmla="*/ 1682504 w 17229999"/>
              <a:gd name="connsiteY473" fmla="*/ 87818 h 411614"/>
              <a:gd name="connsiteX474" fmla="*/ 1682504 w 17229999"/>
              <a:gd name="connsiteY474" fmla="*/ 323797 h 411614"/>
              <a:gd name="connsiteX475" fmla="*/ 1715449 w 17229999"/>
              <a:gd name="connsiteY475" fmla="*/ 356742 h 411614"/>
              <a:gd name="connsiteX476" fmla="*/ 1847224 w 17229999"/>
              <a:gd name="connsiteY476" fmla="*/ 356742 h 411614"/>
              <a:gd name="connsiteX477" fmla="*/ 1880169 w 17229999"/>
              <a:gd name="connsiteY477" fmla="*/ 323797 h 411614"/>
              <a:gd name="connsiteX478" fmla="*/ 1880169 w 17229999"/>
              <a:gd name="connsiteY478" fmla="*/ 87818 h 411614"/>
              <a:gd name="connsiteX479" fmla="*/ 1847224 w 17229999"/>
              <a:gd name="connsiteY479" fmla="*/ 54873 h 411614"/>
              <a:gd name="connsiteX480" fmla="*/ 1462233 w 17229999"/>
              <a:gd name="connsiteY480" fmla="*/ 54873 h 411614"/>
              <a:gd name="connsiteX481" fmla="*/ 1429288 w 17229999"/>
              <a:gd name="connsiteY481" fmla="*/ 87818 h 411614"/>
              <a:gd name="connsiteX482" fmla="*/ 1429288 w 17229999"/>
              <a:gd name="connsiteY482" fmla="*/ 323797 h 411614"/>
              <a:gd name="connsiteX483" fmla="*/ 1462233 w 17229999"/>
              <a:gd name="connsiteY483" fmla="*/ 356742 h 411614"/>
              <a:gd name="connsiteX484" fmla="*/ 1594008 w 17229999"/>
              <a:gd name="connsiteY484" fmla="*/ 356742 h 411614"/>
              <a:gd name="connsiteX485" fmla="*/ 1626953 w 17229999"/>
              <a:gd name="connsiteY485" fmla="*/ 323797 h 411614"/>
              <a:gd name="connsiteX486" fmla="*/ 1626953 w 17229999"/>
              <a:gd name="connsiteY486" fmla="*/ 87818 h 411614"/>
              <a:gd name="connsiteX487" fmla="*/ 1594008 w 17229999"/>
              <a:gd name="connsiteY487" fmla="*/ 54873 h 411614"/>
              <a:gd name="connsiteX488" fmla="*/ 1209019 w 17229999"/>
              <a:gd name="connsiteY488" fmla="*/ 54873 h 411614"/>
              <a:gd name="connsiteX489" fmla="*/ 1176073 w 17229999"/>
              <a:gd name="connsiteY489" fmla="*/ 87818 h 411614"/>
              <a:gd name="connsiteX490" fmla="*/ 1176073 w 17229999"/>
              <a:gd name="connsiteY490" fmla="*/ 323797 h 411614"/>
              <a:gd name="connsiteX491" fmla="*/ 1209019 w 17229999"/>
              <a:gd name="connsiteY491" fmla="*/ 356742 h 411614"/>
              <a:gd name="connsiteX492" fmla="*/ 1340793 w 17229999"/>
              <a:gd name="connsiteY492" fmla="*/ 356742 h 411614"/>
              <a:gd name="connsiteX493" fmla="*/ 1373738 w 17229999"/>
              <a:gd name="connsiteY493" fmla="*/ 323797 h 411614"/>
              <a:gd name="connsiteX494" fmla="*/ 1373738 w 17229999"/>
              <a:gd name="connsiteY494" fmla="*/ 87818 h 411614"/>
              <a:gd name="connsiteX495" fmla="*/ 1340793 w 17229999"/>
              <a:gd name="connsiteY495" fmla="*/ 54873 h 411614"/>
              <a:gd name="connsiteX496" fmla="*/ 955802 w 17229999"/>
              <a:gd name="connsiteY496" fmla="*/ 54873 h 411614"/>
              <a:gd name="connsiteX497" fmla="*/ 922857 w 17229999"/>
              <a:gd name="connsiteY497" fmla="*/ 87818 h 411614"/>
              <a:gd name="connsiteX498" fmla="*/ 922857 w 17229999"/>
              <a:gd name="connsiteY498" fmla="*/ 323797 h 411614"/>
              <a:gd name="connsiteX499" fmla="*/ 955802 w 17229999"/>
              <a:gd name="connsiteY499" fmla="*/ 356742 h 411614"/>
              <a:gd name="connsiteX500" fmla="*/ 1087577 w 17229999"/>
              <a:gd name="connsiteY500" fmla="*/ 356742 h 411614"/>
              <a:gd name="connsiteX501" fmla="*/ 1120522 w 17229999"/>
              <a:gd name="connsiteY501" fmla="*/ 323797 h 411614"/>
              <a:gd name="connsiteX502" fmla="*/ 1120522 w 17229999"/>
              <a:gd name="connsiteY502" fmla="*/ 87818 h 411614"/>
              <a:gd name="connsiteX503" fmla="*/ 1087577 w 17229999"/>
              <a:gd name="connsiteY503" fmla="*/ 54873 h 411614"/>
              <a:gd name="connsiteX504" fmla="*/ 702586 w 17229999"/>
              <a:gd name="connsiteY504" fmla="*/ 54873 h 411614"/>
              <a:gd name="connsiteX505" fmla="*/ 669641 w 17229999"/>
              <a:gd name="connsiteY505" fmla="*/ 87818 h 411614"/>
              <a:gd name="connsiteX506" fmla="*/ 669641 w 17229999"/>
              <a:gd name="connsiteY506" fmla="*/ 323797 h 411614"/>
              <a:gd name="connsiteX507" fmla="*/ 702586 w 17229999"/>
              <a:gd name="connsiteY507" fmla="*/ 356742 h 411614"/>
              <a:gd name="connsiteX508" fmla="*/ 834362 w 17229999"/>
              <a:gd name="connsiteY508" fmla="*/ 356742 h 411614"/>
              <a:gd name="connsiteX509" fmla="*/ 867306 w 17229999"/>
              <a:gd name="connsiteY509" fmla="*/ 323797 h 411614"/>
              <a:gd name="connsiteX510" fmla="*/ 867306 w 17229999"/>
              <a:gd name="connsiteY510" fmla="*/ 87818 h 411614"/>
              <a:gd name="connsiteX511" fmla="*/ 834362 w 17229999"/>
              <a:gd name="connsiteY511" fmla="*/ 54873 h 411614"/>
              <a:gd name="connsiteX512" fmla="*/ 449370 w 17229999"/>
              <a:gd name="connsiteY512" fmla="*/ 54873 h 411614"/>
              <a:gd name="connsiteX513" fmla="*/ 416425 w 17229999"/>
              <a:gd name="connsiteY513" fmla="*/ 87818 h 411614"/>
              <a:gd name="connsiteX514" fmla="*/ 416425 w 17229999"/>
              <a:gd name="connsiteY514" fmla="*/ 323797 h 411614"/>
              <a:gd name="connsiteX515" fmla="*/ 449370 w 17229999"/>
              <a:gd name="connsiteY515" fmla="*/ 356742 h 411614"/>
              <a:gd name="connsiteX516" fmla="*/ 581145 w 17229999"/>
              <a:gd name="connsiteY516" fmla="*/ 356742 h 411614"/>
              <a:gd name="connsiteX517" fmla="*/ 614090 w 17229999"/>
              <a:gd name="connsiteY517" fmla="*/ 323797 h 411614"/>
              <a:gd name="connsiteX518" fmla="*/ 614090 w 17229999"/>
              <a:gd name="connsiteY518" fmla="*/ 87818 h 411614"/>
              <a:gd name="connsiteX519" fmla="*/ 581145 w 17229999"/>
              <a:gd name="connsiteY519" fmla="*/ 54873 h 411614"/>
              <a:gd name="connsiteX520" fmla="*/ 196155 w 17229999"/>
              <a:gd name="connsiteY520" fmla="*/ 54873 h 411614"/>
              <a:gd name="connsiteX521" fmla="*/ 163209 w 17229999"/>
              <a:gd name="connsiteY521" fmla="*/ 87818 h 411614"/>
              <a:gd name="connsiteX522" fmla="*/ 163209 w 17229999"/>
              <a:gd name="connsiteY522" fmla="*/ 323797 h 411614"/>
              <a:gd name="connsiteX523" fmla="*/ 196155 w 17229999"/>
              <a:gd name="connsiteY523" fmla="*/ 356742 h 411614"/>
              <a:gd name="connsiteX524" fmla="*/ 327929 w 17229999"/>
              <a:gd name="connsiteY524" fmla="*/ 356742 h 411614"/>
              <a:gd name="connsiteX525" fmla="*/ 360874 w 17229999"/>
              <a:gd name="connsiteY525" fmla="*/ 323797 h 411614"/>
              <a:gd name="connsiteX526" fmla="*/ 360874 w 17229999"/>
              <a:gd name="connsiteY526" fmla="*/ 87818 h 411614"/>
              <a:gd name="connsiteX527" fmla="*/ 327929 w 17229999"/>
              <a:gd name="connsiteY527" fmla="*/ 54873 h 411614"/>
              <a:gd name="connsiteX528" fmla="*/ 8615942 w 17229999"/>
              <a:gd name="connsiteY528" fmla="*/ 0 h 411614"/>
              <a:gd name="connsiteX529" fmla="*/ 17229999 w 17229999"/>
              <a:gd name="connsiteY529" fmla="*/ 0 h 411614"/>
              <a:gd name="connsiteX530" fmla="*/ 17229999 w 17229999"/>
              <a:gd name="connsiteY530" fmla="*/ 54873 h 411614"/>
              <a:gd name="connsiteX531" fmla="*/ 17168208 w 17229999"/>
              <a:gd name="connsiteY531" fmla="*/ 54873 h 411614"/>
              <a:gd name="connsiteX532" fmla="*/ 17135263 w 17229999"/>
              <a:gd name="connsiteY532" fmla="*/ 87818 h 411614"/>
              <a:gd name="connsiteX533" fmla="*/ 17135263 w 17229999"/>
              <a:gd name="connsiteY533" fmla="*/ 323797 h 411614"/>
              <a:gd name="connsiteX534" fmla="*/ 17168208 w 17229999"/>
              <a:gd name="connsiteY534" fmla="*/ 356742 h 411614"/>
              <a:gd name="connsiteX535" fmla="*/ 17229999 w 17229999"/>
              <a:gd name="connsiteY535" fmla="*/ 356742 h 411614"/>
              <a:gd name="connsiteX536" fmla="*/ 17229999 w 17229999"/>
              <a:gd name="connsiteY536" fmla="*/ 411614 h 411614"/>
              <a:gd name="connsiteX537" fmla="*/ 8615942 w 17229999"/>
              <a:gd name="connsiteY537" fmla="*/ 411614 h 411614"/>
              <a:gd name="connsiteX538" fmla="*/ 8615942 w 17229999"/>
              <a:gd name="connsiteY538" fmla="*/ 356742 h 411614"/>
              <a:gd name="connsiteX539" fmla="*/ 8690655 w 17229999"/>
              <a:gd name="connsiteY539" fmla="*/ 356742 h 411614"/>
              <a:gd name="connsiteX540" fmla="*/ 8723600 w 17229999"/>
              <a:gd name="connsiteY540" fmla="*/ 323797 h 411614"/>
              <a:gd name="connsiteX541" fmla="*/ 8723600 w 17229999"/>
              <a:gd name="connsiteY541" fmla="*/ 87818 h 411614"/>
              <a:gd name="connsiteX542" fmla="*/ 8690655 w 17229999"/>
              <a:gd name="connsiteY542" fmla="*/ 54873 h 411614"/>
              <a:gd name="connsiteX543" fmla="*/ 8615942 w 17229999"/>
              <a:gd name="connsiteY543" fmla="*/ 54873 h 411614"/>
              <a:gd name="connsiteX544" fmla="*/ 0 w 17229999"/>
              <a:gd name="connsiteY544" fmla="*/ 0 h 411614"/>
              <a:gd name="connsiteX545" fmla="*/ 8614057 w 17229999"/>
              <a:gd name="connsiteY545" fmla="*/ 0 h 411614"/>
              <a:gd name="connsiteX546" fmla="*/ 8614057 w 17229999"/>
              <a:gd name="connsiteY546" fmla="*/ 54873 h 411614"/>
              <a:gd name="connsiteX547" fmla="*/ 8552266 w 17229999"/>
              <a:gd name="connsiteY547" fmla="*/ 54873 h 411614"/>
              <a:gd name="connsiteX548" fmla="*/ 8519321 w 17229999"/>
              <a:gd name="connsiteY548" fmla="*/ 87818 h 411614"/>
              <a:gd name="connsiteX549" fmla="*/ 8519321 w 17229999"/>
              <a:gd name="connsiteY549" fmla="*/ 323797 h 411614"/>
              <a:gd name="connsiteX550" fmla="*/ 8552266 w 17229999"/>
              <a:gd name="connsiteY550" fmla="*/ 356742 h 411614"/>
              <a:gd name="connsiteX551" fmla="*/ 8614057 w 17229999"/>
              <a:gd name="connsiteY551" fmla="*/ 356742 h 411614"/>
              <a:gd name="connsiteX552" fmla="*/ 8614057 w 17229999"/>
              <a:gd name="connsiteY552" fmla="*/ 411614 h 411614"/>
              <a:gd name="connsiteX553" fmla="*/ 0 w 17229999"/>
              <a:gd name="connsiteY553" fmla="*/ 411614 h 411614"/>
              <a:gd name="connsiteX554" fmla="*/ 0 w 17229999"/>
              <a:gd name="connsiteY554" fmla="*/ 356742 h 411614"/>
              <a:gd name="connsiteX555" fmla="*/ 74713 w 17229999"/>
              <a:gd name="connsiteY555" fmla="*/ 356742 h 411614"/>
              <a:gd name="connsiteX556" fmla="*/ 107658 w 17229999"/>
              <a:gd name="connsiteY556" fmla="*/ 323797 h 411614"/>
              <a:gd name="connsiteX557" fmla="*/ 107658 w 17229999"/>
              <a:gd name="connsiteY557" fmla="*/ 87818 h 411614"/>
              <a:gd name="connsiteX558" fmla="*/ 74713 w 17229999"/>
              <a:gd name="connsiteY558" fmla="*/ 54873 h 411614"/>
              <a:gd name="connsiteX559" fmla="*/ 0 w 17229999"/>
              <a:gd name="connsiteY559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17229999" h="411614">
                <a:moveTo>
                  <a:pt x="16915006" y="54873"/>
                </a:moveTo>
                <a:cubicBezTo>
                  <a:pt x="16896811" y="54873"/>
                  <a:pt x="16882061" y="69623"/>
                  <a:pt x="16882061" y="87818"/>
                </a:cubicBezTo>
                <a:lnTo>
                  <a:pt x="16882061" y="323797"/>
                </a:lnTo>
                <a:cubicBezTo>
                  <a:pt x="16882061" y="341992"/>
                  <a:pt x="16896811" y="356742"/>
                  <a:pt x="16915006" y="356742"/>
                </a:cubicBezTo>
                <a:lnTo>
                  <a:pt x="17046781" y="356742"/>
                </a:lnTo>
                <a:cubicBezTo>
                  <a:pt x="17064976" y="356742"/>
                  <a:pt x="17079726" y="341992"/>
                  <a:pt x="17079726" y="323797"/>
                </a:cubicBezTo>
                <a:lnTo>
                  <a:pt x="17079726" y="87818"/>
                </a:lnTo>
                <a:cubicBezTo>
                  <a:pt x="17079726" y="69623"/>
                  <a:pt x="17064976" y="54873"/>
                  <a:pt x="17046781" y="54873"/>
                </a:cubicBezTo>
                <a:close/>
                <a:moveTo>
                  <a:pt x="16661790" y="54873"/>
                </a:moveTo>
                <a:cubicBezTo>
                  <a:pt x="16643595" y="54873"/>
                  <a:pt x="16628845" y="69623"/>
                  <a:pt x="16628845" y="87818"/>
                </a:cubicBezTo>
                <a:lnTo>
                  <a:pt x="16628845" y="323797"/>
                </a:lnTo>
                <a:cubicBezTo>
                  <a:pt x="16628845" y="341992"/>
                  <a:pt x="16643595" y="356742"/>
                  <a:pt x="16661790" y="356742"/>
                </a:cubicBezTo>
                <a:lnTo>
                  <a:pt x="16793565" y="356742"/>
                </a:lnTo>
                <a:cubicBezTo>
                  <a:pt x="16811760" y="356742"/>
                  <a:pt x="16826510" y="341992"/>
                  <a:pt x="16826510" y="323797"/>
                </a:cubicBezTo>
                <a:lnTo>
                  <a:pt x="16826510" y="87818"/>
                </a:lnTo>
                <a:cubicBezTo>
                  <a:pt x="16826510" y="69623"/>
                  <a:pt x="16811760" y="54873"/>
                  <a:pt x="16793565" y="54873"/>
                </a:cubicBezTo>
                <a:close/>
                <a:moveTo>
                  <a:pt x="16408574" y="54873"/>
                </a:moveTo>
                <a:cubicBezTo>
                  <a:pt x="16390379" y="54873"/>
                  <a:pt x="16375629" y="69623"/>
                  <a:pt x="16375629" y="87818"/>
                </a:cubicBezTo>
                <a:lnTo>
                  <a:pt x="16375629" y="323797"/>
                </a:lnTo>
                <a:cubicBezTo>
                  <a:pt x="16375629" y="341992"/>
                  <a:pt x="16390379" y="356742"/>
                  <a:pt x="16408574" y="356742"/>
                </a:cubicBezTo>
                <a:lnTo>
                  <a:pt x="16540349" y="356742"/>
                </a:lnTo>
                <a:cubicBezTo>
                  <a:pt x="16558544" y="356742"/>
                  <a:pt x="16573294" y="341992"/>
                  <a:pt x="16573294" y="323797"/>
                </a:cubicBezTo>
                <a:lnTo>
                  <a:pt x="16573294" y="87818"/>
                </a:lnTo>
                <a:cubicBezTo>
                  <a:pt x="16573294" y="69623"/>
                  <a:pt x="16558544" y="54873"/>
                  <a:pt x="16540349" y="54873"/>
                </a:cubicBezTo>
                <a:close/>
                <a:moveTo>
                  <a:pt x="16155358" y="54873"/>
                </a:moveTo>
                <a:cubicBezTo>
                  <a:pt x="16137163" y="54873"/>
                  <a:pt x="16122413" y="69623"/>
                  <a:pt x="16122413" y="87818"/>
                </a:cubicBezTo>
                <a:lnTo>
                  <a:pt x="16122413" y="323797"/>
                </a:lnTo>
                <a:cubicBezTo>
                  <a:pt x="16122413" y="341992"/>
                  <a:pt x="16137163" y="356742"/>
                  <a:pt x="16155358" y="356742"/>
                </a:cubicBezTo>
                <a:lnTo>
                  <a:pt x="16287133" y="356742"/>
                </a:lnTo>
                <a:cubicBezTo>
                  <a:pt x="16305328" y="356742"/>
                  <a:pt x="16320078" y="341992"/>
                  <a:pt x="16320078" y="323797"/>
                </a:cubicBezTo>
                <a:lnTo>
                  <a:pt x="16320078" y="87818"/>
                </a:lnTo>
                <a:cubicBezTo>
                  <a:pt x="16320078" y="69623"/>
                  <a:pt x="16305328" y="54873"/>
                  <a:pt x="16287133" y="54873"/>
                </a:cubicBezTo>
                <a:close/>
                <a:moveTo>
                  <a:pt x="15902142" y="54873"/>
                </a:moveTo>
                <a:cubicBezTo>
                  <a:pt x="15883947" y="54873"/>
                  <a:pt x="15869197" y="69623"/>
                  <a:pt x="15869197" y="87818"/>
                </a:cubicBezTo>
                <a:lnTo>
                  <a:pt x="15869197" y="323797"/>
                </a:lnTo>
                <a:cubicBezTo>
                  <a:pt x="15869197" y="341992"/>
                  <a:pt x="15883947" y="356742"/>
                  <a:pt x="15902142" y="356742"/>
                </a:cubicBezTo>
                <a:lnTo>
                  <a:pt x="16033917" y="356742"/>
                </a:lnTo>
                <a:cubicBezTo>
                  <a:pt x="16052112" y="356742"/>
                  <a:pt x="16066862" y="341992"/>
                  <a:pt x="16066862" y="323797"/>
                </a:cubicBezTo>
                <a:lnTo>
                  <a:pt x="16066862" y="87818"/>
                </a:lnTo>
                <a:cubicBezTo>
                  <a:pt x="16066862" y="69623"/>
                  <a:pt x="16052112" y="54873"/>
                  <a:pt x="16033917" y="54873"/>
                </a:cubicBezTo>
                <a:close/>
                <a:moveTo>
                  <a:pt x="15648926" y="54873"/>
                </a:moveTo>
                <a:cubicBezTo>
                  <a:pt x="15630731" y="54873"/>
                  <a:pt x="15615981" y="69623"/>
                  <a:pt x="15615981" y="87818"/>
                </a:cubicBezTo>
                <a:lnTo>
                  <a:pt x="15615981" y="323797"/>
                </a:lnTo>
                <a:cubicBezTo>
                  <a:pt x="15615981" y="341992"/>
                  <a:pt x="15630731" y="356742"/>
                  <a:pt x="15648926" y="356742"/>
                </a:cubicBezTo>
                <a:lnTo>
                  <a:pt x="15780701" y="356742"/>
                </a:lnTo>
                <a:cubicBezTo>
                  <a:pt x="15798896" y="356742"/>
                  <a:pt x="15813646" y="341992"/>
                  <a:pt x="15813646" y="323797"/>
                </a:cubicBezTo>
                <a:lnTo>
                  <a:pt x="15813646" y="87818"/>
                </a:lnTo>
                <a:cubicBezTo>
                  <a:pt x="15813646" y="69623"/>
                  <a:pt x="15798896" y="54873"/>
                  <a:pt x="15780701" y="54873"/>
                </a:cubicBezTo>
                <a:close/>
                <a:moveTo>
                  <a:pt x="15395710" y="54873"/>
                </a:moveTo>
                <a:cubicBezTo>
                  <a:pt x="15377515" y="54873"/>
                  <a:pt x="15362765" y="69623"/>
                  <a:pt x="15362765" y="87818"/>
                </a:cubicBezTo>
                <a:lnTo>
                  <a:pt x="15362765" y="323797"/>
                </a:lnTo>
                <a:cubicBezTo>
                  <a:pt x="15362765" y="341992"/>
                  <a:pt x="15377515" y="356742"/>
                  <a:pt x="15395710" y="356742"/>
                </a:cubicBezTo>
                <a:lnTo>
                  <a:pt x="15527485" y="356742"/>
                </a:lnTo>
                <a:cubicBezTo>
                  <a:pt x="15545680" y="356742"/>
                  <a:pt x="15560430" y="341992"/>
                  <a:pt x="15560430" y="323797"/>
                </a:cubicBezTo>
                <a:lnTo>
                  <a:pt x="15560430" y="87818"/>
                </a:lnTo>
                <a:cubicBezTo>
                  <a:pt x="15560430" y="69623"/>
                  <a:pt x="15545680" y="54873"/>
                  <a:pt x="15527485" y="54873"/>
                </a:cubicBezTo>
                <a:close/>
                <a:moveTo>
                  <a:pt x="15142494" y="54873"/>
                </a:moveTo>
                <a:cubicBezTo>
                  <a:pt x="15124299" y="54873"/>
                  <a:pt x="15109549" y="69623"/>
                  <a:pt x="15109549" y="87818"/>
                </a:cubicBezTo>
                <a:lnTo>
                  <a:pt x="15109549" y="323797"/>
                </a:lnTo>
                <a:cubicBezTo>
                  <a:pt x="15109549" y="341992"/>
                  <a:pt x="15124299" y="356742"/>
                  <a:pt x="15142494" y="356742"/>
                </a:cubicBezTo>
                <a:lnTo>
                  <a:pt x="15274269" y="356742"/>
                </a:lnTo>
                <a:cubicBezTo>
                  <a:pt x="15292464" y="356742"/>
                  <a:pt x="15307214" y="341992"/>
                  <a:pt x="15307214" y="323797"/>
                </a:cubicBezTo>
                <a:lnTo>
                  <a:pt x="15307214" y="87818"/>
                </a:lnTo>
                <a:cubicBezTo>
                  <a:pt x="15307214" y="69623"/>
                  <a:pt x="15292464" y="54873"/>
                  <a:pt x="15274269" y="54873"/>
                </a:cubicBezTo>
                <a:close/>
                <a:moveTo>
                  <a:pt x="14889278" y="54873"/>
                </a:moveTo>
                <a:cubicBezTo>
                  <a:pt x="14871083" y="54873"/>
                  <a:pt x="14856333" y="69623"/>
                  <a:pt x="14856333" y="87818"/>
                </a:cubicBezTo>
                <a:lnTo>
                  <a:pt x="14856333" y="323797"/>
                </a:lnTo>
                <a:cubicBezTo>
                  <a:pt x="14856333" y="341992"/>
                  <a:pt x="14871083" y="356742"/>
                  <a:pt x="14889278" y="356742"/>
                </a:cubicBezTo>
                <a:lnTo>
                  <a:pt x="15021053" y="356742"/>
                </a:lnTo>
                <a:cubicBezTo>
                  <a:pt x="15039248" y="356742"/>
                  <a:pt x="15053998" y="341992"/>
                  <a:pt x="15053998" y="323797"/>
                </a:cubicBezTo>
                <a:lnTo>
                  <a:pt x="15053998" y="87818"/>
                </a:lnTo>
                <a:cubicBezTo>
                  <a:pt x="15053998" y="69623"/>
                  <a:pt x="15039248" y="54873"/>
                  <a:pt x="15021053" y="54873"/>
                </a:cubicBezTo>
                <a:close/>
                <a:moveTo>
                  <a:pt x="14636062" y="54873"/>
                </a:moveTo>
                <a:cubicBezTo>
                  <a:pt x="14617867" y="54873"/>
                  <a:pt x="14603117" y="69623"/>
                  <a:pt x="14603117" y="87818"/>
                </a:cubicBezTo>
                <a:lnTo>
                  <a:pt x="14603117" y="323797"/>
                </a:lnTo>
                <a:cubicBezTo>
                  <a:pt x="14603117" y="341992"/>
                  <a:pt x="14617867" y="356742"/>
                  <a:pt x="14636062" y="356742"/>
                </a:cubicBezTo>
                <a:lnTo>
                  <a:pt x="14767837" y="356742"/>
                </a:lnTo>
                <a:cubicBezTo>
                  <a:pt x="14786032" y="356742"/>
                  <a:pt x="14800782" y="341992"/>
                  <a:pt x="14800782" y="323797"/>
                </a:cubicBezTo>
                <a:lnTo>
                  <a:pt x="14800782" y="87818"/>
                </a:lnTo>
                <a:cubicBezTo>
                  <a:pt x="14800782" y="69623"/>
                  <a:pt x="14786032" y="54873"/>
                  <a:pt x="14767837" y="54873"/>
                </a:cubicBezTo>
                <a:close/>
                <a:moveTo>
                  <a:pt x="14382846" y="54873"/>
                </a:moveTo>
                <a:cubicBezTo>
                  <a:pt x="14364651" y="54873"/>
                  <a:pt x="14349901" y="69623"/>
                  <a:pt x="14349901" y="87818"/>
                </a:cubicBezTo>
                <a:lnTo>
                  <a:pt x="14349901" y="323797"/>
                </a:lnTo>
                <a:cubicBezTo>
                  <a:pt x="14349901" y="341992"/>
                  <a:pt x="14364651" y="356742"/>
                  <a:pt x="14382846" y="356742"/>
                </a:cubicBezTo>
                <a:lnTo>
                  <a:pt x="14514621" y="356742"/>
                </a:lnTo>
                <a:cubicBezTo>
                  <a:pt x="14532816" y="356742"/>
                  <a:pt x="14547566" y="341992"/>
                  <a:pt x="14547566" y="323797"/>
                </a:cubicBezTo>
                <a:lnTo>
                  <a:pt x="14547566" y="87818"/>
                </a:lnTo>
                <a:cubicBezTo>
                  <a:pt x="14547566" y="69623"/>
                  <a:pt x="14532816" y="54873"/>
                  <a:pt x="14514621" y="54873"/>
                </a:cubicBezTo>
                <a:close/>
                <a:moveTo>
                  <a:pt x="14129630" y="54873"/>
                </a:moveTo>
                <a:cubicBezTo>
                  <a:pt x="14111435" y="54873"/>
                  <a:pt x="14096685" y="69623"/>
                  <a:pt x="14096685" y="87818"/>
                </a:cubicBezTo>
                <a:lnTo>
                  <a:pt x="14096685" y="323797"/>
                </a:lnTo>
                <a:cubicBezTo>
                  <a:pt x="14096685" y="341992"/>
                  <a:pt x="14111435" y="356742"/>
                  <a:pt x="14129630" y="356742"/>
                </a:cubicBezTo>
                <a:lnTo>
                  <a:pt x="14261405" y="356742"/>
                </a:lnTo>
                <a:cubicBezTo>
                  <a:pt x="14279600" y="356742"/>
                  <a:pt x="14294350" y="341992"/>
                  <a:pt x="14294350" y="323797"/>
                </a:cubicBezTo>
                <a:lnTo>
                  <a:pt x="14294350" y="87818"/>
                </a:lnTo>
                <a:cubicBezTo>
                  <a:pt x="14294350" y="69623"/>
                  <a:pt x="14279600" y="54873"/>
                  <a:pt x="14261405" y="54873"/>
                </a:cubicBezTo>
                <a:close/>
                <a:moveTo>
                  <a:pt x="13876414" y="54873"/>
                </a:moveTo>
                <a:cubicBezTo>
                  <a:pt x="13858219" y="54873"/>
                  <a:pt x="13843469" y="69623"/>
                  <a:pt x="13843469" y="87818"/>
                </a:cubicBezTo>
                <a:lnTo>
                  <a:pt x="13843469" y="323797"/>
                </a:lnTo>
                <a:cubicBezTo>
                  <a:pt x="13843469" y="341992"/>
                  <a:pt x="13858219" y="356742"/>
                  <a:pt x="13876414" y="356742"/>
                </a:cubicBezTo>
                <a:lnTo>
                  <a:pt x="14008189" y="356742"/>
                </a:lnTo>
                <a:cubicBezTo>
                  <a:pt x="14026384" y="356742"/>
                  <a:pt x="14041134" y="341992"/>
                  <a:pt x="14041134" y="323797"/>
                </a:cubicBezTo>
                <a:lnTo>
                  <a:pt x="14041134" y="87818"/>
                </a:lnTo>
                <a:cubicBezTo>
                  <a:pt x="14041134" y="69623"/>
                  <a:pt x="14026384" y="54873"/>
                  <a:pt x="14008189" y="54873"/>
                </a:cubicBezTo>
                <a:close/>
                <a:moveTo>
                  <a:pt x="13623198" y="54873"/>
                </a:moveTo>
                <a:cubicBezTo>
                  <a:pt x="13605003" y="54873"/>
                  <a:pt x="13590253" y="69623"/>
                  <a:pt x="13590253" y="87818"/>
                </a:cubicBezTo>
                <a:lnTo>
                  <a:pt x="13590253" y="323797"/>
                </a:lnTo>
                <a:cubicBezTo>
                  <a:pt x="13590253" y="341992"/>
                  <a:pt x="13605003" y="356742"/>
                  <a:pt x="13623198" y="356742"/>
                </a:cubicBezTo>
                <a:lnTo>
                  <a:pt x="13754973" y="356742"/>
                </a:lnTo>
                <a:cubicBezTo>
                  <a:pt x="13773168" y="356742"/>
                  <a:pt x="13787918" y="341992"/>
                  <a:pt x="13787918" y="323797"/>
                </a:cubicBezTo>
                <a:lnTo>
                  <a:pt x="13787918" y="87818"/>
                </a:lnTo>
                <a:cubicBezTo>
                  <a:pt x="13787918" y="69623"/>
                  <a:pt x="13773168" y="54873"/>
                  <a:pt x="13754973" y="54873"/>
                </a:cubicBezTo>
                <a:close/>
                <a:moveTo>
                  <a:pt x="13369982" y="54873"/>
                </a:moveTo>
                <a:cubicBezTo>
                  <a:pt x="13351787" y="54873"/>
                  <a:pt x="13337037" y="69623"/>
                  <a:pt x="13337037" y="87818"/>
                </a:cubicBezTo>
                <a:lnTo>
                  <a:pt x="13337037" y="323797"/>
                </a:lnTo>
                <a:cubicBezTo>
                  <a:pt x="13337037" y="341992"/>
                  <a:pt x="13351787" y="356742"/>
                  <a:pt x="13369982" y="356742"/>
                </a:cubicBezTo>
                <a:lnTo>
                  <a:pt x="13501757" y="356742"/>
                </a:lnTo>
                <a:cubicBezTo>
                  <a:pt x="13519952" y="356742"/>
                  <a:pt x="13534702" y="341992"/>
                  <a:pt x="13534702" y="323797"/>
                </a:cubicBezTo>
                <a:lnTo>
                  <a:pt x="13534702" y="87818"/>
                </a:lnTo>
                <a:cubicBezTo>
                  <a:pt x="13534702" y="69623"/>
                  <a:pt x="13519952" y="54873"/>
                  <a:pt x="13501757" y="54873"/>
                </a:cubicBezTo>
                <a:close/>
                <a:moveTo>
                  <a:pt x="13116766" y="54873"/>
                </a:moveTo>
                <a:cubicBezTo>
                  <a:pt x="13098571" y="54873"/>
                  <a:pt x="13083821" y="69623"/>
                  <a:pt x="13083821" y="87818"/>
                </a:cubicBezTo>
                <a:lnTo>
                  <a:pt x="13083821" y="323797"/>
                </a:lnTo>
                <a:cubicBezTo>
                  <a:pt x="13083821" y="341992"/>
                  <a:pt x="13098571" y="356742"/>
                  <a:pt x="13116766" y="356742"/>
                </a:cubicBezTo>
                <a:lnTo>
                  <a:pt x="13248541" y="356742"/>
                </a:lnTo>
                <a:cubicBezTo>
                  <a:pt x="13266736" y="356742"/>
                  <a:pt x="13281486" y="341992"/>
                  <a:pt x="13281486" y="323797"/>
                </a:cubicBezTo>
                <a:lnTo>
                  <a:pt x="13281486" y="87818"/>
                </a:lnTo>
                <a:cubicBezTo>
                  <a:pt x="13281486" y="69623"/>
                  <a:pt x="13266736" y="54873"/>
                  <a:pt x="13248541" y="54873"/>
                </a:cubicBezTo>
                <a:close/>
                <a:moveTo>
                  <a:pt x="12863550" y="54873"/>
                </a:moveTo>
                <a:cubicBezTo>
                  <a:pt x="12845355" y="54873"/>
                  <a:pt x="12830605" y="69623"/>
                  <a:pt x="12830605" y="87818"/>
                </a:cubicBezTo>
                <a:lnTo>
                  <a:pt x="12830605" y="323797"/>
                </a:lnTo>
                <a:cubicBezTo>
                  <a:pt x="12830605" y="341992"/>
                  <a:pt x="12845355" y="356742"/>
                  <a:pt x="12863550" y="356742"/>
                </a:cubicBezTo>
                <a:lnTo>
                  <a:pt x="12995325" y="356742"/>
                </a:lnTo>
                <a:cubicBezTo>
                  <a:pt x="13013520" y="356742"/>
                  <a:pt x="13028270" y="341992"/>
                  <a:pt x="13028270" y="323797"/>
                </a:cubicBezTo>
                <a:lnTo>
                  <a:pt x="13028270" y="87818"/>
                </a:lnTo>
                <a:cubicBezTo>
                  <a:pt x="13028270" y="69623"/>
                  <a:pt x="13013520" y="54873"/>
                  <a:pt x="12995325" y="54873"/>
                </a:cubicBezTo>
                <a:close/>
                <a:moveTo>
                  <a:pt x="12610334" y="54873"/>
                </a:moveTo>
                <a:cubicBezTo>
                  <a:pt x="12592139" y="54873"/>
                  <a:pt x="12577389" y="69623"/>
                  <a:pt x="12577389" y="87818"/>
                </a:cubicBezTo>
                <a:lnTo>
                  <a:pt x="12577389" y="323797"/>
                </a:lnTo>
                <a:cubicBezTo>
                  <a:pt x="12577389" y="341992"/>
                  <a:pt x="12592139" y="356742"/>
                  <a:pt x="12610334" y="356742"/>
                </a:cubicBezTo>
                <a:lnTo>
                  <a:pt x="12742109" y="356742"/>
                </a:lnTo>
                <a:cubicBezTo>
                  <a:pt x="12760304" y="356742"/>
                  <a:pt x="12775054" y="341992"/>
                  <a:pt x="12775054" y="323797"/>
                </a:cubicBezTo>
                <a:lnTo>
                  <a:pt x="12775054" y="87818"/>
                </a:lnTo>
                <a:cubicBezTo>
                  <a:pt x="12775054" y="69623"/>
                  <a:pt x="12760304" y="54873"/>
                  <a:pt x="12742109" y="54873"/>
                </a:cubicBezTo>
                <a:close/>
                <a:moveTo>
                  <a:pt x="12357118" y="54873"/>
                </a:moveTo>
                <a:cubicBezTo>
                  <a:pt x="12338923" y="54873"/>
                  <a:pt x="12324173" y="69623"/>
                  <a:pt x="12324173" y="87818"/>
                </a:cubicBezTo>
                <a:lnTo>
                  <a:pt x="12324173" y="323797"/>
                </a:lnTo>
                <a:cubicBezTo>
                  <a:pt x="12324173" y="341992"/>
                  <a:pt x="12338923" y="356742"/>
                  <a:pt x="12357118" y="356742"/>
                </a:cubicBezTo>
                <a:lnTo>
                  <a:pt x="12488893" y="356742"/>
                </a:lnTo>
                <a:cubicBezTo>
                  <a:pt x="12507088" y="356742"/>
                  <a:pt x="12521838" y="341992"/>
                  <a:pt x="12521838" y="323797"/>
                </a:cubicBezTo>
                <a:lnTo>
                  <a:pt x="12521838" y="87818"/>
                </a:lnTo>
                <a:cubicBezTo>
                  <a:pt x="12521838" y="69623"/>
                  <a:pt x="12507088" y="54873"/>
                  <a:pt x="12488893" y="54873"/>
                </a:cubicBezTo>
                <a:close/>
                <a:moveTo>
                  <a:pt x="12103903" y="54873"/>
                </a:moveTo>
                <a:cubicBezTo>
                  <a:pt x="12085707" y="54873"/>
                  <a:pt x="12070958" y="69623"/>
                  <a:pt x="12070958" y="87818"/>
                </a:cubicBezTo>
                <a:lnTo>
                  <a:pt x="12070958" y="323797"/>
                </a:lnTo>
                <a:cubicBezTo>
                  <a:pt x="12070958" y="341992"/>
                  <a:pt x="12085707" y="356742"/>
                  <a:pt x="12103903" y="356742"/>
                </a:cubicBezTo>
                <a:lnTo>
                  <a:pt x="12235677" y="356742"/>
                </a:lnTo>
                <a:cubicBezTo>
                  <a:pt x="12253872" y="356742"/>
                  <a:pt x="12268622" y="341992"/>
                  <a:pt x="12268622" y="323797"/>
                </a:cubicBezTo>
                <a:lnTo>
                  <a:pt x="12268622" y="87818"/>
                </a:lnTo>
                <a:cubicBezTo>
                  <a:pt x="12268622" y="69623"/>
                  <a:pt x="12253872" y="54873"/>
                  <a:pt x="12235677" y="54873"/>
                </a:cubicBezTo>
                <a:close/>
                <a:moveTo>
                  <a:pt x="11850687" y="54873"/>
                </a:moveTo>
                <a:cubicBezTo>
                  <a:pt x="11832492" y="54873"/>
                  <a:pt x="11817743" y="69623"/>
                  <a:pt x="11817743" y="87818"/>
                </a:cubicBezTo>
                <a:lnTo>
                  <a:pt x="11817743" y="323797"/>
                </a:lnTo>
                <a:cubicBezTo>
                  <a:pt x="11817743" y="341992"/>
                  <a:pt x="11832492" y="356742"/>
                  <a:pt x="11850687" y="356742"/>
                </a:cubicBezTo>
                <a:lnTo>
                  <a:pt x="11982462" y="356742"/>
                </a:lnTo>
                <a:cubicBezTo>
                  <a:pt x="12000657" y="356742"/>
                  <a:pt x="12015407" y="341992"/>
                  <a:pt x="12015407" y="323797"/>
                </a:cubicBezTo>
                <a:lnTo>
                  <a:pt x="12015407" y="87818"/>
                </a:lnTo>
                <a:cubicBezTo>
                  <a:pt x="12015407" y="69623"/>
                  <a:pt x="12000657" y="54873"/>
                  <a:pt x="11982462" y="54873"/>
                </a:cubicBezTo>
                <a:close/>
                <a:moveTo>
                  <a:pt x="11597471" y="54873"/>
                </a:moveTo>
                <a:cubicBezTo>
                  <a:pt x="11579276" y="54873"/>
                  <a:pt x="11564527" y="69623"/>
                  <a:pt x="11564527" y="87818"/>
                </a:cubicBezTo>
                <a:lnTo>
                  <a:pt x="11564527" y="323797"/>
                </a:lnTo>
                <a:cubicBezTo>
                  <a:pt x="11564527" y="341992"/>
                  <a:pt x="11579276" y="356742"/>
                  <a:pt x="11597471" y="356742"/>
                </a:cubicBezTo>
                <a:lnTo>
                  <a:pt x="11729246" y="356742"/>
                </a:lnTo>
                <a:cubicBezTo>
                  <a:pt x="11747441" y="356742"/>
                  <a:pt x="11762190" y="341992"/>
                  <a:pt x="11762190" y="323797"/>
                </a:cubicBezTo>
                <a:lnTo>
                  <a:pt x="11762190" y="87818"/>
                </a:lnTo>
                <a:cubicBezTo>
                  <a:pt x="11762190" y="69623"/>
                  <a:pt x="11747441" y="54873"/>
                  <a:pt x="11729246" y="54873"/>
                </a:cubicBezTo>
                <a:close/>
                <a:moveTo>
                  <a:pt x="11344255" y="54873"/>
                </a:moveTo>
                <a:cubicBezTo>
                  <a:pt x="11326060" y="54873"/>
                  <a:pt x="11311309" y="69623"/>
                  <a:pt x="11311309" y="87818"/>
                </a:cubicBezTo>
                <a:lnTo>
                  <a:pt x="11311309" y="323797"/>
                </a:lnTo>
                <a:cubicBezTo>
                  <a:pt x="11311309" y="341992"/>
                  <a:pt x="11326060" y="356742"/>
                  <a:pt x="11344255" y="356742"/>
                </a:cubicBezTo>
                <a:lnTo>
                  <a:pt x="11476030" y="356742"/>
                </a:lnTo>
                <a:cubicBezTo>
                  <a:pt x="11494225" y="356742"/>
                  <a:pt x="11508975" y="341992"/>
                  <a:pt x="11508975" y="323797"/>
                </a:cubicBezTo>
                <a:lnTo>
                  <a:pt x="11508975" y="87818"/>
                </a:lnTo>
                <a:cubicBezTo>
                  <a:pt x="11508975" y="69623"/>
                  <a:pt x="11494225" y="54873"/>
                  <a:pt x="11476030" y="54873"/>
                </a:cubicBezTo>
                <a:close/>
                <a:moveTo>
                  <a:pt x="11091039" y="54873"/>
                </a:moveTo>
                <a:cubicBezTo>
                  <a:pt x="11072844" y="54873"/>
                  <a:pt x="11058094" y="69623"/>
                  <a:pt x="11058094" y="87818"/>
                </a:cubicBezTo>
                <a:lnTo>
                  <a:pt x="11058094" y="323797"/>
                </a:lnTo>
                <a:cubicBezTo>
                  <a:pt x="11058094" y="341992"/>
                  <a:pt x="11072844" y="356742"/>
                  <a:pt x="11091039" y="356742"/>
                </a:cubicBezTo>
                <a:lnTo>
                  <a:pt x="11222814" y="356742"/>
                </a:lnTo>
                <a:cubicBezTo>
                  <a:pt x="11241009" y="356742"/>
                  <a:pt x="11255759" y="341992"/>
                  <a:pt x="11255759" y="323797"/>
                </a:cubicBezTo>
                <a:lnTo>
                  <a:pt x="11255759" y="87818"/>
                </a:lnTo>
                <a:cubicBezTo>
                  <a:pt x="11255759" y="69623"/>
                  <a:pt x="11241009" y="54873"/>
                  <a:pt x="11222814" y="54873"/>
                </a:cubicBezTo>
                <a:close/>
                <a:moveTo>
                  <a:pt x="10837822" y="54873"/>
                </a:moveTo>
                <a:cubicBezTo>
                  <a:pt x="10819629" y="54873"/>
                  <a:pt x="10804878" y="69623"/>
                  <a:pt x="10804878" y="87818"/>
                </a:cubicBezTo>
                <a:lnTo>
                  <a:pt x="10804878" y="323797"/>
                </a:lnTo>
                <a:cubicBezTo>
                  <a:pt x="10804878" y="341992"/>
                  <a:pt x="10819629" y="356742"/>
                  <a:pt x="10837822" y="356742"/>
                </a:cubicBezTo>
                <a:lnTo>
                  <a:pt x="10969598" y="356742"/>
                </a:lnTo>
                <a:cubicBezTo>
                  <a:pt x="10987793" y="356742"/>
                  <a:pt x="11002543" y="341992"/>
                  <a:pt x="11002543" y="323797"/>
                </a:cubicBezTo>
                <a:lnTo>
                  <a:pt x="11002543" y="87818"/>
                </a:lnTo>
                <a:cubicBezTo>
                  <a:pt x="11002543" y="69623"/>
                  <a:pt x="10987793" y="54873"/>
                  <a:pt x="10969598" y="54873"/>
                </a:cubicBezTo>
                <a:close/>
                <a:moveTo>
                  <a:pt x="10584607" y="54873"/>
                </a:moveTo>
                <a:cubicBezTo>
                  <a:pt x="10566411" y="54873"/>
                  <a:pt x="10551662" y="69623"/>
                  <a:pt x="10551662" y="87818"/>
                </a:cubicBezTo>
                <a:lnTo>
                  <a:pt x="10551662" y="323797"/>
                </a:lnTo>
                <a:cubicBezTo>
                  <a:pt x="10551662" y="341992"/>
                  <a:pt x="10566411" y="356742"/>
                  <a:pt x="10584607" y="356742"/>
                </a:cubicBezTo>
                <a:lnTo>
                  <a:pt x="10716382" y="356742"/>
                </a:lnTo>
                <a:cubicBezTo>
                  <a:pt x="10734577" y="356742"/>
                  <a:pt x="10749328" y="341992"/>
                  <a:pt x="10749328" y="323797"/>
                </a:cubicBezTo>
                <a:lnTo>
                  <a:pt x="10749328" y="87818"/>
                </a:lnTo>
                <a:cubicBezTo>
                  <a:pt x="10749328" y="69623"/>
                  <a:pt x="10734577" y="54873"/>
                  <a:pt x="10716382" y="54873"/>
                </a:cubicBezTo>
                <a:close/>
                <a:moveTo>
                  <a:pt x="10331391" y="54873"/>
                </a:moveTo>
                <a:cubicBezTo>
                  <a:pt x="10313196" y="54873"/>
                  <a:pt x="10298446" y="69623"/>
                  <a:pt x="10298446" y="87818"/>
                </a:cubicBezTo>
                <a:lnTo>
                  <a:pt x="10298446" y="323797"/>
                </a:lnTo>
                <a:cubicBezTo>
                  <a:pt x="10298446" y="341992"/>
                  <a:pt x="10313196" y="356742"/>
                  <a:pt x="10331391" y="356742"/>
                </a:cubicBezTo>
                <a:lnTo>
                  <a:pt x="10463166" y="356742"/>
                </a:lnTo>
                <a:cubicBezTo>
                  <a:pt x="10481361" y="356742"/>
                  <a:pt x="10496111" y="341992"/>
                  <a:pt x="10496111" y="323797"/>
                </a:cubicBezTo>
                <a:lnTo>
                  <a:pt x="10496111" y="87818"/>
                </a:lnTo>
                <a:cubicBezTo>
                  <a:pt x="10496111" y="69623"/>
                  <a:pt x="10481361" y="54873"/>
                  <a:pt x="10463166" y="54873"/>
                </a:cubicBezTo>
                <a:close/>
                <a:moveTo>
                  <a:pt x="10078175" y="54873"/>
                </a:moveTo>
                <a:cubicBezTo>
                  <a:pt x="10059980" y="54873"/>
                  <a:pt x="10045230" y="69623"/>
                  <a:pt x="10045230" y="87818"/>
                </a:cubicBezTo>
                <a:lnTo>
                  <a:pt x="10045230" y="323797"/>
                </a:lnTo>
                <a:cubicBezTo>
                  <a:pt x="10045230" y="341992"/>
                  <a:pt x="10059980" y="356742"/>
                  <a:pt x="10078175" y="356742"/>
                </a:cubicBezTo>
                <a:lnTo>
                  <a:pt x="10209950" y="356742"/>
                </a:lnTo>
                <a:cubicBezTo>
                  <a:pt x="10228145" y="356742"/>
                  <a:pt x="10242895" y="341992"/>
                  <a:pt x="10242895" y="323797"/>
                </a:cubicBezTo>
                <a:lnTo>
                  <a:pt x="10242895" y="87818"/>
                </a:lnTo>
                <a:cubicBezTo>
                  <a:pt x="10242895" y="69623"/>
                  <a:pt x="10228145" y="54873"/>
                  <a:pt x="10209950" y="54873"/>
                </a:cubicBezTo>
                <a:close/>
                <a:moveTo>
                  <a:pt x="9824961" y="54873"/>
                </a:moveTo>
                <a:cubicBezTo>
                  <a:pt x="9806765" y="54873"/>
                  <a:pt x="9792015" y="69623"/>
                  <a:pt x="9792015" y="87818"/>
                </a:cubicBezTo>
                <a:lnTo>
                  <a:pt x="9792015" y="323797"/>
                </a:lnTo>
                <a:cubicBezTo>
                  <a:pt x="9792015" y="341992"/>
                  <a:pt x="9806765" y="356742"/>
                  <a:pt x="9824961" y="356742"/>
                </a:cubicBezTo>
                <a:lnTo>
                  <a:pt x="9956735" y="356742"/>
                </a:lnTo>
                <a:cubicBezTo>
                  <a:pt x="9974930" y="356742"/>
                  <a:pt x="9989680" y="341992"/>
                  <a:pt x="9989680" y="323797"/>
                </a:cubicBezTo>
                <a:lnTo>
                  <a:pt x="9989680" y="87818"/>
                </a:lnTo>
                <a:cubicBezTo>
                  <a:pt x="9989680" y="69623"/>
                  <a:pt x="9974930" y="54873"/>
                  <a:pt x="9956735" y="54873"/>
                </a:cubicBezTo>
                <a:close/>
                <a:moveTo>
                  <a:pt x="9571744" y="54873"/>
                </a:moveTo>
                <a:cubicBezTo>
                  <a:pt x="9553549" y="54873"/>
                  <a:pt x="9538799" y="69623"/>
                  <a:pt x="9538799" y="87818"/>
                </a:cubicBezTo>
                <a:lnTo>
                  <a:pt x="9538799" y="323797"/>
                </a:lnTo>
                <a:cubicBezTo>
                  <a:pt x="9538799" y="341992"/>
                  <a:pt x="9553549" y="356742"/>
                  <a:pt x="9571744" y="356742"/>
                </a:cubicBezTo>
                <a:lnTo>
                  <a:pt x="9703519" y="356742"/>
                </a:lnTo>
                <a:cubicBezTo>
                  <a:pt x="9721715" y="356742"/>
                  <a:pt x="9736464" y="341992"/>
                  <a:pt x="9736464" y="323797"/>
                </a:cubicBezTo>
                <a:lnTo>
                  <a:pt x="9736464" y="87818"/>
                </a:lnTo>
                <a:cubicBezTo>
                  <a:pt x="9736464" y="69623"/>
                  <a:pt x="9721715" y="54873"/>
                  <a:pt x="9703519" y="54873"/>
                </a:cubicBezTo>
                <a:close/>
                <a:moveTo>
                  <a:pt x="9318528" y="54873"/>
                </a:moveTo>
                <a:cubicBezTo>
                  <a:pt x="9300333" y="54873"/>
                  <a:pt x="9285583" y="69623"/>
                  <a:pt x="9285583" y="87818"/>
                </a:cubicBezTo>
                <a:lnTo>
                  <a:pt x="9285583" y="323797"/>
                </a:lnTo>
                <a:cubicBezTo>
                  <a:pt x="9285583" y="341992"/>
                  <a:pt x="9300333" y="356742"/>
                  <a:pt x="9318528" y="356742"/>
                </a:cubicBezTo>
                <a:lnTo>
                  <a:pt x="9450304" y="356742"/>
                </a:lnTo>
                <a:cubicBezTo>
                  <a:pt x="9468498" y="356742"/>
                  <a:pt x="9483248" y="341992"/>
                  <a:pt x="9483248" y="323797"/>
                </a:cubicBezTo>
                <a:lnTo>
                  <a:pt x="9483248" y="87818"/>
                </a:lnTo>
                <a:cubicBezTo>
                  <a:pt x="9483248" y="69623"/>
                  <a:pt x="9468498" y="54873"/>
                  <a:pt x="9450304" y="54873"/>
                </a:cubicBezTo>
                <a:close/>
                <a:moveTo>
                  <a:pt x="9065312" y="54873"/>
                </a:moveTo>
                <a:cubicBezTo>
                  <a:pt x="9047117" y="54873"/>
                  <a:pt x="9032367" y="69623"/>
                  <a:pt x="9032367" y="87818"/>
                </a:cubicBezTo>
                <a:lnTo>
                  <a:pt x="9032367" y="323797"/>
                </a:lnTo>
                <a:cubicBezTo>
                  <a:pt x="9032367" y="341992"/>
                  <a:pt x="9047117" y="356742"/>
                  <a:pt x="9065312" y="356742"/>
                </a:cubicBezTo>
                <a:lnTo>
                  <a:pt x="9197087" y="356742"/>
                </a:lnTo>
                <a:cubicBezTo>
                  <a:pt x="9215282" y="356742"/>
                  <a:pt x="9230032" y="341992"/>
                  <a:pt x="9230032" y="323797"/>
                </a:cubicBezTo>
                <a:lnTo>
                  <a:pt x="9230032" y="87818"/>
                </a:lnTo>
                <a:cubicBezTo>
                  <a:pt x="9230032" y="69623"/>
                  <a:pt x="9215282" y="54873"/>
                  <a:pt x="9197087" y="54873"/>
                </a:cubicBezTo>
                <a:close/>
                <a:moveTo>
                  <a:pt x="8812097" y="54873"/>
                </a:moveTo>
                <a:cubicBezTo>
                  <a:pt x="8793901" y="54873"/>
                  <a:pt x="8779151" y="69623"/>
                  <a:pt x="8779151" y="87818"/>
                </a:cubicBezTo>
                <a:lnTo>
                  <a:pt x="8779151" y="323797"/>
                </a:lnTo>
                <a:cubicBezTo>
                  <a:pt x="8779151" y="341992"/>
                  <a:pt x="8793901" y="356742"/>
                  <a:pt x="8812097" y="356742"/>
                </a:cubicBezTo>
                <a:lnTo>
                  <a:pt x="8943871" y="356742"/>
                </a:lnTo>
                <a:cubicBezTo>
                  <a:pt x="8962066" y="356742"/>
                  <a:pt x="8976816" y="341992"/>
                  <a:pt x="8976816" y="323797"/>
                </a:cubicBezTo>
                <a:lnTo>
                  <a:pt x="8976816" y="87818"/>
                </a:lnTo>
                <a:cubicBezTo>
                  <a:pt x="8976816" y="69623"/>
                  <a:pt x="8962066" y="54873"/>
                  <a:pt x="8943871" y="54873"/>
                </a:cubicBezTo>
                <a:close/>
                <a:moveTo>
                  <a:pt x="8299064" y="54873"/>
                </a:moveTo>
                <a:cubicBezTo>
                  <a:pt x="8280869" y="54873"/>
                  <a:pt x="8266119" y="69623"/>
                  <a:pt x="8266119" y="87818"/>
                </a:cubicBezTo>
                <a:lnTo>
                  <a:pt x="8266119" y="323797"/>
                </a:lnTo>
                <a:cubicBezTo>
                  <a:pt x="8266119" y="341992"/>
                  <a:pt x="8280869" y="356742"/>
                  <a:pt x="8299064" y="356742"/>
                </a:cubicBezTo>
                <a:lnTo>
                  <a:pt x="8430839" y="356742"/>
                </a:lnTo>
                <a:cubicBezTo>
                  <a:pt x="8449034" y="356742"/>
                  <a:pt x="8463784" y="341992"/>
                  <a:pt x="8463784" y="323797"/>
                </a:cubicBezTo>
                <a:lnTo>
                  <a:pt x="8463784" y="87818"/>
                </a:lnTo>
                <a:cubicBezTo>
                  <a:pt x="8463784" y="69623"/>
                  <a:pt x="8449034" y="54873"/>
                  <a:pt x="8430839" y="54873"/>
                </a:cubicBezTo>
                <a:close/>
                <a:moveTo>
                  <a:pt x="8045848" y="54873"/>
                </a:moveTo>
                <a:cubicBezTo>
                  <a:pt x="8027653" y="54873"/>
                  <a:pt x="8012903" y="69623"/>
                  <a:pt x="8012903" y="87818"/>
                </a:cubicBezTo>
                <a:lnTo>
                  <a:pt x="8012903" y="323797"/>
                </a:lnTo>
                <a:cubicBezTo>
                  <a:pt x="8012903" y="341992"/>
                  <a:pt x="8027653" y="356742"/>
                  <a:pt x="8045848" y="356742"/>
                </a:cubicBezTo>
                <a:lnTo>
                  <a:pt x="8177623" y="356742"/>
                </a:lnTo>
                <a:cubicBezTo>
                  <a:pt x="8195818" y="356742"/>
                  <a:pt x="8210568" y="341992"/>
                  <a:pt x="8210568" y="323797"/>
                </a:cubicBezTo>
                <a:lnTo>
                  <a:pt x="8210568" y="87818"/>
                </a:lnTo>
                <a:cubicBezTo>
                  <a:pt x="8210568" y="69623"/>
                  <a:pt x="8195818" y="54873"/>
                  <a:pt x="8177623" y="54873"/>
                </a:cubicBezTo>
                <a:close/>
                <a:moveTo>
                  <a:pt x="7792632" y="54873"/>
                </a:moveTo>
                <a:cubicBezTo>
                  <a:pt x="7774437" y="54873"/>
                  <a:pt x="7759687" y="69623"/>
                  <a:pt x="7759687" y="87818"/>
                </a:cubicBezTo>
                <a:lnTo>
                  <a:pt x="7759687" y="323797"/>
                </a:lnTo>
                <a:cubicBezTo>
                  <a:pt x="7759687" y="341992"/>
                  <a:pt x="7774437" y="356742"/>
                  <a:pt x="7792632" y="356742"/>
                </a:cubicBezTo>
                <a:lnTo>
                  <a:pt x="7924407" y="356742"/>
                </a:lnTo>
                <a:cubicBezTo>
                  <a:pt x="7942602" y="356742"/>
                  <a:pt x="7957352" y="341992"/>
                  <a:pt x="7957352" y="323797"/>
                </a:cubicBezTo>
                <a:lnTo>
                  <a:pt x="7957352" y="87818"/>
                </a:lnTo>
                <a:cubicBezTo>
                  <a:pt x="7957352" y="69623"/>
                  <a:pt x="7942602" y="54873"/>
                  <a:pt x="7924407" y="54873"/>
                </a:cubicBezTo>
                <a:close/>
                <a:moveTo>
                  <a:pt x="7539416" y="54873"/>
                </a:moveTo>
                <a:cubicBezTo>
                  <a:pt x="7521221" y="54873"/>
                  <a:pt x="7506471" y="69623"/>
                  <a:pt x="7506471" y="87818"/>
                </a:cubicBezTo>
                <a:lnTo>
                  <a:pt x="7506471" y="323797"/>
                </a:lnTo>
                <a:cubicBezTo>
                  <a:pt x="7506471" y="341992"/>
                  <a:pt x="7521221" y="356742"/>
                  <a:pt x="7539416" y="356742"/>
                </a:cubicBezTo>
                <a:lnTo>
                  <a:pt x="7671191" y="356742"/>
                </a:lnTo>
                <a:cubicBezTo>
                  <a:pt x="7689386" y="356742"/>
                  <a:pt x="7704136" y="341992"/>
                  <a:pt x="7704136" y="323797"/>
                </a:cubicBezTo>
                <a:lnTo>
                  <a:pt x="7704136" y="87818"/>
                </a:lnTo>
                <a:cubicBezTo>
                  <a:pt x="7704136" y="69623"/>
                  <a:pt x="7689386" y="54873"/>
                  <a:pt x="7671191" y="54873"/>
                </a:cubicBezTo>
                <a:close/>
                <a:moveTo>
                  <a:pt x="7286200" y="54873"/>
                </a:moveTo>
                <a:cubicBezTo>
                  <a:pt x="7268005" y="54873"/>
                  <a:pt x="7253255" y="69623"/>
                  <a:pt x="7253255" y="87818"/>
                </a:cubicBezTo>
                <a:lnTo>
                  <a:pt x="7253255" y="323797"/>
                </a:lnTo>
                <a:cubicBezTo>
                  <a:pt x="7253255" y="341992"/>
                  <a:pt x="7268005" y="356742"/>
                  <a:pt x="7286200" y="356742"/>
                </a:cubicBezTo>
                <a:lnTo>
                  <a:pt x="7417975" y="356742"/>
                </a:lnTo>
                <a:cubicBezTo>
                  <a:pt x="7436170" y="356742"/>
                  <a:pt x="7450920" y="341992"/>
                  <a:pt x="7450920" y="323797"/>
                </a:cubicBezTo>
                <a:lnTo>
                  <a:pt x="7450920" y="87818"/>
                </a:lnTo>
                <a:cubicBezTo>
                  <a:pt x="7450920" y="69623"/>
                  <a:pt x="7436170" y="54873"/>
                  <a:pt x="7417975" y="54873"/>
                </a:cubicBezTo>
                <a:close/>
                <a:moveTo>
                  <a:pt x="7032984" y="54873"/>
                </a:moveTo>
                <a:cubicBezTo>
                  <a:pt x="7014789" y="54873"/>
                  <a:pt x="7000039" y="69623"/>
                  <a:pt x="7000039" y="87818"/>
                </a:cubicBezTo>
                <a:lnTo>
                  <a:pt x="7000039" y="323797"/>
                </a:lnTo>
                <a:cubicBezTo>
                  <a:pt x="7000039" y="341992"/>
                  <a:pt x="7014789" y="356742"/>
                  <a:pt x="7032984" y="356742"/>
                </a:cubicBezTo>
                <a:lnTo>
                  <a:pt x="7164759" y="356742"/>
                </a:lnTo>
                <a:cubicBezTo>
                  <a:pt x="7182954" y="356742"/>
                  <a:pt x="7197704" y="341992"/>
                  <a:pt x="7197704" y="323797"/>
                </a:cubicBezTo>
                <a:lnTo>
                  <a:pt x="7197704" y="87818"/>
                </a:lnTo>
                <a:cubicBezTo>
                  <a:pt x="7197704" y="69623"/>
                  <a:pt x="7182954" y="54873"/>
                  <a:pt x="7164759" y="54873"/>
                </a:cubicBezTo>
                <a:close/>
                <a:moveTo>
                  <a:pt x="6779768" y="54873"/>
                </a:moveTo>
                <a:cubicBezTo>
                  <a:pt x="6761573" y="54873"/>
                  <a:pt x="6746823" y="69623"/>
                  <a:pt x="6746823" y="87818"/>
                </a:cubicBezTo>
                <a:lnTo>
                  <a:pt x="6746823" y="323797"/>
                </a:lnTo>
                <a:cubicBezTo>
                  <a:pt x="6746823" y="341992"/>
                  <a:pt x="6761573" y="356742"/>
                  <a:pt x="6779768" y="356742"/>
                </a:cubicBezTo>
                <a:lnTo>
                  <a:pt x="6911543" y="356742"/>
                </a:lnTo>
                <a:cubicBezTo>
                  <a:pt x="6929738" y="356742"/>
                  <a:pt x="6944488" y="341992"/>
                  <a:pt x="6944488" y="323797"/>
                </a:cubicBezTo>
                <a:lnTo>
                  <a:pt x="6944488" y="87818"/>
                </a:lnTo>
                <a:cubicBezTo>
                  <a:pt x="6944488" y="69623"/>
                  <a:pt x="6929738" y="54873"/>
                  <a:pt x="6911543" y="54873"/>
                </a:cubicBezTo>
                <a:close/>
                <a:moveTo>
                  <a:pt x="6526552" y="54873"/>
                </a:moveTo>
                <a:cubicBezTo>
                  <a:pt x="6508357" y="54873"/>
                  <a:pt x="6493607" y="69623"/>
                  <a:pt x="6493607" y="87818"/>
                </a:cubicBezTo>
                <a:lnTo>
                  <a:pt x="6493607" y="323797"/>
                </a:lnTo>
                <a:cubicBezTo>
                  <a:pt x="6493607" y="341992"/>
                  <a:pt x="6508357" y="356742"/>
                  <a:pt x="6526552" y="356742"/>
                </a:cubicBezTo>
                <a:lnTo>
                  <a:pt x="6658327" y="356742"/>
                </a:lnTo>
                <a:cubicBezTo>
                  <a:pt x="6676522" y="356742"/>
                  <a:pt x="6691272" y="341992"/>
                  <a:pt x="6691272" y="323797"/>
                </a:cubicBezTo>
                <a:lnTo>
                  <a:pt x="6691272" y="87818"/>
                </a:lnTo>
                <a:cubicBezTo>
                  <a:pt x="6691272" y="69623"/>
                  <a:pt x="6676522" y="54873"/>
                  <a:pt x="6658327" y="54873"/>
                </a:cubicBezTo>
                <a:close/>
                <a:moveTo>
                  <a:pt x="6273336" y="54873"/>
                </a:moveTo>
                <a:cubicBezTo>
                  <a:pt x="6255141" y="54873"/>
                  <a:pt x="6240391" y="69623"/>
                  <a:pt x="6240391" y="87818"/>
                </a:cubicBezTo>
                <a:lnTo>
                  <a:pt x="6240391" y="323797"/>
                </a:lnTo>
                <a:cubicBezTo>
                  <a:pt x="6240391" y="341992"/>
                  <a:pt x="6255141" y="356742"/>
                  <a:pt x="6273336" y="356742"/>
                </a:cubicBezTo>
                <a:lnTo>
                  <a:pt x="6405111" y="356742"/>
                </a:lnTo>
                <a:cubicBezTo>
                  <a:pt x="6423306" y="356742"/>
                  <a:pt x="6438056" y="341992"/>
                  <a:pt x="6438056" y="323797"/>
                </a:cubicBezTo>
                <a:lnTo>
                  <a:pt x="6438056" y="87818"/>
                </a:lnTo>
                <a:cubicBezTo>
                  <a:pt x="6438056" y="69623"/>
                  <a:pt x="6423306" y="54873"/>
                  <a:pt x="6405111" y="54873"/>
                </a:cubicBezTo>
                <a:close/>
                <a:moveTo>
                  <a:pt x="6020120" y="54873"/>
                </a:moveTo>
                <a:cubicBezTo>
                  <a:pt x="6001925" y="54873"/>
                  <a:pt x="5987175" y="69623"/>
                  <a:pt x="5987175" y="87818"/>
                </a:cubicBezTo>
                <a:lnTo>
                  <a:pt x="5987175" y="323797"/>
                </a:lnTo>
                <a:cubicBezTo>
                  <a:pt x="5987175" y="341992"/>
                  <a:pt x="6001925" y="356742"/>
                  <a:pt x="6020120" y="356742"/>
                </a:cubicBezTo>
                <a:lnTo>
                  <a:pt x="6151895" y="356742"/>
                </a:lnTo>
                <a:cubicBezTo>
                  <a:pt x="6170090" y="356742"/>
                  <a:pt x="6184840" y="341992"/>
                  <a:pt x="6184840" y="323797"/>
                </a:cubicBezTo>
                <a:lnTo>
                  <a:pt x="6184840" y="87818"/>
                </a:lnTo>
                <a:cubicBezTo>
                  <a:pt x="6184840" y="69623"/>
                  <a:pt x="6170090" y="54873"/>
                  <a:pt x="6151895" y="54873"/>
                </a:cubicBezTo>
                <a:close/>
                <a:moveTo>
                  <a:pt x="5766904" y="54873"/>
                </a:moveTo>
                <a:cubicBezTo>
                  <a:pt x="5748709" y="54873"/>
                  <a:pt x="5733959" y="69623"/>
                  <a:pt x="5733959" y="87818"/>
                </a:cubicBezTo>
                <a:lnTo>
                  <a:pt x="5733959" y="323797"/>
                </a:lnTo>
                <a:cubicBezTo>
                  <a:pt x="5733959" y="341992"/>
                  <a:pt x="5748709" y="356742"/>
                  <a:pt x="5766904" y="356742"/>
                </a:cubicBezTo>
                <a:lnTo>
                  <a:pt x="5898679" y="356742"/>
                </a:lnTo>
                <a:cubicBezTo>
                  <a:pt x="5916874" y="356742"/>
                  <a:pt x="5931624" y="341992"/>
                  <a:pt x="5931624" y="323797"/>
                </a:cubicBezTo>
                <a:lnTo>
                  <a:pt x="5931624" y="87818"/>
                </a:lnTo>
                <a:cubicBezTo>
                  <a:pt x="5931624" y="69623"/>
                  <a:pt x="5916874" y="54873"/>
                  <a:pt x="5898679" y="54873"/>
                </a:cubicBezTo>
                <a:close/>
                <a:moveTo>
                  <a:pt x="5513688" y="54873"/>
                </a:moveTo>
                <a:cubicBezTo>
                  <a:pt x="5495493" y="54873"/>
                  <a:pt x="5480743" y="69623"/>
                  <a:pt x="5480743" y="87818"/>
                </a:cubicBezTo>
                <a:lnTo>
                  <a:pt x="5480743" y="323797"/>
                </a:lnTo>
                <a:cubicBezTo>
                  <a:pt x="5480743" y="341992"/>
                  <a:pt x="5495493" y="356742"/>
                  <a:pt x="5513688" y="356742"/>
                </a:cubicBezTo>
                <a:lnTo>
                  <a:pt x="5645463" y="356742"/>
                </a:lnTo>
                <a:cubicBezTo>
                  <a:pt x="5663658" y="356742"/>
                  <a:pt x="5678408" y="341992"/>
                  <a:pt x="5678408" y="323797"/>
                </a:cubicBezTo>
                <a:lnTo>
                  <a:pt x="5678408" y="87818"/>
                </a:lnTo>
                <a:cubicBezTo>
                  <a:pt x="5678408" y="69623"/>
                  <a:pt x="5663658" y="54873"/>
                  <a:pt x="5645463" y="54873"/>
                </a:cubicBezTo>
                <a:close/>
                <a:moveTo>
                  <a:pt x="5260472" y="54873"/>
                </a:moveTo>
                <a:cubicBezTo>
                  <a:pt x="5242277" y="54873"/>
                  <a:pt x="5227527" y="69623"/>
                  <a:pt x="5227527" y="87818"/>
                </a:cubicBezTo>
                <a:lnTo>
                  <a:pt x="5227527" y="323797"/>
                </a:lnTo>
                <a:cubicBezTo>
                  <a:pt x="5227527" y="341992"/>
                  <a:pt x="5242277" y="356742"/>
                  <a:pt x="5260472" y="356742"/>
                </a:cubicBezTo>
                <a:lnTo>
                  <a:pt x="5392247" y="356742"/>
                </a:lnTo>
                <a:cubicBezTo>
                  <a:pt x="5410442" y="356742"/>
                  <a:pt x="5425192" y="341992"/>
                  <a:pt x="5425192" y="323797"/>
                </a:cubicBezTo>
                <a:lnTo>
                  <a:pt x="5425192" y="87818"/>
                </a:lnTo>
                <a:cubicBezTo>
                  <a:pt x="5425192" y="69623"/>
                  <a:pt x="5410442" y="54873"/>
                  <a:pt x="5392247" y="54873"/>
                </a:cubicBezTo>
                <a:close/>
                <a:moveTo>
                  <a:pt x="5007256" y="54873"/>
                </a:moveTo>
                <a:cubicBezTo>
                  <a:pt x="4989061" y="54873"/>
                  <a:pt x="4974311" y="69623"/>
                  <a:pt x="4974311" y="87818"/>
                </a:cubicBezTo>
                <a:lnTo>
                  <a:pt x="4974311" y="323797"/>
                </a:lnTo>
                <a:cubicBezTo>
                  <a:pt x="4974311" y="341992"/>
                  <a:pt x="4989061" y="356742"/>
                  <a:pt x="5007256" y="356742"/>
                </a:cubicBezTo>
                <a:lnTo>
                  <a:pt x="5139031" y="356742"/>
                </a:lnTo>
                <a:cubicBezTo>
                  <a:pt x="5157226" y="356742"/>
                  <a:pt x="5171976" y="341992"/>
                  <a:pt x="5171976" y="323797"/>
                </a:cubicBezTo>
                <a:lnTo>
                  <a:pt x="5171976" y="87818"/>
                </a:lnTo>
                <a:cubicBezTo>
                  <a:pt x="5171976" y="69623"/>
                  <a:pt x="5157226" y="54873"/>
                  <a:pt x="5139031" y="54873"/>
                </a:cubicBezTo>
                <a:close/>
                <a:moveTo>
                  <a:pt x="4754040" y="54873"/>
                </a:moveTo>
                <a:cubicBezTo>
                  <a:pt x="4735845" y="54873"/>
                  <a:pt x="4721095" y="69623"/>
                  <a:pt x="4721095" y="87818"/>
                </a:cubicBezTo>
                <a:lnTo>
                  <a:pt x="4721095" y="323797"/>
                </a:lnTo>
                <a:cubicBezTo>
                  <a:pt x="4721095" y="341992"/>
                  <a:pt x="4735845" y="356742"/>
                  <a:pt x="4754040" y="356742"/>
                </a:cubicBezTo>
                <a:lnTo>
                  <a:pt x="4885815" y="356742"/>
                </a:lnTo>
                <a:cubicBezTo>
                  <a:pt x="4904010" y="356742"/>
                  <a:pt x="4918760" y="341992"/>
                  <a:pt x="4918760" y="323797"/>
                </a:cubicBezTo>
                <a:lnTo>
                  <a:pt x="4918760" y="87818"/>
                </a:lnTo>
                <a:cubicBezTo>
                  <a:pt x="4918760" y="69623"/>
                  <a:pt x="4904010" y="54873"/>
                  <a:pt x="4885815" y="54873"/>
                </a:cubicBezTo>
                <a:close/>
                <a:moveTo>
                  <a:pt x="4500824" y="54873"/>
                </a:moveTo>
                <a:cubicBezTo>
                  <a:pt x="4482629" y="54873"/>
                  <a:pt x="4467879" y="69623"/>
                  <a:pt x="4467879" y="87818"/>
                </a:cubicBezTo>
                <a:lnTo>
                  <a:pt x="4467879" y="323797"/>
                </a:lnTo>
                <a:cubicBezTo>
                  <a:pt x="4467879" y="341992"/>
                  <a:pt x="4482629" y="356742"/>
                  <a:pt x="4500824" y="356742"/>
                </a:cubicBezTo>
                <a:lnTo>
                  <a:pt x="4632599" y="356742"/>
                </a:lnTo>
                <a:cubicBezTo>
                  <a:pt x="4650794" y="356742"/>
                  <a:pt x="4665544" y="341992"/>
                  <a:pt x="4665544" y="323797"/>
                </a:cubicBezTo>
                <a:lnTo>
                  <a:pt x="4665544" y="87818"/>
                </a:lnTo>
                <a:cubicBezTo>
                  <a:pt x="4665544" y="69623"/>
                  <a:pt x="4650794" y="54873"/>
                  <a:pt x="4632599" y="54873"/>
                </a:cubicBezTo>
                <a:close/>
                <a:moveTo>
                  <a:pt x="4247608" y="54873"/>
                </a:moveTo>
                <a:cubicBezTo>
                  <a:pt x="4229413" y="54873"/>
                  <a:pt x="4214663" y="69623"/>
                  <a:pt x="4214663" y="87818"/>
                </a:cubicBezTo>
                <a:lnTo>
                  <a:pt x="4214663" y="323797"/>
                </a:lnTo>
                <a:cubicBezTo>
                  <a:pt x="4214663" y="341992"/>
                  <a:pt x="4229413" y="356742"/>
                  <a:pt x="4247608" y="356742"/>
                </a:cubicBezTo>
                <a:lnTo>
                  <a:pt x="4379383" y="356742"/>
                </a:lnTo>
                <a:cubicBezTo>
                  <a:pt x="4397578" y="356742"/>
                  <a:pt x="4412328" y="341992"/>
                  <a:pt x="4412328" y="323797"/>
                </a:cubicBezTo>
                <a:lnTo>
                  <a:pt x="4412328" y="87818"/>
                </a:lnTo>
                <a:cubicBezTo>
                  <a:pt x="4412328" y="69623"/>
                  <a:pt x="4397578" y="54873"/>
                  <a:pt x="4379383" y="54873"/>
                </a:cubicBezTo>
                <a:close/>
                <a:moveTo>
                  <a:pt x="3994392" y="54873"/>
                </a:moveTo>
                <a:cubicBezTo>
                  <a:pt x="3976197" y="54873"/>
                  <a:pt x="3961447" y="69623"/>
                  <a:pt x="3961447" y="87818"/>
                </a:cubicBezTo>
                <a:lnTo>
                  <a:pt x="3961447" y="323797"/>
                </a:lnTo>
                <a:cubicBezTo>
                  <a:pt x="3961447" y="341992"/>
                  <a:pt x="3976197" y="356742"/>
                  <a:pt x="3994392" y="356742"/>
                </a:cubicBezTo>
                <a:lnTo>
                  <a:pt x="4126167" y="356742"/>
                </a:lnTo>
                <a:cubicBezTo>
                  <a:pt x="4144362" y="356742"/>
                  <a:pt x="4159112" y="341992"/>
                  <a:pt x="4159112" y="323797"/>
                </a:cubicBezTo>
                <a:lnTo>
                  <a:pt x="4159112" y="87818"/>
                </a:lnTo>
                <a:cubicBezTo>
                  <a:pt x="4159112" y="69623"/>
                  <a:pt x="4144362" y="54873"/>
                  <a:pt x="4126167" y="54873"/>
                </a:cubicBezTo>
                <a:close/>
                <a:moveTo>
                  <a:pt x="3741176" y="54873"/>
                </a:moveTo>
                <a:cubicBezTo>
                  <a:pt x="3722981" y="54873"/>
                  <a:pt x="3708231" y="69623"/>
                  <a:pt x="3708231" y="87818"/>
                </a:cubicBezTo>
                <a:lnTo>
                  <a:pt x="3708231" y="323797"/>
                </a:lnTo>
                <a:cubicBezTo>
                  <a:pt x="3708231" y="341992"/>
                  <a:pt x="3722981" y="356742"/>
                  <a:pt x="3741176" y="356742"/>
                </a:cubicBezTo>
                <a:lnTo>
                  <a:pt x="3872951" y="356742"/>
                </a:lnTo>
                <a:cubicBezTo>
                  <a:pt x="3891146" y="356742"/>
                  <a:pt x="3905896" y="341992"/>
                  <a:pt x="3905896" y="323797"/>
                </a:cubicBezTo>
                <a:lnTo>
                  <a:pt x="3905896" y="87818"/>
                </a:lnTo>
                <a:cubicBezTo>
                  <a:pt x="3905896" y="69623"/>
                  <a:pt x="3891146" y="54873"/>
                  <a:pt x="3872951" y="54873"/>
                </a:cubicBezTo>
                <a:close/>
                <a:moveTo>
                  <a:pt x="3487961" y="54873"/>
                </a:moveTo>
                <a:cubicBezTo>
                  <a:pt x="3469765" y="54873"/>
                  <a:pt x="3455016" y="69623"/>
                  <a:pt x="3455016" y="87818"/>
                </a:cubicBezTo>
                <a:lnTo>
                  <a:pt x="3455016" y="323797"/>
                </a:lnTo>
                <a:cubicBezTo>
                  <a:pt x="3455016" y="341992"/>
                  <a:pt x="3469765" y="356742"/>
                  <a:pt x="3487961" y="356742"/>
                </a:cubicBezTo>
                <a:lnTo>
                  <a:pt x="3619735" y="356742"/>
                </a:lnTo>
                <a:cubicBezTo>
                  <a:pt x="3637930" y="356742"/>
                  <a:pt x="3652680" y="341992"/>
                  <a:pt x="3652680" y="323797"/>
                </a:cubicBezTo>
                <a:lnTo>
                  <a:pt x="3652680" y="87818"/>
                </a:lnTo>
                <a:cubicBezTo>
                  <a:pt x="3652680" y="69623"/>
                  <a:pt x="3637930" y="54873"/>
                  <a:pt x="3619735" y="54873"/>
                </a:cubicBezTo>
                <a:close/>
                <a:moveTo>
                  <a:pt x="3234745" y="54873"/>
                </a:moveTo>
                <a:cubicBezTo>
                  <a:pt x="3216550" y="54873"/>
                  <a:pt x="3201801" y="69623"/>
                  <a:pt x="3201801" y="87818"/>
                </a:cubicBezTo>
                <a:lnTo>
                  <a:pt x="3201801" y="323797"/>
                </a:lnTo>
                <a:cubicBezTo>
                  <a:pt x="3201801" y="341992"/>
                  <a:pt x="3216550" y="356742"/>
                  <a:pt x="3234745" y="356742"/>
                </a:cubicBezTo>
                <a:lnTo>
                  <a:pt x="3366520" y="356742"/>
                </a:lnTo>
                <a:cubicBezTo>
                  <a:pt x="3384715" y="356742"/>
                  <a:pt x="3399465" y="341992"/>
                  <a:pt x="3399465" y="323797"/>
                </a:cubicBezTo>
                <a:lnTo>
                  <a:pt x="3399465" y="87818"/>
                </a:lnTo>
                <a:cubicBezTo>
                  <a:pt x="3399465" y="69623"/>
                  <a:pt x="3384715" y="54873"/>
                  <a:pt x="3366520" y="54873"/>
                </a:cubicBezTo>
                <a:close/>
                <a:moveTo>
                  <a:pt x="2981529" y="54873"/>
                </a:moveTo>
                <a:cubicBezTo>
                  <a:pt x="2963334" y="54873"/>
                  <a:pt x="2948585" y="69623"/>
                  <a:pt x="2948585" y="87818"/>
                </a:cubicBezTo>
                <a:lnTo>
                  <a:pt x="2948585" y="323797"/>
                </a:lnTo>
                <a:cubicBezTo>
                  <a:pt x="2948585" y="341992"/>
                  <a:pt x="2963334" y="356742"/>
                  <a:pt x="2981529" y="356742"/>
                </a:cubicBezTo>
                <a:lnTo>
                  <a:pt x="3113304" y="356742"/>
                </a:lnTo>
                <a:cubicBezTo>
                  <a:pt x="3131499" y="356742"/>
                  <a:pt x="3146248" y="341992"/>
                  <a:pt x="3146248" y="323797"/>
                </a:cubicBezTo>
                <a:lnTo>
                  <a:pt x="3146248" y="87818"/>
                </a:lnTo>
                <a:cubicBezTo>
                  <a:pt x="3146248" y="69623"/>
                  <a:pt x="3131499" y="54873"/>
                  <a:pt x="3113304" y="54873"/>
                </a:cubicBezTo>
                <a:close/>
                <a:moveTo>
                  <a:pt x="2728313" y="54873"/>
                </a:moveTo>
                <a:cubicBezTo>
                  <a:pt x="2710118" y="54873"/>
                  <a:pt x="2695367" y="69623"/>
                  <a:pt x="2695367" y="87818"/>
                </a:cubicBezTo>
                <a:lnTo>
                  <a:pt x="2695367" y="323797"/>
                </a:lnTo>
                <a:cubicBezTo>
                  <a:pt x="2695367" y="341992"/>
                  <a:pt x="2710118" y="356742"/>
                  <a:pt x="2728313" y="356742"/>
                </a:cubicBezTo>
                <a:lnTo>
                  <a:pt x="2860088" y="356742"/>
                </a:lnTo>
                <a:cubicBezTo>
                  <a:pt x="2878283" y="356742"/>
                  <a:pt x="2893033" y="341992"/>
                  <a:pt x="2893033" y="323797"/>
                </a:cubicBezTo>
                <a:lnTo>
                  <a:pt x="2893033" y="87818"/>
                </a:lnTo>
                <a:cubicBezTo>
                  <a:pt x="2893033" y="69623"/>
                  <a:pt x="2878283" y="54873"/>
                  <a:pt x="2860088" y="54873"/>
                </a:cubicBezTo>
                <a:close/>
                <a:moveTo>
                  <a:pt x="2475097" y="54873"/>
                </a:moveTo>
                <a:cubicBezTo>
                  <a:pt x="2456902" y="54873"/>
                  <a:pt x="2442152" y="69623"/>
                  <a:pt x="2442152" y="87818"/>
                </a:cubicBezTo>
                <a:lnTo>
                  <a:pt x="2442152" y="323797"/>
                </a:lnTo>
                <a:cubicBezTo>
                  <a:pt x="2442152" y="341992"/>
                  <a:pt x="2456902" y="356742"/>
                  <a:pt x="2475097" y="356742"/>
                </a:cubicBezTo>
                <a:lnTo>
                  <a:pt x="2606872" y="356742"/>
                </a:lnTo>
                <a:cubicBezTo>
                  <a:pt x="2625067" y="356742"/>
                  <a:pt x="2639817" y="341992"/>
                  <a:pt x="2639817" y="323797"/>
                </a:cubicBezTo>
                <a:lnTo>
                  <a:pt x="2639817" y="87818"/>
                </a:lnTo>
                <a:cubicBezTo>
                  <a:pt x="2639817" y="69623"/>
                  <a:pt x="2625067" y="54873"/>
                  <a:pt x="2606872" y="54873"/>
                </a:cubicBezTo>
                <a:close/>
                <a:moveTo>
                  <a:pt x="2221880" y="54873"/>
                </a:moveTo>
                <a:cubicBezTo>
                  <a:pt x="2203687" y="54873"/>
                  <a:pt x="2188936" y="69623"/>
                  <a:pt x="2188936" y="87818"/>
                </a:cubicBezTo>
                <a:lnTo>
                  <a:pt x="2188936" y="323797"/>
                </a:lnTo>
                <a:cubicBezTo>
                  <a:pt x="2188936" y="341992"/>
                  <a:pt x="2203687" y="356742"/>
                  <a:pt x="2221880" y="356742"/>
                </a:cubicBezTo>
                <a:lnTo>
                  <a:pt x="2353656" y="356742"/>
                </a:lnTo>
                <a:cubicBezTo>
                  <a:pt x="2371851" y="356742"/>
                  <a:pt x="2386601" y="341992"/>
                  <a:pt x="2386601" y="323797"/>
                </a:cubicBezTo>
                <a:lnTo>
                  <a:pt x="2386601" y="87818"/>
                </a:lnTo>
                <a:cubicBezTo>
                  <a:pt x="2386601" y="69623"/>
                  <a:pt x="2371851" y="54873"/>
                  <a:pt x="2353656" y="54873"/>
                </a:cubicBezTo>
                <a:close/>
                <a:moveTo>
                  <a:pt x="1968665" y="54873"/>
                </a:moveTo>
                <a:cubicBezTo>
                  <a:pt x="1950469" y="54873"/>
                  <a:pt x="1935720" y="69623"/>
                  <a:pt x="1935720" y="87818"/>
                </a:cubicBezTo>
                <a:lnTo>
                  <a:pt x="1935720" y="323797"/>
                </a:lnTo>
                <a:cubicBezTo>
                  <a:pt x="1935720" y="341992"/>
                  <a:pt x="1950469" y="356742"/>
                  <a:pt x="1968665" y="356742"/>
                </a:cubicBezTo>
                <a:lnTo>
                  <a:pt x="2100440" y="356742"/>
                </a:lnTo>
                <a:cubicBezTo>
                  <a:pt x="2118635" y="356742"/>
                  <a:pt x="2133386" y="341992"/>
                  <a:pt x="2133386" y="323797"/>
                </a:cubicBezTo>
                <a:lnTo>
                  <a:pt x="2133386" y="87818"/>
                </a:lnTo>
                <a:cubicBezTo>
                  <a:pt x="2133386" y="69623"/>
                  <a:pt x="2118635" y="54873"/>
                  <a:pt x="2100440" y="54873"/>
                </a:cubicBezTo>
                <a:close/>
                <a:moveTo>
                  <a:pt x="1715449" y="54873"/>
                </a:moveTo>
                <a:cubicBezTo>
                  <a:pt x="1697254" y="54873"/>
                  <a:pt x="1682504" y="69623"/>
                  <a:pt x="1682504" y="87818"/>
                </a:cubicBezTo>
                <a:lnTo>
                  <a:pt x="1682504" y="323797"/>
                </a:lnTo>
                <a:cubicBezTo>
                  <a:pt x="1682504" y="341992"/>
                  <a:pt x="1697254" y="356742"/>
                  <a:pt x="1715449" y="356742"/>
                </a:cubicBezTo>
                <a:lnTo>
                  <a:pt x="1847224" y="356742"/>
                </a:lnTo>
                <a:cubicBezTo>
                  <a:pt x="1865419" y="356742"/>
                  <a:pt x="1880169" y="341992"/>
                  <a:pt x="1880169" y="323797"/>
                </a:cubicBezTo>
                <a:lnTo>
                  <a:pt x="1880169" y="87818"/>
                </a:lnTo>
                <a:cubicBezTo>
                  <a:pt x="1880169" y="69623"/>
                  <a:pt x="1865419" y="54873"/>
                  <a:pt x="1847224" y="54873"/>
                </a:cubicBezTo>
                <a:close/>
                <a:moveTo>
                  <a:pt x="1462233" y="54873"/>
                </a:moveTo>
                <a:cubicBezTo>
                  <a:pt x="1444038" y="54873"/>
                  <a:pt x="1429288" y="69623"/>
                  <a:pt x="1429288" y="87818"/>
                </a:cubicBezTo>
                <a:lnTo>
                  <a:pt x="1429288" y="323797"/>
                </a:lnTo>
                <a:cubicBezTo>
                  <a:pt x="1429288" y="341992"/>
                  <a:pt x="1444038" y="356742"/>
                  <a:pt x="1462233" y="356742"/>
                </a:cubicBezTo>
                <a:lnTo>
                  <a:pt x="1594008" y="356742"/>
                </a:lnTo>
                <a:cubicBezTo>
                  <a:pt x="1612203" y="356742"/>
                  <a:pt x="1626953" y="341992"/>
                  <a:pt x="1626953" y="323797"/>
                </a:cubicBezTo>
                <a:lnTo>
                  <a:pt x="1626953" y="87818"/>
                </a:lnTo>
                <a:cubicBezTo>
                  <a:pt x="1626953" y="69623"/>
                  <a:pt x="1612203" y="54873"/>
                  <a:pt x="1594008" y="54873"/>
                </a:cubicBezTo>
                <a:close/>
                <a:moveTo>
                  <a:pt x="1209019" y="54873"/>
                </a:moveTo>
                <a:cubicBezTo>
                  <a:pt x="1190823" y="54873"/>
                  <a:pt x="1176073" y="69623"/>
                  <a:pt x="1176073" y="87818"/>
                </a:cubicBezTo>
                <a:lnTo>
                  <a:pt x="1176073" y="323797"/>
                </a:lnTo>
                <a:cubicBezTo>
                  <a:pt x="1176073" y="341992"/>
                  <a:pt x="1190823" y="356742"/>
                  <a:pt x="1209019" y="356742"/>
                </a:cubicBezTo>
                <a:lnTo>
                  <a:pt x="1340793" y="356742"/>
                </a:lnTo>
                <a:cubicBezTo>
                  <a:pt x="1358988" y="356742"/>
                  <a:pt x="1373738" y="341992"/>
                  <a:pt x="1373738" y="323797"/>
                </a:cubicBezTo>
                <a:lnTo>
                  <a:pt x="1373738" y="87818"/>
                </a:lnTo>
                <a:cubicBezTo>
                  <a:pt x="1373738" y="69623"/>
                  <a:pt x="1358988" y="54873"/>
                  <a:pt x="1340793" y="54873"/>
                </a:cubicBezTo>
                <a:close/>
                <a:moveTo>
                  <a:pt x="955802" y="54873"/>
                </a:moveTo>
                <a:cubicBezTo>
                  <a:pt x="937607" y="54873"/>
                  <a:pt x="922857" y="69623"/>
                  <a:pt x="922857" y="87818"/>
                </a:cubicBezTo>
                <a:lnTo>
                  <a:pt x="922857" y="323797"/>
                </a:lnTo>
                <a:cubicBezTo>
                  <a:pt x="922857" y="341992"/>
                  <a:pt x="937607" y="356742"/>
                  <a:pt x="955802" y="356742"/>
                </a:cubicBezTo>
                <a:lnTo>
                  <a:pt x="1087577" y="356742"/>
                </a:lnTo>
                <a:cubicBezTo>
                  <a:pt x="1105773" y="356742"/>
                  <a:pt x="1120522" y="341992"/>
                  <a:pt x="1120522" y="323797"/>
                </a:cubicBezTo>
                <a:lnTo>
                  <a:pt x="1120522" y="87818"/>
                </a:lnTo>
                <a:cubicBezTo>
                  <a:pt x="1120522" y="69623"/>
                  <a:pt x="1105773" y="54873"/>
                  <a:pt x="1087577" y="54873"/>
                </a:cubicBezTo>
                <a:close/>
                <a:moveTo>
                  <a:pt x="702586" y="54873"/>
                </a:moveTo>
                <a:cubicBezTo>
                  <a:pt x="684391" y="54873"/>
                  <a:pt x="669641" y="69623"/>
                  <a:pt x="669641" y="87818"/>
                </a:cubicBezTo>
                <a:lnTo>
                  <a:pt x="669641" y="323797"/>
                </a:lnTo>
                <a:cubicBezTo>
                  <a:pt x="669641" y="341992"/>
                  <a:pt x="684391" y="356742"/>
                  <a:pt x="702586" y="356742"/>
                </a:cubicBezTo>
                <a:lnTo>
                  <a:pt x="834362" y="356742"/>
                </a:lnTo>
                <a:cubicBezTo>
                  <a:pt x="852556" y="356742"/>
                  <a:pt x="867306" y="341992"/>
                  <a:pt x="867306" y="323797"/>
                </a:cubicBezTo>
                <a:lnTo>
                  <a:pt x="867306" y="87818"/>
                </a:lnTo>
                <a:cubicBezTo>
                  <a:pt x="867306" y="69623"/>
                  <a:pt x="852556" y="54873"/>
                  <a:pt x="834362" y="54873"/>
                </a:cubicBezTo>
                <a:close/>
                <a:moveTo>
                  <a:pt x="449370" y="54873"/>
                </a:moveTo>
                <a:cubicBezTo>
                  <a:pt x="431175" y="54873"/>
                  <a:pt x="416425" y="69623"/>
                  <a:pt x="416425" y="87818"/>
                </a:cubicBezTo>
                <a:lnTo>
                  <a:pt x="416425" y="323797"/>
                </a:lnTo>
                <a:cubicBezTo>
                  <a:pt x="416425" y="341992"/>
                  <a:pt x="431175" y="356742"/>
                  <a:pt x="449370" y="356742"/>
                </a:cubicBezTo>
                <a:lnTo>
                  <a:pt x="581145" y="356742"/>
                </a:lnTo>
                <a:cubicBezTo>
                  <a:pt x="599340" y="356742"/>
                  <a:pt x="614090" y="341992"/>
                  <a:pt x="614090" y="323797"/>
                </a:cubicBezTo>
                <a:lnTo>
                  <a:pt x="614090" y="87818"/>
                </a:lnTo>
                <a:cubicBezTo>
                  <a:pt x="614090" y="69623"/>
                  <a:pt x="599340" y="54873"/>
                  <a:pt x="581145" y="54873"/>
                </a:cubicBezTo>
                <a:close/>
                <a:moveTo>
                  <a:pt x="196155" y="54873"/>
                </a:moveTo>
                <a:cubicBezTo>
                  <a:pt x="177959" y="54873"/>
                  <a:pt x="163209" y="69623"/>
                  <a:pt x="163209" y="87818"/>
                </a:cubicBezTo>
                <a:lnTo>
                  <a:pt x="163209" y="323797"/>
                </a:lnTo>
                <a:cubicBezTo>
                  <a:pt x="163209" y="341992"/>
                  <a:pt x="177959" y="356742"/>
                  <a:pt x="196155" y="356742"/>
                </a:cubicBezTo>
                <a:lnTo>
                  <a:pt x="327929" y="356742"/>
                </a:lnTo>
                <a:cubicBezTo>
                  <a:pt x="346124" y="356742"/>
                  <a:pt x="360874" y="341992"/>
                  <a:pt x="360874" y="323797"/>
                </a:cubicBezTo>
                <a:lnTo>
                  <a:pt x="360874" y="87818"/>
                </a:lnTo>
                <a:cubicBezTo>
                  <a:pt x="360874" y="69623"/>
                  <a:pt x="346124" y="54873"/>
                  <a:pt x="327929" y="54873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54873"/>
                </a:lnTo>
                <a:lnTo>
                  <a:pt x="17168208" y="54873"/>
                </a:lnTo>
                <a:cubicBezTo>
                  <a:pt x="17150013" y="54873"/>
                  <a:pt x="17135263" y="69623"/>
                  <a:pt x="17135263" y="87818"/>
                </a:cubicBezTo>
                <a:lnTo>
                  <a:pt x="17135263" y="323797"/>
                </a:lnTo>
                <a:cubicBezTo>
                  <a:pt x="17135263" y="341992"/>
                  <a:pt x="17150013" y="356742"/>
                  <a:pt x="17168208" y="356742"/>
                </a:cubicBezTo>
                <a:lnTo>
                  <a:pt x="17229999" y="356742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56742"/>
                </a:lnTo>
                <a:lnTo>
                  <a:pt x="8690655" y="356742"/>
                </a:lnTo>
                <a:cubicBezTo>
                  <a:pt x="8708850" y="356742"/>
                  <a:pt x="8723600" y="341992"/>
                  <a:pt x="8723600" y="323797"/>
                </a:cubicBezTo>
                <a:lnTo>
                  <a:pt x="8723600" y="87818"/>
                </a:lnTo>
                <a:cubicBezTo>
                  <a:pt x="8723600" y="69623"/>
                  <a:pt x="8708850" y="54873"/>
                  <a:pt x="8690655" y="54873"/>
                </a:cubicBezTo>
                <a:lnTo>
                  <a:pt x="8615942" y="54873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52266" y="54873"/>
                </a:lnTo>
                <a:cubicBezTo>
                  <a:pt x="8534071" y="54873"/>
                  <a:pt x="8519321" y="69623"/>
                  <a:pt x="8519321" y="87818"/>
                </a:cubicBezTo>
                <a:lnTo>
                  <a:pt x="8519321" y="323797"/>
                </a:lnTo>
                <a:cubicBezTo>
                  <a:pt x="8519321" y="341992"/>
                  <a:pt x="8534071" y="356742"/>
                  <a:pt x="8552266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74713" y="356742"/>
                </a:lnTo>
                <a:cubicBezTo>
                  <a:pt x="92908" y="356742"/>
                  <a:pt x="107658" y="341992"/>
                  <a:pt x="107658" y="323797"/>
                </a:cubicBezTo>
                <a:lnTo>
                  <a:pt x="107658" y="87818"/>
                </a:lnTo>
                <a:cubicBezTo>
                  <a:pt x="107658" y="69623"/>
                  <a:pt x="92908" y="54873"/>
                  <a:pt x="74713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E1A1E34-9654-B7D3-4C17-C0D099216C36}"/>
              </a:ext>
            </a:extLst>
          </p:cNvPr>
          <p:cNvSpPr/>
          <p:nvPr/>
        </p:nvSpPr>
        <p:spPr bwMode="auto">
          <a:xfrm>
            <a:off x="677525" y="1569627"/>
            <a:ext cx="8550950" cy="204277"/>
          </a:xfrm>
          <a:custGeom>
            <a:avLst/>
            <a:gdLst>
              <a:gd name="connsiteX0" fmla="*/ 16860730 w 17229999"/>
              <a:gd name="connsiteY0" fmla="*/ 54873 h 411614"/>
              <a:gd name="connsiteX1" fmla="*/ 16827785 w 17229999"/>
              <a:gd name="connsiteY1" fmla="*/ 87818 h 411614"/>
              <a:gd name="connsiteX2" fmla="*/ 16827785 w 17229999"/>
              <a:gd name="connsiteY2" fmla="*/ 323797 h 411614"/>
              <a:gd name="connsiteX3" fmla="*/ 16860730 w 17229999"/>
              <a:gd name="connsiteY3" fmla="*/ 356742 h 411614"/>
              <a:gd name="connsiteX4" fmla="*/ 16992505 w 17229999"/>
              <a:gd name="connsiteY4" fmla="*/ 356742 h 411614"/>
              <a:gd name="connsiteX5" fmla="*/ 17025450 w 17229999"/>
              <a:gd name="connsiteY5" fmla="*/ 323797 h 411614"/>
              <a:gd name="connsiteX6" fmla="*/ 17025450 w 17229999"/>
              <a:gd name="connsiteY6" fmla="*/ 87818 h 411614"/>
              <a:gd name="connsiteX7" fmla="*/ 16992505 w 17229999"/>
              <a:gd name="connsiteY7" fmla="*/ 54873 h 411614"/>
              <a:gd name="connsiteX8" fmla="*/ 16553254 w 17229999"/>
              <a:gd name="connsiteY8" fmla="*/ 54873 h 411614"/>
              <a:gd name="connsiteX9" fmla="*/ 16520309 w 17229999"/>
              <a:gd name="connsiteY9" fmla="*/ 87818 h 411614"/>
              <a:gd name="connsiteX10" fmla="*/ 16520309 w 17229999"/>
              <a:gd name="connsiteY10" fmla="*/ 323797 h 411614"/>
              <a:gd name="connsiteX11" fmla="*/ 16553254 w 17229999"/>
              <a:gd name="connsiteY11" fmla="*/ 356742 h 411614"/>
              <a:gd name="connsiteX12" fmla="*/ 16685029 w 17229999"/>
              <a:gd name="connsiteY12" fmla="*/ 356742 h 411614"/>
              <a:gd name="connsiteX13" fmla="*/ 16717974 w 17229999"/>
              <a:gd name="connsiteY13" fmla="*/ 323797 h 411614"/>
              <a:gd name="connsiteX14" fmla="*/ 16717974 w 17229999"/>
              <a:gd name="connsiteY14" fmla="*/ 87818 h 411614"/>
              <a:gd name="connsiteX15" fmla="*/ 16685029 w 17229999"/>
              <a:gd name="connsiteY15" fmla="*/ 54873 h 411614"/>
              <a:gd name="connsiteX16" fmla="*/ 16245778 w 17229999"/>
              <a:gd name="connsiteY16" fmla="*/ 54873 h 411614"/>
              <a:gd name="connsiteX17" fmla="*/ 16212833 w 17229999"/>
              <a:gd name="connsiteY17" fmla="*/ 87818 h 411614"/>
              <a:gd name="connsiteX18" fmla="*/ 16212833 w 17229999"/>
              <a:gd name="connsiteY18" fmla="*/ 323797 h 411614"/>
              <a:gd name="connsiteX19" fmla="*/ 16245778 w 17229999"/>
              <a:gd name="connsiteY19" fmla="*/ 356742 h 411614"/>
              <a:gd name="connsiteX20" fmla="*/ 16377553 w 17229999"/>
              <a:gd name="connsiteY20" fmla="*/ 356742 h 411614"/>
              <a:gd name="connsiteX21" fmla="*/ 16410498 w 17229999"/>
              <a:gd name="connsiteY21" fmla="*/ 323797 h 411614"/>
              <a:gd name="connsiteX22" fmla="*/ 16410498 w 17229999"/>
              <a:gd name="connsiteY22" fmla="*/ 87818 h 411614"/>
              <a:gd name="connsiteX23" fmla="*/ 16377553 w 17229999"/>
              <a:gd name="connsiteY23" fmla="*/ 54873 h 411614"/>
              <a:gd name="connsiteX24" fmla="*/ 15938302 w 17229999"/>
              <a:gd name="connsiteY24" fmla="*/ 54873 h 411614"/>
              <a:gd name="connsiteX25" fmla="*/ 15905357 w 17229999"/>
              <a:gd name="connsiteY25" fmla="*/ 87818 h 411614"/>
              <a:gd name="connsiteX26" fmla="*/ 15905357 w 17229999"/>
              <a:gd name="connsiteY26" fmla="*/ 323797 h 411614"/>
              <a:gd name="connsiteX27" fmla="*/ 15938302 w 17229999"/>
              <a:gd name="connsiteY27" fmla="*/ 356742 h 411614"/>
              <a:gd name="connsiteX28" fmla="*/ 16070077 w 17229999"/>
              <a:gd name="connsiteY28" fmla="*/ 356742 h 411614"/>
              <a:gd name="connsiteX29" fmla="*/ 16103022 w 17229999"/>
              <a:gd name="connsiteY29" fmla="*/ 323797 h 411614"/>
              <a:gd name="connsiteX30" fmla="*/ 16103022 w 17229999"/>
              <a:gd name="connsiteY30" fmla="*/ 87818 h 411614"/>
              <a:gd name="connsiteX31" fmla="*/ 16070077 w 17229999"/>
              <a:gd name="connsiteY31" fmla="*/ 54873 h 411614"/>
              <a:gd name="connsiteX32" fmla="*/ 15630826 w 17229999"/>
              <a:gd name="connsiteY32" fmla="*/ 54873 h 411614"/>
              <a:gd name="connsiteX33" fmla="*/ 15597881 w 17229999"/>
              <a:gd name="connsiteY33" fmla="*/ 87818 h 411614"/>
              <a:gd name="connsiteX34" fmla="*/ 15597881 w 17229999"/>
              <a:gd name="connsiteY34" fmla="*/ 323797 h 411614"/>
              <a:gd name="connsiteX35" fmla="*/ 15630826 w 17229999"/>
              <a:gd name="connsiteY35" fmla="*/ 356742 h 411614"/>
              <a:gd name="connsiteX36" fmla="*/ 15762601 w 17229999"/>
              <a:gd name="connsiteY36" fmla="*/ 356742 h 411614"/>
              <a:gd name="connsiteX37" fmla="*/ 15795546 w 17229999"/>
              <a:gd name="connsiteY37" fmla="*/ 323797 h 411614"/>
              <a:gd name="connsiteX38" fmla="*/ 15795546 w 17229999"/>
              <a:gd name="connsiteY38" fmla="*/ 87818 h 411614"/>
              <a:gd name="connsiteX39" fmla="*/ 15762601 w 17229999"/>
              <a:gd name="connsiteY39" fmla="*/ 54873 h 411614"/>
              <a:gd name="connsiteX40" fmla="*/ 15323350 w 17229999"/>
              <a:gd name="connsiteY40" fmla="*/ 54873 h 411614"/>
              <a:gd name="connsiteX41" fmla="*/ 15290405 w 17229999"/>
              <a:gd name="connsiteY41" fmla="*/ 87818 h 411614"/>
              <a:gd name="connsiteX42" fmla="*/ 15290405 w 17229999"/>
              <a:gd name="connsiteY42" fmla="*/ 323797 h 411614"/>
              <a:gd name="connsiteX43" fmla="*/ 15323350 w 17229999"/>
              <a:gd name="connsiteY43" fmla="*/ 356742 h 411614"/>
              <a:gd name="connsiteX44" fmla="*/ 15455125 w 17229999"/>
              <a:gd name="connsiteY44" fmla="*/ 356742 h 411614"/>
              <a:gd name="connsiteX45" fmla="*/ 15488070 w 17229999"/>
              <a:gd name="connsiteY45" fmla="*/ 323797 h 411614"/>
              <a:gd name="connsiteX46" fmla="*/ 15488070 w 17229999"/>
              <a:gd name="connsiteY46" fmla="*/ 87818 h 411614"/>
              <a:gd name="connsiteX47" fmla="*/ 15455125 w 17229999"/>
              <a:gd name="connsiteY47" fmla="*/ 54873 h 411614"/>
              <a:gd name="connsiteX48" fmla="*/ 15015874 w 17229999"/>
              <a:gd name="connsiteY48" fmla="*/ 54873 h 411614"/>
              <a:gd name="connsiteX49" fmla="*/ 14982929 w 17229999"/>
              <a:gd name="connsiteY49" fmla="*/ 87818 h 411614"/>
              <a:gd name="connsiteX50" fmla="*/ 14982929 w 17229999"/>
              <a:gd name="connsiteY50" fmla="*/ 323797 h 411614"/>
              <a:gd name="connsiteX51" fmla="*/ 15015874 w 17229999"/>
              <a:gd name="connsiteY51" fmla="*/ 356742 h 411614"/>
              <a:gd name="connsiteX52" fmla="*/ 15147649 w 17229999"/>
              <a:gd name="connsiteY52" fmla="*/ 356742 h 411614"/>
              <a:gd name="connsiteX53" fmla="*/ 15180594 w 17229999"/>
              <a:gd name="connsiteY53" fmla="*/ 323797 h 411614"/>
              <a:gd name="connsiteX54" fmla="*/ 15180594 w 17229999"/>
              <a:gd name="connsiteY54" fmla="*/ 87818 h 411614"/>
              <a:gd name="connsiteX55" fmla="*/ 15147649 w 17229999"/>
              <a:gd name="connsiteY55" fmla="*/ 54873 h 411614"/>
              <a:gd name="connsiteX56" fmla="*/ 14708398 w 17229999"/>
              <a:gd name="connsiteY56" fmla="*/ 54873 h 411614"/>
              <a:gd name="connsiteX57" fmla="*/ 14675453 w 17229999"/>
              <a:gd name="connsiteY57" fmla="*/ 87818 h 411614"/>
              <a:gd name="connsiteX58" fmla="*/ 14675453 w 17229999"/>
              <a:gd name="connsiteY58" fmla="*/ 323797 h 411614"/>
              <a:gd name="connsiteX59" fmla="*/ 14708398 w 17229999"/>
              <a:gd name="connsiteY59" fmla="*/ 356742 h 411614"/>
              <a:gd name="connsiteX60" fmla="*/ 14840173 w 17229999"/>
              <a:gd name="connsiteY60" fmla="*/ 356742 h 411614"/>
              <a:gd name="connsiteX61" fmla="*/ 14873118 w 17229999"/>
              <a:gd name="connsiteY61" fmla="*/ 323797 h 411614"/>
              <a:gd name="connsiteX62" fmla="*/ 14873118 w 17229999"/>
              <a:gd name="connsiteY62" fmla="*/ 87818 h 411614"/>
              <a:gd name="connsiteX63" fmla="*/ 14840173 w 17229999"/>
              <a:gd name="connsiteY63" fmla="*/ 54873 h 411614"/>
              <a:gd name="connsiteX64" fmla="*/ 14400922 w 17229999"/>
              <a:gd name="connsiteY64" fmla="*/ 54873 h 411614"/>
              <a:gd name="connsiteX65" fmla="*/ 14367977 w 17229999"/>
              <a:gd name="connsiteY65" fmla="*/ 87818 h 411614"/>
              <a:gd name="connsiteX66" fmla="*/ 14367977 w 17229999"/>
              <a:gd name="connsiteY66" fmla="*/ 323797 h 411614"/>
              <a:gd name="connsiteX67" fmla="*/ 14400922 w 17229999"/>
              <a:gd name="connsiteY67" fmla="*/ 356742 h 411614"/>
              <a:gd name="connsiteX68" fmla="*/ 14532697 w 17229999"/>
              <a:gd name="connsiteY68" fmla="*/ 356742 h 411614"/>
              <a:gd name="connsiteX69" fmla="*/ 14565642 w 17229999"/>
              <a:gd name="connsiteY69" fmla="*/ 323797 h 411614"/>
              <a:gd name="connsiteX70" fmla="*/ 14565642 w 17229999"/>
              <a:gd name="connsiteY70" fmla="*/ 87818 h 411614"/>
              <a:gd name="connsiteX71" fmla="*/ 14532697 w 17229999"/>
              <a:gd name="connsiteY71" fmla="*/ 54873 h 411614"/>
              <a:gd name="connsiteX72" fmla="*/ 14093446 w 17229999"/>
              <a:gd name="connsiteY72" fmla="*/ 54873 h 411614"/>
              <a:gd name="connsiteX73" fmla="*/ 14060501 w 17229999"/>
              <a:gd name="connsiteY73" fmla="*/ 87818 h 411614"/>
              <a:gd name="connsiteX74" fmla="*/ 14060501 w 17229999"/>
              <a:gd name="connsiteY74" fmla="*/ 323797 h 411614"/>
              <a:gd name="connsiteX75" fmla="*/ 14093446 w 17229999"/>
              <a:gd name="connsiteY75" fmla="*/ 356742 h 411614"/>
              <a:gd name="connsiteX76" fmla="*/ 14225221 w 17229999"/>
              <a:gd name="connsiteY76" fmla="*/ 356742 h 411614"/>
              <a:gd name="connsiteX77" fmla="*/ 14258166 w 17229999"/>
              <a:gd name="connsiteY77" fmla="*/ 323797 h 411614"/>
              <a:gd name="connsiteX78" fmla="*/ 14258166 w 17229999"/>
              <a:gd name="connsiteY78" fmla="*/ 87818 h 411614"/>
              <a:gd name="connsiteX79" fmla="*/ 14225221 w 17229999"/>
              <a:gd name="connsiteY79" fmla="*/ 54873 h 411614"/>
              <a:gd name="connsiteX80" fmla="*/ 13785970 w 17229999"/>
              <a:gd name="connsiteY80" fmla="*/ 54873 h 411614"/>
              <a:gd name="connsiteX81" fmla="*/ 13753025 w 17229999"/>
              <a:gd name="connsiteY81" fmla="*/ 87818 h 411614"/>
              <a:gd name="connsiteX82" fmla="*/ 13753025 w 17229999"/>
              <a:gd name="connsiteY82" fmla="*/ 323797 h 411614"/>
              <a:gd name="connsiteX83" fmla="*/ 13785970 w 17229999"/>
              <a:gd name="connsiteY83" fmla="*/ 356742 h 411614"/>
              <a:gd name="connsiteX84" fmla="*/ 13917745 w 17229999"/>
              <a:gd name="connsiteY84" fmla="*/ 356742 h 411614"/>
              <a:gd name="connsiteX85" fmla="*/ 13950690 w 17229999"/>
              <a:gd name="connsiteY85" fmla="*/ 323797 h 411614"/>
              <a:gd name="connsiteX86" fmla="*/ 13950690 w 17229999"/>
              <a:gd name="connsiteY86" fmla="*/ 87818 h 411614"/>
              <a:gd name="connsiteX87" fmla="*/ 13917745 w 17229999"/>
              <a:gd name="connsiteY87" fmla="*/ 54873 h 411614"/>
              <a:gd name="connsiteX88" fmla="*/ 13478494 w 17229999"/>
              <a:gd name="connsiteY88" fmla="*/ 54873 h 411614"/>
              <a:gd name="connsiteX89" fmla="*/ 13445549 w 17229999"/>
              <a:gd name="connsiteY89" fmla="*/ 87818 h 411614"/>
              <a:gd name="connsiteX90" fmla="*/ 13445549 w 17229999"/>
              <a:gd name="connsiteY90" fmla="*/ 323797 h 411614"/>
              <a:gd name="connsiteX91" fmla="*/ 13478494 w 17229999"/>
              <a:gd name="connsiteY91" fmla="*/ 356742 h 411614"/>
              <a:gd name="connsiteX92" fmla="*/ 13610269 w 17229999"/>
              <a:gd name="connsiteY92" fmla="*/ 356742 h 411614"/>
              <a:gd name="connsiteX93" fmla="*/ 13643214 w 17229999"/>
              <a:gd name="connsiteY93" fmla="*/ 323797 h 411614"/>
              <a:gd name="connsiteX94" fmla="*/ 13643214 w 17229999"/>
              <a:gd name="connsiteY94" fmla="*/ 87818 h 411614"/>
              <a:gd name="connsiteX95" fmla="*/ 13610269 w 17229999"/>
              <a:gd name="connsiteY95" fmla="*/ 54873 h 411614"/>
              <a:gd name="connsiteX96" fmla="*/ 13171018 w 17229999"/>
              <a:gd name="connsiteY96" fmla="*/ 54873 h 411614"/>
              <a:gd name="connsiteX97" fmla="*/ 13138073 w 17229999"/>
              <a:gd name="connsiteY97" fmla="*/ 87818 h 411614"/>
              <a:gd name="connsiteX98" fmla="*/ 13138073 w 17229999"/>
              <a:gd name="connsiteY98" fmla="*/ 323797 h 411614"/>
              <a:gd name="connsiteX99" fmla="*/ 13171018 w 17229999"/>
              <a:gd name="connsiteY99" fmla="*/ 356742 h 411614"/>
              <a:gd name="connsiteX100" fmla="*/ 13302793 w 17229999"/>
              <a:gd name="connsiteY100" fmla="*/ 356742 h 411614"/>
              <a:gd name="connsiteX101" fmla="*/ 13335738 w 17229999"/>
              <a:gd name="connsiteY101" fmla="*/ 323797 h 411614"/>
              <a:gd name="connsiteX102" fmla="*/ 13335738 w 17229999"/>
              <a:gd name="connsiteY102" fmla="*/ 87818 h 411614"/>
              <a:gd name="connsiteX103" fmla="*/ 13302793 w 17229999"/>
              <a:gd name="connsiteY103" fmla="*/ 54873 h 411614"/>
              <a:gd name="connsiteX104" fmla="*/ 12863542 w 17229999"/>
              <a:gd name="connsiteY104" fmla="*/ 54873 h 411614"/>
              <a:gd name="connsiteX105" fmla="*/ 12830597 w 17229999"/>
              <a:gd name="connsiteY105" fmla="*/ 87818 h 411614"/>
              <a:gd name="connsiteX106" fmla="*/ 12830597 w 17229999"/>
              <a:gd name="connsiteY106" fmla="*/ 323797 h 411614"/>
              <a:gd name="connsiteX107" fmla="*/ 12863542 w 17229999"/>
              <a:gd name="connsiteY107" fmla="*/ 356742 h 411614"/>
              <a:gd name="connsiteX108" fmla="*/ 12995317 w 17229999"/>
              <a:gd name="connsiteY108" fmla="*/ 356742 h 411614"/>
              <a:gd name="connsiteX109" fmla="*/ 13028262 w 17229999"/>
              <a:gd name="connsiteY109" fmla="*/ 323797 h 411614"/>
              <a:gd name="connsiteX110" fmla="*/ 13028262 w 17229999"/>
              <a:gd name="connsiteY110" fmla="*/ 87818 h 411614"/>
              <a:gd name="connsiteX111" fmla="*/ 12995317 w 17229999"/>
              <a:gd name="connsiteY111" fmla="*/ 54873 h 411614"/>
              <a:gd name="connsiteX112" fmla="*/ 12556066 w 17229999"/>
              <a:gd name="connsiteY112" fmla="*/ 54873 h 411614"/>
              <a:gd name="connsiteX113" fmla="*/ 12523121 w 17229999"/>
              <a:gd name="connsiteY113" fmla="*/ 87818 h 411614"/>
              <a:gd name="connsiteX114" fmla="*/ 12523121 w 17229999"/>
              <a:gd name="connsiteY114" fmla="*/ 323797 h 411614"/>
              <a:gd name="connsiteX115" fmla="*/ 12556066 w 17229999"/>
              <a:gd name="connsiteY115" fmla="*/ 356742 h 411614"/>
              <a:gd name="connsiteX116" fmla="*/ 12687841 w 17229999"/>
              <a:gd name="connsiteY116" fmla="*/ 356742 h 411614"/>
              <a:gd name="connsiteX117" fmla="*/ 12720786 w 17229999"/>
              <a:gd name="connsiteY117" fmla="*/ 323797 h 411614"/>
              <a:gd name="connsiteX118" fmla="*/ 12720786 w 17229999"/>
              <a:gd name="connsiteY118" fmla="*/ 87818 h 411614"/>
              <a:gd name="connsiteX119" fmla="*/ 12687841 w 17229999"/>
              <a:gd name="connsiteY119" fmla="*/ 54873 h 411614"/>
              <a:gd name="connsiteX120" fmla="*/ 12248590 w 17229999"/>
              <a:gd name="connsiteY120" fmla="*/ 54873 h 411614"/>
              <a:gd name="connsiteX121" fmla="*/ 12215645 w 17229999"/>
              <a:gd name="connsiteY121" fmla="*/ 87818 h 411614"/>
              <a:gd name="connsiteX122" fmla="*/ 12215645 w 17229999"/>
              <a:gd name="connsiteY122" fmla="*/ 323797 h 411614"/>
              <a:gd name="connsiteX123" fmla="*/ 12248590 w 17229999"/>
              <a:gd name="connsiteY123" fmla="*/ 356742 h 411614"/>
              <a:gd name="connsiteX124" fmla="*/ 12380365 w 17229999"/>
              <a:gd name="connsiteY124" fmla="*/ 356742 h 411614"/>
              <a:gd name="connsiteX125" fmla="*/ 12413310 w 17229999"/>
              <a:gd name="connsiteY125" fmla="*/ 323797 h 411614"/>
              <a:gd name="connsiteX126" fmla="*/ 12413310 w 17229999"/>
              <a:gd name="connsiteY126" fmla="*/ 87818 h 411614"/>
              <a:gd name="connsiteX127" fmla="*/ 12380365 w 17229999"/>
              <a:gd name="connsiteY127" fmla="*/ 54873 h 411614"/>
              <a:gd name="connsiteX128" fmla="*/ 11941115 w 17229999"/>
              <a:gd name="connsiteY128" fmla="*/ 54873 h 411614"/>
              <a:gd name="connsiteX129" fmla="*/ 11908170 w 17229999"/>
              <a:gd name="connsiteY129" fmla="*/ 87818 h 411614"/>
              <a:gd name="connsiteX130" fmla="*/ 11908170 w 17229999"/>
              <a:gd name="connsiteY130" fmla="*/ 323797 h 411614"/>
              <a:gd name="connsiteX131" fmla="*/ 11941115 w 17229999"/>
              <a:gd name="connsiteY131" fmla="*/ 356742 h 411614"/>
              <a:gd name="connsiteX132" fmla="*/ 12072891 w 17229999"/>
              <a:gd name="connsiteY132" fmla="*/ 356742 h 411614"/>
              <a:gd name="connsiteX133" fmla="*/ 12105834 w 17229999"/>
              <a:gd name="connsiteY133" fmla="*/ 323797 h 411614"/>
              <a:gd name="connsiteX134" fmla="*/ 12105834 w 17229999"/>
              <a:gd name="connsiteY134" fmla="*/ 87818 h 411614"/>
              <a:gd name="connsiteX135" fmla="*/ 12072891 w 17229999"/>
              <a:gd name="connsiteY135" fmla="*/ 54873 h 411614"/>
              <a:gd name="connsiteX136" fmla="*/ 11633639 w 17229999"/>
              <a:gd name="connsiteY136" fmla="*/ 54873 h 411614"/>
              <a:gd name="connsiteX137" fmla="*/ 11600693 w 17229999"/>
              <a:gd name="connsiteY137" fmla="*/ 87818 h 411614"/>
              <a:gd name="connsiteX138" fmla="*/ 11600693 w 17229999"/>
              <a:gd name="connsiteY138" fmla="*/ 323797 h 411614"/>
              <a:gd name="connsiteX139" fmla="*/ 11633639 w 17229999"/>
              <a:gd name="connsiteY139" fmla="*/ 356742 h 411614"/>
              <a:gd name="connsiteX140" fmla="*/ 11765414 w 17229999"/>
              <a:gd name="connsiteY140" fmla="*/ 356742 h 411614"/>
              <a:gd name="connsiteX141" fmla="*/ 11798359 w 17229999"/>
              <a:gd name="connsiteY141" fmla="*/ 323797 h 411614"/>
              <a:gd name="connsiteX142" fmla="*/ 11798359 w 17229999"/>
              <a:gd name="connsiteY142" fmla="*/ 87818 h 411614"/>
              <a:gd name="connsiteX143" fmla="*/ 11765414 w 17229999"/>
              <a:gd name="connsiteY143" fmla="*/ 54873 h 411614"/>
              <a:gd name="connsiteX144" fmla="*/ 11326164 w 17229999"/>
              <a:gd name="connsiteY144" fmla="*/ 54873 h 411614"/>
              <a:gd name="connsiteX145" fmla="*/ 11293218 w 17229999"/>
              <a:gd name="connsiteY145" fmla="*/ 87818 h 411614"/>
              <a:gd name="connsiteX146" fmla="*/ 11293218 w 17229999"/>
              <a:gd name="connsiteY146" fmla="*/ 323797 h 411614"/>
              <a:gd name="connsiteX147" fmla="*/ 11326164 w 17229999"/>
              <a:gd name="connsiteY147" fmla="*/ 356742 h 411614"/>
              <a:gd name="connsiteX148" fmla="*/ 11457938 w 17229999"/>
              <a:gd name="connsiteY148" fmla="*/ 356742 h 411614"/>
              <a:gd name="connsiteX149" fmla="*/ 11490883 w 17229999"/>
              <a:gd name="connsiteY149" fmla="*/ 323797 h 411614"/>
              <a:gd name="connsiteX150" fmla="*/ 11490883 w 17229999"/>
              <a:gd name="connsiteY150" fmla="*/ 87818 h 411614"/>
              <a:gd name="connsiteX151" fmla="*/ 11457938 w 17229999"/>
              <a:gd name="connsiteY151" fmla="*/ 54873 h 411614"/>
              <a:gd name="connsiteX152" fmla="*/ 11018687 w 17229999"/>
              <a:gd name="connsiteY152" fmla="*/ 54873 h 411614"/>
              <a:gd name="connsiteX153" fmla="*/ 10985742 w 17229999"/>
              <a:gd name="connsiteY153" fmla="*/ 87818 h 411614"/>
              <a:gd name="connsiteX154" fmla="*/ 10985742 w 17229999"/>
              <a:gd name="connsiteY154" fmla="*/ 323797 h 411614"/>
              <a:gd name="connsiteX155" fmla="*/ 11018687 w 17229999"/>
              <a:gd name="connsiteY155" fmla="*/ 356742 h 411614"/>
              <a:gd name="connsiteX156" fmla="*/ 11150463 w 17229999"/>
              <a:gd name="connsiteY156" fmla="*/ 356742 h 411614"/>
              <a:gd name="connsiteX157" fmla="*/ 11183407 w 17229999"/>
              <a:gd name="connsiteY157" fmla="*/ 323797 h 411614"/>
              <a:gd name="connsiteX158" fmla="*/ 11183407 w 17229999"/>
              <a:gd name="connsiteY158" fmla="*/ 87818 h 411614"/>
              <a:gd name="connsiteX159" fmla="*/ 11150463 w 17229999"/>
              <a:gd name="connsiteY159" fmla="*/ 54873 h 411614"/>
              <a:gd name="connsiteX160" fmla="*/ 10711211 w 17229999"/>
              <a:gd name="connsiteY160" fmla="*/ 54873 h 411614"/>
              <a:gd name="connsiteX161" fmla="*/ 10678266 w 17229999"/>
              <a:gd name="connsiteY161" fmla="*/ 87818 h 411614"/>
              <a:gd name="connsiteX162" fmla="*/ 10678266 w 17229999"/>
              <a:gd name="connsiteY162" fmla="*/ 323797 h 411614"/>
              <a:gd name="connsiteX163" fmla="*/ 10711211 w 17229999"/>
              <a:gd name="connsiteY163" fmla="*/ 356742 h 411614"/>
              <a:gd name="connsiteX164" fmla="*/ 10842987 w 17229999"/>
              <a:gd name="connsiteY164" fmla="*/ 356742 h 411614"/>
              <a:gd name="connsiteX165" fmla="*/ 10875931 w 17229999"/>
              <a:gd name="connsiteY165" fmla="*/ 323797 h 411614"/>
              <a:gd name="connsiteX166" fmla="*/ 10875931 w 17229999"/>
              <a:gd name="connsiteY166" fmla="*/ 87818 h 411614"/>
              <a:gd name="connsiteX167" fmla="*/ 10842987 w 17229999"/>
              <a:gd name="connsiteY167" fmla="*/ 54873 h 411614"/>
              <a:gd name="connsiteX168" fmla="*/ 10403735 w 17229999"/>
              <a:gd name="connsiteY168" fmla="*/ 54873 h 411614"/>
              <a:gd name="connsiteX169" fmla="*/ 10370790 w 17229999"/>
              <a:gd name="connsiteY169" fmla="*/ 87818 h 411614"/>
              <a:gd name="connsiteX170" fmla="*/ 10370790 w 17229999"/>
              <a:gd name="connsiteY170" fmla="*/ 323797 h 411614"/>
              <a:gd name="connsiteX171" fmla="*/ 10403735 w 17229999"/>
              <a:gd name="connsiteY171" fmla="*/ 356742 h 411614"/>
              <a:gd name="connsiteX172" fmla="*/ 10535510 w 17229999"/>
              <a:gd name="connsiteY172" fmla="*/ 356742 h 411614"/>
              <a:gd name="connsiteX173" fmla="*/ 10568455 w 17229999"/>
              <a:gd name="connsiteY173" fmla="*/ 323797 h 411614"/>
              <a:gd name="connsiteX174" fmla="*/ 10568455 w 17229999"/>
              <a:gd name="connsiteY174" fmla="*/ 87818 h 411614"/>
              <a:gd name="connsiteX175" fmla="*/ 10535510 w 17229999"/>
              <a:gd name="connsiteY175" fmla="*/ 54873 h 411614"/>
              <a:gd name="connsiteX176" fmla="*/ 10096260 w 17229999"/>
              <a:gd name="connsiteY176" fmla="*/ 54873 h 411614"/>
              <a:gd name="connsiteX177" fmla="*/ 10063315 w 17229999"/>
              <a:gd name="connsiteY177" fmla="*/ 87818 h 411614"/>
              <a:gd name="connsiteX178" fmla="*/ 10063315 w 17229999"/>
              <a:gd name="connsiteY178" fmla="*/ 323797 h 411614"/>
              <a:gd name="connsiteX179" fmla="*/ 10096260 w 17229999"/>
              <a:gd name="connsiteY179" fmla="*/ 356742 h 411614"/>
              <a:gd name="connsiteX180" fmla="*/ 10228035 w 17229999"/>
              <a:gd name="connsiteY180" fmla="*/ 356742 h 411614"/>
              <a:gd name="connsiteX181" fmla="*/ 10260979 w 17229999"/>
              <a:gd name="connsiteY181" fmla="*/ 323797 h 411614"/>
              <a:gd name="connsiteX182" fmla="*/ 10260979 w 17229999"/>
              <a:gd name="connsiteY182" fmla="*/ 87818 h 411614"/>
              <a:gd name="connsiteX183" fmla="*/ 10228035 w 17229999"/>
              <a:gd name="connsiteY183" fmla="*/ 54873 h 411614"/>
              <a:gd name="connsiteX184" fmla="*/ 9788784 w 17229999"/>
              <a:gd name="connsiteY184" fmla="*/ 54873 h 411614"/>
              <a:gd name="connsiteX185" fmla="*/ 9755839 w 17229999"/>
              <a:gd name="connsiteY185" fmla="*/ 87818 h 411614"/>
              <a:gd name="connsiteX186" fmla="*/ 9755839 w 17229999"/>
              <a:gd name="connsiteY186" fmla="*/ 323797 h 411614"/>
              <a:gd name="connsiteX187" fmla="*/ 9788784 w 17229999"/>
              <a:gd name="connsiteY187" fmla="*/ 356742 h 411614"/>
              <a:gd name="connsiteX188" fmla="*/ 9920559 w 17229999"/>
              <a:gd name="connsiteY188" fmla="*/ 356742 h 411614"/>
              <a:gd name="connsiteX189" fmla="*/ 9953504 w 17229999"/>
              <a:gd name="connsiteY189" fmla="*/ 323797 h 411614"/>
              <a:gd name="connsiteX190" fmla="*/ 9953504 w 17229999"/>
              <a:gd name="connsiteY190" fmla="*/ 87818 h 411614"/>
              <a:gd name="connsiteX191" fmla="*/ 9920559 w 17229999"/>
              <a:gd name="connsiteY191" fmla="*/ 54873 h 411614"/>
              <a:gd name="connsiteX192" fmla="*/ 9481308 w 17229999"/>
              <a:gd name="connsiteY192" fmla="*/ 54873 h 411614"/>
              <a:gd name="connsiteX193" fmla="*/ 9448363 w 17229999"/>
              <a:gd name="connsiteY193" fmla="*/ 87818 h 411614"/>
              <a:gd name="connsiteX194" fmla="*/ 9448363 w 17229999"/>
              <a:gd name="connsiteY194" fmla="*/ 323797 h 411614"/>
              <a:gd name="connsiteX195" fmla="*/ 9481308 w 17229999"/>
              <a:gd name="connsiteY195" fmla="*/ 356742 h 411614"/>
              <a:gd name="connsiteX196" fmla="*/ 9613083 w 17229999"/>
              <a:gd name="connsiteY196" fmla="*/ 356742 h 411614"/>
              <a:gd name="connsiteX197" fmla="*/ 9646028 w 17229999"/>
              <a:gd name="connsiteY197" fmla="*/ 323797 h 411614"/>
              <a:gd name="connsiteX198" fmla="*/ 9646028 w 17229999"/>
              <a:gd name="connsiteY198" fmla="*/ 87818 h 411614"/>
              <a:gd name="connsiteX199" fmla="*/ 9613083 w 17229999"/>
              <a:gd name="connsiteY199" fmla="*/ 54873 h 411614"/>
              <a:gd name="connsiteX200" fmla="*/ 9173832 w 17229999"/>
              <a:gd name="connsiteY200" fmla="*/ 54873 h 411614"/>
              <a:gd name="connsiteX201" fmla="*/ 9140887 w 17229999"/>
              <a:gd name="connsiteY201" fmla="*/ 87818 h 411614"/>
              <a:gd name="connsiteX202" fmla="*/ 9140887 w 17229999"/>
              <a:gd name="connsiteY202" fmla="*/ 323797 h 411614"/>
              <a:gd name="connsiteX203" fmla="*/ 9173832 w 17229999"/>
              <a:gd name="connsiteY203" fmla="*/ 356742 h 411614"/>
              <a:gd name="connsiteX204" fmla="*/ 9305607 w 17229999"/>
              <a:gd name="connsiteY204" fmla="*/ 356742 h 411614"/>
              <a:gd name="connsiteX205" fmla="*/ 9338552 w 17229999"/>
              <a:gd name="connsiteY205" fmla="*/ 323797 h 411614"/>
              <a:gd name="connsiteX206" fmla="*/ 9338552 w 17229999"/>
              <a:gd name="connsiteY206" fmla="*/ 87818 h 411614"/>
              <a:gd name="connsiteX207" fmla="*/ 9305607 w 17229999"/>
              <a:gd name="connsiteY207" fmla="*/ 54873 h 411614"/>
              <a:gd name="connsiteX208" fmla="*/ 8866354 w 17229999"/>
              <a:gd name="connsiteY208" fmla="*/ 54873 h 411614"/>
              <a:gd name="connsiteX209" fmla="*/ 8833409 w 17229999"/>
              <a:gd name="connsiteY209" fmla="*/ 87818 h 411614"/>
              <a:gd name="connsiteX210" fmla="*/ 8833409 w 17229999"/>
              <a:gd name="connsiteY210" fmla="*/ 323797 h 411614"/>
              <a:gd name="connsiteX211" fmla="*/ 8866354 w 17229999"/>
              <a:gd name="connsiteY211" fmla="*/ 356742 h 411614"/>
              <a:gd name="connsiteX212" fmla="*/ 8998129 w 17229999"/>
              <a:gd name="connsiteY212" fmla="*/ 356742 h 411614"/>
              <a:gd name="connsiteX213" fmla="*/ 9031074 w 17229999"/>
              <a:gd name="connsiteY213" fmla="*/ 323797 h 411614"/>
              <a:gd name="connsiteX214" fmla="*/ 9031074 w 17229999"/>
              <a:gd name="connsiteY214" fmla="*/ 87818 h 411614"/>
              <a:gd name="connsiteX215" fmla="*/ 8998129 w 17229999"/>
              <a:gd name="connsiteY215" fmla="*/ 54873 h 411614"/>
              <a:gd name="connsiteX216" fmla="*/ 8244788 w 17229999"/>
              <a:gd name="connsiteY216" fmla="*/ 54873 h 411614"/>
              <a:gd name="connsiteX217" fmla="*/ 8211843 w 17229999"/>
              <a:gd name="connsiteY217" fmla="*/ 87818 h 411614"/>
              <a:gd name="connsiteX218" fmla="*/ 8211843 w 17229999"/>
              <a:gd name="connsiteY218" fmla="*/ 323797 h 411614"/>
              <a:gd name="connsiteX219" fmla="*/ 8244788 w 17229999"/>
              <a:gd name="connsiteY219" fmla="*/ 356742 h 411614"/>
              <a:gd name="connsiteX220" fmla="*/ 8376563 w 17229999"/>
              <a:gd name="connsiteY220" fmla="*/ 356742 h 411614"/>
              <a:gd name="connsiteX221" fmla="*/ 8409508 w 17229999"/>
              <a:gd name="connsiteY221" fmla="*/ 323797 h 411614"/>
              <a:gd name="connsiteX222" fmla="*/ 8409508 w 17229999"/>
              <a:gd name="connsiteY222" fmla="*/ 87818 h 411614"/>
              <a:gd name="connsiteX223" fmla="*/ 8376563 w 17229999"/>
              <a:gd name="connsiteY223" fmla="*/ 54873 h 411614"/>
              <a:gd name="connsiteX224" fmla="*/ 7937312 w 17229999"/>
              <a:gd name="connsiteY224" fmla="*/ 54873 h 411614"/>
              <a:gd name="connsiteX225" fmla="*/ 7904367 w 17229999"/>
              <a:gd name="connsiteY225" fmla="*/ 87818 h 411614"/>
              <a:gd name="connsiteX226" fmla="*/ 7904367 w 17229999"/>
              <a:gd name="connsiteY226" fmla="*/ 323797 h 411614"/>
              <a:gd name="connsiteX227" fmla="*/ 7937312 w 17229999"/>
              <a:gd name="connsiteY227" fmla="*/ 356742 h 411614"/>
              <a:gd name="connsiteX228" fmla="*/ 8069087 w 17229999"/>
              <a:gd name="connsiteY228" fmla="*/ 356742 h 411614"/>
              <a:gd name="connsiteX229" fmla="*/ 8102032 w 17229999"/>
              <a:gd name="connsiteY229" fmla="*/ 323797 h 411614"/>
              <a:gd name="connsiteX230" fmla="*/ 8102032 w 17229999"/>
              <a:gd name="connsiteY230" fmla="*/ 87818 h 411614"/>
              <a:gd name="connsiteX231" fmla="*/ 8069087 w 17229999"/>
              <a:gd name="connsiteY231" fmla="*/ 54873 h 411614"/>
              <a:gd name="connsiteX232" fmla="*/ 7629836 w 17229999"/>
              <a:gd name="connsiteY232" fmla="*/ 54873 h 411614"/>
              <a:gd name="connsiteX233" fmla="*/ 7596891 w 17229999"/>
              <a:gd name="connsiteY233" fmla="*/ 87818 h 411614"/>
              <a:gd name="connsiteX234" fmla="*/ 7596891 w 17229999"/>
              <a:gd name="connsiteY234" fmla="*/ 323797 h 411614"/>
              <a:gd name="connsiteX235" fmla="*/ 7629836 w 17229999"/>
              <a:gd name="connsiteY235" fmla="*/ 356742 h 411614"/>
              <a:gd name="connsiteX236" fmla="*/ 7761611 w 17229999"/>
              <a:gd name="connsiteY236" fmla="*/ 356742 h 411614"/>
              <a:gd name="connsiteX237" fmla="*/ 7794556 w 17229999"/>
              <a:gd name="connsiteY237" fmla="*/ 323797 h 411614"/>
              <a:gd name="connsiteX238" fmla="*/ 7794556 w 17229999"/>
              <a:gd name="connsiteY238" fmla="*/ 87818 h 411614"/>
              <a:gd name="connsiteX239" fmla="*/ 7761611 w 17229999"/>
              <a:gd name="connsiteY239" fmla="*/ 54873 h 411614"/>
              <a:gd name="connsiteX240" fmla="*/ 7322360 w 17229999"/>
              <a:gd name="connsiteY240" fmla="*/ 54873 h 411614"/>
              <a:gd name="connsiteX241" fmla="*/ 7289415 w 17229999"/>
              <a:gd name="connsiteY241" fmla="*/ 87818 h 411614"/>
              <a:gd name="connsiteX242" fmla="*/ 7289415 w 17229999"/>
              <a:gd name="connsiteY242" fmla="*/ 323797 h 411614"/>
              <a:gd name="connsiteX243" fmla="*/ 7322360 w 17229999"/>
              <a:gd name="connsiteY243" fmla="*/ 356742 h 411614"/>
              <a:gd name="connsiteX244" fmla="*/ 7454135 w 17229999"/>
              <a:gd name="connsiteY244" fmla="*/ 356742 h 411614"/>
              <a:gd name="connsiteX245" fmla="*/ 7487080 w 17229999"/>
              <a:gd name="connsiteY245" fmla="*/ 323797 h 411614"/>
              <a:gd name="connsiteX246" fmla="*/ 7487080 w 17229999"/>
              <a:gd name="connsiteY246" fmla="*/ 87818 h 411614"/>
              <a:gd name="connsiteX247" fmla="*/ 7454135 w 17229999"/>
              <a:gd name="connsiteY247" fmla="*/ 54873 h 411614"/>
              <a:gd name="connsiteX248" fmla="*/ 7014884 w 17229999"/>
              <a:gd name="connsiteY248" fmla="*/ 54873 h 411614"/>
              <a:gd name="connsiteX249" fmla="*/ 6981939 w 17229999"/>
              <a:gd name="connsiteY249" fmla="*/ 87818 h 411614"/>
              <a:gd name="connsiteX250" fmla="*/ 6981939 w 17229999"/>
              <a:gd name="connsiteY250" fmla="*/ 323797 h 411614"/>
              <a:gd name="connsiteX251" fmla="*/ 7014884 w 17229999"/>
              <a:gd name="connsiteY251" fmla="*/ 356742 h 411614"/>
              <a:gd name="connsiteX252" fmla="*/ 7146659 w 17229999"/>
              <a:gd name="connsiteY252" fmla="*/ 356742 h 411614"/>
              <a:gd name="connsiteX253" fmla="*/ 7179604 w 17229999"/>
              <a:gd name="connsiteY253" fmla="*/ 323797 h 411614"/>
              <a:gd name="connsiteX254" fmla="*/ 7179604 w 17229999"/>
              <a:gd name="connsiteY254" fmla="*/ 87818 h 411614"/>
              <a:gd name="connsiteX255" fmla="*/ 7146659 w 17229999"/>
              <a:gd name="connsiteY255" fmla="*/ 54873 h 411614"/>
              <a:gd name="connsiteX256" fmla="*/ 6707408 w 17229999"/>
              <a:gd name="connsiteY256" fmla="*/ 54873 h 411614"/>
              <a:gd name="connsiteX257" fmla="*/ 6674463 w 17229999"/>
              <a:gd name="connsiteY257" fmla="*/ 87818 h 411614"/>
              <a:gd name="connsiteX258" fmla="*/ 6674463 w 17229999"/>
              <a:gd name="connsiteY258" fmla="*/ 323797 h 411614"/>
              <a:gd name="connsiteX259" fmla="*/ 6707408 w 17229999"/>
              <a:gd name="connsiteY259" fmla="*/ 356742 h 411614"/>
              <a:gd name="connsiteX260" fmla="*/ 6839183 w 17229999"/>
              <a:gd name="connsiteY260" fmla="*/ 356742 h 411614"/>
              <a:gd name="connsiteX261" fmla="*/ 6872128 w 17229999"/>
              <a:gd name="connsiteY261" fmla="*/ 323797 h 411614"/>
              <a:gd name="connsiteX262" fmla="*/ 6872128 w 17229999"/>
              <a:gd name="connsiteY262" fmla="*/ 87818 h 411614"/>
              <a:gd name="connsiteX263" fmla="*/ 6839183 w 17229999"/>
              <a:gd name="connsiteY263" fmla="*/ 54873 h 411614"/>
              <a:gd name="connsiteX264" fmla="*/ 6399932 w 17229999"/>
              <a:gd name="connsiteY264" fmla="*/ 54873 h 411614"/>
              <a:gd name="connsiteX265" fmla="*/ 6366987 w 17229999"/>
              <a:gd name="connsiteY265" fmla="*/ 87818 h 411614"/>
              <a:gd name="connsiteX266" fmla="*/ 6366987 w 17229999"/>
              <a:gd name="connsiteY266" fmla="*/ 323797 h 411614"/>
              <a:gd name="connsiteX267" fmla="*/ 6399932 w 17229999"/>
              <a:gd name="connsiteY267" fmla="*/ 356742 h 411614"/>
              <a:gd name="connsiteX268" fmla="*/ 6531707 w 17229999"/>
              <a:gd name="connsiteY268" fmla="*/ 356742 h 411614"/>
              <a:gd name="connsiteX269" fmla="*/ 6564652 w 17229999"/>
              <a:gd name="connsiteY269" fmla="*/ 323797 h 411614"/>
              <a:gd name="connsiteX270" fmla="*/ 6564652 w 17229999"/>
              <a:gd name="connsiteY270" fmla="*/ 87818 h 411614"/>
              <a:gd name="connsiteX271" fmla="*/ 6531707 w 17229999"/>
              <a:gd name="connsiteY271" fmla="*/ 54873 h 411614"/>
              <a:gd name="connsiteX272" fmla="*/ 6092456 w 17229999"/>
              <a:gd name="connsiteY272" fmla="*/ 54873 h 411614"/>
              <a:gd name="connsiteX273" fmla="*/ 6059511 w 17229999"/>
              <a:gd name="connsiteY273" fmla="*/ 87818 h 411614"/>
              <a:gd name="connsiteX274" fmla="*/ 6059511 w 17229999"/>
              <a:gd name="connsiteY274" fmla="*/ 323797 h 411614"/>
              <a:gd name="connsiteX275" fmla="*/ 6092456 w 17229999"/>
              <a:gd name="connsiteY275" fmla="*/ 356742 h 411614"/>
              <a:gd name="connsiteX276" fmla="*/ 6224231 w 17229999"/>
              <a:gd name="connsiteY276" fmla="*/ 356742 h 411614"/>
              <a:gd name="connsiteX277" fmla="*/ 6257176 w 17229999"/>
              <a:gd name="connsiteY277" fmla="*/ 323797 h 411614"/>
              <a:gd name="connsiteX278" fmla="*/ 6257176 w 17229999"/>
              <a:gd name="connsiteY278" fmla="*/ 87818 h 411614"/>
              <a:gd name="connsiteX279" fmla="*/ 6224231 w 17229999"/>
              <a:gd name="connsiteY279" fmla="*/ 54873 h 411614"/>
              <a:gd name="connsiteX280" fmla="*/ 5784980 w 17229999"/>
              <a:gd name="connsiteY280" fmla="*/ 54873 h 411614"/>
              <a:gd name="connsiteX281" fmla="*/ 5752035 w 17229999"/>
              <a:gd name="connsiteY281" fmla="*/ 87818 h 411614"/>
              <a:gd name="connsiteX282" fmla="*/ 5752035 w 17229999"/>
              <a:gd name="connsiteY282" fmla="*/ 323797 h 411614"/>
              <a:gd name="connsiteX283" fmla="*/ 5784980 w 17229999"/>
              <a:gd name="connsiteY283" fmla="*/ 356742 h 411614"/>
              <a:gd name="connsiteX284" fmla="*/ 5916755 w 17229999"/>
              <a:gd name="connsiteY284" fmla="*/ 356742 h 411614"/>
              <a:gd name="connsiteX285" fmla="*/ 5949700 w 17229999"/>
              <a:gd name="connsiteY285" fmla="*/ 323797 h 411614"/>
              <a:gd name="connsiteX286" fmla="*/ 5949700 w 17229999"/>
              <a:gd name="connsiteY286" fmla="*/ 87818 h 411614"/>
              <a:gd name="connsiteX287" fmla="*/ 5916755 w 17229999"/>
              <a:gd name="connsiteY287" fmla="*/ 54873 h 411614"/>
              <a:gd name="connsiteX288" fmla="*/ 5477504 w 17229999"/>
              <a:gd name="connsiteY288" fmla="*/ 54873 h 411614"/>
              <a:gd name="connsiteX289" fmla="*/ 5444559 w 17229999"/>
              <a:gd name="connsiteY289" fmla="*/ 87818 h 411614"/>
              <a:gd name="connsiteX290" fmla="*/ 5444559 w 17229999"/>
              <a:gd name="connsiteY290" fmla="*/ 323797 h 411614"/>
              <a:gd name="connsiteX291" fmla="*/ 5477504 w 17229999"/>
              <a:gd name="connsiteY291" fmla="*/ 356742 h 411614"/>
              <a:gd name="connsiteX292" fmla="*/ 5609279 w 17229999"/>
              <a:gd name="connsiteY292" fmla="*/ 356742 h 411614"/>
              <a:gd name="connsiteX293" fmla="*/ 5642224 w 17229999"/>
              <a:gd name="connsiteY293" fmla="*/ 323797 h 411614"/>
              <a:gd name="connsiteX294" fmla="*/ 5642224 w 17229999"/>
              <a:gd name="connsiteY294" fmla="*/ 87818 h 411614"/>
              <a:gd name="connsiteX295" fmla="*/ 5609279 w 17229999"/>
              <a:gd name="connsiteY295" fmla="*/ 54873 h 411614"/>
              <a:gd name="connsiteX296" fmla="*/ 5170028 w 17229999"/>
              <a:gd name="connsiteY296" fmla="*/ 54873 h 411614"/>
              <a:gd name="connsiteX297" fmla="*/ 5137083 w 17229999"/>
              <a:gd name="connsiteY297" fmla="*/ 87818 h 411614"/>
              <a:gd name="connsiteX298" fmla="*/ 5137083 w 17229999"/>
              <a:gd name="connsiteY298" fmla="*/ 323797 h 411614"/>
              <a:gd name="connsiteX299" fmla="*/ 5170028 w 17229999"/>
              <a:gd name="connsiteY299" fmla="*/ 356742 h 411614"/>
              <a:gd name="connsiteX300" fmla="*/ 5301803 w 17229999"/>
              <a:gd name="connsiteY300" fmla="*/ 356742 h 411614"/>
              <a:gd name="connsiteX301" fmla="*/ 5334748 w 17229999"/>
              <a:gd name="connsiteY301" fmla="*/ 323797 h 411614"/>
              <a:gd name="connsiteX302" fmla="*/ 5334748 w 17229999"/>
              <a:gd name="connsiteY302" fmla="*/ 87818 h 411614"/>
              <a:gd name="connsiteX303" fmla="*/ 5301803 w 17229999"/>
              <a:gd name="connsiteY303" fmla="*/ 54873 h 411614"/>
              <a:gd name="connsiteX304" fmla="*/ 4862552 w 17229999"/>
              <a:gd name="connsiteY304" fmla="*/ 54873 h 411614"/>
              <a:gd name="connsiteX305" fmla="*/ 4829607 w 17229999"/>
              <a:gd name="connsiteY305" fmla="*/ 87818 h 411614"/>
              <a:gd name="connsiteX306" fmla="*/ 4829607 w 17229999"/>
              <a:gd name="connsiteY306" fmla="*/ 323797 h 411614"/>
              <a:gd name="connsiteX307" fmla="*/ 4862552 w 17229999"/>
              <a:gd name="connsiteY307" fmla="*/ 356742 h 411614"/>
              <a:gd name="connsiteX308" fmla="*/ 4994327 w 17229999"/>
              <a:gd name="connsiteY308" fmla="*/ 356742 h 411614"/>
              <a:gd name="connsiteX309" fmla="*/ 5027272 w 17229999"/>
              <a:gd name="connsiteY309" fmla="*/ 323797 h 411614"/>
              <a:gd name="connsiteX310" fmla="*/ 5027272 w 17229999"/>
              <a:gd name="connsiteY310" fmla="*/ 87818 h 411614"/>
              <a:gd name="connsiteX311" fmla="*/ 4994327 w 17229999"/>
              <a:gd name="connsiteY311" fmla="*/ 54873 h 411614"/>
              <a:gd name="connsiteX312" fmla="*/ 4555076 w 17229999"/>
              <a:gd name="connsiteY312" fmla="*/ 54873 h 411614"/>
              <a:gd name="connsiteX313" fmla="*/ 4522131 w 17229999"/>
              <a:gd name="connsiteY313" fmla="*/ 87818 h 411614"/>
              <a:gd name="connsiteX314" fmla="*/ 4522131 w 17229999"/>
              <a:gd name="connsiteY314" fmla="*/ 323797 h 411614"/>
              <a:gd name="connsiteX315" fmla="*/ 4555076 w 17229999"/>
              <a:gd name="connsiteY315" fmla="*/ 356742 h 411614"/>
              <a:gd name="connsiteX316" fmla="*/ 4686851 w 17229999"/>
              <a:gd name="connsiteY316" fmla="*/ 356742 h 411614"/>
              <a:gd name="connsiteX317" fmla="*/ 4719796 w 17229999"/>
              <a:gd name="connsiteY317" fmla="*/ 323797 h 411614"/>
              <a:gd name="connsiteX318" fmla="*/ 4719796 w 17229999"/>
              <a:gd name="connsiteY318" fmla="*/ 87818 h 411614"/>
              <a:gd name="connsiteX319" fmla="*/ 4686851 w 17229999"/>
              <a:gd name="connsiteY319" fmla="*/ 54873 h 411614"/>
              <a:gd name="connsiteX320" fmla="*/ 4247600 w 17229999"/>
              <a:gd name="connsiteY320" fmla="*/ 54873 h 411614"/>
              <a:gd name="connsiteX321" fmla="*/ 4214655 w 17229999"/>
              <a:gd name="connsiteY321" fmla="*/ 87818 h 411614"/>
              <a:gd name="connsiteX322" fmla="*/ 4214655 w 17229999"/>
              <a:gd name="connsiteY322" fmla="*/ 323797 h 411614"/>
              <a:gd name="connsiteX323" fmla="*/ 4247600 w 17229999"/>
              <a:gd name="connsiteY323" fmla="*/ 356742 h 411614"/>
              <a:gd name="connsiteX324" fmla="*/ 4379375 w 17229999"/>
              <a:gd name="connsiteY324" fmla="*/ 356742 h 411614"/>
              <a:gd name="connsiteX325" fmla="*/ 4412320 w 17229999"/>
              <a:gd name="connsiteY325" fmla="*/ 323797 h 411614"/>
              <a:gd name="connsiteX326" fmla="*/ 4412320 w 17229999"/>
              <a:gd name="connsiteY326" fmla="*/ 87818 h 411614"/>
              <a:gd name="connsiteX327" fmla="*/ 4379375 w 17229999"/>
              <a:gd name="connsiteY327" fmla="*/ 54873 h 411614"/>
              <a:gd name="connsiteX328" fmla="*/ 3940124 w 17229999"/>
              <a:gd name="connsiteY328" fmla="*/ 54873 h 411614"/>
              <a:gd name="connsiteX329" fmla="*/ 3907179 w 17229999"/>
              <a:gd name="connsiteY329" fmla="*/ 87818 h 411614"/>
              <a:gd name="connsiteX330" fmla="*/ 3907179 w 17229999"/>
              <a:gd name="connsiteY330" fmla="*/ 323797 h 411614"/>
              <a:gd name="connsiteX331" fmla="*/ 3940124 w 17229999"/>
              <a:gd name="connsiteY331" fmla="*/ 356742 h 411614"/>
              <a:gd name="connsiteX332" fmla="*/ 4071899 w 17229999"/>
              <a:gd name="connsiteY332" fmla="*/ 356742 h 411614"/>
              <a:gd name="connsiteX333" fmla="*/ 4104844 w 17229999"/>
              <a:gd name="connsiteY333" fmla="*/ 323797 h 411614"/>
              <a:gd name="connsiteX334" fmla="*/ 4104844 w 17229999"/>
              <a:gd name="connsiteY334" fmla="*/ 87818 h 411614"/>
              <a:gd name="connsiteX335" fmla="*/ 4071899 w 17229999"/>
              <a:gd name="connsiteY335" fmla="*/ 54873 h 411614"/>
              <a:gd name="connsiteX336" fmla="*/ 3632648 w 17229999"/>
              <a:gd name="connsiteY336" fmla="*/ 54873 h 411614"/>
              <a:gd name="connsiteX337" fmla="*/ 3599703 w 17229999"/>
              <a:gd name="connsiteY337" fmla="*/ 87818 h 411614"/>
              <a:gd name="connsiteX338" fmla="*/ 3599703 w 17229999"/>
              <a:gd name="connsiteY338" fmla="*/ 323797 h 411614"/>
              <a:gd name="connsiteX339" fmla="*/ 3632648 w 17229999"/>
              <a:gd name="connsiteY339" fmla="*/ 356742 h 411614"/>
              <a:gd name="connsiteX340" fmla="*/ 3764423 w 17229999"/>
              <a:gd name="connsiteY340" fmla="*/ 356742 h 411614"/>
              <a:gd name="connsiteX341" fmla="*/ 3797368 w 17229999"/>
              <a:gd name="connsiteY341" fmla="*/ 323797 h 411614"/>
              <a:gd name="connsiteX342" fmla="*/ 3797368 w 17229999"/>
              <a:gd name="connsiteY342" fmla="*/ 87818 h 411614"/>
              <a:gd name="connsiteX343" fmla="*/ 3764423 w 17229999"/>
              <a:gd name="connsiteY343" fmla="*/ 54873 h 411614"/>
              <a:gd name="connsiteX344" fmla="*/ 3325173 w 17229999"/>
              <a:gd name="connsiteY344" fmla="*/ 54873 h 411614"/>
              <a:gd name="connsiteX345" fmla="*/ 3292228 w 17229999"/>
              <a:gd name="connsiteY345" fmla="*/ 87818 h 411614"/>
              <a:gd name="connsiteX346" fmla="*/ 3292228 w 17229999"/>
              <a:gd name="connsiteY346" fmla="*/ 323797 h 411614"/>
              <a:gd name="connsiteX347" fmla="*/ 3325173 w 17229999"/>
              <a:gd name="connsiteY347" fmla="*/ 356742 h 411614"/>
              <a:gd name="connsiteX348" fmla="*/ 3456949 w 17229999"/>
              <a:gd name="connsiteY348" fmla="*/ 356742 h 411614"/>
              <a:gd name="connsiteX349" fmla="*/ 3489892 w 17229999"/>
              <a:gd name="connsiteY349" fmla="*/ 323797 h 411614"/>
              <a:gd name="connsiteX350" fmla="*/ 3489892 w 17229999"/>
              <a:gd name="connsiteY350" fmla="*/ 87818 h 411614"/>
              <a:gd name="connsiteX351" fmla="*/ 3456949 w 17229999"/>
              <a:gd name="connsiteY351" fmla="*/ 54873 h 411614"/>
              <a:gd name="connsiteX352" fmla="*/ 3017697 w 17229999"/>
              <a:gd name="connsiteY352" fmla="*/ 54873 h 411614"/>
              <a:gd name="connsiteX353" fmla="*/ 2984751 w 17229999"/>
              <a:gd name="connsiteY353" fmla="*/ 87818 h 411614"/>
              <a:gd name="connsiteX354" fmla="*/ 2984751 w 17229999"/>
              <a:gd name="connsiteY354" fmla="*/ 323797 h 411614"/>
              <a:gd name="connsiteX355" fmla="*/ 3017697 w 17229999"/>
              <a:gd name="connsiteY355" fmla="*/ 356742 h 411614"/>
              <a:gd name="connsiteX356" fmla="*/ 3149472 w 17229999"/>
              <a:gd name="connsiteY356" fmla="*/ 356742 h 411614"/>
              <a:gd name="connsiteX357" fmla="*/ 3182417 w 17229999"/>
              <a:gd name="connsiteY357" fmla="*/ 323797 h 411614"/>
              <a:gd name="connsiteX358" fmla="*/ 3182417 w 17229999"/>
              <a:gd name="connsiteY358" fmla="*/ 87818 h 411614"/>
              <a:gd name="connsiteX359" fmla="*/ 3149472 w 17229999"/>
              <a:gd name="connsiteY359" fmla="*/ 54873 h 411614"/>
              <a:gd name="connsiteX360" fmla="*/ 2710222 w 17229999"/>
              <a:gd name="connsiteY360" fmla="*/ 54873 h 411614"/>
              <a:gd name="connsiteX361" fmla="*/ 2677276 w 17229999"/>
              <a:gd name="connsiteY361" fmla="*/ 87818 h 411614"/>
              <a:gd name="connsiteX362" fmla="*/ 2677276 w 17229999"/>
              <a:gd name="connsiteY362" fmla="*/ 323797 h 411614"/>
              <a:gd name="connsiteX363" fmla="*/ 2710222 w 17229999"/>
              <a:gd name="connsiteY363" fmla="*/ 356742 h 411614"/>
              <a:gd name="connsiteX364" fmla="*/ 2841996 w 17229999"/>
              <a:gd name="connsiteY364" fmla="*/ 356742 h 411614"/>
              <a:gd name="connsiteX365" fmla="*/ 2874941 w 17229999"/>
              <a:gd name="connsiteY365" fmla="*/ 323797 h 411614"/>
              <a:gd name="connsiteX366" fmla="*/ 2874941 w 17229999"/>
              <a:gd name="connsiteY366" fmla="*/ 87818 h 411614"/>
              <a:gd name="connsiteX367" fmla="*/ 2841996 w 17229999"/>
              <a:gd name="connsiteY367" fmla="*/ 54873 h 411614"/>
              <a:gd name="connsiteX368" fmla="*/ 2402745 w 17229999"/>
              <a:gd name="connsiteY368" fmla="*/ 54873 h 411614"/>
              <a:gd name="connsiteX369" fmla="*/ 2369800 w 17229999"/>
              <a:gd name="connsiteY369" fmla="*/ 87818 h 411614"/>
              <a:gd name="connsiteX370" fmla="*/ 2369800 w 17229999"/>
              <a:gd name="connsiteY370" fmla="*/ 323797 h 411614"/>
              <a:gd name="connsiteX371" fmla="*/ 2402745 w 17229999"/>
              <a:gd name="connsiteY371" fmla="*/ 356742 h 411614"/>
              <a:gd name="connsiteX372" fmla="*/ 2534521 w 17229999"/>
              <a:gd name="connsiteY372" fmla="*/ 356742 h 411614"/>
              <a:gd name="connsiteX373" fmla="*/ 2567465 w 17229999"/>
              <a:gd name="connsiteY373" fmla="*/ 323797 h 411614"/>
              <a:gd name="connsiteX374" fmla="*/ 2567465 w 17229999"/>
              <a:gd name="connsiteY374" fmla="*/ 87818 h 411614"/>
              <a:gd name="connsiteX375" fmla="*/ 2534521 w 17229999"/>
              <a:gd name="connsiteY375" fmla="*/ 54873 h 411614"/>
              <a:gd name="connsiteX376" fmla="*/ 2095269 w 17229999"/>
              <a:gd name="connsiteY376" fmla="*/ 54873 h 411614"/>
              <a:gd name="connsiteX377" fmla="*/ 2062324 w 17229999"/>
              <a:gd name="connsiteY377" fmla="*/ 87818 h 411614"/>
              <a:gd name="connsiteX378" fmla="*/ 2062324 w 17229999"/>
              <a:gd name="connsiteY378" fmla="*/ 323797 h 411614"/>
              <a:gd name="connsiteX379" fmla="*/ 2095269 w 17229999"/>
              <a:gd name="connsiteY379" fmla="*/ 356742 h 411614"/>
              <a:gd name="connsiteX380" fmla="*/ 2227045 w 17229999"/>
              <a:gd name="connsiteY380" fmla="*/ 356742 h 411614"/>
              <a:gd name="connsiteX381" fmla="*/ 2259989 w 17229999"/>
              <a:gd name="connsiteY381" fmla="*/ 323797 h 411614"/>
              <a:gd name="connsiteX382" fmla="*/ 2259989 w 17229999"/>
              <a:gd name="connsiteY382" fmla="*/ 87818 h 411614"/>
              <a:gd name="connsiteX383" fmla="*/ 2227045 w 17229999"/>
              <a:gd name="connsiteY383" fmla="*/ 54873 h 411614"/>
              <a:gd name="connsiteX384" fmla="*/ 1787793 w 17229999"/>
              <a:gd name="connsiteY384" fmla="*/ 54873 h 411614"/>
              <a:gd name="connsiteX385" fmla="*/ 1754848 w 17229999"/>
              <a:gd name="connsiteY385" fmla="*/ 87818 h 411614"/>
              <a:gd name="connsiteX386" fmla="*/ 1754848 w 17229999"/>
              <a:gd name="connsiteY386" fmla="*/ 323797 h 411614"/>
              <a:gd name="connsiteX387" fmla="*/ 1787793 w 17229999"/>
              <a:gd name="connsiteY387" fmla="*/ 356742 h 411614"/>
              <a:gd name="connsiteX388" fmla="*/ 1919568 w 17229999"/>
              <a:gd name="connsiteY388" fmla="*/ 356742 h 411614"/>
              <a:gd name="connsiteX389" fmla="*/ 1952513 w 17229999"/>
              <a:gd name="connsiteY389" fmla="*/ 323797 h 411614"/>
              <a:gd name="connsiteX390" fmla="*/ 1952513 w 17229999"/>
              <a:gd name="connsiteY390" fmla="*/ 87818 h 411614"/>
              <a:gd name="connsiteX391" fmla="*/ 1919568 w 17229999"/>
              <a:gd name="connsiteY391" fmla="*/ 54873 h 411614"/>
              <a:gd name="connsiteX392" fmla="*/ 1480318 w 17229999"/>
              <a:gd name="connsiteY392" fmla="*/ 54873 h 411614"/>
              <a:gd name="connsiteX393" fmla="*/ 1447373 w 17229999"/>
              <a:gd name="connsiteY393" fmla="*/ 87818 h 411614"/>
              <a:gd name="connsiteX394" fmla="*/ 1447373 w 17229999"/>
              <a:gd name="connsiteY394" fmla="*/ 323797 h 411614"/>
              <a:gd name="connsiteX395" fmla="*/ 1480318 w 17229999"/>
              <a:gd name="connsiteY395" fmla="*/ 356742 h 411614"/>
              <a:gd name="connsiteX396" fmla="*/ 1612093 w 17229999"/>
              <a:gd name="connsiteY396" fmla="*/ 356742 h 411614"/>
              <a:gd name="connsiteX397" fmla="*/ 1645037 w 17229999"/>
              <a:gd name="connsiteY397" fmla="*/ 323797 h 411614"/>
              <a:gd name="connsiteX398" fmla="*/ 1645037 w 17229999"/>
              <a:gd name="connsiteY398" fmla="*/ 87818 h 411614"/>
              <a:gd name="connsiteX399" fmla="*/ 1612093 w 17229999"/>
              <a:gd name="connsiteY399" fmla="*/ 54873 h 411614"/>
              <a:gd name="connsiteX400" fmla="*/ 1172842 w 17229999"/>
              <a:gd name="connsiteY400" fmla="*/ 54873 h 411614"/>
              <a:gd name="connsiteX401" fmla="*/ 1139897 w 17229999"/>
              <a:gd name="connsiteY401" fmla="*/ 87818 h 411614"/>
              <a:gd name="connsiteX402" fmla="*/ 1139897 w 17229999"/>
              <a:gd name="connsiteY402" fmla="*/ 323797 h 411614"/>
              <a:gd name="connsiteX403" fmla="*/ 1172842 w 17229999"/>
              <a:gd name="connsiteY403" fmla="*/ 356742 h 411614"/>
              <a:gd name="connsiteX404" fmla="*/ 1304617 w 17229999"/>
              <a:gd name="connsiteY404" fmla="*/ 356742 h 411614"/>
              <a:gd name="connsiteX405" fmla="*/ 1337562 w 17229999"/>
              <a:gd name="connsiteY405" fmla="*/ 323797 h 411614"/>
              <a:gd name="connsiteX406" fmla="*/ 1337562 w 17229999"/>
              <a:gd name="connsiteY406" fmla="*/ 87818 h 411614"/>
              <a:gd name="connsiteX407" fmla="*/ 1304617 w 17229999"/>
              <a:gd name="connsiteY407" fmla="*/ 54873 h 411614"/>
              <a:gd name="connsiteX408" fmla="*/ 865366 w 17229999"/>
              <a:gd name="connsiteY408" fmla="*/ 54873 h 411614"/>
              <a:gd name="connsiteX409" fmla="*/ 832421 w 17229999"/>
              <a:gd name="connsiteY409" fmla="*/ 87818 h 411614"/>
              <a:gd name="connsiteX410" fmla="*/ 832421 w 17229999"/>
              <a:gd name="connsiteY410" fmla="*/ 323797 h 411614"/>
              <a:gd name="connsiteX411" fmla="*/ 865366 w 17229999"/>
              <a:gd name="connsiteY411" fmla="*/ 356742 h 411614"/>
              <a:gd name="connsiteX412" fmla="*/ 997141 w 17229999"/>
              <a:gd name="connsiteY412" fmla="*/ 356742 h 411614"/>
              <a:gd name="connsiteX413" fmla="*/ 1030086 w 17229999"/>
              <a:gd name="connsiteY413" fmla="*/ 323797 h 411614"/>
              <a:gd name="connsiteX414" fmla="*/ 1030086 w 17229999"/>
              <a:gd name="connsiteY414" fmla="*/ 87818 h 411614"/>
              <a:gd name="connsiteX415" fmla="*/ 997141 w 17229999"/>
              <a:gd name="connsiteY415" fmla="*/ 54873 h 411614"/>
              <a:gd name="connsiteX416" fmla="*/ 557890 w 17229999"/>
              <a:gd name="connsiteY416" fmla="*/ 54873 h 411614"/>
              <a:gd name="connsiteX417" fmla="*/ 524945 w 17229999"/>
              <a:gd name="connsiteY417" fmla="*/ 87818 h 411614"/>
              <a:gd name="connsiteX418" fmla="*/ 524945 w 17229999"/>
              <a:gd name="connsiteY418" fmla="*/ 323797 h 411614"/>
              <a:gd name="connsiteX419" fmla="*/ 557890 w 17229999"/>
              <a:gd name="connsiteY419" fmla="*/ 356742 h 411614"/>
              <a:gd name="connsiteX420" fmla="*/ 689665 w 17229999"/>
              <a:gd name="connsiteY420" fmla="*/ 356742 h 411614"/>
              <a:gd name="connsiteX421" fmla="*/ 722610 w 17229999"/>
              <a:gd name="connsiteY421" fmla="*/ 323797 h 411614"/>
              <a:gd name="connsiteX422" fmla="*/ 722610 w 17229999"/>
              <a:gd name="connsiteY422" fmla="*/ 87818 h 411614"/>
              <a:gd name="connsiteX423" fmla="*/ 689665 w 17229999"/>
              <a:gd name="connsiteY423" fmla="*/ 54873 h 411614"/>
              <a:gd name="connsiteX424" fmla="*/ 250412 w 17229999"/>
              <a:gd name="connsiteY424" fmla="*/ 54873 h 411614"/>
              <a:gd name="connsiteX425" fmla="*/ 217467 w 17229999"/>
              <a:gd name="connsiteY425" fmla="*/ 87818 h 411614"/>
              <a:gd name="connsiteX426" fmla="*/ 217467 w 17229999"/>
              <a:gd name="connsiteY426" fmla="*/ 323797 h 411614"/>
              <a:gd name="connsiteX427" fmla="*/ 250412 w 17229999"/>
              <a:gd name="connsiteY427" fmla="*/ 356742 h 411614"/>
              <a:gd name="connsiteX428" fmla="*/ 382187 w 17229999"/>
              <a:gd name="connsiteY428" fmla="*/ 356742 h 411614"/>
              <a:gd name="connsiteX429" fmla="*/ 415132 w 17229999"/>
              <a:gd name="connsiteY429" fmla="*/ 323797 h 411614"/>
              <a:gd name="connsiteX430" fmla="*/ 415132 w 17229999"/>
              <a:gd name="connsiteY430" fmla="*/ 87818 h 411614"/>
              <a:gd name="connsiteX431" fmla="*/ 382187 w 17229999"/>
              <a:gd name="connsiteY431" fmla="*/ 54873 h 411614"/>
              <a:gd name="connsiteX432" fmla="*/ 8615942 w 17229999"/>
              <a:gd name="connsiteY432" fmla="*/ 0 h 411614"/>
              <a:gd name="connsiteX433" fmla="*/ 17229999 w 17229999"/>
              <a:gd name="connsiteY433" fmla="*/ 0 h 411614"/>
              <a:gd name="connsiteX434" fmla="*/ 17229999 w 17229999"/>
              <a:gd name="connsiteY434" fmla="*/ 54873 h 411614"/>
              <a:gd name="connsiteX435" fmla="*/ 17168208 w 17229999"/>
              <a:gd name="connsiteY435" fmla="*/ 54873 h 411614"/>
              <a:gd name="connsiteX436" fmla="*/ 17135263 w 17229999"/>
              <a:gd name="connsiteY436" fmla="*/ 87818 h 411614"/>
              <a:gd name="connsiteX437" fmla="*/ 17135263 w 17229999"/>
              <a:gd name="connsiteY437" fmla="*/ 323797 h 411614"/>
              <a:gd name="connsiteX438" fmla="*/ 17168208 w 17229999"/>
              <a:gd name="connsiteY438" fmla="*/ 356742 h 411614"/>
              <a:gd name="connsiteX439" fmla="*/ 17229999 w 17229999"/>
              <a:gd name="connsiteY439" fmla="*/ 356742 h 411614"/>
              <a:gd name="connsiteX440" fmla="*/ 17229999 w 17229999"/>
              <a:gd name="connsiteY440" fmla="*/ 411614 h 411614"/>
              <a:gd name="connsiteX441" fmla="*/ 8615942 w 17229999"/>
              <a:gd name="connsiteY441" fmla="*/ 411614 h 411614"/>
              <a:gd name="connsiteX442" fmla="*/ 8615942 w 17229999"/>
              <a:gd name="connsiteY442" fmla="*/ 356742 h 411614"/>
              <a:gd name="connsiteX443" fmla="*/ 8690655 w 17229999"/>
              <a:gd name="connsiteY443" fmla="*/ 356742 h 411614"/>
              <a:gd name="connsiteX444" fmla="*/ 8723600 w 17229999"/>
              <a:gd name="connsiteY444" fmla="*/ 323797 h 411614"/>
              <a:gd name="connsiteX445" fmla="*/ 8723600 w 17229999"/>
              <a:gd name="connsiteY445" fmla="*/ 87818 h 411614"/>
              <a:gd name="connsiteX446" fmla="*/ 8690655 w 17229999"/>
              <a:gd name="connsiteY446" fmla="*/ 54873 h 411614"/>
              <a:gd name="connsiteX447" fmla="*/ 8615942 w 17229999"/>
              <a:gd name="connsiteY447" fmla="*/ 54873 h 411614"/>
              <a:gd name="connsiteX448" fmla="*/ 0 w 17229999"/>
              <a:gd name="connsiteY448" fmla="*/ 0 h 411614"/>
              <a:gd name="connsiteX449" fmla="*/ 8614057 w 17229999"/>
              <a:gd name="connsiteY449" fmla="*/ 0 h 411614"/>
              <a:gd name="connsiteX450" fmla="*/ 8614057 w 17229999"/>
              <a:gd name="connsiteY450" fmla="*/ 54873 h 411614"/>
              <a:gd name="connsiteX451" fmla="*/ 8552266 w 17229999"/>
              <a:gd name="connsiteY451" fmla="*/ 54873 h 411614"/>
              <a:gd name="connsiteX452" fmla="*/ 8519321 w 17229999"/>
              <a:gd name="connsiteY452" fmla="*/ 87818 h 411614"/>
              <a:gd name="connsiteX453" fmla="*/ 8519321 w 17229999"/>
              <a:gd name="connsiteY453" fmla="*/ 323797 h 411614"/>
              <a:gd name="connsiteX454" fmla="*/ 8552266 w 17229999"/>
              <a:gd name="connsiteY454" fmla="*/ 356742 h 411614"/>
              <a:gd name="connsiteX455" fmla="*/ 8614057 w 17229999"/>
              <a:gd name="connsiteY455" fmla="*/ 356742 h 411614"/>
              <a:gd name="connsiteX456" fmla="*/ 8614057 w 17229999"/>
              <a:gd name="connsiteY456" fmla="*/ 411614 h 411614"/>
              <a:gd name="connsiteX457" fmla="*/ 0 w 17229999"/>
              <a:gd name="connsiteY457" fmla="*/ 411614 h 411614"/>
              <a:gd name="connsiteX458" fmla="*/ 0 w 17229999"/>
              <a:gd name="connsiteY458" fmla="*/ 356742 h 411614"/>
              <a:gd name="connsiteX459" fmla="*/ 74713 w 17229999"/>
              <a:gd name="connsiteY459" fmla="*/ 356742 h 411614"/>
              <a:gd name="connsiteX460" fmla="*/ 107658 w 17229999"/>
              <a:gd name="connsiteY460" fmla="*/ 323797 h 411614"/>
              <a:gd name="connsiteX461" fmla="*/ 107658 w 17229999"/>
              <a:gd name="connsiteY461" fmla="*/ 87818 h 411614"/>
              <a:gd name="connsiteX462" fmla="*/ 74713 w 17229999"/>
              <a:gd name="connsiteY462" fmla="*/ 54873 h 411614"/>
              <a:gd name="connsiteX463" fmla="*/ 0 w 17229999"/>
              <a:gd name="connsiteY463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</a:cxnLst>
            <a:rect l="l" t="t" r="r" b="b"/>
            <a:pathLst>
              <a:path w="17229999" h="411614">
                <a:moveTo>
                  <a:pt x="16860730" y="54873"/>
                </a:moveTo>
                <a:cubicBezTo>
                  <a:pt x="16842535" y="54873"/>
                  <a:pt x="16827785" y="69623"/>
                  <a:pt x="16827785" y="87818"/>
                </a:cubicBezTo>
                <a:lnTo>
                  <a:pt x="16827785" y="323797"/>
                </a:lnTo>
                <a:cubicBezTo>
                  <a:pt x="16827785" y="341992"/>
                  <a:pt x="16842535" y="356742"/>
                  <a:pt x="16860730" y="356742"/>
                </a:cubicBezTo>
                <a:lnTo>
                  <a:pt x="16992505" y="356742"/>
                </a:lnTo>
                <a:cubicBezTo>
                  <a:pt x="17010700" y="356742"/>
                  <a:pt x="17025450" y="341992"/>
                  <a:pt x="17025450" y="323797"/>
                </a:cubicBezTo>
                <a:lnTo>
                  <a:pt x="17025450" y="87818"/>
                </a:lnTo>
                <a:cubicBezTo>
                  <a:pt x="17025450" y="69623"/>
                  <a:pt x="17010700" y="54873"/>
                  <a:pt x="16992505" y="54873"/>
                </a:cubicBezTo>
                <a:close/>
                <a:moveTo>
                  <a:pt x="16553254" y="54873"/>
                </a:moveTo>
                <a:cubicBezTo>
                  <a:pt x="16535059" y="54873"/>
                  <a:pt x="16520309" y="69623"/>
                  <a:pt x="16520309" y="87818"/>
                </a:cubicBezTo>
                <a:lnTo>
                  <a:pt x="16520309" y="323797"/>
                </a:lnTo>
                <a:cubicBezTo>
                  <a:pt x="16520309" y="341992"/>
                  <a:pt x="16535059" y="356742"/>
                  <a:pt x="16553254" y="356742"/>
                </a:cubicBezTo>
                <a:lnTo>
                  <a:pt x="16685029" y="356742"/>
                </a:lnTo>
                <a:cubicBezTo>
                  <a:pt x="16703224" y="356742"/>
                  <a:pt x="16717974" y="341992"/>
                  <a:pt x="16717974" y="323797"/>
                </a:cubicBezTo>
                <a:lnTo>
                  <a:pt x="16717974" y="87818"/>
                </a:lnTo>
                <a:cubicBezTo>
                  <a:pt x="16717974" y="69623"/>
                  <a:pt x="16703224" y="54873"/>
                  <a:pt x="16685029" y="54873"/>
                </a:cubicBezTo>
                <a:close/>
                <a:moveTo>
                  <a:pt x="16245778" y="54873"/>
                </a:moveTo>
                <a:cubicBezTo>
                  <a:pt x="16227583" y="54873"/>
                  <a:pt x="16212833" y="69623"/>
                  <a:pt x="16212833" y="87818"/>
                </a:cubicBezTo>
                <a:lnTo>
                  <a:pt x="16212833" y="323797"/>
                </a:lnTo>
                <a:cubicBezTo>
                  <a:pt x="16212833" y="341992"/>
                  <a:pt x="16227583" y="356742"/>
                  <a:pt x="16245778" y="356742"/>
                </a:cubicBezTo>
                <a:lnTo>
                  <a:pt x="16377553" y="356742"/>
                </a:lnTo>
                <a:cubicBezTo>
                  <a:pt x="16395748" y="356742"/>
                  <a:pt x="16410498" y="341992"/>
                  <a:pt x="16410498" y="323797"/>
                </a:cubicBezTo>
                <a:lnTo>
                  <a:pt x="16410498" y="87818"/>
                </a:lnTo>
                <a:cubicBezTo>
                  <a:pt x="16410498" y="69623"/>
                  <a:pt x="16395748" y="54873"/>
                  <a:pt x="16377553" y="54873"/>
                </a:cubicBezTo>
                <a:close/>
                <a:moveTo>
                  <a:pt x="15938302" y="54873"/>
                </a:moveTo>
                <a:cubicBezTo>
                  <a:pt x="15920107" y="54873"/>
                  <a:pt x="15905357" y="69623"/>
                  <a:pt x="15905357" y="87818"/>
                </a:cubicBezTo>
                <a:lnTo>
                  <a:pt x="15905357" y="323797"/>
                </a:lnTo>
                <a:cubicBezTo>
                  <a:pt x="15905357" y="341992"/>
                  <a:pt x="15920107" y="356742"/>
                  <a:pt x="15938302" y="356742"/>
                </a:cubicBezTo>
                <a:lnTo>
                  <a:pt x="16070077" y="356742"/>
                </a:lnTo>
                <a:cubicBezTo>
                  <a:pt x="16088272" y="356742"/>
                  <a:pt x="16103022" y="341992"/>
                  <a:pt x="16103022" y="323797"/>
                </a:cubicBezTo>
                <a:lnTo>
                  <a:pt x="16103022" y="87818"/>
                </a:lnTo>
                <a:cubicBezTo>
                  <a:pt x="16103022" y="69623"/>
                  <a:pt x="16088272" y="54873"/>
                  <a:pt x="16070077" y="54873"/>
                </a:cubicBezTo>
                <a:close/>
                <a:moveTo>
                  <a:pt x="15630826" y="54873"/>
                </a:moveTo>
                <a:cubicBezTo>
                  <a:pt x="15612631" y="54873"/>
                  <a:pt x="15597881" y="69623"/>
                  <a:pt x="15597881" y="87818"/>
                </a:cubicBezTo>
                <a:lnTo>
                  <a:pt x="15597881" y="323797"/>
                </a:lnTo>
                <a:cubicBezTo>
                  <a:pt x="15597881" y="341992"/>
                  <a:pt x="15612631" y="356742"/>
                  <a:pt x="15630826" y="356742"/>
                </a:cubicBezTo>
                <a:lnTo>
                  <a:pt x="15762601" y="356742"/>
                </a:lnTo>
                <a:cubicBezTo>
                  <a:pt x="15780796" y="356742"/>
                  <a:pt x="15795546" y="341992"/>
                  <a:pt x="15795546" y="323797"/>
                </a:cubicBezTo>
                <a:lnTo>
                  <a:pt x="15795546" y="87818"/>
                </a:lnTo>
                <a:cubicBezTo>
                  <a:pt x="15795546" y="69623"/>
                  <a:pt x="15780796" y="54873"/>
                  <a:pt x="15762601" y="54873"/>
                </a:cubicBezTo>
                <a:close/>
                <a:moveTo>
                  <a:pt x="15323350" y="54873"/>
                </a:moveTo>
                <a:cubicBezTo>
                  <a:pt x="15305155" y="54873"/>
                  <a:pt x="15290405" y="69623"/>
                  <a:pt x="15290405" y="87818"/>
                </a:cubicBezTo>
                <a:lnTo>
                  <a:pt x="15290405" y="323797"/>
                </a:lnTo>
                <a:cubicBezTo>
                  <a:pt x="15290405" y="341992"/>
                  <a:pt x="15305155" y="356742"/>
                  <a:pt x="15323350" y="356742"/>
                </a:cubicBezTo>
                <a:lnTo>
                  <a:pt x="15455125" y="356742"/>
                </a:lnTo>
                <a:cubicBezTo>
                  <a:pt x="15473320" y="356742"/>
                  <a:pt x="15488070" y="341992"/>
                  <a:pt x="15488070" y="323797"/>
                </a:cubicBezTo>
                <a:lnTo>
                  <a:pt x="15488070" y="87818"/>
                </a:lnTo>
                <a:cubicBezTo>
                  <a:pt x="15488070" y="69623"/>
                  <a:pt x="15473320" y="54873"/>
                  <a:pt x="15455125" y="54873"/>
                </a:cubicBezTo>
                <a:close/>
                <a:moveTo>
                  <a:pt x="15015874" y="54873"/>
                </a:moveTo>
                <a:cubicBezTo>
                  <a:pt x="14997679" y="54873"/>
                  <a:pt x="14982929" y="69623"/>
                  <a:pt x="14982929" y="87818"/>
                </a:cubicBezTo>
                <a:lnTo>
                  <a:pt x="14982929" y="323797"/>
                </a:lnTo>
                <a:cubicBezTo>
                  <a:pt x="14982929" y="341992"/>
                  <a:pt x="14997679" y="356742"/>
                  <a:pt x="15015874" y="356742"/>
                </a:cubicBezTo>
                <a:lnTo>
                  <a:pt x="15147649" y="356742"/>
                </a:lnTo>
                <a:cubicBezTo>
                  <a:pt x="15165844" y="356742"/>
                  <a:pt x="15180594" y="341992"/>
                  <a:pt x="15180594" y="323797"/>
                </a:cubicBezTo>
                <a:lnTo>
                  <a:pt x="15180594" y="87818"/>
                </a:lnTo>
                <a:cubicBezTo>
                  <a:pt x="15180594" y="69623"/>
                  <a:pt x="15165844" y="54873"/>
                  <a:pt x="15147649" y="54873"/>
                </a:cubicBezTo>
                <a:close/>
                <a:moveTo>
                  <a:pt x="14708398" y="54873"/>
                </a:moveTo>
                <a:cubicBezTo>
                  <a:pt x="14690203" y="54873"/>
                  <a:pt x="14675453" y="69623"/>
                  <a:pt x="14675453" y="87818"/>
                </a:cubicBezTo>
                <a:lnTo>
                  <a:pt x="14675453" y="323797"/>
                </a:lnTo>
                <a:cubicBezTo>
                  <a:pt x="14675453" y="341992"/>
                  <a:pt x="14690203" y="356742"/>
                  <a:pt x="14708398" y="356742"/>
                </a:cubicBezTo>
                <a:lnTo>
                  <a:pt x="14840173" y="356742"/>
                </a:lnTo>
                <a:cubicBezTo>
                  <a:pt x="14858368" y="356742"/>
                  <a:pt x="14873118" y="341992"/>
                  <a:pt x="14873118" y="323797"/>
                </a:cubicBezTo>
                <a:lnTo>
                  <a:pt x="14873118" y="87818"/>
                </a:lnTo>
                <a:cubicBezTo>
                  <a:pt x="14873118" y="69623"/>
                  <a:pt x="14858368" y="54873"/>
                  <a:pt x="14840173" y="54873"/>
                </a:cubicBezTo>
                <a:close/>
                <a:moveTo>
                  <a:pt x="14400922" y="54873"/>
                </a:moveTo>
                <a:cubicBezTo>
                  <a:pt x="14382727" y="54873"/>
                  <a:pt x="14367977" y="69623"/>
                  <a:pt x="14367977" y="87818"/>
                </a:cubicBezTo>
                <a:lnTo>
                  <a:pt x="14367977" y="323797"/>
                </a:lnTo>
                <a:cubicBezTo>
                  <a:pt x="14367977" y="341992"/>
                  <a:pt x="14382727" y="356742"/>
                  <a:pt x="14400922" y="356742"/>
                </a:cubicBezTo>
                <a:lnTo>
                  <a:pt x="14532697" y="356742"/>
                </a:lnTo>
                <a:cubicBezTo>
                  <a:pt x="14550892" y="356742"/>
                  <a:pt x="14565642" y="341992"/>
                  <a:pt x="14565642" y="323797"/>
                </a:cubicBezTo>
                <a:lnTo>
                  <a:pt x="14565642" y="87818"/>
                </a:lnTo>
                <a:cubicBezTo>
                  <a:pt x="14565642" y="69623"/>
                  <a:pt x="14550892" y="54873"/>
                  <a:pt x="14532697" y="54873"/>
                </a:cubicBezTo>
                <a:close/>
                <a:moveTo>
                  <a:pt x="14093446" y="54873"/>
                </a:moveTo>
                <a:cubicBezTo>
                  <a:pt x="14075251" y="54873"/>
                  <a:pt x="14060501" y="69623"/>
                  <a:pt x="14060501" y="87818"/>
                </a:cubicBezTo>
                <a:lnTo>
                  <a:pt x="14060501" y="323797"/>
                </a:lnTo>
                <a:cubicBezTo>
                  <a:pt x="14060501" y="341992"/>
                  <a:pt x="14075251" y="356742"/>
                  <a:pt x="14093446" y="356742"/>
                </a:cubicBezTo>
                <a:lnTo>
                  <a:pt x="14225221" y="356742"/>
                </a:lnTo>
                <a:cubicBezTo>
                  <a:pt x="14243416" y="356742"/>
                  <a:pt x="14258166" y="341992"/>
                  <a:pt x="14258166" y="323797"/>
                </a:cubicBezTo>
                <a:lnTo>
                  <a:pt x="14258166" y="87818"/>
                </a:lnTo>
                <a:cubicBezTo>
                  <a:pt x="14258166" y="69623"/>
                  <a:pt x="14243416" y="54873"/>
                  <a:pt x="14225221" y="54873"/>
                </a:cubicBezTo>
                <a:close/>
                <a:moveTo>
                  <a:pt x="13785970" y="54873"/>
                </a:moveTo>
                <a:cubicBezTo>
                  <a:pt x="13767775" y="54873"/>
                  <a:pt x="13753025" y="69623"/>
                  <a:pt x="13753025" y="87818"/>
                </a:cubicBezTo>
                <a:lnTo>
                  <a:pt x="13753025" y="323797"/>
                </a:lnTo>
                <a:cubicBezTo>
                  <a:pt x="13753025" y="341992"/>
                  <a:pt x="13767775" y="356742"/>
                  <a:pt x="13785970" y="356742"/>
                </a:cubicBezTo>
                <a:lnTo>
                  <a:pt x="13917745" y="356742"/>
                </a:lnTo>
                <a:cubicBezTo>
                  <a:pt x="13935940" y="356742"/>
                  <a:pt x="13950690" y="341992"/>
                  <a:pt x="13950690" y="323797"/>
                </a:cubicBezTo>
                <a:lnTo>
                  <a:pt x="13950690" y="87818"/>
                </a:lnTo>
                <a:cubicBezTo>
                  <a:pt x="13950690" y="69623"/>
                  <a:pt x="13935940" y="54873"/>
                  <a:pt x="13917745" y="54873"/>
                </a:cubicBezTo>
                <a:close/>
                <a:moveTo>
                  <a:pt x="13478494" y="54873"/>
                </a:moveTo>
                <a:cubicBezTo>
                  <a:pt x="13460299" y="54873"/>
                  <a:pt x="13445549" y="69623"/>
                  <a:pt x="13445549" y="87818"/>
                </a:cubicBezTo>
                <a:lnTo>
                  <a:pt x="13445549" y="323797"/>
                </a:lnTo>
                <a:cubicBezTo>
                  <a:pt x="13445549" y="341992"/>
                  <a:pt x="13460299" y="356742"/>
                  <a:pt x="13478494" y="356742"/>
                </a:cubicBezTo>
                <a:lnTo>
                  <a:pt x="13610269" y="356742"/>
                </a:lnTo>
                <a:cubicBezTo>
                  <a:pt x="13628464" y="356742"/>
                  <a:pt x="13643214" y="341992"/>
                  <a:pt x="13643214" y="323797"/>
                </a:cubicBezTo>
                <a:lnTo>
                  <a:pt x="13643214" y="87818"/>
                </a:lnTo>
                <a:cubicBezTo>
                  <a:pt x="13643214" y="69623"/>
                  <a:pt x="13628464" y="54873"/>
                  <a:pt x="13610269" y="54873"/>
                </a:cubicBezTo>
                <a:close/>
                <a:moveTo>
                  <a:pt x="13171018" y="54873"/>
                </a:moveTo>
                <a:cubicBezTo>
                  <a:pt x="13152823" y="54873"/>
                  <a:pt x="13138073" y="69623"/>
                  <a:pt x="13138073" y="87818"/>
                </a:cubicBezTo>
                <a:lnTo>
                  <a:pt x="13138073" y="323797"/>
                </a:lnTo>
                <a:cubicBezTo>
                  <a:pt x="13138073" y="341992"/>
                  <a:pt x="13152823" y="356742"/>
                  <a:pt x="13171018" y="356742"/>
                </a:cubicBezTo>
                <a:lnTo>
                  <a:pt x="13302793" y="356742"/>
                </a:lnTo>
                <a:cubicBezTo>
                  <a:pt x="13320988" y="356742"/>
                  <a:pt x="13335738" y="341992"/>
                  <a:pt x="13335738" y="323797"/>
                </a:cubicBezTo>
                <a:lnTo>
                  <a:pt x="13335738" y="87818"/>
                </a:lnTo>
                <a:cubicBezTo>
                  <a:pt x="13335738" y="69623"/>
                  <a:pt x="13320988" y="54873"/>
                  <a:pt x="13302793" y="54873"/>
                </a:cubicBezTo>
                <a:close/>
                <a:moveTo>
                  <a:pt x="12863542" y="54873"/>
                </a:moveTo>
                <a:cubicBezTo>
                  <a:pt x="12845347" y="54873"/>
                  <a:pt x="12830597" y="69623"/>
                  <a:pt x="12830597" y="87818"/>
                </a:cubicBezTo>
                <a:lnTo>
                  <a:pt x="12830597" y="323797"/>
                </a:lnTo>
                <a:cubicBezTo>
                  <a:pt x="12830597" y="341992"/>
                  <a:pt x="12845347" y="356742"/>
                  <a:pt x="12863542" y="356742"/>
                </a:cubicBezTo>
                <a:lnTo>
                  <a:pt x="12995317" y="356742"/>
                </a:lnTo>
                <a:cubicBezTo>
                  <a:pt x="13013512" y="356742"/>
                  <a:pt x="13028262" y="341992"/>
                  <a:pt x="13028262" y="323797"/>
                </a:cubicBezTo>
                <a:lnTo>
                  <a:pt x="13028262" y="87818"/>
                </a:lnTo>
                <a:cubicBezTo>
                  <a:pt x="13028262" y="69623"/>
                  <a:pt x="13013512" y="54873"/>
                  <a:pt x="12995317" y="54873"/>
                </a:cubicBezTo>
                <a:close/>
                <a:moveTo>
                  <a:pt x="12556066" y="54873"/>
                </a:moveTo>
                <a:cubicBezTo>
                  <a:pt x="12537871" y="54873"/>
                  <a:pt x="12523121" y="69623"/>
                  <a:pt x="12523121" y="87818"/>
                </a:cubicBezTo>
                <a:lnTo>
                  <a:pt x="12523121" y="323797"/>
                </a:lnTo>
                <a:cubicBezTo>
                  <a:pt x="12523121" y="341992"/>
                  <a:pt x="12537871" y="356742"/>
                  <a:pt x="12556066" y="356742"/>
                </a:cubicBezTo>
                <a:lnTo>
                  <a:pt x="12687841" y="356742"/>
                </a:lnTo>
                <a:cubicBezTo>
                  <a:pt x="12706036" y="356742"/>
                  <a:pt x="12720786" y="341992"/>
                  <a:pt x="12720786" y="323797"/>
                </a:cubicBezTo>
                <a:lnTo>
                  <a:pt x="12720786" y="87818"/>
                </a:lnTo>
                <a:cubicBezTo>
                  <a:pt x="12720786" y="69623"/>
                  <a:pt x="12706036" y="54873"/>
                  <a:pt x="12687841" y="54873"/>
                </a:cubicBezTo>
                <a:close/>
                <a:moveTo>
                  <a:pt x="12248590" y="54873"/>
                </a:moveTo>
                <a:cubicBezTo>
                  <a:pt x="12230395" y="54873"/>
                  <a:pt x="12215645" y="69623"/>
                  <a:pt x="12215645" y="87818"/>
                </a:cubicBezTo>
                <a:lnTo>
                  <a:pt x="12215645" y="323797"/>
                </a:lnTo>
                <a:cubicBezTo>
                  <a:pt x="12215645" y="341992"/>
                  <a:pt x="12230395" y="356742"/>
                  <a:pt x="12248590" y="356742"/>
                </a:cubicBezTo>
                <a:lnTo>
                  <a:pt x="12380365" y="356742"/>
                </a:lnTo>
                <a:cubicBezTo>
                  <a:pt x="12398560" y="356742"/>
                  <a:pt x="12413310" y="341992"/>
                  <a:pt x="12413310" y="323797"/>
                </a:cubicBezTo>
                <a:lnTo>
                  <a:pt x="12413310" y="87818"/>
                </a:lnTo>
                <a:cubicBezTo>
                  <a:pt x="12413310" y="69623"/>
                  <a:pt x="12398560" y="54873"/>
                  <a:pt x="12380365" y="54873"/>
                </a:cubicBezTo>
                <a:close/>
                <a:moveTo>
                  <a:pt x="11941115" y="54873"/>
                </a:moveTo>
                <a:cubicBezTo>
                  <a:pt x="11922920" y="54873"/>
                  <a:pt x="11908170" y="69623"/>
                  <a:pt x="11908170" y="87818"/>
                </a:cubicBezTo>
                <a:lnTo>
                  <a:pt x="11908170" y="323797"/>
                </a:lnTo>
                <a:cubicBezTo>
                  <a:pt x="11908170" y="341992"/>
                  <a:pt x="11922920" y="356742"/>
                  <a:pt x="11941115" y="356742"/>
                </a:cubicBezTo>
                <a:lnTo>
                  <a:pt x="12072891" y="356742"/>
                </a:lnTo>
                <a:cubicBezTo>
                  <a:pt x="12091085" y="356742"/>
                  <a:pt x="12105834" y="341992"/>
                  <a:pt x="12105834" y="323797"/>
                </a:cubicBezTo>
                <a:lnTo>
                  <a:pt x="12105834" y="87818"/>
                </a:lnTo>
                <a:cubicBezTo>
                  <a:pt x="12105834" y="69623"/>
                  <a:pt x="12091085" y="54873"/>
                  <a:pt x="12072891" y="54873"/>
                </a:cubicBezTo>
                <a:close/>
                <a:moveTo>
                  <a:pt x="11633639" y="54873"/>
                </a:moveTo>
                <a:cubicBezTo>
                  <a:pt x="11615444" y="54873"/>
                  <a:pt x="11600693" y="69623"/>
                  <a:pt x="11600693" y="87818"/>
                </a:cubicBezTo>
                <a:lnTo>
                  <a:pt x="11600693" y="323797"/>
                </a:lnTo>
                <a:cubicBezTo>
                  <a:pt x="11600693" y="341992"/>
                  <a:pt x="11615444" y="356742"/>
                  <a:pt x="11633639" y="356742"/>
                </a:cubicBezTo>
                <a:lnTo>
                  <a:pt x="11765414" y="356742"/>
                </a:lnTo>
                <a:cubicBezTo>
                  <a:pt x="11783609" y="356742"/>
                  <a:pt x="11798359" y="341992"/>
                  <a:pt x="11798359" y="323797"/>
                </a:cubicBezTo>
                <a:lnTo>
                  <a:pt x="11798359" y="87818"/>
                </a:lnTo>
                <a:cubicBezTo>
                  <a:pt x="11798359" y="69623"/>
                  <a:pt x="11783609" y="54873"/>
                  <a:pt x="11765414" y="54873"/>
                </a:cubicBezTo>
                <a:close/>
                <a:moveTo>
                  <a:pt x="11326164" y="54873"/>
                </a:moveTo>
                <a:cubicBezTo>
                  <a:pt x="11307969" y="54873"/>
                  <a:pt x="11293218" y="69623"/>
                  <a:pt x="11293218" y="87818"/>
                </a:cubicBezTo>
                <a:lnTo>
                  <a:pt x="11293218" y="323797"/>
                </a:lnTo>
                <a:cubicBezTo>
                  <a:pt x="11293218" y="341992"/>
                  <a:pt x="11307969" y="356742"/>
                  <a:pt x="11326164" y="356742"/>
                </a:cubicBezTo>
                <a:lnTo>
                  <a:pt x="11457938" y="356742"/>
                </a:lnTo>
                <a:cubicBezTo>
                  <a:pt x="11476133" y="356742"/>
                  <a:pt x="11490883" y="341992"/>
                  <a:pt x="11490883" y="323797"/>
                </a:cubicBezTo>
                <a:lnTo>
                  <a:pt x="11490883" y="87818"/>
                </a:lnTo>
                <a:cubicBezTo>
                  <a:pt x="11490883" y="69623"/>
                  <a:pt x="11476133" y="54873"/>
                  <a:pt x="11457938" y="54873"/>
                </a:cubicBezTo>
                <a:close/>
                <a:moveTo>
                  <a:pt x="11018687" y="54873"/>
                </a:moveTo>
                <a:cubicBezTo>
                  <a:pt x="11000492" y="54873"/>
                  <a:pt x="10985742" y="69623"/>
                  <a:pt x="10985742" y="87818"/>
                </a:cubicBezTo>
                <a:lnTo>
                  <a:pt x="10985742" y="323797"/>
                </a:lnTo>
                <a:cubicBezTo>
                  <a:pt x="10985742" y="341992"/>
                  <a:pt x="11000492" y="356742"/>
                  <a:pt x="11018687" y="356742"/>
                </a:cubicBezTo>
                <a:lnTo>
                  <a:pt x="11150463" y="356742"/>
                </a:lnTo>
                <a:cubicBezTo>
                  <a:pt x="11168657" y="356742"/>
                  <a:pt x="11183407" y="341992"/>
                  <a:pt x="11183407" y="323797"/>
                </a:cubicBezTo>
                <a:lnTo>
                  <a:pt x="11183407" y="87818"/>
                </a:lnTo>
                <a:cubicBezTo>
                  <a:pt x="11183407" y="69623"/>
                  <a:pt x="11168657" y="54873"/>
                  <a:pt x="11150463" y="54873"/>
                </a:cubicBezTo>
                <a:close/>
                <a:moveTo>
                  <a:pt x="10711211" y="54873"/>
                </a:moveTo>
                <a:cubicBezTo>
                  <a:pt x="10693017" y="54873"/>
                  <a:pt x="10678266" y="69623"/>
                  <a:pt x="10678266" y="87818"/>
                </a:cubicBezTo>
                <a:lnTo>
                  <a:pt x="10678266" y="323797"/>
                </a:lnTo>
                <a:cubicBezTo>
                  <a:pt x="10678266" y="341992"/>
                  <a:pt x="10693017" y="356742"/>
                  <a:pt x="10711211" y="356742"/>
                </a:cubicBezTo>
                <a:lnTo>
                  <a:pt x="10842987" y="356742"/>
                </a:lnTo>
                <a:cubicBezTo>
                  <a:pt x="10861181" y="356742"/>
                  <a:pt x="10875931" y="341992"/>
                  <a:pt x="10875931" y="323797"/>
                </a:cubicBezTo>
                <a:lnTo>
                  <a:pt x="10875931" y="87818"/>
                </a:lnTo>
                <a:cubicBezTo>
                  <a:pt x="10875931" y="69623"/>
                  <a:pt x="10861181" y="54873"/>
                  <a:pt x="10842987" y="54873"/>
                </a:cubicBezTo>
                <a:close/>
                <a:moveTo>
                  <a:pt x="10403735" y="54873"/>
                </a:moveTo>
                <a:cubicBezTo>
                  <a:pt x="10385540" y="54873"/>
                  <a:pt x="10370790" y="69623"/>
                  <a:pt x="10370790" y="87818"/>
                </a:cubicBezTo>
                <a:lnTo>
                  <a:pt x="10370790" y="323797"/>
                </a:lnTo>
                <a:cubicBezTo>
                  <a:pt x="10370790" y="341992"/>
                  <a:pt x="10385540" y="356742"/>
                  <a:pt x="10403735" y="356742"/>
                </a:cubicBezTo>
                <a:lnTo>
                  <a:pt x="10535510" y="356742"/>
                </a:lnTo>
                <a:cubicBezTo>
                  <a:pt x="10553705" y="356742"/>
                  <a:pt x="10568455" y="341992"/>
                  <a:pt x="10568455" y="323797"/>
                </a:cubicBezTo>
                <a:lnTo>
                  <a:pt x="10568455" y="87818"/>
                </a:lnTo>
                <a:cubicBezTo>
                  <a:pt x="10568455" y="69623"/>
                  <a:pt x="10553705" y="54873"/>
                  <a:pt x="10535510" y="54873"/>
                </a:cubicBezTo>
                <a:close/>
                <a:moveTo>
                  <a:pt x="10096260" y="54873"/>
                </a:moveTo>
                <a:cubicBezTo>
                  <a:pt x="10078064" y="54873"/>
                  <a:pt x="10063315" y="69623"/>
                  <a:pt x="10063315" y="87818"/>
                </a:cubicBezTo>
                <a:lnTo>
                  <a:pt x="10063315" y="323797"/>
                </a:lnTo>
                <a:cubicBezTo>
                  <a:pt x="10063315" y="341992"/>
                  <a:pt x="10078064" y="356742"/>
                  <a:pt x="10096260" y="356742"/>
                </a:cubicBezTo>
                <a:lnTo>
                  <a:pt x="10228035" y="356742"/>
                </a:lnTo>
                <a:cubicBezTo>
                  <a:pt x="10246229" y="356742"/>
                  <a:pt x="10260979" y="341992"/>
                  <a:pt x="10260979" y="323797"/>
                </a:cubicBezTo>
                <a:lnTo>
                  <a:pt x="10260979" y="87818"/>
                </a:lnTo>
                <a:cubicBezTo>
                  <a:pt x="10260979" y="69623"/>
                  <a:pt x="10246229" y="54873"/>
                  <a:pt x="10228035" y="54873"/>
                </a:cubicBezTo>
                <a:close/>
                <a:moveTo>
                  <a:pt x="9788784" y="54873"/>
                </a:moveTo>
                <a:cubicBezTo>
                  <a:pt x="9770589" y="54873"/>
                  <a:pt x="9755839" y="69623"/>
                  <a:pt x="9755839" y="87818"/>
                </a:cubicBezTo>
                <a:lnTo>
                  <a:pt x="9755839" y="323797"/>
                </a:lnTo>
                <a:cubicBezTo>
                  <a:pt x="9755839" y="341992"/>
                  <a:pt x="9770589" y="356742"/>
                  <a:pt x="9788784" y="356742"/>
                </a:cubicBezTo>
                <a:lnTo>
                  <a:pt x="9920559" y="356742"/>
                </a:lnTo>
                <a:cubicBezTo>
                  <a:pt x="9938754" y="356742"/>
                  <a:pt x="9953504" y="341992"/>
                  <a:pt x="9953504" y="323797"/>
                </a:cubicBezTo>
                <a:lnTo>
                  <a:pt x="9953504" y="87818"/>
                </a:lnTo>
                <a:cubicBezTo>
                  <a:pt x="9953504" y="69623"/>
                  <a:pt x="9938754" y="54873"/>
                  <a:pt x="9920559" y="54873"/>
                </a:cubicBezTo>
                <a:close/>
                <a:moveTo>
                  <a:pt x="9481308" y="54873"/>
                </a:moveTo>
                <a:cubicBezTo>
                  <a:pt x="9463113" y="54873"/>
                  <a:pt x="9448363" y="69623"/>
                  <a:pt x="9448363" y="87818"/>
                </a:cubicBezTo>
                <a:lnTo>
                  <a:pt x="9448363" y="323797"/>
                </a:lnTo>
                <a:cubicBezTo>
                  <a:pt x="9448363" y="341992"/>
                  <a:pt x="9463113" y="356742"/>
                  <a:pt x="9481308" y="356742"/>
                </a:cubicBezTo>
                <a:lnTo>
                  <a:pt x="9613083" y="356742"/>
                </a:lnTo>
                <a:cubicBezTo>
                  <a:pt x="9631278" y="356742"/>
                  <a:pt x="9646028" y="341992"/>
                  <a:pt x="9646028" y="323797"/>
                </a:cubicBezTo>
                <a:lnTo>
                  <a:pt x="9646028" y="87818"/>
                </a:lnTo>
                <a:cubicBezTo>
                  <a:pt x="9646028" y="69623"/>
                  <a:pt x="9631278" y="54873"/>
                  <a:pt x="9613083" y="54873"/>
                </a:cubicBezTo>
                <a:close/>
                <a:moveTo>
                  <a:pt x="9173832" y="54873"/>
                </a:moveTo>
                <a:cubicBezTo>
                  <a:pt x="9155637" y="54873"/>
                  <a:pt x="9140887" y="69623"/>
                  <a:pt x="9140887" y="87818"/>
                </a:cubicBezTo>
                <a:lnTo>
                  <a:pt x="9140887" y="323797"/>
                </a:lnTo>
                <a:cubicBezTo>
                  <a:pt x="9140887" y="341992"/>
                  <a:pt x="9155637" y="356742"/>
                  <a:pt x="9173832" y="356742"/>
                </a:cubicBezTo>
                <a:lnTo>
                  <a:pt x="9305607" y="356742"/>
                </a:lnTo>
                <a:cubicBezTo>
                  <a:pt x="9323802" y="356742"/>
                  <a:pt x="9338552" y="341992"/>
                  <a:pt x="9338552" y="323797"/>
                </a:cubicBezTo>
                <a:lnTo>
                  <a:pt x="9338552" y="87818"/>
                </a:lnTo>
                <a:cubicBezTo>
                  <a:pt x="9338552" y="69623"/>
                  <a:pt x="9323802" y="54873"/>
                  <a:pt x="9305607" y="54873"/>
                </a:cubicBezTo>
                <a:close/>
                <a:moveTo>
                  <a:pt x="8866354" y="54873"/>
                </a:moveTo>
                <a:cubicBezTo>
                  <a:pt x="8848159" y="54873"/>
                  <a:pt x="8833409" y="69623"/>
                  <a:pt x="8833409" y="87818"/>
                </a:cubicBezTo>
                <a:lnTo>
                  <a:pt x="8833409" y="323797"/>
                </a:lnTo>
                <a:cubicBezTo>
                  <a:pt x="8833409" y="341992"/>
                  <a:pt x="8848159" y="356742"/>
                  <a:pt x="8866354" y="356742"/>
                </a:cubicBezTo>
                <a:lnTo>
                  <a:pt x="8998129" y="356742"/>
                </a:lnTo>
                <a:cubicBezTo>
                  <a:pt x="9016324" y="356742"/>
                  <a:pt x="9031074" y="341992"/>
                  <a:pt x="9031074" y="323797"/>
                </a:cubicBezTo>
                <a:lnTo>
                  <a:pt x="9031074" y="87818"/>
                </a:lnTo>
                <a:cubicBezTo>
                  <a:pt x="9031074" y="69623"/>
                  <a:pt x="9016324" y="54873"/>
                  <a:pt x="8998129" y="54873"/>
                </a:cubicBezTo>
                <a:close/>
                <a:moveTo>
                  <a:pt x="8244788" y="54873"/>
                </a:moveTo>
                <a:cubicBezTo>
                  <a:pt x="8226593" y="54873"/>
                  <a:pt x="8211843" y="69623"/>
                  <a:pt x="8211843" y="87818"/>
                </a:cubicBezTo>
                <a:lnTo>
                  <a:pt x="8211843" y="323797"/>
                </a:lnTo>
                <a:cubicBezTo>
                  <a:pt x="8211843" y="341992"/>
                  <a:pt x="8226593" y="356742"/>
                  <a:pt x="8244788" y="356742"/>
                </a:cubicBezTo>
                <a:lnTo>
                  <a:pt x="8376563" y="356742"/>
                </a:lnTo>
                <a:cubicBezTo>
                  <a:pt x="8394758" y="356742"/>
                  <a:pt x="8409508" y="341992"/>
                  <a:pt x="8409508" y="323797"/>
                </a:cubicBezTo>
                <a:lnTo>
                  <a:pt x="8409508" y="87818"/>
                </a:lnTo>
                <a:cubicBezTo>
                  <a:pt x="8409508" y="69623"/>
                  <a:pt x="8394758" y="54873"/>
                  <a:pt x="8376563" y="54873"/>
                </a:cubicBezTo>
                <a:close/>
                <a:moveTo>
                  <a:pt x="7937312" y="54873"/>
                </a:moveTo>
                <a:cubicBezTo>
                  <a:pt x="7919117" y="54873"/>
                  <a:pt x="7904367" y="69623"/>
                  <a:pt x="7904367" y="87818"/>
                </a:cubicBezTo>
                <a:lnTo>
                  <a:pt x="7904367" y="323797"/>
                </a:lnTo>
                <a:cubicBezTo>
                  <a:pt x="7904367" y="341992"/>
                  <a:pt x="7919117" y="356742"/>
                  <a:pt x="7937312" y="356742"/>
                </a:cubicBezTo>
                <a:lnTo>
                  <a:pt x="8069087" y="356742"/>
                </a:lnTo>
                <a:cubicBezTo>
                  <a:pt x="8087282" y="356742"/>
                  <a:pt x="8102032" y="341992"/>
                  <a:pt x="8102032" y="323797"/>
                </a:cubicBezTo>
                <a:lnTo>
                  <a:pt x="8102032" y="87818"/>
                </a:lnTo>
                <a:cubicBezTo>
                  <a:pt x="8102032" y="69623"/>
                  <a:pt x="8087282" y="54873"/>
                  <a:pt x="8069087" y="54873"/>
                </a:cubicBezTo>
                <a:close/>
                <a:moveTo>
                  <a:pt x="7629836" y="54873"/>
                </a:moveTo>
                <a:cubicBezTo>
                  <a:pt x="7611641" y="54873"/>
                  <a:pt x="7596891" y="69623"/>
                  <a:pt x="7596891" y="87818"/>
                </a:cubicBezTo>
                <a:lnTo>
                  <a:pt x="7596891" y="323797"/>
                </a:lnTo>
                <a:cubicBezTo>
                  <a:pt x="7596891" y="341992"/>
                  <a:pt x="7611641" y="356742"/>
                  <a:pt x="7629836" y="356742"/>
                </a:cubicBezTo>
                <a:lnTo>
                  <a:pt x="7761611" y="356742"/>
                </a:lnTo>
                <a:cubicBezTo>
                  <a:pt x="7779806" y="356742"/>
                  <a:pt x="7794556" y="341992"/>
                  <a:pt x="7794556" y="323797"/>
                </a:cubicBezTo>
                <a:lnTo>
                  <a:pt x="7794556" y="87818"/>
                </a:lnTo>
                <a:cubicBezTo>
                  <a:pt x="7794556" y="69623"/>
                  <a:pt x="7779806" y="54873"/>
                  <a:pt x="7761611" y="54873"/>
                </a:cubicBezTo>
                <a:close/>
                <a:moveTo>
                  <a:pt x="7322360" y="54873"/>
                </a:moveTo>
                <a:cubicBezTo>
                  <a:pt x="7304165" y="54873"/>
                  <a:pt x="7289415" y="69623"/>
                  <a:pt x="7289415" y="87818"/>
                </a:cubicBezTo>
                <a:lnTo>
                  <a:pt x="7289415" y="323797"/>
                </a:lnTo>
                <a:cubicBezTo>
                  <a:pt x="7289415" y="341992"/>
                  <a:pt x="7304165" y="356742"/>
                  <a:pt x="7322360" y="356742"/>
                </a:cubicBezTo>
                <a:lnTo>
                  <a:pt x="7454135" y="356742"/>
                </a:lnTo>
                <a:cubicBezTo>
                  <a:pt x="7472330" y="356742"/>
                  <a:pt x="7487080" y="341992"/>
                  <a:pt x="7487080" y="323797"/>
                </a:cubicBezTo>
                <a:lnTo>
                  <a:pt x="7487080" y="87818"/>
                </a:lnTo>
                <a:cubicBezTo>
                  <a:pt x="7487080" y="69623"/>
                  <a:pt x="7472330" y="54873"/>
                  <a:pt x="7454135" y="54873"/>
                </a:cubicBezTo>
                <a:close/>
                <a:moveTo>
                  <a:pt x="7014884" y="54873"/>
                </a:moveTo>
                <a:cubicBezTo>
                  <a:pt x="6996689" y="54873"/>
                  <a:pt x="6981939" y="69623"/>
                  <a:pt x="6981939" y="87818"/>
                </a:cubicBezTo>
                <a:lnTo>
                  <a:pt x="6981939" y="323797"/>
                </a:lnTo>
                <a:cubicBezTo>
                  <a:pt x="6981939" y="341992"/>
                  <a:pt x="6996689" y="356742"/>
                  <a:pt x="7014884" y="356742"/>
                </a:cubicBezTo>
                <a:lnTo>
                  <a:pt x="7146659" y="356742"/>
                </a:lnTo>
                <a:cubicBezTo>
                  <a:pt x="7164854" y="356742"/>
                  <a:pt x="7179604" y="341992"/>
                  <a:pt x="7179604" y="323797"/>
                </a:cubicBezTo>
                <a:lnTo>
                  <a:pt x="7179604" y="87818"/>
                </a:lnTo>
                <a:cubicBezTo>
                  <a:pt x="7179604" y="69623"/>
                  <a:pt x="7164854" y="54873"/>
                  <a:pt x="7146659" y="54873"/>
                </a:cubicBezTo>
                <a:close/>
                <a:moveTo>
                  <a:pt x="6707408" y="54873"/>
                </a:moveTo>
                <a:cubicBezTo>
                  <a:pt x="6689213" y="54873"/>
                  <a:pt x="6674463" y="69623"/>
                  <a:pt x="6674463" y="87818"/>
                </a:cubicBezTo>
                <a:lnTo>
                  <a:pt x="6674463" y="323797"/>
                </a:lnTo>
                <a:cubicBezTo>
                  <a:pt x="6674463" y="341992"/>
                  <a:pt x="6689213" y="356742"/>
                  <a:pt x="6707408" y="356742"/>
                </a:cubicBezTo>
                <a:lnTo>
                  <a:pt x="6839183" y="356742"/>
                </a:lnTo>
                <a:cubicBezTo>
                  <a:pt x="6857378" y="356742"/>
                  <a:pt x="6872128" y="341992"/>
                  <a:pt x="6872128" y="323797"/>
                </a:cubicBezTo>
                <a:lnTo>
                  <a:pt x="6872128" y="87818"/>
                </a:lnTo>
                <a:cubicBezTo>
                  <a:pt x="6872128" y="69623"/>
                  <a:pt x="6857378" y="54873"/>
                  <a:pt x="6839183" y="54873"/>
                </a:cubicBezTo>
                <a:close/>
                <a:moveTo>
                  <a:pt x="6399932" y="54873"/>
                </a:moveTo>
                <a:cubicBezTo>
                  <a:pt x="6381737" y="54873"/>
                  <a:pt x="6366987" y="69623"/>
                  <a:pt x="6366987" y="87818"/>
                </a:cubicBezTo>
                <a:lnTo>
                  <a:pt x="6366987" y="323797"/>
                </a:lnTo>
                <a:cubicBezTo>
                  <a:pt x="6366987" y="341992"/>
                  <a:pt x="6381737" y="356742"/>
                  <a:pt x="6399932" y="356742"/>
                </a:cubicBezTo>
                <a:lnTo>
                  <a:pt x="6531707" y="356742"/>
                </a:lnTo>
                <a:cubicBezTo>
                  <a:pt x="6549902" y="356742"/>
                  <a:pt x="6564652" y="341992"/>
                  <a:pt x="6564652" y="323797"/>
                </a:cubicBezTo>
                <a:lnTo>
                  <a:pt x="6564652" y="87818"/>
                </a:lnTo>
                <a:cubicBezTo>
                  <a:pt x="6564652" y="69623"/>
                  <a:pt x="6549902" y="54873"/>
                  <a:pt x="6531707" y="54873"/>
                </a:cubicBezTo>
                <a:close/>
                <a:moveTo>
                  <a:pt x="6092456" y="54873"/>
                </a:moveTo>
                <a:cubicBezTo>
                  <a:pt x="6074261" y="54873"/>
                  <a:pt x="6059511" y="69623"/>
                  <a:pt x="6059511" y="87818"/>
                </a:cubicBezTo>
                <a:lnTo>
                  <a:pt x="6059511" y="323797"/>
                </a:lnTo>
                <a:cubicBezTo>
                  <a:pt x="6059511" y="341992"/>
                  <a:pt x="6074261" y="356742"/>
                  <a:pt x="6092456" y="356742"/>
                </a:cubicBezTo>
                <a:lnTo>
                  <a:pt x="6224231" y="356742"/>
                </a:lnTo>
                <a:cubicBezTo>
                  <a:pt x="6242426" y="356742"/>
                  <a:pt x="6257176" y="341992"/>
                  <a:pt x="6257176" y="323797"/>
                </a:cubicBezTo>
                <a:lnTo>
                  <a:pt x="6257176" y="87818"/>
                </a:lnTo>
                <a:cubicBezTo>
                  <a:pt x="6257176" y="69623"/>
                  <a:pt x="6242426" y="54873"/>
                  <a:pt x="6224231" y="54873"/>
                </a:cubicBezTo>
                <a:close/>
                <a:moveTo>
                  <a:pt x="5784980" y="54873"/>
                </a:moveTo>
                <a:cubicBezTo>
                  <a:pt x="5766785" y="54873"/>
                  <a:pt x="5752035" y="69623"/>
                  <a:pt x="5752035" y="87818"/>
                </a:cubicBezTo>
                <a:lnTo>
                  <a:pt x="5752035" y="323797"/>
                </a:lnTo>
                <a:cubicBezTo>
                  <a:pt x="5752035" y="341992"/>
                  <a:pt x="5766785" y="356742"/>
                  <a:pt x="5784980" y="356742"/>
                </a:cubicBezTo>
                <a:lnTo>
                  <a:pt x="5916755" y="356742"/>
                </a:lnTo>
                <a:cubicBezTo>
                  <a:pt x="5934950" y="356742"/>
                  <a:pt x="5949700" y="341992"/>
                  <a:pt x="5949700" y="323797"/>
                </a:cubicBezTo>
                <a:lnTo>
                  <a:pt x="5949700" y="87818"/>
                </a:lnTo>
                <a:cubicBezTo>
                  <a:pt x="5949700" y="69623"/>
                  <a:pt x="5934950" y="54873"/>
                  <a:pt x="5916755" y="54873"/>
                </a:cubicBezTo>
                <a:close/>
                <a:moveTo>
                  <a:pt x="5477504" y="54873"/>
                </a:moveTo>
                <a:cubicBezTo>
                  <a:pt x="5459309" y="54873"/>
                  <a:pt x="5444559" y="69623"/>
                  <a:pt x="5444559" y="87818"/>
                </a:cubicBezTo>
                <a:lnTo>
                  <a:pt x="5444559" y="323797"/>
                </a:lnTo>
                <a:cubicBezTo>
                  <a:pt x="5444559" y="341992"/>
                  <a:pt x="5459309" y="356742"/>
                  <a:pt x="5477504" y="356742"/>
                </a:cubicBezTo>
                <a:lnTo>
                  <a:pt x="5609279" y="356742"/>
                </a:lnTo>
                <a:cubicBezTo>
                  <a:pt x="5627474" y="356742"/>
                  <a:pt x="5642224" y="341992"/>
                  <a:pt x="5642224" y="323797"/>
                </a:cubicBezTo>
                <a:lnTo>
                  <a:pt x="5642224" y="87818"/>
                </a:lnTo>
                <a:cubicBezTo>
                  <a:pt x="5642224" y="69623"/>
                  <a:pt x="5627474" y="54873"/>
                  <a:pt x="5609279" y="54873"/>
                </a:cubicBezTo>
                <a:close/>
                <a:moveTo>
                  <a:pt x="5170028" y="54873"/>
                </a:moveTo>
                <a:cubicBezTo>
                  <a:pt x="5151833" y="54873"/>
                  <a:pt x="5137083" y="69623"/>
                  <a:pt x="5137083" y="87818"/>
                </a:cubicBezTo>
                <a:lnTo>
                  <a:pt x="5137083" y="323797"/>
                </a:lnTo>
                <a:cubicBezTo>
                  <a:pt x="5137083" y="341992"/>
                  <a:pt x="5151833" y="356742"/>
                  <a:pt x="5170028" y="356742"/>
                </a:cubicBezTo>
                <a:lnTo>
                  <a:pt x="5301803" y="356742"/>
                </a:lnTo>
                <a:cubicBezTo>
                  <a:pt x="5319998" y="356742"/>
                  <a:pt x="5334748" y="341992"/>
                  <a:pt x="5334748" y="323797"/>
                </a:cubicBezTo>
                <a:lnTo>
                  <a:pt x="5334748" y="87818"/>
                </a:lnTo>
                <a:cubicBezTo>
                  <a:pt x="5334748" y="69623"/>
                  <a:pt x="5319998" y="54873"/>
                  <a:pt x="5301803" y="54873"/>
                </a:cubicBezTo>
                <a:close/>
                <a:moveTo>
                  <a:pt x="4862552" y="54873"/>
                </a:moveTo>
                <a:cubicBezTo>
                  <a:pt x="4844357" y="54873"/>
                  <a:pt x="4829607" y="69623"/>
                  <a:pt x="4829607" y="87818"/>
                </a:cubicBezTo>
                <a:lnTo>
                  <a:pt x="4829607" y="323797"/>
                </a:lnTo>
                <a:cubicBezTo>
                  <a:pt x="4829607" y="341992"/>
                  <a:pt x="4844357" y="356742"/>
                  <a:pt x="4862552" y="356742"/>
                </a:cubicBezTo>
                <a:lnTo>
                  <a:pt x="4994327" y="356742"/>
                </a:lnTo>
                <a:cubicBezTo>
                  <a:pt x="5012522" y="356742"/>
                  <a:pt x="5027272" y="341992"/>
                  <a:pt x="5027272" y="323797"/>
                </a:cubicBezTo>
                <a:lnTo>
                  <a:pt x="5027272" y="87818"/>
                </a:lnTo>
                <a:cubicBezTo>
                  <a:pt x="5027272" y="69623"/>
                  <a:pt x="5012522" y="54873"/>
                  <a:pt x="4994327" y="54873"/>
                </a:cubicBezTo>
                <a:close/>
                <a:moveTo>
                  <a:pt x="4555076" y="54873"/>
                </a:moveTo>
                <a:cubicBezTo>
                  <a:pt x="4536881" y="54873"/>
                  <a:pt x="4522131" y="69623"/>
                  <a:pt x="4522131" y="87818"/>
                </a:cubicBezTo>
                <a:lnTo>
                  <a:pt x="4522131" y="323797"/>
                </a:lnTo>
                <a:cubicBezTo>
                  <a:pt x="4522131" y="341992"/>
                  <a:pt x="4536881" y="356742"/>
                  <a:pt x="4555076" y="356742"/>
                </a:cubicBezTo>
                <a:lnTo>
                  <a:pt x="4686851" y="356742"/>
                </a:lnTo>
                <a:cubicBezTo>
                  <a:pt x="4705046" y="356742"/>
                  <a:pt x="4719796" y="341992"/>
                  <a:pt x="4719796" y="323797"/>
                </a:cubicBezTo>
                <a:lnTo>
                  <a:pt x="4719796" y="87818"/>
                </a:lnTo>
                <a:cubicBezTo>
                  <a:pt x="4719796" y="69623"/>
                  <a:pt x="4705046" y="54873"/>
                  <a:pt x="4686851" y="54873"/>
                </a:cubicBezTo>
                <a:close/>
                <a:moveTo>
                  <a:pt x="4247600" y="54873"/>
                </a:moveTo>
                <a:cubicBezTo>
                  <a:pt x="4229405" y="54873"/>
                  <a:pt x="4214655" y="69623"/>
                  <a:pt x="4214655" y="87818"/>
                </a:cubicBezTo>
                <a:lnTo>
                  <a:pt x="4214655" y="323797"/>
                </a:lnTo>
                <a:cubicBezTo>
                  <a:pt x="4214655" y="341992"/>
                  <a:pt x="4229405" y="356742"/>
                  <a:pt x="4247600" y="356742"/>
                </a:cubicBezTo>
                <a:lnTo>
                  <a:pt x="4379375" y="356742"/>
                </a:lnTo>
                <a:cubicBezTo>
                  <a:pt x="4397570" y="356742"/>
                  <a:pt x="4412320" y="341992"/>
                  <a:pt x="4412320" y="323797"/>
                </a:cubicBezTo>
                <a:lnTo>
                  <a:pt x="4412320" y="87818"/>
                </a:lnTo>
                <a:cubicBezTo>
                  <a:pt x="4412320" y="69623"/>
                  <a:pt x="4397570" y="54873"/>
                  <a:pt x="4379375" y="54873"/>
                </a:cubicBezTo>
                <a:close/>
                <a:moveTo>
                  <a:pt x="3940124" y="54873"/>
                </a:moveTo>
                <a:cubicBezTo>
                  <a:pt x="3921929" y="54873"/>
                  <a:pt x="3907179" y="69623"/>
                  <a:pt x="3907179" y="87818"/>
                </a:cubicBezTo>
                <a:lnTo>
                  <a:pt x="3907179" y="323797"/>
                </a:lnTo>
                <a:cubicBezTo>
                  <a:pt x="3907179" y="341992"/>
                  <a:pt x="3921929" y="356742"/>
                  <a:pt x="3940124" y="356742"/>
                </a:cubicBezTo>
                <a:lnTo>
                  <a:pt x="4071899" y="356742"/>
                </a:lnTo>
                <a:cubicBezTo>
                  <a:pt x="4090094" y="356742"/>
                  <a:pt x="4104844" y="341992"/>
                  <a:pt x="4104844" y="323797"/>
                </a:cubicBezTo>
                <a:lnTo>
                  <a:pt x="4104844" y="87818"/>
                </a:lnTo>
                <a:cubicBezTo>
                  <a:pt x="4104844" y="69623"/>
                  <a:pt x="4090094" y="54873"/>
                  <a:pt x="4071899" y="54873"/>
                </a:cubicBezTo>
                <a:close/>
                <a:moveTo>
                  <a:pt x="3632648" y="54873"/>
                </a:moveTo>
                <a:cubicBezTo>
                  <a:pt x="3614453" y="54873"/>
                  <a:pt x="3599703" y="69623"/>
                  <a:pt x="3599703" y="87818"/>
                </a:cubicBezTo>
                <a:lnTo>
                  <a:pt x="3599703" y="323797"/>
                </a:lnTo>
                <a:cubicBezTo>
                  <a:pt x="3599703" y="341992"/>
                  <a:pt x="3614453" y="356742"/>
                  <a:pt x="3632648" y="356742"/>
                </a:cubicBezTo>
                <a:lnTo>
                  <a:pt x="3764423" y="356742"/>
                </a:lnTo>
                <a:cubicBezTo>
                  <a:pt x="3782618" y="356742"/>
                  <a:pt x="3797368" y="341992"/>
                  <a:pt x="3797368" y="323797"/>
                </a:cubicBezTo>
                <a:lnTo>
                  <a:pt x="3797368" y="87818"/>
                </a:lnTo>
                <a:cubicBezTo>
                  <a:pt x="3797368" y="69623"/>
                  <a:pt x="3782618" y="54873"/>
                  <a:pt x="3764423" y="54873"/>
                </a:cubicBezTo>
                <a:close/>
                <a:moveTo>
                  <a:pt x="3325173" y="54873"/>
                </a:moveTo>
                <a:cubicBezTo>
                  <a:pt x="3306978" y="54873"/>
                  <a:pt x="3292228" y="69623"/>
                  <a:pt x="3292228" y="87818"/>
                </a:cubicBezTo>
                <a:lnTo>
                  <a:pt x="3292228" y="323797"/>
                </a:lnTo>
                <a:cubicBezTo>
                  <a:pt x="3292228" y="341992"/>
                  <a:pt x="3306978" y="356742"/>
                  <a:pt x="3325173" y="356742"/>
                </a:cubicBezTo>
                <a:lnTo>
                  <a:pt x="3456949" y="356742"/>
                </a:lnTo>
                <a:cubicBezTo>
                  <a:pt x="3475143" y="356742"/>
                  <a:pt x="3489892" y="341992"/>
                  <a:pt x="3489892" y="323797"/>
                </a:cubicBezTo>
                <a:lnTo>
                  <a:pt x="3489892" y="87818"/>
                </a:lnTo>
                <a:cubicBezTo>
                  <a:pt x="3489892" y="69623"/>
                  <a:pt x="3475143" y="54873"/>
                  <a:pt x="3456949" y="54873"/>
                </a:cubicBezTo>
                <a:close/>
                <a:moveTo>
                  <a:pt x="3017697" y="54873"/>
                </a:moveTo>
                <a:cubicBezTo>
                  <a:pt x="2999502" y="54873"/>
                  <a:pt x="2984751" y="69623"/>
                  <a:pt x="2984751" y="87818"/>
                </a:cubicBezTo>
                <a:lnTo>
                  <a:pt x="2984751" y="323797"/>
                </a:lnTo>
                <a:cubicBezTo>
                  <a:pt x="2984751" y="341992"/>
                  <a:pt x="2999502" y="356742"/>
                  <a:pt x="3017697" y="356742"/>
                </a:cubicBezTo>
                <a:lnTo>
                  <a:pt x="3149472" y="356742"/>
                </a:lnTo>
                <a:cubicBezTo>
                  <a:pt x="3167667" y="356742"/>
                  <a:pt x="3182417" y="341992"/>
                  <a:pt x="3182417" y="323797"/>
                </a:cubicBezTo>
                <a:lnTo>
                  <a:pt x="3182417" y="87818"/>
                </a:lnTo>
                <a:cubicBezTo>
                  <a:pt x="3182417" y="69623"/>
                  <a:pt x="3167667" y="54873"/>
                  <a:pt x="3149472" y="54873"/>
                </a:cubicBezTo>
                <a:close/>
                <a:moveTo>
                  <a:pt x="2710222" y="54873"/>
                </a:moveTo>
                <a:cubicBezTo>
                  <a:pt x="2692027" y="54873"/>
                  <a:pt x="2677276" y="69623"/>
                  <a:pt x="2677276" y="87818"/>
                </a:cubicBezTo>
                <a:lnTo>
                  <a:pt x="2677276" y="323797"/>
                </a:lnTo>
                <a:cubicBezTo>
                  <a:pt x="2677276" y="341992"/>
                  <a:pt x="2692027" y="356742"/>
                  <a:pt x="2710222" y="356742"/>
                </a:cubicBezTo>
                <a:lnTo>
                  <a:pt x="2841996" y="356742"/>
                </a:lnTo>
                <a:cubicBezTo>
                  <a:pt x="2860191" y="356742"/>
                  <a:pt x="2874941" y="341992"/>
                  <a:pt x="2874941" y="323797"/>
                </a:cubicBezTo>
                <a:lnTo>
                  <a:pt x="2874941" y="87818"/>
                </a:lnTo>
                <a:cubicBezTo>
                  <a:pt x="2874941" y="69623"/>
                  <a:pt x="2860191" y="54873"/>
                  <a:pt x="2841996" y="54873"/>
                </a:cubicBezTo>
                <a:close/>
                <a:moveTo>
                  <a:pt x="2402745" y="54873"/>
                </a:moveTo>
                <a:cubicBezTo>
                  <a:pt x="2384550" y="54873"/>
                  <a:pt x="2369800" y="69623"/>
                  <a:pt x="2369800" y="87818"/>
                </a:cubicBezTo>
                <a:lnTo>
                  <a:pt x="2369800" y="323797"/>
                </a:lnTo>
                <a:cubicBezTo>
                  <a:pt x="2369800" y="341992"/>
                  <a:pt x="2384550" y="356742"/>
                  <a:pt x="2402745" y="356742"/>
                </a:cubicBezTo>
                <a:lnTo>
                  <a:pt x="2534521" y="356742"/>
                </a:lnTo>
                <a:cubicBezTo>
                  <a:pt x="2552715" y="356742"/>
                  <a:pt x="2567465" y="341992"/>
                  <a:pt x="2567465" y="323797"/>
                </a:cubicBezTo>
                <a:lnTo>
                  <a:pt x="2567465" y="87818"/>
                </a:lnTo>
                <a:cubicBezTo>
                  <a:pt x="2567465" y="69623"/>
                  <a:pt x="2552715" y="54873"/>
                  <a:pt x="2534521" y="54873"/>
                </a:cubicBezTo>
                <a:close/>
                <a:moveTo>
                  <a:pt x="2095269" y="54873"/>
                </a:moveTo>
                <a:cubicBezTo>
                  <a:pt x="2077075" y="54873"/>
                  <a:pt x="2062324" y="69623"/>
                  <a:pt x="2062324" y="87818"/>
                </a:cubicBezTo>
                <a:lnTo>
                  <a:pt x="2062324" y="323797"/>
                </a:lnTo>
                <a:cubicBezTo>
                  <a:pt x="2062324" y="341992"/>
                  <a:pt x="2077075" y="356742"/>
                  <a:pt x="2095269" y="356742"/>
                </a:cubicBezTo>
                <a:lnTo>
                  <a:pt x="2227045" y="356742"/>
                </a:lnTo>
                <a:cubicBezTo>
                  <a:pt x="2245239" y="356742"/>
                  <a:pt x="2259989" y="341992"/>
                  <a:pt x="2259989" y="323797"/>
                </a:cubicBezTo>
                <a:lnTo>
                  <a:pt x="2259989" y="87818"/>
                </a:lnTo>
                <a:cubicBezTo>
                  <a:pt x="2259989" y="69623"/>
                  <a:pt x="2245239" y="54873"/>
                  <a:pt x="2227045" y="54873"/>
                </a:cubicBezTo>
                <a:close/>
                <a:moveTo>
                  <a:pt x="1787793" y="54873"/>
                </a:moveTo>
                <a:cubicBezTo>
                  <a:pt x="1769598" y="54873"/>
                  <a:pt x="1754848" y="69623"/>
                  <a:pt x="1754848" y="87818"/>
                </a:cubicBezTo>
                <a:lnTo>
                  <a:pt x="1754848" y="323797"/>
                </a:lnTo>
                <a:cubicBezTo>
                  <a:pt x="1754848" y="341992"/>
                  <a:pt x="1769598" y="356742"/>
                  <a:pt x="1787793" y="356742"/>
                </a:cubicBezTo>
                <a:lnTo>
                  <a:pt x="1919568" y="356742"/>
                </a:lnTo>
                <a:cubicBezTo>
                  <a:pt x="1937763" y="356742"/>
                  <a:pt x="1952513" y="341992"/>
                  <a:pt x="1952513" y="323797"/>
                </a:cubicBezTo>
                <a:lnTo>
                  <a:pt x="1952513" y="87818"/>
                </a:lnTo>
                <a:cubicBezTo>
                  <a:pt x="1952513" y="69623"/>
                  <a:pt x="1937763" y="54873"/>
                  <a:pt x="1919568" y="54873"/>
                </a:cubicBezTo>
                <a:close/>
                <a:moveTo>
                  <a:pt x="1480318" y="54873"/>
                </a:moveTo>
                <a:cubicBezTo>
                  <a:pt x="1462122" y="54873"/>
                  <a:pt x="1447373" y="69623"/>
                  <a:pt x="1447373" y="87818"/>
                </a:cubicBezTo>
                <a:lnTo>
                  <a:pt x="1447373" y="323797"/>
                </a:lnTo>
                <a:cubicBezTo>
                  <a:pt x="1447373" y="341992"/>
                  <a:pt x="1462122" y="356742"/>
                  <a:pt x="1480318" y="356742"/>
                </a:cubicBezTo>
                <a:lnTo>
                  <a:pt x="1612093" y="356742"/>
                </a:lnTo>
                <a:cubicBezTo>
                  <a:pt x="1630287" y="356742"/>
                  <a:pt x="1645037" y="341992"/>
                  <a:pt x="1645037" y="323797"/>
                </a:cubicBezTo>
                <a:lnTo>
                  <a:pt x="1645037" y="87818"/>
                </a:lnTo>
                <a:cubicBezTo>
                  <a:pt x="1645037" y="69623"/>
                  <a:pt x="1630287" y="54873"/>
                  <a:pt x="1612093" y="54873"/>
                </a:cubicBezTo>
                <a:close/>
                <a:moveTo>
                  <a:pt x="1172842" y="54873"/>
                </a:moveTo>
                <a:cubicBezTo>
                  <a:pt x="1154647" y="54873"/>
                  <a:pt x="1139897" y="69623"/>
                  <a:pt x="1139897" y="87818"/>
                </a:cubicBezTo>
                <a:lnTo>
                  <a:pt x="1139897" y="323797"/>
                </a:lnTo>
                <a:cubicBezTo>
                  <a:pt x="1139897" y="341992"/>
                  <a:pt x="1154647" y="356742"/>
                  <a:pt x="1172842" y="356742"/>
                </a:cubicBezTo>
                <a:lnTo>
                  <a:pt x="1304617" y="356742"/>
                </a:lnTo>
                <a:cubicBezTo>
                  <a:pt x="1322812" y="356742"/>
                  <a:pt x="1337562" y="341992"/>
                  <a:pt x="1337562" y="323797"/>
                </a:cubicBezTo>
                <a:lnTo>
                  <a:pt x="1337562" y="87818"/>
                </a:lnTo>
                <a:cubicBezTo>
                  <a:pt x="1337562" y="69623"/>
                  <a:pt x="1322812" y="54873"/>
                  <a:pt x="1304617" y="54873"/>
                </a:cubicBezTo>
                <a:close/>
                <a:moveTo>
                  <a:pt x="865366" y="54873"/>
                </a:moveTo>
                <a:cubicBezTo>
                  <a:pt x="847171" y="54873"/>
                  <a:pt x="832421" y="69623"/>
                  <a:pt x="832421" y="87818"/>
                </a:cubicBezTo>
                <a:lnTo>
                  <a:pt x="832421" y="323797"/>
                </a:lnTo>
                <a:cubicBezTo>
                  <a:pt x="832421" y="341992"/>
                  <a:pt x="847171" y="356742"/>
                  <a:pt x="865366" y="356742"/>
                </a:cubicBezTo>
                <a:lnTo>
                  <a:pt x="997141" y="356742"/>
                </a:lnTo>
                <a:cubicBezTo>
                  <a:pt x="1015336" y="356742"/>
                  <a:pt x="1030086" y="341992"/>
                  <a:pt x="1030086" y="323797"/>
                </a:cubicBezTo>
                <a:lnTo>
                  <a:pt x="1030086" y="87818"/>
                </a:lnTo>
                <a:cubicBezTo>
                  <a:pt x="1030086" y="69623"/>
                  <a:pt x="1015336" y="54873"/>
                  <a:pt x="997141" y="54873"/>
                </a:cubicBezTo>
                <a:close/>
                <a:moveTo>
                  <a:pt x="557890" y="54873"/>
                </a:moveTo>
                <a:cubicBezTo>
                  <a:pt x="539695" y="54873"/>
                  <a:pt x="524945" y="69623"/>
                  <a:pt x="524945" y="87818"/>
                </a:cubicBezTo>
                <a:lnTo>
                  <a:pt x="524945" y="323797"/>
                </a:lnTo>
                <a:cubicBezTo>
                  <a:pt x="524945" y="341992"/>
                  <a:pt x="539695" y="356742"/>
                  <a:pt x="557890" y="356742"/>
                </a:cubicBezTo>
                <a:lnTo>
                  <a:pt x="689665" y="356742"/>
                </a:lnTo>
                <a:cubicBezTo>
                  <a:pt x="707860" y="356742"/>
                  <a:pt x="722610" y="341992"/>
                  <a:pt x="722610" y="323797"/>
                </a:cubicBezTo>
                <a:lnTo>
                  <a:pt x="722610" y="87818"/>
                </a:lnTo>
                <a:cubicBezTo>
                  <a:pt x="722610" y="69623"/>
                  <a:pt x="707860" y="54873"/>
                  <a:pt x="689665" y="54873"/>
                </a:cubicBezTo>
                <a:close/>
                <a:moveTo>
                  <a:pt x="250412" y="54873"/>
                </a:moveTo>
                <a:cubicBezTo>
                  <a:pt x="232217" y="54873"/>
                  <a:pt x="217467" y="69623"/>
                  <a:pt x="217467" y="87818"/>
                </a:cubicBezTo>
                <a:lnTo>
                  <a:pt x="217467" y="323797"/>
                </a:lnTo>
                <a:cubicBezTo>
                  <a:pt x="217467" y="341992"/>
                  <a:pt x="232217" y="356742"/>
                  <a:pt x="250412" y="356742"/>
                </a:cubicBezTo>
                <a:lnTo>
                  <a:pt x="382187" y="356742"/>
                </a:lnTo>
                <a:cubicBezTo>
                  <a:pt x="400382" y="356742"/>
                  <a:pt x="415132" y="341992"/>
                  <a:pt x="415132" y="323797"/>
                </a:cubicBezTo>
                <a:lnTo>
                  <a:pt x="415132" y="87818"/>
                </a:lnTo>
                <a:cubicBezTo>
                  <a:pt x="415132" y="69623"/>
                  <a:pt x="400382" y="54873"/>
                  <a:pt x="382187" y="54873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54873"/>
                </a:lnTo>
                <a:lnTo>
                  <a:pt x="17168208" y="54873"/>
                </a:lnTo>
                <a:cubicBezTo>
                  <a:pt x="17150013" y="54873"/>
                  <a:pt x="17135263" y="69623"/>
                  <a:pt x="17135263" y="87818"/>
                </a:cubicBezTo>
                <a:lnTo>
                  <a:pt x="17135263" y="323797"/>
                </a:lnTo>
                <a:cubicBezTo>
                  <a:pt x="17135263" y="341992"/>
                  <a:pt x="17150013" y="356742"/>
                  <a:pt x="17168208" y="356742"/>
                </a:cubicBezTo>
                <a:lnTo>
                  <a:pt x="17229999" y="356742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56742"/>
                </a:lnTo>
                <a:lnTo>
                  <a:pt x="8690655" y="356742"/>
                </a:lnTo>
                <a:cubicBezTo>
                  <a:pt x="8708850" y="356742"/>
                  <a:pt x="8723600" y="341992"/>
                  <a:pt x="8723600" y="323797"/>
                </a:cubicBezTo>
                <a:lnTo>
                  <a:pt x="8723600" y="87818"/>
                </a:lnTo>
                <a:cubicBezTo>
                  <a:pt x="8723600" y="69623"/>
                  <a:pt x="8708850" y="54873"/>
                  <a:pt x="8690655" y="54873"/>
                </a:cubicBezTo>
                <a:lnTo>
                  <a:pt x="8615942" y="54873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52266" y="54873"/>
                </a:lnTo>
                <a:cubicBezTo>
                  <a:pt x="8534071" y="54873"/>
                  <a:pt x="8519321" y="69623"/>
                  <a:pt x="8519321" y="87818"/>
                </a:cubicBezTo>
                <a:lnTo>
                  <a:pt x="8519321" y="323797"/>
                </a:lnTo>
                <a:cubicBezTo>
                  <a:pt x="8519321" y="341992"/>
                  <a:pt x="8534071" y="356742"/>
                  <a:pt x="8552266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74713" y="356742"/>
                </a:lnTo>
                <a:cubicBezTo>
                  <a:pt x="92908" y="356742"/>
                  <a:pt x="107658" y="341992"/>
                  <a:pt x="107658" y="323797"/>
                </a:cubicBezTo>
                <a:lnTo>
                  <a:pt x="107658" y="87818"/>
                </a:lnTo>
                <a:cubicBezTo>
                  <a:pt x="107658" y="69623"/>
                  <a:pt x="92908" y="54873"/>
                  <a:pt x="74713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F4A346F0-7FE7-81E2-3AD8-D18CA920F604}"/>
              </a:ext>
            </a:extLst>
          </p:cNvPr>
          <p:cNvSpPr/>
          <p:nvPr/>
        </p:nvSpPr>
        <p:spPr bwMode="auto">
          <a:xfrm>
            <a:off x="677525" y="863715"/>
            <a:ext cx="8550950" cy="204277"/>
          </a:xfrm>
          <a:custGeom>
            <a:avLst/>
            <a:gdLst>
              <a:gd name="connsiteX0" fmla="*/ 16942945 w 17229999"/>
              <a:gd name="connsiteY0" fmla="*/ 54873 h 411614"/>
              <a:gd name="connsiteX1" fmla="*/ 16923970 w 17229999"/>
              <a:gd name="connsiteY1" fmla="*/ 73848 h 411614"/>
              <a:gd name="connsiteX2" fmla="*/ 16923970 w 17229999"/>
              <a:gd name="connsiteY2" fmla="*/ 337767 h 411614"/>
              <a:gd name="connsiteX3" fmla="*/ 16942945 w 17229999"/>
              <a:gd name="connsiteY3" fmla="*/ 356742 h 411614"/>
              <a:gd name="connsiteX4" fmla="*/ 17018843 w 17229999"/>
              <a:gd name="connsiteY4" fmla="*/ 356742 h 411614"/>
              <a:gd name="connsiteX5" fmla="*/ 17037818 w 17229999"/>
              <a:gd name="connsiteY5" fmla="*/ 337767 h 411614"/>
              <a:gd name="connsiteX6" fmla="*/ 17037818 w 17229999"/>
              <a:gd name="connsiteY6" fmla="*/ 73848 h 411614"/>
              <a:gd name="connsiteX7" fmla="*/ 17018843 w 17229999"/>
              <a:gd name="connsiteY7" fmla="*/ 54873 h 411614"/>
              <a:gd name="connsiteX8" fmla="*/ 16689729 w 17229999"/>
              <a:gd name="connsiteY8" fmla="*/ 54873 h 411614"/>
              <a:gd name="connsiteX9" fmla="*/ 16670754 w 17229999"/>
              <a:gd name="connsiteY9" fmla="*/ 73848 h 411614"/>
              <a:gd name="connsiteX10" fmla="*/ 16670754 w 17229999"/>
              <a:gd name="connsiteY10" fmla="*/ 337767 h 411614"/>
              <a:gd name="connsiteX11" fmla="*/ 16689729 w 17229999"/>
              <a:gd name="connsiteY11" fmla="*/ 356742 h 411614"/>
              <a:gd name="connsiteX12" fmla="*/ 16765627 w 17229999"/>
              <a:gd name="connsiteY12" fmla="*/ 356742 h 411614"/>
              <a:gd name="connsiteX13" fmla="*/ 16784602 w 17229999"/>
              <a:gd name="connsiteY13" fmla="*/ 337767 h 411614"/>
              <a:gd name="connsiteX14" fmla="*/ 16784602 w 17229999"/>
              <a:gd name="connsiteY14" fmla="*/ 73848 h 411614"/>
              <a:gd name="connsiteX15" fmla="*/ 16765627 w 17229999"/>
              <a:gd name="connsiteY15" fmla="*/ 54873 h 411614"/>
              <a:gd name="connsiteX16" fmla="*/ 16436513 w 17229999"/>
              <a:gd name="connsiteY16" fmla="*/ 54873 h 411614"/>
              <a:gd name="connsiteX17" fmla="*/ 16417538 w 17229999"/>
              <a:gd name="connsiteY17" fmla="*/ 73848 h 411614"/>
              <a:gd name="connsiteX18" fmla="*/ 16417538 w 17229999"/>
              <a:gd name="connsiteY18" fmla="*/ 337767 h 411614"/>
              <a:gd name="connsiteX19" fmla="*/ 16436513 w 17229999"/>
              <a:gd name="connsiteY19" fmla="*/ 356742 h 411614"/>
              <a:gd name="connsiteX20" fmla="*/ 16512411 w 17229999"/>
              <a:gd name="connsiteY20" fmla="*/ 356742 h 411614"/>
              <a:gd name="connsiteX21" fmla="*/ 16531386 w 17229999"/>
              <a:gd name="connsiteY21" fmla="*/ 337767 h 411614"/>
              <a:gd name="connsiteX22" fmla="*/ 16531386 w 17229999"/>
              <a:gd name="connsiteY22" fmla="*/ 73848 h 411614"/>
              <a:gd name="connsiteX23" fmla="*/ 16512411 w 17229999"/>
              <a:gd name="connsiteY23" fmla="*/ 54873 h 411614"/>
              <a:gd name="connsiteX24" fmla="*/ 16183297 w 17229999"/>
              <a:gd name="connsiteY24" fmla="*/ 54873 h 411614"/>
              <a:gd name="connsiteX25" fmla="*/ 16164322 w 17229999"/>
              <a:gd name="connsiteY25" fmla="*/ 73848 h 411614"/>
              <a:gd name="connsiteX26" fmla="*/ 16164322 w 17229999"/>
              <a:gd name="connsiteY26" fmla="*/ 337767 h 411614"/>
              <a:gd name="connsiteX27" fmla="*/ 16183297 w 17229999"/>
              <a:gd name="connsiteY27" fmla="*/ 356742 h 411614"/>
              <a:gd name="connsiteX28" fmla="*/ 16259195 w 17229999"/>
              <a:gd name="connsiteY28" fmla="*/ 356742 h 411614"/>
              <a:gd name="connsiteX29" fmla="*/ 16278170 w 17229999"/>
              <a:gd name="connsiteY29" fmla="*/ 337767 h 411614"/>
              <a:gd name="connsiteX30" fmla="*/ 16278170 w 17229999"/>
              <a:gd name="connsiteY30" fmla="*/ 73848 h 411614"/>
              <a:gd name="connsiteX31" fmla="*/ 16259195 w 17229999"/>
              <a:gd name="connsiteY31" fmla="*/ 54873 h 411614"/>
              <a:gd name="connsiteX32" fmla="*/ 15930081 w 17229999"/>
              <a:gd name="connsiteY32" fmla="*/ 54873 h 411614"/>
              <a:gd name="connsiteX33" fmla="*/ 15911106 w 17229999"/>
              <a:gd name="connsiteY33" fmla="*/ 73848 h 411614"/>
              <a:gd name="connsiteX34" fmla="*/ 15911106 w 17229999"/>
              <a:gd name="connsiteY34" fmla="*/ 337767 h 411614"/>
              <a:gd name="connsiteX35" fmla="*/ 15930081 w 17229999"/>
              <a:gd name="connsiteY35" fmla="*/ 356742 h 411614"/>
              <a:gd name="connsiteX36" fmla="*/ 16005979 w 17229999"/>
              <a:gd name="connsiteY36" fmla="*/ 356742 h 411614"/>
              <a:gd name="connsiteX37" fmla="*/ 16024954 w 17229999"/>
              <a:gd name="connsiteY37" fmla="*/ 337767 h 411614"/>
              <a:gd name="connsiteX38" fmla="*/ 16024954 w 17229999"/>
              <a:gd name="connsiteY38" fmla="*/ 73848 h 411614"/>
              <a:gd name="connsiteX39" fmla="*/ 16005979 w 17229999"/>
              <a:gd name="connsiteY39" fmla="*/ 54873 h 411614"/>
              <a:gd name="connsiteX40" fmla="*/ 15676865 w 17229999"/>
              <a:gd name="connsiteY40" fmla="*/ 54873 h 411614"/>
              <a:gd name="connsiteX41" fmla="*/ 15657890 w 17229999"/>
              <a:gd name="connsiteY41" fmla="*/ 73848 h 411614"/>
              <a:gd name="connsiteX42" fmla="*/ 15657890 w 17229999"/>
              <a:gd name="connsiteY42" fmla="*/ 337767 h 411614"/>
              <a:gd name="connsiteX43" fmla="*/ 15676865 w 17229999"/>
              <a:gd name="connsiteY43" fmla="*/ 356742 h 411614"/>
              <a:gd name="connsiteX44" fmla="*/ 15752763 w 17229999"/>
              <a:gd name="connsiteY44" fmla="*/ 356742 h 411614"/>
              <a:gd name="connsiteX45" fmla="*/ 15771738 w 17229999"/>
              <a:gd name="connsiteY45" fmla="*/ 337767 h 411614"/>
              <a:gd name="connsiteX46" fmla="*/ 15771738 w 17229999"/>
              <a:gd name="connsiteY46" fmla="*/ 73848 h 411614"/>
              <a:gd name="connsiteX47" fmla="*/ 15752763 w 17229999"/>
              <a:gd name="connsiteY47" fmla="*/ 54873 h 411614"/>
              <a:gd name="connsiteX48" fmla="*/ 15423649 w 17229999"/>
              <a:gd name="connsiteY48" fmla="*/ 54873 h 411614"/>
              <a:gd name="connsiteX49" fmla="*/ 15404674 w 17229999"/>
              <a:gd name="connsiteY49" fmla="*/ 73848 h 411614"/>
              <a:gd name="connsiteX50" fmla="*/ 15404674 w 17229999"/>
              <a:gd name="connsiteY50" fmla="*/ 337767 h 411614"/>
              <a:gd name="connsiteX51" fmla="*/ 15423649 w 17229999"/>
              <a:gd name="connsiteY51" fmla="*/ 356742 h 411614"/>
              <a:gd name="connsiteX52" fmla="*/ 15499547 w 17229999"/>
              <a:gd name="connsiteY52" fmla="*/ 356742 h 411614"/>
              <a:gd name="connsiteX53" fmla="*/ 15518522 w 17229999"/>
              <a:gd name="connsiteY53" fmla="*/ 337767 h 411614"/>
              <a:gd name="connsiteX54" fmla="*/ 15518522 w 17229999"/>
              <a:gd name="connsiteY54" fmla="*/ 73848 h 411614"/>
              <a:gd name="connsiteX55" fmla="*/ 15499547 w 17229999"/>
              <a:gd name="connsiteY55" fmla="*/ 54873 h 411614"/>
              <a:gd name="connsiteX56" fmla="*/ 15170433 w 17229999"/>
              <a:gd name="connsiteY56" fmla="*/ 54873 h 411614"/>
              <a:gd name="connsiteX57" fmla="*/ 15151458 w 17229999"/>
              <a:gd name="connsiteY57" fmla="*/ 73848 h 411614"/>
              <a:gd name="connsiteX58" fmla="*/ 15151458 w 17229999"/>
              <a:gd name="connsiteY58" fmla="*/ 337767 h 411614"/>
              <a:gd name="connsiteX59" fmla="*/ 15170433 w 17229999"/>
              <a:gd name="connsiteY59" fmla="*/ 356742 h 411614"/>
              <a:gd name="connsiteX60" fmla="*/ 15246331 w 17229999"/>
              <a:gd name="connsiteY60" fmla="*/ 356742 h 411614"/>
              <a:gd name="connsiteX61" fmla="*/ 15265306 w 17229999"/>
              <a:gd name="connsiteY61" fmla="*/ 337767 h 411614"/>
              <a:gd name="connsiteX62" fmla="*/ 15265306 w 17229999"/>
              <a:gd name="connsiteY62" fmla="*/ 73848 h 411614"/>
              <a:gd name="connsiteX63" fmla="*/ 15246331 w 17229999"/>
              <a:gd name="connsiteY63" fmla="*/ 54873 h 411614"/>
              <a:gd name="connsiteX64" fmla="*/ 14917217 w 17229999"/>
              <a:gd name="connsiteY64" fmla="*/ 54873 h 411614"/>
              <a:gd name="connsiteX65" fmla="*/ 14898242 w 17229999"/>
              <a:gd name="connsiteY65" fmla="*/ 73848 h 411614"/>
              <a:gd name="connsiteX66" fmla="*/ 14898242 w 17229999"/>
              <a:gd name="connsiteY66" fmla="*/ 337767 h 411614"/>
              <a:gd name="connsiteX67" fmla="*/ 14917217 w 17229999"/>
              <a:gd name="connsiteY67" fmla="*/ 356742 h 411614"/>
              <a:gd name="connsiteX68" fmla="*/ 14993115 w 17229999"/>
              <a:gd name="connsiteY68" fmla="*/ 356742 h 411614"/>
              <a:gd name="connsiteX69" fmla="*/ 15012090 w 17229999"/>
              <a:gd name="connsiteY69" fmla="*/ 337767 h 411614"/>
              <a:gd name="connsiteX70" fmla="*/ 15012090 w 17229999"/>
              <a:gd name="connsiteY70" fmla="*/ 73848 h 411614"/>
              <a:gd name="connsiteX71" fmla="*/ 14993115 w 17229999"/>
              <a:gd name="connsiteY71" fmla="*/ 54873 h 411614"/>
              <a:gd name="connsiteX72" fmla="*/ 14664001 w 17229999"/>
              <a:gd name="connsiteY72" fmla="*/ 54873 h 411614"/>
              <a:gd name="connsiteX73" fmla="*/ 14645026 w 17229999"/>
              <a:gd name="connsiteY73" fmla="*/ 73848 h 411614"/>
              <a:gd name="connsiteX74" fmla="*/ 14645026 w 17229999"/>
              <a:gd name="connsiteY74" fmla="*/ 337767 h 411614"/>
              <a:gd name="connsiteX75" fmla="*/ 14664001 w 17229999"/>
              <a:gd name="connsiteY75" fmla="*/ 356742 h 411614"/>
              <a:gd name="connsiteX76" fmla="*/ 14739899 w 17229999"/>
              <a:gd name="connsiteY76" fmla="*/ 356742 h 411614"/>
              <a:gd name="connsiteX77" fmla="*/ 14758874 w 17229999"/>
              <a:gd name="connsiteY77" fmla="*/ 337767 h 411614"/>
              <a:gd name="connsiteX78" fmla="*/ 14758874 w 17229999"/>
              <a:gd name="connsiteY78" fmla="*/ 73848 h 411614"/>
              <a:gd name="connsiteX79" fmla="*/ 14739899 w 17229999"/>
              <a:gd name="connsiteY79" fmla="*/ 54873 h 411614"/>
              <a:gd name="connsiteX80" fmla="*/ 14410785 w 17229999"/>
              <a:gd name="connsiteY80" fmla="*/ 54873 h 411614"/>
              <a:gd name="connsiteX81" fmla="*/ 14391810 w 17229999"/>
              <a:gd name="connsiteY81" fmla="*/ 73848 h 411614"/>
              <a:gd name="connsiteX82" fmla="*/ 14391810 w 17229999"/>
              <a:gd name="connsiteY82" fmla="*/ 337767 h 411614"/>
              <a:gd name="connsiteX83" fmla="*/ 14410785 w 17229999"/>
              <a:gd name="connsiteY83" fmla="*/ 356742 h 411614"/>
              <a:gd name="connsiteX84" fmla="*/ 14486683 w 17229999"/>
              <a:gd name="connsiteY84" fmla="*/ 356742 h 411614"/>
              <a:gd name="connsiteX85" fmla="*/ 14505658 w 17229999"/>
              <a:gd name="connsiteY85" fmla="*/ 337767 h 411614"/>
              <a:gd name="connsiteX86" fmla="*/ 14505658 w 17229999"/>
              <a:gd name="connsiteY86" fmla="*/ 73848 h 411614"/>
              <a:gd name="connsiteX87" fmla="*/ 14486683 w 17229999"/>
              <a:gd name="connsiteY87" fmla="*/ 54873 h 411614"/>
              <a:gd name="connsiteX88" fmla="*/ 14157569 w 17229999"/>
              <a:gd name="connsiteY88" fmla="*/ 54873 h 411614"/>
              <a:gd name="connsiteX89" fmla="*/ 14138594 w 17229999"/>
              <a:gd name="connsiteY89" fmla="*/ 73848 h 411614"/>
              <a:gd name="connsiteX90" fmla="*/ 14138594 w 17229999"/>
              <a:gd name="connsiteY90" fmla="*/ 337767 h 411614"/>
              <a:gd name="connsiteX91" fmla="*/ 14157569 w 17229999"/>
              <a:gd name="connsiteY91" fmla="*/ 356742 h 411614"/>
              <a:gd name="connsiteX92" fmla="*/ 14233467 w 17229999"/>
              <a:gd name="connsiteY92" fmla="*/ 356742 h 411614"/>
              <a:gd name="connsiteX93" fmla="*/ 14252442 w 17229999"/>
              <a:gd name="connsiteY93" fmla="*/ 337767 h 411614"/>
              <a:gd name="connsiteX94" fmla="*/ 14252442 w 17229999"/>
              <a:gd name="connsiteY94" fmla="*/ 73848 h 411614"/>
              <a:gd name="connsiteX95" fmla="*/ 14233467 w 17229999"/>
              <a:gd name="connsiteY95" fmla="*/ 54873 h 411614"/>
              <a:gd name="connsiteX96" fmla="*/ 13904353 w 17229999"/>
              <a:gd name="connsiteY96" fmla="*/ 54873 h 411614"/>
              <a:gd name="connsiteX97" fmla="*/ 13885378 w 17229999"/>
              <a:gd name="connsiteY97" fmla="*/ 73848 h 411614"/>
              <a:gd name="connsiteX98" fmla="*/ 13885378 w 17229999"/>
              <a:gd name="connsiteY98" fmla="*/ 337767 h 411614"/>
              <a:gd name="connsiteX99" fmla="*/ 13904353 w 17229999"/>
              <a:gd name="connsiteY99" fmla="*/ 356742 h 411614"/>
              <a:gd name="connsiteX100" fmla="*/ 13980251 w 17229999"/>
              <a:gd name="connsiteY100" fmla="*/ 356742 h 411614"/>
              <a:gd name="connsiteX101" fmla="*/ 13999226 w 17229999"/>
              <a:gd name="connsiteY101" fmla="*/ 337767 h 411614"/>
              <a:gd name="connsiteX102" fmla="*/ 13999226 w 17229999"/>
              <a:gd name="connsiteY102" fmla="*/ 73848 h 411614"/>
              <a:gd name="connsiteX103" fmla="*/ 13980251 w 17229999"/>
              <a:gd name="connsiteY103" fmla="*/ 54873 h 411614"/>
              <a:gd name="connsiteX104" fmla="*/ 13651137 w 17229999"/>
              <a:gd name="connsiteY104" fmla="*/ 54873 h 411614"/>
              <a:gd name="connsiteX105" fmla="*/ 13632162 w 17229999"/>
              <a:gd name="connsiteY105" fmla="*/ 73848 h 411614"/>
              <a:gd name="connsiteX106" fmla="*/ 13632162 w 17229999"/>
              <a:gd name="connsiteY106" fmla="*/ 337767 h 411614"/>
              <a:gd name="connsiteX107" fmla="*/ 13651137 w 17229999"/>
              <a:gd name="connsiteY107" fmla="*/ 356742 h 411614"/>
              <a:gd name="connsiteX108" fmla="*/ 13727035 w 17229999"/>
              <a:gd name="connsiteY108" fmla="*/ 356742 h 411614"/>
              <a:gd name="connsiteX109" fmla="*/ 13746010 w 17229999"/>
              <a:gd name="connsiteY109" fmla="*/ 337767 h 411614"/>
              <a:gd name="connsiteX110" fmla="*/ 13746010 w 17229999"/>
              <a:gd name="connsiteY110" fmla="*/ 73848 h 411614"/>
              <a:gd name="connsiteX111" fmla="*/ 13727035 w 17229999"/>
              <a:gd name="connsiteY111" fmla="*/ 54873 h 411614"/>
              <a:gd name="connsiteX112" fmla="*/ 13397921 w 17229999"/>
              <a:gd name="connsiteY112" fmla="*/ 54873 h 411614"/>
              <a:gd name="connsiteX113" fmla="*/ 13378946 w 17229999"/>
              <a:gd name="connsiteY113" fmla="*/ 73848 h 411614"/>
              <a:gd name="connsiteX114" fmla="*/ 13378946 w 17229999"/>
              <a:gd name="connsiteY114" fmla="*/ 337767 h 411614"/>
              <a:gd name="connsiteX115" fmla="*/ 13397921 w 17229999"/>
              <a:gd name="connsiteY115" fmla="*/ 356742 h 411614"/>
              <a:gd name="connsiteX116" fmla="*/ 13473819 w 17229999"/>
              <a:gd name="connsiteY116" fmla="*/ 356742 h 411614"/>
              <a:gd name="connsiteX117" fmla="*/ 13492794 w 17229999"/>
              <a:gd name="connsiteY117" fmla="*/ 337767 h 411614"/>
              <a:gd name="connsiteX118" fmla="*/ 13492794 w 17229999"/>
              <a:gd name="connsiteY118" fmla="*/ 73848 h 411614"/>
              <a:gd name="connsiteX119" fmla="*/ 13473819 w 17229999"/>
              <a:gd name="connsiteY119" fmla="*/ 54873 h 411614"/>
              <a:gd name="connsiteX120" fmla="*/ 13144705 w 17229999"/>
              <a:gd name="connsiteY120" fmla="*/ 54873 h 411614"/>
              <a:gd name="connsiteX121" fmla="*/ 13125730 w 17229999"/>
              <a:gd name="connsiteY121" fmla="*/ 73848 h 411614"/>
              <a:gd name="connsiteX122" fmla="*/ 13125730 w 17229999"/>
              <a:gd name="connsiteY122" fmla="*/ 337767 h 411614"/>
              <a:gd name="connsiteX123" fmla="*/ 13144705 w 17229999"/>
              <a:gd name="connsiteY123" fmla="*/ 356742 h 411614"/>
              <a:gd name="connsiteX124" fmla="*/ 13220603 w 17229999"/>
              <a:gd name="connsiteY124" fmla="*/ 356742 h 411614"/>
              <a:gd name="connsiteX125" fmla="*/ 13239578 w 17229999"/>
              <a:gd name="connsiteY125" fmla="*/ 337767 h 411614"/>
              <a:gd name="connsiteX126" fmla="*/ 13239578 w 17229999"/>
              <a:gd name="connsiteY126" fmla="*/ 73848 h 411614"/>
              <a:gd name="connsiteX127" fmla="*/ 13220603 w 17229999"/>
              <a:gd name="connsiteY127" fmla="*/ 54873 h 411614"/>
              <a:gd name="connsiteX128" fmla="*/ 12891489 w 17229999"/>
              <a:gd name="connsiteY128" fmla="*/ 54873 h 411614"/>
              <a:gd name="connsiteX129" fmla="*/ 12872514 w 17229999"/>
              <a:gd name="connsiteY129" fmla="*/ 73848 h 411614"/>
              <a:gd name="connsiteX130" fmla="*/ 12872514 w 17229999"/>
              <a:gd name="connsiteY130" fmla="*/ 337767 h 411614"/>
              <a:gd name="connsiteX131" fmla="*/ 12891489 w 17229999"/>
              <a:gd name="connsiteY131" fmla="*/ 356742 h 411614"/>
              <a:gd name="connsiteX132" fmla="*/ 12967387 w 17229999"/>
              <a:gd name="connsiteY132" fmla="*/ 356742 h 411614"/>
              <a:gd name="connsiteX133" fmla="*/ 12986362 w 17229999"/>
              <a:gd name="connsiteY133" fmla="*/ 337767 h 411614"/>
              <a:gd name="connsiteX134" fmla="*/ 12986362 w 17229999"/>
              <a:gd name="connsiteY134" fmla="*/ 73848 h 411614"/>
              <a:gd name="connsiteX135" fmla="*/ 12967387 w 17229999"/>
              <a:gd name="connsiteY135" fmla="*/ 54873 h 411614"/>
              <a:gd name="connsiteX136" fmla="*/ 12638273 w 17229999"/>
              <a:gd name="connsiteY136" fmla="*/ 54873 h 411614"/>
              <a:gd name="connsiteX137" fmla="*/ 12619298 w 17229999"/>
              <a:gd name="connsiteY137" fmla="*/ 73848 h 411614"/>
              <a:gd name="connsiteX138" fmla="*/ 12619298 w 17229999"/>
              <a:gd name="connsiteY138" fmla="*/ 337767 h 411614"/>
              <a:gd name="connsiteX139" fmla="*/ 12638273 w 17229999"/>
              <a:gd name="connsiteY139" fmla="*/ 356742 h 411614"/>
              <a:gd name="connsiteX140" fmla="*/ 12714171 w 17229999"/>
              <a:gd name="connsiteY140" fmla="*/ 356742 h 411614"/>
              <a:gd name="connsiteX141" fmla="*/ 12733146 w 17229999"/>
              <a:gd name="connsiteY141" fmla="*/ 337767 h 411614"/>
              <a:gd name="connsiteX142" fmla="*/ 12733146 w 17229999"/>
              <a:gd name="connsiteY142" fmla="*/ 73848 h 411614"/>
              <a:gd name="connsiteX143" fmla="*/ 12714171 w 17229999"/>
              <a:gd name="connsiteY143" fmla="*/ 54873 h 411614"/>
              <a:gd name="connsiteX144" fmla="*/ 12385057 w 17229999"/>
              <a:gd name="connsiteY144" fmla="*/ 54873 h 411614"/>
              <a:gd name="connsiteX145" fmla="*/ 12366082 w 17229999"/>
              <a:gd name="connsiteY145" fmla="*/ 73848 h 411614"/>
              <a:gd name="connsiteX146" fmla="*/ 12366082 w 17229999"/>
              <a:gd name="connsiteY146" fmla="*/ 337767 h 411614"/>
              <a:gd name="connsiteX147" fmla="*/ 12385057 w 17229999"/>
              <a:gd name="connsiteY147" fmla="*/ 356742 h 411614"/>
              <a:gd name="connsiteX148" fmla="*/ 12460955 w 17229999"/>
              <a:gd name="connsiteY148" fmla="*/ 356742 h 411614"/>
              <a:gd name="connsiteX149" fmla="*/ 12479930 w 17229999"/>
              <a:gd name="connsiteY149" fmla="*/ 337767 h 411614"/>
              <a:gd name="connsiteX150" fmla="*/ 12479930 w 17229999"/>
              <a:gd name="connsiteY150" fmla="*/ 73848 h 411614"/>
              <a:gd name="connsiteX151" fmla="*/ 12460955 w 17229999"/>
              <a:gd name="connsiteY151" fmla="*/ 54873 h 411614"/>
              <a:gd name="connsiteX152" fmla="*/ 12131841 w 17229999"/>
              <a:gd name="connsiteY152" fmla="*/ 54873 h 411614"/>
              <a:gd name="connsiteX153" fmla="*/ 12112867 w 17229999"/>
              <a:gd name="connsiteY153" fmla="*/ 73848 h 411614"/>
              <a:gd name="connsiteX154" fmla="*/ 12112867 w 17229999"/>
              <a:gd name="connsiteY154" fmla="*/ 337767 h 411614"/>
              <a:gd name="connsiteX155" fmla="*/ 12131841 w 17229999"/>
              <a:gd name="connsiteY155" fmla="*/ 356742 h 411614"/>
              <a:gd name="connsiteX156" fmla="*/ 12207739 w 17229999"/>
              <a:gd name="connsiteY156" fmla="*/ 356742 h 411614"/>
              <a:gd name="connsiteX157" fmla="*/ 12226714 w 17229999"/>
              <a:gd name="connsiteY157" fmla="*/ 337767 h 411614"/>
              <a:gd name="connsiteX158" fmla="*/ 12226714 w 17229999"/>
              <a:gd name="connsiteY158" fmla="*/ 73848 h 411614"/>
              <a:gd name="connsiteX159" fmla="*/ 12207739 w 17229999"/>
              <a:gd name="connsiteY159" fmla="*/ 54873 h 411614"/>
              <a:gd name="connsiteX160" fmla="*/ 11878626 w 17229999"/>
              <a:gd name="connsiteY160" fmla="*/ 54873 h 411614"/>
              <a:gd name="connsiteX161" fmla="*/ 11859652 w 17229999"/>
              <a:gd name="connsiteY161" fmla="*/ 73848 h 411614"/>
              <a:gd name="connsiteX162" fmla="*/ 11859652 w 17229999"/>
              <a:gd name="connsiteY162" fmla="*/ 337767 h 411614"/>
              <a:gd name="connsiteX163" fmla="*/ 11878626 w 17229999"/>
              <a:gd name="connsiteY163" fmla="*/ 356742 h 411614"/>
              <a:gd name="connsiteX164" fmla="*/ 11954524 w 17229999"/>
              <a:gd name="connsiteY164" fmla="*/ 356742 h 411614"/>
              <a:gd name="connsiteX165" fmla="*/ 11973499 w 17229999"/>
              <a:gd name="connsiteY165" fmla="*/ 337767 h 411614"/>
              <a:gd name="connsiteX166" fmla="*/ 11973499 w 17229999"/>
              <a:gd name="connsiteY166" fmla="*/ 73848 h 411614"/>
              <a:gd name="connsiteX167" fmla="*/ 11954524 w 17229999"/>
              <a:gd name="connsiteY167" fmla="*/ 54873 h 411614"/>
              <a:gd name="connsiteX168" fmla="*/ 11625410 w 17229999"/>
              <a:gd name="connsiteY168" fmla="*/ 54873 h 411614"/>
              <a:gd name="connsiteX169" fmla="*/ 11606435 w 17229999"/>
              <a:gd name="connsiteY169" fmla="*/ 73848 h 411614"/>
              <a:gd name="connsiteX170" fmla="*/ 11606435 w 17229999"/>
              <a:gd name="connsiteY170" fmla="*/ 337767 h 411614"/>
              <a:gd name="connsiteX171" fmla="*/ 11625410 w 17229999"/>
              <a:gd name="connsiteY171" fmla="*/ 356742 h 411614"/>
              <a:gd name="connsiteX172" fmla="*/ 11701308 w 17229999"/>
              <a:gd name="connsiteY172" fmla="*/ 356742 h 411614"/>
              <a:gd name="connsiteX173" fmla="*/ 11720283 w 17229999"/>
              <a:gd name="connsiteY173" fmla="*/ 337767 h 411614"/>
              <a:gd name="connsiteX174" fmla="*/ 11720283 w 17229999"/>
              <a:gd name="connsiteY174" fmla="*/ 73848 h 411614"/>
              <a:gd name="connsiteX175" fmla="*/ 11701308 w 17229999"/>
              <a:gd name="connsiteY175" fmla="*/ 54873 h 411614"/>
              <a:gd name="connsiteX176" fmla="*/ 11372194 w 17229999"/>
              <a:gd name="connsiteY176" fmla="*/ 54873 h 411614"/>
              <a:gd name="connsiteX177" fmla="*/ 11353219 w 17229999"/>
              <a:gd name="connsiteY177" fmla="*/ 73848 h 411614"/>
              <a:gd name="connsiteX178" fmla="*/ 11353219 w 17229999"/>
              <a:gd name="connsiteY178" fmla="*/ 337767 h 411614"/>
              <a:gd name="connsiteX179" fmla="*/ 11372194 w 17229999"/>
              <a:gd name="connsiteY179" fmla="*/ 356742 h 411614"/>
              <a:gd name="connsiteX180" fmla="*/ 11448092 w 17229999"/>
              <a:gd name="connsiteY180" fmla="*/ 356742 h 411614"/>
              <a:gd name="connsiteX181" fmla="*/ 11467067 w 17229999"/>
              <a:gd name="connsiteY181" fmla="*/ 337767 h 411614"/>
              <a:gd name="connsiteX182" fmla="*/ 11467067 w 17229999"/>
              <a:gd name="connsiteY182" fmla="*/ 73848 h 411614"/>
              <a:gd name="connsiteX183" fmla="*/ 11448092 w 17229999"/>
              <a:gd name="connsiteY183" fmla="*/ 54873 h 411614"/>
              <a:gd name="connsiteX184" fmla="*/ 11118978 w 17229999"/>
              <a:gd name="connsiteY184" fmla="*/ 54873 h 411614"/>
              <a:gd name="connsiteX185" fmla="*/ 11100003 w 17229999"/>
              <a:gd name="connsiteY185" fmla="*/ 73848 h 411614"/>
              <a:gd name="connsiteX186" fmla="*/ 11100003 w 17229999"/>
              <a:gd name="connsiteY186" fmla="*/ 337767 h 411614"/>
              <a:gd name="connsiteX187" fmla="*/ 11118978 w 17229999"/>
              <a:gd name="connsiteY187" fmla="*/ 356742 h 411614"/>
              <a:gd name="connsiteX188" fmla="*/ 11194876 w 17229999"/>
              <a:gd name="connsiteY188" fmla="*/ 356742 h 411614"/>
              <a:gd name="connsiteX189" fmla="*/ 11213851 w 17229999"/>
              <a:gd name="connsiteY189" fmla="*/ 337767 h 411614"/>
              <a:gd name="connsiteX190" fmla="*/ 11213851 w 17229999"/>
              <a:gd name="connsiteY190" fmla="*/ 73848 h 411614"/>
              <a:gd name="connsiteX191" fmla="*/ 11194876 w 17229999"/>
              <a:gd name="connsiteY191" fmla="*/ 54873 h 411614"/>
              <a:gd name="connsiteX192" fmla="*/ 10865762 w 17229999"/>
              <a:gd name="connsiteY192" fmla="*/ 54873 h 411614"/>
              <a:gd name="connsiteX193" fmla="*/ 10846788 w 17229999"/>
              <a:gd name="connsiteY193" fmla="*/ 73848 h 411614"/>
              <a:gd name="connsiteX194" fmla="*/ 10846788 w 17229999"/>
              <a:gd name="connsiteY194" fmla="*/ 337767 h 411614"/>
              <a:gd name="connsiteX195" fmla="*/ 10865762 w 17229999"/>
              <a:gd name="connsiteY195" fmla="*/ 356742 h 411614"/>
              <a:gd name="connsiteX196" fmla="*/ 10941661 w 17229999"/>
              <a:gd name="connsiteY196" fmla="*/ 356742 h 411614"/>
              <a:gd name="connsiteX197" fmla="*/ 10960635 w 17229999"/>
              <a:gd name="connsiteY197" fmla="*/ 337767 h 411614"/>
              <a:gd name="connsiteX198" fmla="*/ 10960635 w 17229999"/>
              <a:gd name="connsiteY198" fmla="*/ 73848 h 411614"/>
              <a:gd name="connsiteX199" fmla="*/ 10941661 w 17229999"/>
              <a:gd name="connsiteY199" fmla="*/ 54873 h 411614"/>
              <a:gd name="connsiteX200" fmla="*/ 10612546 w 17229999"/>
              <a:gd name="connsiteY200" fmla="*/ 54873 h 411614"/>
              <a:gd name="connsiteX201" fmla="*/ 10593572 w 17229999"/>
              <a:gd name="connsiteY201" fmla="*/ 73848 h 411614"/>
              <a:gd name="connsiteX202" fmla="*/ 10593572 w 17229999"/>
              <a:gd name="connsiteY202" fmla="*/ 337767 h 411614"/>
              <a:gd name="connsiteX203" fmla="*/ 10612546 w 17229999"/>
              <a:gd name="connsiteY203" fmla="*/ 356742 h 411614"/>
              <a:gd name="connsiteX204" fmla="*/ 10688444 w 17229999"/>
              <a:gd name="connsiteY204" fmla="*/ 356742 h 411614"/>
              <a:gd name="connsiteX205" fmla="*/ 10707419 w 17229999"/>
              <a:gd name="connsiteY205" fmla="*/ 337767 h 411614"/>
              <a:gd name="connsiteX206" fmla="*/ 10707419 w 17229999"/>
              <a:gd name="connsiteY206" fmla="*/ 73848 h 411614"/>
              <a:gd name="connsiteX207" fmla="*/ 10688444 w 17229999"/>
              <a:gd name="connsiteY207" fmla="*/ 54873 h 411614"/>
              <a:gd name="connsiteX208" fmla="*/ 10359330 w 17229999"/>
              <a:gd name="connsiteY208" fmla="*/ 54873 h 411614"/>
              <a:gd name="connsiteX209" fmla="*/ 10340355 w 17229999"/>
              <a:gd name="connsiteY209" fmla="*/ 73848 h 411614"/>
              <a:gd name="connsiteX210" fmla="*/ 10340355 w 17229999"/>
              <a:gd name="connsiteY210" fmla="*/ 337767 h 411614"/>
              <a:gd name="connsiteX211" fmla="*/ 10359330 w 17229999"/>
              <a:gd name="connsiteY211" fmla="*/ 356742 h 411614"/>
              <a:gd name="connsiteX212" fmla="*/ 10435228 w 17229999"/>
              <a:gd name="connsiteY212" fmla="*/ 356742 h 411614"/>
              <a:gd name="connsiteX213" fmla="*/ 10454203 w 17229999"/>
              <a:gd name="connsiteY213" fmla="*/ 337767 h 411614"/>
              <a:gd name="connsiteX214" fmla="*/ 10454203 w 17229999"/>
              <a:gd name="connsiteY214" fmla="*/ 73848 h 411614"/>
              <a:gd name="connsiteX215" fmla="*/ 10435228 w 17229999"/>
              <a:gd name="connsiteY215" fmla="*/ 54873 h 411614"/>
              <a:gd name="connsiteX216" fmla="*/ 10106114 w 17229999"/>
              <a:gd name="connsiteY216" fmla="*/ 54873 h 411614"/>
              <a:gd name="connsiteX217" fmla="*/ 10087139 w 17229999"/>
              <a:gd name="connsiteY217" fmla="*/ 73848 h 411614"/>
              <a:gd name="connsiteX218" fmla="*/ 10087139 w 17229999"/>
              <a:gd name="connsiteY218" fmla="*/ 337767 h 411614"/>
              <a:gd name="connsiteX219" fmla="*/ 10106114 w 17229999"/>
              <a:gd name="connsiteY219" fmla="*/ 356742 h 411614"/>
              <a:gd name="connsiteX220" fmla="*/ 10182012 w 17229999"/>
              <a:gd name="connsiteY220" fmla="*/ 356742 h 411614"/>
              <a:gd name="connsiteX221" fmla="*/ 10200987 w 17229999"/>
              <a:gd name="connsiteY221" fmla="*/ 337767 h 411614"/>
              <a:gd name="connsiteX222" fmla="*/ 10200987 w 17229999"/>
              <a:gd name="connsiteY222" fmla="*/ 73848 h 411614"/>
              <a:gd name="connsiteX223" fmla="*/ 10182012 w 17229999"/>
              <a:gd name="connsiteY223" fmla="*/ 54873 h 411614"/>
              <a:gd name="connsiteX224" fmla="*/ 9852899 w 17229999"/>
              <a:gd name="connsiteY224" fmla="*/ 54873 h 411614"/>
              <a:gd name="connsiteX225" fmla="*/ 9833924 w 17229999"/>
              <a:gd name="connsiteY225" fmla="*/ 73848 h 411614"/>
              <a:gd name="connsiteX226" fmla="*/ 9833924 w 17229999"/>
              <a:gd name="connsiteY226" fmla="*/ 337767 h 411614"/>
              <a:gd name="connsiteX227" fmla="*/ 9852899 w 17229999"/>
              <a:gd name="connsiteY227" fmla="*/ 356742 h 411614"/>
              <a:gd name="connsiteX228" fmla="*/ 9928797 w 17229999"/>
              <a:gd name="connsiteY228" fmla="*/ 356742 h 411614"/>
              <a:gd name="connsiteX229" fmla="*/ 9947773 w 17229999"/>
              <a:gd name="connsiteY229" fmla="*/ 337767 h 411614"/>
              <a:gd name="connsiteX230" fmla="*/ 9947773 w 17229999"/>
              <a:gd name="connsiteY230" fmla="*/ 73848 h 411614"/>
              <a:gd name="connsiteX231" fmla="*/ 9928797 w 17229999"/>
              <a:gd name="connsiteY231" fmla="*/ 54873 h 411614"/>
              <a:gd name="connsiteX232" fmla="*/ 9599683 w 17229999"/>
              <a:gd name="connsiteY232" fmla="*/ 54873 h 411614"/>
              <a:gd name="connsiteX233" fmla="*/ 9580708 w 17229999"/>
              <a:gd name="connsiteY233" fmla="*/ 73848 h 411614"/>
              <a:gd name="connsiteX234" fmla="*/ 9580708 w 17229999"/>
              <a:gd name="connsiteY234" fmla="*/ 337767 h 411614"/>
              <a:gd name="connsiteX235" fmla="*/ 9599683 w 17229999"/>
              <a:gd name="connsiteY235" fmla="*/ 356742 h 411614"/>
              <a:gd name="connsiteX236" fmla="*/ 9675581 w 17229999"/>
              <a:gd name="connsiteY236" fmla="*/ 356742 h 411614"/>
              <a:gd name="connsiteX237" fmla="*/ 9694556 w 17229999"/>
              <a:gd name="connsiteY237" fmla="*/ 337767 h 411614"/>
              <a:gd name="connsiteX238" fmla="*/ 9694556 w 17229999"/>
              <a:gd name="connsiteY238" fmla="*/ 73848 h 411614"/>
              <a:gd name="connsiteX239" fmla="*/ 9675581 w 17229999"/>
              <a:gd name="connsiteY239" fmla="*/ 54873 h 411614"/>
              <a:gd name="connsiteX240" fmla="*/ 9346467 w 17229999"/>
              <a:gd name="connsiteY240" fmla="*/ 54873 h 411614"/>
              <a:gd name="connsiteX241" fmla="*/ 9327493 w 17229999"/>
              <a:gd name="connsiteY241" fmla="*/ 73848 h 411614"/>
              <a:gd name="connsiteX242" fmla="*/ 9327493 w 17229999"/>
              <a:gd name="connsiteY242" fmla="*/ 337767 h 411614"/>
              <a:gd name="connsiteX243" fmla="*/ 9346467 w 17229999"/>
              <a:gd name="connsiteY243" fmla="*/ 356742 h 411614"/>
              <a:gd name="connsiteX244" fmla="*/ 9422365 w 17229999"/>
              <a:gd name="connsiteY244" fmla="*/ 356742 h 411614"/>
              <a:gd name="connsiteX245" fmla="*/ 9441340 w 17229999"/>
              <a:gd name="connsiteY245" fmla="*/ 337767 h 411614"/>
              <a:gd name="connsiteX246" fmla="*/ 9441340 w 17229999"/>
              <a:gd name="connsiteY246" fmla="*/ 73848 h 411614"/>
              <a:gd name="connsiteX247" fmla="*/ 9422365 w 17229999"/>
              <a:gd name="connsiteY247" fmla="*/ 54873 h 411614"/>
              <a:gd name="connsiteX248" fmla="*/ 9093251 w 17229999"/>
              <a:gd name="connsiteY248" fmla="*/ 54873 h 411614"/>
              <a:gd name="connsiteX249" fmla="*/ 9074277 w 17229999"/>
              <a:gd name="connsiteY249" fmla="*/ 73848 h 411614"/>
              <a:gd name="connsiteX250" fmla="*/ 9074277 w 17229999"/>
              <a:gd name="connsiteY250" fmla="*/ 337767 h 411614"/>
              <a:gd name="connsiteX251" fmla="*/ 9093251 w 17229999"/>
              <a:gd name="connsiteY251" fmla="*/ 356742 h 411614"/>
              <a:gd name="connsiteX252" fmla="*/ 9169149 w 17229999"/>
              <a:gd name="connsiteY252" fmla="*/ 356742 h 411614"/>
              <a:gd name="connsiteX253" fmla="*/ 9188124 w 17229999"/>
              <a:gd name="connsiteY253" fmla="*/ 337767 h 411614"/>
              <a:gd name="connsiteX254" fmla="*/ 9188124 w 17229999"/>
              <a:gd name="connsiteY254" fmla="*/ 73848 h 411614"/>
              <a:gd name="connsiteX255" fmla="*/ 9169149 w 17229999"/>
              <a:gd name="connsiteY255" fmla="*/ 54873 h 411614"/>
              <a:gd name="connsiteX256" fmla="*/ 8840036 w 17229999"/>
              <a:gd name="connsiteY256" fmla="*/ 54873 h 411614"/>
              <a:gd name="connsiteX257" fmla="*/ 8821061 w 17229999"/>
              <a:gd name="connsiteY257" fmla="*/ 73848 h 411614"/>
              <a:gd name="connsiteX258" fmla="*/ 8821061 w 17229999"/>
              <a:gd name="connsiteY258" fmla="*/ 337767 h 411614"/>
              <a:gd name="connsiteX259" fmla="*/ 8840036 w 17229999"/>
              <a:gd name="connsiteY259" fmla="*/ 356742 h 411614"/>
              <a:gd name="connsiteX260" fmla="*/ 8915933 w 17229999"/>
              <a:gd name="connsiteY260" fmla="*/ 356742 h 411614"/>
              <a:gd name="connsiteX261" fmla="*/ 8934908 w 17229999"/>
              <a:gd name="connsiteY261" fmla="*/ 337767 h 411614"/>
              <a:gd name="connsiteX262" fmla="*/ 8934908 w 17229999"/>
              <a:gd name="connsiteY262" fmla="*/ 73848 h 411614"/>
              <a:gd name="connsiteX263" fmla="*/ 8915933 w 17229999"/>
              <a:gd name="connsiteY263" fmla="*/ 54873 h 411614"/>
              <a:gd name="connsiteX264" fmla="*/ 8327003 w 17229999"/>
              <a:gd name="connsiteY264" fmla="*/ 54873 h 411614"/>
              <a:gd name="connsiteX265" fmla="*/ 8308028 w 17229999"/>
              <a:gd name="connsiteY265" fmla="*/ 73848 h 411614"/>
              <a:gd name="connsiteX266" fmla="*/ 8308028 w 17229999"/>
              <a:gd name="connsiteY266" fmla="*/ 337767 h 411614"/>
              <a:gd name="connsiteX267" fmla="*/ 8327003 w 17229999"/>
              <a:gd name="connsiteY267" fmla="*/ 356742 h 411614"/>
              <a:gd name="connsiteX268" fmla="*/ 8402901 w 17229999"/>
              <a:gd name="connsiteY268" fmla="*/ 356742 h 411614"/>
              <a:gd name="connsiteX269" fmla="*/ 8421876 w 17229999"/>
              <a:gd name="connsiteY269" fmla="*/ 337767 h 411614"/>
              <a:gd name="connsiteX270" fmla="*/ 8421876 w 17229999"/>
              <a:gd name="connsiteY270" fmla="*/ 73848 h 411614"/>
              <a:gd name="connsiteX271" fmla="*/ 8402901 w 17229999"/>
              <a:gd name="connsiteY271" fmla="*/ 54873 h 411614"/>
              <a:gd name="connsiteX272" fmla="*/ 8073787 w 17229999"/>
              <a:gd name="connsiteY272" fmla="*/ 54873 h 411614"/>
              <a:gd name="connsiteX273" fmla="*/ 8054812 w 17229999"/>
              <a:gd name="connsiteY273" fmla="*/ 73848 h 411614"/>
              <a:gd name="connsiteX274" fmla="*/ 8054812 w 17229999"/>
              <a:gd name="connsiteY274" fmla="*/ 337767 h 411614"/>
              <a:gd name="connsiteX275" fmla="*/ 8073787 w 17229999"/>
              <a:gd name="connsiteY275" fmla="*/ 356742 h 411614"/>
              <a:gd name="connsiteX276" fmla="*/ 8149685 w 17229999"/>
              <a:gd name="connsiteY276" fmla="*/ 356742 h 411614"/>
              <a:gd name="connsiteX277" fmla="*/ 8168660 w 17229999"/>
              <a:gd name="connsiteY277" fmla="*/ 337767 h 411614"/>
              <a:gd name="connsiteX278" fmla="*/ 8168660 w 17229999"/>
              <a:gd name="connsiteY278" fmla="*/ 73848 h 411614"/>
              <a:gd name="connsiteX279" fmla="*/ 8149685 w 17229999"/>
              <a:gd name="connsiteY279" fmla="*/ 54873 h 411614"/>
              <a:gd name="connsiteX280" fmla="*/ 7820571 w 17229999"/>
              <a:gd name="connsiteY280" fmla="*/ 54873 h 411614"/>
              <a:gd name="connsiteX281" fmla="*/ 7801596 w 17229999"/>
              <a:gd name="connsiteY281" fmla="*/ 73848 h 411614"/>
              <a:gd name="connsiteX282" fmla="*/ 7801596 w 17229999"/>
              <a:gd name="connsiteY282" fmla="*/ 337767 h 411614"/>
              <a:gd name="connsiteX283" fmla="*/ 7820571 w 17229999"/>
              <a:gd name="connsiteY283" fmla="*/ 356742 h 411614"/>
              <a:gd name="connsiteX284" fmla="*/ 7896469 w 17229999"/>
              <a:gd name="connsiteY284" fmla="*/ 356742 h 411614"/>
              <a:gd name="connsiteX285" fmla="*/ 7915444 w 17229999"/>
              <a:gd name="connsiteY285" fmla="*/ 337767 h 411614"/>
              <a:gd name="connsiteX286" fmla="*/ 7915444 w 17229999"/>
              <a:gd name="connsiteY286" fmla="*/ 73848 h 411614"/>
              <a:gd name="connsiteX287" fmla="*/ 7896469 w 17229999"/>
              <a:gd name="connsiteY287" fmla="*/ 54873 h 411614"/>
              <a:gd name="connsiteX288" fmla="*/ 7567355 w 17229999"/>
              <a:gd name="connsiteY288" fmla="*/ 54873 h 411614"/>
              <a:gd name="connsiteX289" fmla="*/ 7548380 w 17229999"/>
              <a:gd name="connsiteY289" fmla="*/ 73848 h 411614"/>
              <a:gd name="connsiteX290" fmla="*/ 7548380 w 17229999"/>
              <a:gd name="connsiteY290" fmla="*/ 337767 h 411614"/>
              <a:gd name="connsiteX291" fmla="*/ 7567355 w 17229999"/>
              <a:gd name="connsiteY291" fmla="*/ 356742 h 411614"/>
              <a:gd name="connsiteX292" fmla="*/ 7643253 w 17229999"/>
              <a:gd name="connsiteY292" fmla="*/ 356742 h 411614"/>
              <a:gd name="connsiteX293" fmla="*/ 7662228 w 17229999"/>
              <a:gd name="connsiteY293" fmla="*/ 337767 h 411614"/>
              <a:gd name="connsiteX294" fmla="*/ 7662228 w 17229999"/>
              <a:gd name="connsiteY294" fmla="*/ 73848 h 411614"/>
              <a:gd name="connsiteX295" fmla="*/ 7643253 w 17229999"/>
              <a:gd name="connsiteY295" fmla="*/ 54873 h 411614"/>
              <a:gd name="connsiteX296" fmla="*/ 7314139 w 17229999"/>
              <a:gd name="connsiteY296" fmla="*/ 54873 h 411614"/>
              <a:gd name="connsiteX297" fmla="*/ 7295164 w 17229999"/>
              <a:gd name="connsiteY297" fmla="*/ 73848 h 411614"/>
              <a:gd name="connsiteX298" fmla="*/ 7295164 w 17229999"/>
              <a:gd name="connsiteY298" fmla="*/ 337767 h 411614"/>
              <a:gd name="connsiteX299" fmla="*/ 7314139 w 17229999"/>
              <a:gd name="connsiteY299" fmla="*/ 356742 h 411614"/>
              <a:gd name="connsiteX300" fmla="*/ 7390037 w 17229999"/>
              <a:gd name="connsiteY300" fmla="*/ 356742 h 411614"/>
              <a:gd name="connsiteX301" fmla="*/ 7409012 w 17229999"/>
              <a:gd name="connsiteY301" fmla="*/ 337767 h 411614"/>
              <a:gd name="connsiteX302" fmla="*/ 7409012 w 17229999"/>
              <a:gd name="connsiteY302" fmla="*/ 73848 h 411614"/>
              <a:gd name="connsiteX303" fmla="*/ 7390037 w 17229999"/>
              <a:gd name="connsiteY303" fmla="*/ 54873 h 411614"/>
              <a:gd name="connsiteX304" fmla="*/ 7060923 w 17229999"/>
              <a:gd name="connsiteY304" fmla="*/ 54873 h 411614"/>
              <a:gd name="connsiteX305" fmla="*/ 7041948 w 17229999"/>
              <a:gd name="connsiteY305" fmla="*/ 73848 h 411614"/>
              <a:gd name="connsiteX306" fmla="*/ 7041948 w 17229999"/>
              <a:gd name="connsiteY306" fmla="*/ 337767 h 411614"/>
              <a:gd name="connsiteX307" fmla="*/ 7060923 w 17229999"/>
              <a:gd name="connsiteY307" fmla="*/ 356742 h 411614"/>
              <a:gd name="connsiteX308" fmla="*/ 7136821 w 17229999"/>
              <a:gd name="connsiteY308" fmla="*/ 356742 h 411614"/>
              <a:gd name="connsiteX309" fmla="*/ 7155796 w 17229999"/>
              <a:gd name="connsiteY309" fmla="*/ 337767 h 411614"/>
              <a:gd name="connsiteX310" fmla="*/ 7155796 w 17229999"/>
              <a:gd name="connsiteY310" fmla="*/ 73848 h 411614"/>
              <a:gd name="connsiteX311" fmla="*/ 7136821 w 17229999"/>
              <a:gd name="connsiteY311" fmla="*/ 54873 h 411614"/>
              <a:gd name="connsiteX312" fmla="*/ 6807707 w 17229999"/>
              <a:gd name="connsiteY312" fmla="*/ 54873 h 411614"/>
              <a:gd name="connsiteX313" fmla="*/ 6788732 w 17229999"/>
              <a:gd name="connsiteY313" fmla="*/ 73848 h 411614"/>
              <a:gd name="connsiteX314" fmla="*/ 6788732 w 17229999"/>
              <a:gd name="connsiteY314" fmla="*/ 337767 h 411614"/>
              <a:gd name="connsiteX315" fmla="*/ 6807707 w 17229999"/>
              <a:gd name="connsiteY315" fmla="*/ 356742 h 411614"/>
              <a:gd name="connsiteX316" fmla="*/ 6883605 w 17229999"/>
              <a:gd name="connsiteY316" fmla="*/ 356742 h 411614"/>
              <a:gd name="connsiteX317" fmla="*/ 6902580 w 17229999"/>
              <a:gd name="connsiteY317" fmla="*/ 337767 h 411614"/>
              <a:gd name="connsiteX318" fmla="*/ 6902580 w 17229999"/>
              <a:gd name="connsiteY318" fmla="*/ 73848 h 411614"/>
              <a:gd name="connsiteX319" fmla="*/ 6883605 w 17229999"/>
              <a:gd name="connsiteY319" fmla="*/ 54873 h 411614"/>
              <a:gd name="connsiteX320" fmla="*/ 6554491 w 17229999"/>
              <a:gd name="connsiteY320" fmla="*/ 54873 h 411614"/>
              <a:gd name="connsiteX321" fmla="*/ 6535516 w 17229999"/>
              <a:gd name="connsiteY321" fmla="*/ 73848 h 411614"/>
              <a:gd name="connsiteX322" fmla="*/ 6535516 w 17229999"/>
              <a:gd name="connsiteY322" fmla="*/ 337767 h 411614"/>
              <a:gd name="connsiteX323" fmla="*/ 6554491 w 17229999"/>
              <a:gd name="connsiteY323" fmla="*/ 356742 h 411614"/>
              <a:gd name="connsiteX324" fmla="*/ 6630389 w 17229999"/>
              <a:gd name="connsiteY324" fmla="*/ 356742 h 411614"/>
              <a:gd name="connsiteX325" fmla="*/ 6649364 w 17229999"/>
              <a:gd name="connsiteY325" fmla="*/ 337767 h 411614"/>
              <a:gd name="connsiteX326" fmla="*/ 6649364 w 17229999"/>
              <a:gd name="connsiteY326" fmla="*/ 73848 h 411614"/>
              <a:gd name="connsiteX327" fmla="*/ 6630389 w 17229999"/>
              <a:gd name="connsiteY327" fmla="*/ 54873 h 411614"/>
              <a:gd name="connsiteX328" fmla="*/ 6301275 w 17229999"/>
              <a:gd name="connsiteY328" fmla="*/ 54873 h 411614"/>
              <a:gd name="connsiteX329" fmla="*/ 6282300 w 17229999"/>
              <a:gd name="connsiteY329" fmla="*/ 73848 h 411614"/>
              <a:gd name="connsiteX330" fmla="*/ 6282300 w 17229999"/>
              <a:gd name="connsiteY330" fmla="*/ 337767 h 411614"/>
              <a:gd name="connsiteX331" fmla="*/ 6301275 w 17229999"/>
              <a:gd name="connsiteY331" fmla="*/ 356742 h 411614"/>
              <a:gd name="connsiteX332" fmla="*/ 6377173 w 17229999"/>
              <a:gd name="connsiteY332" fmla="*/ 356742 h 411614"/>
              <a:gd name="connsiteX333" fmla="*/ 6396148 w 17229999"/>
              <a:gd name="connsiteY333" fmla="*/ 337767 h 411614"/>
              <a:gd name="connsiteX334" fmla="*/ 6396148 w 17229999"/>
              <a:gd name="connsiteY334" fmla="*/ 73848 h 411614"/>
              <a:gd name="connsiteX335" fmla="*/ 6377173 w 17229999"/>
              <a:gd name="connsiteY335" fmla="*/ 54873 h 411614"/>
              <a:gd name="connsiteX336" fmla="*/ 6048059 w 17229999"/>
              <a:gd name="connsiteY336" fmla="*/ 54873 h 411614"/>
              <a:gd name="connsiteX337" fmla="*/ 6029084 w 17229999"/>
              <a:gd name="connsiteY337" fmla="*/ 73848 h 411614"/>
              <a:gd name="connsiteX338" fmla="*/ 6029084 w 17229999"/>
              <a:gd name="connsiteY338" fmla="*/ 337767 h 411614"/>
              <a:gd name="connsiteX339" fmla="*/ 6048059 w 17229999"/>
              <a:gd name="connsiteY339" fmla="*/ 356742 h 411614"/>
              <a:gd name="connsiteX340" fmla="*/ 6123957 w 17229999"/>
              <a:gd name="connsiteY340" fmla="*/ 356742 h 411614"/>
              <a:gd name="connsiteX341" fmla="*/ 6142932 w 17229999"/>
              <a:gd name="connsiteY341" fmla="*/ 337767 h 411614"/>
              <a:gd name="connsiteX342" fmla="*/ 6142932 w 17229999"/>
              <a:gd name="connsiteY342" fmla="*/ 73848 h 411614"/>
              <a:gd name="connsiteX343" fmla="*/ 6123957 w 17229999"/>
              <a:gd name="connsiteY343" fmla="*/ 54873 h 411614"/>
              <a:gd name="connsiteX344" fmla="*/ 5794843 w 17229999"/>
              <a:gd name="connsiteY344" fmla="*/ 54873 h 411614"/>
              <a:gd name="connsiteX345" fmla="*/ 5775868 w 17229999"/>
              <a:gd name="connsiteY345" fmla="*/ 73848 h 411614"/>
              <a:gd name="connsiteX346" fmla="*/ 5775868 w 17229999"/>
              <a:gd name="connsiteY346" fmla="*/ 337767 h 411614"/>
              <a:gd name="connsiteX347" fmla="*/ 5794843 w 17229999"/>
              <a:gd name="connsiteY347" fmla="*/ 356742 h 411614"/>
              <a:gd name="connsiteX348" fmla="*/ 5870741 w 17229999"/>
              <a:gd name="connsiteY348" fmla="*/ 356742 h 411614"/>
              <a:gd name="connsiteX349" fmla="*/ 5889716 w 17229999"/>
              <a:gd name="connsiteY349" fmla="*/ 337767 h 411614"/>
              <a:gd name="connsiteX350" fmla="*/ 5889716 w 17229999"/>
              <a:gd name="connsiteY350" fmla="*/ 73848 h 411614"/>
              <a:gd name="connsiteX351" fmla="*/ 5870741 w 17229999"/>
              <a:gd name="connsiteY351" fmla="*/ 54873 h 411614"/>
              <a:gd name="connsiteX352" fmla="*/ 5541627 w 17229999"/>
              <a:gd name="connsiteY352" fmla="*/ 54873 h 411614"/>
              <a:gd name="connsiteX353" fmla="*/ 5522652 w 17229999"/>
              <a:gd name="connsiteY353" fmla="*/ 73848 h 411614"/>
              <a:gd name="connsiteX354" fmla="*/ 5522652 w 17229999"/>
              <a:gd name="connsiteY354" fmla="*/ 337767 h 411614"/>
              <a:gd name="connsiteX355" fmla="*/ 5541627 w 17229999"/>
              <a:gd name="connsiteY355" fmla="*/ 356742 h 411614"/>
              <a:gd name="connsiteX356" fmla="*/ 5617525 w 17229999"/>
              <a:gd name="connsiteY356" fmla="*/ 356742 h 411614"/>
              <a:gd name="connsiteX357" fmla="*/ 5636500 w 17229999"/>
              <a:gd name="connsiteY357" fmla="*/ 337767 h 411614"/>
              <a:gd name="connsiteX358" fmla="*/ 5636500 w 17229999"/>
              <a:gd name="connsiteY358" fmla="*/ 73848 h 411614"/>
              <a:gd name="connsiteX359" fmla="*/ 5617525 w 17229999"/>
              <a:gd name="connsiteY359" fmla="*/ 54873 h 411614"/>
              <a:gd name="connsiteX360" fmla="*/ 5288411 w 17229999"/>
              <a:gd name="connsiteY360" fmla="*/ 54873 h 411614"/>
              <a:gd name="connsiteX361" fmla="*/ 5269436 w 17229999"/>
              <a:gd name="connsiteY361" fmla="*/ 73848 h 411614"/>
              <a:gd name="connsiteX362" fmla="*/ 5269436 w 17229999"/>
              <a:gd name="connsiteY362" fmla="*/ 337767 h 411614"/>
              <a:gd name="connsiteX363" fmla="*/ 5288411 w 17229999"/>
              <a:gd name="connsiteY363" fmla="*/ 356742 h 411614"/>
              <a:gd name="connsiteX364" fmla="*/ 5364309 w 17229999"/>
              <a:gd name="connsiteY364" fmla="*/ 356742 h 411614"/>
              <a:gd name="connsiteX365" fmla="*/ 5383284 w 17229999"/>
              <a:gd name="connsiteY365" fmla="*/ 337767 h 411614"/>
              <a:gd name="connsiteX366" fmla="*/ 5383284 w 17229999"/>
              <a:gd name="connsiteY366" fmla="*/ 73848 h 411614"/>
              <a:gd name="connsiteX367" fmla="*/ 5364309 w 17229999"/>
              <a:gd name="connsiteY367" fmla="*/ 54873 h 411614"/>
              <a:gd name="connsiteX368" fmla="*/ 5035195 w 17229999"/>
              <a:gd name="connsiteY368" fmla="*/ 54873 h 411614"/>
              <a:gd name="connsiteX369" fmla="*/ 5016220 w 17229999"/>
              <a:gd name="connsiteY369" fmla="*/ 73848 h 411614"/>
              <a:gd name="connsiteX370" fmla="*/ 5016220 w 17229999"/>
              <a:gd name="connsiteY370" fmla="*/ 337767 h 411614"/>
              <a:gd name="connsiteX371" fmla="*/ 5035195 w 17229999"/>
              <a:gd name="connsiteY371" fmla="*/ 356742 h 411614"/>
              <a:gd name="connsiteX372" fmla="*/ 5111093 w 17229999"/>
              <a:gd name="connsiteY372" fmla="*/ 356742 h 411614"/>
              <a:gd name="connsiteX373" fmla="*/ 5130068 w 17229999"/>
              <a:gd name="connsiteY373" fmla="*/ 337767 h 411614"/>
              <a:gd name="connsiteX374" fmla="*/ 5130068 w 17229999"/>
              <a:gd name="connsiteY374" fmla="*/ 73848 h 411614"/>
              <a:gd name="connsiteX375" fmla="*/ 5111093 w 17229999"/>
              <a:gd name="connsiteY375" fmla="*/ 54873 h 411614"/>
              <a:gd name="connsiteX376" fmla="*/ 4781979 w 17229999"/>
              <a:gd name="connsiteY376" fmla="*/ 54873 h 411614"/>
              <a:gd name="connsiteX377" fmla="*/ 4763004 w 17229999"/>
              <a:gd name="connsiteY377" fmla="*/ 73848 h 411614"/>
              <a:gd name="connsiteX378" fmla="*/ 4763004 w 17229999"/>
              <a:gd name="connsiteY378" fmla="*/ 337767 h 411614"/>
              <a:gd name="connsiteX379" fmla="*/ 4781979 w 17229999"/>
              <a:gd name="connsiteY379" fmla="*/ 356742 h 411614"/>
              <a:gd name="connsiteX380" fmla="*/ 4857877 w 17229999"/>
              <a:gd name="connsiteY380" fmla="*/ 356742 h 411614"/>
              <a:gd name="connsiteX381" fmla="*/ 4876852 w 17229999"/>
              <a:gd name="connsiteY381" fmla="*/ 337767 h 411614"/>
              <a:gd name="connsiteX382" fmla="*/ 4876852 w 17229999"/>
              <a:gd name="connsiteY382" fmla="*/ 73848 h 411614"/>
              <a:gd name="connsiteX383" fmla="*/ 4857877 w 17229999"/>
              <a:gd name="connsiteY383" fmla="*/ 54873 h 411614"/>
              <a:gd name="connsiteX384" fmla="*/ 4528763 w 17229999"/>
              <a:gd name="connsiteY384" fmla="*/ 54873 h 411614"/>
              <a:gd name="connsiteX385" fmla="*/ 4509788 w 17229999"/>
              <a:gd name="connsiteY385" fmla="*/ 73848 h 411614"/>
              <a:gd name="connsiteX386" fmla="*/ 4509788 w 17229999"/>
              <a:gd name="connsiteY386" fmla="*/ 337767 h 411614"/>
              <a:gd name="connsiteX387" fmla="*/ 4528763 w 17229999"/>
              <a:gd name="connsiteY387" fmla="*/ 356742 h 411614"/>
              <a:gd name="connsiteX388" fmla="*/ 4604661 w 17229999"/>
              <a:gd name="connsiteY388" fmla="*/ 356742 h 411614"/>
              <a:gd name="connsiteX389" fmla="*/ 4623636 w 17229999"/>
              <a:gd name="connsiteY389" fmla="*/ 337767 h 411614"/>
              <a:gd name="connsiteX390" fmla="*/ 4623636 w 17229999"/>
              <a:gd name="connsiteY390" fmla="*/ 73848 h 411614"/>
              <a:gd name="connsiteX391" fmla="*/ 4604661 w 17229999"/>
              <a:gd name="connsiteY391" fmla="*/ 54873 h 411614"/>
              <a:gd name="connsiteX392" fmla="*/ 4275547 w 17229999"/>
              <a:gd name="connsiteY392" fmla="*/ 54873 h 411614"/>
              <a:gd name="connsiteX393" fmla="*/ 4256572 w 17229999"/>
              <a:gd name="connsiteY393" fmla="*/ 73848 h 411614"/>
              <a:gd name="connsiteX394" fmla="*/ 4256572 w 17229999"/>
              <a:gd name="connsiteY394" fmla="*/ 337767 h 411614"/>
              <a:gd name="connsiteX395" fmla="*/ 4275547 w 17229999"/>
              <a:gd name="connsiteY395" fmla="*/ 356742 h 411614"/>
              <a:gd name="connsiteX396" fmla="*/ 4351445 w 17229999"/>
              <a:gd name="connsiteY396" fmla="*/ 356742 h 411614"/>
              <a:gd name="connsiteX397" fmla="*/ 4370420 w 17229999"/>
              <a:gd name="connsiteY397" fmla="*/ 337767 h 411614"/>
              <a:gd name="connsiteX398" fmla="*/ 4370420 w 17229999"/>
              <a:gd name="connsiteY398" fmla="*/ 73848 h 411614"/>
              <a:gd name="connsiteX399" fmla="*/ 4351445 w 17229999"/>
              <a:gd name="connsiteY399" fmla="*/ 54873 h 411614"/>
              <a:gd name="connsiteX400" fmla="*/ 4022331 w 17229999"/>
              <a:gd name="connsiteY400" fmla="*/ 54873 h 411614"/>
              <a:gd name="connsiteX401" fmla="*/ 4003356 w 17229999"/>
              <a:gd name="connsiteY401" fmla="*/ 73848 h 411614"/>
              <a:gd name="connsiteX402" fmla="*/ 4003356 w 17229999"/>
              <a:gd name="connsiteY402" fmla="*/ 337767 h 411614"/>
              <a:gd name="connsiteX403" fmla="*/ 4022331 w 17229999"/>
              <a:gd name="connsiteY403" fmla="*/ 356742 h 411614"/>
              <a:gd name="connsiteX404" fmla="*/ 4098229 w 17229999"/>
              <a:gd name="connsiteY404" fmla="*/ 356742 h 411614"/>
              <a:gd name="connsiteX405" fmla="*/ 4117204 w 17229999"/>
              <a:gd name="connsiteY405" fmla="*/ 337767 h 411614"/>
              <a:gd name="connsiteX406" fmla="*/ 4117204 w 17229999"/>
              <a:gd name="connsiteY406" fmla="*/ 73848 h 411614"/>
              <a:gd name="connsiteX407" fmla="*/ 4098229 w 17229999"/>
              <a:gd name="connsiteY407" fmla="*/ 54873 h 411614"/>
              <a:gd name="connsiteX408" fmla="*/ 3769115 w 17229999"/>
              <a:gd name="connsiteY408" fmla="*/ 54873 h 411614"/>
              <a:gd name="connsiteX409" fmla="*/ 3750140 w 17229999"/>
              <a:gd name="connsiteY409" fmla="*/ 73848 h 411614"/>
              <a:gd name="connsiteX410" fmla="*/ 3750140 w 17229999"/>
              <a:gd name="connsiteY410" fmla="*/ 337767 h 411614"/>
              <a:gd name="connsiteX411" fmla="*/ 3769115 w 17229999"/>
              <a:gd name="connsiteY411" fmla="*/ 356742 h 411614"/>
              <a:gd name="connsiteX412" fmla="*/ 3845013 w 17229999"/>
              <a:gd name="connsiteY412" fmla="*/ 356742 h 411614"/>
              <a:gd name="connsiteX413" fmla="*/ 3863988 w 17229999"/>
              <a:gd name="connsiteY413" fmla="*/ 337767 h 411614"/>
              <a:gd name="connsiteX414" fmla="*/ 3863988 w 17229999"/>
              <a:gd name="connsiteY414" fmla="*/ 73848 h 411614"/>
              <a:gd name="connsiteX415" fmla="*/ 3845013 w 17229999"/>
              <a:gd name="connsiteY415" fmla="*/ 54873 h 411614"/>
              <a:gd name="connsiteX416" fmla="*/ 3515899 w 17229999"/>
              <a:gd name="connsiteY416" fmla="*/ 54873 h 411614"/>
              <a:gd name="connsiteX417" fmla="*/ 3496925 w 17229999"/>
              <a:gd name="connsiteY417" fmla="*/ 73848 h 411614"/>
              <a:gd name="connsiteX418" fmla="*/ 3496925 w 17229999"/>
              <a:gd name="connsiteY418" fmla="*/ 337767 h 411614"/>
              <a:gd name="connsiteX419" fmla="*/ 3515899 w 17229999"/>
              <a:gd name="connsiteY419" fmla="*/ 356742 h 411614"/>
              <a:gd name="connsiteX420" fmla="*/ 3591797 w 17229999"/>
              <a:gd name="connsiteY420" fmla="*/ 356742 h 411614"/>
              <a:gd name="connsiteX421" fmla="*/ 3610772 w 17229999"/>
              <a:gd name="connsiteY421" fmla="*/ 337767 h 411614"/>
              <a:gd name="connsiteX422" fmla="*/ 3610772 w 17229999"/>
              <a:gd name="connsiteY422" fmla="*/ 73848 h 411614"/>
              <a:gd name="connsiteX423" fmla="*/ 3591797 w 17229999"/>
              <a:gd name="connsiteY423" fmla="*/ 54873 h 411614"/>
              <a:gd name="connsiteX424" fmla="*/ 3262684 w 17229999"/>
              <a:gd name="connsiteY424" fmla="*/ 54873 h 411614"/>
              <a:gd name="connsiteX425" fmla="*/ 3243710 w 17229999"/>
              <a:gd name="connsiteY425" fmla="*/ 73848 h 411614"/>
              <a:gd name="connsiteX426" fmla="*/ 3243710 w 17229999"/>
              <a:gd name="connsiteY426" fmla="*/ 337767 h 411614"/>
              <a:gd name="connsiteX427" fmla="*/ 3262684 w 17229999"/>
              <a:gd name="connsiteY427" fmla="*/ 356742 h 411614"/>
              <a:gd name="connsiteX428" fmla="*/ 3338582 w 17229999"/>
              <a:gd name="connsiteY428" fmla="*/ 356742 h 411614"/>
              <a:gd name="connsiteX429" fmla="*/ 3357557 w 17229999"/>
              <a:gd name="connsiteY429" fmla="*/ 337767 h 411614"/>
              <a:gd name="connsiteX430" fmla="*/ 3357557 w 17229999"/>
              <a:gd name="connsiteY430" fmla="*/ 73848 h 411614"/>
              <a:gd name="connsiteX431" fmla="*/ 3338582 w 17229999"/>
              <a:gd name="connsiteY431" fmla="*/ 54873 h 411614"/>
              <a:gd name="connsiteX432" fmla="*/ 3009468 w 17229999"/>
              <a:gd name="connsiteY432" fmla="*/ 54873 h 411614"/>
              <a:gd name="connsiteX433" fmla="*/ 2990493 w 17229999"/>
              <a:gd name="connsiteY433" fmla="*/ 73848 h 411614"/>
              <a:gd name="connsiteX434" fmla="*/ 2990493 w 17229999"/>
              <a:gd name="connsiteY434" fmla="*/ 337767 h 411614"/>
              <a:gd name="connsiteX435" fmla="*/ 3009468 w 17229999"/>
              <a:gd name="connsiteY435" fmla="*/ 356742 h 411614"/>
              <a:gd name="connsiteX436" fmla="*/ 3085366 w 17229999"/>
              <a:gd name="connsiteY436" fmla="*/ 356742 h 411614"/>
              <a:gd name="connsiteX437" fmla="*/ 3104341 w 17229999"/>
              <a:gd name="connsiteY437" fmla="*/ 337767 h 411614"/>
              <a:gd name="connsiteX438" fmla="*/ 3104341 w 17229999"/>
              <a:gd name="connsiteY438" fmla="*/ 73848 h 411614"/>
              <a:gd name="connsiteX439" fmla="*/ 3085366 w 17229999"/>
              <a:gd name="connsiteY439" fmla="*/ 54873 h 411614"/>
              <a:gd name="connsiteX440" fmla="*/ 2756252 w 17229999"/>
              <a:gd name="connsiteY440" fmla="*/ 54873 h 411614"/>
              <a:gd name="connsiteX441" fmla="*/ 2737277 w 17229999"/>
              <a:gd name="connsiteY441" fmla="*/ 73848 h 411614"/>
              <a:gd name="connsiteX442" fmla="*/ 2737277 w 17229999"/>
              <a:gd name="connsiteY442" fmla="*/ 337767 h 411614"/>
              <a:gd name="connsiteX443" fmla="*/ 2756252 w 17229999"/>
              <a:gd name="connsiteY443" fmla="*/ 356742 h 411614"/>
              <a:gd name="connsiteX444" fmla="*/ 2832150 w 17229999"/>
              <a:gd name="connsiteY444" fmla="*/ 356742 h 411614"/>
              <a:gd name="connsiteX445" fmla="*/ 2851125 w 17229999"/>
              <a:gd name="connsiteY445" fmla="*/ 337767 h 411614"/>
              <a:gd name="connsiteX446" fmla="*/ 2851125 w 17229999"/>
              <a:gd name="connsiteY446" fmla="*/ 73848 h 411614"/>
              <a:gd name="connsiteX447" fmla="*/ 2832150 w 17229999"/>
              <a:gd name="connsiteY447" fmla="*/ 54873 h 411614"/>
              <a:gd name="connsiteX448" fmla="*/ 2503036 w 17229999"/>
              <a:gd name="connsiteY448" fmla="*/ 54873 h 411614"/>
              <a:gd name="connsiteX449" fmla="*/ 2484061 w 17229999"/>
              <a:gd name="connsiteY449" fmla="*/ 73848 h 411614"/>
              <a:gd name="connsiteX450" fmla="*/ 2484061 w 17229999"/>
              <a:gd name="connsiteY450" fmla="*/ 337767 h 411614"/>
              <a:gd name="connsiteX451" fmla="*/ 2503036 w 17229999"/>
              <a:gd name="connsiteY451" fmla="*/ 356742 h 411614"/>
              <a:gd name="connsiteX452" fmla="*/ 2578934 w 17229999"/>
              <a:gd name="connsiteY452" fmla="*/ 356742 h 411614"/>
              <a:gd name="connsiteX453" fmla="*/ 2597909 w 17229999"/>
              <a:gd name="connsiteY453" fmla="*/ 337767 h 411614"/>
              <a:gd name="connsiteX454" fmla="*/ 2597909 w 17229999"/>
              <a:gd name="connsiteY454" fmla="*/ 73848 h 411614"/>
              <a:gd name="connsiteX455" fmla="*/ 2578934 w 17229999"/>
              <a:gd name="connsiteY455" fmla="*/ 54873 h 411614"/>
              <a:gd name="connsiteX456" fmla="*/ 2249820 w 17229999"/>
              <a:gd name="connsiteY456" fmla="*/ 54873 h 411614"/>
              <a:gd name="connsiteX457" fmla="*/ 2230846 w 17229999"/>
              <a:gd name="connsiteY457" fmla="*/ 73848 h 411614"/>
              <a:gd name="connsiteX458" fmla="*/ 2230846 w 17229999"/>
              <a:gd name="connsiteY458" fmla="*/ 337767 h 411614"/>
              <a:gd name="connsiteX459" fmla="*/ 2249820 w 17229999"/>
              <a:gd name="connsiteY459" fmla="*/ 356742 h 411614"/>
              <a:gd name="connsiteX460" fmla="*/ 2325719 w 17229999"/>
              <a:gd name="connsiteY460" fmla="*/ 356742 h 411614"/>
              <a:gd name="connsiteX461" fmla="*/ 2344693 w 17229999"/>
              <a:gd name="connsiteY461" fmla="*/ 337767 h 411614"/>
              <a:gd name="connsiteX462" fmla="*/ 2344693 w 17229999"/>
              <a:gd name="connsiteY462" fmla="*/ 73848 h 411614"/>
              <a:gd name="connsiteX463" fmla="*/ 2325719 w 17229999"/>
              <a:gd name="connsiteY463" fmla="*/ 54873 h 411614"/>
              <a:gd name="connsiteX464" fmla="*/ 1996604 w 17229999"/>
              <a:gd name="connsiteY464" fmla="*/ 54873 h 411614"/>
              <a:gd name="connsiteX465" fmla="*/ 1977630 w 17229999"/>
              <a:gd name="connsiteY465" fmla="*/ 73848 h 411614"/>
              <a:gd name="connsiteX466" fmla="*/ 1977630 w 17229999"/>
              <a:gd name="connsiteY466" fmla="*/ 337767 h 411614"/>
              <a:gd name="connsiteX467" fmla="*/ 1996604 w 17229999"/>
              <a:gd name="connsiteY467" fmla="*/ 356742 h 411614"/>
              <a:gd name="connsiteX468" fmla="*/ 2072502 w 17229999"/>
              <a:gd name="connsiteY468" fmla="*/ 356742 h 411614"/>
              <a:gd name="connsiteX469" fmla="*/ 2091477 w 17229999"/>
              <a:gd name="connsiteY469" fmla="*/ 337767 h 411614"/>
              <a:gd name="connsiteX470" fmla="*/ 2091477 w 17229999"/>
              <a:gd name="connsiteY470" fmla="*/ 73848 h 411614"/>
              <a:gd name="connsiteX471" fmla="*/ 2072502 w 17229999"/>
              <a:gd name="connsiteY471" fmla="*/ 54873 h 411614"/>
              <a:gd name="connsiteX472" fmla="*/ 1743388 w 17229999"/>
              <a:gd name="connsiteY472" fmla="*/ 54873 h 411614"/>
              <a:gd name="connsiteX473" fmla="*/ 1724413 w 17229999"/>
              <a:gd name="connsiteY473" fmla="*/ 73848 h 411614"/>
              <a:gd name="connsiteX474" fmla="*/ 1724413 w 17229999"/>
              <a:gd name="connsiteY474" fmla="*/ 337767 h 411614"/>
              <a:gd name="connsiteX475" fmla="*/ 1743388 w 17229999"/>
              <a:gd name="connsiteY475" fmla="*/ 356742 h 411614"/>
              <a:gd name="connsiteX476" fmla="*/ 1819286 w 17229999"/>
              <a:gd name="connsiteY476" fmla="*/ 356742 h 411614"/>
              <a:gd name="connsiteX477" fmla="*/ 1838261 w 17229999"/>
              <a:gd name="connsiteY477" fmla="*/ 337767 h 411614"/>
              <a:gd name="connsiteX478" fmla="*/ 1838261 w 17229999"/>
              <a:gd name="connsiteY478" fmla="*/ 73848 h 411614"/>
              <a:gd name="connsiteX479" fmla="*/ 1819286 w 17229999"/>
              <a:gd name="connsiteY479" fmla="*/ 54873 h 411614"/>
              <a:gd name="connsiteX480" fmla="*/ 1490172 w 17229999"/>
              <a:gd name="connsiteY480" fmla="*/ 54873 h 411614"/>
              <a:gd name="connsiteX481" fmla="*/ 1471197 w 17229999"/>
              <a:gd name="connsiteY481" fmla="*/ 73848 h 411614"/>
              <a:gd name="connsiteX482" fmla="*/ 1471197 w 17229999"/>
              <a:gd name="connsiteY482" fmla="*/ 337767 h 411614"/>
              <a:gd name="connsiteX483" fmla="*/ 1490172 w 17229999"/>
              <a:gd name="connsiteY483" fmla="*/ 356742 h 411614"/>
              <a:gd name="connsiteX484" fmla="*/ 1566070 w 17229999"/>
              <a:gd name="connsiteY484" fmla="*/ 356742 h 411614"/>
              <a:gd name="connsiteX485" fmla="*/ 1585045 w 17229999"/>
              <a:gd name="connsiteY485" fmla="*/ 337767 h 411614"/>
              <a:gd name="connsiteX486" fmla="*/ 1585045 w 17229999"/>
              <a:gd name="connsiteY486" fmla="*/ 73848 h 411614"/>
              <a:gd name="connsiteX487" fmla="*/ 1566070 w 17229999"/>
              <a:gd name="connsiteY487" fmla="*/ 54873 h 411614"/>
              <a:gd name="connsiteX488" fmla="*/ 1236957 w 17229999"/>
              <a:gd name="connsiteY488" fmla="*/ 54873 h 411614"/>
              <a:gd name="connsiteX489" fmla="*/ 1217982 w 17229999"/>
              <a:gd name="connsiteY489" fmla="*/ 73848 h 411614"/>
              <a:gd name="connsiteX490" fmla="*/ 1217982 w 17229999"/>
              <a:gd name="connsiteY490" fmla="*/ 337767 h 411614"/>
              <a:gd name="connsiteX491" fmla="*/ 1236957 w 17229999"/>
              <a:gd name="connsiteY491" fmla="*/ 356742 h 411614"/>
              <a:gd name="connsiteX492" fmla="*/ 1312855 w 17229999"/>
              <a:gd name="connsiteY492" fmla="*/ 356742 h 411614"/>
              <a:gd name="connsiteX493" fmla="*/ 1331831 w 17229999"/>
              <a:gd name="connsiteY493" fmla="*/ 337767 h 411614"/>
              <a:gd name="connsiteX494" fmla="*/ 1331831 w 17229999"/>
              <a:gd name="connsiteY494" fmla="*/ 73848 h 411614"/>
              <a:gd name="connsiteX495" fmla="*/ 1312855 w 17229999"/>
              <a:gd name="connsiteY495" fmla="*/ 54873 h 411614"/>
              <a:gd name="connsiteX496" fmla="*/ 983741 w 17229999"/>
              <a:gd name="connsiteY496" fmla="*/ 54873 h 411614"/>
              <a:gd name="connsiteX497" fmla="*/ 964766 w 17229999"/>
              <a:gd name="connsiteY497" fmla="*/ 73848 h 411614"/>
              <a:gd name="connsiteX498" fmla="*/ 964766 w 17229999"/>
              <a:gd name="connsiteY498" fmla="*/ 337767 h 411614"/>
              <a:gd name="connsiteX499" fmla="*/ 983741 w 17229999"/>
              <a:gd name="connsiteY499" fmla="*/ 356742 h 411614"/>
              <a:gd name="connsiteX500" fmla="*/ 1059639 w 17229999"/>
              <a:gd name="connsiteY500" fmla="*/ 356742 h 411614"/>
              <a:gd name="connsiteX501" fmla="*/ 1078614 w 17229999"/>
              <a:gd name="connsiteY501" fmla="*/ 337767 h 411614"/>
              <a:gd name="connsiteX502" fmla="*/ 1078614 w 17229999"/>
              <a:gd name="connsiteY502" fmla="*/ 73848 h 411614"/>
              <a:gd name="connsiteX503" fmla="*/ 1059639 w 17229999"/>
              <a:gd name="connsiteY503" fmla="*/ 54873 h 411614"/>
              <a:gd name="connsiteX504" fmla="*/ 730525 w 17229999"/>
              <a:gd name="connsiteY504" fmla="*/ 54873 h 411614"/>
              <a:gd name="connsiteX505" fmla="*/ 711551 w 17229999"/>
              <a:gd name="connsiteY505" fmla="*/ 73848 h 411614"/>
              <a:gd name="connsiteX506" fmla="*/ 711551 w 17229999"/>
              <a:gd name="connsiteY506" fmla="*/ 337767 h 411614"/>
              <a:gd name="connsiteX507" fmla="*/ 730525 w 17229999"/>
              <a:gd name="connsiteY507" fmla="*/ 356742 h 411614"/>
              <a:gd name="connsiteX508" fmla="*/ 806423 w 17229999"/>
              <a:gd name="connsiteY508" fmla="*/ 356742 h 411614"/>
              <a:gd name="connsiteX509" fmla="*/ 825398 w 17229999"/>
              <a:gd name="connsiteY509" fmla="*/ 337767 h 411614"/>
              <a:gd name="connsiteX510" fmla="*/ 825398 w 17229999"/>
              <a:gd name="connsiteY510" fmla="*/ 73848 h 411614"/>
              <a:gd name="connsiteX511" fmla="*/ 806423 w 17229999"/>
              <a:gd name="connsiteY511" fmla="*/ 54873 h 411614"/>
              <a:gd name="connsiteX512" fmla="*/ 477309 w 17229999"/>
              <a:gd name="connsiteY512" fmla="*/ 54873 h 411614"/>
              <a:gd name="connsiteX513" fmla="*/ 458335 w 17229999"/>
              <a:gd name="connsiteY513" fmla="*/ 73848 h 411614"/>
              <a:gd name="connsiteX514" fmla="*/ 458335 w 17229999"/>
              <a:gd name="connsiteY514" fmla="*/ 337767 h 411614"/>
              <a:gd name="connsiteX515" fmla="*/ 477309 w 17229999"/>
              <a:gd name="connsiteY515" fmla="*/ 356742 h 411614"/>
              <a:gd name="connsiteX516" fmla="*/ 553207 w 17229999"/>
              <a:gd name="connsiteY516" fmla="*/ 356742 h 411614"/>
              <a:gd name="connsiteX517" fmla="*/ 572182 w 17229999"/>
              <a:gd name="connsiteY517" fmla="*/ 337767 h 411614"/>
              <a:gd name="connsiteX518" fmla="*/ 572182 w 17229999"/>
              <a:gd name="connsiteY518" fmla="*/ 73848 h 411614"/>
              <a:gd name="connsiteX519" fmla="*/ 553207 w 17229999"/>
              <a:gd name="connsiteY519" fmla="*/ 54873 h 411614"/>
              <a:gd name="connsiteX520" fmla="*/ 224094 w 17229999"/>
              <a:gd name="connsiteY520" fmla="*/ 54873 h 411614"/>
              <a:gd name="connsiteX521" fmla="*/ 205119 w 17229999"/>
              <a:gd name="connsiteY521" fmla="*/ 73848 h 411614"/>
              <a:gd name="connsiteX522" fmla="*/ 205119 w 17229999"/>
              <a:gd name="connsiteY522" fmla="*/ 337767 h 411614"/>
              <a:gd name="connsiteX523" fmla="*/ 224094 w 17229999"/>
              <a:gd name="connsiteY523" fmla="*/ 356742 h 411614"/>
              <a:gd name="connsiteX524" fmla="*/ 299991 w 17229999"/>
              <a:gd name="connsiteY524" fmla="*/ 356742 h 411614"/>
              <a:gd name="connsiteX525" fmla="*/ 318966 w 17229999"/>
              <a:gd name="connsiteY525" fmla="*/ 337767 h 411614"/>
              <a:gd name="connsiteX526" fmla="*/ 318966 w 17229999"/>
              <a:gd name="connsiteY526" fmla="*/ 73848 h 411614"/>
              <a:gd name="connsiteX527" fmla="*/ 299991 w 17229999"/>
              <a:gd name="connsiteY527" fmla="*/ 54873 h 411614"/>
              <a:gd name="connsiteX528" fmla="*/ 8615942 w 17229999"/>
              <a:gd name="connsiteY528" fmla="*/ 0 h 411614"/>
              <a:gd name="connsiteX529" fmla="*/ 17229999 w 17229999"/>
              <a:gd name="connsiteY529" fmla="*/ 0 h 411614"/>
              <a:gd name="connsiteX530" fmla="*/ 17229999 w 17229999"/>
              <a:gd name="connsiteY530" fmla="*/ 54873 h 411614"/>
              <a:gd name="connsiteX531" fmla="*/ 17196147 w 17229999"/>
              <a:gd name="connsiteY531" fmla="*/ 54873 h 411614"/>
              <a:gd name="connsiteX532" fmla="*/ 17177172 w 17229999"/>
              <a:gd name="connsiteY532" fmla="*/ 73848 h 411614"/>
              <a:gd name="connsiteX533" fmla="*/ 17177172 w 17229999"/>
              <a:gd name="connsiteY533" fmla="*/ 337767 h 411614"/>
              <a:gd name="connsiteX534" fmla="*/ 17196147 w 17229999"/>
              <a:gd name="connsiteY534" fmla="*/ 356742 h 411614"/>
              <a:gd name="connsiteX535" fmla="*/ 17229999 w 17229999"/>
              <a:gd name="connsiteY535" fmla="*/ 356742 h 411614"/>
              <a:gd name="connsiteX536" fmla="*/ 17229999 w 17229999"/>
              <a:gd name="connsiteY536" fmla="*/ 411614 h 411614"/>
              <a:gd name="connsiteX537" fmla="*/ 8615942 w 17229999"/>
              <a:gd name="connsiteY537" fmla="*/ 411614 h 411614"/>
              <a:gd name="connsiteX538" fmla="*/ 8615942 w 17229999"/>
              <a:gd name="connsiteY538" fmla="*/ 356742 h 411614"/>
              <a:gd name="connsiteX539" fmla="*/ 8662717 w 17229999"/>
              <a:gd name="connsiteY539" fmla="*/ 356742 h 411614"/>
              <a:gd name="connsiteX540" fmla="*/ 8681692 w 17229999"/>
              <a:gd name="connsiteY540" fmla="*/ 337767 h 411614"/>
              <a:gd name="connsiteX541" fmla="*/ 8681692 w 17229999"/>
              <a:gd name="connsiteY541" fmla="*/ 73848 h 411614"/>
              <a:gd name="connsiteX542" fmla="*/ 8662717 w 17229999"/>
              <a:gd name="connsiteY542" fmla="*/ 54873 h 411614"/>
              <a:gd name="connsiteX543" fmla="*/ 8615942 w 17229999"/>
              <a:gd name="connsiteY543" fmla="*/ 54873 h 411614"/>
              <a:gd name="connsiteX544" fmla="*/ 0 w 17229999"/>
              <a:gd name="connsiteY544" fmla="*/ 0 h 411614"/>
              <a:gd name="connsiteX545" fmla="*/ 8614057 w 17229999"/>
              <a:gd name="connsiteY545" fmla="*/ 0 h 411614"/>
              <a:gd name="connsiteX546" fmla="*/ 8614057 w 17229999"/>
              <a:gd name="connsiteY546" fmla="*/ 54873 h 411614"/>
              <a:gd name="connsiteX547" fmla="*/ 8580205 w 17229999"/>
              <a:gd name="connsiteY547" fmla="*/ 54873 h 411614"/>
              <a:gd name="connsiteX548" fmla="*/ 8561230 w 17229999"/>
              <a:gd name="connsiteY548" fmla="*/ 73848 h 411614"/>
              <a:gd name="connsiteX549" fmla="*/ 8561230 w 17229999"/>
              <a:gd name="connsiteY549" fmla="*/ 337767 h 411614"/>
              <a:gd name="connsiteX550" fmla="*/ 8580205 w 17229999"/>
              <a:gd name="connsiteY550" fmla="*/ 356742 h 411614"/>
              <a:gd name="connsiteX551" fmla="*/ 8614057 w 17229999"/>
              <a:gd name="connsiteY551" fmla="*/ 356742 h 411614"/>
              <a:gd name="connsiteX552" fmla="*/ 8614057 w 17229999"/>
              <a:gd name="connsiteY552" fmla="*/ 411614 h 411614"/>
              <a:gd name="connsiteX553" fmla="*/ 0 w 17229999"/>
              <a:gd name="connsiteY553" fmla="*/ 411614 h 411614"/>
              <a:gd name="connsiteX554" fmla="*/ 0 w 17229999"/>
              <a:gd name="connsiteY554" fmla="*/ 356742 h 411614"/>
              <a:gd name="connsiteX555" fmla="*/ 46775 w 17229999"/>
              <a:gd name="connsiteY555" fmla="*/ 356742 h 411614"/>
              <a:gd name="connsiteX556" fmla="*/ 65750 w 17229999"/>
              <a:gd name="connsiteY556" fmla="*/ 337767 h 411614"/>
              <a:gd name="connsiteX557" fmla="*/ 65750 w 17229999"/>
              <a:gd name="connsiteY557" fmla="*/ 73848 h 411614"/>
              <a:gd name="connsiteX558" fmla="*/ 46775 w 17229999"/>
              <a:gd name="connsiteY558" fmla="*/ 54873 h 411614"/>
              <a:gd name="connsiteX559" fmla="*/ 0 w 17229999"/>
              <a:gd name="connsiteY559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17229999" h="411614">
                <a:moveTo>
                  <a:pt x="16942945" y="54873"/>
                </a:moveTo>
                <a:cubicBezTo>
                  <a:pt x="16932465" y="54873"/>
                  <a:pt x="16923970" y="63368"/>
                  <a:pt x="16923970" y="73848"/>
                </a:cubicBezTo>
                <a:lnTo>
                  <a:pt x="16923970" y="337767"/>
                </a:lnTo>
                <a:cubicBezTo>
                  <a:pt x="16923970" y="348247"/>
                  <a:pt x="16932465" y="356742"/>
                  <a:pt x="16942945" y="356742"/>
                </a:cubicBezTo>
                <a:lnTo>
                  <a:pt x="17018843" y="356742"/>
                </a:lnTo>
                <a:cubicBezTo>
                  <a:pt x="17029323" y="356742"/>
                  <a:pt x="17037818" y="348247"/>
                  <a:pt x="17037818" y="337767"/>
                </a:cubicBezTo>
                <a:lnTo>
                  <a:pt x="17037818" y="73848"/>
                </a:lnTo>
                <a:cubicBezTo>
                  <a:pt x="17037818" y="63368"/>
                  <a:pt x="17029323" y="54873"/>
                  <a:pt x="17018843" y="54873"/>
                </a:cubicBezTo>
                <a:close/>
                <a:moveTo>
                  <a:pt x="16689729" y="54873"/>
                </a:moveTo>
                <a:cubicBezTo>
                  <a:pt x="16679249" y="54873"/>
                  <a:pt x="16670754" y="63368"/>
                  <a:pt x="16670754" y="73848"/>
                </a:cubicBezTo>
                <a:lnTo>
                  <a:pt x="16670754" y="337767"/>
                </a:lnTo>
                <a:cubicBezTo>
                  <a:pt x="16670754" y="348247"/>
                  <a:pt x="16679249" y="356742"/>
                  <a:pt x="16689729" y="356742"/>
                </a:cubicBezTo>
                <a:lnTo>
                  <a:pt x="16765627" y="356742"/>
                </a:lnTo>
                <a:cubicBezTo>
                  <a:pt x="16776107" y="356742"/>
                  <a:pt x="16784602" y="348247"/>
                  <a:pt x="16784602" y="337767"/>
                </a:cubicBezTo>
                <a:lnTo>
                  <a:pt x="16784602" y="73848"/>
                </a:lnTo>
                <a:cubicBezTo>
                  <a:pt x="16784602" y="63368"/>
                  <a:pt x="16776107" y="54873"/>
                  <a:pt x="16765627" y="54873"/>
                </a:cubicBezTo>
                <a:close/>
                <a:moveTo>
                  <a:pt x="16436513" y="54873"/>
                </a:moveTo>
                <a:cubicBezTo>
                  <a:pt x="16426033" y="54873"/>
                  <a:pt x="16417538" y="63368"/>
                  <a:pt x="16417538" y="73848"/>
                </a:cubicBezTo>
                <a:lnTo>
                  <a:pt x="16417538" y="337767"/>
                </a:lnTo>
                <a:cubicBezTo>
                  <a:pt x="16417538" y="348247"/>
                  <a:pt x="16426033" y="356742"/>
                  <a:pt x="16436513" y="356742"/>
                </a:cubicBezTo>
                <a:lnTo>
                  <a:pt x="16512411" y="356742"/>
                </a:lnTo>
                <a:cubicBezTo>
                  <a:pt x="16522891" y="356742"/>
                  <a:pt x="16531386" y="348247"/>
                  <a:pt x="16531386" y="337767"/>
                </a:cubicBezTo>
                <a:lnTo>
                  <a:pt x="16531386" y="73848"/>
                </a:lnTo>
                <a:cubicBezTo>
                  <a:pt x="16531386" y="63368"/>
                  <a:pt x="16522891" y="54873"/>
                  <a:pt x="16512411" y="54873"/>
                </a:cubicBezTo>
                <a:close/>
                <a:moveTo>
                  <a:pt x="16183297" y="54873"/>
                </a:moveTo>
                <a:cubicBezTo>
                  <a:pt x="16172817" y="54873"/>
                  <a:pt x="16164322" y="63368"/>
                  <a:pt x="16164322" y="73848"/>
                </a:cubicBezTo>
                <a:lnTo>
                  <a:pt x="16164322" y="337767"/>
                </a:lnTo>
                <a:cubicBezTo>
                  <a:pt x="16164322" y="348247"/>
                  <a:pt x="16172817" y="356742"/>
                  <a:pt x="16183297" y="356742"/>
                </a:cubicBezTo>
                <a:lnTo>
                  <a:pt x="16259195" y="356742"/>
                </a:lnTo>
                <a:cubicBezTo>
                  <a:pt x="16269675" y="356742"/>
                  <a:pt x="16278170" y="348247"/>
                  <a:pt x="16278170" y="337767"/>
                </a:cubicBezTo>
                <a:lnTo>
                  <a:pt x="16278170" y="73848"/>
                </a:lnTo>
                <a:cubicBezTo>
                  <a:pt x="16278170" y="63368"/>
                  <a:pt x="16269675" y="54873"/>
                  <a:pt x="16259195" y="54873"/>
                </a:cubicBezTo>
                <a:close/>
                <a:moveTo>
                  <a:pt x="15930081" y="54873"/>
                </a:moveTo>
                <a:cubicBezTo>
                  <a:pt x="15919601" y="54873"/>
                  <a:pt x="15911106" y="63368"/>
                  <a:pt x="15911106" y="73848"/>
                </a:cubicBezTo>
                <a:lnTo>
                  <a:pt x="15911106" y="337767"/>
                </a:lnTo>
                <a:cubicBezTo>
                  <a:pt x="15911106" y="348247"/>
                  <a:pt x="15919601" y="356742"/>
                  <a:pt x="15930081" y="356742"/>
                </a:cubicBezTo>
                <a:lnTo>
                  <a:pt x="16005979" y="356742"/>
                </a:lnTo>
                <a:cubicBezTo>
                  <a:pt x="16016459" y="356742"/>
                  <a:pt x="16024954" y="348247"/>
                  <a:pt x="16024954" y="337767"/>
                </a:cubicBezTo>
                <a:lnTo>
                  <a:pt x="16024954" y="73848"/>
                </a:lnTo>
                <a:cubicBezTo>
                  <a:pt x="16024954" y="63368"/>
                  <a:pt x="16016459" y="54873"/>
                  <a:pt x="16005979" y="54873"/>
                </a:cubicBezTo>
                <a:close/>
                <a:moveTo>
                  <a:pt x="15676865" y="54873"/>
                </a:moveTo>
                <a:cubicBezTo>
                  <a:pt x="15666385" y="54873"/>
                  <a:pt x="15657890" y="63368"/>
                  <a:pt x="15657890" y="73848"/>
                </a:cubicBezTo>
                <a:lnTo>
                  <a:pt x="15657890" y="337767"/>
                </a:lnTo>
                <a:cubicBezTo>
                  <a:pt x="15657890" y="348247"/>
                  <a:pt x="15666385" y="356742"/>
                  <a:pt x="15676865" y="356742"/>
                </a:cubicBezTo>
                <a:lnTo>
                  <a:pt x="15752763" y="356742"/>
                </a:lnTo>
                <a:cubicBezTo>
                  <a:pt x="15763243" y="356742"/>
                  <a:pt x="15771738" y="348247"/>
                  <a:pt x="15771738" y="337767"/>
                </a:cubicBezTo>
                <a:lnTo>
                  <a:pt x="15771738" y="73848"/>
                </a:lnTo>
                <a:cubicBezTo>
                  <a:pt x="15771738" y="63368"/>
                  <a:pt x="15763243" y="54873"/>
                  <a:pt x="15752763" y="54873"/>
                </a:cubicBezTo>
                <a:close/>
                <a:moveTo>
                  <a:pt x="15423649" y="54873"/>
                </a:moveTo>
                <a:cubicBezTo>
                  <a:pt x="15413169" y="54873"/>
                  <a:pt x="15404674" y="63368"/>
                  <a:pt x="15404674" y="73848"/>
                </a:cubicBezTo>
                <a:lnTo>
                  <a:pt x="15404674" y="337767"/>
                </a:lnTo>
                <a:cubicBezTo>
                  <a:pt x="15404674" y="348247"/>
                  <a:pt x="15413169" y="356742"/>
                  <a:pt x="15423649" y="356742"/>
                </a:cubicBezTo>
                <a:lnTo>
                  <a:pt x="15499547" y="356742"/>
                </a:lnTo>
                <a:cubicBezTo>
                  <a:pt x="15510027" y="356742"/>
                  <a:pt x="15518522" y="348247"/>
                  <a:pt x="15518522" y="337767"/>
                </a:cubicBezTo>
                <a:lnTo>
                  <a:pt x="15518522" y="73848"/>
                </a:lnTo>
                <a:cubicBezTo>
                  <a:pt x="15518522" y="63368"/>
                  <a:pt x="15510027" y="54873"/>
                  <a:pt x="15499547" y="54873"/>
                </a:cubicBezTo>
                <a:close/>
                <a:moveTo>
                  <a:pt x="15170433" y="54873"/>
                </a:moveTo>
                <a:cubicBezTo>
                  <a:pt x="15159953" y="54873"/>
                  <a:pt x="15151458" y="63368"/>
                  <a:pt x="15151458" y="73848"/>
                </a:cubicBezTo>
                <a:lnTo>
                  <a:pt x="15151458" y="337767"/>
                </a:lnTo>
                <a:cubicBezTo>
                  <a:pt x="15151458" y="348247"/>
                  <a:pt x="15159953" y="356742"/>
                  <a:pt x="15170433" y="356742"/>
                </a:cubicBezTo>
                <a:lnTo>
                  <a:pt x="15246331" y="356742"/>
                </a:lnTo>
                <a:cubicBezTo>
                  <a:pt x="15256811" y="356742"/>
                  <a:pt x="15265306" y="348247"/>
                  <a:pt x="15265306" y="337767"/>
                </a:cubicBezTo>
                <a:lnTo>
                  <a:pt x="15265306" y="73848"/>
                </a:lnTo>
                <a:cubicBezTo>
                  <a:pt x="15265306" y="63368"/>
                  <a:pt x="15256811" y="54873"/>
                  <a:pt x="15246331" y="54873"/>
                </a:cubicBezTo>
                <a:close/>
                <a:moveTo>
                  <a:pt x="14917217" y="54873"/>
                </a:moveTo>
                <a:cubicBezTo>
                  <a:pt x="14906737" y="54873"/>
                  <a:pt x="14898242" y="63368"/>
                  <a:pt x="14898242" y="73848"/>
                </a:cubicBezTo>
                <a:lnTo>
                  <a:pt x="14898242" y="337767"/>
                </a:lnTo>
                <a:cubicBezTo>
                  <a:pt x="14898242" y="348247"/>
                  <a:pt x="14906737" y="356742"/>
                  <a:pt x="14917217" y="356742"/>
                </a:cubicBezTo>
                <a:lnTo>
                  <a:pt x="14993115" y="356742"/>
                </a:lnTo>
                <a:cubicBezTo>
                  <a:pt x="15003595" y="356742"/>
                  <a:pt x="15012090" y="348247"/>
                  <a:pt x="15012090" y="337767"/>
                </a:cubicBezTo>
                <a:lnTo>
                  <a:pt x="15012090" y="73848"/>
                </a:lnTo>
                <a:cubicBezTo>
                  <a:pt x="15012090" y="63368"/>
                  <a:pt x="15003595" y="54873"/>
                  <a:pt x="14993115" y="54873"/>
                </a:cubicBezTo>
                <a:close/>
                <a:moveTo>
                  <a:pt x="14664001" y="54873"/>
                </a:moveTo>
                <a:cubicBezTo>
                  <a:pt x="14653521" y="54873"/>
                  <a:pt x="14645026" y="63368"/>
                  <a:pt x="14645026" y="73848"/>
                </a:cubicBezTo>
                <a:lnTo>
                  <a:pt x="14645026" y="337767"/>
                </a:lnTo>
                <a:cubicBezTo>
                  <a:pt x="14645026" y="348247"/>
                  <a:pt x="14653521" y="356742"/>
                  <a:pt x="14664001" y="356742"/>
                </a:cubicBezTo>
                <a:lnTo>
                  <a:pt x="14739899" y="356742"/>
                </a:lnTo>
                <a:cubicBezTo>
                  <a:pt x="14750379" y="356742"/>
                  <a:pt x="14758874" y="348247"/>
                  <a:pt x="14758874" y="337767"/>
                </a:cubicBezTo>
                <a:lnTo>
                  <a:pt x="14758874" y="73848"/>
                </a:lnTo>
                <a:cubicBezTo>
                  <a:pt x="14758874" y="63368"/>
                  <a:pt x="14750379" y="54873"/>
                  <a:pt x="14739899" y="54873"/>
                </a:cubicBezTo>
                <a:close/>
                <a:moveTo>
                  <a:pt x="14410785" y="54873"/>
                </a:moveTo>
                <a:cubicBezTo>
                  <a:pt x="14400305" y="54873"/>
                  <a:pt x="14391810" y="63368"/>
                  <a:pt x="14391810" y="73848"/>
                </a:cubicBezTo>
                <a:lnTo>
                  <a:pt x="14391810" y="337767"/>
                </a:lnTo>
                <a:cubicBezTo>
                  <a:pt x="14391810" y="348247"/>
                  <a:pt x="14400305" y="356742"/>
                  <a:pt x="14410785" y="356742"/>
                </a:cubicBezTo>
                <a:lnTo>
                  <a:pt x="14486683" y="356742"/>
                </a:lnTo>
                <a:cubicBezTo>
                  <a:pt x="14497163" y="356742"/>
                  <a:pt x="14505658" y="348247"/>
                  <a:pt x="14505658" y="337767"/>
                </a:cubicBezTo>
                <a:lnTo>
                  <a:pt x="14505658" y="73848"/>
                </a:lnTo>
                <a:cubicBezTo>
                  <a:pt x="14505658" y="63368"/>
                  <a:pt x="14497163" y="54873"/>
                  <a:pt x="14486683" y="54873"/>
                </a:cubicBezTo>
                <a:close/>
                <a:moveTo>
                  <a:pt x="14157569" y="54873"/>
                </a:moveTo>
                <a:cubicBezTo>
                  <a:pt x="14147089" y="54873"/>
                  <a:pt x="14138594" y="63368"/>
                  <a:pt x="14138594" y="73848"/>
                </a:cubicBezTo>
                <a:lnTo>
                  <a:pt x="14138594" y="337767"/>
                </a:lnTo>
                <a:cubicBezTo>
                  <a:pt x="14138594" y="348247"/>
                  <a:pt x="14147089" y="356742"/>
                  <a:pt x="14157569" y="356742"/>
                </a:cubicBezTo>
                <a:lnTo>
                  <a:pt x="14233467" y="356742"/>
                </a:lnTo>
                <a:cubicBezTo>
                  <a:pt x="14243947" y="356742"/>
                  <a:pt x="14252442" y="348247"/>
                  <a:pt x="14252442" y="337767"/>
                </a:cubicBezTo>
                <a:lnTo>
                  <a:pt x="14252442" y="73848"/>
                </a:lnTo>
                <a:cubicBezTo>
                  <a:pt x="14252442" y="63368"/>
                  <a:pt x="14243947" y="54873"/>
                  <a:pt x="14233467" y="54873"/>
                </a:cubicBezTo>
                <a:close/>
                <a:moveTo>
                  <a:pt x="13904353" y="54873"/>
                </a:moveTo>
                <a:cubicBezTo>
                  <a:pt x="13893873" y="54873"/>
                  <a:pt x="13885378" y="63368"/>
                  <a:pt x="13885378" y="73848"/>
                </a:cubicBezTo>
                <a:lnTo>
                  <a:pt x="13885378" y="337767"/>
                </a:lnTo>
                <a:cubicBezTo>
                  <a:pt x="13885378" y="348247"/>
                  <a:pt x="13893873" y="356742"/>
                  <a:pt x="13904353" y="356742"/>
                </a:cubicBezTo>
                <a:lnTo>
                  <a:pt x="13980251" y="356742"/>
                </a:lnTo>
                <a:cubicBezTo>
                  <a:pt x="13990731" y="356742"/>
                  <a:pt x="13999226" y="348247"/>
                  <a:pt x="13999226" y="337767"/>
                </a:cubicBezTo>
                <a:lnTo>
                  <a:pt x="13999226" y="73848"/>
                </a:lnTo>
                <a:cubicBezTo>
                  <a:pt x="13999226" y="63368"/>
                  <a:pt x="13990731" y="54873"/>
                  <a:pt x="13980251" y="54873"/>
                </a:cubicBezTo>
                <a:close/>
                <a:moveTo>
                  <a:pt x="13651137" y="54873"/>
                </a:moveTo>
                <a:cubicBezTo>
                  <a:pt x="13640657" y="54873"/>
                  <a:pt x="13632162" y="63368"/>
                  <a:pt x="13632162" y="73848"/>
                </a:cubicBezTo>
                <a:lnTo>
                  <a:pt x="13632162" y="337767"/>
                </a:lnTo>
                <a:cubicBezTo>
                  <a:pt x="13632162" y="348247"/>
                  <a:pt x="13640657" y="356742"/>
                  <a:pt x="13651137" y="356742"/>
                </a:cubicBezTo>
                <a:lnTo>
                  <a:pt x="13727035" y="356742"/>
                </a:lnTo>
                <a:cubicBezTo>
                  <a:pt x="13737515" y="356742"/>
                  <a:pt x="13746010" y="348247"/>
                  <a:pt x="13746010" y="337767"/>
                </a:cubicBezTo>
                <a:lnTo>
                  <a:pt x="13746010" y="73848"/>
                </a:lnTo>
                <a:cubicBezTo>
                  <a:pt x="13746010" y="63368"/>
                  <a:pt x="13737515" y="54873"/>
                  <a:pt x="13727035" y="54873"/>
                </a:cubicBezTo>
                <a:close/>
                <a:moveTo>
                  <a:pt x="13397921" y="54873"/>
                </a:moveTo>
                <a:cubicBezTo>
                  <a:pt x="13387441" y="54873"/>
                  <a:pt x="13378946" y="63368"/>
                  <a:pt x="13378946" y="73848"/>
                </a:cubicBezTo>
                <a:lnTo>
                  <a:pt x="13378946" y="337767"/>
                </a:lnTo>
                <a:cubicBezTo>
                  <a:pt x="13378946" y="348247"/>
                  <a:pt x="13387441" y="356742"/>
                  <a:pt x="13397921" y="356742"/>
                </a:cubicBezTo>
                <a:lnTo>
                  <a:pt x="13473819" y="356742"/>
                </a:lnTo>
                <a:cubicBezTo>
                  <a:pt x="13484299" y="356742"/>
                  <a:pt x="13492794" y="348247"/>
                  <a:pt x="13492794" y="337767"/>
                </a:cubicBezTo>
                <a:lnTo>
                  <a:pt x="13492794" y="73848"/>
                </a:lnTo>
                <a:cubicBezTo>
                  <a:pt x="13492794" y="63368"/>
                  <a:pt x="13484299" y="54873"/>
                  <a:pt x="13473819" y="54873"/>
                </a:cubicBezTo>
                <a:close/>
                <a:moveTo>
                  <a:pt x="13144705" y="54873"/>
                </a:moveTo>
                <a:cubicBezTo>
                  <a:pt x="13134225" y="54873"/>
                  <a:pt x="13125730" y="63368"/>
                  <a:pt x="13125730" y="73848"/>
                </a:cubicBezTo>
                <a:lnTo>
                  <a:pt x="13125730" y="337767"/>
                </a:lnTo>
                <a:cubicBezTo>
                  <a:pt x="13125730" y="348247"/>
                  <a:pt x="13134225" y="356742"/>
                  <a:pt x="13144705" y="356742"/>
                </a:cubicBezTo>
                <a:lnTo>
                  <a:pt x="13220603" y="356742"/>
                </a:lnTo>
                <a:cubicBezTo>
                  <a:pt x="13231083" y="356742"/>
                  <a:pt x="13239578" y="348247"/>
                  <a:pt x="13239578" y="337767"/>
                </a:cubicBezTo>
                <a:lnTo>
                  <a:pt x="13239578" y="73848"/>
                </a:lnTo>
                <a:cubicBezTo>
                  <a:pt x="13239578" y="63368"/>
                  <a:pt x="13231083" y="54873"/>
                  <a:pt x="13220603" y="54873"/>
                </a:cubicBezTo>
                <a:close/>
                <a:moveTo>
                  <a:pt x="12891489" y="54873"/>
                </a:moveTo>
                <a:cubicBezTo>
                  <a:pt x="12881009" y="54873"/>
                  <a:pt x="12872514" y="63368"/>
                  <a:pt x="12872514" y="73848"/>
                </a:cubicBezTo>
                <a:lnTo>
                  <a:pt x="12872514" y="337767"/>
                </a:lnTo>
                <a:cubicBezTo>
                  <a:pt x="12872514" y="348247"/>
                  <a:pt x="12881009" y="356742"/>
                  <a:pt x="12891489" y="356742"/>
                </a:cubicBezTo>
                <a:lnTo>
                  <a:pt x="12967387" y="356742"/>
                </a:lnTo>
                <a:cubicBezTo>
                  <a:pt x="12977867" y="356742"/>
                  <a:pt x="12986362" y="348247"/>
                  <a:pt x="12986362" y="337767"/>
                </a:cubicBezTo>
                <a:lnTo>
                  <a:pt x="12986362" y="73848"/>
                </a:lnTo>
                <a:cubicBezTo>
                  <a:pt x="12986362" y="63368"/>
                  <a:pt x="12977867" y="54873"/>
                  <a:pt x="12967387" y="54873"/>
                </a:cubicBezTo>
                <a:close/>
                <a:moveTo>
                  <a:pt x="12638273" y="54873"/>
                </a:moveTo>
                <a:cubicBezTo>
                  <a:pt x="12627793" y="54873"/>
                  <a:pt x="12619298" y="63368"/>
                  <a:pt x="12619298" y="73848"/>
                </a:cubicBezTo>
                <a:lnTo>
                  <a:pt x="12619298" y="337767"/>
                </a:lnTo>
                <a:cubicBezTo>
                  <a:pt x="12619298" y="348247"/>
                  <a:pt x="12627793" y="356742"/>
                  <a:pt x="12638273" y="356742"/>
                </a:cubicBezTo>
                <a:lnTo>
                  <a:pt x="12714171" y="356742"/>
                </a:lnTo>
                <a:cubicBezTo>
                  <a:pt x="12724651" y="356742"/>
                  <a:pt x="12733146" y="348247"/>
                  <a:pt x="12733146" y="337767"/>
                </a:cubicBezTo>
                <a:lnTo>
                  <a:pt x="12733146" y="73848"/>
                </a:lnTo>
                <a:cubicBezTo>
                  <a:pt x="12733146" y="63368"/>
                  <a:pt x="12724651" y="54873"/>
                  <a:pt x="12714171" y="54873"/>
                </a:cubicBezTo>
                <a:close/>
                <a:moveTo>
                  <a:pt x="12385057" y="54873"/>
                </a:moveTo>
                <a:cubicBezTo>
                  <a:pt x="12374577" y="54873"/>
                  <a:pt x="12366082" y="63368"/>
                  <a:pt x="12366082" y="73848"/>
                </a:cubicBezTo>
                <a:lnTo>
                  <a:pt x="12366082" y="337767"/>
                </a:lnTo>
                <a:cubicBezTo>
                  <a:pt x="12366082" y="348247"/>
                  <a:pt x="12374577" y="356742"/>
                  <a:pt x="12385057" y="356742"/>
                </a:cubicBezTo>
                <a:lnTo>
                  <a:pt x="12460955" y="356742"/>
                </a:lnTo>
                <a:cubicBezTo>
                  <a:pt x="12471435" y="356742"/>
                  <a:pt x="12479930" y="348247"/>
                  <a:pt x="12479930" y="337767"/>
                </a:cubicBezTo>
                <a:lnTo>
                  <a:pt x="12479930" y="73848"/>
                </a:lnTo>
                <a:cubicBezTo>
                  <a:pt x="12479930" y="63368"/>
                  <a:pt x="12471435" y="54873"/>
                  <a:pt x="12460955" y="54873"/>
                </a:cubicBezTo>
                <a:close/>
                <a:moveTo>
                  <a:pt x="12131841" y="54873"/>
                </a:moveTo>
                <a:cubicBezTo>
                  <a:pt x="12121362" y="54873"/>
                  <a:pt x="12112867" y="63368"/>
                  <a:pt x="12112867" y="73848"/>
                </a:cubicBezTo>
                <a:lnTo>
                  <a:pt x="12112867" y="337767"/>
                </a:lnTo>
                <a:cubicBezTo>
                  <a:pt x="12112867" y="348247"/>
                  <a:pt x="12121362" y="356742"/>
                  <a:pt x="12131841" y="356742"/>
                </a:cubicBezTo>
                <a:lnTo>
                  <a:pt x="12207739" y="356742"/>
                </a:lnTo>
                <a:cubicBezTo>
                  <a:pt x="12218219" y="356742"/>
                  <a:pt x="12226714" y="348247"/>
                  <a:pt x="12226714" y="337767"/>
                </a:cubicBezTo>
                <a:lnTo>
                  <a:pt x="12226714" y="73848"/>
                </a:lnTo>
                <a:cubicBezTo>
                  <a:pt x="12226714" y="63368"/>
                  <a:pt x="12218219" y="54873"/>
                  <a:pt x="12207739" y="54873"/>
                </a:cubicBezTo>
                <a:close/>
                <a:moveTo>
                  <a:pt x="11878626" y="54873"/>
                </a:moveTo>
                <a:cubicBezTo>
                  <a:pt x="11868146" y="54873"/>
                  <a:pt x="11859652" y="63368"/>
                  <a:pt x="11859652" y="73848"/>
                </a:cubicBezTo>
                <a:lnTo>
                  <a:pt x="11859652" y="337767"/>
                </a:lnTo>
                <a:cubicBezTo>
                  <a:pt x="11859652" y="348247"/>
                  <a:pt x="11868146" y="356742"/>
                  <a:pt x="11878626" y="356742"/>
                </a:cubicBezTo>
                <a:lnTo>
                  <a:pt x="11954524" y="356742"/>
                </a:lnTo>
                <a:cubicBezTo>
                  <a:pt x="11965004" y="356742"/>
                  <a:pt x="11973499" y="348247"/>
                  <a:pt x="11973499" y="337767"/>
                </a:cubicBezTo>
                <a:lnTo>
                  <a:pt x="11973499" y="73848"/>
                </a:lnTo>
                <a:cubicBezTo>
                  <a:pt x="11973499" y="63368"/>
                  <a:pt x="11965004" y="54873"/>
                  <a:pt x="11954524" y="54873"/>
                </a:cubicBezTo>
                <a:close/>
                <a:moveTo>
                  <a:pt x="11625410" y="54873"/>
                </a:moveTo>
                <a:cubicBezTo>
                  <a:pt x="11614930" y="54873"/>
                  <a:pt x="11606435" y="63368"/>
                  <a:pt x="11606435" y="73848"/>
                </a:cubicBezTo>
                <a:lnTo>
                  <a:pt x="11606435" y="337767"/>
                </a:lnTo>
                <a:cubicBezTo>
                  <a:pt x="11606435" y="348247"/>
                  <a:pt x="11614930" y="356742"/>
                  <a:pt x="11625410" y="356742"/>
                </a:cubicBezTo>
                <a:lnTo>
                  <a:pt x="11701308" y="356742"/>
                </a:lnTo>
                <a:cubicBezTo>
                  <a:pt x="11711788" y="356742"/>
                  <a:pt x="11720283" y="348247"/>
                  <a:pt x="11720283" y="337767"/>
                </a:cubicBezTo>
                <a:lnTo>
                  <a:pt x="11720283" y="73848"/>
                </a:lnTo>
                <a:cubicBezTo>
                  <a:pt x="11720283" y="63368"/>
                  <a:pt x="11711788" y="54873"/>
                  <a:pt x="11701308" y="54873"/>
                </a:cubicBezTo>
                <a:close/>
                <a:moveTo>
                  <a:pt x="11372194" y="54873"/>
                </a:moveTo>
                <a:cubicBezTo>
                  <a:pt x="11361714" y="54873"/>
                  <a:pt x="11353219" y="63368"/>
                  <a:pt x="11353219" y="73848"/>
                </a:cubicBezTo>
                <a:lnTo>
                  <a:pt x="11353219" y="337767"/>
                </a:lnTo>
                <a:cubicBezTo>
                  <a:pt x="11353219" y="348247"/>
                  <a:pt x="11361714" y="356742"/>
                  <a:pt x="11372194" y="356742"/>
                </a:cubicBezTo>
                <a:lnTo>
                  <a:pt x="11448092" y="356742"/>
                </a:lnTo>
                <a:cubicBezTo>
                  <a:pt x="11458572" y="356742"/>
                  <a:pt x="11467067" y="348247"/>
                  <a:pt x="11467067" y="337767"/>
                </a:cubicBezTo>
                <a:lnTo>
                  <a:pt x="11467067" y="73848"/>
                </a:lnTo>
                <a:cubicBezTo>
                  <a:pt x="11467067" y="63368"/>
                  <a:pt x="11458572" y="54873"/>
                  <a:pt x="11448092" y="54873"/>
                </a:cubicBezTo>
                <a:close/>
                <a:moveTo>
                  <a:pt x="11118978" y="54873"/>
                </a:moveTo>
                <a:cubicBezTo>
                  <a:pt x="11108499" y="54873"/>
                  <a:pt x="11100003" y="63368"/>
                  <a:pt x="11100003" y="73848"/>
                </a:cubicBezTo>
                <a:lnTo>
                  <a:pt x="11100003" y="337767"/>
                </a:lnTo>
                <a:cubicBezTo>
                  <a:pt x="11100003" y="348247"/>
                  <a:pt x="11108499" y="356742"/>
                  <a:pt x="11118978" y="356742"/>
                </a:cubicBezTo>
                <a:lnTo>
                  <a:pt x="11194876" y="356742"/>
                </a:lnTo>
                <a:cubicBezTo>
                  <a:pt x="11205356" y="356742"/>
                  <a:pt x="11213851" y="348247"/>
                  <a:pt x="11213851" y="337767"/>
                </a:cubicBezTo>
                <a:lnTo>
                  <a:pt x="11213851" y="73848"/>
                </a:lnTo>
                <a:cubicBezTo>
                  <a:pt x="11213851" y="63368"/>
                  <a:pt x="11205356" y="54873"/>
                  <a:pt x="11194876" y="54873"/>
                </a:cubicBezTo>
                <a:close/>
                <a:moveTo>
                  <a:pt x="10865762" y="54873"/>
                </a:moveTo>
                <a:cubicBezTo>
                  <a:pt x="10855282" y="54873"/>
                  <a:pt x="10846788" y="63368"/>
                  <a:pt x="10846788" y="73848"/>
                </a:cubicBezTo>
                <a:lnTo>
                  <a:pt x="10846788" y="337767"/>
                </a:lnTo>
                <a:cubicBezTo>
                  <a:pt x="10846788" y="348247"/>
                  <a:pt x="10855282" y="356742"/>
                  <a:pt x="10865762" y="356742"/>
                </a:cubicBezTo>
                <a:lnTo>
                  <a:pt x="10941661" y="356742"/>
                </a:lnTo>
                <a:cubicBezTo>
                  <a:pt x="10952140" y="356742"/>
                  <a:pt x="10960635" y="348247"/>
                  <a:pt x="10960635" y="337767"/>
                </a:cubicBezTo>
                <a:lnTo>
                  <a:pt x="10960635" y="73848"/>
                </a:lnTo>
                <a:cubicBezTo>
                  <a:pt x="10960635" y="63368"/>
                  <a:pt x="10952140" y="54873"/>
                  <a:pt x="10941661" y="54873"/>
                </a:cubicBezTo>
                <a:close/>
                <a:moveTo>
                  <a:pt x="10612546" y="54873"/>
                </a:moveTo>
                <a:cubicBezTo>
                  <a:pt x="10602066" y="54873"/>
                  <a:pt x="10593572" y="63368"/>
                  <a:pt x="10593572" y="73848"/>
                </a:cubicBezTo>
                <a:lnTo>
                  <a:pt x="10593572" y="337767"/>
                </a:lnTo>
                <a:cubicBezTo>
                  <a:pt x="10593572" y="348247"/>
                  <a:pt x="10602066" y="356742"/>
                  <a:pt x="10612546" y="356742"/>
                </a:cubicBezTo>
                <a:lnTo>
                  <a:pt x="10688444" y="356742"/>
                </a:lnTo>
                <a:cubicBezTo>
                  <a:pt x="10698923" y="356742"/>
                  <a:pt x="10707419" y="348247"/>
                  <a:pt x="10707419" y="337767"/>
                </a:cubicBezTo>
                <a:lnTo>
                  <a:pt x="10707419" y="73848"/>
                </a:lnTo>
                <a:cubicBezTo>
                  <a:pt x="10707419" y="63368"/>
                  <a:pt x="10698923" y="54873"/>
                  <a:pt x="10688444" y="54873"/>
                </a:cubicBezTo>
                <a:close/>
                <a:moveTo>
                  <a:pt x="10359330" y="54873"/>
                </a:moveTo>
                <a:cubicBezTo>
                  <a:pt x="10348850" y="54873"/>
                  <a:pt x="10340355" y="63368"/>
                  <a:pt x="10340355" y="73848"/>
                </a:cubicBezTo>
                <a:lnTo>
                  <a:pt x="10340355" y="337767"/>
                </a:lnTo>
                <a:cubicBezTo>
                  <a:pt x="10340355" y="348247"/>
                  <a:pt x="10348850" y="356742"/>
                  <a:pt x="10359330" y="356742"/>
                </a:cubicBezTo>
                <a:lnTo>
                  <a:pt x="10435228" y="356742"/>
                </a:lnTo>
                <a:cubicBezTo>
                  <a:pt x="10445708" y="356742"/>
                  <a:pt x="10454203" y="348247"/>
                  <a:pt x="10454203" y="337767"/>
                </a:cubicBezTo>
                <a:lnTo>
                  <a:pt x="10454203" y="73848"/>
                </a:lnTo>
                <a:cubicBezTo>
                  <a:pt x="10454203" y="63368"/>
                  <a:pt x="10445708" y="54873"/>
                  <a:pt x="10435228" y="54873"/>
                </a:cubicBezTo>
                <a:close/>
                <a:moveTo>
                  <a:pt x="10106114" y="54873"/>
                </a:moveTo>
                <a:cubicBezTo>
                  <a:pt x="10095634" y="54873"/>
                  <a:pt x="10087139" y="63368"/>
                  <a:pt x="10087139" y="73848"/>
                </a:cubicBezTo>
                <a:lnTo>
                  <a:pt x="10087139" y="337767"/>
                </a:lnTo>
                <a:cubicBezTo>
                  <a:pt x="10087139" y="348247"/>
                  <a:pt x="10095634" y="356742"/>
                  <a:pt x="10106114" y="356742"/>
                </a:cubicBezTo>
                <a:lnTo>
                  <a:pt x="10182012" y="356742"/>
                </a:lnTo>
                <a:cubicBezTo>
                  <a:pt x="10192493" y="356742"/>
                  <a:pt x="10200987" y="348247"/>
                  <a:pt x="10200987" y="337767"/>
                </a:cubicBezTo>
                <a:lnTo>
                  <a:pt x="10200987" y="73848"/>
                </a:lnTo>
                <a:cubicBezTo>
                  <a:pt x="10200987" y="63368"/>
                  <a:pt x="10192493" y="54873"/>
                  <a:pt x="10182012" y="54873"/>
                </a:cubicBezTo>
                <a:close/>
                <a:moveTo>
                  <a:pt x="9852899" y="54873"/>
                </a:moveTo>
                <a:cubicBezTo>
                  <a:pt x="9842419" y="54873"/>
                  <a:pt x="9833924" y="63368"/>
                  <a:pt x="9833924" y="73848"/>
                </a:cubicBezTo>
                <a:lnTo>
                  <a:pt x="9833924" y="337767"/>
                </a:lnTo>
                <a:cubicBezTo>
                  <a:pt x="9833924" y="348247"/>
                  <a:pt x="9842419" y="356742"/>
                  <a:pt x="9852899" y="356742"/>
                </a:cubicBezTo>
                <a:lnTo>
                  <a:pt x="9928797" y="356742"/>
                </a:lnTo>
                <a:cubicBezTo>
                  <a:pt x="9939277" y="356742"/>
                  <a:pt x="9947773" y="348247"/>
                  <a:pt x="9947773" y="337767"/>
                </a:cubicBezTo>
                <a:lnTo>
                  <a:pt x="9947773" y="73848"/>
                </a:lnTo>
                <a:cubicBezTo>
                  <a:pt x="9947773" y="63368"/>
                  <a:pt x="9939277" y="54873"/>
                  <a:pt x="9928797" y="54873"/>
                </a:cubicBezTo>
                <a:close/>
                <a:moveTo>
                  <a:pt x="9599683" y="54873"/>
                </a:moveTo>
                <a:cubicBezTo>
                  <a:pt x="9589203" y="54873"/>
                  <a:pt x="9580708" y="63368"/>
                  <a:pt x="9580708" y="73848"/>
                </a:cubicBezTo>
                <a:lnTo>
                  <a:pt x="9580708" y="337767"/>
                </a:lnTo>
                <a:cubicBezTo>
                  <a:pt x="9580708" y="348247"/>
                  <a:pt x="9589203" y="356742"/>
                  <a:pt x="9599683" y="356742"/>
                </a:cubicBezTo>
                <a:lnTo>
                  <a:pt x="9675581" y="356742"/>
                </a:lnTo>
                <a:cubicBezTo>
                  <a:pt x="9686061" y="356742"/>
                  <a:pt x="9694556" y="348247"/>
                  <a:pt x="9694556" y="337767"/>
                </a:cubicBezTo>
                <a:lnTo>
                  <a:pt x="9694556" y="73848"/>
                </a:lnTo>
                <a:cubicBezTo>
                  <a:pt x="9694556" y="63368"/>
                  <a:pt x="9686061" y="54873"/>
                  <a:pt x="9675581" y="54873"/>
                </a:cubicBezTo>
                <a:close/>
                <a:moveTo>
                  <a:pt x="9346467" y="54873"/>
                </a:moveTo>
                <a:cubicBezTo>
                  <a:pt x="9335987" y="54873"/>
                  <a:pt x="9327493" y="63368"/>
                  <a:pt x="9327493" y="73848"/>
                </a:cubicBezTo>
                <a:lnTo>
                  <a:pt x="9327493" y="337767"/>
                </a:lnTo>
                <a:cubicBezTo>
                  <a:pt x="9327493" y="348247"/>
                  <a:pt x="9335987" y="356742"/>
                  <a:pt x="9346467" y="356742"/>
                </a:cubicBezTo>
                <a:lnTo>
                  <a:pt x="9422365" y="356742"/>
                </a:lnTo>
                <a:cubicBezTo>
                  <a:pt x="9432846" y="356742"/>
                  <a:pt x="9441340" y="348247"/>
                  <a:pt x="9441340" y="337767"/>
                </a:cubicBezTo>
                <a:lnTo>
                  <a:pt x="9441340" y="73848"/>
                </a:lnTo>
                <a:cubicBezTo>
                  <a:pt x="9441340" y="63368"/>
                  <a:pt x="9432846" y="54873"/>
                  <a:pt x="9422365" y="54873"/>
                </a:cubicBezTo>
                <a:close/>
                <a:moveTo>
                  <a:pt x="9093251" y="54873"/>
                </a:moveTo>
                <a:cubicBezTo>
                  <a:pt x="9082772" y="54873"/>
                  <a:pt x="9074277" y="63368"/>
                  <a:pt x="9074277" y="73848"/>
                </a:cubicBezTo>
                <a:lnTo>
                  <a:pt x="9074277" y="337767"/>
                </a:lnTo>
                <a:cubicBezTo>
                  <a:pt x="9074277" y="348247"/>
                  <a:pt x="9082772" y="356742"/>
                  <a:pt x="9093251" y="356742"/>
                </a:cubicBezTo>
                <a:lnTo>
                  <a:pt x="9169149" y="356742"/>
                </a:lnTo>
                <a:cubicBezTo>
                  <a:pt x="9179629" y="356742"/>
                  <a:pt x="9188124" y="348247"/>
                  <a:pt x="9188124" y="337767"/>
                </a:cubicBezTo>
                <a:lnTo>
                  <a:pt x="9188124" y="73848"/>
                </a:lnTo>
                <a:cubicBezTo>
                  <a:pt x="9188124" y="63368"/>
                  <a:pt x="9179629" y="54873"/>
                  <a:pt x="9169149" y="54873"/>
                </a:cubicBezTo>
                <a:close/>
                <a:moveTo>
                  <a:pt x="8840036" y="54873"/>
                </a:moveTo>
                <a:cubicBezTo>
                  <a:pt x="8829555" y="54873"/>
                  <a:pt x="8821061" y="63368"/>
                  <a:pt x="8821061" y="73848"/>
                </a:cubicBezTo>
                <a:lnTo>
                  <a:pt x="8821061" y="337767"/>
                </a:lnTo>
                <a:cubicBezTo>
                  <a:pt x="8821061" y="348247"/>
                  <a:pt x="8829555" y="356742"/>
                  <a:pt x="8840036" y="356742"/>
                </a:cubicBezTo>
                <a:lnTo>
                  <a:pt x="8915933" y="356742"/>
                </a:lnTo>
                <a:cubicBezTo>
                  <a:pt x="8926413" y="356742"/>
                  <a:pt x="8934908" y="348247"/>
                  <a:pt x="8934908" y="337767"/>
                </a:cubicBezTo>
                <a:lnTo>
                  <a:pt x="8934908" y="73848"/>
                </a:lnTo>
                <a:cubicBezTo>
                  <a:pt x="8934908" y="63368"/>
                  <a:pt x="8926413" y="54873"/>
                  <a:pt x="8915933" y="54873"/>
                </a:cubicBezTo>
                <a:close/>
                <a:moveTo>
                  <a:pt x="8327003" y="54873"/>
                </a:moveTo>
                <a:cubicBezTo>
                  <a:pt x="8316523" y="54873"/>
                  <a:pt x="8308028" y="63368"/>
                  <a:pt x="8308028" y="73848"/>
                </a:cubicBezTo>
                <a:lnTo>
                  <a:pt x="8308028" y="337767"/>
                </a:lnTo>
                <a:cubicBezTo>
                  <a:pt x="8308028" y="348247"/>
                  <a:pt x="8316523" y="356742"/>
                  <a:pt x="8327003" y="356742"/>
                </a:cubicBezTo>
                <a:lnTo>
                  <a:pt x="8402901" y="356742"/>
                </a:lnTo>
                <a:cubicBezTo>
                  <a:pt x="8413381" y="356742"/>
                  <a:pt x="8421876" y="348247"/>
                  <a:pt x="8421876" y="337767"/>
                </a:cubicBezTo>
                <a:lnTo>
                  <a:pt x="8421876" y="73848"/>
                </a:lnTo>
                <a:cubicBezTo>
                  <a:pt x="8421876" y="63368"/>
                  <a:pt x="8413381" y="54873"/>
                  <a:pt x="8402901" y="54873"/>
                </a:cubicBezTo>
                <a:close/>
                <a:moveTo>
                  <a:pt x="8073787" y="54873"/>
                </a:moveTo>
                <a:cubicBezTo>
                  <a:pt x="8063307" y="54873"/>
                  <a:pt x="8054812" y="63368"/>
                  <a:pt x="8054812" y="73848"/>
                </a:cubicBezTo>
                <a:lnTo>
                  <a:pt x="8054812" y="337767"/>
                </a:lnTo>
                <a:cubicBezTo>
                  <a:pt x="8054812" y="348247"/>
                  <a:pt x="8063307" y="356742"/>
                  <a:pt x="8073787" y="356742"/>
                </a:cubicBezTo>
                <a:lnTo>
                  <a:pt x="8149685" y="356742"/>
                </a:lnTo>
                <a:cubicBezTo>
                  <a:pt x="8160165" y="356742"/>
                  <a:pt x="8168660" y="348247"/>
                  <a:pt x="8168660" y="337767"/>
                </a:cubicBezTo>
                <a:lnTo>
                  <a:pt x="8168660" y="73848"/>
                </a:lnTo>
                <a:cubicBezTo>
                  <a:pt x="8168660" y="63368"/>
                  <a:pt x="8160165" y="54873"/>
                  <a:pt x="8149685" y="54873"/>
                </a:cubicBezTo>
                <a:close/>
                <a:moveTo>
                  <a:pt x="7820571" y="54873"/>
                </a:moveTo>
                <a:cubicBezTo>
                  <a:pt x="7810091" y="54873"/>
                  <a:pt x="7801596" y="63368"/>
                  <a:pt x="7801596" y="73848"/>
                </a:cubicBezTo>
                <a:lnTo>
                  <a:pt x="7801596" y="337767"/>
                </a:lnTo>
                <a:cubicBezTo>
                  <a:pt x="7801596" y="348247"/>
                  <a:pt x="7810091" y="356742"/>
                  <a:pt x="7820571" y="356742"/>
                </a:cubicBezTo>
                <a:lnTo>
                  <a:pt x="7896469" y="356742"/>
                </a:lnTo>
                <a:cubicBezTo>
                  <a:pt x="7906949" y="356742"/>
                  <a:pt x="7915444" y="348247"/>
                  <a:pt x="7915444" y="337767"/>
                </a:cubicBezTo>
                <a:lnTo>
                  <a:pt x="7915444" y="73848"/>
                </a:lnTo>
                <a:cubicBezTo>
                  <a:pt x="7915444" y="63368"/>
                  <a:pt x="7906949" y="54873"/>
                  <a:pt x="7896469" y="54873"/>
                </a:cubicBezTo>
                <a:close/>
                <a:moveTo>
                  <a:pt x="7567355" y="54873"/>
                </a:moveTo>
                <a:cubicBezTo>
                  <a:pt x="7556875" y="54873"/>
                  <a:pt x="7548380" y="63368"/>
                  <a:pt x="7548380" y="73848"/>
                </a:cubicBezTo>
                <a:lnTo>
                  <a:pt x="7548380" y="337767"/>
                </a:lnTo>
                <a:cubicBezTo>
                  <a:pt x="7548380" y="348247"/>
                  <a:pt x="7556875" y="356742"/>
                  <a:pt x="7567355" y="356742"/>
                </a:cubicBezTo>
                <a:lnTo>
                  <a:pt x="7643253" y="356742"/>
                </a:lnTo>
                <a:cubicBezTo>
                  <a:pt x="7653733" y="356742"/>
                  <a:pt x="7662228" y="348247"/>
                  <a:pt x="7662228" y="337767"/>
                </a:cubicBezTo>
                <a:lnTo>
                  <a:pt x="7662228" y="73848"/>
                </a:lnTo>
                <a:cubicBezTo>
                  <a:pt x="7662228" y="63368"/>
                  <a:pt x="7653733" y="54873"/>
                  <a:pt x="7643253" y="54873"/>
                </a:cubicBezTo>
                <a:close/>
                <a:moveTo>
                  <a:pt x="7314139" y="54873"/>
                </a:moveTo>
                <a:cubicBezTo>
                  <a:pt x="7303659" y="54873"/>
                  <a:pt x="7295164" y="63368"/>
                  <a:pt x="7295164" y="73848"/>
                </a:cubicBezTo>
                <a:lnTo>
                  <a:pt x="7295164" y="337767"/>
                </a:lnTo>
                <a:cubicBezTo>
                  <a:pt x="7295164" y="348247"/>
                  <a:pt x="7303659" y="356742"/>
                  <a:pt x="7314139" y="356742"/>
                </a:cubicBezTo>
                <a:lnTo>
                  <a:pt x="7390037" y="356742"/>
                </a:lnTo>
                <a:cubicBezTo>
                  <a:pt x="7400517" y="356742"/>
                  <a:pt x="7409012" y="348247"/>
                  <a:pt x="7409012" y="337767"/>
                </a:cubicBezTo>
                <a:lnTo>
                  <a:pt x="7409012" y="73848"/>
                </a:lnTo>
                <a:cubicBezTo>
                  <a:pt x="7409012" y="63368"/>
                  <a:pt x="7400517" y="54873"/>
                  <a:pt x="7390037" y="54873"/>
                </a:cubicBezTo>
                <a:close/>
                <a:moveTo>
                  <a:pt x="7060923" y="54873"/>
                </a:moveTo>
                <a:cubicBezTo>
                  <a:pt x="7050443" y="54873"/>
                  <a:pt x="7041948" y="63368"/>
                  <a:pt x="7041948" y="73848"/>
                </a:cubicBezTo>
                <a:lnTo>
                  <a:pt x="7041948" y="337767"/>
                </a:lnTo>
                <a:cubicBezTo>
                  <a:pt x="7041948" y="348247"/>
                  <a:pt x="7050443" y="356742"/>
                  <a:pt x="7060923" y="356742"/>
                </a:cubicBezTo>
                <a:lnTo>
                  <a:pt x="7136821" y="356742"/>
                </a:lnTo>
                <a:cubicBezTo>
                  <a:pt x="7147301" y="356742"/>
                  <a:pt x="7155796" y="348247"/>
                  <a:pt x="7155796" y="337767"/>
                </a:cubicBezTo>
                <a:lnTo>
                  <a:pt x="7155796" y="73848"/>
                </a:lnTo>
                <a:cubicBezTo>
                  <a:pt x="7155796" y="63368"/>
                  <a:pt x="7147301" y="54873"/>
                  <a:pt x="7136821" y="54873"/>
                </a:cubicBezTo>
                <a:close/>
                <a:moveTo>
                  <a:pt x="6807707" y="54873"/>
                </a:moveTo>
                <a:cubicBezTo>
                  <a:pt x="6797227" y="54873"/>
                  <a:pt x="6788732" y="63368"/>
                  <a:pt x="6788732" y="73848"/>
                </a:cubicBezTo>
                <a:lnTo>
                  <a:pt x="6788732" y="337767"/>
                </a:lnTo>
                <a:cubicBezTo>
                  <a:pt x="6788732" y="348247"/>
                  <a:pt x="6797227" y="356742"/>
                  <a:pt x="6807707" y="356742"/>
                </a:cubicBezTo>
                <a:lnTo>
                  <a:pt x="6883605" y="356742"/>
                </a:lnTo>
                <a:cubicBezTo>
                  <a:pt x="6894085" y="356742"/>
                  <a:pt x="6902580" y="348247"/>
                  <a:pt x="6902580" y="337767"/>
                </a:cubicBezTo>
                <a:lnTo>
                  <a:pt x="6902580" y="73848"/>
                </a:lnTo>
                <a:cubicBezTo>
                  <a:pt x="6902580" y="63368"/>
                  <a:pt x="6894085" y="54873"/>
                  <a:pt x="6883605" y="54873"/>
                </a:cubicBezTo>
                <a:close/>
                <a:moveTo>
                  <a:pt x="6554491" y="54873"/>
                </a:moveTo>
                <a:cubicBezTo>
                  <a:pt x="6544011" y="54873"/>
                  <a:pt x="6535516" y="63368"/>
                  <a:pt x="6535516" y="73848"/>
                </a:cubicBezTo>
                <a:lnTo>
                  <a:pt x="6535516" y="337767"/>
                </a:lnTo>
                <a:cubicBezTo>
                  <a:pt x="6535516" y="348247"/>
                  <a:pt x="6544011" y="356742"/>
                  <a:pt x="6554491" y="356742"/>
                </a:cubicBezTo>
                <a:lnTo>
                  <a:pt x="6630389" y="356742"/>
                </a:lnTo>
                <a:cubicBezTo>
                  <a:pt x="6640869" y="356742"/>
                  <a:pt x="6649364" y="348247"/>
                  <a:pt x="6649364" y="337767"/>
                </a:cubicBezTo>
                <a:lnTo>
                  <a:pt x="6649364" y="73848"/>
                </a:lnTo>
                <a:cubicBezTo>
                  <a:pt x="6649364" y="63368"/>
                  <a:pt x="6640869" y="54873"/>
                  <a:pt x="6630389" y="54873"/>
                </a:cubicBezTo>
                <a:close/>
                <a:moveTo>
                  <a:pt x="6301275" y="54873"/>
                </a:moveTo>
                <a:cubicBezTo>
                  <a:pt x="6290795" y="54873"/>
                  <a:pt x="6282300" y="63368"/>
                  <a:pt x="6282300" y="73848"/>
                </a:cubicBezTo>
                <a:lnTo>
                  <a:pt x="6282300" y="337767"/>
                </a:lnTo>
                <a:cubicBezTo>
                  <a:pt x="6282300" y="348247"/>
                  <a:pt x="6290795" y="356742"/>
                  <a:pt x="6301275" y="356742"/>
                </a:cubicBezTo>
                <a:lnTo>
                  <a:pt x="6377173" y="356742"/>
                </a:lnTo>
                <a:cubicBezTo>
                  <a:pt x="6387653" y="356742"/>
                  <a:pt x="6396148" y="348247"/>
                  <a:pt x="6396148" y="337767"/>
                </a:cubicBezTo>
                <a:lnTo>
                  <a:pt x="6396148" y="73848"/>
                </a:lnTo>
                <a:cubicBezTo>
                  <a:pt x="6396148" y="63368"/>
                  <a:pt x="6387653" y="54873"/>
                  <a:pt x="6377173" y="54873"/>
                </a:cubicBezTo>
                <a:close/>
                <a:moveTo>
                  <a:pt x="6048059" y="54873"/>
                </a:moveTo>
                <a:cubicBezTo>
                  <a:pt x="6037579" y="54873"/>
                  <a:pt x="6029084" y="63368"/>
                  <a:pt x="6029084" y="73848"/>
                </a:cubicBezTo>
                <a:lnTo>
                  <a:pt x="6029084" y="337767"/>
                </a:lnTo>
                <a:cubicBezTo>
                  <a:pt x="6029084" y="348247"/>
                  <a:pt x="6037579" y="356742"/>
                  <a:pt x="6048059" y="356742"/>
                </a:cubicBezTo>
                <a:lnTo>
                  <a:pt x="6123957" y="356742"/>
                </a:lnTo>
                <a:cubicBezTo>
                  <a:pt x="6134437" y="356742"/>
                  <a:pt x="6142932" y="348247"/>
                  <a:pt x="6142932" y="337767"/>
                </a:cubicBezTo>
                <a:lnTo>
                  <a:pt x="6142932" y="73848"/>
                </a:lnTo>
                <a:cubicBezTo>
                  <a:pt x="6142932" y="63368"/>
                  <a:pt x="6134437" y="54873"/>
                  <a:pt x="6123957" y="54873"/>
                </a:cubicBezTo>
                <a:close/>
                <a:moveTo>
                  <a:pt x="5794843" y="54873"/>
                </a:moveTo>
                <a:cubicBezTo>
                  <a:pt x="5784363" y="54873"/>
                  <a:pt x="5775868" y="63368"/>
                  <a:pt x="5775868" y="73848"/>
                </a:cubicBezTo>
                <a:lnTo>
                  <a:pt x="5775868" y="337767"/>
                </a:lnTo>
                <a:cubicBezTo>
                  <a:pt x="5775868" y="348247"/>
                  <a:pt x="5784363" y="356742"/>
                  <a:pt x="5794843" y="356742"/>
                </a:cubicBezTo>
                <a:lnTo>
                  <a:pt x="5870741" y="356742"/>
                </a:lnTo>
                <a:cubicBezTo>
                  <a:pt x="5881221" y="356742"/>
                  <a:pt x="5889716" y="348247"/>
                  <a:pt x="5889716" y="337767"/>
                </a:cubicBezTo>
                <a:lnTo>
                  <a:pt x="5889716" y="73848"/>
                </a:lnTo>
                <a:cubicBezTo>
                  <a:pt x="5889716" y="63368"/>
                  <a:pt x="5881221" y="54873"/>
                  <a:pt x="5870741" y="54873"/>
                </a:cubicBezTo>
                <a:close/>
                <a:moveTo>
                  <a:pt x="5541627" y="54873"/>
                </a:moveTo>
                <a:cubicBezTo>
                  <a:pt x="5531147" y="54873"/>
                  <a:pt x="5522652" y="63368"/>
                  <a:pt x="5522652" y="73848"/>
                </a:cubicBezTo>
                <a:lnTo>
                  <a:pt x="5522652" y="337767"/>
                </a:lnTo>
                <a:cubicBezTo>
                  <a:pt x="5522652" y="348247"/>
                  <a:pt x="5531147" y="356742"/>
                  <a:pt x="5541627" y="356742"/>
                </a:cubicBezTo>
                <a:lnTo>
                  <a:pt x="5617525" y="356742"/>
                </a:lnTo>
                <a:cubicBezTo>
                  <a:pt x="5628005" y="356742"/>
                  <a:pt x="5636500" y="348247"/>
                  <a:pt x="5636500" y="337767"/>
                </a:cubicBezTo>
                <a:lnTo>
                  <a:pt x="5636500" y="73848"/>
                </a:lnTo>
                <a:cubicBezTo>
                  <a:pt x="5636500" y="63368"/>
                  <a:pt x="5628005" y="54873"/>
                  <a:pt x="5617525" y="54873"/>
                </a:cubicBezTo>
                <a:close/>
                <a:moveTo>
                  <a:pt x="5288411" y="54873"/>
                </a:moveTo>
                <a:cubicBezTo>
                  <a:pt x="5277931" y="54873"/>
                  <a:pt x="5269436" y="63368"/>
                  <a:pt x="5269436" y="73848"/>
                </a:cubicBezTo>
                <a:lnTo>
                  <a:pt x="5269436" y="337767"/>
                </a:lnTo>
                <a:cubicBezTo>
                  <a:pt x="5269436" y="348247"/>
                  <a:pt x="5277931" y="356742"/>
                  <a:pt x="5288411" y="356742"/>
                </a:cubicBezTo>
                <a:lnTo>
                  <a:pt x="5364309" y="356742"/>
                </a:lnTo>
                <a:cubicBezTo>
                  <a:pt x="5374789" y="356742"/>
                  <a:pt x="5383284" y="348247"/>
                  <a:pt x="5383284" y="337767"/>
                </a:cubicBezTo>
                <a:lnTo>
                  <a:pt x="5383284" y="73848"/>
                </a:lnTo>
                <a:cubicBezTo>
                  <a:pt x="5383284" y="63368"/>
                  <a:pt x="5374789" y="54873"/>
                  <a:pt x="5364309" y="54873"/>
                </a:cubicBezTo>
                <a:close/>
                <a:moveTo>
                  <a:pt x="5035195" y="54873"/>
                </a:moveTo>
                <a:cubicBezTo>
                  <a:pt x="5024715" y="54873"/>
                  <a:pt x="5016220" y="63368"/>
                  <a:pt x="5016220" y="73848"/>
                </a:cubicBezTo>
                <a:lnTo>
                  <a:pt x="5016220" y="337767"/>
                </a:lnTo>
                <a:cubicBezTo>
                  <a:pt x="5016220" y="348247"/>
                  <a:pt x="5024715" y="356742"/>
                  <a:pt x="5035195" y="356742"/>
                </a:cubicBezTo>
                <a:lnTo>
                  <a:pt x="5111093" y="356742"/>
                </a:lnTo>
                <a:cubicBezTo>
                  <a:pt x="5121573" y="356742"/>
                  <a:pt x="5130068" y="348247"/>
                  <a:pt x="5130068" y="337767"/>
                </a:cubicBezTo>
                <a:lnTo>
                  <a:pt x="5130068" y="73848"/>
                </a:lnTo>
                <a:cubicBezTo>
                  <a:pt x="5130068" y="63368"/>
                  <a:pt x="5121573" y="54873"/>
                  <a:pt x="5111093" y="54873"/>
                </a:cubicBezTo>
                <a:close/>
                <a:moveTo>
                  <a:pt x="4781979" y="54873"/>
                </a:moveTo>
                <a:cubicBezTo>
                  <a:pt x="4771499" y="54873"/>
                  <a:pt x="4763004" y="63368"/>
                  <a:pt x="4763004" y="73848"/>
                </a:cubicBezTo>
                <a:lnTo>
                  <a:pt x="4763004" y="337767"/>
                </a:lnTo>
                <a:cubicBezTo>
                  <a:pt x="4763004" y="348247"/>
                  <a:pt x="4771499" y="356742"/>
                  <a:pt x="4781979" y="356742"/>
                </a:cubicBezTo>
                <a:lnTo>
                  <a:pt x="4857877" y="356742"/>
                </a:lnTo>
                <a:cubicBezTo>
                  <a:pt x="4868357" y="356742"/>
                  <a:pt x="4876852" y="348247"/>
                  <a:pt x="4876852" y="337767"/>
                </a:cubicBezTo>
                <a:lnTo>
                  <a:pt x="4876852" y="73848"/>
                </a:lnTo>
                <a:cubicBezTo>
                  <a:pt x="4876852" y="63368"/>
                  <a:pt x="4868357" y="54873"/>
                  <a:pt x="4857877" y="54873"/>
                </a:cubicBezTo>
                <a:close/>
                <a:moveTo>
                  <a:pt x="4528763" y="54873"/>
                </a:moveTo>
                <a:cubicBezTo>
                  <a:pt x="4518283" y="54873"/>
                  <a:pt x="4509788" y="63368"/>
                  <a:pt x="4509788" y="73848"/>
                </a:cubicBezTo>
                <a:lnTo>
                  <a:pt x="4509788" y="337767"/>
                </a:lnTo>
                <a:cubicBezTo>
                  <a:pt x="4509788" y="348247"/>
                  <a:pt x="4518283" y="356742"/>
                  <a:pt x="4528763" y="356742"/>
                </a:cubicBezTo>
                <a:lnTo>
                  <a:pt x="4604661" y="356742"/>
                </a:lnTo>
                <a:cubicBezTo>
                  <a:pt x="4615141" y="356742"/>
                  <a:pt x="4623636" y="348247"/>
                  <a:pt x="4623636" y="337767"/>
                </a:cubicBezTo>
                <a:lnTo>
                  <a:pt x="4623636" y="73848"/>
                </a:lnTo>
                <a:cubicBezTo>
                  <a:pt x="4623636" y="63368"/>
                  <a:pt x="4615141" y="54873"/>
                  <a:pt x="4604661" y="54873"/>
                </a:cubicBezTo>
                <a:close/>
                <a:moveTo>
                  <a:pt x="4275547" y="54873"/>
                </a:moveTo>
                <a:cubicBezTo>
                  <a:pt x="4265067" y="54873"/>
                  <a:pt x="4256572" y="63368"/>
                  <a:pt x="4256572" y="73848"/>
                </a:cubicBezTo>
                <a:lnTo>
                  <a:pt x="4256572" y="337767"/>
                </a:lnTo>
                <a:cubicBezTo>
                  <a:pt x="4256572" y="348247"/>
                  <a:pt x="4265067" y="356742"/>
                  <a:pt x="4275547" y="356742"/>
                </a:cubicBezTo>
                <a:lnTo>
                  <a:pt x="4351445" y="356742"/>
                </a:lnTo>
                <a:cubicBezTo>
                  <a:pt x="4361925" y="356742"/>
                  <a:pt x="4370420" y="348247"/>
                  <a:pt x="4370420" y="337767"/>
                </a:cubicBezTo>
                <a:lnTo>
                  <a:pt x="4370420" y="73848"/>
                </a:lnTo>
                <a:cubicBezTo>
                  <a:pt x="4370420" y="63368"/>
                  <a:pt x="4361925" y="54873"/>
                  <a:pt x="4351445" y="54873"/>
                </a:cubicBezTo>
                <a:close/>
                <a:moveTo>
                  <a:pt x="4022331" y="54873"/>
                </a:moveTo>
                <a:cubicBezTo>
                  <a:pt x="4011851" y="54873"/>
                  <a:pt x="4003356" y="63368"/>
                  <a:pt x="4003356" y="73848"/>
                </a:cubicBezTo>
                <a:lnTo>
                  <a:pt x="4003356" y="337767"/>
                </a:lnTo>
                <a:cubicBezTo>
                  <a:pt x="4003356" y="348247"/>
                  <a:pt x="4011851" y="356742"/>
                  <a:pt x="4022331" y="356742"/>
                </a:cubicBezTo>
                <a:lnTo>
                  <a:pt x="4098229" y="356742"/>
                </a:lnTo>
                <a:cubicBezTo>
                  <a:pt x="4108709" y="356742"/>
                  <a:pt x="4117204" y="348247"/>
                  <a:pt x="4117204" y="337767"/>
                </a:cubicBezTo>
                <a:lnTo>
                  <a:pt x="4117204" y="73848"/>
                </a:lnTo>
                <a:cubicBezTo>
                  <a:pt x="4117204" y="63368"/>
                  <a:pt x="4108709" y="54873"/>
                  <a:pt x="4098229" y="54873"/>
                </a:cubicBezTo>
                <a:close/>
                <a:moveTo>
                  <a:pt x="3769115" y="54873"/>
                </a:moveTo>
                <a:cubicBezTo>
                  <a:pt x="3758635" y="54873"/>
                  <a:pt x="3750140" y="63368"/>
                  <a:pt x="3750140" y="73848"/>
                </a:cubicBezTo>
                <a:lnTo>
                  <a:pt x="3750140" y="337767"/>
                </a:lnTo>
                <a:cubicBezTo>
                  <a:pt x="3750140" y="348247"/>
                  <a:pt x="3758635" y="356742"/>
                  <a:pt x="3769115" y="356742"/>
                </a:cubicBezTo>
                <a:lnTo>
                  <a:pt x="3845013" y="356742"/>
                </a:lnTo>
                <a:cubicBezTo>
                  <a:pt x="3855493" y="356742"/>
                  <a:pt x="3863988" y="348247"/>
                  <a:pt x="3863988" y="337767"/>
                </a:cubicBezTo>
                <a:lnTo>
                  <a:pt x="3863988" y="73848"/>
                </a:lnTo>
                <a:cubicBezTo>
                  <a:pt x="3863988" y="63368"/>
                  <a:pt x="3855493" y="54873"/>
                  <a:pt x="3845013" y="54873"/>
                </a:cubicBezTo>
                <a:close/>
                <a:moveTo>
                  <a:pt x="3515899" y="54873"/>
                </a:moveTo>
                <a:cubicBezTo>
                  <a:pt x="3505420" y="54873"/>
                  <a:pt x="3496925" y="63368"/>
                  <a:pt x="3496925" y="73848"/>
                </a:cubicBezTo>
                <a:lnTo>
                  <a:pt x="3496925" y="337767"/>
                </a:lnTo>
                <a:cubicBezTo>
                  <a:pt x="3496925" y="348247"/>
                  <a:pt x="3505420" y="356742"/>
                  <a:pt x="3515899" y="356742"/>
                </a:cubicBezTo>
                <a:lnTo>
                  <a:pt x="3591797" y="356742"/>
                </a:lnTo>
                <a:cubicBezTo>
                  <a:pt x="3602277" y="356742"/>
                  <a:pt x="3610772" y="348247"/>
                  <a:pt x="3610772" y="337767"/>
                </a:cubicBezTo>
                <a:lnTo>
                  <a:pt x="3610772" y="73848"/>
                </a:lnTo>
                <a:cubicBezTo>
                  <a:pt x="3610772" y="63368"/>
                  <a:pt x="3602277" y="54873"/>
                  <a:pt x="3591797" y="54873"/>
                </a:cubicBezTo>
                <a:close/>
                <a:moveTo>
                  <a:pt x="3262684" y="54873"/>
                </a:moveTo>
                <a:cubicBezTo>
                  <a:pt x="3252204" y="54873"/>
                  <a:pt x="3243710" y="63368"/>
                  <a:pt x="3243710" y="73848"/>
                </a:cubicBezTo>
                <a:lnTo>
                  <a:pt x="3243710" y="337767"/>
                </a:lnTo>
                <a:cubicBezTo>
                  <a:pt x="3243710" y="348247"/>
                  <a:pt x="3252204" y="356742"/>
                  <a:pt x="3262684" y="356742"/>
                </a:cubicBezTo>
                <a:lnTo>
                  <a:pt x="3338582" y="356742"/>
                </a:lnTo>
                <a:cubicBezTo>
                  <a:pt x="3349062" y="356742"/>
                  <a:pt x="3357557" y="348247"/>
                  <a:pt x="3357557" y="337767"/>
                </a:cubicBezTo>
                <a:lnTo>
                  <a:pt x="3357557" y="73848"/>
                </a:lnTo>
                <a:cubicBezTo>
                  <a:pt x="3357557" y="63368"/>
                  <a:pt x="3349062" y="54873"/>
                  <a:pt x="3338582" y="54873"/>
                </a:cubicBezTo>
                <a:close/>
                <a:moveTo>
                  <a:pt x="3009468" y="54873"/>
                </a:moveTo>
                <a:cubicBezTo>
                  <a:pt x="2998988" y="54873"/>
                  <a:pt x="2990493" y="63368"/>
                  <a:pt x="2990493" y="73848"/>
                </a:cubicBezTo>
                <a:lnTo>
                  <a:pt x="2990493" y="337767"/>
                </a:lnTo>
                <a:cubicBezTo>
                  <a:pt x="2990493" y="348247"/>
                  <a:pt x="2998988" y="356742"/>
                  <a:pt x="3009468" y="356742"/>
                </a:cubicBezTo>
                <a:lnTo>
                  <a:pt x="3085366" y="356742"/>
                </a:lnTo>
                <a:cubicBezTo>
                  <a:pt x="3095846" y="356742"/>
                  <a:pt x="3104341" y="348247"/>
                  <a:pt x="3104341" y="337767"/>
                </a:cubicBezTo>
                <a:lnTo>
                  <a:pt x="3104341" y="73848"/>
                </a:lnTo>
                <a:cubicBezTo>
                  <a:pt x="3104341" y="63368"/>
                  <a:pt x="3095846" y="54873"/>
                  <a:pt x="3085366" y="54873"/>
                </a:cubicBezTo>
                <a:close/>
                <a:moveTo>
                  <a:pt x="2756252" y="54873"/>
                </a:moveTo>
                <a:cubicBezTo>
                  <a:pt x="2745772" y="54873"/>
                  <a:pt x="2737277" y="63368"/>
                  <a:pt x="2737277" y="73848"/>
                </a:cubicBezTo>
                <a:lnTo>
                  <a:pt x="2737277" y="337767"/>
                </a:lnTo>
                <a:cubicBezTo>
                  <a:pt x="2737277" y="348247"/>
                  <a:pt x="2745772" y="356742"/>
                  <a:pt x="2756252" y="356742"/>
                </a:cubicBezTo>
                <a:lnTo>
                  <a:pt x="2832150" y="356742"/>
                </a:lnTo>
                <a:cubicBezTo>
                  <a:pt x="2842630" y="356742"/>
                  <a:pt x="2851125" y="348247"/>
                  <a:pt x="2851125" y="337767"/>
                </a:cubicBezTo>
                <a:lnTo>
                  <a:pt x="2851125" y="73848"/>
                </a:lnTo>
                <a:cubicBezTo>
                  <a:pt x="2851125" y="63368"/>
                  <a:pt x="2842630" y="54873"/>
                  <a:pt x="2832150" y="54873"/>
                </a:cubicBezTo>
                <a:close/>
                <a:moveTo>
                  <a:pt x="2503036" y="54873"/>
                </a:moveTo>
                <a:cubicBezTo>
                  <a:pt x="2492557" y="54873"/>
                  <a:pt x="2484061" y="63368"/>
                  <a:pt x="2484061" y="73848"/>
                </a:cubicBezTo>
                <a:lnTo>
                  <a:pt x="2484061" y="337767"/>
                </a:lnTo>
                <a:cubicBezTo>
                  <a:pt x="2484061" y="348247"/>
                  <a:pt x="2492557" y="356742"/>
                  <a:pt x="2503036" y="356742"/>
                </a:cubicBezTo>
                <a:lnTo>
                  <a:pt x="2578934" y="356742"/>
                </a:lnTo>
                <a:cubicBezTo>
                  <a:pt x="2589414" y="356742"/>
                  <a:pt x="2597909" y="348247"/>
                  <a:pt x="2597909" y="337767"/>
                </a:cubicBezTo>
                <a:lnTo>
                  <a:pt x="2597909" y="73848"/>
                </a:lnTo>
                <a:cubicBezTo>
                  <a:pt x="2597909" y="63368"/>
                  <a:pt x="2589414" y="54873"/>
                  <a:pt x="2578934" y="54873"/>
                </a:cubicBezTo>
                <a:close/>
                <a:moveTo>
                  <a:pt x="2249820" y="54873"/>
                </a:moveTo>
                <a:cubicBezTo>
                  <a:pt x="2239340" y="54873"/>
                  <a:pt x="2230846" y="63368"/>
                  <a:pt x="2230846" y="73848"/>
                </a:cubicBezTo>
                <a:lnTo>
                  <a:pt x="2230846" y="337767"/>
                </a:lnTo>
                <a:cubicBezTo>
                  <a:pt x="2230846" y="348247"/>
                  <a:pt x="2239340" y="356742"/>
                  <a:pt x="2249820" y="356742"/>
                </a:cubicBezTo>
                <a:lnTo>
                  <a:pt x="2325719" y="356742"/>
                </a:lnTo>
                <a:cubicBezTo>
                  <a:pt x="2336198" y="356742"/>
                  <a:pt x="2344693" y="348247"/>
                  <a:pt x="2344693" y="337767"/>
                </a:cubicBezTo>
                <a:lnTo>
                  <a:pt x="2344693" y="73848"/>
                </a:lnTo>
                <a:cubicBezTo>
                  <a:pt x="2344693" y="63368"/>
                  <a:pt x="2336198" y="54873"/>
                  <a:pt x="2325719" y="54873"/>
                </a:cubicBezTo>
                <a:close/>
                <a:moveTo>
                  <a:pt x="1996604" y="54873"/>
                </a:moveTo>
                <a:cubicBezTo>
                  <a:pt x="1986124" y="54873"/>
                  <a:pt x="1977630" y="63368"/>
                  <a:pt x="1977630" y="73848"/>
                </a:cubicBezTo>
                <a:lnTo>
                  <a:pt x="1977630" y="337767"/>
                </a:lnTo>
                <a:cubicBezTo>
                  <a:pt x="1977630" y="348247"/>
                  <a:pt x="1986124" y="356742"/>
                  <a:pt x="1996604" y="356742"/>
                </a:cubicBezTo>
                <a:lnTo>
                  <a:pt x="2072502" y="356742"/>
                </a:lnTo>
                <a:cubicBezTo>
                  <a:pt x="2082981" y="356742"/>
                  <a:pt x="2091477" y="348247"/>
                  <a:pt x="2091477" y="337767"/>
                </a:cubicBezTo>
                <a:lnTo>
                  <a:pt x="2091477" y="73848"/>
                </a:lnTo>
                <a:cubicBezTo>
                  <a:pt x="2091477" y="63368"/>
                  <a:pt x="2082981" y="54873"/>
                  <a:pt x="2072502" y="54873"/>
                </a:cubicBezTo>
                <a:close/>
                <a:moveTo>
                  <a:pt x="1743388" y="54873"/>
                </a:moveTo>
                <a:cubicBezTo>
                  <a:pt x="1732908" y="54873"/>
                  <a:pt x="1724413" y="63368"/>
                  <a:pt x="1724413" y="73848"/>
                </a:cubicBezTo>
                <a:lnTo>
                  <a:pt x="1724413" y="337767"/>
                </a:lnTo>
                <a:cubicBezTo>
                  <a:pt x="1724413" y="348247"/>
                  <a:pt x="1732908" y="356742"/>
                  <a:pt x="1743388" y="356742"/>
                </a:cubicBezTo>
                <a:lnTo>
                  <a:pt x="1819286" y="356742"/>
                </a:lnTo>
                <a:cubicBezTo>
                  <a:pt x="1829766" y="356742"/>
                  <a:pt x="1838261" y="348247"/>
                  <a:pt x="1838261" y="337767"/>
                </a:cubicBezTo>
                <a:lnTo>
                  <a:pt x="1838261" y="73848"/>
                </a:lnTo>
                <a:cubicBezTo>
                  <a:pt x="1838261" y="63368"/>
                  <a:pt x="1829766" y="54873"/>
                  <a:pt x="1819286" y="54873"/>
                </a:cubicBezTo>
                <a:close/>
                <a:moveTo>
                  <a:pt x="1490172" y="54873"/>
                </a:moveTo>
                <a:cubicBezTo>
                  <a:pt x="1479692" y="54873"/>
                  <a:pt x="1471197" y="63368"/>
                  <a:pt x="1471197" y="73848"/>
                </a:cubicBezTo>
                <a:lnTo>
                  <a:pt x="1471197" y="337767"/>
                </a:lnTo>
                <a:cubicBezTo>
                  <a:pt x="1471197" y="348247"/>
                  <a:pt x="1479692" y="356742"/>
                  <a:pt x="1490172" y="356742"/>
                </a:cubicBezTo>
                <a:lnTo>
                  <a:pt x="1566070" y="356742"/>
                </a:lnTo>
                <a:cubicBezTo>
                  <a:pt x="1576551" y="356742"/>
                  <a:pt x="1585045" y="348247"/>
                  <a:pt x="1585045" y="337767"/>
                </a:cubicBezTo>
                <a:lnTo>
                  <a:pt x="1585045" y="73848"/>
                </a:lnTo>
                <a:cubicBezTo>
                  <a:pt x="1585045" y="63368"/>
                  <a:pt x="1576551" y="54873"/>
                  <a:pt x="1566070" y="54873"/>
                </a:cubicBezTo>
                <a:close/>
                <a:moveTo>
                  <a:pt x="1236957" y="54873"/>
                </a:moveTo>
                <a:cubicBezTo>
                  <a:pt x="1226477" y="54873"/>
                  <a:pt x="1217982" y="63368"/>
                  <a:pt x="1217982" y="73848"/>
                </a:cubicBezTo>
                <a:lnTo>
                  <a:pt x="1217982" y="337767"/>
                </a:lnTo>
                <a:cubicBezTo>
                  <a:pt x="1217982" y="348247"/>
                  <a:pt x="1226477" y="356742"/>
                  <a:pt x="1236957" y="356742"/>
                </a:cubicBezTo>
                <a:lnTo>
                  <a:pt x="1312855" y="356742"/>
                </a:lnTo>
                <a:cubicBezTo>
                  <a:pt x="1323335" y="356742"/>
                  <a:pt x="1331831" y="348247"/>
                  <a:pt x="1331831" y="337767"/>
                </a:cubicBezTo>
                <a:lnTo>
                  <a:pt x="1331831" y="73848"/>
                </a:lnTo>
                <a:cubicBezTo>
                  <a:pt x="1331831" y="63368"/>
                  <a:pt x="1323335" y="54873"/>
                  <a:pt x="1312855" y="54873"/>
                </a:cubicBezTo>
                <a:close/>
                <a:moveTo>
                  <a:pt x="983741" y="54873"/>
                </a:moveTo>
                <a:cubicBezTo>
                  <a:pt x="973261" y="54873"/>
                  <a:pt x="964766" y="63368"/>
                  <a:pt x="964766" y="73848"/>
                </a:cubicBezTo>
                <a:lnTo>
                  <a:pt x="964766" y="337767"/>
                </a:lnTo>
                <a:cubicBezTo>
                  <a:pt x="964766" y="348247"/>
                  <a:pt x="973261" y="356742"/>
                  <a:pt x="983741" y="356742"/>
                </a:cubicBezTo>
                <a:lnTo>
                  <a:pt x="1059639" y="356742"/>
                </a:lnTo>
                <a:cubicBezTo>
                  <a:pt x="1070119" y="356742"/>
                  <a:pt x="1078614" y="348247"/>
                  <a:pt x="1078614" y="337767"/>
                </a:cubicBezTo>
                <a:lnTo>
                  <a:pt x="1078614" y="73848"/>
                </a:lnTo>
                <a:cubicBezTo>
                  <a:pt x="1078614" y="63368"/>
                  <a:pt x="1070119" y="54873"/>
                  <a:pt x="1059639" y="54873"/>
                </a:cubicBezTo>
                <a:close/>
                <a:moveTo>
                  <a:pt x="730525" y="54873"/>
                </a:moveTo>
                <a:cubicBezTo>
                  <a:pt x="720045" y="54873"/>
                  <a:pt x="711551" y="63368"/>
                  <a:pt x="711551" y="73848"/>
                </a:cubicBezTo>
                <a:lnTo>
                  <a:pt x="711551" y="337767"/>
                </a:lnTo>
                <a:cubicBezTo>
                  <a:pt x="711551" y="348247"/>
                  <a:pt x="720045" y="356742"/>
                  <a:pt x="730525" y="356742"/>
                </a:cubicBezTo>
                <a:lnTo>
                  <a:pt x="806423" y="356742"/>
                </a:lnTo>
                <a:cubicBezTo>
                  <a:pt x="816904" y="356742"/>
                  <a:pt x="825398" y="348247"/>
                  <a:pt x="825398" y="337767"/>
                </a:cubicBezTo>
                <a:lnTo>
                  <a:pt x="825398" y="73848"/>
                </a:lnTo>
                <a:cubicBezTo>
                  <a:pt x="825398" y="63368"/>
                  <a:pt x="816904" y="54873"/>
                  <a:pt x="806423" y="54873"/>
                </a:cubicBezTo>
                <a:close/>
                <a:moveTo>
                  <a:pt x="477309" y="54873"/>
                </a:moveTo>
                <a:cubicBezTo>
                  <a:pt x="466830" y="54873"/>
                  <a:pt x="458335" y="63368"/>
                  <a:pt x="458335" y="73848"/>
                </a:cubicBezTo>
                <a:lnTo>
                  <a:pt x="458335" y="337767"/>
                </a:lnTo>
                <a:cubicBezTo>
                  <a:pt x="458335" y="348247"/>
                  <a:pt x="466830" y="356742"/>
                  <a:pt x="477309" y="356742"/>
                </a:cubicBezTo>
                <a:lnTo>
                  <a:pt x="553207" y="356742"/>
                </a:lnTo>
                <a:cubicBezTo>
                  <a:pt x="563687" y="356742"/>
                  <a:pt x="572182" y="348247"/>
                  <a:pt x="572182" y="337767"/>
                </a:cubicBezTo>
                <a:lnTo>
                  <a:pt x="572182" y="73848"/>
                </a:lnTo>
                <a:cubicBezTo>
                  <a:pt x="572182" y="63368"/>
                  <a:pt x="563687" y="54873"/>
                  <a:pt x="553207" y="54873"/>
                </a:cubicBezTo>
                <a:close/>
                <a:moveTo>
                  <a:pt x="224094" y="54873"/>
                </a:moveTo>
                <a:cubicBezTo>
                  <a:pt x="213613" y="54873"/>
                  <a:pt x="205119" y="63368"/>
                  <a:pt x="205119" y="73848"/>
                </a:cubicBezTo>
                <a:lnTo>
                  <a:pt x="205119" y="337767"/>
                </a:lnTo>
                <a:cubicBezTo>
                  <a:pt x="205119" y="348247"/>
                  <a:pt x="213613" y="356742"/>
                  <a:pt x="224094" y="356742"/>
                </a:cubicBezTo>
                <a:lnTo>
                  <a:pt x="299991" y="356742"/>
                </a:lnTo>
                <a:cubicBezTo>
                  <a:pt x="310471" y="356742"/>
                  <a:pt x="318966" y="348247"/>
                  <a:pt x="318966" y="337767"/>
                </a:cubicBezTo>
                <a:lnTo>
                  <a:pt x="318966" y="73848"/>
                </a:lnTo>
                <a:cubicBezTo>
                  <a:pt x="318966" y="63368"/>
                  <a:pt x="310471" y="54873"/>
                  <a:pt x="299991" y="54873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54873"/>
                </a:lnTo>
                <a:lnTo>
                  <a:pt x="17196147" y="54873"/>
                </a:lnTo>
                <a:cubicBezTo>
                  <a:pt x="17185667" y="54873"/>
                  <a:pt x="17177172" y="63368"/>
                  <a:pt x="17177172" y="73848"/>
                </a:cubicBezTo>
                <a:lnTo>
                  <a:pt x="17177172" y="337767"/>
                </a:lnTo>
                <a:cubicBezTo>
                  <a:pt x="17177172" y="348247"/>
                  <a:pt x="17185667" y="356742"/>
                  <a:pt x="17196147" y="356742"/>
                </a:cubicBezTo>
                <a:lnTo>
                  <a:pt x="17229999" y="356742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56742"/>
                </a:lnTo>
                <a:lnTo>
                  <a:pt x="8662717" y="356742"/>
                </a:lnTo>
                <a:cubicBezTo>
                  <a:pt x="8673197" y="356742"/>
                  <a:pt x="8681692" y="348247"/>
                  <a:pt x="8681692" y="337767"/>
                </a:cubicBezTo>
                <a:lnTo>
                  <a:pt x="8681692" y="73848"/>
                </a:lnTo>
                <a:cubicBezTo>
                  <a:pt x="8681692" y="63368"/>
                  <a:pt x="8673197" y="54873"/>
                  <a:pt x="8662717" y="54873"/>
                </a:cubicBezTo>
                <a:lnTo>
                  <a:pt x="8615942" y="54873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580205" y="54873"/>
                </a:lnTo>
                <a:cubicBezTo>
                  <a:pt x="8569725" y="54873"/>
                  <a:pt x="8561230" y="63368"/>
                  <a:pt x="8561230" y="73848"/>
                </a:cubicBezTo>
                <a:lnTo>
                  <a:pt x="8561230" y="337767"/>
                </a:lnTo>
                <a:cubicBezTo>
                  <a:pt x="8561230" y="348247"/>
                  <a:pt x="8569725" y="356742"/>
                  <a:pt x="8580205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46775" y="356742"/>
                </a:lnTo>
                <a:cubicBezTo>
                  <a:pt x="57255" y="356742"/>
                  <a:pt x="65750" y="348247"/>
                  <a:pt x="65750" y="337767"/>
                </a:cubicBezTo>
                <a:lnTo>
                  <a:pt x="65750" y="73848"/>
                </a:lnTo>
                <a:cubicBezTo>
                  <a:pt x="65750" y="63368"/>
                  <a:pt x="57255" y="54873"/>
                  <a:pt x="46775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492C0F50-A5FC-047E-9C11-268A30FBD9FB}"/>
              </a:ext>
            </a:extLst>
          </p:cNvPr>
          <p:cNvSpPr/>
          <p:nvPr/>
        </p:nvSpPr>
        <p:spPr bwMode="auto">
          <a:xfrm>
            <a:off x="677525" y="1922583"/>
            <a:ext cx="8550950" cy="204277"/>
          </a:xfrm>
          <a:custGeom>
            <a:avLst/>
            <a:gdLst>
              <a:gd name="connsiteX0" fmla="*/ 16683986 w 17229999"/>
              <a:gd name="connsiteY0" fmla="*/ 54873 h 411614"/>
              <a:gd name="connsiteX1" fmla="*/ 16633673 w 17229999"/>
              <a:gd name="connsiteY1" fmla="*/ 105186 h 411614"/>
              <a:gd name="connsiteX2" fmla="*/ 16633673 w 17229999"/>
              <a:gd name="connsiteY2" fmla="*/ 306429 h 411614"/>
              <a:gd name="connsiteX3" fmla="*/ 16683986 w 17229999"/>
              <a:gd name="connsiteY3" fmla="*/ 356742 h 411614"/>
              <a:gd name="connsiteX4" fmla="*/ 16923268 w 17229999"/>
              <a:gd name="connsiteY4" fmla="*/ 356742 h 411614"/>
              <a:gd name="connsiteX5" fmla="*/ 16973581 w 17229999"/>
              <a:gd name="connsiteY5" fmla="*/ 306429 h 411614"/>
              <a:gd name="connsiteX6" fmla="*/ 16973581 w 17229999"/>
              <a:gd name="connsiteY6" fmla="*/ 105186 h 411614"/>
              <a:gd name="connsiteX7" fmla="*/ 16923268 w 17229999"/>
              <a:gd name="connsiteY7" fmla="*/ 54873 h 411614"/>
              <a:gd name="connsiteX8" fmla="*/ 16253520 w 17229999"/>
              <a:gd name="connsiteY8" fmla="*/ 54873 h 411614"/>
              <a:gd name="connsiteX9" fmla="*/ 16203207 w 17229999"/>
              <a:gd name="connsiteY9" fmla="*/ 105186 h 411614"/>
              <a:gd name="connsiteX10" fmla="*/ 16203207 w 17229999"/>
              <a:gd name="connsiteY10" fmla="*/ 306429 h 411614"/>
              <a:gd name="connsiteX11" fmla="*/ 16253520 w 17229999"/>
              <a:gd name="connsiteY11" fmla="*/ 356742 h 411614"/>
              <a:gd name="connsiteX12" fmla="*/ 16492802 w 17229999"/>
              <a:gd name="connsiteY12" fmla="*/ 356742 h 411614"/>
              <a:gd name="connsiteX13" fmla="*/ 16543115 w 17229999"/>
              <a:gd name="connsiteY13" fmla="*/ 306429 h 411614"/>
              <a:gd name="connsiteX14" fmla="*/ 16543115 w 17229999"/>
              <a:gd name="connsiteY14" fmla="*/ 105186 h 411614"/>
              <a:gd name="connsiteX15" fmla="*/ 16492802 w 17229999"/>
              <a:gd name="connsiteY15" fmla="*/ 54873 h 411614"/>
              <a:gd name="connsiteX16" fmla="*/ 15823054 w 17229999"/>
              <a:gd name="connsiteY16" fmla="*/ 54873 h 411614"/>
              <a:gd name="connsiteX17" fmla="*/ 15772741 w 17229999"/>
              <a:gd name="connsiteY17" fmla="*/ 105186 h 411614"/>
              <a:gd name="connsiteX18" fmla="*/ 15772741 w 17229999"/>
              <a:gd name="connsiteY18" fmla="*/ 306429 h 411614"/>
              <a:gd name="connsiteX19" fmla="*/ 15823054 w 17229999"/>
              <a:gd name="connsiteY19" fmla="*/ 356742 h 411614"/>
              <a:gd name="connsiteX20" fmla="*/ 16062336 w 17229999"/>
              <a:gd name="connsiteY20" fmla="*/ 356742 h 411614"/>
              <a:gd name="connsiteX21" fmla="*/ 16112649 w 17229999"/>
              <a:gd name="connsiteY21" fmla="*/ 306429 h 411614"/>
              <a:gd name="connsiteX22" fmla="*/ 16112649 w 17229999"/>
              <a:gd name="connsiteY22" fmla="*/ 105186 h 411614"/>
              <a:gd name="connsiteX23" fmla="*/ 16062336 w 17229999"/>
              <a:gd name="connsiteY23" fmla="*/ 54873 h 411614"/>
              <a:gd name="connsiteX24" fmla="*/ 15392588 w 17229999"/>
              <a:gd name="connsiteY24" fmla="*/ 54873 h 411614"/>
              <a:gd name="connsiteX25" fmla="*/ 15342275 w 17229999"/>
              <a:gd name="connsiteY25" fmla="*/ 105186 h 411614"/>
              <a:gd name="connsiteX26" fmla="*/ 15342275 w 17229999"/>
              <a:gd name="connsiteY26" fmla="*/ 306429 h 411614"/>
              <a:gd name="connsiteX27" fmla="*/ 15392588 w 17229999"/>
              <a:gd name="connsiteY27" fmla="*/ 356742 h 411614"/>
              <a:gd name="connsiteX28" fmla="*/ 15631870 w 17229999"/>
              <a:gd name="connsiteY28" fmla="*/ 356742 h 411614"/>
              <a:gd name="connsiteX29" fmla="*/ 15682183 w 17229999"/>
              <a:gd name="connsiteY29" fmla="*/ 306429 h 411614"/>
              <a:gd name="connsiteX30" fmla="*/ 15682183 w 17229999"/>
              <a:gd name="connsiteY30" fmla="*/ 105186 h 411614"/>
              <a:gd name="connsiteX31" fmla="*/ 15631870 w 17229999"/>
              <a:gd name="connsiteY31" fmla="*/ 54873 h 411614"/>
              <a:gd name="connsiteX32" fmla="*/ 14962122 w 17229999"/>
              <a:gd name="connsiteY32" fmla="*/ 54873 h 411614"/>
              <a:gd name="connsiteX33" fmla="*/ 14911809 w 17229999"/>
              <a:gd name="connsiteY33" fmla="*/ 105186 h 411614"/>
              <a:gd name="connsiteX34" fmla="*/ 14911809 w 17229999"/>
              <a:gd name="connsiteY34" fmla="*/ 306429 h 411614"/>
              <a:gd name="connsiteX35" fmla="*/ 14962122 w 17229999"/>
              <a:gd name="connsiteY35" fmla="*/ 356742 h 411614"/>
              <a:gd name="connsiteX36" fmla="*/ 15201404 w 17229999"/>
              <a:gd name="connsiteY36" fmla="*/ 356742 h 411614"/>
              <a:gd name="connsiteX37" fmla="*/ 15251717 w 17229999"/>
              <a:gd name="connsiteY37" fmla="*/ 306429 h 411614"/>
              <a:gd name="connsiteX38" fmla="*/ 15251717 w 17229999"/>
              <a:gd name="connsiteY38" fmla="*/ 105186 h 411614"/>
              <a:gd name="connsiteX39" fmla="*/ 15201404 w 17229999"/>
              <a:gd name="connsiteY39" fmla="*/ 54873 h 411614"/>
              <a:gd name="connsiteX40" fmla="*/ 14531656 w 17229999"/>
              <a:gd name="connsiteY40" fmla="*/ 54873 h 411614"/>
              <a:gd name="connsiteX41" fmla="*/ 14481343 w 17229999"/>
              <a:gd name="connsiteY41" fmla="*/ 105186 h 411614"/>
              <a:gd name="connsiteX42" fmla="*/ 14481343 w 17229999"/>
              <a:gd name="connsiteY42" fmla="*/ 306429 h 411614"/>
              <a:gd name="connsiteX43" fmla="*/ 14531656 w 17229999"/>
              <a:gd name="connsiteY43" fmla="*/ 356742 h 411614"/>
              <a:gd name="connsiteX44" fmla="*/ 14770938 w 17229999"/>
              <a:gd name="connsiteY44" fmla="*/ 356742 h 411614"/>
              <a:gd name="connsiteX45" fmla="*/ 14821251 w 17229999"/>
              <a:gd name="connsiteY45" fmla="*/ 306429 h 411614"/>
              <a:gd name="connsiteX46" fmla="*/ 14821251 w 17229999"/>
              <a:gd name="connsiteY46" fmla="*/ 105186 h 411614"/>
              <a:gd name="connsiteX47" fmla="*/ 14770938 w 17229999"/>
              <a:gd name="connsiteY47" fmla="*/ 54873 h 411614"/>
              <a:gd name="connsiteX48" fmla="*/ 14101190 w 17229999"/>
              <a:gd name="connsiteY48" fmla="*/ 54873 h 411614"/>
              <a:gd name="connsiteX49" fmla="*/ 14050877 w 17229999"/>
              <a:gd name="connsiteY49" fmla="*/ 105186 h 411614"/>
              <a:gd name="connsiteX50" fmla="*/ 14050877 w 17229999"/>
              <a:gd name="connsiteY50" fmla="*/ 306429 h 411614"/>
              <a:gd name="connsiteX51" fmla="*/ 14101190 w 17229999"/>
              <a:gd name="connsiteY51" fmla="*/ 356742 h 411614"/>
              <a:gd name="connsiteX52" fmla="*/ 14340472 w 17229999"/>
              <a:gd name="connsiteY52" fmla="*/ 356742 h 411614"/>
              <a:gd name="connsiteX53" fmla="*/ 14390785 w 17229999"/>
              <a:gd name="connsiteY53" fmla="*/ 306429 h 411614"/>
              <a:gd name="connsiteX54" fmla="*/ 14390785 w 17229999"/>
              <a:gd name="connsiteY54" fmla="*/ 105186 h 411614"/>
              <a:gd name="connsiteX55" fmla="*/ 14340472 w 17229999"/>
              <a:gd name="connsiteY55" fmla="*/ 54873 h 411614"/>
              <a:gd name="connsiteX56" fmla="*/ 13670724 w 17229999"/>
              <a:gd name="connsiteY56" fmla="*/ 54873 h 411614"/>
              <a:gd name="connsiteX57" fmla="*/ 13620411 w 17229999"/>
              <a:gd name="connsiteY57" fmla="*/ 105186 h 411614"/>
              <a:gd name="connsiteX58" fmla="*/ 13620411 w 17229999"/>
              <a:gd name="connsiteY58" fmla="*/ 306429 h 411614"/>
              <a:gd name="connsiteX59" fmla="*/ 13670724 w 17229999"/>
              <a:gd name="connsiteY59" fmla="*/ 356742 h 411614"/>
              <a:gd name="connsiteX60" fmla="*/ 13910006 w 17229999"/>
              <a:gd name="connsiteY60" fmla="*/ 356742 h 411614"/>
              <a:gd name="connsiteX61" fmla="*/ 13960319 w 17229999"/>
              <a:gd name="connsiteY61" fmla="*/ 306429 h 411614"/>
              <a:gd name="connsiteX62" fmla="*/ 13960319 w 17229999"/>
              <a:gd name="connsiteY62" fmla="*/ 105186 h 411614"/>
              <a:gd name="connsiteX63" fmla="*/ 13910006 w 17229999"/>
              <a:gd name="connsiteY63" fmla="*/ 54873 h 411614"/>
              <a:gd name="connsiteX64" fmla="*/ 13240258 w 17229999"/>
              <a:gd name="connsiteY64" fmla="*/ 54873 h 411614"/>
              <a:gd name="connsiteX65" fmla="*/ 13189945 w 17229999"/>
              <a:gd name="connsiteY65" fmla="*/ 105186 h 411614"/>
              <a:gd name="connsiteX66" fmla="*/ 13189945 w 17229999"/>
              <a:gd name="connsiteY66" fmla="*/ 306429 h 411614"/>
              <a:gd name="connsiteX67" fmla="*/ 13240258 w 17229999"/>
              <a:gd name="connsiteY67" fmla="*/ 356742 h 411614"/>
              <a:gd name="connsiteX68" fmla="*/ 13479540 w 17229999"/>
              <a:gd name="connsiteY68" fmla="*/ 356742 h 411614"/>
              <a:gd name="connsiteX69" fmla="*/ 13529853 w 17229999"/>
              <a:gd name="connsiteY69" fmla="*/ 306429 h 411614"/>
              <a:gd name="connsiteX70" fmla="*/ 13529853 w 17229999"/>
              <a:gd name="connsiteY70" fmla="*/ 105186 h 411614"/>
              <a:gd name="connsiteX71" fmla="*/ 13479540 w 17229999"/>
              <a:gd name="connsiteY71" fmla="*/ 54873 h 411614"/>
              <a:gd name="connsiteX72" fmla="*/ 12809792 w 17229999"/>
              <a:gd name="connsiteY72" fmla="*/ 54873 h 411614"/>
              <a:gd name="connsiteX73" fmla="*/ 12759479 w 17229999"/>
              <a:gd name="connsiteY73" fmla="*/ 105186 h 411614"/>
              <a:gd name="connsiteX74" fmla="*/ 12759479 w 17229999"/>
              <a:gd name="connsiteY74" fmla="*/ 306429 h 411614"/>
              <a:gd name="connsiteX75" fmla="*/ 12809792 w 17229999"/>
              <a:gd name="connsiteY75" fmla="*/ 356742 h 411614"/>
              <a:gd name="connsiteX76" fmla="*/ 13049074 w 17229999"/>
              <a:gd name="connsiteY76" fmla="*/ 356742 h 411614"/>
              <a:gd name="connsiteX77" fmla="*/ 13099387 w 17229999"/>
              <a:gd name="connsiteY77" fmla="*/ 306429 h 411614"/>
              <a:gd name="connsiteX78" fmla="*/ 13099387 w 17229999"/>
              <a:gd name="connsiteY78" fmla="*/ 105186 h 411614"/>
              <a:gd name="connsiteX79" fmla="*/ 13049074 w 17229999"/>
              <a:gd name="connsiteY79" fmla="*/ 54873 h 411614"/>
              <a:gd name="connsiteX80" fmla="*/ 12379326 w 17229999"/>
              <a:gd name="connsiteY80" fmla="*/ 54873 h 411614"/>
              <a:gd name="connsiteX81" fmla="*/ 12329013 w 17229999"/>
              <a:gd name="connsiteY81" fmla="*/ 105186 h 411614"/>
              <a:gd name="connsiteX82" fmla="*/ 12329013 w 17229999"/>
              <a:gd name="connsiteY82" fmla="*/ 306429 h 411614"/>
              <a:gd name="connsiteX83" fmla="*/ 12379326 w 17229999"/>
              <a:gd name="connsiteY83" fmla="*/ 356742 h 411614"/>
              <a:gd name="connsiteX84" fmla="*/ 12618608 w 17229999"/>
              <a:gd name="connsiteY84" fmla="*/ 356742 h 411614"/>
              <a:gd name="connsiteX85" fmla="*/ 12668921 w 17229999"/>
              <a:gd name="connsiteY85" fmla="*/ 306429 h 411614"/>
              <a:gd name="connsiteX86" fmla="*/ 12668921 w 17229999"/>
              <a:gd name="connsiteY86" fmla="*/ 105186 h 411614"/>
              <a:gd name="connsiteX87" fmla="*/ 12618608 w 17229999"/>
              <a:gd name="connsiteY87" fmla="*/ 54873 h 411614"/>
              <a:gd name="connsiteX88" fmla="*/ 11948860 w 17229999"/>
              <a:gd name="connsiteY88" fmla="*/ 54873 h 411614"/>
              <a:gd name="connsiteX89" fmla="*/ 11898548 w 17229999"/>
              <a:gd name="connsiteY89" fmla="*/ 105186 h 411614"/>
              <a:gd name="connsiteX90" fmla="*/ 11898548 w 17229999"/>
              <a:gd name="connsiteY90" fmla="*/ 306429 h 411614"/>
              <a:gd name="connsiteX91" fmla="*/ 11948860 w 17229999"/>
              <a:gd name="connsiteY91" fmla="*/ 356742 h 411614"/>
              <a:gd name="connsiteX92" fmla="*/ 12188142 w 17229999"/>
              <a:gd name="connsiteY92" fmla="*/ 356742 h 411614"/>
              <a:gd name="connsiteX93" fmla="*/ 12238455 w 17229999"/>
              <a:gd name="connsiteY93" fmla="*/ 306429 h 411614"/>
              <a:gd name="connsiteX94" fmla="*/ 12238455 w 17229999"/>
              <a:gd name="connsiteY94" fmla="*/ 105186 h 411614"/>
              <a:gd name="connsiteX95" fmla="*/ 12188142 w 17229999"/>
              <a:gd name="connsiteY95" fmla="*/ 54873 h 411614"/>
              <a:gd name="connsiteX96" fmla="*/ 11518395 w 17229999"/>
              <a:gd name="connsiteY96" fmla="*/ 54873 h 411614"/>
              <a:gd name="connsiteX97" fmla="*/ 11468081 w 17229999"/>
              <a:gd name="connsiteY97" fmla="*/ 105186 h 411614"/>
              <a:gd name="connsiteX98" fmla="*/ 11468081 w 17229999"/>
              <a:gd name="connsiteY98" fmla="*/ 306429 h 411614"/>
              <a:gd name="connsiteX99" fmla="*/ 11518395 w 17229999"/>
              <a:gd name="connsiteY99" fmla="*/ 356742 h 411614"/>
              <a:gd name="connsiteX100" fmla="*/ 11757676 w 17229999"/>
              <a:gd name="connsiteY100" fmla="*/ 356742 h 411614"/>
              <a:gd name="connsiteX101" fmla="*/ 11807990 w 17229999"/>
              <a:gd name="connsiteY101" fmla="*/ 306429 h 411614"/>
              <a:gd name="connsiteX102" fmla="*/ 11807990 w 17229999"/>
              <a:gd name="connsiteY102" fmla="*/ 105186 h 411614"/>
              <a:gd name="connsiteX103" fmla="*/ 11757676 w 17229999"/>
              <a:gd name="connsiteY103" fmla="*/ 54873 h 411614"/>
              <a:gd name="connsiteX104" fmla="*/ 11087928 w 17229999"/>
              <a:gd name="connsiteY104" fmla="*/ 54873 h 411614"/>
              <a:gd name="connsiteX105" fmla="*/ 11037615 w 17229999"/>
              <a:gd name="connsiteY105" fmla="*/ 105186 h 411614"/>
              <a:gd name="connsiteX106" fmla="*/ 11037615 w 17229999"/>
              <a:gd name="connsiteY106" fmla="*/ 306429 h 411614"/>
              <a:gd name="connsiteX107" fmla="*/ 11087928 w 17229999"/>
              <a:gd name="connsiteY107" fmla="*/ 356742 h 411614"/>
              <a:gd name="connsiteX108" fmla="*/ 11327210 w 17229999"/>
              <a:gd name="connsiteY108" fmla="*/ 356742 h 411614"/>
              <a:gd name="connsiteX109" fmla="*/ 11377524 w 17229999"/>
              <a:gd name="connsiteY109" fmla="*/ 306429 h 411614"/>
              <a:gd name="connsiteX110" fmla="*/ 11377524 w 17229999"/>
              <a:gd name="connsiteY110" fmla="*/ 105186 h 411614"/>
              <a:gd name="connsiteX111" fmla="*/ 11327210 w 17229999"/>
              <a:gd name="connsiteY111" fmla="*/ 54873 h 411614"/>
              <a:gd name="connsiteX112" fmla="*/ 10657461 w 17229999"/>
              <a:gd name="connsiteY112" fmla="*/ 54873 h 411614"/>
              <a:gd name="connsiteX113" fmla="*/ 10607148 w 17229999"/>
              <a:gd name="connsiteY113" fmla="*/ 105186 h 411614"/>
              <a:gd name="connsiteX114" fmla="*/ 10607148 w 17229999"/>
              <a:gd name="connsiteY114" fmla="*/ 306429 h 411614"/>
              <a:gd name="connsiteX115" fmla="*/ 10657461 w 17229999"/>
              <a:gd name="connsiteY115" fmla="*/ 356742 h 411614"/>
              <a:gd name="connsiteX116" fmla="*/ 10896743 w 17229999"/>
              <a:gd name="connsiteY116" fmla="*/ 356742 h 411614"/>
              <a:gd name="connsiteX117" fmla="*/ 10947055 w 17229999"/>
              <a:gd name="connsiteY117" fmla="*/ 306429 h 411614"/>
              <a:gd name="connsiteX118" fmla="*/ 10947055 w 17229999"/>
              <a:gd name="connsiteY118" fmla="*/ 105186 h 411614"/>
              <a:gd name="connsiteX119" fmla="*/ 10896743 w 17229999"/>
              <a:gd name="connsiteY119" fmla="*/ 54873 h 411614"/>
              <a:gd name="connsiteX120" fmla="*/ 10226994 w 17229999"/>
              <a:gd name="connsiteY120" fmla="*/ 54873 h 411614"/>
              <a:gd name="connsiteX121" fmla="*/ 10176681 w 17229999"/>
              <a:gd name="connsiteY121" fmla="*/ 105186 h 411614"/>
              <a:gd name="connsiteX122" fmla="*/ 10176681 w 17229999"/>
              <a:gd name="connsiteY122" fmla="*/ 306429 h 411614"/>
              <a:gd name="connsiteX123" fmla="*/ 10226994 w 17229999"/>
              <a:gd name="connsiteY123" fmla="*/ 356742 h 411614"/>
              <a:gd name="connsiteX124" fmla="*/ 10466276 w 17229999"/>
              <a:gd name="connsiteY124" fmla="*/ 356742 h 411614"/>
              <a:gd name="connsiteX125" fmla="*/ 10516589 w 17229999"/>
              <a:gd name="connsiteY125" fmla="*/ 306429 h 411614"/>
              <a:gd name="connsiteX126" fmla="*/ 10516589 w 17229999"/>
              <a:gd name="connsiteY126" fmla="*/ 105186 h 411614"/>
              <a:gd name="connsiteX127" fmla="*/ 10466276 w 17229999"/>
              <a:gd name="connsiteY127" fmla="*/ 54873 h 411614"/>
              <a:gd name="connsiteX128" fmla="*/ 9796527 w 17229999"/>
              <a:gd name="connsiteY128" fmla="*/ 54873 h 411614"/>
              <a:gd name="connsiteX129" fmla="*/ 9746215 w 17229999"/>
              <a:gd name="connsiteY129" fmla="*/ 105186 h 411614"/>
              <a:gd name="connsiteX130" fmla="*/ 9746215 w 17229999"/>
              <a:gd name="connsiteY130" fmla="*/ 306429 h 411614"/>
              <a:gd name="connsiteX131" fmla="*/ 9796527 w 17229999"/>
              <a:gd name="connsiteY131" fmla="*/ 356742 h 411614"/>
              <a:gd name="connsiteX132" fmla="*/ 10035809 w 17229999"/>
              <a:gd name="connsiteY132" fmla="*/ 356742 h 411614"/>
              <a:gd name="connsiteX133" fmla="*/ 10086122 w 17229999"/>
              <a:gd name="connsiteY133" fmla="*/ 306429 h 411614"/>
              <a:gd name="connsiteX134" fmla="*/ 10086122 w 17229999"/>
              <a:gd name="connsiteY134" fmla="*/ 105186 h 411614"/>
              <a:gd name="connsiteX135" fmla="*/ 10035809 w 17229999"/>
              <a:gd name="connsiteY135" fmla="*/ 54873 h 411614"/>
              <a:gd name="connsiteX136" fmla="*/ 9366061 w 17229999"/>
              <a:gd name="connsiteY136" fmla="*/ 54873 h 411614"/>
              <a:gd name="connsiteX137" fmla="*/ 9315747 w 17229999"/>
              <a:gd name="connsiteY137" fmla="*/ 105186 h 411614"/>
              <a:gd name="connsiteX138" fmla="*/ 9315747 w 17229999"/>
              <a:gd name="connsiteY138" fmla="*/ 306429 h 411614"/>
              <a:gd name="connsiteX139" fmla="*/ 9366061 w 17229999"/>
              <a:gd name="connsiteY139" fmla="*/ 356742 h 411614"/>
              <a:gd name="connsiteX140" fmla="*/ 9605342 w 17229999"/>
              <a:gd name="connsiteY140" fmla="*/ 356742 h 411614"/>
              <a:gd name="connsiteX141" fmla="*/ 9655656 w 17229999"/>
              <a:gd name="connsiteY141" fmla="*/ 306429 h 411614"/>
              <a:gd name="connsiteX142" fmla="*/ 9655656 w 17229999"/>
              <a:gd name="connsiteY142" fmla="*/ 105186 h 411614"/>
              <a:gd name="connsiteX143" fmla="*/ 9605342 w 17229999"/>
              <a:gd name="connsiteY143" fmla="*/ 54873 h 411614"/>
              <a:gd name="connsiteX144" fmla="*/ 8935592 w 17229999"/>
              <a:gd name="connsiteY144" fmla="*/ 54873 h 411614"/>
              <a:gd name="connsiteX145" fmla="*/ 8885279 w 17229999"/>
              <a:gd name="connsiteY145" fmla="*/ 105186 h 411614"/>
              <a:gd name="connsiteX146" fmla="*/ 8885279 w 17229999"/>
              <a:gd name="connsiteY146" fmla="*/ 306429 h 411614"/>
              <a:gd name="connsiteX147" fmla="*/ 8935592 w 17229999"/>
              <a:gd name="connsiteY147" fmla="*/ 356742 h 411614"/>
              <a:gd name="connsiteX148" fmla="*/ 9174874 w 17229999"/>
              <a:gd name="connsiteY148" fmla="*/ 356742 h 411614"/>
              <a:gd name="connsiteX149" fmla="*/ 9225187 w 17229999"/>
              <a:gd name="connsiteY149" fmla="*/ 306429 h 411614"/>
              <a:gd name="connsiteX150" fmla="*/ 9225187 w 17229999"/>
              <a:gd name="connsiteY150" fmla="*/ 105186 h 411614"/>
              <a:gd name="connsiteX151" fmla="*/ 9174874 w 17229999"/>
              <a:gd name="connsiteY151" fmla="*/ 54873 h 411614"/>
              <a:gd name="connsiteX152" fmla="*/ 8068044 w 17229999"/>
              <a:gd name="connsiteY152" fmla="*/ 54873 h 411614"/>
              <a:gd name="connsiteX153" fmla="*/ 8017731 w 17229999"/>
              <a:gd name="connsiteY153" fmla="*/ 105186 h 411614"/>
              <a:gd name="connsiteX154" fmla="*/ 8017731 w 17229999"/>
              <a:gd name="connsiteY154" fmla="*/ 306429 h 411614"/>
              <a:gd name="connsiteX155" fmla="*/ 8068044 w 17229999"/>
              <a:gd name="connsiteY155" fmla="*/ 356742 h 411614"/>
              <a:gd name="connsiteX156" fmla="*/ 8307326 w 17229999"/>
              <a:gd name="connsiteY156" fmla="*/ 356742 h 411614"/>
              <a:gd name="connsiteX157" fmla="*/ 8357639 w 17229999"/>
              <a:gd name="connsiteY157" fmla="*/ 306429 h 411614"/>
              <a:gd name="connsiteX158" fmla="*/ 8357639 w 17229999"/>
              <a:gd name="connsiteY158" fmla="*/ 105186 h 411614"/>
              <a:gd name="connsiteX159" fmla="*/ 8307326 w 17229999"/>
              <a:gd name="connsiteY159" fmla="*/ 54873 h 411614"/>
              <a:gd name="connsiteX160" fmla="*/ 7637578 w 17229999"/>
              <a:gd name="connsiteY160" fmla="*/ 54873 h 411614"/>
              <a:gd name="connsiteX161" fmla="*/ 7587265 w 17229999"/>
              <a:gd name="connsiteY161" fmla="*/ 105186 h 411614"/>
              <a:gd name="connsiteX162" fmla="*/ 7587265 w 17229999"/>
              <a:gd name="connsiteY162" fmla="*/ 306429 h 411614"/>
              <a:gd name="connsiteX163" fmla="*/ 7637578 w 17229999"/>
              <a:gd name="connsiteY163" fmla="*/ 356742 h 411614"/>
              <a:gd name="connsiteX164" fmla="*/ 7876860 w 17229999"/>
              <a:gd name="connsiteY164" fmla="*/ 356742 h 411614"/>
              <a:gd name="connsiteX165" fmla="*/ 7927173 w 17229999"/>
              <a:gd name="connsiteY165" fmla="*/ 306429 h 411614"/>
              <a:gd name="connsiteX166" fmla="*/ 7927173 w 17229999"/>
              <a:gd name="connsiteY166" fmla="*/ 105186 h 411614"/>
              <a:gd name="connsiteX167" fmla="*/ 7876860 w 17229999"/>
              <a:gd name="connsiteY167" fmla="*/ 54873 h 411614"/>
              <a:gd name="connsiteX168" fmla="*/ 7207112 w 17229999"/>
              <a:gd name="connsiteY168" fmla="*/ 54873 h 411614"/>
              <a:gd name="connsiteX169" fmla="*/ 7156799 w 17229999"/>
              <a:gd name="connsiteY169" fmla="*/ 105186 h 411614"/>
              <a:gd name="connsiteX170" fmla="*/ 7156799 w 17229999"/>
              <a:gd name="connsiteY170" fmla="*/ 306429 h 411614"/>
              <a:gd name="connsiteX171" fmla="*/ 7207112 w 17229999"/>
              <a:gd name="connsiteY171" fmla="*/ 356742 h 411614"/>
              <a:gd name="connsiteX172" fmla="*/ 7446394 w 17229999"/>
              <a:gd name="connsiteY172" fmla="*/ 356742 h 411614"/>
              <a:gd name="connsiteX173" fmla="*/ 7496707 w 17229999"/>
              <a:gd name="connsiteY173" fmla="*/ 306429 h 411614"/>
              <a:gd name="connsiteX174" fmla="*/ 7496707 w 17229999"/>
              <a:gd name="connsiteY174" fmla="*/ 105186 h 411614"/>
              <a:gd name="connsiteX175" fmla="*/ 7446394 w 17229999"/>
              <a:gd name="connsiteY175" fmla="*/ 54873 h 411614"/>
              <a:gd name="connsiteX176" fmla="*/ 6776646 w 17229999"/>
              <a:gd name="connsiteY176" fmla="*/ 54873 h 411614"/>
              <a:gd name="connsiteX177" fmla="*/ 6726333 w 17229999"/>
              <a:gd name="connsiteY177" fmla="*/ 105186 h 411614"/>
              <a:gd name="connsiteX178" fmla="*/ 6726333 w 17229999"/>
              <a:gd name="connsiteY178" fmla="*/ 306429 h 411614"/>
              <a:gd name="connsiteX179" fmla="*/ 6776646 w 17229999"/>
              <a:gd name="connsiteY179" fmla="*/ 356742 h 411614"/>
              <a:gd name="connsiteX180" fmla="*/ 7015928 w 17229999"/>
              <a:gd name="connsiteY180" fmla="*/ 356742 h 411614"/>
              <a:gd name="connsiteX181" fmla="*/ 7066241 w 17229999"/>
              <a:gd name="connsiteY181" fmla="*/ 306429 h 411614"/>
              <a:gd name="connsiteX182" fmla="*/ 7066241 w 17229999"/>
              <a:gd name="connsiteY182" fmla="*/ 105186 h 411614"/>
              <a:gd name="connsiteX183" fmla="*/ 7015928 w 17229999"/>
              <a:gd name="connsiteY183" fmla="*/ 54873 h 411614"/>
              <a:gd name="connsiteX184" fmla="*/ 6346180 w 17229999"/>
              <a:gd name="connsiteY184" fmla="*/ 54873 h 411614"/>
              <a:gd name="connsiteX185" fmla="*/ 6295867 w 17229999"/>
              <a:gd name="connsiteY185" fmla="*/ 105186 h 411614"/>
              <a:gd name="connsiteX186" fmla="*/ 6295867 w 17229999"/>
              <a:gd name="connsiteY186" fmla="*/ 306429 h 411614"/>
              <a:gd name="connsiteX187" fmla="*/ 6346180 w 17229999"/>
              <a:gd name="connsiteY187" fmla="*/ 356742 h 411614"/>
              <a:gd name="connsiteX188" fmla="*/ 6585462 w 17229999"/>
              <a:gd name="connsiteY188" fmla="*/ 356742 h 411614"/>
              <a:gd name="connsiteX189" fmla="*/ 6635775 w 17229999"/>
              <a:gd name="connsiteY189" fmla="*/ 306429 h 411614"/>
              <a:gd name="connsiteX190" fmla="*/ 6635775 w 17229999"/>
              <a:gd name="connsiteY190" fmla="*/ 105186 h 411614"/>
              <a:gd name="connsiteX191" fmla="*/ 6585462 w 17229999"/>
              <a:gd name="connsiteY191" fmla="*/ 54873 h 411614"/>
              <a:gd name="connsiteX192" fmla="*/ 5915714 w 17229999"/>
              <a:gd name="connsiteY192" fmla="*/ 54873 h 411614"/>
              <a:gd name="connsiteX193" fmla="*/ 5865401 w 17229999"/>
              <a:gd name="connsiteY193" fmla="*/ 105186 h 411614"/>
              <a:gd name="connsiteX194" fmla="*/ 5865401 w 17229999"/>
              <a:gd name="connsiteY194" fmla="*/ 306429 h 411614"/>
              <a:gd name="connsiteX195" fmla="*/ 5915714 w 17229999"/>
              <a:gd name="connsiteY195" fmla="*/ 356742 h 411614"/>
              <a:gd name="connsiteX196" fmla="*/ 6154996 w 17229999"/>
              <a:gd name="connsiteY196" fmla="*/ 356742 h 411614"/>
              <a:gd name="connsiteX197" fmla="*/ 6205309 w 17229999"/>
              <a:gd name="connsiteY197" fmla="*/ 306429 h 411614"/>
              <a:gd name="connsiteX198" fmla="*/ 6205309 w 17229999"/>
              <a:gd name="connsiteY198" fmla="*/ 105186 h 411614"/>
              <a:gd name="connsiteX199" fmla="*/ 6154996 w 17229999"/>
              <a:gd name="connsiteY199" fmla="*/ 54873 h 411614"/>
              <a:gd name="connsiteX200" fmla="*/ 5485248 w 17229999"/>
              <a:gd name="connsiteY200" fmla="*/ 54873 h 411614"/>
              <a:gd name="connsiteX201" fmla="*/ 5434935 w 17229999"/>
              <a:gd name="connsiteY201" fmla="*/ 105186 h 411614"/>
              <a:gd name="connsiteX202" fmla="*/ 5434935 w 17229999"/>
              <a:gd name="connsiteY202" fmla="*/ 306429 h 411614"/>
              <a:gd name="connsiteX203" fmla="*/ 5485248 w 17229999"/>
              <a:gd name="connsiteY203" fmla="*/ 356742 h 411614"/>
              <a:gd name="connsiteX204" fmla="*/ 5724530 w 17229999"/>
              <a:gd name="connsiteY204" fmla="*/ 356742 h 411614"/>
              <a:gd name="connsiteX205" fmla="*/ 5774843 w 17229999"/>
              <a:gd name="connsiteY205" fmla="*/ 306429 h 411614"/>
              <a:gd name="connsiteX206" fmla="*/ 5774843 w 17229999"/>
              <a:gd name="connsiteY206" fmla="*/ 105186 h 411614"/>
              <a:gd name="connsiteX207" fmla="*/ 5724530 w 17229999"/>
              <a:gd name="connsiteY207" fmla="*/ 54873 h 411614"/>
              <a:gd name="connsiteX208" fmla="*/ 5054782 w 17229999"/>
              <a:gd name="connsiteY208" fmla="*/ 54873 h 411614"/>
              <a:gd name="connsiteX209" fmla="*/ 5004469 w 17229999"/>
              <a:gd name="connsiteY209" fmla="*/ 105186 h 411614"/>
              <a:gd name="connsiteX210" fmla="*/ 5004469 w 17229999"/>
              <a:gd name="connsiteY210" fmla="*/ 306429 h 411614"/>
              <a:gd name="connsiteX211" fmla="*/ 5054782 w 17229999"/>
              <a:gd name="connsiteY211" fmla="*/ 356742 h 411614"/>
              <a:gd name="connsiteX212" fmla="*/ 5294064 w 17229999"/>
              <a:gd name="connsiteY212" fmla="*/ 356742 h 411614"/>
              <a:gd name="connsiteX213" fmla="*/ 5344377 w 17229999"/>
              <a:gd name="connsiteY213" fmla="*/ 306429 h 411614"/>
              <a:gd name="connsiteX214" fmla="*/ 5344377 w 17229999"/>
              <a:gd name="connsiteY214" fmla="*/ 105186 h 411614"/>
              <a:gd name="connsiteX215" fmla="*/ 5294064 w 17229999"/>
              <a:gd name="connsiteY215" fmla="*/ 54873 h 411614"/>
              <a:gd name="connsiteX216" fmla="*/ 4624316 w 17229999"/>
              <a:gd name="connsiteY216" fmla="*/ 54873 h 411614"/>
              <a:gd name="connsiteX217" fmla="*/ 4574003 w 17229999"/>
              <a:gd name="connsiteY217" fmla="*/ 105186 h 411614"/>
              <a:gd name="connsiteX218" fmla="*/ 4574003 w 17229999"/>
              <a:gd name="connsiteY218" fmla="*/ 306429 h 411614"/>
              <a:gd name="connsiteX219" fmla="*/ 4624316 w 17229999"/>
              <a:gd name="connsiteY219" fmla="*/ 356742 h 411614"/>
              <a:gd name="connsiteX220" fmla="*/ 4863598 w 17229999"/>
              <a:gd name="connsiteY220" fmla="*/ 356742 h 411614"/>
              <a:gd name="connsiteX221" fmla="*/ 4913911 w 17229999"/>
              <a:gd name="connsiteY221" fmla="*/ 306429 h 411614"/>
              <a:gd name="connsiteX222" fmla="*/ 4913911 w 17229999"/>
              <a:gd name="connsiteY222" fmla="*/ 105186 h 411614"/>
              <a:gd name="connsiteX223" fmla="*/ 4863598 w 17229999"/>
              <a:gd name="connsiteY223" fmla="*/ 54873 h 411614"/>
              <a:gd name="connsiteX224" fmla="*/ 4193850 w 17229999"/>
              <a:gd name="connsiteY224" fmla="*/ 54873 h 411614"/>
              <a:gd name="connsiteX225" fmla="*/ 4143537 w 17229999"/>
              <a:gd name="connsiteY225" fmla="*/ 105186 h 411614"/>
              <a:gd name="connsiteX226" fmla="*/ 4143537 w 17229999"/>
              <a:gd name="connsiteY226" fmla="*/ 306429 h 411614"/>
              <a:gd name="connsiteX227" fmla="*/ 4193850 w 17229999"/>
              <a:gd name="connsiteY227" fmla="*/ 356742 h 411614"/>
              <a:gd name="connsiteX228" fmla="*/ 4433132 w 17229999"/>
              <a:gd name="connsiteY228" fmla="*/ 356742 h 411614"/>
              <a:gd name="connsiteX229" fmla="*/ 4483445 w 17229999"/>
              <a:gd name="connsiteY229" fmla="*/ 306429 h 411614"/>
              <a:gd name="connsiteX230" fmla="*/ 4483445 w 17229999"/>
              <a:gd name="connsiteY230" fmla="*/ 105186 h 411614"/>
              <a:gd name="connsiteX231" fmla="*/ 4433132 w 17229999"/>
              <a:gd name="connsiteY231" fmla="*/ 54873 h 411614"/>
              <a:gd name="connsiteX232" fmla="*/ 3763384 w 17229999"/>
              <a:gd name="connsiteY232" fmla="*/ 54873 h 411614"/>
              <a:gd name="connsiteX233" fmla="*/ 3713071 w 17229999"/>
              <a:gd name="connsiteY233" fmla="*/ 105186 h 411614"/>
              <a:gd name="connsiteX234" fmla="*/ 3713071 w 17229999"/>
              <a:gd name="connsiteY234" fmla="*/ 306429 h 411614"/>
              <a:gd name="connsiteX235" fmla="*/ 3763384 w 17229999"/>
              <a:gd name="connsiteY235" fmla="*/ 356742 h 411614"/>
              <a:gd name="connsiteX236" fmla="*/ 4002666 w 17229999"/>
              <a:gd name="connsiteY236" fmla="*/ 356742 h 411614"/>
              <a:gd name="connsiteX237" fmla="*/ 4052979 w 17229999"/>
              <a:gd name="connsiteY237" fmla="*/ 306429 h 411614"/>
              <a:gd name="connsiteX238" fmla="*/ 4052979 w 17229999"/>
              <a:gd name="connsiteY238" fmla="*/ 105186 h 411614"/>
              <a:gd name="connsiteX239" fmla="*/ 4002666 w 17229999"/>
              <a:gd name="connsiteY239" fmla="*/ 54873 h 411614"/>
              <a:gd name="connsiteX240" fmla="*/ 3332918 w 17229999"/>
              <a:gd name="connsiteY240" fmla="*/ 54873 h 411614"/>
              <a:gd name="connsiteX241" fmla="*/ 3282606 w 17229999"/>
              <a:gd name="connsiteY241" fmla="*/ 105186 h 411614"/>
              <a:gd name="connsiteX242" fmla="*/ 3282606 w 17229999"/>
              <a:gd name="connsiteY242" fmla="*/ 306429 h 411614"/>
              <a:gd name="connsiteX243" fmla="*/ 3332918 w 17229999"/>
              <a:gd name="connsiteY243" fmla="*/ 356742 h 411614"/>
              <a:gd name="connsiteX244" fmla="*/ 3572200 w 17229999"/>
              <a:gd name="connsiteY244" fmla="*/ 356742 h 411614"/>
              <a:gd name="connsiteX245" fmla="*/ 3622513 w 17229999"/>
              <a:gd name="connsiteY245" fmla="*/ 306429 h 411614"/>
              <a:gd name="connsiteX246" fmla="*/ 3622513 w 17229999"/>
              <a:gd name="connsiteY246" fmla="*/ 105186 h 411614"/>
              <a:gd name="connsiteX247" fmla="*/ 3572200 w 17229999"/>
              <a:gd name="connsiteY247" fmla="*/ 54873 h 411614"/>
              <a:gd name="connsiteX248" fmla="*/ 2902453 w 17229999"/>
              <a:gd name="connsiteY248" fmla="*/ 54873 h 411614"/>
              <a:gd name="connsiteX249" fmla="*/ 2852139 w 17229999"/>
              <a:gd name="connsiteY249" fmla="*/ 105186 h 411614"/>
              <a:gd name="connsiteX250" fmla="*/ 2852139 w 17229999"/>
              <a:gd name="connsiteY250" fmla="*/ 306429 h 411614"/>
              <a:gd name="connsiteX251" fmla="*/ 2902453 w 17229999"/>
              <a:gd name="connsiteY251" fmla="*/ 356742 h 411614"/>
              <a:gd name="connsiteX252" fmla="*/ 3141734 w 17229999"/>
              <a:gd name="connsiteY252" fmla="*/ 356742 h 411614"/>
              <a:gd name="connsiteX253" fmla="*/ 3192048 w 17229999"/>
              <a:gd name="connsiteY253" fmla="*/ 306429 h 411614"/>
              <a:gd name="connsiteX254" fmla="*/ 3192048 w 17229999"/>
              <a:gd name="connsiteY254" fmla="*/ 105186 h 411614"/>
              <a:gd name="connsiteX255" fmla="*/ 3141734 w 17229999"/>
              <a:gd name="connsiteY255" fmla="*/ 54873 h 411614"/>
              <a:gd name="connsiteX256" fmla="*/ 2471986 w 17229999"/>
              <a:gd name="connsiteY256" fmla="*/ 54873 h 411614"/>
              <a:gd name="connsiteX257" fmla="*/ 2421673 w 17229999"/>
              <a:gd name="connsiteY257" fmla="*/ 105186 h 411614"/>
              <a:gd name="connsiteX258" fmla="*/ 2421673 w 17229999"/>
              <a:gd name="connsiteY258" fmla="*/ 306429 h 411614"/>
              <a:gd name="connsiteX259" fmla="*/ 2471986 w 17229999"/>
              <a:gd name="connsiteY259" fmla="*/ 356742 h 411614"/>
              <a:gd name="connsiteX260" fmla="*/ 2711268 w 17229999"/>
              <a:gd name="connsiteY260" fmla="*/ 356742 h 411614"/>
              <a:gd name="connsiteX261" fmla="*/ 2761582 w 17229999"/>
              <a:gd name="connsiteY261" fmla="*/ 306429 h 411614"/>
              <a:gd name="connsiteX262" fmla="*/ 2761582 w 17229999"/>
              <a:gd name="connsiteY262" fmla="*/ 105186 h 411614"/>
              <a:gd name="connsiteX263" fmla="*/ 2711268 w 17229999"/>
              <a:gd name="connsiteY263" fmla="*/ 54873 h 411614"/>
              <a:gd name="connsiteX264" fmla="*/ 2041519 w 17229999"/>
              <a:gd name="connsiteY264" fmla="*/ 54873 h 411614"/>
              <a:gd name="connsiteX265" fmla="*/ 1991206 w 17229999"/>
              <a:gd name="connsiteY265" fmla="*/ 105186 h 411614"/>
              <a:gd name="connsiteX266" fmla="*/ 1991206 w 17229999"/>
              <a:gd name="connsiteY266" fmla="*/ 306429 h 411614"/>
              <a:gd name="connsiteX267" fmla="*/ 2041519 w 17229999"/>
              <a:gd name="connsiteY267" fmla="*/ 356742 h 411614"/>
              <a:gd name="connsiteX268" fmla="*/ 2280801 w 17229999"/>
              <a:gd name="connsiteY268" fmla="*/ 356742 h 411614"/>
              <a:gd name="connsiteX269" fmla="*/ 2331113 w 17229999"/>
              <a:gd name="connsiteY269" fmla="*/ 306429 h 411614"/>
              <a:gd name="connsiteX270" fmla="*/ 2331113 w 17229999"/>
              <a:gd name="connsiteY270" fmla="*/ 105186 h 411614"/>
              <a:gd name="connsiteX271" fmla="*/ 2280801 w 17229999"/>
              <a:gd name="connsiteY271" fmla="*/ 54873 h 411614"/>
              <a:gd name="connsiteX272" fmla="*/ 1611052 w 17229999"/>
              <a:gd name="connsiteY272" fmla="*/ 54873 h 411614"/>
              <a:gd name="connsiteX273" fmla="*/ 1560739 w 17229999"/>
              <a:gd name="connsiteY273" fmla="*/ 105186 h 411614"/>
              <a:gd name="connsiteX274" fmla="*/ 1560739 w 17229999"/>
              <a:gd name="connsiteY274" fmla="*/ 306429 h 411614"/>
              <a:gd name="connsiteX275" fmla="*/ 1611052 w 17229999"/>
              <a:gd name="connsiteY275" fmla="*/ 356742 h 411614"/>
              <a:gd name="connsiteX276" fmla="*/ 1850334 w 17229999"/>
              <a:gd name="connsiteY276" fmla="*/ 356742 h 411614"/>
              <a:gd name="connsiteX277" fmla="*/ 1900647 w 17229999"/>
              <a:gd name="connsiteY277" fmla="*/ 306429 h 411614"/>
              <a:gd name="connsiteX278" fmla="*/ 1900647 w 17229999"/>
              <a:gd name="connsiteY278" fmla="*/ 105186 h 411614"/>
              <a:gd name="connsiteX279" fmla="*/ 1850334 w 17229999"/>
              <a:gd name="connsiteY279" fmla="*/ 54873 h 411614"/>
              <a:gd name="connsiteX280" fmla="*/ 1180585 w 17229999"/>
              <a:gd name="connsiteY280" fmla="*/ 54873 h 411614"/>
              <a:gd name="connsiteX281" fmla="*/ 1130273 w 17229999"/>
              <a:gd name="connsiteY281" fmla="*/ 105186 h 411614"/>
              <a:gd name="connsiteX282" fmla="*/ 1130273 w 17229999"/>
              <a:gd name="connsiteY282" fmla="*/ 306429 h 411614"/>
              <a:gd name="connsiteX283" fmla="*/ 1180585 w 17229999"/>
              <a:gd name="connsiteY283" fmla="*/ 356742 h 411614"/>
              <a:gd name="connsiteX284" fmla="*/ 1419867 w 17229999"/>
              <a:gd name="connsiteY284" fmla="*/ 356742 h 411614"/>
              <a:gd name="connsiteX285" fmla="*/ 1470180 w 17229999"/>
              <a:gd name="connsiteY285" fmla="*/ 306429 h 411614"/>
              <a:gd name="connsiteX286" fmla="*/ 1470180 w 17229999"/>
              <a:gd name="connsiteY286" fmla="*/ 105186 h 411614"/>
              <a:gd name="connsiteX287" fmla="*/ 1419867 w 17229999"/>
              <a:gd name="connsiteY287" fmla="*/ 54873 h 411614"/>
              <a:gd name="connsiteX288" fmla="*/ 750119 w 17229999"/>
              <a:gd name="connsiteY288" fmla="*/ 54873 h 411614"/>
              <a:gd name="connsiteX289" fmla="*/ 699805 w 17229999"/>
              <a:gd name="connsiteY289" fmla="*/ 105186 h 411614"/>
              <a:gd name="connsiteX290" fmla="*/ 699805 w 17229999"/>
              <a:gd name="connsiteY290" fmla="*/ 306429 h 411614"/>
              <a:gd name="connsiteX291" fmla="*/ 750119 w 17229999"/>
              <a:gd name="connsiteY291" fmla="*/ 356742 h 411614"/>
              <a:gd name="connsiteX292" fmla="*/ 989400 w 17229999"/>
              <a:gd name="connsiteY292" fmla="*/ 356742 h 411614"/>
              <a:gd name="connsiteX293" fmla="*/ 1039714 w 17229999"/>
              <a:gd name="connsiteY293" fmla="*/ 306429 h 411614"/>
              <a:gd name="connsiteX294" fmla="*/ 1039714 w 17229999"/>
              <a:gd name="connsiteY294" fmla="*/ 105186 h 411614"/>
              <a:gd name="connsiteX295" fmla="*/ 989400 w 17229999"/>
              <a:gd name="connsiteY295" fmla="*/ 54873 h 411614"/>
              <a:gd name="connsiteX296" fmla="*/ 319650 w 17229999"/>
              <a:gd name="connsiteY296" fmla="*/ 54873 h 411614"/>
              <a:gd name="connsiteX297" fmla="*/ 269337 w 17229999"/>
              <a:gd name="connsiteY297" fmla="*/ 105186 h 411614"/>
              <a:gd name="connsiteX298" fmla="*/ 269337 w 17229999"/>
              <a:gd name="connsiteY298" fmla="*/ 306429 h 411614"/>
              <a:gd name="connsiteX299" fmla="*/ 319650 w 17229999"/>
              <a:gd name="connsiteY299" fmla="*/ 356742 h 411614"/>
              <a:gd name="connsiteX300" fmla="*/ 558932 w 17229999"/>
              <a:gd name="connsiteY300" fmla="*/ 356742 h 411614"/>
              <a:gd name="connsiteX301" fmla="*/ 609245 w 17229999"/>
              <a:gd name="connsiteY301" fmla="*/ 306429 h 411614"/>
              <a:gd name="connsiteX302" fmla="*/ 609245 w 17229999"/>
              <a:gd name="connsiteY302" fmla="*/ 105186 h 411614"/>
              <a:gd name="connsiteX303" fmla="*/ 558932 w 17229999"/>
              <a:gd name="connsiteY303" fmla="*/ 54873 h 411614"/>
              <a:gd name="connsiteX304" fmla="*/ 8615942 w 17229999"/>
              <a:gd name="connsiteY304" fmla="*/ 0 h 411614"/>
              <a:gd name="connsiteX305" fmla="*/ 17229999 w 17229999"/>
              <a:gd name="connsiteY305" fmla="*/ 0 h 411614"/>
              <a:gd name="connsiteX306" fmla="*/ 17229999 w 17229999"/>
              <a:gd name="connsiteY306" fmla="*/ 54873 h 411614"/>
              <a:gd name="connsiteX307" fmla="*/ 17114455 w 17229999"/>
              <a:gd name="connsiteY307" fmla="*/ 54873 h 411614"/>
              <a:gd name="connsiteX308" fmla="*/ 17064142 w 17229999"/>
              <a:gd name="connsiteY308" fmla="*/ 105186 h 411614"/>
              <a:gd name="connsiteX309" fmla="*/ 17064142 w 17229999"/>
              <a:gd name="connsiteY309" fmla="*/ 306429 h 411614"/>
              <a:gd name="connsiteX310" fmla="*/ 17114455 w 17229999"/>
              <a:gd name="connsiteY310" fmla="*/ 356742 h 411614"/>
              <a:gd name="connsiteX311" fmla="*/ 17229999 w 17229999"/>
              <a:gd name="connsiteY311" fmla="*/ 356742 h 411614"/>
              <a:gd name="connsiteX312" fmla="*/ 17229999 w 17229999"/>
              <a:gd name="connsiteY312" fmla="*/ 411614 h 411614"/>
              <a:gd name="connsiteX313" fmla="*/ 8615942 w 17229999"/>
              <a:gd name="connsiteY313" fmla="*/ 411614 h 411614"/>
              <a:gd name="connsiteX314" fmla="*/ 8615942 w 17229999"/>
              <a:gd name="connsiteY314" fmla="*/ 356742 h 411614"/>
              <a:gd name="connsiteX315" fmla="*/ 8744409 w 17229999"/>
              <a:gd name="connsiteY315" fmla="*/ 356742 h 411614"/>
              <a:gd name="connsiteX316" fmla="*/ 8794722 w 17229999"/>
              <a:gd name="connsiteY316" fmla="*/ 306429 h 411614"/>
              <a:gd name="connsiteX317" fmla="*/ 8794722 w 17229999"/>
              <a:gd name="connsiteY317" fmla="*/ 105186 h 411614"/>
              <a:gd name="connsiteX318" fmla="*/ 8744409 w 17229999"/>
              <a:gd name="connsiteY318" fmla="*/ 54873 h 411614"/>
              <a:gd name="connsiteX319" fmla="*/ 8615942 w 17229999"/>
              <a:gd name="connsiteY319" fmla="*/ 54873 h 411614"/>
              <a:gd name="connsiteX320" fmla="*/ 0 w 17229999"/>
              <a:gd name="connsiteY320" fmla="*/ 0 h 411614"/>
              <a:gd name="connsiteX321" fmla="*/ 8614057 w 17229999"/>
              <a:gd name="connsiteY321" fmla="*/ 0 h 411614"/>
              <a:gd name="connsiteX322" fmla="*/ 8614057 w 17229999"/>
              <a:gd name="connsiteY322" fmla="*/ 54873 h 411614"/>
              <a:gd name="connsiteX323" fmla="*/ 8498513 w 17229999"/>
              <a:gd name="connsiteY323" fmla="*/ 54873 h 411614"/>
              <a:gd name="connsiteX324" fmla="*/ 8448200 w 17229999"/>
              <a:gd name="connsiteY324" fmla="*/ 105186 h 411614"/>
              <a:gd name="connsiteX325" fmla="*/ 8448200 w 17229999"/>
              <a:gd name="connsiteY325" fmla="*/ 306429 h 411614"/>
              <a:gd name="connsiteX326" fmla="*/ 8498513 w 17229999"/>
              <a:gd name="connsiteY326" fmla="*/ 356742 h 411614"/>
              <a:gd name="connsiteX327" fmla="*/ 8614057 w 17229999"/>
              <a:gd name="connsiteY327" fmla="*/ 356742 h 411614"/>
              <a:gd name="connsiteX328" fmla="*/ 8614057 w 17229999"/>
              <a:gd name="connsiteY328" fmla="*/ 411614 h 411614"/>
              <a:gd name="connsiteX329" fmla="*/ 0 w 17229999"/>
              <a:gd name="connsiteY329" fmla="*/ 411614 h 411614"/>
              <a:gd name="connsiteX330" fmla="*/ 0 w 17229999"/>
              <a:gd name="connsiteY330" fmla="*/ 356742 h 411614"/>
              <a:gd name="connsiteX331" fmla="*/ 128467 w 17229999"/>
              <a:gd name="connsiteY331" fmla="*/ 356742 h 411614"/>
              <a:gd name="connsiteX332" fmla="*/ 178780 w 17229999"/>
              <a:gd name="connsiteY332" fmla="*/ 306429 h 411614"/>
              <a:gd name="connsiteX333" fmla="*/ 178780 w 17229999"/>
              <a:gd name="connsiteY333" fmla="*/ 105186 h 411614"/>
              <a:gd name="connsiteX334" fmla="*/ 128467 w 17229999"/>
              <a:gd name="connsiteY334" fmla="*/ 54873 h 411614"/>
              <a:gd name="connsiteX335" fmla="*/ 0 w 17229999"/>
              <a:gd name="connsiteY335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17229999" h="411614">
                <a:moveTo>
                  <a:pt x="16683986" y="54873"/>
                </a:moveTo>
                <a:cubicBezTo>
                  <a:pt x="16656199" y="54873"/>
                  <a:pt x="16633673" y="77399"/>
                  <a:pt x="16633673" y="105186"/>
                </a:cubicBezTo>
                <a:lnTo>
                  <a:pt x="16633673" y="306429"/>
                </a:lnTo>
                <a:cubicBezTo>
                  <a:pt x="16633673" y="334216"/>
                  <a:pt x="16656199" y="356742"/>
                  <a:pt x="16683986" y="356742"/>
                </a:cubicBezTo>
                <a:lnTo>
                  <a:pt x="16923268" y="356742"/>
                </a:lnTo>
                <a:cubicBezTo>
                  <a:pt x="16951055" y="356742"/>
                  <a:pt x="16973581" y="334216"/>
                  <a:pt x="16973581" y="306429"/>
                </a:cubicBezTo>
                <a:lnTo>
                  <a:pt x="16973581" y="105186"/>
                </a:lnTo>
                <a:cubicBezTo>
                  <a:pt x="16973581" y="77399"/>
                  <a:pt x="16951055" y="54873"/>
                  <a:pt x="16923268" y="54873"/>
                </a:cubicBezTo>
                <a:close/>
                <a:moveTo>
                  <a:pt x="16253520" y="54873"/>
                </a:moveTo>
                <a:cubicBezTo>
                  <a:pt x="16225733" y="54873"/>
                  <a:pt x="16203207" y="77399"/>
                  <a:pt x="16203207" y="105186"/>
                </a:cubicBezTo>
                <a:lnTo>
                  <a:pt x="16203207" y="306429"/>
                </a:lnTo>
                <a:cubicBezTo>
                  <a:pt x="16203207" y="334216"/>
                  <a:pt x="16225733" y="356742"/>
                  <a:pt x="16253520" y="356742"/>
                </a:cubicBezTo>
                <a:lnTo>
                  <a:pt x="16492802" y="356742"/>
                </a:lnTo>
                <a:cubicBezTo>
                  <a:pt x="16520589" y="356742"/>
                  <a:pt x="16543115" y="334216"/>
                  <a:pt x="16543115" y="306429"/>
                </a:cubicBezTo>
                <a:lnTo>
                  <a:pt x="16543115" y="105186"/>
                </a:lnTo>
                <a:cubicBezTo>
                  <a:pt x="16543115" y="77399"/>
                  <a:pt x="16520589" y="54873"/>
                  <a:pt x="16492802" y="54873"/>
                </a:cubicBezTo>
                <a:close/>
                <a:moveTo>
                  <a:pt x="15823054" y="54873"/>
                </a:moveTo>
                <a:cubicBezTo>
                  <a:pt x="15795267" y="54873"/>
                  <a:pt x="15772741" y="77399"/>
                  <a:pt x="15772741" y="105186"/>
                </a:cubicBezTo>
                <a:lnTo>
                  <a:pt x="15772741" y="306429"/>
                </a:lnTo>
                <a:cubicBezTo>
                  <a:pt x="15772741" y="334216"/>
                  <a:pt x="15795267" y="356742"/>
                  <a:pt x="15823054" y="356742"/>
                </a:cubicBezTo>
                <a:lnTo>
                  <a:pt x="16062336" y="356742"/>
                </a:lnTo>
                <a:cubicBezTo>
                  <a:pt x="16090123" y="356742"/>
                  <a:pt x="16112649" y="334216"/>
                  <a:pt x="16112649" y="306429"/>
                </a:cubicBezTo>
                <a:lnTo>
                  <a:pt x="16112649" y="105186"/>
                </a:lnTo>
                <a:cubicBezTo>
                  <a:pt x="16112649" y="77399"/>
                  <a:pt x="16090123" y="54873"/>
                  <a:pt x="16062336" y="54873"/>
                </a:cubicBezTo>
                <a:close/>
                <a:moveTo>
                  <a:pt x="15392588" y="54873"/>
                </a:moveTo>
                <a:cubicBezTo>
                  <a:pt x="15364801" y="54873"/>
                  <a:pt x="15342275" y="77399"/>
                  <a:pt x="15342275" y="105186"/>
                </a:cubicBezTo>
                <a:lnTo>
                  <a:pt x="15342275" y="306429"/>
                </a:lnTo>
                <a:cubicBezTo>
                  <a:pt x="15342275" y="334216"/>
                  <a:pt x="15364801" y="356742"/>
                  <a:pt x="15392588" y="356742"/>
                </a:cubicBezTo>
                <a:lnTo>
                  <a:pt x="15631870" y="356742"/>
                </a:lnTo>
                <a:cubicBezTo>
                  <a:pt x="15659657" y="356742"/>
                  <a:pt x="15682183" y="334216"/>
                  <a:pt x="15682183" y="306429"/>
                </a:cubicBezTo>
                <a:lnTo>
                  <a:pt x="15682183" y="105186"/>
                </a:lnTo>
                <a:cubicBezTo>
                  <a:pt x="15682183" y="77399"/>
                  <a:pt x="15659657" y="54873"/>
                  <a:pt x="15631870" y="54873"/>
                </a:cubicBezTo>
                <a:close/>
                <a:moveTo>
                  <a:pt x="14962122" y="54873"/>
                </a:moveTo>
                <a:cubicBezTo>
                  <a:pt x="14934335" y="54873"/>
                  <a:pt x="14911809" y="77399"/>
                  <a:pt x="14911809" y="105186"/>
                </a:cubicBezTo>
                <a:lnTo>
                  <a:pt x="14911809" y="306429"/>
                </a:lnTo>
                <a:cubicBezTo>
                  <a:pt x="14911809" y="334216"/>
                  <a:pt x="14934335" y="356742"/>
                  <a:pt x="14962122" y="356742"/>
                </a:cubicBezTo>
                <a:lnTo>
                  <a:pt x="15201404" y="356742"/>
                </a:lnTo>
                <a:cubicBezTo>
                  <a:pt x="15229191" y="356742"/>
                  <a:pt x="15251717" y="334216"/>
                  <a:pt x="15251717" y="306429"/>
                </a:cubicBezTo>
                <a:lnTo>
                  <a:pt x="15251717" y="105186"/>
                </a:lnTo>
                <a:cubicBezTo>
                  <a:pt x="15251717" y="77399"/>
                  <a:pt x="15229191" y="54873"/>
                  <a:pt x="15201404" y="54873"/>
                </a:cubicBezTo>
                <a:close/>
                <a:moveTo>
                  <a:pt x="14531656" y="54873"/>
                </a:moveTo>
                <a:cubicBezTo>
                  <a:pt x="14503869" y="54873"/>
                  <a:pt x="14481343" y="77399"/>
                  <a:pt x="14481343" y="105186"/>
                </a:cubicBezTo>
                <a:lnTo>
                  <a:pt x="14481343" y="306429"/>
                </a:lnTo>
                <a:cubicBezTo>
                  <a:pt x="14481343" y="334216"/>
                  <a:pt x="14503869" y="356742"/>
                  <a:pt x="14531656" y="356742"/>
                </a:cubicBezTo>
                <a:lnTo>
                  <a:pt x="14770938" y="356742"/>
                </a:lnTo>
                <a:cubicBezTo>
                  <a:pt x="14798725" y="356742"/>
                  <a:pt x="14821251" y="334216"/>
                  <a:pt x="14821251" y="306429"/>
                </a:cubicBezTo>
                <a:lnTo>
                  <a:pt x="14821251" y="105186"/>
                </a:lnTo>
                <a:cubicBezTo>
                  <a:pt x="14821251" y="77399"/>
                  <a:pt x="14798725" y="54873"/>
                  <a:pt x="14770938" y="54873"/>
                </a:cubicBezTo>
                <a:close/>
                <a:moveTo>
                  <a:pt x="14101190" y="54873"/>
                </a:moveTo>
                <a:cubicBezTo>
                  <a:pt x="14073403" y="54873"/>
                  <a:pt x="14050877" y="77399"/>
                  <a:pt x="14050877" y="105186"/>
                </a:cubicBezTo>
                <a:lnTo>
                  <a:pt x="14050877" y="306429"/>
                </a:lnTo>
                <a:cubicBezTo>
                  <a:pt x="14050877" y="334216"/>
                  <a:pt x="14073403" y="356742"/>
                  <a:pt x="14101190" y="356742"/>
                </a:cubicBezTo>
                <a:lnTo>
                  <a:pt x="14340472" y="356742"/>
                </a:lnTo>
                <a:cubicBezTo>
                  <a:pt x="14368259" y="356742"/>
                  <a:pt x="14390785" y="334216"/>
                  <a:pt x="14390785" y="306429"/>
                </a:cubicBezTo>
                <a:lnTo>
                  <a:pt x="14390785" y="105186"/>
                </a:lnTo>
                <a:cubicBezTo>
                  <a:pt x="14390785" y="77399"/>
                  <a:pt x="14368259" y="54873"/>
                  <a:pt x="14340472" y="54873"/>
                </a:cubicBezTo>
                <a:close/>
                <a:moveTo>
                  <a:pt x="13670724" y="54873"/>
                </a:moveTo>
                <a:cubicBezTo>
                  <a:pt x="13642937" y="54873"/>
                  <a:pt x="13620411" y="77399"/>
                  <a:pt x="13620411" y="105186"/>
                </a:cubicBezTo>
                <a:lnTo>
                  <a:pt x="13620411" y="306429"/>
                </a:lnTo>
                <a:cubicBezTo>
                  <a:pt x="13620411" y="334216"/>
                  <a:pt x="13642937" y="356742"/>
                  <a:pt x="13670724" y="356742"/>
                </a:cubicBezTo>
                <a:lnTo>
                  <a:pt x="13910006" y="356742"/>
                </a:lnTo>
                <a:cubicBezTo>
                  <a:pt x="13937793" y="356742"/>
                  <a:pt x="13960319" y="334216"/>
                  <a:pt x="13960319" y="306429"/>
                </a:cubicBezTo>
                <a:lnTo>
                  <a:pt x="13960319" y="105186"/>
                </a:lnTo>
                <a:cubicBezTo>
                  <a:pt x="13960319" y="77399"/>
                  <a:pt x="13937793" y="54873"/>
                  <a:pt x="13910006" y="54873"/>
                </a:cubicBezTo>
                <a:close/>
                <a:moveTo>
                  <a:pt x="13240258" y="54873"/>
                </a:moveTo>
                <a:cubicBezTo>
                  <a:pt x="13212471" y="54873"/>
                  <a:pt x="13189945" y="77399"/>
                  <a:pt x="13189945" y="105186"/>
                </a:cubicBezTo>
                <a:lnTo>
                  <a:pt x="13189945" y="306429"/>
                </a:lnTo>
                <a:cubicBezTo>
                  <a:pt x="13189945" y="334216"/>
                  <a:pt x="13212471" y="356742"/>
                  <a:pt x="13240258" y="356742"/>
                </a:cubicBezTo>
                <a:lnTo>
                  <a:pt x="13479540" y="356742"/>
                </a:lnTo>
                <a:cubicBezTo>
                  <a:pt x="13507327" y="356742"/>
                  <a:pt x="13529853" y="334216"/>
                  <a:pt x="13529853" y="306429"/>
                </a:cubicBezTo>
                <a:lnTo>
                  <a:pt x="13529853" y="105186"/>
                </a:lnTo>
                <a:cubicBezTo>
                  <a:pt x="13529853" y="77399"/>
                  <a:pt x="13507327" y="54873"/>
                  <a:pt x="13479540" y="54873"/>
                </a:cubicBezTo>
                <a:close/>
                <a:moveTo>
                  <a:pt x="12809792" y="54873"/>
                </a:moveTo>
                <a:cubicBezTo>
                  <a:pt x="12782005" y="54873"/>
                  <a:pt x="12759479" y="77399"/>
                  <a:pt x="12759479" y="105186"/>
                </a:cubicBezTo>
                <a:lnTo>
                  <a:pt x="12759479" y="306429"/>
                </a:lnTo>
                <a:cubicBezTo>
                  <a:pt x="12759479" y="334216"/>
                  <a:pt x="12782005" y="356742"/>
                  <a:pt x="12809792" y="356742"/>
                </a:cubicBezTo>
                <a:lnTo>
                  <a:pt x="13049074" y="356742"/>
                </a:lnTo>
                <a:cubicBezTo>
                  <a:pt x="13076861" y="356742"/>
                  <a:pt x="13099387" y="334216"/>
                  <a:pt x="13099387" y="306429"/>
                </a:cubicBezTo>
                <a:lnTo>
                  <a:pt x="13099387" y="105186"/>
                </a:lnTo>
                <a:cubicBezTo>
                  <a:pt x="13099387" y="77399"/>
                  <a:pt x="13076861" y="54873"/>
                  <a:pt x="13049074" y="54873"/>
                </a:cubicBezTo>
                <a:close/>
                <a:moveTo>
                  <a:pt x="12379326" y="54873"/>
                </a:moveTo>
                <a:cubicBezTo>
                  <a:pt x="12351539" y="54873"/>
                  <a:pt x="12329013" y="77399"/>
                  <a:pt x="12329013" y="105186"/>
                </a:cubicBezTo>
                <a:lnTo>
                  <a:pt x="12329013" y="306429"/>
                </a:lnTo>
                <a:cubicBezTo>
                  <a:pt x="12329013" y="334216"/>
                  <a:pt x="12351539" y="356742"/>
                  <a:pt x="12379326" y="356742"/>
                </a:cubicBezTo>
                <a:lnTo>
                  <a:pt x="12618608" y="356742"/>
                </a:lnTo>
                <a:cubicBezTo>
                  <a:pt x="12646395" y="356742"/>
                  <a:pt x="12668921" y="334216"/>
                  <a:pt x="12668921" y="306429"/>
                </a:cubicBezTo>
                <a:lnTo>
                  <a:pt x="12668921" y="105186"/>
                </a:lnTo>
                <a:cubicBezTo>
                  <a:pt x="12668921" y="77399"/>
                  <a:pt x="12646395" y="54873"/>
                  <a:pt x="12618608" y="54873"/>
                </a:cubicBezTo>
                <a:close/>
                <a:moveTo>
                  <a:pt x="11948860" y="54873"/>
                </a:moveTo>
                <a:cubicBezTo>
                  <a:pt x="11921074" y="54873"/>
                  <a:pt x="11898548" y="77399"/>
                  <a:pt x="11898548" y="105186"/>
                </a:cubicBezTo>
                <a:lnTo>
                  <a:pt x="11898548" y="306429"/>
                </a:lnTo>
                <a:cubicBezTo>
                  <a:pt x="11898548" y="334216"/>
                  <a:pt x="11921074" y="356742"/>
                  <a:pt x="11948860" y="356742"/>
                </a:cubicBezTo>
                <a:lnTo>
                  <a:pt x="12188142" y="356742"/>
                </a:lnTo>
                <a:cubicBezTo>
                  <a:pt x="12215929" y="356742"/>
                  <a:pt x="12238455" y="334216"/>
                  <a:pt x="12238455" y="306429"/>
                </a:cubicBezTo>
                <a:lnTo>
                  <a:pt x="12238455" y="105186"/>
                </a:lnTo>
                <a:cubicBezTo>
                  <a:pt x="12238455" y="77399"/>
                  <a:pt x="12215929" y="54873"/>
                  <a:pt x="12188142" y="54873"/>
                </a:cubicBezTo>
                <a:close/>
                <a:moveTo>
                  <a:pt x="11518395" y="54873"/>
                </a:moveTo>
                <a:cubicBezTo>
                  <a:pt x="11490608" y="54873"/>
                  <a:pt x="11468081" y="77399"/>
                  <a:pt x="11468081" y="105186"/>
                </a:cubicBezTo>
                <a:lnTo>
                  <a:pt x="11468081" y="306429"/>
                </a:lnTo>
                <a:cubicBezTo>
                  <a:pt x="11468081" y="334216"/>
                  <a:pt x="11490608" y="356742"/>
                  <a:pt x="11518395" y="356742"/>
                </a:cubicBezTo>
                <a:lnTo>
                  <a:pt x="11757676" y="356742"/>
                </a:lnTo>
                <a:cubicBezTo>
                  <a:pt x="11785464" y="356742"/>
                  <a:pt x="11807990" y="334216"/>
                  <a:pt x="11807990" y="306429"/>
                </a:cubicBezTo>
                <a:lnTo>
                  <a:pt x="11807990" y="105186"/>
                </a:lnTo>
                <a:cubicBezTo>
                  <a:pt x="11807990" y="77399"/>
                  <a:pt x="11785464" y="54873"/>
                  <a:pt x="11757676" y="54873"/>
                </a:cubicBezTo>
                <a:close/>
                <a:moveTo>
                  <a:pt x="11087928" y="54873"/>
                </a:moveTo>
                <a:cubicBezTo>
                  <a:pt x="11060141" y="54873"/>
                  <a:pt x="11037615" y="77399"/>
                  <a:pt x="11037615" y="105186"/>
                </a:cubicBezTo>
                <a:lnTo>
                  <a:pt x="11037615" y="306429"/>
                </a:lnTo>
                <a:cubicBezTo>
                  <a:pt x="11037615" y="334216"/>
                  <a:pt x="11060141" y="356742"/>
                  <a:pt x="11087928" y="356742"/>
                </a:cubicBezTo>
                <a:lnTo>
                  <a:pt x="11327210" y="356742"/>
                </a:lnTo>
                <a:cubicBezTo>
                  <a:pt x="11354996" y="356742"/>
                  <a:pt x="11377524" y="334216"/>
                  <a:pt x="11377524" y="306429"/>
                </a:cubicBezTo>
                <a:lnTo>
                  <a:pt x="11377524" y="105186"/>
                </a:lnTo>
                <a:cubicBezTo>
                  <a:pt x="11377524" y="77399"/>
                  <a:pt x="11354996" y="54873"/>
                  <a:pt x="11327210" y="54873"/>
                </a:cubicBezTo>
                <a:close/>
                <a:moveTo>
                  <a:pt x="10657461" y="54873"/>
                </a:moveTo>
                <a:cubicBezTo>
                  <a:pt x="10629674" y="54873"/>
                  <a:pt x="10607148" y="77399"/>
                  <a:pt x="10607148" y="105186"/>
                </a:cubicBezTo>
                <a:lnTo>
                  <a:pt x="10607148" y="306429"/>
                </a:lnTo>
                <a:cubicBezTo>
                  <a:pt x="10607148" y="334216"/>
                  <a:pt x="10629674" y="356742"/>
                  <a:pt x="10657461" y="356742"/>
                </a:cubicBezTo>
                <a:lnTo>
                  <a:pt x="10896743" y="356742"/>
                </a:lnTo>
                <a:cubicBezTo>
                  <a:pt x="10924530" y="356742"/>
                  <a:pt x="10947055" y="334216"/>
                  <a:pt x="10947055" y="306429"/>
                </a:cubicBezTo>
                <a:lnTo>
                  <a:pt x="10947055" y="105186"/>
                </a:lnTo>
                <a:cubicBezTo>
                  <a:pt x="10947055" y="77399"/>
                  <a:pt x="10924530" y="54873"/>
                  <a:pt x="10896743" y="54873"/>
                </a:cubicBezTo>
                <a:close/>
                <a:moveTo>
                  <a:pt x="10226994" y="54873"/>
                </a:moveTo>
                <a:cubicBezTo>
                  <a:pt x="10199207" y="54873"/>
                  <a:pt x="10176681" y="77399"/>
                  <a:pt x="10176681" y="105186"/>
                </a:cubicBezTo>
                <a:lnTo>
                  <a:pt x="10176681" y="306429"/>
                </a:lnTo>
                <a:cubicBezTo>
                  <a:pt x="10176681" y="334216"/>
                  <a:pt x="10199207" y="356742"/>
                  <a:pt x="10226994" y="356742"/>
                </a:cubicBezTo>
                <a:lnTo>
                  <a:pt x="10466276" y="356742"/>
                </a:lnTo>
                <a:cubicBezTo>
                  <a:pt x="10494063" y="356742"/>
                  <a:pt x="10516589" y="334216"/>
                  <a:pt x="10516589" y="306429"/>
                </a:cubicBezTo>
                <a:lnTo>
                  <a:pt x="10516589" y="105186"/>
                </a:lnTo>
                <a:cubicBezTo>
                  <a:pt x="10516589" y="77399"/>
                  <a:pt x="10494063" y="54873"/>
                  <a:pt x="10466276" y="54873"/>
                </a:cubicBezTo>
                <a:close/>
                <a:moveTo>
                  <a:pt x="9796527" y="54873"/>
                </a:moveTo>
                <a:cubicBezTo>
                  <a:pt x="9768740" y="54873"/>
                  <a:pt x="9746215" y="77399"/>
                  <a:pt x="9746215" y="105186"/>
                </a:cubicBezTo>
                <a:lnTo>
                  <a:pt x="9746215" y="306429"/>
                </a:lnTo>
                <a:cubicBezTo>
                  <a:pt x="9746215" y="334216"/>
                  <a:pt x="9768740" y="356742"/>
                  <a:pt x="9796527" y="356742"/>
                </a:cubicBezTo>
                <a:lnTo>
                  <a:pt x="10035809" y="356742"/>
                </a:lnTo>
                <a:cubicBezTo>
                  <a:pt x="10063596" y="356742"/>
                  <a:pt x="10086122" y="334216"/>
                  <a:pt x="10086122" y="306429"/>
                </a:cubicBezTo>
                <a:lnTo>
                  <a:pt x="10086122" y="105186"/>
                </a:lnTo>
                <a:cubicBezTo>
                  <a:pt x="10086122" y="77399"/>
                  <a:pt x="10063596" y="54873"/>
                  <a:pt x="10035809" y="54873"/>
                </a:cubicBezTo>
                <a:close/>
                <a:moveTo>
                  <a:pt x="9366061" y="54873"/>
                </a:moveTo>
                <a:cubicBezTo>
                  <a:pt x="9338274" y="54873"/>
                  <a:pt x="9315747" y="77399"/>
                  <a:pt x="9315747" y="105186"/>
                </a:cubicBezTo>
                <a:lnTo>
                  <a:pt x="9315747" y="306429"/>
                </a:lnTo>
                <a:cubicBezTo>
                  <a:pt x="9315747" y="334216"/>
                  <a:pt x="9338274" y="356742"/>
                  <a:pt x="9366061" y="356742"/>
                </a:cubicBezTo>
                <a:lnTo>
                  <a:pt x="9605342" y="356742"/>
                </a:lnTo>
                <a:cubicBezTo>
                  <a:pt x="9633130" y="356742"/>
                  <a:pt x="9655656" y="334216"/>
                  <a:pt x="9655656" y="306429"/>
                </a:cubicBezTo>
                <a:lnTo>
                  <a:pt x="9655656" y="105186"/>
                </a:lnTo>
                <a:cubicBezTo>
                  <a:pt x="9655656" y="77399"/>
                  <a:pt x="9633130" y="54873"/>
                  <a:pt x="9605342" y="54873"/>
                </a:cubicBezTo>
                <a:close/>
                <a:moveTo>
                  <a:pt x="8935592" y="54873"/>
                </a:moveTo>
                <a:cubicBezTo>
                  <a:pt x="8907805" y="54873"/>
                  <a:pt x="8885279" y="77399"/>
                  <a:pt x="8885279" y="105186"/>
                </a:cubicBezTo>
                <a:lnTo>
                  <a:pt x="8885279" y="306429"/>
                </a:lnTo>
                <a:cubicBezTo>
                  <a:pt x="8885279" y="334216"/>
                  <a:pt x="8907805" y="356742"/>
                  <a:pt x="8935592" y="356742"/>
                </a:cubicBezTo>
                <a:lnTo>
                  <a:pt x="9174874" y="356742"/>
                </a:lnTo>
                <a:cubicBezTo>
                  <a:pt x="9202661" y="356742"/>
                  <a:pt x="9225187" y="334216"/>
                  <a:pt x="9225187" y="306429"/>
                </a:cubicBezTo>
                <a:lnTo>
                  <a:pt x="9225187" y="105186"/>
                </a:lnTo>
                <a:cubicBezTo>
                  <a:pt x="9225187" y="77399"/>
                  <a:pt x="9202661" y="54873"/>
                  <a:pt x="9174874" y="54873"/>
                </a:cubicBezTo>
                <a:close/>
                <a:moveTo>
                  <a:pt x="8068044" y="54873"/>
                </a:moveTo>
                <a:cubicBezTo>
                  <a:pt x="8040257" y="54873"/>
                  <a:pt x="8017731" y="77399"/>
                  <a:pt x="8017731" y="105186"/>
                </a:cubicBezTo>
                <a:lnTo>
                  <a:pt x="8017731" y="306429"/>
                </a:lnTo>
                <a:cubicBezTo>
                  <a:pt x="8017731" y="334216"/>
                  <a:pt x="8040257" y="356742"/>
                  <a:pt x="8068044" y="356742"/>
                </a:cubicBezTo>
                <a:lnTo>
                  <a:pt x="8307326" y="356742"/>
                </a:lnTo>
                <a:cubicBezTo>
                  <a:pt x="8335113" y="356742"/>
                  <a:pt x="8357639" y="334216"/>
                  <a:pt x="8357639" y="306429"/>
                </a:cubicBezTo>
                <a:lnTo>
                  <a:pt x="8357639" y="105186"/>
                </a:lnTo>
                <a:cubicBezTo>
                  <a:pt x="8357639" y="77399"/>
                  <a:pt x="8335113" y="54873"/>
                  <a:pt x="8307326" y="54873"/>
                </a:cubicBezTo>
                <a:close/>
                <a:moveTo>
                  <a:pt x="7637578" y="54873"/>
                </a:moveTo>
                <a:cubicBezTo>
                  <a:pt x="7609791" y="54873"/>
                  <a:pt x="7587265" y="77399"/>
                  <a:pt x="7587265" y="105186"/>
                </a:cubicBezTo>
                <a:lnTo>
                  <a:pt x="7587265" y="306429"/>
                </a:lnTo>
                <a:cubicBezTo>
                  <a:pt x="7587265" y="334216"/>
                  <a:pt x="7609791" y="356742"/>
                  <a:pt x="7637578" y="356742"/>
                </a:cubicBezTo>
                <a:lnTo>
                  <a:pt x="7876860" y="356742"/>
                </a:lnTo>
                <a:cubicBezTo>
                  <a:pt x="7904647" y="356742"/>
                  <a:pt x="7927173" y="334216"/>
                  <a:pt x="7927173" y="306429"/>
                </a:cubicBezTo>
                <a:lnTo>
                  <a:pt x="7927173" y="105186"/>
                </a:lnTo>
                <a:cubicBezTo>
                  <a:pt x="7927173" y="77399"/>
                  <a:pt x="7904647" y="54873"/>
                  <a:pt x="7876860" y="54873"/>
                </a:cubicBezTo>
                <a:close/>
                <a:moveTo>
                  <a:pt x="7207112" y="54873"/>
                </a:moveTo>
                <a:cubicBezTo>
                  <a:pt x="7179325" y="54873"/>
                  <a:pt x="7156799" y="77399"/>
                  <a:pt x="7156799" y="105186"/>
                </a:cubicBezTo>
                <a:lnTo>
                  <a:pt x="7156799" y="306429"/>
                </a:lnTo>
                <a:cubicBezTo>
                  <a:pt x="7156799" y="334216"/>
                  <a:pt x="7179325" y="356742"/>
                  <a:pt x="7207112" y="356742"/>
                </a:cubicBezTo>
                <a:lnTo>
                  <a:pt x="7446394" y="356742"/>
                </a:lnTo>
                <a:cubicBezTo>
                  <a:pt x="7474181" y="356742"/>
                  <a:pt x="7496707" y="334216"/>
                  <a:pt x="7496707" y="306429"/>
                </a:cubicBezTo>
                <a:lnTo>
                  <a:pt x="7496707" y="105186"/>
                </a:lnTo>
                <a:cubicBezTo>
                  <a:pt x="7496707" y="77399"/>
                  <a:pt x="7474181" y="54873"/>
                  <a:pt x="7446394" y="54873"/>
                </a:cubicBezTo>
                <a:close/>
                <a:moveTo>
                  <a:pt x="6776646" y="54873"/>
                </a:moveTo>
                <a:cubicBezTo>
                  <a:pt x="6748859" y="54873"/>
                  <a:pt x="6726333" y="77399"/>
                  <a:pt x="6726333" y="105186"/>
                </a:cubicBezTo>
                <a:lnTo>
                  <a:pt x="6726333" y="306429"/>
                </a:lnTo>
                <a:cubicBezTo>
                  <a:pt x="6726333" y="334216"/>
                  <a:pt x="6748859" y="356742"/>
                  <a:pt x="6776646" y="356742"/>
                </a:cubicBezTo>
                <a:lnTo>
                  <a:pt x="7015928" y="356742"/>
                </a:lnTo>
                <a:cubicBezTo>
                  <a:pt x="7043715" y="356742"/>
                  <a:pt x="7066241" y="334216"/>
                  <a:pt x="7066241" y="306429"/>
                </a:cubicBezTo>
                <a:lnTo>
                  <a:pt x="7066241" y="105186"/>
                </a:lnTo>
                <a:cubicBezTo>
                  <a:pt x="7066241" y="77399"/>
                  <a:pt x="7043715" y="54873"/>
                  <a:pt x="7015928" y="54873"/>
                </a:cubicBezTo>
                <a:close/>
                <a:moveTo>
                  <a:pt x="6346180" y="54873"/>
                </a:moveTo>
                <a:cubicBezTo>
                  <a:pt x="6318393" y="54873"/>
                  <a:pt x="6295867" y="77399"/>
                  <a:pt x="6295867" y="105186"/>
                </a:cubicBezTo>
                <a:lnTo>
                  <a:pt x="6295867" y="306429"/>
                </a:lnTo>
                <a:cubicBezTo>
                  <a:pt x="6295867" y="334216"/>
                  <a:pt x="6318393" y="356742"/>
                  <a:pt x="6346180" y="356742"/>
                </a:cubicBezTo>
                <a:lnTo>
                  <a:pt x="6585462" y="356742"/>
                </a:lnTo>
                <a:cubicBezTo>
                  <a:pt x="6613249" y="356742"/>
                  <a:pt x="6635775" y="334216"/>
                  <a:pt x="6635775" y="306429"/>
                </a:cubicBezTo>
                <a:lnTo>
                  <a:pt x="6635775" y="105186"/>
                </a:lnTo>
                <a:cubicBezTo>
                  <a:pt x="6635775" y="77399"/>
                  <a:pt x="6613249" y="54873"/>
                  <a:pt x="6585462" y="54873"/>
                </a:cubicBezTo>
                <a:close/>
                <a:moveTo>
                  <a:pt x="5915714" y="54873"/>
                </a:moveTo>
                <a:cubicBezTo>
                  <a:pt x="5887927" y="54873"/>
                  <a:pt x="5865401" y="77399"/>
                  <a:pt x="5865401" y="105186"/>
                </a:cubicBezTo>
                <a:lnTo>
                  <a:pt x="5865401" y="306429"/>
                </a:lnTo>
                <a:cubicBezTo>
                  <a:pt x="5865401" y="334216"/>
                  <a:pt x="5887927" y="356742"/>
                  <a:pt x="5915714" y="356742"/>
                </a:cubicBezTo>
                <a:lnTo>
                  <a:pt x="6154996" y="356742"/>
                </a:lnTo>
                <a:cubicBezTo>
                  <a:pt x="6182783" y="356742"/>
                  <a:pt x="6205309" y="334216"/>
                  <a:pt x="6205309" y="306429"/>
                </a:cubicBezTo>
                <a:lnTo>
                  <a:pt x="6205309" y="105186"/>
                </a:lnTo>
                <a:cubicBezTo>
                  <a:pt x="6205309" y="77399"/>
                  <a:pt x="6182783" y="54873"/>
                  <a:pt x="6154996" y="54873"/>
                </a:cubicBezTo>
                <a:close/>
                <a:moveTo>
                  <a:pt x="5485248" y="54873"/>
                </a:moveTo>
                <a:cubicBezTo>
                  <a:pt x="5457461" y="54873"/>
                  <a:pt x="5434935" y="77399"/>
                  <a:pt x="5434935" y="105186"/>
                </a:cubicBezTo>
                <a:lnTo>
                  <a:pt x="5434935" y="306429"/>
                </a:lnTo>
                <a:cubicBezTo>
                  <a:pt x="5434935" y="334216"/>
                  <a:pt x="5457461" y="356742"/>
                  <a:pt x="5485248" y="356742"/>
                </a:cubicBezTo>
                <a:lnTo>
                  <a:pt x="5724530" y="356742"/>
                </a:lnTo>
                <a:cubicBezTo>
                  <a:pt x="5752317" y="356742"/>
                  <a:pt x="5774843" y="334216"/>
                  <a:pt x="5774843" y="306429"/>
                </a:cubicBezTo>
                <a:lnTo>
                  <a:pt x="5774843" y="105186"/>
                </a:lnTo>
                <a:cubicBezTo>
                  <a:pt x="5774843" y="77399"/>
                  <a:pt x="5752317" y="54873"/>
                  <a:pt x="5724530" y="54873"/>
                </a:cubicBezTo>
                <a:close/>
                <a:moveTo>
                  <a:pt x="5054782" y="54873"/>
                </a:moveTo>
                <a:cubicBezTo>
                  <a:pt x="5026995" y="54873"/>
                  <a:pt x="5004469" y="77399"/>
                  <a:pt x="5004469" y="105186"/>
                </a:cubicBezTo>
                <a:lnTo>
                  <a:pt x="5004469" y="306429"/>
                </a:lnTo>
                <a:cubicBezTo>
                  <a:pt x="5004469" y="334216"/>
                  <a:pt x="5026995" y="356742"/>
                  <a:pt x="5054782" y="356742"/>
                </a:cubicBezTo>
                <a:lnTo>
                  <a:pt x="5294064" y="356742"/>
                </a:lnTo>
                <a:cubicBezTo>
                  <a:pt x="5321851" y="356742"/>
                  <a:pt x="5344377" y="334216"/>
                  <a:pt x="5344377" y="306429"/>
                </a:cubicBezTo>
                <a:lnTo>
                  <a:pt x="5344377" y="105186"/>
                </a:lnTo>
                <a:cubicBezTo>
                  <a:pt x="5344377" y="77399"/>
                  <a:pt x="5321851" y="54873"/>
                  <a:pt x="5294064" y="54873"/>
                </a:cubicBezTo>
                <a:close/>
                <a:moveTo>
                  <a:pt x="4624316" y="54873"/>
                </a:moveTo>
                <a:cubicBezTo>
                  <a:pt x="4596529" y="54873"/>
                  <a:pt x="4574003" y="77399"/>
                  <a:pt x="4574003" y="105186"/>
                </a:cubicBezTo>
                <a:lnTo>
                  <a:pt x="4574003" y="306429"/>
                </a:lnTo>
                <a:cubicBezTo>
                  <a:pt x="4574003" y="334216"/>
                  <a:pt x="4596529" y="356742"/>
                  <a:pt x="4624316" y="356742"/>
                </a:cubicBezTo>
                <a:lnTo>
                  <a:pt x="4863598" y="356742"/>
                </a:lnTo>
                <a:cubicBezTo>
                  <a:pt x="4891385" y="356742"/>
                  <a:pt x="4913911" y="334216"/>
                  <a:pt x="4913911" y="306429"/>
                </a:cubicBezTo>
                <a:lnTo>
                  <a:pt x="4913911" y="105186"/>
                </a:lnTo>
                <a:cubicBezTo>
                  <a:pt x="4913911" y="77399"/>
                  <a:pt x="4891385" y="54873"/>
                  <a:pt x="4863598" y="54873"/>
                </a:cubicBezTo>
                <a:close/>
                <a:moveTo>
                  <a:pt x="4193850" y="54873"/>
                </a:moveTo>
                <a:cubicBezTo>
                  <a:pt x="4166063" y="54873"/>
                  <a:pt x="4143537" y="77399"/>
                  <a:pt x="4143537" y="105186"/>
                </a:cubicBezTo>
                <a:lnTo>
                  <a:pt x="4143537" y="306429"/>
                </a:lnTo>
                <a:cubicBezTo>
                  <a:pt x="4143537" y="334216"/>
                  <a:pt x="4166063" y="356742"/>
                  <a:pt x="4193850" y="356742"/>
                </a:cubicBezTo>
                <a:lnTo>
                  <a:pt x="4433132" y="356742"/>
                </a:lnTo>
                <a:cubicBezTo>
                  <a:pt x="4460919" y="356742"/>
                  <a:pt x="4483445" y="334216"/>
                  <a:pt x="4483445" y="306429"/>
                </a:cubicBezTo>
                <a:lnTo>
                  <a:pt x="4483445" y="105186"/>
                </a:lnTo>
                <a:cubicBezTo>
                  <a:pt x="4483445" y="77399"/>
                  <a:pt x="4460919" y="54873"/>
                  <a:pt x="4433132" y="54873"/>
                </a:cubicBezTo>
                <a:close/>
                <a:moveTo>
                  <a:pt x="3763384" y="54873"/>
                </a:moveTo>
                <a:cubicBezTo>
                  <a:pt x="3735597" y="54873"/>
                  <a:pt x="3713071" y="77399"/>
                  <a:pt x="3713071" y="105186"/>
                </a:cubicBezTo>
                <a:lnTo>
                  <a:pt x="3713071" y="306429"/>
                </a:lnTo>
                <a:cubicBezTo>
                  <a:pt x="3713071" y="334216"/>
                  <a:pt x="3735597" y="356742"/>
                  <a:pt x="3763384" y="356742"/>
                </a:cubicBezTo>
                <a:lnTo>
                  <a:pt x="4002666" y="356742"/>
                </a:lnTo>
                <a:cubicBezTo>
                  <a:pt x="4030453" y="356742"/>
                  <a:pt x="4052979" y="334216"/>
                  <a:pt x="4052979" y="306429"/>
                </a:cubicBezTo>
                <a:lnTo>
                  <a:pt x="4052979" y="105186"/>
                </a:lnTo>
                <a:cubicBezTo>
                  <a:pt x="4052979" y="77399"/>
                  <a:pt x="4030453" y="54873"/>
                  <a:pt x="4002666" y="54873"/>
                </a:cubicBezTo>
                <a:close/>
                <a:moveTo>
                  <a:pt x="3332918" y="54873"/>
                </a:moveTo>
                <a:cubicBezTo>
                  <a:pt x="3305132" y="54873"/>
                  <a:pt x="3282606" y="77399"/>
                  <a:pt x="3282606" y="105186"/>
                </a:cubicBezTo>
                <a:lnTo>
                  <a:pt x="3282606" y="306429"/>
                </a:lnTo>
                <a:cubicBezTo>
                  <a:pt x="3282606" y="334216"/>
                  <a:pt x="3305132" y="356742"/>
                  <a:pt x="3332918" y="356742"/>
                </a:cubicBezTo>
                <a:lnTo>
                  <a:pt x="3572200" y="356742"/>
                </a:lnTo>
                <a:cubicBezTo>
                  <a:pt x="3599987" y="356742"/>
                  <a:pt x="3622513" y="334216"/>
                  <a:pt x="3622513" y="306429"/>
                </a:cubicBezTo>
                <a:lnTo>
                  <a:pt x="3622513" y="105186"/>
                </a:lnTo>
                <a:cubicBezTo>
                  <a:pt x="3622513" y="77399"/>
                  <a:pt x="3599987" y="54873"/>
                  <a:pt x="3572200" y="54873"/>
                </a:cubicBezTo>
                <a:close/>
                <a:moveTo>
                  <a:pt x="2902453" y="54873"/>
                </a:moveTo>
                <a:cubicBezTo>
                  <a:pt x="2874666" y="54873"/>
                  <a:pt x="2852139" y="77399"/>
                  <a:pt x="2852139" y="105186"/>
                </a:cubicBezTo>
                <a:lnTo>
                  <a:pt x="2852139" y="306429"/>
                </a:lnTo>
                <a:cubicBezTo>
                  <a:pt x="2852139" y="334216"/>
                  <a:pt x="2874666" y="356742"/>
                  <a:pt x="2902453" y="356742"/>
                </a:cubicBezTo>
                <a:lnTo>
                  <a:pt x="3141734" y="356742"/>
                </a:lnTo>
                <a:cubicBezTo>
                  <a:pt x="3169522" y="356742"/>
                  <a:pt x="3192048" y="334216"/>
                  <a:pt x="3192048" y="306429"/>
                </a:cubicBezTo>
                <a:lnTo>
                  <a:pt x="3192048" y="105186"/>
                </a:lnTo>
                <a:cubicBezTo>
                  <a:pt x="3192048" y="77399"/>
                  <a:pt x="3169522" y="54873"/>
                  <a:pt x="3141734" y="54873"/>
                </a:cubicBezTo>
                <a:close/>
                <a:moveTo>
                  <a:pt x="2471986" y="54873"/>
                </a:moveTo>
                <a:cubicBezTo>
                  <a:pt x="2444199" y="54873"/>
                  <a:pt x="2421673" y="77399"/>
                  <a:pt x="2421673" y="105186"/>
                </a:cubicBezTo>
                <a:lnTo>
                  <a:pt x="2421673" y="306429"/>
                </a:lnTo>
                <a:cubicBezTo>
                  <a:pt x="2421673" y="334216"/>
                  <a:pt x="2444199" y="356742"/>
                  <a:pt x="2471986" y="356742"/>
                </a:cubicBezTo>
                <a:lnTo>
                  <a:pt x="2711268" y="356742"/>
                </a:lnTo>
                <a:cubicBezTo>
                  <a:pt x="2739054" y="356742"/>
                  <a:pt x="2761582" y="334216"/>
                  <a:pt x="2761582" y="306429"/>
                </a:cubicBezTo>
                <a:lnTo>
                  <a:pt x="2761582" y="105186"/>
                </a:lnTo>
                <a:cubicBezTo>
                  <a:pt x="2761582" y="77399"/>
                  <a:pt x="2739054" y="54873"/>
                  <a:pt x="2711268" y="54873"/>
                </a:cubicBezTo>
                <a:close/>
                <a:moveTo>
                  <a:pt x="2041519" y="54873"/>
                </a:moveTo>
                <a:cubicBezTo>
                  <a:pt x="2013732" y="54873"/>
                  <a:pt x="1991206" y="77399"/>
                  <a:pt x="1991206" y="105186"/>
                </a:cubicBezTo>
                <a:lnTo>
                  <a:pt x="1991206" y="306429"/>
                </a:lnTo>
                <a:cubicBezTo>
                  <a:pt x="1991206" y="334216"/>
                  <a:pt x="2013732" y="356742"/>
                  <a:pt x="2041519" y="356742"/>
                </a:cubicBezTo>
                <a:lnTo>
                  <a:pt x="2280801" y="356742"/>
                </a:lnTo>
                <a:cubicBezTo>
                  <a:pt x="2308588" y="356742"/>
                  <a:pt x="2331113" y="334216"/>
                  <a:pt x="2331113" y="306429"/>
                </a:cubicBezTo>
                <a:lnTo>
                  <a:pt x="2331113" y="105186"/>
                </a:lnTo>
                <a:cubicBezTo>
                  <a:pt x="2331113" y="77399"/>
                  <a:pt x="2308588" y="54873"/>
                  <a:pt x="2280801" y="54873"/>
                </a:cubicBezTo>
                <a:close/>
                <a:moveTo>
                  <a:pt x="1611052" y="54873"/>
                </a:moveTo>
                <a:cubicBezTo>
                  <a:pt x="1583265" y="54873"/>
                  <a:pt x="1560739" y="77399"/>
                  <a:pt x="1560739" y="105186"/>
                </a:cubicBezTo>
                <a:lnTo>
                  <a:pt x="1560739" y="306429"/>
                </a:lnTo>
                <a:cubicBezTo>
                  <a:pt x="1560739" y="334216"/>
                  <a:pt x="1583265" y="356742"/>
                  <a:pt x="1611052" y="356742"/>
                </a:cubicBezTo>
                <a:lnTo>
                  <a:pt x="1850334" y="356742"/>
                </a:lnTo>
                <a:cubicBezTo>
                  <a:pt x="1878121" y="356742"/>
                  <a:pt x="1900647" y="334216"/>
                  <a:pt x="1900647" y="306429"/>
                </a:cubicBezTo>
                <a:lnTo>
                  <a:pt x="1900647" y="105186"/>
                </a:lnTo>
                <a:cubicBezTo>
                  <a:pt x="1900647" y="77399"/>
                  <a:pt x="1878121" y="54873"/>
                  <a:pt x="1850334" y="54873"/>
                </a:cubicBezTo>
                <a:close/>
                <a:moveTo>
                  <a:pt x="1180585" y="54873"/>
                </a:moveTo>
                <a:cubicBezTo>
                  <a:pt x="1152798" y="54873"/>
                  <a:pt x="1130273" y="77399"/>
                  <a:pt x="1130273" y="105186"/>
                </a:cubicBezTo>
                <a:lnTo>
                  <a:pt x="1130273" y="306429"/>
                </a:lnTo>
                <a:cubicBezTo>
                  <a:pt x="1130273" y="334216"/>
                  <a:pt x="1152798" y="356742"/>
                  <a:pt x="1180585" y="356742"/>
                </a:cubicBezTo>
                <a:lnTo>
                  <a:pt x="1419867" y="356742"/>
                </a:lnTo>
                <a:cubicBezTo>
                  <a:pt x="1447654" y="356742"/>
                  <a:pt x="1470180" y="334216"/>
                  <a:pt x="1470180" y="306429"/>
                </a:cubicBezTo>
                <a:lnTo>
                  <a:pt x="1470180" y="105186"/>
                </a:lnTo>
                <a:cubicBezTo>
                  <a:pt x="1470180" y="77399"/>
                  <a:pt x="1447654" y="54873"/>
                  <a:pt x="1419867" y="54873"/>
                </a:cubicBezTo>
                <a:close/>
                <a:moveTo>
                  <a:pt x="750119" y="54873"/>
                </a:moveTo>
                <a:cubicBezTo>
                  <a:pt x="722332" y="54873"/>
                  <a:pt x="699805" y="77399"/>
                  <a:pt x="699805" y="105186"/>
                </a:cubicBezTo>
                <a:lnTo>
                  <a:pt x="699805" y="306429"/>
                </a:lnTo>
                <a:cubicBezTo>
                  <a:pt x="699805" y="334216"/>
                  <a:pt x="722332" y="356742"/>
                  <a:pt x="750119" y="356742"/>
                </a:cubicBezTo>
                <a:lnTo>
                  <a:pt x="989400" y="356742"/>
                </a:lnTo>
                <a:cubicBezTo>
                  <a:pt x="1017188" y="356742"/>
                  <a:pt x="1039714" y="334216"/>
                  <a:pt x="1039714" y="306429"/>
                </a:cubicBezTo>
                <a:lnTo>
                  <a:pt x="1039714" y="105186"/>
                </a:lnTo>
                <a:cubicBezTo>
                  <a:pt x="1039714" y="77399"/>
                  <a:pt x="1017188" y="54873"/>
                  <a:pt x="989400" y="54873"/>
                </a:cubicBezTo>
                <a:close/>
                <a:moveTo>
                  <a:pt x="319650" y="54873"/>
                </a:moveTo>
                <a:cubicBezTo>
                  <a:pt x="291863" y="54873"/>
                  <a:pt x="269337" y="77399"/>
                  <a:pt x="269337" y="105186"/>
                </a:cubicBezTo>
                <a:lnTo>
                  <a:pt x="269337" y="306429"/>
                </a:lnTo>
                <a:cubicBezTo>
                  <a:pt x="269337" y="334216"/>
                  <a:pt x="291863" y="356742"/>
                  <a:pt x="319650" y="356742"/>
                </a:cubicBezTo>
                <a:lnTo>
                  <a:pt x="558932" y="356742"/>
                </a:lnTo>
                <a:cubicBezTo>
                  <a:pt x="586719" y="356742"/>
                  <a:pt x="609245" y="334216"/>
                  <a:pt x="609245" y="306429"/>
                </a:cubicBezTo>
                <a:lnTo>
                  <a:pt x="609245" y="105186"/>
                </a:lnTo>
                <a:cubicBezTo>
                  <a:pt x="609245" y="77399"/>
                  <a:pt x="586719" y="54873"/>
                  <a:pt x="558932" y="54873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54873"/>
                </a:lnTo>
                <a:lnTo>
                  <a:pt x="17114455" y="54873"/>
                </a:lnTo>
                <a:cubicBezTo>
                  <a:pt x="17086668" y="54873"/>
                  <a:pt x="17064142" y="77399"/>
                  <a:pt x="17064142" y="105186"/>
                </a:cubicBezTo>
                <a:lnTo>
                  <a:pt x="17064142" y="306429"/>
                </a:lnTo>
                <a:cubicBezTo>
                  <a:pt x="17064142" y="334216"/>
                  <a:pt x="17086668" y="356742"/>
                  <a:pt x="17114455" y="356742"/>
                </a:cubicBezTo>
                <a:lnTo>
                  <a:pt x="17229999" y="356742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56742"/>
                </a:lnTo>
                <a:lnTo>
                  <a:pt x="8744409" y="356742"/>
                </a:lnTo>
                <a:cubicBezTo>
                  <a:pt x="8772195" y="356742"/>
                  <a:pt x="8794722" y="334216"/>
                  <a:pt x="8794722" y="306429"/>
                </a:cubicBezTo>
                <a:lnTo>
                  <a:pt x="8794722" y="105186"/>
                </a:lnTo>
                <a:cubicBezTo>
                  <a:pt x="8794722" y="77399"/>
                  <a:pt x="8772195" y="54873"/>
                  <a:pt x="8744409" y="54873"/>
                </a:cubicBezTo>
                <a:lnTo>
                  <a:pt x="8615942" y="54873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498513" y="54873"/>
                </a:lnTo>
                <a:cubicBezTo>
                  <a:pt x="8470726" y="54873"/>
                  <a:pt x="8448200" y="77399"/>
                  <a:pt x="8448200" y="105186"/>
                </a:cubicBezTo>
                <a:lnTo>
                  <a:pt x="8448200" y="306429"/>
                </a:lnTo>
                <a:cubicBezTo>
                  <a:pt x="8448200" y="334216"/>
                  <a:pt x="8470726" y="356742"/>
                  <a:pt x="8498513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128467" y="356742"/>
                </a:lnTo>
                <a:cubicBezTo>
                  <a:pt x="156253" y="356742"/>
                  <a:pt x="178780" y="334216"/>
                  <a:pt x="178780" y="306429"/>
                </a:cubicBezTo>
                <a:lnTo>
                  <a:pt x="178780" y="105186"/>
                </a:lnTo>
                <a:cubicBezTo>
                  <a:pt x="178780" y="77399"/>
                  <a:pt x="156253" y="54873"/>
                  <a:pt x="128467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AA6B2939-E7C4-0177-D8DC-85810F0DE31F}"/>
              </a:ext>
            </a:extLst>
          </p:cNvPr>
          <p:cNvSpPr/>
          <p:nvPr/>
        </p:nvSpPr>
        <p:spPr bwMode="auto">
          <a:xfrm>
            <a:off x="677525" y="2275539"/>
            <a:ext cx="8550950" cy="204277"/>
          </a:xfrm>
          <a:custGeom>
            <a:avLst/>
            <a:gdLst>
              <a:gd name="connsiteX0" fmla="*/ 16332072 w 17229999"/>
              <a:gd name="connsiteY0" fmla="*/ 54873 h 411614"/>
              <a:gd name="connsiteX1" fmla="*/ 16281759 w 17229999"/>
              <a:gd name="connsiteY1" fmla="*/ 105186 h 411614"/>
              <a:gd name="connsiteX2" fmla="*/ 16281759 w 17229999"/>
              <a:gd name="connsiteY2" fmla="*/ 306429 h 411614"/>
              <a:gd name="connsiteX3" fmla="*/ 16332072 w 17229999"/>
              <a:gd name="connsiteY3" fmla="*/ 356742 h 411614"/>
              <a:gd name="connsiteX4" fmla="*/ 16811604 w 17229999"/>
              <a:gd name="connsiteY4" fmla="*/ 356742 h 411614"/>
              <a:gd name="connsiteX5" fmla="*/ 16861917 w 17229999"/>
              <a:gd name="connsiteY5" fmla="*/ 306429 h 411614"/>
              <a:gd name="connsiteX6" fmla="*/ 16861917 w 17229999"/>
              <a:gd name="connsiteY6" fmla="*/ 105186 h 411614"/>
              <a:gd name="connsiteX7" fmla="*/ 16811604 w 17229999"/>
              <a:gd name="connsiteY7" fmla="*/ 54873 h 411614"/>
              <a:gd name="connsiteX8" fmla="*/ 15669816 w 17229999"/>
              <a:gd name="connsiteY8" fmla="*/ 54873 h 411614"/>
              <a:gd name="connsiteX9" fmla="*/ 15619503 w 17229999"/>
              <a:gd name="connsiteY9" fmla="*/ 105186 h 411614"/>
              <a:gd name="connsiteX10" fmla="*/ 15619503 w 17229999"/>
              <a:gd name="connsiteY10" fmla="*/ 306429 h 411614"/>
              <a:gd name="connsiteX11" fmla="*/ 15669816 w 17229999"/>
              <a:gd name="connsiteY11" fmla="*/ 356742 h 411614"/>
              <a:gd name="connsiteX12" fmla="*/ 16149348 w 17229999"/>
              <a:gd name="connsiteY12" fmla="*/ 356742 h 411614"/>
              <a:gd name="connsiteX13" fmla="*/ 16199661 w 17229999"/>
              <a:gd name="connsiteY13" fmla="*/ 306429 h 411614"/>
              <a:gd name="connsiteX14" fmla="*/ 16199661 w 17229999"/>
              <a:gd name="connsiteY14" fmla="*/ 105186 h 411614"/>
              <a:gd name="connsiteX15" fmla="*/ 16149348 w 17229999"/>
              <a:gd name="connsiteY15" fmla="*/ 54873 h 411614"/>
              <a:gd name="connsiteX16" fmla="*/ 15007560 w 17229999"/>
              <a:gd name="connsiteY16" fmla="*/ 54873 h 411614"/>
              <a:gd name="connsiteX17" fmla="*/ 14957247 w 17229999"/>
              <a:gd name="connsiteY17" fmla="*/ 105186 h 411614"/>
              <a:gd name="connsiteX18" fmla="*/ 14957247 w 17229999"/>
              <a:gd name="connsiteY18" fmla="*/ 306429 h 411614"/>
              <a:gd name="connsiteX19" fmla="*/ 15007560 w 17229999"/>
              <a:gd name="connsiteY19" fmla="*/ 356742 h 411614"/>
              <a:gd name="connsiteX20" fmla="*/ 15487092 w 17229999"/>
              <a:gd name="connsiteY20" fmla="*/ 356742 h 411614"/>
              <a:gd name="connsiteX21" fmla="*/ 15537405 w 17229999"/>
              <a:gd name="connsiteY21" fmla="*/ 306429 h 411614"/>
              <a:gd name="connsiteX22" fmla="*/ 15537405 w 17229999"/>
              <a:gd name="connsiteY22" fmla="*/ 105186 h 411614"/>
              <a:gd name="connsiteX23" fmla="*/ 15487092 w 17229999"/>
              <a:gd name="connsiteY23" fmla="*/ 54873 h 411614"/>
              <a:gd name="connsiteX24" fmla="*/ 14345304 w 17229999"/>
              <a:gd name="connsiteY24" fmla="*/ 54873 h 411614"/>
              <a:gd name="connsiteX25" fmla="*/ 14294991 w 17229999"/>
              <a:gd name="connsiteY25" fmla="*/ 105186 h 411614"/>
              <a:gd name="connsiteX26" fmla="*/ 14294991 w 17229999"/>
              <a:gd name="connsiteY26" fmla="*/ 306429 h 411614"/>
              <a:gd name="connsiteX27" fmla="*/ 14345304 w 17229999"/>
              <a:gd name="connsiteY27" fmla="*/ 356742 h 411614"/>
              <a:gd name="connsiteX28" fmla="*/ 14824836 w 17229999"/>
              <a:gd name="connsiteY28" fmla="*/ 356742 h 411614"/>
              <a:gd name="connsiteX29" fmla="*/ 14875149 w 17229999"/>
              <a:gd name="connsiteY29" fmla="*/ 306429 h 411614"/>
              <a:gd name="connsiteX30" fmla="*/ 14875149 w 17229999"/>
              <a:gd name="connsiteY30" fmla="*/ 105186 h 411614"/>
              <a:gd name="connsiteX31" fmla="*/ 14824836 w 17229999"/>
              <a:gd name="connsiteY31" fmla="*/ 54873 h 411614"/>
              <a:gd name="connsiteX32" fmla="*/ 13683048 w 17229999"/>
              <a:gd name="connsiteY32" fmla="*/ 54873 h 411614"/>
              <a:gd name="connsiteX33" fmla="*/ 13632735 w 17229999"/>
              <a:gd name="connsiteY33" fmla="*/ 105186 h 411614"/>
              <a:gd name="connsiteX34" fmla="*/ 13632735 w 17229999"/>
              <a:gd name="connsiteY34" fmla="*/ 306429 h 411614"/>
              <a:gd name="connsiteX35" fmla="*/ 13683048 w 17229999"/>
              <a:gd name="connsiteY35" fmla="*/ 356742 h 411614"/>
              <a:gd name="connsiteX36" fmla="*/ 14162580 w 17229999"/>
              <a:gd name="connsiteY36" fmla="*/ 356742 h 411614"/>
              <a:gd name="connsiteX37" fmla="*/ 14212893 w 17229999"/>
              <a:gd name="connsiteY37" fmla="*/ 306429 h 411614"/>
              <a:gd name="connsiteX38" fmla="*/ 14212893 w 17229999"/>
              <a:gd name="connsiteY38" fmla="*/ 105186 h 411614"/>
              <a:gd name="connsiteX39" fmla="*/ 14162580 w 17229999"/>
              <a:gd name="connsiteY39" fmla="*/ 54873 h 411614"/>
              <a:gd name="connsiteX40" fmla="*/ 13020792 w 17229999"/>
              <a:gd name="connsiteY40" fmla="*/ 54873 h 411614"/>
              <a:gd name="connsiteX41" fmla="*/ 12970479 w 17229999"/>
              <a:gd name="connsiteY41" fmla="*/ 105186 h 411614"/>
              <a:gd name="connsiteX42" fmla="*/ 12970479 w 17229999"/>
              <a:gd name="connsiteY42" fmla="*/ 306429 h 411614"/>
              <a:gd name="connsiteX43" fmla="*/ 13020792 w 17229999"/>
              <a:gd name="connsiteY43" fmla="*/ 356742 h 411614"/>
              <a:gd name="connsiteX44" fmla="*/ 13500324 w 17229999"/>
              <a:gd name="connsiteY44" fmla="*/ 356742 h 411614"/>
              <a:gd name="connsiteX45" fmla="*/ 13550637 w 17229999"/>
              <a:gd name="connsiteY45" fmla="*/ 306429 h 411614"/>
              <a:gd name="connsiteX46" fmla="*/ 13550637 w 17229999"/>
              <a:gd name="connsiteY46" fmla="*/ 105186 h 411614"/>
              <a:gd name="connsiteX47" fmla="*/ 13500324 w 17229999"/>
              <a:gd name="connsiteY47" fmla="*/ 54873 h 411614"/>
              <a:gd name="connsiteX48" fmla="*/ 12358536 w 17229999"/>
              <a:gd name="connsiteY48" fmla="*/ 54873 h 411614"/>
              <a:gd name="connsiteX49" fmla="*/ 12308223 w 17229999"/>
              <a:gd name="connsiteY49" fmla="*/ 105186 h 411614"/>
              <a:gd name="connsiteX50" fmla="*/ 12308223 w 17229999"/>
              <a:gd name="connsiteY50" fmla="*/ 306429 h 411614"/>
              <a:gd name="connsiteX51" fmla="*/ 12358536 w 17229999"/>
              <a:gd name="connsiteY51" fmla="*/ 356742 h 411614"/>
              <a:gd name="connsiteX52" fmla="*/ 12838068 w 17229999"/>
              <a:gd name="connsiteY52" fmla="*/ 356742 h 411614"/>
              <a:gd name="connsiteX53" fmla="*/ 12888381 w 17229999"/>
              <a:gd name="connsiteY53" fmla="*/ 306429 h 411614"/>
              <a:gd name="connsiteX54" fmla="*/ 12888381 w 17229999"/>
              <a:gd name="connsiteY54" fmla="*/ 105186 h 411614"/>
              <a:gd name="connsiteX55" fmla="*/ 12838068 w 17229999"/>
              <a:gd name="connsiteY55" fmla="*/ 54873 h 411614"/>
              <a:gd name="connsiteX56" fmla="*/ 11696281 w 17229999"/>
              <a:gd name="connsiteY56" fmla="*/ 54873 h 411614"/>
              <a:gd name="connsiteX57" fmla="*/ 11645968 w 17229999"/>
              <a:gd name="connsiteY57" fmla="*/ 105186 h 411614"/>
              <a:gd name="connsiteX58" fmla="*/ 11645968 w 17229999"/>
              <a:gd name="connsiteY58" fmla="*/ 306429 h 411614"/>
              <a:gd name="connsiteX59" fmla="*/ 11696281 w 17229999"/>
              <a:gd name="connsiteY59" fmla="*/ 356742 h 411614"/>
              <a:gd name="connsiteX60" fmla="*/ 12175812 w 17229999"/>
              <a:gd name="connsiteY60" fmla="*/ 356742 h 411614"/>
              <a:gd name="connsiteX61" fmla="*/ 12226125 w 17229999"/>
              <a:gd name="connsiteY61" fmla="*/ 306429 h 411614"/>
              <a:gd name="connsiteX62" fmla="*/ 12226125 w 17229999"/>
              <a:gd name="connsiteY62" fmla="*/ 105186 h 411614"/>
              <a:gd name="connsiteX63" fmla="*/ 12175812 w 17229999"/>
              <a:gd name="connsiteY63" fmla="*/ 54873 h 411614"/>
              <a:gd name="connsiteX64" fmla="*/ 11034025 w 17229999"/>
              <a:gd name="connsiteY64" fmla="*/ 54873 h 411614"/>
              <a:gd name="connsiteX65" fmla="*/ 10983712 w 17229999"/>
              <a:gd name="connsiteY65" fmla="*/ 105186 h 411614"/>
              <a:gd name="connsiteX66" fmla="*/ 10983712 w 17229999"/>
              <a:gd name="connsiteY66" fmla="*/ 306429 h 411614"/>
              <a:gd name="connsiteX67" fmla="*/ 11034025 w 17229999"/>
              <a:gd name="connsiteY67" fmla="*/ 356742 h 411614"/>
              <a:gd name="connsiteX68" fmla="*/ 11513557 w 17229999"/>
              <a:gd name="connsiteY68" fmla="*/ 356742 h 411614"/>
              <a:gd name="connsiteX69" fmla="*/ 11563870 w 17229999"/>
              <a:gd name="connsiteY69" fmla="*/ 306429 h 411614"/>
              <a:gd name="connsiteX70" fmla="*/ 11563870 w 17229999"/>
              <a:gd name="connsiteY70" fmla="*/ 105186 h 411614"/>
              <a:gd name="connsiteX71" fmla="*/ 11513557 w 17229999"/>
              <a:gd name="connsiteY71" fmla="*/ 54873 h 411614"/>
              <a:gd name="connsiteX72" fmla="*/ 10371769 w 17229999"/>
              <a:gd name="connsiteY72" fmla="*/ 54873 h 411614"/>
              <a:gd name="connsiteX73" fmla="*/ 10321456 w 17229999"/>
              <a:gd name="connsiteY73" fmla="*/ 105186 h 411614"/>
              <a:gd name="connsiteX74" fmla="*/ 10321456 w 17229999"/>
              <a:gd name="connsiteY74" fmla="*/ 306429 h 411614"/>
              <a:gd name="connsiteX75" fmla="*/ 10371769 w 17229999"/>
              <a:gd name="connsiteY75" fmla="*/ 356742 h 411614"/>
              <a:gd name="connsiteX76" fmla="*/ 10851301 w 17229999"/>
              <a:gd name="connsiteY76" fmla="*/ 356742 h 411614"/>
              <a:gd name="connsiteX77" fmla="*/ 10901614 w 17229999"/>
              <a:gd name="connsiteY77" fmla="*/ 306429 h 411614"/>
              <a:gd name="connsiteX78" fmla="*/ 10901614 w 17229999"/>
              <a:gd name="connsiteY78" fmla="*/ 105186 h 411614"/>
              <a:gd name="connsiteX79" fmla="*/ 10851301 w 17229999"/>
              <a:gd name="connsiteY79" fmla="*/ 54873 h 411614"/>
              <a:gd name="connsiteX80" fmla="*/ 9709513 w 17229999"/>
              <a:gd name="connsiteY80" fmla="*/ 54873 h 411614"/>
              <a:gd name="connsiteX81" fmla="*/ 9659200 w 17229999"/>
              <a:gd name="connsiteY81" fmla="*/ 105186 h 411614"/>
              <a:gd name="connsiteX82" fmla="*/ 9659200 w 17229999"/>
              <a:gd name="connsiteY82" fmla="*/ 306429 h 411614"/>
              <a:gd name="connsiteX83" fmla="*/ 9709513 w 17229999"/>
              <a:gd name="connsiteY83" fmla="*/ 356742 h 411614"/>
              <a:gd name="connsiteX84" fmla="*/ 10189045 w 17229999"/>
              <a:gd name="connsiteY84" fmla="*/ 356742 h 411614"/>
              <a:gd name="connsiteX85" fmla="*/ 10239358 w 17229999"/>
              <a:gd name="connsiteY85" fmla="*/ 306429 h 411614"/>
              <a:gd name="connsiteX86" fmla="*/ 10239358 w 17229999"/>
              <a:gd name="connsiteY86" fmla="*/ 105186 h 411614"/>
              <a:gd name="connsiteX87" fmla="*/ 10189045 w 17229999"/>
              <a:gd name="connsiteY87" fmla="*/ 54873 h 411614"/>
              <a:gd name="connsiteX88" fmla="*/ 9047256 w 17229999"/>
              <a:gd name="connsiteY88" fmla="*/ 54873 h 411614"/>
              <a:gd name="connsiteX89" fmla="*/ 8996943 w 17229999"/>
              <a:gd name="connsiteY89" fmla="*/ 105186 h 411614"/>
              <a:gd name="connsiteX90" fmla="*/ 8996943 w 17229999"/>
              <a:gd name="connsiteY90" fmla="*/ 306429 h 411614"/>
              <a:gd name="connsiteX91" fmla="*/ 9047256 w 17229999"/>
              <a:gd name="connsiteY91" fmla="*/ 356742 h 411614"/>
              <a:gd name="connsiteX92" fmla="*/ 9526788 w 17229999"/>
              <a:gd name="connsiteY92" fmla="*/ 356742 h 411614"/>
              <a:gd name="connsiteX93" fmla="*/ 9577101 w 17229999"/>
              <a:gd name="connsiteY93" fmla="*/ 306429 h 411614"/>
              <a:gd name="connsiteX94" fmla="*/ 9577101 w 17229999"/>
              <a:gd name="connsiteY94" fmla="*/ 105186 h 411614"/>
              <a:gd name="connsiteX95" fmla="*/ 9526788 w 17229999"/>
              <a:gd name="connsiteY95" fmla="*/ 54873 h 411614"/>
              <a:gd name="connsiteX96" fmla="*/ 7716130 w 17229999"/>
              <a:gd name="connsiteY96" fmla="*/ 54873 h 411614"/>
              <a:gd name="connsiteX97" fmla="*/ 7665817 w 17229999"/>
              <a:gd name="connsiteY97" fmla="*/ 105186 h 411614"/>
              <a:gd name="connsiteX98" fmla="*/ 7665817 w 17229999"/>
              <a:gd name="connsiteY98" fmla="*/ 306429 h 411614"/>
              <a:gd name="connsiteX99" fmla="*/ 7716130 w 17229999"/>
              <a:gd name="connsiteY99" fmla="*/ 356742 h 411614"/>
              <a:gd name="connsiteX100" fmla="*/ 8195662 w 17229999"/>
              <a:gd name="connsiteY100" fmla="*/ 356742 h 411614"/>
              <a:gd name="connsiteX101" fmla="*/ 8245975 w 17229999"/>
              <a:gd name="connsiteY101" fmla="*/ 306429 h 411614"/>
              <a:gd name="connsiteX102" fmla="*/ 8245975 w 17229999"/>
              <a:gd name="connsiteY102" fmla="*/ 105186 h 411614"/>
              <a:gd name="connsiteX103" fmla="*/ 8195662 w 17229999"/>
              <a:gd name="connsiteY103" fmla="*/ 54873 h 411614"/>
              <a:gd name="connsiteX104" fmla="*/ 7053874 w 17229999"/>
              <a:gd name="connsiteY104" fmla="*/ 54873 h 411614"/>
              <a:gd name="connsiteX105" fmla="*/ 7003561 w 17229999"/>
              <a:gd name="connsiteY105" fmla="*/ 105186 h 411614"/>
              <a:gd name="connsiteX106" fmla="*/ 7003561 w 17229999"/>
              <a:gd name="connsiteY106" fmla="*/ 306429 h 411614"/>
              <a:gd name="connsiteX107" fmla="*/ 7053874 w 17229999"/>
              <a:gd name="connsiteY107" fmla="*/ 356742 h 411614"/>
              <a:gd name="connsiteX108" fmla="*/ 7533406 w 17229999"/>
              <a:gd name="connsiteY108" fmla="*/ 356742 h 411614"/>
              <a:gd name="connsiteX109" fmla="*/ 7583719 w 17229999"/>
              <a:gd name="connsiteY109" fmla="*/ 306429 h 411614"/>
              <a:gd name="connsiteX110" fmla="*/ 7583719 w 17229999"/>
              <a:gd name="connsiteY110" fmla="*/ 105186 h 411614"/>
              <a:gd name="connsiteX111" fmla="*/ 7533406 w 17229999"/>
              <a:gd name="connsiteY111" fmla="*/ 54873 h 411614"/>
              <a:gd name="connsiteX112" fmla="*/ 6391618 w 17229999"/>
              <a:gd name="connsiteY112" fmla="*/ 54873 h 411614"/>
              <a:gd name="connsiteX113" fmla="*/ 6341305 w 17229999"/>
              <a:gd name="connsiteY113" fmla="*/ 105186 h 411614"/>
              <a:gd name="connsiteX114" fmla="*/ 6341305 w 17229999"/>
              <a:gd name="connsiteY114" fmla="*/ 306429 h 411614"/>
              <a:gd name="connsiteX115" fmla="*/ 6391618 w 17229999"/>
              <a:gd name="connsiteY115" fmla="*/ 356742 h 411614"/>
              <a:gd name="connsiteX116" fmla="*/ 6871150 w 17229999"/>
              <a:gd name="connsiteY116" fmla="*/ 356742 h 411614"/>
              <a:gd name="connsiteX117" fmla="*/ 6921463 w 17229999"/>
              <a:gd name="connsiteY117" fmla="*/ 306429 h 411614"/>
              <a:gd name="connsiteX118" fmla="*/ 6921463 w 17229999"/>
              <a:gd name="connsiteY118" fmla="*/ 105186 h 411614"/>
              <a:gd name="connsiteX119" fmla="*/ 6871150 w 17229999"/>
              <a:gd name="connsiteY119" fmla="*/ 54873 h 411614"/>
              <a:gd name="connsiteX120" fmla="*/ 5729362 w 17229999"/>
              <a:gd name="connsiteY120" fmla="*/ 54873 h 411614"/>
              <a:gd name="connsiteX121" fmla="*/ 5679049 w 17229999"/>
              <a:gd name="connsiteY121" fmla="*/ 105186 h 411614"/>
              <a:gd name="connsiteX122" fmla="*/ 5679049 w 17229999"/>
              <a:gd name="connsiteY122" fmla="*/ 306429 h 411614"/>
              <a:gd name="connsiteX123" fmla="*/ 5729362 w 17229999"/>
              <a:gd name="connsiteY123" fmla="*/ 356742 h 411614"/>
              <a:gd name="connsiteX124" fmla="*/ 6208894 w 17229999"/>
              <a:gd name="connsiteY124" fmla="*/ 356742 h 411614"/>
              <a:gd name="connsiteX125" fmla="*/ 6259207 w 17229999"/>
              <a:gd name="connsiteY125" fmla="*/ 306429 h 411614"/>
              <a:gd name="connsiteX126" fmla="*/ 6259207 w 17229999"/>
              <a:gd name="connsiteY126" fmla="*/ 105186 h 411614"/>
              <a:gd name="connsiteX127" fmla="*/ 6208894 w 17229999"/>
              <a:gd name="connsiteY127" fmla="*/ 54873 h 411614"/>
              <a:gd name="connsiteX128" fmla="*/ 5067106 w 17229999"/>
              <a:gd name="connsiteY128" fmla="*/ 54873 h 411614"/>
              <a:gd name="connsiteX129" fmla="*/ 5016793 w 17229999"/>
              <a:gd name="connsiteY129" fmla="*/ 105186 h 411614"/>
              <a:gd name="connsiteX130" fmla="*/ 5016793 w 17229999"/>
              <a:gd name="connsiteY130" fmla="*/ 306429 h 411614"/>
              <a:gd name="connsiteX131" fmla="*/ 5067106 w 17229999"/>
              <a:gd name="connsiteY131" fmla="*/ 356742 h 411614"/>
              <a:gd name="connsiteX132" fmla="*/ 5546638 w 17229999"/>
              <a:gd name="connsiteY132" fmla="*/ 356742 h 411614"/>
              <a:gd name="connsiteX133" fmla="*/ 5596951 w 17229999"/>
              <a:gd name="connsiteY133" fmla="*/ 306429 h 411614"/>
              <a:gd name="connsiteX134" fmla="*/ 5596951 w 17229999"/>
              <a:gd name="connsiteY134" fmla="*/ 105186 h 411614"/>
              <a:gd name="connsiteX135" fmla="*/ 5546638 w 17229999"/>
              <a:gd name="connsiteY135" fmla="*/ 54873 h 411614"/>
              <a:gd name="connsiteX136" fmla="*/ 4404850 w 17229999"/>
              <a:gd name="connsiteY136" fmla="*/ 54873 h 411614"/>
              <a:gd name="connsiteX137" fmla="*/ 4354537 w 17229999"/>
              <a:gd name="connsiteY137" fmla="*/ 105186 h 411614"/>
              <a:gd name="connsiteX138" fmla="*/ 4354537 w 17229999"/>
              <a:gd name="connsiteY138" fmla="*/ 306429 h 411614"/>
              <a:gd name="connsiteX139" fmla="*/ 4404850 w 17229999"/>
              <a:gd name="connsiteY139" fmla="*/ 356742 h 411614"/>
              <a:gd name="connsiteX140" fmla="*/ 4884382 w 17229999"/>
              <a:gd name="connsiteY140" fmla="*/ 356742 h 411614"/>
              <a:gd name="connsiteX141" fmla="*/ 4934695 w 17229999"/>
              <a:gd name="connsiteY141" fmla="*/ 306429 h 411614"/>
              <a:gd name="connsiteX142" fmla="*/ 4934695 w 17229999"/>
              <a:gd name="connsiteY142" fmla="*/ 105186 h 411614"/>
              <a:gd name="connsiteX143" fmla="*/ 4884382 w 17229999"/>
              <a:gd name="connsiteY143" fmla="*/ 54873 h 411614"/>
              <a:gd name="connsiteX144" fmla="*/ 3742594 w 17229999"/>
              <a:gd name="connsiteY144" fmla="*/ 54873 h 411614"/>
              <a:gd name="connsiteX145" fmla="*/ 3692281 w 17229999"/>
              <a:gd name="connsiteY145" fmla="*/ 105186 h 411614"/>
              <a:gd name="connsiteX146" fmla="*/ 3692281 w 17229999"/>
              <a:gd name="connsiteY146" fmla="*/ 306429 h 411614"/>
              <a:gd name="connsiteX147" fmla="*/ 3742594 w 17229999"/>
              <a:gd name="connsiteY147" fmla="*/ 356742 h 411614"/>
              <a:gd name="connsiteX148" fmla="*/ 4222126 w 17229999"/>
              <a:gd name="connsiteY148" fmla="*/ 356742 h 411614"/>
              <a:gd name="connsiteX149" fmla="*/ 4272439 w 17229999"/>
              <a:gd name="connsiteY149" fmla="*/ 306429 h 411614"/>
              <a:gd name="connsiteX150" fmla="*/ 4272439 w 17229999"/>
              <a:gd name="connsiteY150" fmla="*/ 105186 h 411614"/>
              <a:gd name="connsiteX151" fmla="*/ 4222126 w 17229999"/>
              <a:gd name="connsiteY151" fmla="*/ 54873 h 411614"/>
              <a:gd name="connsiteX152" fmla="*/ 3080339 w 17229999"/>
              <a:gd name="connsiteY152" fmla="*/ 54873 h 411614"/>
              <a:gd name="connsiteX153" fmla="*/ 3030026 w 17229999"/>
              <a:gd name="connsiteY153" fmla="*/ 105186 h 411614"/>
              <a:gd name="connsiteX154" fmla="*/ 3030026 w 17229999"/>
              <a:gd name="connsiteY154" fmla="*/ 306429 h 411614"/>
              <a:gd name="connsiteX155" fmla="*/ 3080339 w 17229999"/>
              <a:gd name="connsiteY155" fmla="*/ 356742 h 411614"/>
              <a:gd name="connsiteX156" fmla="*/ 3559870 w 17229999"/>
              <a:gd name="connsiteY156" fmla="*/ 356742 h 411614"/>
              <a:gd name="connsiteX157" fmla="*/ 3610183 w 17229999"/>
              <a:gd name="connsiteY157" fmla="*/ 306429 h 411614"/>
              <a:gd name="connsiteX158" fmla="*/ 3610183 w 17229999"/>
              <a:gd name="connsiteY158" fmla="*/ 105186 h 411614"/>
              <a:gd name="connsiteX159" fmla="*/ 3559870 w 17229999"/>
              <a:gd name="connsiteY159" fmla="*/ 54873 h 411614"/>
              <a:gd name="connsiteX160" fmla="*/ 2418083 w 17229999"/>
              <a:gd name="connsiteY160" fmla="*/ 54873 h 411614"/>
              <a:gd name="connsiteX161" fmla="*/ 2367770 w 17229999"/>
              <a:gd name="connsiteY161" fmla="*/ 105186 h 411614"/>
              <a:gd name="connsiteX162" fmla="*/ 2367770 w 17229999"/>
              <a:gd name="connsiteY162" fmla="*/ 306429 h 411614"/>
              <a:gd name="connsiteX163" fmla="*/ 2418083 w 17229999"/>
              <a:gd name="connsiteY163" fmla="*/ 356742 h 411614"/>
              <a:gd name="connsiteX164" fmla="*/ 2897615 w 17229999"/>
              <a:gd name="connsiteY164" fmla="*/ 356742 h 411614"/>
              <a:gd name="connsiteX165" fmla="*/ 2947928 w 17229999"/>
              <a:gd name="connsiteY165" fmla="*/ 306429 h 411614"/>
              <a:gd name="connsiteX166" fmla="*/ 2947928 w 17229999"/>
              <a:gd name="connsiteY166" fmla="*/ 105186 h 411614"/>
              <a:gd name="connsiteX167" fmla="*/ 2897615 w 17229999"/>
              <a:gd name="connsiteY167" fmla="*/ 54873 h 411614"/>
              <a:gd name="connsiteX168" fmla="*/ 1755827 w 17229999"/>
              <a:gd name="connsiteY168" fmla="*/ 54873 h 411614"/>
              <a:gd name="connsiteX169" fmla="*/ 1705514 w 17229999"/>
              <a:gd name="connsiteY169" fmla="*/ 105186 h 411614"/>
              <a:gd name="connsiteX170" fmla="*/ 1705514 w 17229999"/>
              <a:gd name="connsiteY170" fmla="*/ 306429 h 411614"/>
              <a:gd name="connsiteX171" fmla="*/ 1755827 w 17229999"/>
              <a:gd name="connsiteY171" fmla="*/ 356742 h 411614"/>
              <a:gd name="connsiteX172" fmla="*/ 2235359 w 17229999"/>
              <a:gd name="connsiteY172" fmla="*/ 356742 h 411614"/>
              <a:gd name="connsiteX173" fmla="*/ 2285672 w 17229999"/>
              <a:gd name="connsiteY173" fmla="*/ 306429 h 411614"/>
              <a:gd name="connsiteX174" fmla="*/ 2285672 w 17229999"/>
              <a:gd name="connsiteY174" fmla="*/ 105186 h 411614"/>
              <a:gd name="connsiteX175" fmla="*/ 2235359 w 17229999"/>
              <a:gd name="connsiteY175" fmla="*/ 54873 h 411614"/>
              <a:gd name="connsiteX176" fmla="*/ 1093571 w 17229999"/>
              <a:gd name="connsiteY176" fmla="*/ 54873 h 411614"/>
              <a:gd name="connsiteX177" fmla="*/ 1043258 w 17229999"/>
              <a:gd name="connsiteY177" fmla="*/ 105186 h 411614"/>
              <a:gd name="connsiteX178" fmla="*/ 1043258 w 17229999"/>
              <a:gd name="connsiteY178" fmla="*/ 306429 h 411614"/>
              <a:gd name="connsiteX179" fmla="*/ 1093571 w 17229999"/>
              <a:gd name="connsiteY179" fmla="*/ 356742 h 411614"/>
              <a:gd name="connsiteX180" fmla="*/ 1573103 w 17229999"/>
              <a:gd name="connsiteY180" fmla="*/ 356742 h 411614"/>
              <a:gd name="connsiteX181" fmla="*/ 1623416 w 17229999"/>
              <a:gd name="connsiteY181" fmla="*/ 306429 h 411614"/>
              <a:gd name="connsiteX182" fmla="*/ 1623416 w 17229999"/>
              <a:gd name="connsiteY182" fmla="*/ 105186 h 411614"/>
              <a:gd name="connsiteX183" fmla="*/ 1573103 w 17229999"/>
              <a:gd name="connsiteY183" fmla="*/ 54873 h 411614"/>
              <a:gd name="connsiteX184" fmla="*/ 431314 w 17229999"/>
              <a:gd name="connsiteY184" fmla="*/ 54873 h 411614"/>
              <a:gd name="connsiteX185" fmla="*/ 381001 w 17229999"/>
              <a:gd name="connsiteY185" fmla="*/ 105186 h 411614"/>
              <a:gd name="connsiteX186" fmla="*/ 381001 w 17229999"/>
              <a:gd name="connsiteY186" fmla="*/ 306429 h 411614"/>
              <a:gd name="connsiteX187" fmla="*/ 431314 w 17229999"/>
              <a:gd name="connsiteY187" fmla="*/ 356742 h 411614"/>
              <a:gd name="connsiteX188" fmla="*/ 910846 w 17229999"/>
              <a:gd name="connsiteY188" fmla="*/ 356742 h 411614"/>
              <a:gd name="connsiteX189" fmla="*/ 961159 w 17229999"/>
              <a:gd name="connsiteY189" fmla="*/ 306429 h 411614"/>
              <a:gd name="connsiteX190" fmla="*/ 961159 w 17229999"/>
              <a:gd name="connsiteY190" fmla="*/ 105186 h 411614"/>
              <a:gd name="connsiteX191" fmla="*/ 910846 w 17229999"/>
              <a:gd name="connsiteY191" fmla="*/ 54873 h 411614"/>
              <a:gd name="connsiteX192" fmla="*/ 8615942 w 17229999"/>
              <a:gd name="connsiteY192" fmla="*/ 0 h 411614"/>
              <a:gd name="connsiteX193" fmla="*/ 17229999 w 17229999"/>
              <a:gd name="connsiteY193" fmla="*/ 0 h 411614"/>
              <a:gd name="connsiteX194" fmla="*/ 17229999 w 17229999"/>
              <a:gd name="connsiteY194" fmla="*/ 54873 h 411614"/>
              <a:gd name="connsiteX195" fmla="*/ 16994330 w 17229999"/>
              <a:gd name="connsiteY195" fmla="*/ 54873 h 411614"/>
              <a:gd name="connsiteX196" fmla="*/ 16944017 w 17229999"/>
              <a:gd name="connsiteY196" fmla="*/ 105186 h 411614"/>
              <a:gd name="connsiteX197" fmla="*/ 16944017 w 17229999"/>
              <a:gd name="connsiteY197" fmla="*/ 306429 h 411614"/>
              <a:gd name="connsiteX198" fmla="*/ 16994330 w 17229999"/>
              <a:gd name="connsiteY198" fmla="*/ 356742 h 411614"/>
              <a:gd name="connsiteX199" fmla="*/ 17229999 w 17229999"/>
              <a:gd name="connsiteY199" fmla="*/ 356742 h 411614"/>
              <a:gd name="connsiteX200" fmla="*/ 17229999 w 17229999"/>
              <a:gd name="connsiteY200" fmla="*/ 411614 h 411614"/>
              <a:gd name="connsiteX201" fmla="*/ 8615942 w 17229999"/>
              <a:gd name="connsiteY201" fmla="*/ 411614 h 411614"/>
              <a:gd name="connsiteX202" fmla="*/ 8615942 w 17229999"/>
              <a:gd name="connsiteY202" fmla="*/ 356742 h 411614"/>
              <a:gd name="connsiteX203" fmla="*/ 8864533 w 17229999"/>
              <a:gd name="connsiteY203" fmla="*/ 356742 h 411614"/>
              <a:gd name="connsiteX204" fmla="*/ 8914846 w 17229999"/>
              <a:gd name="connsiteY204" fmla="*/ 306429 h 411614"/>
              <a:gd name="connsiteX205" fmla="*/ 8914846 w 17229999"/>
              <a:gd name="connsiteY205" fmla="*/ 105186 h 411614"/>
              <a:gd name="connsiteX206" fmla="*/ 8864533 w 17229999"/>
              <a:gd name="connsiteY206" fmla="*/ 54873 h 411614"/>
              <a:gd name="connsiteX207" fmla="*/ 8615942 w 17229999"/>
              <a:gd name="connsiteY207" fmla="*/ 54873 h 411614"/>
              <a:gd name="connsiteX208" fmla="*/ 0 w 17229999"/>
              <a:gd name="connsiteY208" fmla="*/ 0 h 411614"/>
              <a:gd name="connsiteX209" fmla="*/ 8614057 w 17229999"/>
              <a:gd name="connsiteY209" fmla="*/ 0 h 411614"/>
              <a:gd name="connsiteX210" fmla="*/ 8614057 w 17229999"/>
              <a:gd name="connsiteY210" fmla="*/ 54873 h 411614"/>
              <a:gd name="connsiteX211" fmla="*/ 8378388 w 17229999"/>
              <a:gd name="connsiteY211" fmla="*/ 54873 h 411614"/>
              <a:gd name="connsiteX212" fmla="*/ 8328075 w 17229999"/>
              <a:gd name="connsiteY212" fmla="*/ 105186 h 411614"/>
              <a:gd name="connsiteX213" fmla="*/ 8328075 w 17229999"/>
              <a:gd name="connsiteY213" fmla="*/ 306429 h 411614"/>
              <a:gd name="connsiteX214" fmla="*/ 8378388 w 17229999"/>
              <a:gd name="connsiteY214" fmla="*/ 356742 h 411614"/>
              <a:gd name="connsiteX215" fmla="*/ 8614057 w 17229999"/>
              <a:gd name="connsiteY215" fmla="*/ 356742 h 411614"/>
              <a:gd name="connsiteX216" fmla="*/ 8614057 w 17229999"/>
              <a:gd name="connsiteY216" fmla="*/ 411614 h 411614"/>
              <a:gd name="connsiteX217" fmla="*/ 0 w 17229999"/>
              <a:gd name="connsiteY217" fmla="*/ 411614 h 411614"/>
              <a:gd name="connsiteX218" fmla="*/ 0 w 17229999"/>
              <a:gd name="connsiteY218" fmla="*/ 356742 h 411614"/>
              <a:gd name="connsiteX219" fmla="*/ 248591 w 17229999"/>
              <a:gd name="connsiteY219" fmla="*/ 356742 h 411614"/>
              <a:gd name="connsiteX220" fmla="*/ 298904 w 17229999"/>
              <a:gd name="connsiteY220" fmla="*/ 306429 h 411614"/>
              <a:gd name="connsiteX221" fmla="*/ 298904 w 17229999"/>
              <a:gd name="connsiteY221" fmla="*/ 105186 h 411614"/>
              <a:gd name="connsiteX222" fmla="*/ 248591 w 17229999"/>
              <a:gd name="connsiteY222" fmla="*/ 54873 h 411614"/>
              <a:gd name="connsiteX223" fmla="*/ 0 w 17229999"/>
              <a:gd name="connsiteY223" fmla="*/ 54873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</a:cxnLst>
            <a:rect l="l" t="t" r="r" b="b"/>
            <a:pathLst>
              <a:path w="17229999" h="411614">
                <a:moveTo>
                  <a:pt x="16332072" y="54873"/>
                </a:moveTo>
                <a:cubicBezTo>
                  <a:pt x="16304285" y="54873"/>
                  <a:pt x="16281759" y="77399"/>
                  <a:pt x="16281759" y="105186"/>
                </a:cubicBezTo>
                <a:lnTo>
                  <a:pt x="16281759" y="306429"/>
                </a:lnTo>
                <a:cubicBezTo>
                  <a:pt x="16281759" y="334216"/>
                  <a:pt x="16304285" y="356742"/>
                  <a:pt x="16332072" y="356742"/>
                </a:cubicBezTo>
                <a:lnTo>
                  <a:pt x="16811604" y="356742"/>
                </a:lnTo>
                <a:cubicBezTo>
                  <a:pt x="16839391" y="356742"/>
                  <a:pt x="16861917" y="334216"/>
                  <a:pt x="16861917" y="306429"/>
                </a:cubicBezTo>
                <a:lnTo>
                  <a:pt x="16861917" y="105186"/>
                </a:lnTo>
                <a:cubicBezTo>
                  <a:pt x="16861917" y="77399"/>
                  <a:pt x="16839391" y="54873"/>
                  <a:pt x="16811604" y="54873"/>
                </a:cubicBezTo>
                <a:close/>
                <a:moveTo>
                  <a:pt x="15669816" y="54873"/>
                </a:moveTo>
                <a:cubicBezTo>
                  <a:pt x="15642029" y="54873"/>
                  <a:pt x="15619503" y="77399"/>
                  <a:pt x="15619503" y="105186"/>
                </a:cubicBezTo>
                <a:lnTo>
                  <a:pt x="15619503" y="306429"/>
                </a:lnTo>
                <a:cubicBezTo>
                  <a:pt x="15619503" y="334216"/>
                  <a:pt x="15642029" y="356742"/>
                  <a:pt x="15669816" y="356742"/>
                </a:cubicBezTo>
                <a:lnTo>
                  <a:pt x="16149348" y="356742"/>
                </a:lnTo>
                <a:cubicBezTo>
                  <a:pt x="16177135" y="356742"/>
                  <a:pt x="16199661" y="334216"/>
                  <a:pt x="16199661" y="306429"/>
                </a:cubicBezTo>
                <a:lnTo>
                  <a:pt x="16199661" y="105186"/>
                </a:lnTo>
                <a:cubicBezTo>
                  <a:pt x="16199661" y="77399"/>
                  <a:pt x="16177135" y="54873"/>
                  <a:pt x="16149348" y="54873"/>
                </a:cubicBezTo>
                <a:close/>
                <a:moveTo>
                  <a:pt x="15007560" y="54873"/>
                </a:moveTo>
                <a:cubicBezTo>
                  <a:pt x="14979773" y="54873"/>
                  <a:pt x="14957247" y="77399"/>
                  <a:pt x="14957247" y="105186"/>
                </a:cubicBezTo>
                <a:lnTo>
                  <a:pt x="14957247" y="306429"/>
                </a:lnTo>
                <a:cubicBezTo>
                  <a:pt x="14957247" y="334216"/>
                  <a:pt x="14979773" y="356742"/>
                  <a:pt x="15007560" y="356742"/>
                </a:cubicBezTo>
                <a:lnTo>
                  <a:pt x="15487092" y="356742"/>
                </a:lnTo>
                <a:cubicBezTo>
                  <a:pt x="15514879" y="356742"/>
                  <a:pt x="15537405" y="334216"/>
                  <a:pt x="15537405" y="306429"/>
                </a:cubicBezTo>
                <a:lnTo>
                  <a:pt x="15537405" y="105186"/>
                </a:lnTo>
                <a:cubicBezTo>
                  <a:pt x="15537405" y="77399"/>
                  <a:pt x="15514879" y="54873"/>
                  <a:pt x="15487092" y="54873"/>
                </a:cubicBezTo>
                <a:close/>
                <a:moveTo>
                  <a:pt x="14345304" y="54873"/>
                </a:moveTo>
                <a:cubicBezTo>
                  <a:pt x="14317517" y="54873"/>
                  <a:pt x="14294991" y="77399"/>
                  <a:pt x="14294991" y="105186"/>
                </a:cubicBezTo>
                <a:lnTo>
                  <a:pt x="14294991" y="306429"/>
                </a:lnTo>
                <a:cubicBezTo>
                  <a:pt x="14294991" y="334216"/>
                  <a:pt x="14317517" y="356742"/>
                  <a:pt x="14345304" y="356742"/>
                </a:cubicBezTo>
                <a:lnTo>
                  <a:pt x="14824836" y="356742"/>
                </a:lnTo>
                <a:cubicBezTo>
                  <a:pt x="14852623" y="356742"/>
                  <a:pt x="14875149" y="334216"/>
                  <a:pt x="14875149" y="306429"/>
                </a:cubicBezTo>
                <a:lnTo>
                  <a:pt x="14875149" y="105186"/>
                </a:lnTo>
                <a:cubicBezTo>
                  <a:pt x="14875149" y="77399"/>
                  <a:pt x="14852623" y="54873"/>
                  <a:pt x="14824836" y="54873"/>
                </a:cubicBezTo>
                <a:close/>
                <a:moveTo>
                  <a:pt x="13683048" y="54873"/>
                </a:moveTo>
                <a:cubicBezTo>
                  <a:pt x="13655261" y="54873"/>
                  <a:pt x="13632735" y="77399"/>
                  <a:pt x="13632735" y="105186"/>
                </a:cubicBezTo>
                <a:lnTo>
                  <a:pt x="13632735" y="306429"/>
                </a:lnTo>
                <a:cubicBezTo>
                  <a:pt x="13632735" y="334216"/>
                  <a:pt x="13655261" y="356742"/>
                  <a:pt x="13683048" y="356742"/>
                </a:cubicBezTo>
                <a:lnTo>
                  <a:pt x="14162580" y="356742"/>
                </a:lnTo>
                <a:cubicBezTo>
                  <a:pt x="14190367" y="356742"/>
                  <a:pt x="14212893" y="334216"/>
                  <a:pt x="14212893" y="306429"/>
                </a:cubicBezTo>
                <a:lnTo>
                  <a:pt x="14212893" y="105186"/>
                </a:lnTo>
                <a:cubicBezTo>
                  <a:pt x="14212893" y="77399"/>
                  <a:pt x="14190367" y="54873"/>
                  <a:pt x="14162580" y="54873"/>
                </a:cubicBezTo>
                <a:close/>
                <a:moveTo>
                  <a:pt x="13020792" y="54873"/>
                </a:moveTo>
                <a:cubicBezTo>
                  <a:pt x="12993005" y="54873"/>
                  <a:pt x="12970479" y="77399"/>
                  <a:pt x="12970479" y="105186"/>
                </a:cubicBezTo>
                <a:lnTo>
                  <a:pt x="12970479" y="306429"/>
                </a:lnTo>
                <a:cubicBezTo>
                  <a:pt x="12970479" y="334216"/>
                  <a:pt x="12993005" y="356742"/>
                  <a:pt x="13020792" y="356742"/>
                </a:cubicBezTo>
                <a:lnTo>
                  <a:pt x="13500324" y="356742"/>
                </a:lnTo>
                <a:cubicBezTo>
                  <a:pt x="13528111" y="356742"/>
                  <a:pt x="13550637" y="334216"/>
                  <a:pt x="13550637" y="306429"/>
                </a:cubicBezTo>
                <a:lnTo>
                  <a:pt x="13550637" y="105186"/>
                </a:lnTo>
                <a:cubicBezTo>
                  <a:pt x="13550637" y="77399"/>
                  <a:pt x="13528111" y="54873"/>
                  <a:pt x="13500324" y="54873"/>
                </a:cubicBezTo>
                <a:close/>
                <a:moveTo>
                  <a:pt x="12358536" y="54873"/>
                </a:moveTo>
                <a:cubicBezTo>
                  <a:pt x="12330749" y="54873"/>
                  <a:pt x="12308223" y="77399"/>
                  <a:pt x="12308223" y="105186"/>
                </a:cubicBezTo>
                <a:lnTo>
                  <a:pt x="12308223" y="306429"/>
                </a:lnTo>
                <a:cubicBezTo>
                  <a:pt x="12308223" y="334216"/>
                  <a:pt x="12330749" y="356742"/>
                  <a:pt x="12358536" y="356742"/>
                </a:cubicBezTo>
                <a:lnTo>
                  <a:pt x="12838068" y="356742"/>
                </a:lnTo>
                <a:cubicBezTo>
                  <a:pt x="12865855" y="356742"/>
                  <a:pt x="12888381" y="334216"/>
                  <a:pt x="12888381" y="306429"/>
                </a:cubicBezTo>
                <a:lnTo>
                  <a:pt x="12888381" y="105186"/>
                </a:lnTo>
                <a:cubicBezTo>
                  <a:pt x="12888381" y="77399"/>
                  <a:pt x="12865855" y="54873"/>
                  <a:pt x="12838068" y="54873"/>
                </a:cubicBezTo>
                <a:close/>
                <a:moveTo>
                  <a:pt x="11696281" y="54873"/>
                </a:moveTo>
                <a:cubicBezTo>
                  <a:pt x="11668494" y="54873"/>
                  <a:pt x="11645968" y="77399"/>
                  <a:pt x="11645968" y="105186"/>
                </a:cubicBezTo>
                <a:lnTo>
                  <a:pt x="11645968" y="306429"/>
                </a:lnTo>
                <a:cubicBezTo>
                  <a:pt x="11645968" y="334216"/>
                  <a:pt x="11668494" y="356742"/>
                  <a:pt x="11696281" y="356742"/>
                </a:cubicBezTo>
                <a:lnTo>
                  <a:pt x="12175812" y="356742"/>
                </a:lnTo>
                <a:cubicBezTo>
                  <a:pt x="12203599" y="356742"/>
                  <a:pt x="12226125" y="334216"/>
                  <a:pt x="12226125" y="306429"/>
                </a:cubicBezTo>
                <a:lnTo>
                  <a:pt x="12226125" y="105186"/>
                </a:lnTo>
                <a:cubicBezTo>
                  <a:pt x="12226125" y="77399"/>
                  <a:pt x="12203599" y="54873"/>
                  <a:pt x="12175812" y="54873"/>
                </a:cubicBezTo>
                <a:close/>
                <a:moveTo>
                  <a:pt x="11034025" y="54873"/>
                </a:moveTo>
                <a:cubicBezTo>
                  <a:pt x="11006238" y="54873"/>
                  <a:pt x="10983712" y="77399"/>
                  <a:pt x="10983712" y="105186"/>
                </a:cubicBezTo>
                <a:lnTo>
                  <a:pt x="10983712" y="306429"/>
                </a:lnTo>
                <a:cubicBezTo>
                  <a:pt x="10983712" y="334216"/>
                  <a:pt x="11006238" y="356742"/>
                  <a:pt x="11034025" y="356742"/>
                </a:cubicBezTo>
                <a:lnTo>
                  <a:pt x="11513557" y="356742"/>
                </a:lnTo>
                <a:cubicBezTo>
                  <a:pt x="11541344" y="356742"/>
                  <a:pt x="11563870" y="334216"/>
                  <a:pt x="11563870" y="306429"/>
                </a:cubicBezTo>
                <a:lnTo>
                  <a:pt x="11563870" y="105186"/>
                </a:lnTo>
                <a:cubicBezTo>
                  <a:pt x="11563870" y="77399"/>
                  <a:pt x="11541344" y="54873"/>
                  <a:pt x="11513557" y="54873"/>
                </a:cubicBezTo>
                <a:close/>
                <a:moveTo>
                  <a:pt x="10371769" y="54873"/>
                </a:moveTo>
                <a:cubicBezTo>
                  <a:pt x="10343982" y="54873"/>
                  <a:pt x="10321456" y="77399"/>
                  <a:pt x="10321456" y="105186"/>
                </a:cubicBezTo>
                <a:lnTo>
                  <a:pt x="10321456" y="306429"/>
                </a:lnTo>
                <a:cubicBezTo>
                  <a:pt x="10321456" y="334216"/>
                  <a:pt x="10343982" y="356742"/>
                  <a:pt x="10371769" y="356742"/>
                </a:cubicBezTo>
                <a:lnTo>
                  <a:pt x="10851301" y="356742"/>
                </a:lnTo>
                <a:cubicBezTo>
                  <a:pt x="10879088" y="356742"/>
                  <a:pt x="10901614" y="334216"/>
                  <a:pt x="10901614" y="306429"/>
                </a:cubicBezTo>
                <a:lnTo>
                  <a:pt x="10901614" y="105186"/>
                </a:lnTo>
                <a:cubicBezTo>
                  <a:pt x="10901614" y="77399"/>
                  <a:pt x="10879088" y="54873"/>
                  <a:pt x="10851301" y="54873"/>
                </a:cubicBezTo>
                <a:close/>
                <a:moveTo>
                  <a:pt x="9709513" y="54873"/>
                </a:moveTo>
                <a:cubicBezTo>
                  <a:pt x="9681726" y="54873"/>
                  <a:pt x="9659200" y="77399"/>
                  <a:pt x="9659200" y="105186"/>
                </a:cubicBezTo>
                <a:lnTo>
                  <a:pt x="9659200" y="306429"/>
                </a:lnTo>
                <a:cubicBezTo>
                  <a:pt x="9659200" y="334216"/>
                  <a:pt x="9681726" y="356742"/>
                  <a:pt x="9709513" y="356742"/>
                </a:cubicBezTo>
                <a:lnTo>
                  <a:pt x="10189045" y="356742"/>
                </a:lnTo>
                <a:cubicBezTo>
                  <a:pt x="10216832" y="356742"/>
                  <a:pt x="10239358" y="334216"/>
                  <a:pt x="10239358" y="306429"/>
                </a:cubicBezTo>
                <a:lnTo>
                  <a:pt x="10239358" y="105186"/>
                </a:lnTo>
                <a:cubicBezTo>
                  <a:pt x="10239358" y="77399"/>
                  <a:pt x="10216832" y="54873"/>
                  <a:pt x="10189045" y="54873"/>
                </a:cubicBezTo>
                <a:close/>
                <a:moveTo>
                  <a:pt x="9047256" y="54873"/>
                </a:moveTo>
                <a:cubicBezTo>
                  <a:pt x="9019469" y="54873"/>
                  <a:pt x="8996943" y="77399"/>
                  <a:pt x="8996943" y="105186"/>
                </a:cubicBezTo>
                <a:lnTo>
                  <a:pt x="8996943" y="306429"/>
                </a:lnTo>
                <a:cubicBezTo>
                  <a:pt x="8996943" y="334216"/>
                  <a:pt x="9019469" y="356742"/>
                  <a:pt x="9047256" y="356742"/>
                </a:cubicBezTo>
                <a:lnTo>
                  <a:pt x="9526788" y="356742"/>
                </a:lnTo>
                <a:cubicBezTo>
                  <a:pt x="9554575" y="356742"/>
                  <a:pt x="9577101" y="334216"/>
                  <a:pt x="9577101" y="306429"/>
                </a:cubicBezTo>
                <a:lnTo>
                  <a:pt x="9577101" y="105186"/>
                </a:lnTo>
                <a:cubicBezTo>
                  <a:pt x="9577101" y="77399"/>
                  <a:pt x="9554575" y="54873"/>
                  <a:pt x="9526788" y="54873"/>
                </a:cubicBezTo>
                <a:close/>
                <a:moveTo>
                  <a:pt x="7716130" y="54873"/>
                </a:moveTo>
                <a:cubicBezTo>
                  <a:pt x="7688343" y="54873"/>
                  <a:pt x="7665817" y="77399"/>
                  <a:pt x="7665817" y="105186"/>
                </a:cubicBezTo>
                <a:lnTo>
                  <a:pt x="7665817" y="306429"/>
                </a:lnTo>
                <a:cubicBezTo>
                  <a:pt x="7665817" y="334216"/>
                  <a:pt x="7688343" y="356742"/>
                  <a:pt x="7716130" y="356742"/>
                </a:cubicBezTo>
                <a:lnTo>
                  <a:pt x="8195662" y="356742"/>
                </a:lnTo>
                <a:cubicBezTo>
                  <a:pt x="8223449" y="356742"/>
                  <a:pt x="8245975" y="334216"/>
                  <a:pt x="8245975" y="306429"/>
                </a:cubicBezTo>
                <a:lnTo>
                  <a:pt x="8245975" y="105186"/>
                </a:lnTo>
                <a:cubicBezTo>
                  <a:pt x="8245975" y="77399"/>
                  <a:pt x="8223449" y="54873"/>
                  <a:pt x="8195662" y="54873"/>
                </a:cubicBezTo>
                <a:close/>
                <a:moveTo>
                  <a:pt x="7053874" y="54873"/>
                </a:moveTo>
                <a:cubicBezTo>
                  <a:pt x="7026087" y="54873"/>
                  <a:pt x="7003561" y="77399"/>
                  <a:pt x="7003561" y="105186"/>
                </a:cubicBezTo>
                <a:lnTo>
                  <a:pt x="7003561" y="306429"/>
                </a:lnTo>
                <a:cubicBezTo>
                  <a:pt x="7003561" y="334216"/>
                  <a:pt x="7026087" y="356742"/>
                  <a:pt x="7053874" y="356742"/>
                </a:cubicBezTo>
                <a:lnTo>
                  <a:pt x="7533406" y="356742"/>
                </a:lnTo>
                <a:cubicBezTo>
                  <a:pt x="7561193" y="356742"/>
                  <a:pt x="7583719" y="334216"/>
                  <a:pt x="7583719" y="306429"/>
                </a:cubicBezTo>
                <a:lnTo>
                  <a:pt x="7583719" y="105186"/>
                </a:lnTo>
                <a:cubicBezTo>
                  <a:pt x="7583719" y="77399"/>
                  <a:pt x="7561193" y="54873"/>
                  <a:pt x="7533406" y="54873"/>
                </a:cubicBezTo>
                <a:close/>
                <a:moveTo>
                  <a:pt x="6391618" y="54873"/>
                </a:moveTo>
                <a:cubicBezTo>
                  <a:pt x="6363831" y="54873"/>
                  <a:pt x="6341305" y="77399"/>
                  <a:pt x="6341305" y="105186"/>
                </a:cubicBezTo>
                <a:lnTo>
                  <a:pt x="6341305" y="306429"/>
                </a:lnTo>
                <a:cubicBezTo>
                  <a:pt x="6341305" y="334216"/>
                  <a:pt x="6363831" y="356742"/>
                  <a:pt x="6391618" y="356742"/>
                </a:cubicBezTo>
                <a:lnTo>
                  <a:pt x="6871150" y="356742"/>
                </a:lnTo>
                <a:cubicBezTo>
                  <a:pt x="6898937" y="356742"/>
                  <a:pt x="6921463" y="334216"/>
                  <a:pt x="6921463" y="306429"/>
                </a:cubicBezTo>
                <a:lnTo>
                  <a:pt x="6921463" y="105186"/>
                </a:lnTo>
                <a:cubicBezTo>
                  <a:pt x="6921463" y="77399"/>
                  <a:pt x="6898937" y="54873"/>
                  <a:pt x="6871150" y="54873"/>
                </a:cubicBezTo>
                <a:close/>
                <a:moveTo>
                  <a:pt x="5729362" y="54873"/>
                </a:moveTo>
                <a:cubicBezTo>
                  <a:pt x="5701575" y="54873"/>
                  <a:pt x="5679049" y="77399"/>
                  <a:pt x="5679049" y="105186"/>
                </a:cubicBezTo>
                <a:lnTo>
                  <a:pt x="5679049" y="306429"/>
                </a:lnTo>
                <a:cubicBezTo>
                  <a:pt x="5679049" y="334216"/>
                  <a:pt x="5701575" y="356742"/>
                  <a:pt x="5729362" y="356742"/>
                </a:cubicBezTo>
                <a:lnTo>
                  <a:pt x="6208894" y="356742"/>
                </a:lnTo>
                <a:cubicBezTo>
                  <a:pt x="6236681" y="356742"/>
                  <a:pt x="6259207" y="334216"/>
                  <a:pt x="6259207" y="306429"/>
                </a:cubicBezTo>
                <a:lnTo>
                  <a:pt x="6259207" y="105186"/>
                </a:lnTo>
                <a:cubicBezTo>
                  <a:pt x="6259207" y="77399"/>
                  <a:pt x="6236681" y="54873"/>
                  <a:pt x="6208894" y="54873"/>
                </a:cubicBezTo>
                <a:close/>
                <a:moveTo>
                  <a:pt x="5067106" y="54873"/>
                </a:moveTo>
                <a:cubicBezTo>
                  <a:pt x="5039319" y="54873"/>
                  <a:pt x="5016793" y="77399"/>
                  <a:pt x="5016793" y="105186"/>
                </a:cubicBezTo>
                <a:lnTo>
                  <a:pt x="5016793" y="306429"/>
                </a:lnTo>
                <a:cubicBezTo>
                  <a:pt x="5016793" y="334216"/>
                  <a:pt x="5039319" y="356742"/>
                  <a:pt x="5067106" y="356742"/>
                </a:cubicBezTo>
                <a:lnTo>
                  <a:pt x="5546638" y="356742"/>
                </a:lnTo>
                <a:cubicBezTo>
                  <a:pt x="5574425" y="356742"/>
                  <a:pt x="5596951" y="334216"/>
                  <a:pt x="5596951" y="306429"/>
                </a:cubicBezTo>
                <a:lnTo>
                  <a:pt x="5596951" y="105186"/>
                </a:lnTo>
                <a:cubicBezTo>
                  <a:pt x="5596951" y="77399"/>
                  <a:pt x="5574425" y="54873"/>
                  <a:pt x="5546638" y="54873"/>
                </a:cubicBezTo>
                <a:close/>
                <a:moveTo>
                  <a:pt x="4404850" y="54873"/>
                </a:moveTo>
                <a:cubicBezTo>
                  <a:pt x="4377063" y="54873"/>
                  <a:pt x="4354537" y="77399"/>
                  <a:pt x="4354537" y="105186"/>
                </a:cubicBezTo>
                <a:lnTo>
                  <a:pt x="4354537" y="306429"/>
                </a:lnTo>
                <a:cubicBezTo>
                  <a:pt x="4354537" y="334216"/>
                  <a:pt x="4377063" y="356742"/>
                  <a:pt x="4404850" y="356742"/>
                </a:cubicBezTo>
                <a:lnTo>
                  <a:pt x="4884382" y="356742"/>
                </a:lnTo>
                <a:cubicBezTo>
                  <a:pt x="4912169" y="356742"/>
                  <a:pt x="4934695" y="334216"/>
                  <a:pt x="4934695" y="306429"/>
                </a:cubicBezTo>
                <a:lnTo>
                  <a:pt x="4934695" y="105186"/>
                </a:lnTo>
                <a:cubicBezTo>
                  <a:pt x="4934695" y="77399"/>
                  <a:pt x="4912169" y="54873"/>
                  <a:pt x="4884382" y="54873"/>
                </a:cubicBezTo>
                <a:close/>
                <a:moveTo>
                  <a:pt x="3742594" y="54873"/>
                </a:moveTo>
                <a:cubicBezTo>
                  <a:pt x="3714807" y="54873"/>
                  <a:pt x="3692281" y="77399"/>
                  <a:pt x="3692281" y="105186"/>
                </a:cubicBezTo>
                <a:lnTo>
                  <a:pt x="3692281" y="306429"/>
                </a:lnTo>
                <a:cubicBezTo>
                  <a:pt x="3692281" y="334216"/>
                  <a:pt x="3714807" y="356742"/>
                  <a:pt x="3742594" y="356742"/>
                </a:cubicBezTo>
                <a:lnTo>
                  <a:pt x="4222126" y="356742"/>
                </a:lnTo>
                <a:cubicBezTo>
                  <a:pt x="4249913" y="356742"/>
                  <a:pt x="4272439" y="334216"/>
                  <a:pt x="4272439" y="306429"/>
                </a:cubicBezTo>
                <a:lnTo>
                  <a:pt x="4272439" y="105186"/>
                </a:lnTo>
                <a:cubicBezTo>
                  <a:pt x="4272439" y="77399"/>
                  <a:pt x="4249913" y="54873"/>
                  <a:pt x="4222126" y="54873"/>
                </a:cubicBezTo>
                <a:close/>
                <a:moveTo>
                  <a:pt x="3080339" y="54873"/>
                </a:moveTo>
                <a:cubicBezTo>
                  <a:pt x="3052552" y="54873"/>
                  <a:pt x="3030026" y="77399"/>
                  <a:pt x="3030026" y="105186"/>
                </a:cubicBezTo>
                <a:lnTo>
                  <a:pt x="3030026" y="306429"/>
                </a:lnTo>
                <a:cubicBezTo>
                  <a:pt x="3030026" y="334216"/>
                  <a:pt x="3052552" y="356742"/>
                  <a:pt x="3080339" y="356742"/>
                </a:cubicBezTo>
                <a:lnTo>
                  <a:pt x="3559870" y="356742"/>
                </a:lnTo>
                <a:cubicBezTo>
                  <a:pt x="3587657" y="356742"/>
                  <a:pt x="3610183" y="334216"/>
                  <a:pt x="3610183" y="306429"/>
                </a:cubicBezTo>
                <a:lnTo>
                  <a:pt x="3610183" y="105186"/>
                </a:lnTo>
                <a:cubicBezTo>
                  <a:pt x="3610183" y="77399"/>
                  <a:pt x="3587657" y="54873"/>
                  <a:pt x="3559870" y="54873"/>
                </a:cubicBezTo>
                <a:close/>
                <a:moveTo>
                  <a:pt x="2418083" y="54873"/>
                </a:moveTo>
                <a:cubicBezTo>
                  <a:pt x="2390296" y="54873"/>
                  <a:pt x="2367770" y="77399"/>
                  <a:pt x="2367770" y="105186"/>
                </a:cubicBezTo>
                <a:lnTo>
                  <a:pt x="2367770" y="306429"/>
                </a:lnTo>
                <a:cubicBezTo>
                  <a:pt x="2367770" y="334216"/>
                  <a:pt x="2390296" y="356742"/>
                  <a:pt x="2418083" y="356742"/>
                </a:cubicBezTo>
                <a:lnTo>
                  <a:pt x="2897615" y="356742"/>
                </a:lnTo>
                <a:cubicBezTo>
                  <a:pt x="2925402" y="356742"/>
                  <a:pt x="2947928" y="334216"/>
                  <a:pt x="2947928" y="306429"/>
                </a:cubicBezTo>
                <a:lnTo>
                  <a:pt x="2947928" y="105186"/>
                </a:lnTo>
                <a:cubicBezTo>
                  <a:pt x="2947928" y="77399"/>
                  <a:pt x="2925402" y="54873"/>
                  <a:pt x="2897615" y="54873"/>
                </a:cubicBezTo>
                <a:close/>
                <a:moveTo>
                  <a:pt x="1755827" y="54873"/>
                </a:moveTo>
                <a:cubicBezTo>
                  <a:pt x="1728040" y="54873"/>
                  <a:pt x="1705514" y="77399"/>
                  <a:pt x="1705514" y="105186"/>
                </a:cubicBezTo>
                <a:lnTo>
                  <a:pt x="1705514" y="306429"/>
                </a:lnTo>
                <a:cubicBezTo>
                  <a:pt x="1705514" y="334216"/>
                  <a:pt x="1728040" y="356742"/>
                  <a:pt x="1755827" y="356742"/>
                </a:cubicBezTo>
                <a:lnTo>
                  <a:pt x="2235359" y="356742"/>
                </a:lnTo>
                <a:cubicBezTo>
                  <a:pt x="2263146" y="356742"/>
                  <a:pt x="2285672" y="334216"/>
                  <a:pt x="2285672" y="306429"/>
                </a:cubicBezTo>
                <a:lnTo>
                  <a:pt x="2285672" y="105186"/>
                </a:lnTo>
                <a:cubicBezTo>
                  <a:pt x="2285672" y="77399"/>
                  <a:pt x="2263146" y="54873"/>
                  <a:pt x="2235359" y="54873"/>
                </a:cubicBezTo>
                <a:close/>
                <a:moveTo>
                  <a:pt x="1093571" y="54873"/>
                </a:moveTo>
                <a:cubicBezTo>
                  <a:pt x="1065784" y="54873"/>
                  <a:pt x="1043258" y="77399"/>
                  <a:pt x="1043258" y="105186"/>
                </a:cubicBezTo>
                <a:lnTo>
                  <a:pt x="1043258" y="306429"/>
                </a:lnTo>
                <a:cubicBezTo>
                  <a:pt x="1043258" y="334216"/>
                  <a:pt x="1065784" y="356742"/>
                  <a:pt x="1093571" y="356742"/>
                </a:cubicBezTo>
                <a:lnTo>
                  <a:pt x="1573103" y="356742"/>
                </a:lnTo>
                <a:cubicBezTo>
                  <a:pt x="1600890" y="356742"/>
                  <a:pt x="1623416" y="334216"/>
                  <a:pt x="1623416" y="306429"/>
                </a:cubicBezTo>
                <a:lnTo>
                  <a:pt x="1623416" y="105186"/>
                </a:lnTo>
                <a:cubicBezTo>
                  <a:pt x="1623416" y="77399"/>
                  <a:pt x="1600890" y="54873"/>
                  <a:pt x="1573103" y="54873"/>
                </a:cubicBezTo>
                <a:close/>
                <a:moveTo>
                  <a:pt x="431314" y="54873"/>
                </a:moveTo>
                <a:cubicBezTo>
                  <a:pt x="403527" y="54873"/>
                  <a:pt x="381001" y="77399"/>
                  <a:pt x="381001" y="105186"/>
                </a:cubicBezTo>
                <a:lnTo>
                  <a:pt x="381001" y="306429"/>
                </a:lnTo>
                <a:cubicBezTo>
                  <a:pt x="381001" y="334216"/>
                  <a:pt x="403527" y="356742"/>
                  <a:pt x="431314" y="356742"/>
                </a:cubicBezTo>
                <a:lnTo>
                  <a:pt x="910846" y="356742"/>
                </a:lnTo>
                <a:cubicBezTo>
                  <a:pt x="938633" y="356742"/>
                  <a:pt x="961159" y="334216"/>
                  <a:pt x="961159" y="306429"/>
                </a:cubicBezTo>
                <a:lnTo>
                  <a:pt x="961159" y="105186"/>
                </a:lnTo>
                <a:cubicBezTo>
                  <a:pt x="961159" y="77399"/>
                  <a:pt x="938633" y="54873"/>
                  <a:pt x="910846" y="54873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54873"/>
                </a:lnTo>
                <a:lnTo>
                  <a:pt x="16994330" y="54873"/>
                </a:lnTo>
                <a:cubicBezTo>
                  <a:pt x="16966543" y="54873"/>
                  <a:pt x="16944017" y="77399"/>
                  <a:pt x="16944017" y="105186"/>
                </a:cubicBezTo>
                <a:lnTo>
                  <a:pt x="16944017" y="306429"/>
                </a:lnTo>
                <a:cubicBezTo>
                  <a:pt x="16944017" y="334216"/>
                  <a:pt x="16966543" y="356742"/>
                  <a:pt x="16994330" y="356742"/>
                </a:cubicBezTo>
                <a:lnTo>
                  <a:pt x="17229999" y="356742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56742"/>
                </a:lnTo>
                <a:lnTo>
                  <a:pt x="8864533" y="356742"/>
                </a:lnTo>
                <a:cubicBezTo>
                  <a:pt x="8892320" y="356742"/>
                  <a:pt x="8914846" y="334216"/>
                  <a:pt x="8914846" y="306429"/>
                </a:cubicBezTo>
                <a:lnTo>
                  <a:pt x="8914846" y="105186"/>
                </a:lnTo>
                <a:cubicBezTo>
                  <a:pt x="8914846" y="77399"/>
                  <a:pt x="8892320" y="54873"/>
                  <a:pt x="8864533" y="54873"/>
                </a:cubicBezTo>
                <a:lnTo>
                  <a:pt x="8615942" y="54873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54873"/>
                </a:lnTo>
                <a:lnTo>
                  <a:pt x="8378388" y="54873"/>
                </a:lnTo>
                <a:cubicBezTo>
                  <a:pt x="8350601" y="54873"/>
                  <a:pt x="8328075" y="77399"/>
                  <a:pt x="8328075" y="105186"/>
                </a:cubicBezTo>
                <a:lnTo>
                  <a:pt x="8328075" y="306429"/>
                </a:lnTo>
                <a:cubicBezTo>
                  <a:pt x="8328075" y="334216"/>
                  <a:pt x="8350601" y="356742"/>
                  <a:pt x="8378388" y="356742"/>
                </a:cubicBezTo>
                <a:lnTo>
                  <a:pt x="8614057" y="356742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56742"/>
                </a:lnTo>
                <a:lnTo>
                  <a:pt x="248591" y="356742"/>
                </a:lnTo>
                <a:cubicBezTo>
                  <a:pt x="276378" y="356742"/>
                  <a:pt x="298904" y="334216"/>
                  <a:pt x="298904" y="306429"/>
                </a:cubicBezTo>
                <a:lnTo>
                  <a:pt x="298904" y="105186"/>
                </a:lnTo>
                <a:cubicBezTo>
                  <a:pt x="298904" y="77399"/>
                  <a:pt x="276378" y="54873"/>
                  <a:pt x="248591" y="54873"/>
                </a:cubicBezTo>
                <a:lnTo>
                  <a:pt x="0" y="5487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89C7BE3D-DCD7-3515-F8B2-EE60DC9BE651}"/>
              </a:ext>
            </a:extLst>
          </p:cNvPr>
          <p:cNvSpPr/>
          <p:nvPr/>
        </p:nvSpPr>
        <p:spPr bwMode="auto">
          <a:xfrm>
            <a:off x="677525" y="2981451"/>
            <a:ext cx="8550950" cy="204277"/>
          </a:xfrm>
          <a:custGeom>
            <a:avLst/>
            <a:gdLst>
              <a:gd name="connsiteX0" fmla="*/ 16914747 w 17229999"/>
              <a:gd name="connsiteY0" fmla="*/ 107750 h 411614"/>
              <a:gd name="connsiteX1" fmla="*/ 16882060 w 17229999"/>
              <a:gd name="connsiteY1" fmla="*/ 140437 h 411614"/>
              <a:gd name="connsiteX2" fmla="*/ 16882060 w 17229999"/>
              <a:gd name="connsiteY2" fmla="*/ 271179 h 411614"/>
              <a:gd name="connsiteX3" fmla="*/ 16914747 w 17229999"/>
              <a:gd name="connsiteY3" fmla="*/ 303866 h 411614"/>
              <a:gd name="connsiteX4" fmla="*/ 17047038 w 17229999"/>
              <a:gd name="connsiteY4" fmla="*/ 303866 h 411614"/>
              <a:gd name="connsiteX5" fmla="*/ 17079725 w 17229999"/>
              <a:gd name="connsiteY5" fmla="*/ 271179 h 411614"/>
              <a:gd name="connsiteX6" fmla="*/ 17079725 w 17229999"/>
              <a:gd name="connsiteY6" fmla="*/ 140437 h 411614"/>
              <a:gd name="connsiteX7" fmla="*/ 17047038 w 17229999"/>
              <a:gd name="connsiteY7" fmla="*/ 107750 h 411614"/>
              <a:gd name="connsiteX8" fmla="*/ 16661531 w 17229999"/>
              <a:gd name="connsiteY8" fmla="*/ 107750 h 411614"/>
              <a:gd name="connsiteX9" fmla="*/ 16628844 w 17229999"/>
              <a:gd name="connsiteY9" fmla="*/ 140437 h 411614"/>
              <a:gd name="connsiteX10" fmla="*/ 16628844 w 17229999"/>
              <a:gd name="connsiteY10" fmla="*/ 271179 h 411614"/>
              <a:gd name="connsiteX11" fmla="*/ 16661531 w 17229999"/>
              <a:gd name="connsiteY11" fmla="*/ 303866 h 411614"/>
              <a:gd name="connsiteX12" fmla="*/ 16793822 w 17229999"/>
              <a:gd name="connsiteY12" fmla="*/ 303866 h 411614"/>
              <a:gd name="connsiteX13" fmla="*/ 16826509 w 17229999"/>
              <a:gd name="connsiteY13" fmla="*/ 271179 h 411614"/>
              <a:gd name="connsiteX14" fmla="*/ 16826509 w 17229999"/>
              <a:gd name="connsiteY14" fmla="*/ 140437 h 411614"/>
              <a:gd name="connsiteX15" fmla="*/ 16793822 w 17229999"/>
              <a:gd name="connsiteY15" fmla="*/ 107750 h 411614"/>
              <a:gd name="connsiteX16" fmla="*/ 16408315 w 17229999"/>
              <a:gd name="connsiteY16" fmla="*/ 107750 h 411614"/>
              <a:gd name="connsiteX17" fmla="*/ 16375628 w 17229999"/>
              <a:gd name="connsiteY17" fmla="*/ 140437 h 411614"/>
              <a:gd name="connsiteX18" fmla="*/ 16375628 w 17229999"/>
              <a:gd name="connsiteY18" fmla="*/ 271179 h 411614"/>
              <a:gd name="connsiteX19" fmla="*/ 16408315 w 17229999"/>
              <a:gd name="connsiteY19" fmla="*/ 303866 h 411614"/>
              <a:gd name="connsiteX20" fmla="*/ 16540606 w 17229999"/>
              <a:gd name="connsiteY20" fmla="*/ 303866 h 411614"/>
              <a:gd name="connsiteX21" fmla="*/ 16573293 w 17229999"/>
              <a:gd name="connsiteY21" fmla="*/ 271179 h 411614"/>
              <a:gd name="connsiteX22" fmla="*/ 16573293 w 17229999"/>
              <a:gd name="connsiteY22" fmla="*/ 140437 h 411614"/>
              <a:gd name="connsiteX23" fmla="*/ 16540606 w 17229999"/>
              <a:gd name="connsiteY23" fmla="*/ 107750 h 411614"/>
              <a:gd name="connsiteX24" fmla="*/ 16155099 w 17229999"/>
              <a:gd name="connsiteY24" fmla="*/ 107750 h 411614"/>
              <a:gd name="connsiteX25" fmla="*/ 16122412 w 17229999"/>
              <a:gd name="connsiteY25" fmla="*/ 140437 h 411614"/>
              <a:gd name="connsiteX26" fmla="*/ 16122412 w 17229999"/>
              <a:gd name="connsiteY26" fmla="*/ 271179 h 411614"/>
              <a:gd name="connsiteX27" fmla="*/ 16155099 w 17229999"/>
              <a:gd name="connsiteY27" fmla="*/ 303866 h 411614"/>
              <a:gd name="connsiteX28" fmla="*/ 16287390 w 17229999"/>
              <a:gd name="connsiteY28" fmla="*/ 303866 h 411614"/>
              <a:gd name="connsiteX29" fmla="*/ 16320077 w 17229999"/>
              <a:gd name="connsiteY29" fmla="*/ 271179 h 411614"/>
              <a:gd name="connsiteX30" fmla="*/ 16320077 w 17229999"/>
              <a:gd name="connsiteY30" fmla="*/ 140437 h 411614"/>
              <a:gd name="connsiteX31" fmla="*/ 16287390 w 17229999"/>
              <a:gd name="connsiteY31" fmla="*/ 107750 h 411614"/>
              <a:gd name="connsiteX32" fmla="*/ 15901883 w 17229999"/>
              <a:gd name="connsiteY32" fmla="*/ 107750 h 411614"/>
              <a:gd name="connsiteX33" fmla="*/ 15869196 w 17229999"/>
              <a:gd name="connsiteY33" fmla="*/ 140437 h 411614"/>
              <a:gd name="connsiteX34" fmla="*/ 15869196 w 17229999"/>
              <a:gd name="connsiteY34" fmla="*/ 271179 h 411614"/>
              <a:gd name="connsiteX35" fmla="*/ 15901883 w 17229999"/>
              <a:gd name="connsiteY35" fmla="*/ 303866 h 411614"/>
              <a:gd name="connsiteX36" fmla="*/ 16034174 w 17229999"/>
              <a:gd name="connsiteY36" fmla="*/ 303866 h 411614"/>
              <a:gd name="connsiteX37" fmla="*/ 16066861 w 17229999"/>
              <a:gd name="connsiteY37" fmla="*/ 271179 h 411614"/>
              <a:gd name="connsiteX38" fmla="*/ 16066861 w 17229999"/>
              <a:gd name="connsiteY38" fmla="*/ 140437 h 411614"/>
              <a:gd name="connsiteX39" fmla="*/ 16034174 w 17229999"/>
              <a:gd name="connsiteY39" fmla="*/ 107750 h 411614"/>
              <a:gd name="connsiteX40" fmla="*/ 15648667 w 17229999"/>
              <a:gd name="connsiteY40" fmla="*/ 107750 h 411614"/>
              <a:gd name="connsiteX41" fmla="*/ 15615980 w 17229999"/>
              <a:gd name="connsiteY41" fmla="*/ 140437 h 411614"/>
              <a:gd name="connsiteX42" fmla="*/ 15615980 w 17229999"/>
              <a:gd name="connsiteY42" fmla="*/ 271179 h 411614"/>
              <a:gd name="connsiteX43" fmla="*/ 15648667 w 17229999"/>
              <a:gd name="connsiteY43" fmla="*/ 303866 h 411614"/>
              <a:gd name="connsiteX44" fmla="*/ 15780958 w 17229999"/>
              <a:gd name="connsiteY44" fmla="*/ 303866 h 411614"/>
              <a:gd name="connsiteX45" fmla="*/ 15813645 w 17229999"/>
              <a:gd name="connsiteY45" fmla="*/ 271179 h 411614"/>
              <a:gd name="connsiteX46" fmla="*/ 15813645 w 17229999"/>
              <a:gd name="connsiteY46" fmla="*/ 140437 h 411614"/>
              <a:gd name="connsiteX47" fmla="*/ 15780958 w 17229999"/>
              <a:gd name="connsiteY47" fmla="*/ 107750 h 411614"/>
              <a:gd name="connsiteX48" fmla="*/ 15395451 w 17229999"/>
              <a:gd name="connsiteY48" fmla="*/ 107750 h 411614"/>
              <a:gd name="connsiteX49" fmla="*/ 15362764 w 17229999"/>
              <a:gd name="connsiteY49" fmla="*/ 140437 h 411614"/>
              <a:gd name="connsiteX50" fmla="*/ 15362764 w 17229999"/>
              <a:gd name="connsiteY50" fmla="*/ 271179 h 411614"/>
              <a:gd name="connsiteX51" fmla="*/ 15395451 w 17229999"/>
              <a:gd name="connsiteY51" fmla="*/ 303866 h 411614"/>
              <a:gd name="connsiteX52" fmla="*/ 15527742 w 17229999"/>
              <a:gd name="connsiteY52" fmla="*/ 303866 h 411614"/>
              <a:gd name="connsiteX53" fmla="*/ 15560429 w 17229999"/>
              <a:gd name="connsiteY53" fmla="*/ 271179 h 411614"/>
              <a:gd name="connsiteX54" fmla="*/ 15560429 w 17229999"/>
              <a:gd name="connsiteY54" fmla="*/ 140437 h 411614"/>
              <a:gd name="connsiteX55" fmla="*/ 15527742 w 17229999"/>
              <a:gd name="connsiteY55" fmla="*/ 107750 h 411614"/>
              <a:gd name="connsiteX56" fmla="*/ 15142235 w 17229999"/>
              <a:gd name="connsiteY56" fmla="*/ 107750 h 411614"/>
              <a:gd name="connsiteX57" fmla="*/ 15109548 w 17229999"/>
              <a:gd name="connsiteY57" fmla="*/ 140437 h 411614"/>
              <a:gd name="connsiteX58" fmla="*/ 15109548 w 17229999"/>
              <a:gd name="connsiteY58" fmla="*/ 271179 h 411614"/>
              <a:gd name="connsiteX59" fmla="*/ 15142235 w 17229999"/>
              <a:gd name="connsiteY59" fmla="*/ 303866 h 411614"/>
              <a:gd name="connsiteX60" fmla="*/ 15274526 w 17229999"/>
              <a:gd name="connsiteY60" fmla="*/ 303866 h 411614"/>
              <a:gd name="connsiteX61" fmla="*/ 15307213 w 17229999"/>
              <a:gd name="connsiteY61" fmla="*/ 271179 h 411614"/>
              <a:gd name="connsiteX62" fmla="*/ 15307213 w 17229999"/>
              <a:gd name="connsiteY62" fmla="*/ 140437 h 411614"/>
              <a:gd name="connsiteX63" fmla="*/ 15274526 w 17229999"/>
              <a:gd name="connsiteY63" fmla="*/ 107750 h 411614"/>
              <a:gd name="connsiteX64" fmla="*/ 14889019 w 17229999"/>
              <a:gd name="connsiteY64" fmla="*/ 107750 h 411614"/>
              <a:gd name="connsiteX65" fmla="*/ 14856332 w 17229999"/>
              <a:gd name="connsiteY65" fmla="*/ 140437 h 411614"/>
              <a:gd name="connsiteX66" fmla="*/ 14856332 w 17229999"/>
              <a:gd name="connsiteY66" fmla="*/ 271179 h 411614"/>
              <a:gd name="connsiteX67" fmla="*/ 14889019 w 17229999"/>
              <a:gd name="connsiteY67" fmla="*/ 303866 h 411614"/>
              <a:gd name="connsiteX68" fmla="*/ 15021310 w 17229999"/>
              <a:gd name="connsiteY68" fmla="*/ 303866 h 411614"/>
              <a:gd name="connsiteX69" fmla="*/ 15053997 w 17229999"/>
              <a:gd name="connsiteY69" fmla="*/ 271179 h 411614"/>
              <a:gd name="connsiteX70" fmla="*/ 15053997 w 17229999"/>
              <a:gd name="connsiteY70" fmla="*/ 140437 h 411614"/>
              <a:gd name="connsiteX71" fmla="*/ 15021310 w 17229999"/>
              <a:gd name="connsiteY71" fmla="*/ 107750 h 411614"/>
              <a:gd name="connsiteX72" fmla="*/ 14635803 w 17229999"/>
              <a:gd name="connsiteY72" fmla="*/ 107750 h 411614"/>
              <a:gd name="connsiteX73" fmla="*/ 14603116 w 17229999"/>
              <a:gd name="connsiteY73" fmla="*/ 140437 h 411614"/>
              <a:gd name="connsiteX74" fmla="*/ 14603116 w 17229999"/>
              <a:gd name="connsiteY74" fmla="*/ 271179 h 411614"/>
              <a:gd name="connsiteX75" fmla="*/ 14635803 w 17229999"/>
              <a:gd name="connsiteY75" fmla="*/ 303866 h 411614"/>
              <a:gd name="connsiteX76" fmla="*/ 14768094 w 17229999"/>
              <a:gd name="connsiteY76" fmla="*/ 303866 h 411614"/>
              <a:gd name="connsiteX77" fmla="*/ 14800781 w 17229999"/>
              <a:gd name="connsiteY77" fmla="*/ 271179 h 411614"/>
              <a:gd name="connsiteX78" fmla="*/ 14800781 w 17229999"/>
              <a:gd name="connsiteY78" fmla="*/ 140437 h 411614"/>
              <a:gd name="connsiteX79" fmla="*/ 14768094 w 17229999"/>
              <a:gd name="connsiteY79" fmla="*/ 107750 h 411614"/>
              <a:gd name="connsiteX80" fmla="*/ 14382587 w 17229999"/>
              <a:gd name="connsiteY80" fmla="*/ 107750 h 411614"/>
              <a:gd name="connsiteX81" fmla="*/ 14349900 w 17229999"/>
              <a:gd name="connsiteY81" fmla="*/ 140437 h 411614"/>
              <a:gd name="connsiteX82" fmla="*/ 14349900 w 17229999"/>
              <a:gd name="connsiteY82" fmla="*/ 271179 h 411614"/>
              <a:gd name="connsiteX83" fmla="*/ 14382587 w 17229999"/>
              <a:gd name="connsiteY83" fmla="*/ 303866 h 411614"/>
              <a:gd name="connsiteX84" fmla="*/ 14514878 w 17229999"/>
              <a:gd name="connsiteY84" fmla="*/ 303866 h 411614"/>
              <a:gd name="connsiteX85" fmla="*/ 14547565 w 17229999"/>
              <a:gd name="connsiteY85" fmla="*/ 271179 h 411614"/>
              <a:gd name="connsiteX86" fmla="*/ 14547565 w 17229999"/>
              <a:gd name="connsiteY86" fmla="*/ 140437 h 411614"/>
              <a:gd name="connsiteX87" fmla="*/ 14514878 w 17229999"/>
              <a:gd name="connsiteY87" fmla="*/ 107750 h 411614"/>
              <a:gd name="connsiteX88" fmla="*/ 14129371 w 17229999"/>
              <a:gd name="connsiteY88" fmla="*/ 107750 h 411614"/>
              <a:gd name="connsiteX89" fmla="*/ 14096684 w 17229999"/>
              <a:gd name="connsiteY89" fmla="*/ 140437 h 411614"/>
              <a:gd name="connsiteX90" fmla="*/ 14096684 w 17229999"/>
              <a:gd name="connsiteY90" fmla="*/ 271179 h 411614"/>
              <a:gd name="connsiteX91" fmla="*/ 14129371 w 17229999"/>
              <a:gd name="connsiteY91" fmla="*/ 303866 h 411614"/>
              <a:gd name="connsiteX92" fmla="*/ 14261662 w 17229999"/>
              <a:gd name="connsiteY92" fmla="*/ 303866 h 411614"/>
              <a:gd name="connsiteX93" fmla="*/ 14294349 w 17229999"/>
              <a:gd name="connsiteY93" fmla="*/ 271179 h 411614"/>
              <a:gd name="connsiteX94" fmla="*/ 14294349 w 17229999"/>
              <a:gd name="connsiteY94" fmla="*/ 140437 h 411614"/>
              <a:gd name="connsiteX95" fmla="*/ 14261662 w 17229999"/>
              <a:gd name="connsiteY95" fmla="*/ 107750 h 411614"/>
              <a:gd name="connsiteX96" fmla="*/ 13876155 w 17229999"/>
              <a:gd name="connsiteY96" fmla="*/ 107750 h 411614"/>
              <a:gd name="connsiteX97" fmla="*/ 13843468 w 17229999"/>
              <a:gd name="connsiteY97" fmla="*/ 140437 h 411614"/>
              <a:gd name="connsiteX98" fmla="*/ 13843468 w 17229999"/>
              <a:gd name="connsiteY98" fmla="*/ 271179 h 411614"/>
              <a:gd name="connsiteX99" fmla="*/ 13876155 w 17229999"/>
              <a:gd name="connsiteY99" fmla="*/ 303866 h 411614"/>
              <a:gd name="connsiteX100" fmla="*/ 14008446 w 17229999"/>
              <a:gd name="connsiteY100" fmla="*/ 303866 h 411614"/>
              <a:gd name="connsiteX101" fmla="*/ 14041133 w 17229999"/>
              <a:gd name="connsiteY101" fmla="*/ 271179 h 411614"/>
              <a:gd name="connsiteX102" fmla="*/ 14041133 w 17229999"/>
              <a:gd name="connsiteY102" fmla="*/ 140437 h 411614"/>
              <a:gd name="connsiteX103" fmla="*/ 14008446 w 17229999"/>
              <a:gd name="connsiteY103" fmla="*/ 107750 h 411614"/>
              <a:gd name="connsiteX104" fmla="*/ 13622939 w 17229999"/>
              <a:gd name="connsiteY104" fmla="*/ 107750 h 411614"/>
              <a:gd name="connsiteX105" fmla="*/ 13590252 w 17229999"/>
              <a:gd name="connsiteY105" fmla="*/ 140437 h 411614"/>
              <a:gd name="connsiteX106" fmla="*/ 13590252 w 17229999"/>
              <a:gd name="connsiteY106" fmla="*/ 271179 h 411614"/>
              <a:gd name="connsiteX107" fmla="*/ 13622939 w 17229999"/>
              <a:gd name="connsiteY107" fmla="*/ 303866 h 411614"/>
              <a:gd name="connsiteX108" fmla="*/ 13755230 w 17229999"/>
              <a:gd name="connsiteY108" fmla="*/ 303866 h 411614"/>
              <a:gd name="connsiteX109" fmla="*/ 13787917 w 17229999"/>
              <a:gd name="connsiteY109" fmla="*/ 271179 h 411614"/>
              <a:gd name="connsiteX110" fmla="*/ 13787917 w 17229999"/>
              <a:gd name="connsiteY110" fmla="*/ 140437 h 411614"/>
              <a:gd name="connsiteX111" fmla="*/ 13755230 w 17229999"/>
              <a:gd name="connsiteY111" fmla="*/ 107750 h 411614"/>
              <a:gd name="connsiteX112" fmla="*/ 13369723 w 17229999"/>
              <a:gd name="connsiteY112" fmla="*/ 107750 h 411614"/>
              <a:gd name="connsiteX113" fmla="*/ 13337036 w 17229999"/>
              <a:gd name="connsiteY113" fmla="*/ 140437 h 411614"/>
              <a:gd name="connsiteX114" fmla="*/ 13337036 w 17229999"/>
              <a:gd name="connsiteY114" fmla="*/ 271179 h 411614"/>
              <a:gd name="connsiteX115" fmla="*/ 13369723 w 17229999"/>
              <a:gd name="connsiteY115" fmla="*/ 303866 h 411614"/>
              <a:gd name="connsiteX116" fmla="*/ 13502014 w 17229999"/>
              <a:gd name="connsiteY116" fmla="*/ 303866 h 411614"/>
              <a:gd name="connsiteX117" fmla="*/ 13534701 w 17229999"/>
              <a:gd name="connsiteY117" fmla="*/ 271179 h 411614"/>
              <a:gd name="connsiteX118" fmla="*/ 13534701 w 17229999"/>
              <a:gd name="connsiteY118" fmla="*/ 140437 h 411614"/>
              <a:gd name="connsiteX119" fmla="*/ 13502014 w 17229999"/>
              <a:gd name="connsiteY119" fmla="*/ 107750 h 411614"/>
              <a:gd name="connsiteX120" fmla="*/ 13116507 w 17229999"/>
              <a:gd name="connsiteY120" fmla="*/ 107750 h 411614"/>
              <a:gd name="connsiteX121" fmla="*/ 13083820 w 17229999"/>
              <a:gd name="connsiteY121" fmla="*/ 140437 h 411614"/>
              <a:gd name="connsiteX122" fmla="*/ 13083820 w 17229999"/>
              <a:gd name="connsiteY122" fmla="*/ 271179 h 411614"/>
              <a:gd name="connsiteX123" fmla="*/ 13116507 w 17229999"/>
              <a:gd name="connsiteY123" fmla="*/ 303866 h 411614"/>
              <a:gd name="connsiteX124" fmla="*/ 13248798 w 17229999"/>
              <a:gd name="connsiteY124" fmla="*/ 303866 h 411614"/>
              <a:gd name="connsiteX125" fmla="*/ 13281485 w 17229999"/>
              <a:gd name="connsiteY125" fmla="*/ 271179 h 411614"/>
              <a:gd name="connsiteX126" fmla="*/ 13281485 w 17229999"/>
              <a:gd name="connsiteY126" fmla="*/ 140437 h 411614"/>
              <a:gd name="connsiteX127" fmla="*/ 13248798 w 17229999"/>
              <a:gd name="connsiteY127" fmla="*/ 107750 h 411614"/>
              <a:gd name="connsiteX128" fmla="*/ 12863291 w 17229999"/>
              <a:gd name="connsiteY128" fmla="*/ 107750 h 411614"/>
              <a:gd name="connsiteX129" fmla="*/ 12830604 w 17229999"/>
              <a:gd name="connsiteY129" fmla="*/ 140437 h 411614"/>
              <a:gd name="connsiteX130" fmla="*/ 12830604 w 17229999"/>
              <a:gd name="connsiteY130" fmla="*/ 271179 h 411614"/>
              <a:gd name="connsiteX131" fmla="*/ 12863291 w 17229999"/>
              <a:gd name="connsiteY131" fmla="*/ 303866 h 411614"/>
              <a:gd name="connsiteX132" fmla="*/ 12995582 w 17229999"/>
              <a:gd name="connsiteY132" fmla="*/ 303866 h 411614"/>
              <a:gd name="connsiteX133" fmla="*/ 13028269 w 17229999"/>
              <a:gd name="connsiteY133" fmla="*/ 271179 h 411614"/>
              <a:gd name="connsiteX134" fmla="*/ 13028269 w 17229999"/>
              <a:gd name="connsiteY134" fmla="*/ 140437 h 411614"/>
              <a:gd name="connsiteX135" fmla="*/ 12995582 w 17229999"/>
              <a:gd name="connsiteY135" fmla="*/ 107750 h 411614"/>
              <a:gd name="connsiteX136" fmla="*/ 12610075 w 17229999"/>
              <a:gd name="connsiteY136" fmla="*/ 107750 h 411614"/>
              <a:gd name="connsiteX137" fmla="*/ 12577388 w 17229999"/>
              <a:gd name="connsiteY137" fmla="*/ 140437 h 411614"/>
              <a:gd name="connsiteX138" fmla="*/ 12577388 w 17229999"/>
              <a:gd name="connsiteY138" fmla="*/ 271179 h 411614"/>
              <a:gd name="connsiteX139" fmla="*/ 12610075 w 17229999"/>
              <a:gd name="connsiteY139" fmla="*/ 303866 h 411614"/>
              <a:gd name="connsiteX140" fmla="*/ 12742366 w 17229999"/>
              <a:gd name="connsiteY140" fmla="*/ 303866 h 411614"/>
              <a:gd name="connsiteX141" fmla="*/ 12775053 w 17229999"/>
              <a:gd name="connsiteY141" fmla="*/ 271179 h 411614"/>
              <a:gd name="connsiteX142" fmla="*/ 12775053 w 17229999"/>
              <a:gd name="connsiteY142" fmla="*/ 140437 h 411614"/>
              <a:gd name="connsiteX143" fmla="*/ 12742366 w 17229999"/>
              <a:gd name="connsiteY143" fmla="*/ 107750 h 411614"/>
              <a:gd name="connsiteX144" fmla="*/ 12356859 w 17229999"/>
              <a:gd name="connsiteY144" fmla="*/ 107750 h 411614"/>
              <a:gd name="connsiteX145" fmla="*/ 12324172 w 17229999"/>
              <a:gd name="connsiteY145" fmla="*/ 140437 h 411614"/>
              <a:gd name="connsiteX146" fmla="*/ 12324172 w 17229999"/>
              <a:gd name="connsiteY146" fmla="*/ 271179 h 411614"/>
              <a:gd name="connsiteX147" fmla="*/ 12356859 w 17229999"/>
              <a:gd name="connsiteY147" fmla="*/ 303866 h 411614"/>
              <a:gd name="connsiteX148" fmla="*/ 12489150 w 17229999"/>
              <a:gd name="connsiteY148" fmla="*/ 303866 h 411614"/>
              <a:gd name="connsiteX149" fmla="*/ 12521837 w 17229999"/>
              <a:gd name="connsiteY149" fmla="*/ 271179 h 411614"/>
              <a:gd name="connsiteX150" fmla="*/ 12521837 w 17229999"/>
              <a:gd name="connsiteY150" fmla="*/ 140437 h 411614"/>
              <a:gd name="connsiteX151" fmla="*/ 12489150 w 17229999"/>
              <a:gd name="connsiteY151" fmla="*/ 107750 h 411614"/>
              <a:gd name="connsiteX152" fmla="*/ 12103644 w 17229999"/>
              <a:gd name="connsiteY152" fmla="*/ 107750 h 411614"/>
              <a:gd name="connsiteX153" fmla="*/ 12070957 w 17229999"/>
              <a:gd name="connsiteY153" fmla="*/ 140437 h 411614"/>
              <a:gd name="connsiteX154" fmla="*/ 12070957 w 17229999"/>
              <a:gd name="connsiteY154" fmla="*/ 271179 h 411614"/>
              <a:gd name="connsiteX155" fmla="*/ 12103644 w 17229999"/>
              <a:gd name="connsiteY155" fmla="*/ 303866 h 411614"/>
              <a:gd name="connsiteX156" fmla="*/ 12235934 w 17229999"/>
              <a:gd name="connsiteY156" fmla="*/ 303866 h 411614"/>
              <a:gd name="connsiteX157" fmla="*/ 12268621 w 17229999"/>
              <a:gd name="connsiteY157" fmla="*/ 271179 h 411614"/>
              <a:gd name="connsiteX158" fmla="*/ 12268621 w 17229999"/>
              <a:gd name="connsiteY158" fmla="*/ 140437 h 411614"/>
              <a:gd name="connsiteX159" fmla="*/ 12235934 w 17229999"/>
              <a:gd name="connsiteY159" fmla="*/ 107750 h 411614"/>
              <a:gd name="connsiteX160" fmla="*/ 11850428 w 17229999"/>
              <a:gd name="connsiteY160" fmla="*/ 107750 h 411614"/>
              <a:gd name="connsiteX161" fmla="*/ 11817742 w 17229999"/>
              <a:gd name="connsiteY161" fmla="*/ 140437 h 411614"/>
              <a:gd name="connsiteX162" fmla="*/ 11817742 w 17229999"/>
              <a:gd name="connsiteY162" fmla="*/ 271179 h 411614"/>
              <a:gd name="connsiteX163" fmla="*/ 11850428 w 17229999"/>
              <a:gd name="connsiteY163" fmla="*/ 303866 h 411614"/>
              <a:gd name="connsiteX164" fmla="*/ 11982719 w 17229999"/>
              <a:gd name="connsiteY164" fmla="*/ 303866 h 411614"/>
              <a:gd name="connsiteX165" fmla="*/ 12015406 w 17229999"/>
              <a:gd name="connsiteY165" fmla="*/ 271179 h 411614"/>
              <a:gd name="connsiteX166" fmla="*/ 12015406 w 17229999"/>
              <a:gd name="connsiteY166" fmla="*/ 140437 h 411614"/>
              <a:gd name="connsiteX167" fmla="*/ 11982719 w 17229999"/>
              <a:gd name="connsiteY167" fmla="*/ 107750 h 411614"/>
              <a:gd name="connsiteX168" fmla="*/ 11597212 w 17229999"/>
              <a:gd name="connsiteY168" fmla="*/ 107750 h 411614"/>
              <a:gd name="connsiteX169" fmla="*/ 11564526 w 17229999"/>
              <a:gd name="connsiteY169" fmla="*/ 140437 h 411614"/>
              <a:gd name="connsiteX170" fmla="*/ 11564526 w 17229999"/>
              <a:gd name="connsiteY170" fmla="*/ 271179 h 411614"/>
              <a:gd name="connsiteX171" fmla="*/ 11597212 w 17229999"/>
              <a:gd name="connsiteY171" fmla="*/ 303866 h 411614"/>
              <a:gd name="connsiteX172" fmla="*/ 11729503 w 17229999"/>
              <a:gd name="connsiteY172" fmla="*/ 303866 h 411614"/>
              <a:gd name="connsiteX173" fmla="*/ 11762190 w 17229999"/>
              <a:gd name="connsiteY173" fmla="*/ 271179 h 411614"/>
              <a:gd name="connsiteX174" fmla="*/ 11762190 w 17229999"/>
              <a:gd name="connsiteY174" fmla="*/ 140437 h 411614"/>
              <a:gd name="connsiteX175" fmla="*/ 11729503 w 17229999"/>
              <a:gd name="connsiteY175" fmla="*/ 107750 h 411614"/>
              <a:gd name="connsiteX176" fmla="*/ 11343997 w 17229999"/>
              <a:gd name="connsiteY176" fmla="*/ 107750 h 411614"/>
              <a:gd name="connsiteX177" fmla="*/ 11311309 w 17229999"/>
              <a:gd name="connsiteY177" fmla="*/ 140437 h 411614"/>
              <a:gd name="connsiteX178" fmla="*/ 11311309 w 17229999"/>
              <a:gd name="connsiteY178" fmla="*/ 271179 h 411614"/>
              <a:gd name="connsiteX179" fmla="*/ 11343997 w 17229999"/>
              <a:gd name="connsiteY179" fmla="*/ 303866 h 411614"/>
              <a:gd name="connsiteX180" fmla="*/ 11476287 w 17229999"/>
              <a:gd name="connsiteY180" fmla="*/ 303866 h 411614"/>
              <a:gd name="connsiteX181" fmla="*/ 11508974 w 17229999"/>
              <a:gd name="connsiteY181" fmla="*/ 271179 h 411614"/>
              <a:gd name="connsiteX182" fmla="*/ 11508974 w 17229999"/>
              <a:gd name="connsiteY182" fmla="*/ 140437 h 411614"/>
              <a:gd name="connsiteX183" fmla="*/ 11476287 w 17229999"/>
              <a:gd name="connsiteY183" fmla="*/ 107750 h 411614"/>
              <a:gd name="connsiteX184" fmla="*/ 11090781 w 17229999"/>
              <a:gd name="connsiteY184" fmla="*/ 107750 h 411614"/>
              <a:gd name="connsiteX185" fmla="*/ 11058093 w 17229999"/>
              <a:gd name="connsiteY185" fmla="*/ 140437 h 411614"/>
              <a:gd name="connsiteX186" fmla="*/ 11058093 w 17229999"/>
              <a:gd name="connsiteY186" fmla="*/ 271179 h 411614"/>
              <a:gd name="connsiteX187" fmla="*/ 11090781 w 17229999"/>
              <a:gd name="connsiteY187" fmla="*/ 303866 h 411614"/>
              <a:gd name="connsiteX188" fmla="*/ 11223072 w 17229999"/>
              <a:gd name="connsiteY188" fmla="*/ 303866 h 411614"/>
              <a:gd name="connsiteX189" fmla="*/ 11255758 w 17229999"/>
              <a:gd name="connsiteY189" fmla="*/ 271179 h 411614"/>
              <a:gd name="connsiteX190" fmla="*/ 11255758 w 17229999"/>
              <a:gd name="connsiteY190" fmla="*/ 140437 h 411614"/>
              <a:gd name="connsiteX191" fmla="*/ 11223072 w 17229999"/>
              <a:gd name="connsiteY191" fmla="*/ 107750 h 411614"/>
              <a:gd name="connsiteX192" fmla="*/ 10837564 w 17229999"/>
              <a:gd name="connsiteY192" fmla="*/ 107750 h 411614"/>
              <a:gd name="connsiteX193" fmla="*/ 10804877 w 17229999"/>
              <a:gd name="connsiteY193" fmla="*/ 140437 h 411614"/>
              <a:gd name="connsiteX194" fmla="*/ 10804877 w 17229999"/>
              <a:gd name="connsiteY194" fmla="*/ 271179 h 411614"/>
              <a:gd name="connsiteX195" fmla="*/ 10837564 w 17229999"/>
              <a:gd name="connsiteY195" fmla="*/ 303866 h 411614"/>
              <a:gd name="connsiteX196" fmla="*/ 10969856 w 17229999"/>
              <a:gd name="connsiteY196" fmla="*/ 303866 h 411614"/>
              <a:gd name="connsiteX197" fmla="*/ 11002542 w 17229999"/>
              <a:gd name="connsiteY197" fmla="*/ 271179 h 411614"/>
              <a:gd name="connsiteX198" fmla="*/ 11002542 w 17229999"/>
              <a:gd name="connsiteY198" fmla="*/ 140437 h 411614"/>
              <a:gd name="connsiteX199" fmla="*/ 10969856 w 17229999"/>
              <a:gd name="connsiteY199" fmla="*/ 107750 h 411614"/>
              <a:gd name="connsiteX200" fmla="*/ 10584348 w 17229999"/>
              <a:gd name="connsiteY200" fmla="*/ 107750 h 411614"/>
              <a:gd name="connsiteX201" fmla="*/ 10551662 w 17229999"/>
              <a:gd name="connsiteY201" fmla="*/ 140437 h 411614"/>
              <a:gd name="connsiteX202" fmla="*/ 10551662 w 17229999"/>
              <a:gd name="connsiteY202" fmla="*/ 271179 h 411614"/>
              <a:gd name="connsiteX203" fmla="*/ 10584348 w 17229999"/>
              <a:gd name="connsiteY203" fmla="*/ 303866 h 411614"/>
              <a:gd name="connsiteX204" fmla="*/ 10716639 w 17229999"/>
              <a:gd name="connsiteY204" fmla="*/ 303866 h 411614"/>
              <a:gd name="connsiteX205" fmla="*/ 10749327 w 17229999"/>
              <a:gd name="connsiteY205" fmla="*/ 271179 h 411614"/>
              <a:gd name="connsiteX206" fmla="*/ 10749327 w 17229999"/>
              <a:gd name="connsiteY206" fmla="*/ 140437 h 411614"/>
              <a:gd name="connsiteX207" fmla="*/ 10716639 w 17229999"/>
              <a:gd name="connsiteY207" fmla="*/ 107750 h 411614"/>
              <a:gd name="connsiteX208" fmla="*/ 10331132 w 17229999"/>
              <a:gd name="connsiteY208" fmla="*/ 107750 h 411614"/>
              <a:gd name="connsiteX209" fmla="*/ 10298445 w 17229999"/>
              <a:gd name="connsiteY209" fmla="*/ 140437 h 411614"/>
              <a:gd name="connsiteX210" fmla="*/ 10298445 w 17229999"/>
              <a:gd name="connsiteY210" fmla="*/ 271179 h 411614"/>
              <a:gd name="connsiteX211" fmla="*/ 10331132 w 17229999"/>
              <a:gd name="connsiteY211" fmla="*/ 303866 h 411614"/>
              <a:gd name="connsiteX212" fmla="*/ 10463424 w 17229999"/>
              <a:gd name="connsiteY212" fmla="*/ 303866 h 411614"/>
              <a:gd name="connsiteX213" fmla="*/ 10496110 w 17229999"/>
              <a:gd name="connsiteY213" fmla="*/ 271179 h 411614"/>
              <a:gd name="connsiteX214" fmla="*/ 10496110 w 17229999"/>
              <a:gd name="connsiteY214" fmla="*/ 140437 h 411614"/>
              <a:gd name="connsiteX215" fmla="*/ 10463424 w 17229999"/>
              <a:gd name="connsiteY215" fmla="*/ 107750 h 411614"/>
              <a:gd name="connsiteX216" fmla="*/ 10077916 w 17229999"/>
              <a:gd name="connsiteY216" fmla="*/ 107750 h 411614"/>
              <a:gd name="connsiteX217" fmla="*/ 10045229 w 17229999"/>
              <a:gd name="connsiteY217" fmla="*/ 140437 h 411614"/>
              <a:gd name="connsiteX218" fmla="*/ 10045229 w 17229999"/>
              <a:gd name="connsiteY218" fmla="*/ 271179 h 411614"/>
              <a:gd name="connsiteX219" fmla="*/ 10077916 w 17229999"/>
              <a:gd name="connsiteY219" fmla="*/ 303866 h 411614"/>
              <a:gd name="connsiteX220" fmla="*/ 10210207 w 17229999"/>
              <a:gd name="connsiteY220" fmla="*/ 303866 h 411614"/>
              <a:gd name="connsiteX221" fmla="*/ 10242894 w 17229999"/>
              <a:gd name="connsiteY221" fmla="*/ 271179 h 411614"/>
              <a:gd name="connsiteX222" fmla="*/ 10242894 w 17229999"/>
              <a:gd name="connsiteY222" fmla="*/ 140437 h 411614"/>
              <a:gd name="connsiteX223" fmla="*/ 10210207 w 17229999"/>
              <a:gd name="connsiteY223" fmla="*/ 107750 h 411614"/>
              <a:gd name="connsiteX224" fmla="*/ 9824701 w 17229999"/>
              <a:gd name="connsiteY224" fmla="*/ 107750 h 411614"/>
              <a:gd name="connsiteX225" fmla="*/ 9792014 w 17229999"/>
              <a:gd name="connsiteY225" fmla="*/ 140437 h 411614"/>
              <a:gd name="connsiteX226" fmla="*/ 9792014 w 17229999"/>
              <a:gd name="connsiteY226" fmla="*/ 271179 h 411614"/>
              <a:gd name="connsiteX227" fmla="*/ 9824701 w 17229999"/>
              <a:gd name="connsiteY227" fmla="*/ 303866 h 411614"/>
              <a:gd name="connsiteX228" fmla="*/ 9956992 w 17229999"/>
              <a:gd name="connsiteY228" fmla="*/ 303866 h 411614"/>
              <a:gd name="connsiteX229" fmla="*/ 9989679 w 17229999"/>
              <a:gd name="connsiteY229" fmla="*/ 271179 h 411614"/>
              <a:gd name="connsiteX230" fmla="*/ 9989679 w 17229999"/>
              <a:gd name="connsiteY230" fmla="*/ 140437 h 411614"/>
              <a:gd name="connsiteX231" fmla="*/ 9956992 w 17229999"/>
              <a:gd name="connsiteY231" fmla="*/ 107750 h 411614"/>
              <a:gd name="connsiteX232" fmla="*/ 9571486 w 17229999"/>
              <a:gd name="connsiteY232" fmla="*/ 107750 h 411614"/>
              <a:gd name="connsiteX233" fmla="*/ 9538799 w 17229999"/>
              <a:gd name="connsiteY233" fmla="*/ 140437 h 411614"/>
              <a:gd name="connsiteX234" fmla="*/ 9538799 w 17229999"/>
              <a:gd name="connsiteY234" fmla="*/ 271179 h 411614"/>
              <a:gd name="connsiteX235" fmla="*/ 9571486 w 17229999"/>
              <a:gd name="connsiteY235" fmla="*/ 303866 h 411614"/>
              <a:gd name="connsiteX236" fmla="*/ 9703776 w 17229999"/>
              <a:gd name="connsiteY236" fmla="*/ 303866 h 411614"/>
              <a:gd name="connsiteX237" fmla="*/ 9736463 w 17229999"/>
              <a:gd name="connsiteY237" fmla="*/ 271179 h 411614"/>
              <a:gd name="connsiteX238" fmla="*/ 9736463 w 17229999"/>
              <a:gd name="connsiteY238" fmla="*/ 140437 h 411614"/>
              <a:gd name="connsiteX239" fmla="*/ 9703776 w 17229999"/>
              <a:gd name="connsiteY239" fmla="*/ 107750 h 411614"/>
              <a:gd name="connsiteX240" fmla="*/ 9318269 w 17229999"/>
              <a:gd name="connsiteY240" fmla="*/ 107750 h 411614"/>
              <a:gd name="connsiteX241" fmla="*/ 9285582 w 17229999"/>
              <a:gd name="connsiteY241" fmla="*/ 140437 h 411614"/>
              <a:gd name="connsiteX242" fmla="*/ 9285582 w 17229999"/>
              <a:gd name="connsiteY242" fmla="*/ 271179 h 411614"/>
              <a:gd name="connsiteX243" fmla="*/ 9318269 w 17229999"/>
              <a:gd name="connsiteY243" fmla="*/ 303866 h 411614"/>
              <a:gd name="connsiteX244" fmla="*/ 9450560 w 17229999"/>
              <a:gd name="connsiteY244" fmla="*/ 303866 h 411614"/>
              <a:gd name="connsiteX245" fmla="*/ 9483247 w 17229999"/>
              <a:gd name="connsiteY245" fmla="*/ 271179 h 411614"/>
              <a:gd name="connsiteX246" fmla="*/ 9483247 w 17229999"/>
              <a:gd name="connsiteY246" fmla="*/ 140437 h 411614"/>
              <a:gd name="connsiteX247" fmla="*/ 9450560 w 17229999"/>
              <a:gd name="connsiteY247" fmla="*/ 107750 h 411614"/>
              <a:gd name="connsiteX248" fmla="*/ 9065053 w 17229999"/>
              <a:gd name="connsiteY248" fmla="*/ 107750 h 411614"/>
              <a:gd name="connsiteX249" fmla="*/ 9032366 w 17229999"/>
              <a:gd name="connsiteY249" fmla="*/ 140437 h 411614"/>
              <a:gd name="connsiteX250" fmla="*/ 9032366 w 17229999"/>
              <a:gd name="connsiteY250" fmla="*/ 271179 h 411614"/>
              <a:gd name="connsiteX251" fmla="*/ 9065053 w 17229999"/>
              <a:gd name="connsiteY251" fmla="*/ 303866 h 411614"/>
              <a:gd name="connsiteX252" fmla="*/ 9197344 w 17229999"/>
              <a:gd name="connsiteY252" fmla="*/ 303866 h 411614"/>
              <a:gd name="connsiteX253" fmla="*/ 9230031 w 17229999"/>
              <a:gd name="connsiteY253" fmla="*/ 271179 h 411614"/>
              <a:gd name="connsiteX254" fmla="*/ 9230031 w 17229999"/>
              <a:gd name="connsiteY254" fmla="*/ 140437 h 411614"/>
              <a:gd name="connsiteX255" fmla="*/ 9197344 w 17229999"/>
              <a:gd name="connsiteY255" fmla="*/ 107750 h 411614"/>
              <a:gd name="connsiteX256" fmla="*/ 8811835 w 17229999"/>
              <a:gd name="connsiteY256" fmla="*/ 107750 h 411614"/>
              <a:gd name="connsiteX257" fmla="*/ 8779148 w 17229999"/>
              <a:gd name="connsiteY257" fmla="*/ 140437 h 411614"/>
              <a:gd name="connsiteX258" fmla="*/ 8779148 w 17229999"/>
              <a:gd name="connsiteY258" fmla="*/ 271179 h 411614"/>
              <a:gd name="connsiteX259" fmla="*/ 8811835 w 17229999"/>
              <a:gd name="connsiteY259" fmla="*/ 303866 h 411614"/>
              <a:gd name="connsiteX260" fmla="*/ 8944126 w 17229999"/>
              <a:gd name="connsiteY260" fmla="*/ 303866 h 411614"/>
              <a:gd name="connsiteX261" fmla="*/ 8976813 w 17229999"/>
              <a:gd name="connsiteY261" fmla="*/ 271179 h 411614"/>
              <a:gd name="connsiteX262" fmla="*/ 8976813 w 17229999"/>
              <a:gd name="connsiteY262" fmla="*/ 140437 h 411614"/>
              <a:gd name="connsiteX263" fmla="*/ 8944126 w 17229999"/>
              <a:gd name="connsiteY263" fmla="*/ 107750 h 411614"/>
              <a:gd name="connsiteX264" fmla="*/ 8298805 w 17229999"/>
              <a:gd name="connsiteY264" fmla="*/ 107750 h 411614"/>
              <a:gd name="connsiteX265" fmla="*/ 8266118 w 17229999"/>
              <a:gd name="connsiteY265" fmla="*/ 140437 h 411614"/>
              <a:gd name="connsiteX266" fmla="*/ 8266118 w 17229999"/>
              <a:gd name="connsiteY266" fmla="*/ 271179 h 411614"/>
              <a:gd name="connsiteX267" fmla="*/ 8298805 w 17229999"/>
              <a:gd name="connsiteY267" fmla="*/ 303866 h 411614"/>
              <a:gd name="connsiteX268" fmla="*/ 8431096 w 17229999"/>
              <a:gd name="connsiteY268" fmla="*/ 303866 h 411614"/>
              <a:gd name="connsiteX269" fmla="*/ 8463783 w 17229999"/>
              <a:gd name="connsiteY269" fmla="*/ 271179 h 411614"/>
              <a:gd name="connsiteX270" fmla="*/ 8463783 w 17229999"/>
              <a:gd name="connsiteY270" fmla="*/ 140437 h 411614"/>
              <a:gd name="connsiteX271" fmla="*/ 8431096 w 17229999"/>
              <a:gd name="connsiteY271" fmla="*/ 107750 h 411614"/>
              <a:gd name="connsiteX272" fmla="*/ 8045589 w 17229999"/>
              <a:gd name="connsiteY272" fmla="*/ 107750 h 411614"/>
              <a:gd name="connsiteX273" fmla="*/ 8012902 w 17229999"/>
              <a:gd name="connsiteY273" fmla="*/ 140437 h 411614"/>
              <a:gd name="connsiteX274" fmla="*/ 8012902 w 17229999"/>
              <a:gd name="connsiteY274" fmla="*/ 271179 h 411614"/>
              <a:gd name="connsiteX275" fmla="*/ 8045589 w 17229999"/>
              <a:gd name="connsiteY275" fmla="*/ 303866 h 411614"/>
              <a:gd name="connsiteX276" fmla="*/ 8177880 w 17229999"/>
              <a:gd name="connsiteY276" fmla="*/ 303866 h 411614"/>
              <a:gd name="connsiteX277" fmla="*/ 8210567 w 17229999"/>
              <a:gd name="connsiteY277" fmla="*/ 271179 h 411614"/>
              <a:gd name="connsiteX278" fmla="*/ 8210567 w 17229999"/>
              <a:gd name="connsiteY278" fmla="*/ 140437 h 411614"/>
              <a:gd name="connsiteX279" fmla="*/ 8177880 w 17229999"/>
              <a:gd name="connsiteY279" fmla="*/ 107750 h 411614"/>
              <a:gd name="connsiteX280" fmla="*/ 7792373 w 17229999"/>
              <a:gd name="connsiteY280" fmla="*/ 107750 h 411614"/>
              <a:gd name="connsiteX281" fmla="*/ 7759686 w 17229999"/>
              <a:gd name="connsiteY281" fmla="*/ 140437 h 411614"/>
              <a:gd name="connsiteX282" fmla="*/ 7759686 w 17229999"/>
              <a:gd name="connsiteY282" fmla="*/ 271179 h 411614"/>
              <a:gd name="connsiteX283" fmla="*/ 7792373 w 17229999"/>
              <a:gd name="connsiteY283" fmla="*/ 303866 h 411614"/>
              <a:gd name="connsiteX284" fmla="*/ 7924664 w 17229999"/>
              <a:gd name="connsiteY284" fmla="*/ 303866 h 411614"/>
              <a:gd name="connsiteX285" fmla="*/ 7957351 w 17229999"/>
              <a:gd name="connsiteY285" fmla="*/ 271179 h 411614"/>
              <a:gd name="connsiteX286" fmla="*/ 7957351 w 17229999"/>
              <a:gd name="connsiteY286" fmla="*/ 140437 h 411614"/>
              <a:gd name="connsiteX287" fmla="*/ 7924664 w 17229999"/>
              <a:gd name="connsiteY287" fmla="*/ 107750 h 411614"/>
              <a:gd name="connsiteX288" fmla="*/ 7539157 w 17229999"/>
              <a:gd name="connsiteY288" fmla="*/ 107750 h 411614"/>
              <a:gd name="connsiteX289" fmla="*/ 7506470 w 17229999"/>
              <a:gd name="connsiteY289" fmla="*/ 140437 h 411614"/>
              <a:gd name="connsiteX290" fmla="*/ 7506470 w 17229999"/>
              <a:gd name="connsiteY290" fmla="*/ 271179 h 411614"/>
              <a:gd name="connsiteX291" fmla="*/ 7539157 w 17229999"/>
              <a:gd name="connsiteY291" fmla="*/ 303866 h 411614"/>
              <a:gd name="connsiteX292" fmla="*/ 7671448 w 17229999"/>
              <a:gd name="connsiteY292" fmla="*/ 303866 h 411614"/>
              <a:gd name="connsiteX293" fmla="*/ 7704135 w 17229999"/>
              <a:gd name="connsiteY293" fmla="*/ 271179 h 411614"/>
              <a:gd name="connsiteX294" fmla="*/ 7704135 w 17229999"/>
              <a:gd name="connsiteY294" fmla="*/ 140437 h 411614"/>
              <a:gd name="connsiteX295" fmla="*/ 7671448 w 17229999"/>
              <a:gd name="connsiteY295" fmla="*/ 107750 h 411614"/>
              <a:gd name="connsiteX296" fmla="*/ 7285941 w 17229999"/>
              <a:gd name="connsiteY296" fmla="*/ 107750 h 411614"/>
              <a:gd name="connsiteX297" fmla="*/ 7253254 w 17229999"/>
              <a:gd name="connsiteY297" fmla="*/ 140437 h 411614"/>
              <a:gd name="connsiteX298" fmla="*/ 7253254 w 17229999"/>
              <a:gd name="connsiteY298" fmla="*/ 271179 h 411614"/>
              <a:gd name="connsiteX299" fmla="*/ 7285941 w 17229999"/>
              <a:gd name="connsiteY299" fmla="*/ 303866 h 411614"/>
              <a:gd name="connsiteX300" fmla="*/ 7418232 w 17229999"/>
              <a:gd name="connsiteY300" fmla="*/ 303866 h 411614"/>
              <a:gd name="connsiteX301" fmla="*/ 7450919 w 17229999"/>
              <a:gd name="connsiteY301" fmla="*/ 271179 h 411614"/>
              <a:gd name="connsiteX302" fmla="*/ 7450919 w 17229999"/>
              <a:gd name="connsiteY302" fmla="*/ 140437 h 411614"/>
              <a:gd name="connsiteX303" fmla="*/ 7418232 w 17229999"/>
              <a:gd name="connsiteY303" fmla="*/ 107750 h 411614"/>
              <a:gd name="connsiteX304" fmla="*/ 7032725 w 17229999"/>
              <a:gd name="connsiteY304" fmla="*/ 107750 h 411614"/>
              <a:gd name="connsiteX305" fmla="*/ 7000038 w 17229999"/>
              <a:gd name="connsiteY305" fmla="*/ 140437 h 411614"/>
              <a:gd name="connsiteX306" fmla="*/ 7000038 w 17229999"/>
              <a:gd name="connsiteY306" fmla="*/ 271179 h 411614"/>
              <a:gd name="connsiteX307" fmla="*/ 7032725 w 17229999"/>
              <a:gd name="connsiteY307" fmla="*/ 303866 h 411614"/>
              <a:gd name="connsiteX308" fmla="*/ 7165016 w 17229999"/>
              <a:gd name="connsiteY308" fmla="*/ 303866 h 411614"/>
              <a:gd name="connsiteX309" fmla="*/ 7197703 w 17229999"/>
              <a:gd name="connsiteY309" fmla="*/ 271179 h 411614"/>
              <a:gd name="connsiteX310" fmla="*/ 7197703 w 17229999"/>
              <a:gd name="connsiteY310" fmla="*/ 140437 h 411614"/>
              <a:gd name="connsiteX311" fmla="*/ 7165016 w 17229999"/>
              <a:gd name="connsiteY311" fmla="*/ 107750 h 411614"/>
              <a:gd name="connsiteX312" fmla="*/ 6779509 w 17229999"/>
              <a:gd name="connsiteY312" fmla="*/ 107750 h 411614"/>
              <a:gd name="connsiteX313" fmla="*/ 6746822 w 17229999"/>
              <a:gd name="connsiteY313" fmla="*/ 140437 h 411614"/>
              <a:gd name="connsiteX314" fmla="*/ 6746822 w 17229999"/>
              <a:gd name="connsiteY314" fmla="*/ 271179 h 411614"/>
              <a:gd name="connsiteX315" fmla="*/ 6779509 w 17229999"/>
              <a:gd name="connsiteY315" fmla="*/ 303866 h 411614"/>
              <a:gd name="connsiteX316" fmla="*/ 6911800 w 17229999"/>
              <a:gd name="connsiteY316" fmla="*/ 303866 h 411614"/>
              <a:gd name="connsiteX317" fmla="*/ 6944487 w 17229999"/>
              <a:gd name="connsiteY317" fmla="*/ 271179 h 411614"/>
              <a:gd name="connsiteX318" fmla="*/ 6944487 w 17229999"/>
              <a:gd name="connsiteY318" fmla="*/ 140437 h 411614"/>
              <a:gd name="connsiteX319" fmla="*/ 6911800 w 17229999"/>
              <a:gd name="connsiteY319" fmla="*/ 107750 h 411614"/>
              <a:gd name="connsiteX320" fmla="*/ 6526293 w 17229999"/>
              <a:gd name="connsiteY320" fmla="*/ 107750 h 411614"/>
              <a:gd name="connsiteX321" fmla="*/ 6493606 w 17229999"/>
              <a:gd name="connsiteY321" fmla="*/ 140437 h 411614"/>
              <a:gd name="connsiteX322" fmla="*/ 6493606 w 17229999"/>
              <a:gd name="connsiteY322" fmla="*/ 271179 h 411614"/>
              <a:gd name="connsiteX323" fmla="*/ 6526293 w 17229999"/>
              <a:gd name="connsiteY323" fmla="*/ 303866 h 411614"/>
              <a:gd name="connsiteX324" fmla="*/ 6658584 w 17229999"/>
              <a:gd name="connsiteY324" fmla="*/ 303866 h 411614"/>
              <a:gd name="connsiteX325" fmla="*/ 6691271 w 17229999"/>
              <a:gd name="connsiteY325" fmla="*/ 271179 h 411614"/>
              <a:gd name="connsiteX326" fmla="*/ 6691271 w 17229999"/>
              <a:gd name="connsiteY326" fmla="*/ 140437 h 411614"/>
              <a:gd name="connsiteX327" fmla="*/ 6658584 w 17229999"/>
              <a:gd name="connsiteY327" fmla="*/ 107750 h 411614"/>
              <a:gd name="connsiteX328" fmla="*/ 6273077 w 17229999"/>
              <a:gd name="connsiteY328" fmla="*/ 107750 h 411614"/>
              <a:gd name="connsiteX329" fmla="*/ 6240390 w 17229999"/>
              <a:gd name="connsiteY329" fmla="*/ 140437 h 411614"/>
              <a:gd name="connsiteX330" fmla="*/ 6240390 w 17229999"/>
              <a:gd name="connsiteY330" fmla="*/ 271179 h 411614"/>
              <a:gd name="connsiteX331" fmla="*/ 6273077 w 17229999"/>
              <a:gd name="connsiteY331" fmla="*/ 303866 h 411614"/>
              <a:gd name="connsiteX332" fmla="*/ 6405368 w 17229999"/>
              <a:gd name="connsiteY332" fmla="*/ 303866 h 411614"/>
              <a:gd name="connsiteX333" fmla="*/ 6438055 w 17229999"/>
              <a:gd name="connsiteY333" fmla="*/ 271179 h 411614"/>
              <a:gd name="connsiteX334" fmla="*/ 6438055 w 17229999"/>
              <a:gd name="connsiteY334" fmla="*/ 140437 h 411614"/>
              <a:gd name="connsiteX335" fmla="*/ 6405368 w 17229999"/>
              <a:gd name="connsiteY335" fmla="*/ 107750 h 411614"/>
              <a:gd name="connsiteX336" fmla="*/ 6019861 w 17229999"/>
              <a:gd name="connsiteY336" fmla="*/ 107750 h 411614"/>
              <a:gd name="connsiteX337" fmla="*/ 5987174 w 17229999"/>
              <a:gd name="connsiteY337" fmla="*/ 140437 h 411614"/>
              <a:gd name="connsiteX338" fmla="*/ 5987174 w 17229999"/>
              <a:gd name="connsiteY338" fmla="*/ 271179 h 411614"/>
              <a:gd name="connsiteX339" fmla="*/ 6019861 w 17229999"/>
              <a:gd name="connsiteY339" fmla="*/ 303866 h 411614"/>
              <a:gd name="connsiteX340" fmla="*/ 6152152 w 17229999"/>
              <a:gd name="connsiteY340" fmla="*/ 303866 h 411614"/>
              <a:gd name="connsiteX341" fmla="*/ 6184839 w 17229999"/>
              <a:gd name="connsiteY341" fmla="*/ 271179 h 411614"/>
              <a:gd name="connsiteX342" fmla="*/ 6184839 w 17229999"/>
              <a:gd name="connsiteY342" fmla="*/ 140437 h 411614"/>
              <a:gd name="connsiteX343" fmla="*/ 6152152 w 17229999"/>
              <a:gd name="connsiteY343" fmla="*/ 107750 h 411614"/>
              <a:gd name="connsiteX344" fmla="*/ 5766645 w 17229999"/>
              <a:gd name="connsiteY344" fmla="*/ 107750 h 411614"/>
              <a:gd name="connsiteX345" fmla="*/ 5733958 w 17229999"/>
              <a:gd name="connsiteY345" fmla="*/ 140437 h 411614"/>
              <a:gd name="connsiteX346" fmla="*/ 5733958 w 17229999"/>
              <a:gd name="connsiteY346" fmla="*/ 271179 h 411614"/>
              <a:gd name="connsiteX347" fmla="*/ 5766645 w 17229999"/>
              <a:gd name="connsiteY347" fmla="*/ 303866 h 411614"/>
              <a:gd name="connsiteX348" fmla="*/ 5898936 w 17229999"/>
              <a:gd name="connsiteY348" fmla="*/ 303866 h 411614"/>
              <a:gd name="connsiteX349" fmla="*/ 5931623 w 17229999"/>
              <a:gd name="connsiteY349" fmla="*/ 271179 h 411614"/>
              <a:gd name="connsiteX350" fmla="*/ 5931623 w 17229999"/>
              <a:gd name="connsiteY350" fmla="*/ 140437 h 411614"/>
              <a:gd name="connsiteX351" fmla="*/ 5898936 w 17229999"/>
              <a:gd name="connsiteY351" fmla="*/ 107750 h 411614"/>
              <a:gd name="connsiteX352" fmla="*/ 5513429 w 17229999"/>
              <a:gd name="connsiteY352" fmla="*/ 107750 h 411614"/>
              <a:gd name="connsiteX353" fmla="*/ 5480742 w 17229999"/>
              <a:gd name="connsiteY353" fmla="*/ 140437 h 411614"/>
              <a:gd name="connsiteX354" fmla="*/ 5480742 w 17229999"/>
              <a:gd name="connsiteY354" fmla="*/ 271179 h 411614"/>
              <a:gd name="connsiteX355" fmla="*/ 5513429 w 17229999"/>
              <a:gd name="connsiteY355" fmla="*/ 303866 h 411614"/>
              <a:gd name="connsiteX356" fmla="*/ 5645720 w 17229999"/>
              <a:gd name="connsiteY356" fmla="*/ 303866 h 411614"/>
              <a:gd name="connsiteX357" fmla="*/ 5678407 w 17229999"/>
              <a:gd name="connsiteY357" fmla="*/ 271179 h 411614"/>
              <a:gd name="connsiteX358" fmla="*/ 5678407 w 17229999"/>
              <a:gd name="connsiteY358" fmla="*/ 140437 h 411614"/>
              <a:gd name="connsiteX359" fmla="*/ 5645720 w 17229999"/>
              <a:gd name="connsiteY359" fmla="*/ 107750 h 411614"/>
              <a:gd name="connsiteX360" fmla="*/ 5260213 w 17229999"/>
              <a:gd name="connsiteY360" fmla="*/ 107750 h 411614"/>
              <a:gd name="connsiteX361" fmla="*/ 5227526 w 17229999"/>
              <a:gd name="connsiteY361" fmla="*/ 140437 h 411614"/>
              <a:gd name="connsiteX362" fmla="*/ 5227526 w 17229999"/>
              <a:gd name="connsiteY362" fmla="*/ 271179 h 411614"/>
              <a:gd name="connsiteX363" fmla="*/ 5260213 w 17229999"/>
              <a:gd name="connsiteY363" fmla="*/ 303866 h 411614"/>
              <a:gd name="connsiteX364" fmla="*/ 5392504 w 17229999"/>
              <a:gd name="connsiteY364" fmla="*/ 303866 h 411614"/>
              <a:gd name="connsiteX365" fmla="*/ 5425191 w 17229999"/>
              <a:gd name="connsiteY365" fmla="*/ 271179 h 411614"/>
              <a:gd name="connsiteX366" fmla="*/ 5425191 w 17229999"/>
              <a:gd name="connsiteY366" fmla="*/ 140437 h 411614"/>
              <a:gd name="connsiteX367" fmla="*/ 5392504 w 17229999"/>
              <a:gd name="connsiteY367" fmla="*/ 107750 h 411614"/>
              <a:gd name="connsiteX368" fmla="*/ 5006997 w 17229999"/>
              <a:gd name="connsiteY368" fmla="*/ 107750 h 411614"/>
              <a:gd name="connsiteX369" fmla="*/ 4974310 w 17229999"/>
              <a:gd name="connsiteY369" fmla="*/ 140437 h 411614"/>
              <a:gd name="connsiteX370" fmla="*/ 4974310 w 17229999"/>
              <a:gd name="connsiteY370" fmla="*/ 271179 h 411614"/>
              <a:gd name="connsiteX371" fmla="*/ 5006997 w 17229999"/>
              <a:gd name="connsiteY371" fmla="*/ 303866 h 411614"/>
              <a:gd name="connsiteX372" fmla="*/ 5139288 w 17229999"/>
              <a:gd name="connsiteY372" fmla="*/ 303866 h 411614"/>
              <a:gd name="connsiteX373" fmla="*/ 5171975 w 17229999"/>
              <a:gd name="connsiteY373" fmla="*/ 271179 h 411614"/>
              <a:gd name="connsiteX374" fmla="*/ 5171975 w 17229999"/>
              <a:gd name="connsiteY374" fmla="*/ 140437 h 411614"/>
              <a:gd name="connsiteX375" fmla="*/ 5139288 w 17229999"/>
              <a:gd name="connsiteY375" fmla="*/ 107750 h 411614"/>
              <a:gd name="connsiteX376" fmla="*/ 4753781 w 17229999"/>
              <a:gd name="connsiteY376" fmla="*/ 107750 h 411614"/>
              <a:gd name="connsiteX377" fmla="*/ 4721094 w 17229999"/>
              <a:gd name="connsiteY377" fmla="*/ 140437 h 411614"/>
              <a:gd name="connsiteX378" fmla="*/ 4721094 w 17229999"/>
              <a:gd name="connsiteY378" fmla="*/ 271179 h 411614"/>
              <a:gd name="connsiteX379" fmla="*/ 4753781 w 17229999"/>
              <a:gd name="connsiteY379" fmla="*/ 303866 h 411614"/>
              <a:gd name="connsiteX380" fmla="*/ 4886072 w 17229999"/>
              <a:gd name="connsiteY380" fmla="*/ 303866 h 411614"/>
              <a:gd name="connsiteX381" fmla="*/ 4918759 w 17229999"/>
              <a:gd name="connsiteY381" fmla="*/ 271179 h 411614"/>
              <a:gd name="connsiteX382" fmla="*/ 4918759 w 17229999"/>
              <a:gd name="connsiteY382" fmla="*/ 140437 h 411614"/>
              <a:gd name="connsiteX383" fmla="*/ 4886072 w 17229999"/>
              <a:gd name="connsiteY383" fmla="*/ 107750 h 411614"/>
              <a:gd name="connsiteX384" fmla="*/ 4500565 w 17229999"/>
              <a:gd name="connsiteY384" fmla="*/ 107750 h 411614"/>
              <a:gd name="connsiteX385" fmla="*/ 4467878 w 17229999"/>
              <a:gd name="connsiteY385" fmla="*/ 140437 h 411614"/>
              <a:gd name="connsiteX386" fmla="*/ 4467878 w 17229999"/>
              <a:gd name="connsiteY386" fmla="*/ 271179 h 411614"/>
              <a:gd name="connsiteX387" fmla="*/ 4500565 w 17229999"/>
              <a:gd name="connsiteY387" fmla="*/ 303866 h 411614"/>
              <a:gd name="connsiteX388" fmla="*/ 4632856 w 17229999"/>
              <a:gd name="connsiteY388" fmla="*/ 303866 h 411614"/>
              <a:gd name="connsiteX389" fmla="*/ 4665543 w 17229999"/>
              <a:gd name="connsiteY389" fmla="*/ 271179 h 411614"/>
              <a:gd name="connsiteX390" fmla="*/ 4665543 w 17229999"/>
              <a:gd name="connsiteY390" fmla="*/ 140437 h 411614"/>
              <a:gd name="connsiteX391" fmla="*/ 4632856 w 17229999"/>
              <a:gd name="connsiteY391" fmla="*/ 107750 h 411614"/>
              <a:gd name="connsiteX392" fmla="*/ 4247349 w 17229999"/>
              <a:gd name="connsiteY392" fmla="*/ 107750 h 411614"/>
              <a:gd name="connsiteX393" fmla="*/ 4214662 w 17229999"/>
              <a:gd name="connsiteY393" fmla="*/ 140437 h 411614"/>
              <a:gd name="connsiteX394" fmla="*/ 4214662 w 17229999"/>
              <a:gd name="connsiteY394" fmla="*/ 271179 h 411614"/>
              <a:gd name="connsiteX395" fmla="*/ 4247349 w 17229999"/>
              <a:gd name="connsiteY395" fmla="*/ 303866 h 411614"/>
              <a:gd name="connsiteX396" fmla="*/ 4379640 w 17229999"/>
              <a:gd name="connsiteY396" fmla="*/ 303866 h 411614"/>
              <a:gd name="connsiteX397" fmla="*/ 4412327 w 17229999"/>
              <a:gd name="connsiteY397" fmla="*/ 271179 h 411614"/>
              <a:gd name="connsiteX398" fmla="*/ 4412327 w 17229999"/>
              <a:gd name="connsiteY398" fmla="*/ 140437 h 411614"/>
              <a:gd name="connsiteX399" fmla="*/ 4379640 w 17229999"/>
              <a:gd name="connsiteY399" fmla="*/ 107750 h 411614"/>
              <a:gd name="connsiteX400" fmla="*/ 3994133 w 17229999"/>
              <a:gd name="connsiteY400" fmla="*/ 107750 h 411614"/>
              <a:gd name="connsiteX401" fmla="*/ 3961446 w 17229999"/>
              <a:gd name="connsiteY401" fmla="*/ 140437 h 411614"/>
              <a:gd name="connsiteX402" fmla="*/ 3961446 w 17229999"/>
              <a:gd name="connsiteY402" fmla="*/ 271179 h 411614"/>
              <a:gd name="connsiteX403" fmla="*/ 3994133 w 17229999"/>
              <a:gd name="connsiteY403" fmla="*/ 303866 h 411614"/>
              <a:gd name="connsiteX404" fmla="*/ 4126424 w 17229999"/>
              <a:gd name="connsiteY404" fmla="*/ 303866 h 411614"/>
              <a:gd name="connsiteX405" fmla="*/ 4159111 w 17229999"/>
              <a:gd name="connsiteY405" fmla="*/ 271179 h 411614"/>
              <a:gd name="connsiteX406" fmla="*/ 4159111 w 17229999"/>
              <a:gd name="connsiteY406" fmla="*/ 140437 h 411614"/>
              <a:gd name="connsiteX407" fmla="*/ 4126424 w 17229999"/>
              <a:gd name="connsiteY407" fmla="*/ 107750 h 411614"/>
              <a:gd name="connsiteX408" fmla="*/ 3740917 w 17229999"/>
              <a:gd name="connsiteY408" fmla="*/ 107750 h 411614"/>
              <a:gd name="connsiteX409" fmla="*/ 3708230 w 17229999"/>
              <a:gd name="connsiteY409" fmla="*/ 140437 h 411614"/>
              <a:gd name="connsiteX410" fmla="*/ 3708230 w 17229999"/>
              <a:gd name="connsiteY410" fmla="*/ 271179 h 411614"/>
              <a:gd name="connsiteX411" fmla="*/ 3740917 w 17229999"/>
              <a:gd name="connsiteY411" fmla="*/ 303866 h 411614"/>
              <a:gd name="connsiteX412" fmla="*/ 3873208 w 17229999"/>
              <a:gd name="connsiteY412" fmla="*/ 303866 h 411614"/>
              <a:gd name="connsiteX413" fmla="*/ 3905895 w 17229999"/>
              <a:gd name="connsiteY413" fmla="*/ 271179 h 411614"/>
              <a:gd name="connsiteX414" fmla="*/ 3905895 w 17229999"/>
              <a:gd name="connsiteY414" fmla="*/ 140437 h 411614"/>
              <a:gd name="connsiteX415" fmla="*/ 3873208 w 17229999"/>
              <a:gd name="connsiteY415" fmla="*/ 107750 h 411614"/>
              <a:gd name="connsiteX416" fmla="*/ 3487702 w 17229999"/>
              <a:gd name="connsiteY416" fmla="*/ 107750 h 411614"/>
              <a:gd name="connsiteX417" fmla="*/ 3455015 w 17229999"/>
              <a:gd name="connsiteY417" fmla="*/ 140437 h 411614"/>
              <a:gd name="connsiteX418" fmla="*/ 3455015 w 17229999"/>
              <a:gd name="connsiteY418" fmla="*/ 271179 h 411614"/>
              <a:gd name="connsiteX419" fmla="*/ 3487702 w 17229999"/>
              <a:gd name="connsiteY419" fmla="*/ 303866 h 411614"/>
              <a:gd name="connsiteX420" fmla="*/ 3619992 w 17229999"/>
              <a:gd name="connsiteY420" fmla="*/ 303866 h 411614"/>
              <a:gd name="connsiteX421" fmla="*/ 3652679 w 17229999"/>
              <a:gd name="connsiteY421" fmla="*/ 271179 h 411614"/>
              <a:gd name="connsiteX422" fmla="*/ 3652679 w 17229999"/>
              <a:gd name="connsiteY422" fmla="*/ 140437 h 411614"/>
              <a:gd name="connsiteX423" fmla="*/ 3619992 w 17229999"/>
              <a:gd name="connsiteY423" fmla="*/ 107750 h 411614"/>
              <a:gd name="connsiteX424" fmla="*/ 3234486 w 17229999"/>
              <a:gd name="connsiteY424" fmla="*/ 107750 h 411614"/>
              <a:gd name="connsiteX425" fmla="*/ 3201800 w 17229999"/>
              <a:gd name="connsiteY425" fmla="*/ 140437 h 411614"/>
              <a:gd name="connsiteX426" fmla="*/ 3201800 w 17229999"/>
              <a:gd name="connsiteY426" fmla="*/ 271179 h 411614"/>
              <a:gd name="connsiteX427" fmla="*/ 3234486 w 17229999"/>
              <a:gd name="connsiteY427" fmla="*/ 303866 h 411614"/>
              <a:gd name="connsiteX428" fmla="*/ 3366777 w 17229999"/>
              <a:gd name="connsiteY428" fmla="*/ 303866 h 411614"/>
              <a:gd name="connsiteX429" fmla="*/ 3399464 w 17229999"/>
              <a:gd name="connsiteY429" fmla="*/ 271179 h 411614"/>
              <a:gd name="connsiteX430" fmla="*/ 3399464 w 17229999"/>
              <a:gd name="connsiteY430" fmla="*/ 140437 h 411614"/>
              <a:gd name="connsiteX431" fmla="*/ 3366777 w 17229999"/>
              <a:gd name="connsiteY431" fmla="*/ 107750 h 411614"/>
              <a:gd name="connsiteX432" fmla="*/ 2981270 w 17229999"/>
              <a:gd name="connsiteY432" fmla="*/ 107750 h 411614"/>
              <a:gd name="connsiteX433" fmla="*/ 2948584 w 17229999"/>
              <a:gd name="connsiteY433" fmla="*/ 140437 h 411614"/>
              <a:gd name="connsiteX434" fmla="*/ 2948584 w 17229999"/>
              <a:gd name="connsiteY434" fmla="*/ 271179 h 411614"/>
              <a:gd name="connsiteX435" fmla="*/ 2981270 w 17229999"/>
              <a:gd name="connsiteY435" fmla="*/ 303866 h 411614"/>
              <a:gd name="connsiteX436" fmla="*/ 3113561 w 17229999"/>
              <a:gd name="connsiteY436" fmla="*/ 303866 h 411614"/>
              <a:gd name="connsiteX437" fmla="*/ 3146248 w 17229999"/>
              <a:gd name="connsiteY437" fmla="*/ 271179 h 411614"/>
              <a:gd name="connsiteX438" fmla="*/ 3146248 w 17229999"/>
              <a:gd name="connsiteY438" fmla="*/ 140437 h 411614"/>
              <a:gd name="connsiteX439" fmla="*/ 3113561 w 17229999"/>
              <a:gd name="connsiteY439" fmla="*/ 107750 h 411614"/>
              <a:gd name="connsiteX440" fmla="*/ 2728055 w 17229999"/>
              <a:gd name="connsiteY440" fmla="*/ 107750 h 411614"/>
              <a:gd name="connsiteX441" fmla="*/ 2695367 w 17229999"/>
              <a:gd name="connsiteY441" fmla="*/ 140437 h 411614"/>
              <a:gd name="connsiteX442" fmla="*/ 2695367 w 17229999"/>
              <a:gd name="connsiteY442" fmla="*/ 271179 h 411614"/>
              <a:gd name="connsiteX443" fmla="*/ 2728055 w 17229999"/>
              <a:gd name="connsiteY443" fmla="*/ 303866 h 411614"/>
              <a:gd name="connsiteX444" fmla="*/ 2860345 w 17229999"/>
              <a:gd name="connsiteY444" fmla="*/ 303866 h 411614"/>
              <a:gd name="connsiteX445" fmla="*/ 2893032 w 17229999"/>
              <a:gd name="connsiteY445" fmla="*/ 271179 h 411614"/>
              <a:gd name="connsiteX446" fmla="*/ 2893032 w 17229999"/>
              <a:gd name="connsiteY446" fmla="*/ 140437 h 411614"/>
              <a:gd name="connsiteX447" fmla="*/ 2860345 w 17229999"/>
              <a:gd name="connsiteY447" fmla="*/ 107750 h 411614"/>
              <a:gd name="connsiteX448" fmla="*/ 2474839 w 17229999"/>
              <a:gd name="connsiteY448" fmla="*/ 107750 h 411614"/>
              <a:gd name="connsiteX449" fmla="*/ 2442151 w 17229999"/>
              <a:gd name="connsiteY449" fmla="*/ 140437 h 411614"/>
              <a:gd name="connsiteX450" fmla="*/ 2442151 w 17229999"/>
              <a:gd name="connsiteY450" fmla="*/ 271179 h 411614"/>
              <a:gd name="connsiteX451" fmla="*/ 2474839 w 17229999"/>
              <a:gd name="connsiteY451" fmla="*/ 303866 h 411614"/>
              <a:gd name="connsiteX452" fmla="*/ 2607130 w 17229999"/>
              <a:gd name="connsiteY452" fmla="*/ 303866 h 411614"/>
              <a:gd name="connsiteX453" fmla="*/ 2639816 w 17229999"/>
              <a:gd name="connsiteY453" fmla="*/ 271179 h 411614"/>
              <a:gd name="connsiteX454" fmla="*/ 2639816 w 17229999"/>
              <a:gd name="connsiteY454" fmla="*/ 140437 h 411614"/>
              <a:gd name="connsiteX455" fmla="*/ 2607130 w 17229999"/>
              <a:gd name="connsiteY455" fmla="*/ 107750 h 411614"/>
              <a:gd name="connsiteX456" fmla="*/ 2221622 w 17229999"/>
              <a:gd name="connsiteY456" fmla="*/ 107750 h 411614"/>
              <a:gd name="connsiteX457" fmla="*/ 2188935 w 17229999"/>
              <a:gd name="connsiteY457" fmla="*/ 140437 h 411614"/>
              <a:gd name="connsiteX458" fmla="*/ 2188935 w 17229999"/>
              <a:gd name="connsiteY458" fmla="*/ 271179 h 411614"/>
              <a:gd name="connsiteX459" fmla="*/ 2221622 w 17229999"/>
              <a:gd name="connsiteY459" fmla="*/ 303866 h 411614"/>
              <a:gd name="connsiteX460" fmla="*/ 2353914 w 17229999"/>
              <a:gd name="connsiteY460" fmla="*/ 303866 h 411614"/>
              <a:gd name="connsiteX461" fmla="*/ 2386600 w 17229999"/>
              <a:gd name="connsiteY461" fmla="*/ 271179 h 411614"/>
              <a:gd name="connsiteX462" fmla="*/ 2386600 w 17229999"/>
              <a:gd name="connsiteY462" fmla="*/ 140437 h 411614"/>
              <a:gd name="connsiteX463" fmla="*/ 2353914 w 17229999"/>
              <a:gd name="connsiteY463" fmla="*/ 107750 h 411614"/>
              <a:gd name="connsiteX464" fmla="*/ 1968406 w 17229999"/>
              <a:gd name="connsiteY464" fmla="*/ 107750 h 411614"/>
              <a:gd name="connsiteX465" fmla="*/ 1935720 w 17229999"/>
              <a:gd name="connsiteY465" fmla="*/ 140437 h 411614"/>
              <a:gd name="connsiteX466" fmla="*/ 1935720 w 17229999"/>
              <a:gd name="connsiteY466" fmla="*/ 271179 h 411614"/>
              <a:gd name="connsiteX467" fmla="*/ 1968406 w 17229999"/>
              <a:gd name="connsiteY467" fmla="*/ 303866 h 411614"/>
              <a:gd name="connsiteX468" fmla="*/ 2100697 w 17229999"/>
              <a:gd name="connsiteY468" fmla="*/ 303866 h 411614"/>
              <a:gd name="connsiteX469" fmla="*/ 2133385 w 17229999"/>
              <a:gd name="connsiteY469" fmla="*/ 271179 h 411614"/>
              <a:gd name="connsiteX470" fmla="*/ 2133385 w 17229999"/>
              <a:gd name="connsiteY470" fmla="*/ 140437 h 411614"/>
              <a:gd name="connsiteX471" fmla="*/ 2100697 w 17229999"/>
              <a:gd name="connsiteY471" fmla="*/ 107750 h 411614"/>
              <a:gd name="connsiteX472" fmla="*/ 1715190 w 17229999"/>
              <a:gd name="connsiteY472" fmla="*/ 107750 h 411614"/>
              <a:gd name="connsiteX473" fmla="*/ 1682503 w 17229999"/>
              <a:gd name="connsiteY473" fmla="*/ 140437 h 411614"/>
              <a:gd name="connsiteX474" fmla="*/ 1682503 w 17229999"/>
              <a:gd name="connsiteY474" fmla="*/ 271179 h 411614"/>
              <a:gd name="connsiteX475" fmla="*/ 1715190 w 17229999"/>
              <a:gd name="connsiteY475" fmla="*/ 303866 h 411614"/>
              <a:gd name="connsiteX476" fmla="*/ 1847482 w 17229999"/>
              <a:gd name="connsiteY476" fmla="*/ 303866 h 411614"/>
              <a:gd name="connsiteX477" fmla="*/ 1880168 w 17229999"/>
              <a:gd name="connsiteY477" fmla="*/ 271179 h 411614"/>
              <a:gd name="connsiteX478" fmla="*/ 1880168 w 17229999"/>
              <a:gd name="connsiteY478" fmla="*/ 140437 h 411614"/>
              <a:gd name="connsiteX479" fmla="*/ 1847482 w 17229999"/>
              <a:gd name="connsiteY479" fmla="*/ 107750 h 411614"/>
              <a:gd name="connsiteX480" fmla="*/ 1461974 w 17229999"/>
              <a:gd name="connsiteY480" fmla="*/ 107750 h 411614"/>
              <a:gd name="connsiteX481" fmla="*/ 1429287 w 17229999"/>
              <a:gd name="connsiteY481" fmla="*/ 140437 h 411614"/>
              <a:gd name="connsiteX482" fmla="*/ 1429287 w 17229999"/>
              <a:gd name="connsiteY482" fmla="*/ 271179 h 411614"/>
              <a:gd name="connsiteX483" fmla="*/ 1461974 w 17229999"/>
              <a:gd name="connsiteY483" fmla="*/ 303866 h 411614"/>
              <a:gd name="connsiteX484" fmla="*/ 1594265 w 17229999"/>
              <a:gd name="connsiteY484" fmla="*/ 303866 h 411614"/>
              <a:gd name="connsiteX485" fmla="*/ 1626952 w 17229999"/>
              <a:gd name="connsiteY485" fmla="*/ 271179 h 411614"/>
              <a:gd name="connsiteX486" fmla="*/ 1626952 w 17229999"/>
              <a:gd name="connsiteY486" fmla="*/ 140437 h 411614"/>
              <a:gd name="connsiteX487" fmla="*/ 1594265 w 17229999"/>
              <a:gd name="connsiteY487" fmla="*/ 107750 h 411614"/>
              <a:gd name="connsiteX488" fmla="*/ 1208759 w 17229999"/>
              <a:gd name="connsiteY488" fmla="*/ 107750 h 411614"/>
              <a:gd name="connsiteX489" fmla="*/ 1176072 w 17229999"/>
              <a:gd name="connsiteY489" fmla="*/ 140437 h 411614"/>
              <a:gd name="connsiteX490" fmla="*/ 1176072 w 17229999"/>
              <a:gd name="connsiteY490" fmla="*/ 271179 h 411614"/>
              <a:gd name="connsiteX491" fmla="*/ 1208759 w 17229999"/>
              <a:gd name="connsiteY491" fmla="*/ 303866 h 411614"/>
              <a:gd name="connsiteX492" fmla="*/ 1341050 w 17229999"/>
              <a:gd name="connsiteY492" fmla="*/ 303866 h 411614"/>
              <a:gd name="connsiteX493" fmla="*/ 1373737 w 17229999"/>
              <a:gd name="connsiteY493" fmla="*/ 271179 h 411614"/>
              <a:gd name="connsiteX494" fmla="*/ 1373737 w 17229999"/>
              <a:gd name="connsiteY494" fmla="*/ 140437 h 411614"/>
              <a:gd name="connsiteX495" fmla="*/ 1341050 w 17229999"/>
              <a:gd name="connsiteY495" fmla="*/ 107750 h 411614"/>
              <a:gd name="connsiteX496" fmla="*/ 955544 w 17229999"/>
              <a:gd name="connsiteY496" fmla="*/ 107750 h 411614"/>
              <a:gd name="connsiteX497" fmla="*/ 922857 w 17229999"/>
              <a:gd name="connsiteY497" fmla="*/ 140437 h 411614"/>
              <a:gd name="connsiteX498" fmla="*/ 922857 w 17229999"/>
              <a:gd name="connsiteY498" fmla="*/ 271179 h 411614"/>
              <a:gd name="connsiteX499" fmla="*/ 955544 w 17229999"/>
              <a:gd name="connsiteY499" fmla="*/ 303866 h 411614"/>
              <a:gd name="connsiteX500" fmla="*/ 1087834 w 17229999"/>
              <a:gd name="connsiteY500" fmla="*/ 303866 h 411614"/>
              <a:gd name="connsiteX501" fmla="*/ 1120521 w 17229999"/>
              <a:gd name="connsiteY501" fmla="*/ 271179 h 411614"/>
              <a:gd name="connsiteX502" fmla="*/ 1120521 w 17229999"/>
              <a:gd name="connsiteY502" fmla="*/ 140437 h 411614"/>
              <a:gd name="connsiteX503" fmla="*/ 1087834 w 17229999"/>
              <a:gd name="connsiteY503" fmla="*/ 107750 h 411614"/>
              <a:gd name="connsiteX504" fmla="*/ 702327 w 17229999"/>
              <a:gd name="connsiteY504" fmla="*/ 107750 h 411614"/>
              <a:gd name="connsiteX505" fmla="*/ 669640 w 17229999"/>
              <a:gd name="connsiteY505" fmla="*/ 140437 h 411614"/>
              <a:gd name="connsiteX506" fmla="*/ 669640 w 17229999"/>
              <a:gd name="connsiteY506" fmla="*/ 271179 h 411614"/>
              <a:gd name="connsiteX507" fmla="*/ 702327 w 17229999"/>
              <a:gd name="connsiteY507" fmla="*/ 303866 h 411614"/>
              <a:gd name="connsiteX508" fmla="*/ 834618 w 17229999"/>
              <a:gd name="connsiteY508" fmla="*/ 303866 h 411614"/>
              <a:gd name="connsiteX509" fmla="*/ 867305 w 17229999"/>
              <a:gd name="connsiteY509" fmla="*/ 271179 h 411614"/>
              <a:gd name="connsiteX510" fmla="*/ 867305 w 17229999"/>
              <a:gd name="connsiteY510" fmla="*/ 140437 h 411614"/>
              <a:gd name="connsiteX511" fmla="*/ 834618 w 17229999"/>
              <a:gd name="connsiteY511" fmla="*/ 107750 h 411614"/>
              <a:gd name="connsiteX512" fmla="*/ 449111 w 17229999"/>
              <a:gd name="connsiteY512" fmla="*/ 107750 h 411614"/>
              <a:gd name="connsiteX513" fmla="*/ 416424 w 17229999"/>
              <a:gd name="connsiteY513" fmla="*/ 140437 h 411614"/>
              <a:gd name="connsiteX514" fmla="*/ 416424 w 17229999"/>
              <a:gd name="connsiteY514" fmla="*/ 271179 h 411614"/>
              <a:gd name="connsiteX515" fmla="*/ 449111 w 17229999"/>
              <a:gd name="connsiteY515" fmla="*/ 303866 h 411614"/>
              <a:gd name="connsiteX516" fmla="*/ 581402 w 17229999"/>
              <a:gd name="connsiteY516" fmla="*/ 303866 h 411614"/>
              <a:gd name="connsiteX517" fmla="*/ 614089 w 17229999"/>
              <a:gd name="connsiteY517" fmla="*/ 271179 h 411614"/>
              <a:gd name="connsiteX518" fmla="*/ 614089 w 17229999"/>
              <a:gd name="connsiteY518" fmla="*/ 140437 h 411614"/>
              <a:gd name="connsiteX519" fmla="*/ 581402 w 17229999"/>
              <a:gd name="connsiteY519" fmla="*/ 107750 h 411614"/>
              <a:gd name="connsiteX520" fmla="*/ 195893 w 17229999"/>
              <a:gd name="connsiteY520" fmla="*/ 107750 h 411614"/>
              <a:gd name="connsiteX521" fmla="*/ 163206 w 17229999"/>
              <a:gd name="connsiteY521" fmla="*/ 140437 h 411614"/>
              <a:gd name="connsiteX522" fmla="*/ 163206 w 17229999"/>
              <a:gd name="connsiteY522" fmla="*/ 271179 h 411614"/>
              <a:gd name="connsiteX523" fmla="*/ 195893 w 17229999"/>
              <a:gd name="connsiteY523" fmla="*/ 303866 h 411614"/>
              <a:gd name="connsiteX524" fmla="*/ 328184 w 17229999"/>
              <a:gd name="connsiteY524" fmla="*/ 303866 h 411614"/>
              <a:gd name="connsiteX525" fmla="*/ 360871 w 17229999"/>
              <a:gd name="connsiteY525" fmla="*/ 271179 h 411614"/>
              <a:gd name="connsiteX526" fmla="*/ 360871 w 17229999"/>
              <a:gd name="connsiteY526" fmla="*/ 140437 h 411614"/>
              <a:gd name="connsiteX527" fmla="*/ 328184 w 17229999"/>
              <a:gd name="connsiteY527" fmla="*/ 107750 h 411614"/>
              <a:gd name="connsiteX528" fmla="*/ 8615942 w 17229999"/>
              <a:gd name="connsiteY528" fmla="*/ 0 h 411614"/>
              <a:gd name="connsiteX529" fmla="*/ 17229999 w 17229999"/>
              <a:gd name="connsiteY529" fmla="*/ 0 h 411614"/>
              <a:gd name="connsiteX530" fmla="*/ 17229999 w 17229999"/>
              <a:gd name="connsiteY530" fmla="*/ 107750 h 411614"/>
              <a:gd name="connsiteX531" fmla="*/ 17167949 w 17229999"/>
              <a:gd name="connsiteY531" fmla="*/ 107750 h 411614"/>
              <a:gd name="connsiteX532" fmla="*/ 17135262 w 17229999"/>
              <a:gd name="connsiteY532" fmla="*/ 140437 h 411614"/>
              <a:gd name="connsiteX533" fmla="*/ 17135262 w 17229999"/>
              <a:gd name="connsiteY533" fmla="*/ 271179 h 411614"/>
              <a:gd name="connsiteX534" fmla="*/ 17167949 w 17229999"/>
              <a:gd name="connsiteY534" fmla="*/ 303866 h 411614"/>
              <a:gd name="connsiteX535" fmla="*/ 17229999 w 17229999"/>
              <a:gd name="connsiteY535" fmla="*/ 303866 h 411614"/>
              <a:gd name="connsiteX536" fmla="*/ 17229999 w 17229999"/>
              <a:gd name="connsiteY536" fmla="*/ 411614 h 411614"/>
              <a:gd name="connsiteX537" fmla="*/ 8615942 w 17229999"/>
              <a:gd name="connsiteY537" fmla="*/ 411614 h 411614"/>
              <a:gd name="connsiteX538" fmla="*/ 8615942 w 17229999"/>
              <a:gd name="connsiteY538" fmla="*/ 303866 h 411614"/>
              <a:gd name="connsiteX539" fmla="*/ 8690912 w 17229999"/>
              <a:gd name="connsiteY539" fmla="*/ 303866 h 411614"/>
              <a:gd name="connsiteX540" fmla="*/ 8723599 w 17229999"/>
              <a:gd name="connsiteY540" fmla="*/ 271179 h 411614"/>
              <a:gd name="connsiteX541" fmla="*/ 8723599 w 17229999"/>
              <a:gd name="connsiteY541" fmla="*/ 140437 h 411614"/>
              <a:gd name="connsiteX542" fmla="*/ 8690912 w 17229999"/>
              <a:gd name="connsiteY542" fmla="*/ 107750 h 411614"/>
              <a:gd name="connsiteX543" fmla="*/ 8615942 w 17229999"/>
              <a:gd name="connsiteY543" fmla="*/ 107750 h 411614"/>
              <a:gd name="connsiteX544" fmla="*/ 0 w 17229999"/>
              <a:gd name="connsiteY544" fmla="*/ 0 h 411614"/>
              <a:gd name="connsiteX545" fmla="*/ 8614057 w 17229999"/>
              <a:gd name="connsiteY545" fmla="*/ 0 h 411614"/>
              <a:gd name="connsiteX546" fmla="*/ 8614057 w 17229999"/>
              <a:gd name="connsiteY546" fmla="*/ 107750 h 411614"/>
              <a:gd name="connsiteX547" fmla="*/ 8552007 w 17229999"/>
              <a:gd name="connsiteY547" fmla="*/ 107750 h 411614"/>
              <a:gd name="connsiteX548" fmla="*/ 8519320 w 17229999"/>
              <a:gd name="connsiteY548" fmla="*/ 140437 h 411614"/>
              <a:gd name="connsiteX549" fmla="*/ 8519320 w 17229999"/>
              <a:gd name="connsiteY549" fmla="*/ 271179 h 411614"/>
              <a:gd name="connsiteX550" fmla="*/ 8552007 w 17229999"/>
              <a:gd name="connsiteY550" fmla="*/ 303866 h 411614"/>
              <a:gd name="connsiteX551" fmla="*/ 8614057 w 17229999"/>
              <a:gd name="connsiteY551" fmla="*/ 303866 h 411614"/>
              <a:gd name="connsiteX552" fmla="*/ 8614057 w 17229999"/>
              <a:gd name="connsiteY552" fmla="*/ 411614 h 411614"/>
              <a:gd name="connsiteX553" fmla="*/ 0 w 17229999"/>
              <a:gd name="connsiteY553" fmla="*/ 411614 h 411614"/>
              <a:gd name="connsiteX554" fmla="*/ 0 w 17229999"/>
              <a:gd name="connsiteY554" fmla="*/ 303866 h 411614"/>
              <a:gd name="connsiteX555" fmla="*/ 74970 w 17229999"/>
              <a:gd name="connsiteY555" fmla="*/ 303866 h 411614"/>
              <a:gd name="connsiteX556" fmla="*/ 107657 w 17229999"/>
              <a:gd name="connsiteY556" fmla="*/ 271179 h 411614"/>
              <a:gd name="connsiteX557" fmla="*/ 107657 w 17229999"/>
              <a:gd name="connsiteY557" fmla="*/ 140437 h 411614"/>
              <a:gd name="connsiteX558" fmla="*/ 74970 w 17229999"/>
              <a:gd name="connsiteY558" fmla="*/ 107750 h 411614"/>
              <a:gd name="connsiteX559" fmla="*/ 0 w 17229999"/>
              <a:gd name="connsiteY559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17229999" h="411614">
                <a:moveTo>
                  <a:pt x="16914747" y="107750"/>
                </a:moveTo>
                <a:cubicBezTo>
                  <a:pt x="16896694" y="107750"/>
                  <a:pt x="16882060" y="122384"/>
                  <a:pt x="16882060" y="140437"/>
                </a:cubicBezTo>
                <a:lnTo>
                  <a:pt x="16882060" y="271179"/>
                </a:lnTo>
                <a:cubicBezTo>
                  <a:pt x="16882060" y="289232"/>
                  <a:pt x="16896694" y="303866"/>
                  <a:pt x="16914747" y="303866"/>
                </a:cubicBezTo>
                <a:lnTo>
                  <a:pt x="17047038" y="303866"/>
                </a:lnTo>
                <a:cubicBezTo>
                  <a:pt x="17065091" y="303866"/>
                  <a:pt x="17079725" y="289232"/>
                  <a:pt x="17079725" y="271179"/>
                </a:cubicBezTo>
                <a:lnTo>
                  <a:pt x="17079725" y="140437"/>
                </a:lnTo>
                <a:cubicBezTo>
                  <a:pt x="17079725" y="122384"/>
                  <a:pt x="17065091" y="107750"/>
                  <a:pt x="17047038" y="107750"/>
                </a:cubicBezTo>
                <a:close/>
                <a:moveTo>
                  <a:pt x="16661531" y="107750"/>
                </a:moveTo>
                <a:cubicBezTo>
                  <a:pt x="16643478" y="107750"/>
                  <a:pt x="16628844" y="122384"/>
                  <a:pt x="16628844" y="140437"/>
                </a:cubicBezTo>
                <a:lnTo>
                  <a:pt x="16628844" y="271179"/>
                </a:lnTo>
                <a:cubicBezTo>
                  <a:pt x="16628844" y="289232"/>
                  <a:pt x="16643478" y="303866"/>
                  <a:pt x="16661531" y="303866"/>
                </a:cubicBezTo>
                <a:lnTo>
                  <a:pt x="16793822" y="303866"/>
                </a:lnTo>
                <a:cubicBezTo>
                  <a:pt x="16811875" y="303866"/>
                  <a:pt x="16826509" y="289232"/>
                  <a:pt x="16826509" y="271179"/>
                </a:cubicBezTo>
                <a:lnTo>
                  <a:pt x="16826509" y="140437"/>
                </a:lnTo>
                <a:cubicBezTo>
                  <a:pt x="16826509" y="122384"/>
                  <a:pt x="16811875" y="107750"/>
                  <a:pt x="16793822" y="107750"/>
                </a:cubicBezTo>
                <a:close/>
                <a:moveTo>
                  <a:pt x="16408315" y="107750"/>
                </a:moveTo>
                <a:cubicBezTo>
                  <a:pt x="16390262" y="107750"/>
                  <a:pt x="16375628" y="122384"/>
                  <a:pt x="16375628" y="140437"/>
                </a:cubicBezTo>
                <a:lnTo>
                  <a:pt x="16375628" y="271179"/>
                </a:lnTo>
                <a:cubicBezTo>
                  <a:pt x="16375628" y="289232"/>
                  <a:pt x="16390262" y="303866"/>
                  <a:pt x="16408315" y="303866"/>
                </a:cubicBezTo>
                <a:lnTo>
                  <a:pt x="16540606" y="303866"/>
                </a:lnTo>
                <a:cubicBezTo>
                  <a:pt x="16558659" y="303866"/>
                  <a:pt x="16573293" y="289232"/>
                  <a:pt x="16573293" y="271179"/>
                </a:cubicBezTo>
                <a:lnTo>
                  <a:pt x="16573293" y="140437"/>
                </a:lnTo>
                <a:cubicBezTo>
                  <a:pt x="16573293" y="122384"/>
                  <a:pt x="16558659" y="107750"/>
                  <a:pt x="16540606" y="107750"/>
                </a:cubicBezTo>
                <a:close/>
                <a:moveTo>
                  <a:pt x="16155099" y="107750"/>
                </a:moveTo>
                <a:cubicBezTo>
                  <a:pt x="16137046" y="107750"/>
                  <a:pt x="16122412" y="122384"/>
                  <a:pt x="16122412" y="140437"/>
                </a:cubicBezTo>
                <a:lnTo>
                  <a:pt x="16122412" y="271179"/>
                </a:lnTo>
                <a:cubicBezTo>
                  <a:pt x="16122412" y="289232"/>
                  <a:pt x="16137046" y="303866"/>
                  <a:pt x="16155099" y="303866"/>
                </a:cubicBezTo>
                <a:lnTo>
                  <a:pt x="16287390" y="303866"/>
                </a:lnTo>
                <a:cubicBezTo>
                  <a:pt x="16305443" y="303866"/>
                  <a:pt x="16320077" y="289232"/>
                  <a:pt x="16320077" y="271179"/>
                </a:cubicBezTo>
                <a:lnTo>
                  <a:pt x="16320077" y="140437"/>
                </a:lnTo>
                <a:cubicBezTo>
                  <a:pt x="16320077" y="122384"/>
                  <a:pt x="16305443" y="107750"/>
                  <a:pt x="16287390" y="107750"/>
                </a:cubicBezTo>
                <a:close/>
                <a:moveTo>
                  <a:pt x="15901883" y="107750"/>
                </a:moveTo>
                <a:cubicBezTo>
                  <a:pt x="15883830" y="107750"/>
                  <a:pt x="15869196" y="122384"/>
                  <a:pt x="15869196" y="140437"/>
                </a:cubicBezTo>
                <a:lnTo>
                  <a:pt x="15869196" y="271179"/>
                </a:lnTo>
                <a:cubicBezTo>
                  <a:pt x="15869196" y="289232"/>
                  <a:pt x="15883830" y="303866"/>
                  <a:pt x="15901883" y="303866"/>
                </a:cubicBezTo>
                <a:lnTo>
                  <a:pt x="16034174" y="303866"/>
                </a:lnTo>
                <a:cubicBezTo>
                  <a:pt x="16052227" y="303866"/>
                  <a:pt x="16066861" y="289232"/>
                  <a:pt x="16066861" y="271179"/>
                </a:cubicBezTo>
                <a:lnTo>
                  <a:pt x="16066861" y="140437"/>
                </a:lnTo>
                <a:cubicBezTo>
                  <a:pt x="16066861" y="122384"/>
                  <a:pt x="16052227" y="107750"/>
                  <a:pt x="16034174" y="107750"/>
                </a:cubicBezTo>
                <a:close/>
                <a:moveTo>
                  <a:pt x="15648667" y="107750"/>
                </a:moveTo>
                <a:cubicBezTo>
                  <a:pt x="15630614" y="107750"/>
                  <a:pt x="15615980" y="122384"/>
                  <a:pt x="15615980" y="140437"/>
                </a:cubicBezTo>
                <a:lnTo>
                  <a:pt x="15615980" y="271179"/>
                </a:lnTo>
                <a:cubicBezTo>
                  <a:pt x="15615980" y="289232"/>
                  <a:pt x="15630614" y="303866"/>
                  <a:pt x="15648667" y="303866"/>
                </a:cubicBezTo>
                <a:lnTo>
                  <a:pt x="15780958" y="303866"/>
                </a:lnTo>
                <a:cubicBezTo>
                  <a:pt x="15799011" y="303866"/>
                  <a:pt x="15813645" y="289232"/>
                  <a:pt x="15813645" y="271179"/>
                </a:cubicBezTo>
                <a:lnTo>
                  <a:pt x="15813645" y="140437"/>
                </a:lnTo>
                <a:cubicBezTo>
                  <a:pt x="15813645" y="122384"/>
                  <a:pt x="15799011" y="107750"/>
                  <a:pt x="15780958" y="107750"/>
                </a:cubicBezTo>
                <a:close/>
                <a:moveTo>
                  <a:pt x="15395451" y="107750"/>
                </a:moveTo>
                <a:cubicBezTo>
                  <a:pt x="15377398" y="107750"/>
                  <a:pt x="15362764" y="122384"/>
                  <a:pt x="15362764" y="140437"/>
                </a:cubicBezTo>
                <a:lnTo>
                  <a:pt x="15362764" y="271179"/>
                </a:lnTo>
                <a:cubicBezTo>
                  <a:pt x="15362764" y="289232"/>
                  <a:pt x="15377398" y="303866"/>
                  <a:pt x="15395451" y="303866"/>
                </a:cubicBezTo>
                <a:lnTo>
                  <a:pt x="15527742" y="303866"/>
                </a:lnTo>
                <a:cubicBezTo>
                  <a:pt x="15545795" y="303866"/>
                  <a:pt x="15560429" y="289232"/>
                  <a:pt x="15560429" y="271179"/>
                </a:cubicBezTo>
                <a:lnTo>
                  <a:pt x="15560429" y="140437"/>
                </a:lnTo>
                <a:cubicBezTo>
                  <a:pt x="15560429" y="122384"/>
                  <a:pt x="15545795" y="107750"/>
                  <a:pt x="15527742" y="107750"/>
                </a:cubicBezTo>
                <a:close/>
                <a:moveTo>
                  <a:pt x="15142235" y="107750"/>
                </a:moveTo>
                <a:cubicBezTo>
                  <a:pt x="15124182" y="107750"/>
                  <a:pt x="15109548" y="122384"/>
                  <a:pt x="15109548" y="140437"/>
                </a:cubicBezTo>
                <a:lnTo>
                  <a:pt x="15109548" y="271179"/>
                </a:lnTo>
                <a:cubicBezTo>
                  <a:pt x="15109548" y="289232"/>
                  <a:pt x="15124182" y="303866"/>
                  <a:pt x="15142235" y="303866"/>
                </a:cubicBezTo>
                <a:lnTo>
                  <a:pt x="15274526" y="303866"/>
                </a:lnTo>
                <a:cubicBezTo>
                  <a:pt x="15292579" y="303866"/>
                  <a:pt x="15307213" y="289232"/>
                  <a:pt x="15307213" y="271179"/>
                </a:cubicBezTo>
                <a:lnTo>
                  <a:pt x="15307213" y="140437"/>
                </a:lnTo>
                <a:cubicBezTo>
                  <a:pt x="15307213" y="122384"/>
                  <a:pt x="15292579" y="107750"/>
                  <a:pt x="15274526" y="107750"/>
                </a:cubicBezTo>
                <a:close/>
                <a:moveTo>
                  <a:pt x="14889019" y="107750"/>
                </a:moveTo>
                <a:cubicBezTo>
                  <a:pt x="14870966" y="107750"/>
                  <a:pt x="14856332" y="122384"/>
                  <a:pt x="14856332" y="140437"/>
                </a:cubicBezTo>
                <a:lnTo>
                  <a:pt x="14856332" y="271179"/>
                </a:lnTo>
                <a:cubicBezTo>
                  <a:pt x="14856332" y="289232"/>
                  <a:pt x="14870966" y="303866"/>
                  <a:pt x="14889019" y="303866"/>
                </a:cubicBezTo>
                <a:lnTo>
                  <a:pt x="15021310" y="303866"/>
                </a:lnTo>
                <a:cubicBezTo>
                  <a:pt x="15039363" y="303866"/>
                  <a:pt x="15053997" y="289232"/>
                  <a:pt x="15053997" y="271179"/>
                </a:cubicBezTo>
                <a:lnTo>
                  <a:pt x="15053997" y="140437"/>
                </a:lnTo>
                <a:cubicBezTo>
                  <a:pt x="15053997" y="122384"/>
                  <a:pt x="15039363" y="107750"/>
                  <a:pt x="15021310" y="107750"/>
                </a:cubicBezTo>
                <a:close/>
                <a:moveTo>
                  <a:pt x="14635803" y="107750"/>
                </a:moveTo>
                <a:cubicBezTo>
                  <a:pt x="14617750" y="107750"/>
                  <a:pt x="14603116" y="122384"/>
                  <a:pt x="14603116" y="140437"/>
                </a:cubicBezTo>
                <a:lnTo>
                  <a:pt x="14603116" y="271179"/>
                </a:lnTo>
                <a:cubicBezTo>
                  <a:pt x="14603116" y="289232"/>
                  <a:pt x="14617750" y="303866"/>
                  <a:pt x="14635803" y="303866"/>
                </a:cubicBezTo>
                <a:lnTo>
                  <a:pt x="14768094" y="303866"/>
                </a:lnTo>
                <a:cubicBezTo>
                  <a:pt x="14786147" y="303866"/>
                  <a:pt x="14800781" y="289232"/>
                  <a:pt x="14800781" y="271179"/>
                </a:cubicBezTo>
                <a:lnTo>
                  <a:pt x="14800781" y="140437"/>
                </a:lnTo>
                <a:cubicBezTo>
                  <a:pt x="14800781" y="122384"/>
                  <a:pt x="14786147" y="107750"/>
                  <a:pt x="14768094" y="107750"/>
                </a:cubicBezTo>
                <a:close/>
                <a:moveTo>
                  <a:pt x="14382587" y="107750"/>
                </a:moveTo>
                <a:cubicBezTo>
                  <a:pt x="14364534" y="107750"/>
                  <a:pt x="14349900" y="122384"/>
                  <a:pt x="14349900" y="140437"/>
                </a:cubicBezTo>
                <a:lnTo>
                  <a:pt x="14349900" y="271179"/>
                </a:lnTo>
                <a:cubicBezTo>
                  <a:pt x="14349900" y="289232"/>
                  <a:pt x="14364534" y="303866"/>
                  <a:pt x="14382587" y="303866"/>
                </a:cubicBezTo>
                <a:lnTo>
                  <a:pt x="14514878" y="303866"/>
                </a:lnTo>
                <a:cubicBezTo>
                  <a:pt x="14532931" y="303866"/>
                  <a:pt x="14547565" y="289232"/>
                  <a:pt x="14547565" y="271179"/>
                </a:cubicBezTo>
                <a:lnTo>
                  <a:pt x="14547565" y="140437"/>
                </a:lnTo>
                <a:cubicBezTo>
                  <a:pt x="14547565" y="122384"/>
                  <a:pt x="14532931" y="107750"/>
                  <a:pt x="14514878" y="107750"/>
                </a:cubicBezTo>
                <a:close/>
                <a:moveTo>
                  <a:pt x="14129371" y="107750"/>
                </a:moveTo>
                <a:cubicBezTo>
                  <a:pt x="14111318" y="107750"/>
                  <a:pt x="14096684" y="122384"/>
                  <a:pt x="14096684" y="140437"/>
                </a:cubicBezTo>
                <a:lnTo>
                  <a:pt x="14096684" y="271179"/>
                </a:lnTo>
                <a:cubicBezTo>
                  <a:pt x="14096684" y="289232"/>
                  <a:pt x="14111318" y="303866"/>
                  <a:pt x="14129371" y="303866"/>
                </a:cubicBezTo>
                <a:lnTo>
                  <a:pt x="14261662" y="303866"/>
                </a:lnTo>
                <a:cubicBezTo>
                  <a:pt x="14279715" y="303866"/>
                  <a:pt x="14294349" y="289232"/>
                  <a:pt x="14294349" y="271179"/>
                </a:cubicBezTo>
                <a:lnTo>
                  <a:pt x="14294349" y="140437"/>
                </a:lnTo>
                <a:cubicBezTo>
                  <a:pt x="14294349" y="122384"/>
                  <a:pt x="14279715" y="107750"/>
                  <a:pt x="14261662" y="107750"/>
                </a:cubicBezTo>
                <a:close/>
                <a:moveTo>
                  <a:pt x="13876155" y="107750"/>
                </a:moveTo>
                <a:cubicBezTo>
                  <a:pt x="13858102" y="107750"/>
                  <a:pt x="13843468" y="122384"/>
                  <a:pt x="13843468" y="140437"/>
                </a:cubicBezTo>
                <a:lnTo>
                  <a:pt x="13843468" y="271179"/>
                </a:lnTo>
                <a:cubicBezTo>
                  <a:pt x="13843468" y="289232"/>
                  <a:pt x="13858102" y="303866"/>
                  <a:pt x="13876155" y="303866"/>
                </a:cubicBezTo>
                <a:lnTo>
                  <a:pt x="14008446" y="303866"/>
                </a:lnTo>
                <a:cubicBezTo>
                  <a:pt x="14026499" y="303866"/>
                  <a:pt x="14041133" y="289232"/>
                  <a:pt x="14041133" y="271179"/>
                </a:cubicBezTo>
                <a:lnTo>
                  <a:pt x="14041133" y="140437"/>
                </a:lnTo>
                <a:cubicBezTo>
                  <a:pt x="14041133" y="122384"/>
                  <a:pt x="14026499" y="107750"/>
                  <a:pt x="14008446" y="107750"/>
                </a:cubicBezTo>
                <a:close/>
                <a:moveTo>
                  <a:pt x="13622939" y="107750"/>
                </a:moveTo>
                <a:cubicBezTo>
                  <a:pt x="13604886" y="107750"/>
                  <a:pt x="13590252" y="122384"/>
                  <a:pt x="13590252" y="140437"/>
                </a:cubicBezTo>
                <a:lnTo>
                  <a:pt x="13590252" y="271179"/>
                </a:lnTo>
                <a:cubicBezTo>
                  <a:pt x="13590252" y="289232"/>
                  <a:pt x="13604886" y="303866"/>
                  <a:pt x="13622939" y="303866"/>
                </a:cubicBezTo>
                <a:lnTo>
                  <a:pt x="13755230" y="303866"/>
                </a:lnTo>
                <a:cubicBezTo>
                  <a:pt x="13773283" y="303866"/>
                  <a:pt x="13787917" y="289232"/>
                  <a:pt x="13787917" y="271179"/>
                </a:cubicBezTo>
                <a:lnTo>
                  <a:pt x="13787917" y="140437"/>
                </a:lnTo>
                <a:cubicBezTo>
                  <a:pt x="13787917" y="122384"/>
                  <a:pt x="13773283" y="107750"/>
                  <a:pt x="13755230" y="107750"/>
                </a:cubicBezTo>
                <a:close/>
                <a:moveTo>
                  <a:pt x="13369723" y="107750"/>
                </a:moveTo>
                <a:cubicBezTo>
                  <a:pt x="13351670" y="107750"/>
                  <a:pt x="13337036" y="122384"/>
                  <a:pt x="13337036" y="140437"/>
                </a:cubicBezTo>
                <a:lnTo>
                  <a:pt x="13337036" y="271179"/>
                </a:lnTo>
                <a:cubicBezTo>
                  <a:pt x="13337036" y="289232"/>
                  <a:pt x="13351670" y="303866"/>
                  <a:pt x="13369723" y="303866"/>
                </a:cubicBezTo>
                <a:lnTo>
                  <a:pt x="13502014" y="303866"/>
                </a:lnTo>
                <a:cubicBezTo>
                  <a:pt x="13520067" y="303866"/>
                  <a:pt x="13534701" y="289232"/>
                  <a:pt x="13534701" y="271179"/>
                </a:cubicBezTo>
                <a:lnTo>
                  <a:pt x="13534701" y="140437"/>
                </a:lnTo>
                <a:cubicBezTo>
                  <a:pt x="13534701" y="122384"/>
                  <a:pt x="13520067" y="107750"/>
                  <a:pt x="13502014" y="107750"/>
                </a:cubicBezTo>
                <a:close/>
                <a:moveTo>
                  <a:pt x="13116507" y="107750"/>
                </a:moveTo>
                <a:cubicBezTo>
                  <a:pt x="13098454" y="107750"/>
                  <a:pt x="13083820" y="122384"/>
                  <a:pt x="13083820" y="140437"/>
                </a:cubicBezTo>
                <a:lnTo>
                  <a:pt x="13083820" y="271179"/>
                </a:lnTo>
                <a:cubicBezTo>
                  <a:pt x="13083820" y="289232"/>
                  <a:pt x="13098454" y="303866"/>
                  <a:pt x="13116507" y="303866"/>
                </a:cubicBezTo>
                <a:lnTo>
                  <a:pt x="13248798" y="303866"/>
                </a:lnTo>
                <a:cubicBezTo>
                  <a:pt x="13266851" y="303866"/>
                  <a:pt x="13281485" y="289232"/>
                  <a:pt x="13281485" y="271179"/>
                </a:cubicBezTo>
                <a:lnTo>
                  <a:pt x="13281485" y="140437"/>
                </a:lnTo>
                <a:cubicBezTo>
                  <a:pt x="13281485" y="122384"/>
                  <a:pt x="13266851" y="107750"/>
                  <a:pt x="13248798" y="107750"/>
                </a:cubicBezTo>
                <a:close/>
                <a:moveTo>
                  <a:pt x="12863291" y="107750"/>
                </a:moveTo>
                <a:cubicBezTo>
                  <a:pt x="12845238" y="107750"/>
                  <a:pt x="12830604" y="122384"/>
                  <a:pt x="12830604" y="140437"/>
                </a:cubicBezTo>
                <a:lnTo>
                  <a:pt x="12830604" y="271179"/>
                </a:lnTo>
                <a:cubicBezTo>
                  <a:pt x="12830604" y="289232"/>
                  <a:pt x="12845238" y="303866"/>
                  <a:pt x="12863291" y="303866"/>
                </a:cubicBezTo>
                <a:lnTo>
                  <a:pt x="12995582" y="303866"/>
                </a:lnTo>
                <a:cubicBezTo>
                  <a:pt x="13013635" y="303866"/>
                  <a:pt x="13028269" y="289232"/>
                  <a:pt x="13028269" y="271179"/>
                </a:cubicBezTo>
                <a:lnTo>
                  <a:pt x="13028269" y="140437"/>
                </a:lnTo>
                <a:cubicBezTo>
                  <a:pt x="13028269" y="122384"/>
                  <a:pt x="13013635" y="107750"/>
                  <a:pt x="12995582" y="107750"/>
                </a:cubicBezTo>
                <a:close/>
                <a:moveTo>
                  <a:pt x="12610075" y="107750"/>
                </a:moveTo>
                <a:cubicBezTo>
                  <a:pt x="12592022" y="107750"/>
                  <a:pt x="12577388" y="122384"/>
                  <a:pt x="12577388" y="140437"/>
                </a:cubicBezTo>
                <a:lnTo>
                  <a:pt x="12577388" y="271179"/>
                </a:lnTo>
                <a:cubicBezTo>
                  <a:pt x="12577388" y="289232"/>
                  <a:pt x="12592022" y="303866"/>
                  <a:pt x="12610075" y="303866"/>
                </a:cubicBezTo>
                <a:lnTo>
                  <a:pt x="12742366" y="303866"/>
                </a:lnTo>
                <a:cubicBezTo>
                  <a:pt x="12760419" y="303866"/>
                  <a:pt x="12775053" y="289232"/>
                  <a:pt x="12775053" y="271179"/>
                </a:cubicBezTo>
                <a:lnTo>
                  <a:pt x="12775053" y="140437"/>
                </a:lnTo>
                <a:cubicBezTo>
                  <a:pt x="12775053" y="122384"/>
                  <a:pt x="12760419" y="107750"/>
                  <a:pt x="12742366" y="107750"/>
                </a:cubicBezTo>
                <a:close/>
                <a:moveTo>
                  <a:pt x="12356859" y="107750"/>
                </a:moveTo>
                <a:cubicBezTo>
                  <a:pt x="12338806" y="107750"/>
                  <a:pt x="12324172" y="122384"/>
                  <a:pt x="12324172" y="140437"/>
                </a:cubicBezTo>
                <a:lnTo>
                  <a:pt x="12324172" y="271179"/>
                </a:lnTo>
                <a:cubicBezTo>
                  <a:pt x="12324172" y="289232"/>
                  <a:pt x="12338806" y="303866"/>
                  <a:pt x="12356859" y="303866"/>
                </a:cubicBezTo>
                <a:lnTo>
                  <a:pt x="12489150" y="303866"/>
                </a:lnTo>
                <a:cubicBezTo>
                  <a:pt x="12507203" y="303866"/>
                  <a:pt x="12521837" y="289232"/>
                  <a:pt x="12521837" y="271179"/>
                </a:cubicBezTo>
                <a:lnTo>
                  <a:pt x="12521837" y="140437"/>
                </a:lnTo>
                <a:cubicBezTo>
                  <a:pt x="12521837" y="122384"/>
                  <a:pt x="12507203" y="107750"/>
                  <a:pt x="12489150" y="107750"/>
                </a:cubicBezTo>
                <a:close/>
                <a:moveTo>
                  <a:pt x="12103644" y="107750"/>
                </a:moveTo>
                <a:cubicBezTo>
                  <a:pt x="12085591" y="107750"/>
                  <a:pt x="12070957" y="122384"/>
                  <a:pt x="12070957" y="140437"/>
                </a:cubicBezTo>
                <a:lnTo>
                  <a:pt x="12070957" y="271179"/>
                </a:lnTo>
                <a:cubicBezTo>
                  <a:pt x="12070957" y="289232"/>
                  <a:pt x="12085591" y="303866"/>
                  <a:pt x="12103644" y="303866"/>
                </a:cubicBezTo>
                <a:lnTo>
                  <a:pt x="12235934" y="303866"/>
                </a:lnTo>
                <a:cubicBezTo>
                  <a:pt x="12253987" y="303866"/>
                  <a:pt x="12268621" y="289232"/>
                  <a:pt x="12268621" y="271179"/>
                </a:cubicBezTo>
                <a:lnTo>
                  <a:pt x="12268621" y="140437"/>
                </a:lnTo>
                <a:cubicBezTo>
                  <a:pt x="12268621" y="122384"/>
                  <a:pt x="12253987" y="107750"/>
                  <a:pt x="12235934" y="107750"/>
                </a:cubicBezTo>
                <a:close/>
                <a:moveTo>
                  <a:pt x="11850428" y="107750"/>
                </a:moveTo>
                <a:cubicBezTo>
                  <a:pt x="11832375" y="107750"/>
                  <a:pt x="11817742" y="122384"/>
                  <a:pt x="11817742" y="140437"/>
                </a:cubicBezTo>
                <a:lnTo>
                  <a:pt x="11817742" y="271179"/>
                </a:lnTo>
                <a:cubicBezTo>
                  <a:pt x="11817742" y="289232"/>
                  <a:pt x="11832375" y="303866"/>
                  <a:pt x="11850428" y="303866"/>
                </a:cubicBezTo>
                <a:lnTo>
                  <a:pt x="11982719" y="303866"/>
                </a:lnTo>
                <a:cubicBezTo>
                  <a:pt x="12000772" y="303866"/>
                  <a:pt x="12015406" y="289232"/>
                  <a:pt x="12015406" y="271179"/>
                </a:cubicBezTo>
                <a:lnTo>
                  <a:pt x="12015406" y="140437"/>
                </a:lnTo>
                <a:cubicBezTo>
                  <a:pt x="12015406" y="122384"/>
                  <a:pt x="12000772" y="107750"/>
                  <a:pt x="11982719" y="107750"/>
                </a:cubicBezTo>
                <a:close/>
                <a:moveTo>
                  <a:pt x="11597212" y="107750"/>
                </a:moveTo>
                <a:cubicBezTo>
                  <a:pt x="11579159" y="107750"/>
                  <a:pt x="11564526" y="122384"/>
                  <a:pt x="11564526" y="140437"/>
                </a:cubicBezTo>
                <a:lnTo>
                  <a:pt x="11564526" y="271179"/>
                </a:lnTo>
                <a:cubicBezTo>
                  <a:pt x="11564526" y="289232"/>
                  <a:pt x="11579159" y="303866"/>
                  <a:pt x="11597212" y="303866"/>
                </a:cubicBezTo>
                <a:lnTo>
                  <a:pt x="11729503" y="303866"/>
                </a:lnTo>
                <a:cubicBezTo>
                  <a:pt x="11747556" y="303866"/>
                  <a:pt x="11762190" y="289232"/>
                  <a:pt x="11762190" y="271179"/>
                </a:cubicBezTo>
                <a:lnTo>
                  <a:pt x="11762190" y="140437"/>
                </a:lnTo>
                <a:cubicBezTo>
                  <a:pt x="11762190" y="122384"/>
                  <a:pt x="11747556" y="107750"/>
                  <a:pt x="11729503" y="107750"/>
                </a:cubicBezTo>
                <a:close/>
                <a:moveTo>
                  <a:pt x="11343997" y="107750"/>
                </a:moveTo>
                <a:cubicBezTo>
                  <a:pt x="11325943" y="107750"/>
                  <a:pt x="11311309" y="122384"/>
                  <a:pt x="11311309" y="140437"/>
                </a:cubicBezTo>
                <a:lnTo>
                  <a:pt x="11311309" y="271179"/>
                </a:lnTo>
                <a:cubicBezTo>
                  <a:pt x="11311309" y="289232"/>
                  <a:pt x="11325943" y="303866"/>
                  <a:pt x="11343997" y="303866"/>
                </a:cubicBezTo>
                <a:lnTo>
                  <a:pt x="11476287" y="303866"/>
                </a:lnTo>
                <a:cubicBezTo>
                  <a:pt x="11494341" y="303866"/>
                  <a:pt x="11508974" y="289232"/>
                  <a:pt x="11508974" y="271179"/>
                </a:cubicBezTo>
                <a:lnTo>
                  <a:pt x="11508974" y="140437"/>
                </a:lnTo>
                <a:cubicBezTo>
                  <a:pt x="11508974" y="122384"/>
                  <a:pt x="11494341" y="107750"/>
                  <a:pt x="11476287" y="107750"/>
                </a:cubicBezTo>
                <a:close/>
                <a:moveTo>
                  <a:pt x="11090781" y="107750"/>
                </a:moveTo>
                <a:cubicBezTo>
                  <a:pt x="11072728" y="107750"/>
                  <a:pt x="11058093" y="122384"/>
                  <a:pt x="11058093" y="140437"/>
                </a:cubicBezTo>
                <a:lnTo>
                  <a:pt x="11058093" y="271179"/>
                </a:lnTo>
                <a:cubicBezTo>
                  <a:pt x="11058093" y="289232"/>
                  <a:pt x="11072728" y="303866"/>
                  <a:pt x="11090781" y="303866"/>
                </a:cubicBezTo>
                <a:lnTo>
                  <a:pt x="11223072" y="303866"/>
                </a:lnTo>
                <a:cubicBezTo>
                  <a:pt x="11241125" y="303866"/>
                  <a:pt x="11255758" y="289232"/>
                  <a:pt x="11255758" y="271179"/>
                </a:cubicBezTo>
                <a:lnTo>
                  <a:pt x="11255758" y="140437"/>
                </a:lnTo>
                <a:cubicBezTo>
                  <a:pt x="11255758" y="122384"/>
                  <a:pt x="11241125" y="107750"/>
                  <a:pt x="11223072" y="107750"/>
                </a:cubicBezTo>
                <a:close/>
                <a:moveTo>
                  <a:pt x="10837564" y="107750"/>
                </a:moveTo>
                <a:cubicBezTo>
                  <a:pt x="10819511" y="107750"/>
                  <a:pt x="10804877" y="122384"/>
                  <a:pt x="10804877" y="140437"/>
                </a:cubicBezTo>
                <a:lnTo>
                  <a:pt x="10804877" y="271179"/>
                </a:lnTo>
                <a:cubicBezTo>
                  <a:pt x="10804877" y="289232"/>
                  <a:pt x="10819511" y="303866"/>
                  <a:pt x="10837564" y="303866"/>
                </a:cubicBezTo>
                <a:lnTo>
                  <a:pt x="10969856" y="303866"/>
                </a:lnTo>
                <a:cubicBezTo>
                  <a:pt x="10987908" y="303866"/>
                  <a:pt x="11002542" y="289232"/>
                  <a:pt x="11002542" y="271179"/>
                </a:cubicBezTo>
                <a:lnTo>
                  <a:pt x="11002542" y="140437"/>
                </a:lnTo>
                <a:cubicBezTo>
                  <a:pt x="11002542" y="122384"/>
                  <a:pt x="10987908" y="107750"/>
                  <a:pt x="10969856" y="107750"/>
                </a:cubicBezTo>
                <a:close/>
                <a:moveTo>
                  <a:pt x="10584348" y="107750"/>
                </a:moveTo>
                <a:cubicBezTo>
                  <a:pt x="10566295" y="107750"/>
                  <a:pt x="10551662" y="122384"/>
                  <a:pt x="10551662" y="140437"/>
                </a:cubicBezTo>
                <a:lnTo>
                  <a:pt x="10551662" y="271179"/>
                </a:lnTo>
                <a:cubicBezTo>
                  <a:pt x="10551662" y="289232"/>
                  <a:pt x="10566295" y="303866"/>
                  <a:pt x="10584348" y="303866"/>
                </a:cubicBezTo>
                <a:lnTo>
                  <a:pt x="10716639" y="303866"/>
                </a:lnTo>
                <a:cubicBezTo>
                  <a:pt x="10734692" y="303866"/>
                  <a:pt x="10749327" y="289232"/>
                  <a:pt x="10749327" y="271179"/>
                </a:cubicBezTo>
                <a:lnTo>
                  <a:pt x="10749327" y="140437"/>
                </a:lnTo>
                <a:cubicBezTo>
                  <a:pt x="10749327" y="122384"/>
                  <a:pt x="10734692" y="107750"/>
                  <a:pt x="10716639" y="107750"/>
                </a:cubicBezTo>
                <a:close/>
                <a:moveTo>
                  <a:pt x="10331132" y="107750"/>
                </a:moveTo>
                <a:cubicBezTo>
                  <a:pt x="10313079" y="107750"/>
                  <a:pt x="10298445" y="122384"/>
                  <a:pt x="10298445" y="140437"/>
                </a:cubicBezTo>
                <a:lnTo>
                  <a:pt x="10298445" y="271179"/>
                </a:lnTo>
                <a:cubicBezTo>
                  <a:pt x="10298445" y="289232"/>
                  <a:pt x="10313079" y="303866"/>
                  <a:pt x="10331132" y="303866"/>
                </a:cubicBezTo>
                <a:lnTo>
                  <a:pt x="10463424" y="303866"/>
                </a:lnTo>
                <a:cubicBezTo>
                  <a:pt x="10481476" y="303866"/>
                  <a:pt x="10496110" y="289232"/>
                  <a:pt x="10496110" y="271179"/>
                </a:cubicBezTo>
                <a:lnTo>
                  <a:pt x="10496110" y="140437"/>
                </a:lnTo>
                <a:cubicBezTo>
                  <a:pt x="10496110" y="122384"/>
                  <a:pt x="10481476" y="107750"/>
                  <a:pt x="10463424" y="107750"/>
                </a:cubicBezTo>
                <a:close/>
                <a:moveTo>
                  <a:pt x="10077916" y="107750"/>
                </a:moveTo>
                <a:cubicBezTo>
                  <a:pt x="10059863" y="107750"/>
                  <a:pt x="10045229" y="122384"/>
                  <a:pt x="10045229" y="140437"/>
                </a:cubicBezTo>
                <a:lnTo>
                  <a:pt x="10045229" y="271179"/>
                </a:lnTo>
                <a:cubicBezTo>
                  <a:pt x="10045229" y="289232"/>
                  <a:pt x="10059863" y="303866"/>
                  <a:pt x="10077916" y="303866"/>
                </a:cubicBezTo>
                <a:lnTo>
                  <a:pt x="10210207" y="303866"/>
                </a:lnTo>
                <a:cubicBezTo>
                  <a:pt x="10228260" y="303866"/>
                  <a:pt x="10242894" y="289232"/>
                  <a:pt x="10242894" y="271179"/>
                </a:cubicBezTo>
                <a:lnTo>
                  <a:pt x="10242894" y="140437"/>
                </a:lnTo>
                <a:cubicBezTo>
                  <a:pt x="10242894" y="122384"/>
                  <a:pt x="10228260" y="107750"/>
                  <a:pt x="10210207" y="107750"/>
                </a:cubicBezTo>
                <a:close/>
                <a:moveTo>
                  <a:pt x="9824701" y="107750"/>
                </a:moveTo>
                <a:cubicBezTo>
                  <a:pt x="9806649" y="107750"/>
                  <a:pt x="9792014" y="122384"/>
                  <a:pt x="9792014" y="140437"/>
                </a:cubicBezTo>
                <a:lnTo>
                  <a:pt x="9792014" y="271179"/>
                </a:lnTo>
                <a:cubicBezTo>
                  <a:pt x="9792014" y="289232"/>
                  <a:pt x="9806649" y="303866"/>
                  <a:pt x="9824701" y="303866"/>
                </a:cubicBezTo>
                <a:lnTo>
                  <a:pt x="9956992" y="303866"/>
                </a:lnTo>
                <a:cubicBezTo>
                  <a:pt x="9975045" y="303866"/>
                  <a:pt x="9989679" y="289232"/>
                  <a:pt x="9989679" y="271179"/>
                </a:cubicBezTo>
                <a:lnTo>
                  <a:pt x="9989679" y="140437"/>
                </a:lnTo>
                <a:cubicBezTo>
                  <a:pt x="9989679" y="122384"/>
                  <a:pt x="9975045" y="107750"/>
                  <a:pt x="9956992" y="107750"/>
                </a:cubicBezTo>
                <a:close/>
                <a:moveTo>
                  <a:pt x="9571486" y="107750"/>
                </a:moveTo>
                <a:cubicBezTo>
                  <a:pt x="9553432" y="107750"/>
                  <a:pt x="9538799" y="122384"/>
                  <a:pt x="9538799" y="140437"/>
                </a:cubicBezTo>
                <a:lnTo>
                  <a:pt x="9538799" y="271179"/>
                </a:lnTo>
                <a:cubicBezTo>
                  <a:pt x="9538799" y="289232"/>
                  <a:pt x="9553432" y="303866"/>
                  <a:pt x="9571486" y="303866"/>
                </a:cubicBezTo>
                <a:lnTo>
                  <a:pt x="9703776" y="303866"/>
                </a:lnTo>
                <a:cubicBezTo>
                  <a:pt x="9721829" y="303866"/>
                  <a:pt x="9736463" y="289232"/>
                  <a:pt x="9736463" y="271179"/>
                </a:cubicBezTo>
                <a:lnTo>
                  <a:pt x="9736463" y="140437"/>
                </a:lnTo>
                <a:cubicBezTo>
                  <a:pt x="9736463" y="122384"/>
                  <a:pt x="9721829" y="107750"/>
                  <a:pt x="9703776" y="107750"/>
                </a:cubicBezTo>
                <a:close/>
                <a:moveTo>
                  <a:pt x="9318269" y="107750"/>
                </a:moveTo>
                <a:cubicBezTo>
                  <a:pt x="9300217" y="107750"/>
                  <a:pt x="9285582" y="122384"/>
                  <a:pt x="9285582" y="140437"/>
                </a:cubicBezTo>
                <a:lnTo>
                  <a:pt x="9285582" y="271179"/>
                </a:lnTo>
                <a:cubicBezTo>
                  <a:pt x="9285582" y="289232"/>
                  <a:pt x="9300217" y="303866"/>
                  <a:pt x="9318269" y="303866"/>
                </a:cubicBezTo>
                <a:lnTo>
                  <a:pt x="9450560" y="303866"/>
                </a:lnTo>
                <a:cubicBezTo>
                  <a:pt x="9468613" y="303866"/>
                  <a:pt x="9483247" y="289232"/>
                  <a:pt x="9483247" y="271179"/>
                </a:cubicBezTo>
                <a:lnTo>
                  <a:pt x="9483247" y="140437"/>
                </a:lnTo>
                <a:cubicBezTo>
                  <a:pt x="9483247" y="122384"/>
                  <a:pt x="9468613" y="107750"/>
                  <a:pt x="9450560" y="107750"/>
                </a:cubicBezTo>
                <a:close/>
                <a:moveTo>
                  <a:pt x="9065053" y="107750"/>
                </a:moveTo>
                <a:cubicBezTo>
                  <a:pt x="9047000" y="107750"/>
                  <a:pt x="9032366" y="122384"/>
                  <a:pt x="9032366" y="140437"/>
                </a:cubicBezTo>
                <a:lnTo>
                  <a:pt x="9032366" y="271179"/>
                </a:lnTo>
                <a:cubicBezTo>
                  <a:pt x="9032366" y="289232"/>
                  <a:pt x="9047000" y="303866"/>
                  <a:pt x="9065053" y="303866"/>
                </a:cubicBezTo>
                <a:lnTo>
                  <a:pt x="9197344" y="303866"/>
                </a:lnTo>
                <a:cubicBezTo>
                  <a:pt x="9215397" y="303866"/>
                  <a:pt x="9230031" y="289232"/>
                  <a:pt x="9230031" y="271179"/>
                </a:cubicBezTo>
                <a:lnTo>
                  <a:pt x="9230031" y="140437"/>
                </a:lnTo>
                <a:cubicBezTo>
                  <a:pt x="9230031" y="122384"/>
                  <a:pt x="9215397" y="107750"/>
                  <a:pt x="9197344" y="107750"/>
                </a:cubicBezTo>
                <a:close/>
                <a:moveTo>
                  <a:pt x="8811835" y="107750"/>
                </a:moveTo>
                <a:cubicBezTo>
                  <a:pt x="8793782" y="107750"/>
                  <a:pt x="8779148" y="122384"/>
                  <a:pt x="8779148" y="140437"/>
                </a:cubicBezTo>
                <a:lnTo>
                  <a:pt x="8779148" y="271179"/>
                </a:lnTo>
                <a:cubicBezTo>
                  <a:pt x="8779148" y="289232"/>
                  <a:pt x="8793782" y="303866"/>
                  <a:pt x="8811835" y="303866"/>
                </a:cubicBezTo>
                <a:lnTo>
                  <a:pt x="8944126" y="303866"/>
                </a:lnTo>
                <a:cubicBezTo>
                  <a:pt x="8962179" y="303866"/>
                  <a:pt x="8976813" y="289232"/>
                  <a:pt x="8976813" y="271179"/>
                </a:cubicBezTo>
                <a:lnTo>
                  <a:pt x="8976813" y="140437"/>
                </a:lnTo>
                <a:cubicBezTo>
                  <a:pt x="8976813" y="122384"/>
                  <a:pt x="8962179" y="107750"/>
                  <a:pt x="8944126" y="107750"/>
                </a:cubicBezTo>
                <a:close/>
                <a:moveTo>
                  <a:pt x="8298805" y="107750"/>
                </a:moveTo>
                <a:cubicBezTo>
                  <a:pt x="8280752" y="107750"/>
                  <a:pt x="8266118" y="122384"/>
                  <a:pt x="8266118" y="140437"/>
                </a:cubicBezTo>
                <a:lnTo>
                  <a:pt x="8266118" y="271179"/>
                </a:lnTo>
                <a:cubicBezTo>
                  <a:pt x="8266118" y="289232"/>
                  <a:pt x="8280752" y="303866"/>
                  <a:pt x="8298805" y="303866"/>
                </a:cubicBezTo>
                <a:lnTo>
                  <a:pt x="8431096" y="303866"/>
                </a:lnTo>
                <a:cubicBezTo>
                  <a:pt x="8449149" y="303866"/>
                  <a:pt x="8463783" y="289232"/>
                  <a:pt x="8463783" y="271179"/>
                </a:cubicBezTo>
                <a:lnTo>
                  <a:pt x="8463783" y="140437"/>
                </a:lnTo>
                <a:cubicBezTo>
                  <a:pt x="8463783" y="122384"/>
                  <a:pt x="8449149" y="107750"/>
                  <a:pt x="8431096" y="107750"/>
                </a:cubicBezTo>
                <a:close/>
                <a:moveTo>
                  <a:pt x="8045589" y="107750"/>
                </a:moveTo>
                <a:cubicBezTo>
                  <a:pt x="8027536" y="107750"/>
                  <a:pt x="8012902" y="122384"/>
                  <a:pt x="8012902" y="140437"/>
                </a:cubicBezTo>
                <a:lnTo>
                  <a:pt x="8012902" y="271179"/>
                </a:lnTo>
                <a:cubicBezTo>
                  <a:pt x="8012902" y="289232"/>
                  <a:pt x="8027536" y="303866"/>
                  <a:pt x="8045589" y="303866"/>
                </a:cubicBezTo>
                <a:lnTo>
                  <a:pt x="8177880" y="303866"/>
                </a:lnTo>
                <a:cubicBezTo>
                  <a:pt x="8195933" y="303866"/>
                  <a:pt x="8210567" y="289232"/>
                  <a:pt x="8210567" y="271179"/>
                </a:cubicBezTo>
                <a:lnTo>
                  <a:pt x="8210567" y="140437"/>
                </a:lnTo>
                <a:cubicBezTo>
                  <a:pt x="8210567" y="122384"/>
                  <a:pt x="8195933" y="107750"/>
                  <a:pt x="8177880" y="107750"/>
                </a:cubicBezTo>
                <a:close/>
                <a:moveTo>
                  <a:pt x="7792373" y="107750"/>
                </a:moveTo>
                <a:cubicBezTo>
                  <a:pt x="7774320" y="107750"/>
                  <a:pt x="7759686" y="122384"/>
                  <a:pt x="7759686" y="140437"/>
                </a:cubicBezTo>
                <a:lnTo>
                  <a:pt x="7759686" y="271179"/>
                </a:lnTo>
                <a:cubicBezTo>
                  <a:pt x="7759686" y="289232"/>
                  <a:pt x="7774320" y="303866"/>
                  <a:pt x="7792373" y="303866"/>
                </a:cubicBezTo>
                <a:lnTo>
                  <a:pt x="7924664" y="303866"/>
                </a:lnTo>
                <a:cubicBezTo>
                  <a:pt x="7942717" y="303866"/>
                  <a:pt x="7957351" y="289232"/>
                  <a:pt x="7957351" y="271179"/>
                </a:cubicBezTo>
                <a:lnTo>
                  <a:pt x="7957351" y="140437"/>
                </a:lnTo>
                <a:cubicBezTo>
                  <a:pt x="7957351" y="122384"/>
                  <a:pt x="7942717" y="107750"/>
                  <a:pt x="7924664" y="107750"/>
                </a:cubicBezTo>
                <a:close/>
                <a:moveTo>
                  <a:pt x="7539157" y="107750"/>
                </a:moveTo>
                <a:cubicBezTo>
                  <a:pt x="7521104" y="107750"/>
                  <a:pt x="7506470" y="122384"/>
                  <a:pt x="7506470" y="140437"/>
                </a:cubicBezTo>
                <a:lnTo>
                  <a:pt x="7506470" y="271179"/>
                </a:lnTo>
                <a:cubicBezTo>
                  <a:pt x="7506470" y="289232"/>
                  <a:pt x="7521104" y="303866"/>
                  <a:pt x="7539157" y="303866"/>
                </a:cubicBezTo>
                <a:lnTo>
                  <a:pt x="7671448" y="303866"/>
                </a:lnTo>
                <a:cubicBezTo>
                  <a:pt x="7689501" y="303866"/>
                  <a:pt x="7704135" y="289232"/>
                  <a:pt x="7704135" y="271179"/>
                </a:cubicBezTo>
                <a:lnTo>
                  <a:pt x="7704135" y="140437"/>
                </a:lnTo>
                <a:cubicBezTo>
                  <a:pt x="7704135" y="122384"/>
                  <a:pt x="7689501" y="107750"/>
                  <a:pt x="7671448" y="107750"/>
                </a:cubicBezTo>
                <a:close/>
                <a:moveTo>
                  <a:pt x="7285941" y="107750"/>
                </a:moveTo>
                <a:cubicBezTo>
                  <a:pt x="7267888" y="107750"/>
                  <a:pt x="7253254" y="122384"/>
                  <a:pt x="7253254" y="140437"/>
                </a:cubicBezTo>
                <a:lnTo>
                  <a:pt x="7253254" y="271179"/>
                </a:lnTo>
                <a:cubicBezTo>
                  <a:pt x="7253254" y="289232"/>
                  <a:pt x="7267888" y="303866"/>
                  <a:pt x="7285941" y="303866"/>
                </a:cubicBezTo>
                <a:lnTo>
                  <a:pt x="7418232" y="303866"/>
                </a:lnTo>
                <a:cubicBezTo>
                  <a:pt x="7436285" y="303866"/>
                  <a:pt x="7450919" y="289232"/>
                  <a:pt x="7450919" y="271179"/>
                </a:cubicBezTo>
                <a:lnTo>
                  <a:pt x="7450919" y="140437"/>
                </a:lnTo>
                <a:cubicBezTo>
                  <a:pt x="7450919" y="122384"/>
                  <a:pt x="7436285" y="107750"/>
                  <a:pt x="7418232" y="107750"/>
                </a:cubicBezTo>
                <a:close/>
                <a:moveTo>
                  <a:pt x="7032725" y="107750"/>
                </a:moveTo>
                <a:cubicBezTo>
                  <a:pt x="7014672" y="107750"/>
                  <a:pt x="7000038" y="122384"/>
                  <a:pt x="7000038" y="140437"/>
                </a:cubicBezTo>
                <a:lnTo>
                  <a:pt x="7000038" y="271179"/>
                </a:lnTo>
                <a:cubicBezTo>
                  <a:pt x="7000038" y="289232"/>
                  <a:pt x="7014672" y="303866"/>
                  <a:pt x="7032725" y="303866"/>
                </a:cubicBezTo>
                <a:lnTo>
                  <a:pt x="7165016" y="303866"/>
                </a:lnTo>
                <a:cubicBezTo>
                  <a:pt x="7183069" y="303866"/>
                  <a:pt x="7197703" y="289232"/>
                  <a:pt x="7197703" y="271179"/>
                </a:cubicBezTo>
                <a:lnTo>
                  <a:pt x="7197703" y="140437"/>
                </a:lnTo>
                <a:cubicBezTo>
                  <a:pt x="7197703" y="122384"/>
                  <a:pt x="7183069" y="107750"/>
                  <a:pt x="7165016" y="107750"/>
                </a:cubicBezTo>
                <a:close/>
                <a:moveTo>
                  <a:pt x="6779509" y="107750"/>
                </a:moveTo>
                <a:cubicBezTo>
                  <a:pt x="6761456" y="107750"/>
                  <a:pt x="6746822" y="122384"/>
                  <a:pt x="6746822" y="140437"/>
                </a:cubicBezTo>
                <a:lnTo>
                  <a:pt x="6746822" y="271179"/>
                </a:lnTo>
                <a:cubicBezTo>
                  <a:pt x="6746822" y="289232"/>
                  <a:pt x="6761456" y="303866"/>
                  <a:pt x="6779509" y="303866"/>
                </a:cubicBezTo>
                <a:lnTo>
                  <a:pt x="6911800" y="303866"/>
                </a:lnTo>
                <a:cubicBezTo>
                  <a:pt x="6929853" y="303866"/>
                  <a:pt x="6944487" y="289232"/>
                  <a:pt x="6944487" y="271179"/>
                </a:cubicBezTo>
                <a:lnTo>
                  <a:pt x="6944487" y="140437"/>
                </a:lnTo>
                <a:cubicBezTo>
                  <a:pt x="6944487" y="122384"/>
                  <a:pt x="6929853" y="107750"/>
                  <a:pt x="6911800" y="107750"/>
                </a:cubicBezTo>
                <a:close/>
                <a:moveTo>
                  <a:pt x="6526293" y="107750"/>
                </a:moveTo>
                <a:cubicBezTo>
                  <a:pt x="6508240" y="107750"/>
                  <a:pt x="6493606" y="122384"/>
                  <a:pt x="6493606" y="140437"/>
                </a:cubicBezTo>
                <a:lnTo>
                  <a:pt x="6493606" y="271179"/>
                </a:lnTo>
                <a:cubicBezTo>
                  <a:pt x="6493606" y="289232"/>
                  <a:pt x="6508240" y="303866"/>
                  <a:pt x="6526293" y="303866"/>
                </a:cubicBezTo>
                <a:lnTo>
                  <a:pt x="6658584" y="303866"/>
                </a:lnTo>
                <a:cubicBezTo>
                  <a:pt x="6676637" y="303866"/>
                  <a:pt x="6691271" y="289232"/>
                  <a:pt x="6691271" y="271179"/>
                </a:cubicBezTo>
                <a:lnTo>
                  <a:pt x="6691271" y="140437"/>
                </a:lnTo>
                <a:cubicBezTo>
                  <a:pt x="6691271" y="122384"/>
                  <a:pt x="6676637" y="107750"/>
                  <a:pt x="6658584" y="107750"/>
                </a:cubicBezTo>
                <a:close/>
                <a:moveTo>
                  <a:pt x="6273077" y="107750"/>
                </a:moveTo>
                <a:cubicBezTo>
                  <a:pt x="6255024" y="107750"/>
                  <a:pt x="6240390" y="122384"/>
                  <a:pt x="6240390" y="140437"/>
                </a:cubicBezTo>
                <a:lnTo>
                  <a:pt x="6240390" y="271179"/>
                </a:lnTo>
                <a:cubicBezTo>
                  <a:pt x="6240390" y="289232"/>
                  <a:pt x="6255024" y="303866"/>
                  <a:pt x="6273077" y="303866"/>
                </a:cubicBezTo>
                <a:lnTo>
                  <a:pt x="6405368" y="303866"/>
                </a:lnTo>
                <a:cubicBezTo>
                  <a:pt x="6423421" y="303866"/>
                  <a:pt x="6438055" y="289232"/>
                  <a:pt x="6438055" y="271179"/>
                </a:cubicBezTo>
                <a:lnTo>
                  <a:pt x="6438055" y="140437"/>
                </a:lnTo>
                <a:cubicBezTo>
                  <a:pt x="6438055" y="122384"/>
                  <a:pt x="6423421" y="107750"/>
                  <a:pt x="6405368" y="107750"/>
                </a:cubicBezTo>
                <a:close/>
                <a:moveTo>
                  <a:pt x="6019861" y="107750"/>
                </a:moveTo>
                <a:cubicBezTo>
                  <a:pt x="6001808" y="107750"/>
                  <a:pt x="5987174" y="122384"/>
                  <a:pt x="5987174" y="140437"/>
                </a:cubicBezTo>
                <a:lnTo>
                  <a:pt x="5987174" y="271179"/>
                </a:lnTo>
                <a:cubicBezTo>
                  <a:pt x="5987174" y="289232"/>
                  <a:pt x="6001808" y="303866"/>
                  <a:pt x="6019861" y="303866"/>
                </a:cubicBezTo>
                <a:lnTo>
                  <a:pt x="6152152" y="303866"/>
                </a:lnTo>
                <a:cubicBezTo>
                  <a:pt x="6170205" y="303866"/>
                  <a:pt x="6184839" y="289232"/>
                  <a:pt x="6184839" y="271179"/>
                </a:cubicBezTo>
                <a:lnTo>
                  <a:pt x="6184839" y="140437"/>
                </a:lnTo>
                <a:cubicBezTo>
                  <a:pt x="6184839" y="122384"/>
                  <a:pt x="6170205" y="107750"/>
                  <a:pt x="6152152" y="107750"/>
                </a:cubicBezTo>
                <a:close/>
                <a:moveTo>
                  <a:pt x="5766645" y="107750"/>
                </a:moveTo>
                <a:cubicBezTo>
                  <a:pt x="5748592" y="107750"/>
                  <a:pt x="5733958" y="122384"/>
                  <a:pt x="5733958" y="140437"/>
                </a:cubicBezTo>
                <a:lnTo>
                  <a:pt x="5733958" y="271179"/>
                </a:lnTo>
                <a:cubicBezTo>
                  <a:pt x="5733958" y="289232"/>
                  <a:pt x="5748592" y="303866"/>
                  <a:pt x="5766645" y="303866"/>
                </a:cubicBezTo>
                <a:lnTo>
                  <a:pt x="5898936" y="303866"/>
                </a:lnTo>
                <a:cubicBezTo>
                  <a:pt x="5916989" y="303866"/>
                  <a:pt x="5931623" y="289232"/>
                  <a:pt x="5931623" y="271179"/>
                </a:cubicBezTo>
                <a:lnTo>
                  <a:pt x="5931623" y="140437"/>
                </a:lnTo>
                <a:cubicBezTo>
                  <a:pt x="5931623" y="122384"/>
                  <a:pt x="5916989" y="107750"/>
                  <a:pt x="5898936" y="107750"/>
                </a:cubicBezTo>
                <a:close/>
                <a:moveTo>
                  <a:pt x="5513429" y="107750"/>
                </a:moveTo>
                <a:cubicBezTo>
                  <a:pt x="5495376" y="107750"/>
                  <a:pt x="5480742" y="122384"/>
                  <a:pt x="5480742" y="140437"/>
                </a:cubicBezTo>
                <a:lnTo>
                  <a:pt x="5480742" y="271179"/>
                </a:lnTo>
                <a:cubicBezTo>
                  <a:pt x="5480742" y="289232"/>
                  <a:pt x="5495376" y="303866"/>
                  <a:pt x="5513429" y="303866"/>
                </a:cubicBezTo>
                <a:lnTo>
                  <a:pt x="5645720" y="303866"/>
                </a:lnTo>
                <a:cubicBezTo>
                  <a:pt x="5663773" y="303866"/>
                  <a:pt x="5678407" y="289232"/>
                  <a:pt x="5678407" y="271179"/>
                </a:cubicBezTo>
                <a:lnTo>
                  <a:pt x="5678407" y="140437"/>
                </a:lnTo>
                <a:cubicBezTo>
                  <a:pt x="5678407" y="122384"/>
                  <a:pt x="5663773" y="107750"/>
                  <a:pt x="5645720" y="107750"/>
                </a:cubicBezTo>
                <a:close/>
                <a:moveTo>
                  <a:pt x="5260213" y="107750"/>
                </a:moveTo>
                <a:cubicBezTo>
                  <a:pt x="5242160" y="107750"/>
                  <a:pt x="5227526" y="122384"/>
                  <a:pt x="5227526" y="140437"/>
                </a:cubicBezTo>
                <a:lnTo>
                  <a:pt x="5227526" y="271179"/>
                </a:lnTo>
                <a:cubicBezTo>
                  <a:pt x="5227526" y="289232"/>
                  <a:pt x="5242160" y="303866"/>
                  <a:pt x="5260213" y="303866"/>
                </a:cubicBezTo>
                <a:lnTo>
                  <a:pt x="5392504" y="303866"/>
                </a:lnTo>
                <a:cubicBezTo>
                  <a:pt x="5410557" y="303866"/>
                  <a:pt x="5425191" y="289232"/>
                  <a:pt x="5425191" y="271179"/>
                </a:cubicBezTo>
                <a:lnTo>
                  <a:pt x="5425191" y="140437"/>
                </a:lnTo>
                <a:cubicBezTo>
                  <a:pt x="5425191" y="122384"/>
                  <a:pt x="5410557" y="107750"/>
                  <a:pt x="5392504" y="107750"/>
                </a:cubicBezTo>
                <a:close/>
                <a:moveTo>
                  <a:pt x="5006997" y="107750"/>
                </a:moveTo>
                <a:cubicBezTo>
                  <a:pt x="4988944" y="107750"/>
                  <a:pt x="4974310" y="122384"/>
                  <a:pt x="4974310" y="140437"/>
                </a:cubicBezTo>
                <a:lnTo>
                  <a:pt x="4974310" y="271179"/>
                </a:lnTo>
                <a:cubicBezTo>
                  <a:pt x="4974310" y="289232"/>
                  <a:pt x="4988944" y="303866"/>
                  <a:pt x="5006997" y="303866"/>
                </a:cubicBezTo>
                <a:lnTo>
                  <a:pt x="5139288" y="303866"/>
                </a:lnTo>
                <a:cubicBezTo>
                  <a:pt x="5157341" y="303866"/>
                  <a:pt x="5171975" y="289232"/>
                  <a:pt x="5171975" y="271179"/>
                </a:cubicBezTo>
                <a:lnTo>
                  <a:pt x="5171975" y="140437"/>
                </a:lnTo>
                <a:cubicBezTo>
                  <a:pt x="5171975" y="122384"/>
                  <a:pt x="5157341" y="107750"/>
                  <a:pt x="5139288" y="107750"/>
                </a:cubicBezTo>
                <a:close/>
                <a:moveTo>
                  <a:pt x="4753781" y="107750"/>
                </a:moveTo>
                <a:cubicBezTo>
                  <a:pt x="4735728" y="107750"/>
                  <a:pt x="4721094" y="122384"/>
                  <a:pt x="4721094" y="140437"/>
                </a:cubicBezTo>
                <a:lnTo>
                  <a:pt x="4721094" y="271179"/>
                </a:lnTo>
                <a:cubicBezTo>
                  <a:pt x="4721094" y="289232"/>
                  <a:pt x="4735728" y="303866"/>
                  <a:pt x="4753781" y="303866"/>
                </a:cubicBezTo>
                <a:lnTo>
                  <a:pt x="4886072" y="303866"/>
                </a:lnTo>
                <a:cubicBezTo>
                  <a:pt x="4904125" y="303866"/>
                  <a:pt x="4918759" y="289232"/>
                  <a:pt x="4918759" y="271179"/>
                </a:cubicBezTo>
                <a:lnTo>
                  <a:pt x="4918759" y="140437"/>
                </a:lnTo>
                <a:cubicBezTo>
                  <a:pt x="4918759" y="122384"/>
                  <a:pt x="4904125" y="107750"/>
                  <a:pt x="4886072" y="107750"/>
                </a:cubicBezTo>
                <a:close/>
                <a:moveTo>
                  <a:pt x="4500565" y="107750"/>
                </a:moveTo>
                <a:cubicBezTo>
                  <a:pt x="4482512" y="107750"/>
                  <a:pt x="4467878" y="122384"/>
                  <a:pt x="4467878" y="140437"/>
                </a:cubicBezTo>
                <a:lnTo>
                  <a:pt x="4467878" y="271179"/>
                </a:lnTo>
                <a:cubicBezTo>
                  <a:pt x="4467878" y="289232"/>
                  <a:pt x="4482512" y="303866"/>
                  <a:pt x="4500565" y="303866"/>
                </a:cubicBezTo>
                <a:lnTo>
                  <a:pt x="4632856" y="303866"/>
                </a:lnTo>
                <a:cubicBezTo>
                  <a:pt x="4650909" y="303866"/>
                  <a:pt x="4665543" y="289232"/>
                  <a:pt x="4665543" y="271179"/>
                </a:cubicBezTo>
                <a:lnTo>
                  <a:pt x="4665543" y="140437"/>
                </a:lnTo>
                <a:cubicBezTo>
                  <a:pt x="4665543" y="122384"/>
                  <a:pt x="4650909" y="107750"/>
                  <a:pt x="4632856" y="107750"/>
                </a:cubicBezTo>
                <a:close/>
                <a:moveTo>
                  <a:pt x="4247349" y="107750"/>
                </a:moveTo>
                <a:cubicBezTo>
                  <a:pt x="4229296" y="107750"/>
                  <a:pt x="4214662" y="122384"/>
                  <a:pt x="4214662" y="140437"/>
                </a:cubicBezTo>
                <a:lnTo>
                  <a:pt x="4214662" y="271179"/>
                </a:lnTo>
                <a:cubicBezTo>
                  <a:pt x="4214662" y="289232"/>
                  <a:pt x="4229296" y="303866"/>
                  <a:pt x="4247349" y="303866"/>
                </a:cubicBezTo>
                <a:lnTo>
                  <a:pt x="4379640" y="303866"/>
                </a:lnTo>
                <a:cubicBezTo>
                  <a:pt x="4397693" y="303866"/>
                  <a:pt x="4412327" y="289232"/>
                  <a:pt x="4412327" y="271179"/>
                </a:cubicBezTo>
                <a:lnTo>
                  <a:pt x="4412327" y="140437"/>
                </a:lnTo>
                <a:cubicBezTo>
                  <a:pt x="4412327" y="122384"/>
                  <a:pt x="4397693" y="107750"/>
                  <a:pt x="4379640" y="107750"/>
                </a:cubicBezTo>
                <a:close/>
                <a:moveTo>
                  <a:pt x="3994133" y="107750"/>
                </a:moveTo>
                <a:cubicBezTo>
                  <a:pt x="3976080" y="107750"/>
                  <a:pt x="3961446" y="122384"/>
                  <a:pt x="3961446" y="140437"/>
                </a:cubicBezTo>
                <a:lnTo>
                  <a:pt x="3961446" y="271179"/>
                </a:lnTo>
                <a:cubicBezTo>
                  <a:pt x="3961446" y="289232"/>
                  <a:pt x="3976080" y="303866"/>
                  <a:pt x="3994133" y="303866"/>
                </a:cubicBezTo>
                <a:lnTo>
                  <a:pt x="4126424" y="303866"/>
                </a:lnTo>
                <a:cubicBezTo>
                  <a:pt x="4144477" y="303866"/>
                  <a:pt x="4159111" y="289232"/>
                  <a:pt x="4159111" y="271179"/>
                </a:cubicBezTo>
                <a:lnTo>
                  <a:pt x="4159111" y="140437"/>
                </a:lnTo>
                <a:cubicBezTo>
                  <a:pt x="4159111" y="122384"/>
                  <a:pt x="4144477" y="107750"/>
                  <a:pt x="4126424" y="107750"/>
                </a:cubicBezTo>
                <a:close/>
                <a:moveTo>
                  <a:pt x="3740917" y="107750"/>
                </a:moveTo>
                <a:cubicBezTo>
                  <a:pt x="3722864" y="107750"/>
                  <a:pt x="3708230" y="122384"/>
                  <a:pt x="3708230" y="140437"/>
                </a:cubicBezTo>
                <a:lnTo>
                  <a:pt x="3708230" y="271179"/>
                </a:lnTo>
                <a:cubicBezTo>
                  <a:pt x="3708230" y="289232"/>
                  <a:pt x="3722864" y="303866"/>
                  <a:pt x="3740917" y="303866"/>
                </a:cubicBezTo>
                <a:lnTo>
                  <a:pt x="3873208" y="303866"/>
                </a:lnTo>
                <a:cubicBezTo>
                  <a:pt x="3891261" y="303866"/>
                  <a:pt x="3905895" y="289232"/>
                  <a:pt x="3905895" y="271179"/>
                </a:cubicBezTo>
                <a:lnTo>
                  <a:pt x="3905895" y="140437"/>
                </a:lnTo>
                <a:cubicBezTo>
                  <a:pt x="3905895" y="122384"/>
                  <a:pt x="3891261" y="107750"/>
                  <a:pt x="3873208" y="107750"/>
                </a:cubicBezTo>
                <a:close/>
                <a:moveTo>
                  <a:pt x="3487702" y="107750"/>
                </a:moveTo>
                <a:cubicBezTo>
                  <a:pt x="3469649" y="107750"/>
                  <a:pt x="3455015" y="122384"/>
                  <a:pt x="3455015" y="140437"/>
                </a:cubicBezTo>
                <a:lnTo>
                  <a:pt x="3455015" y="271179"/>
                </a:lnTo>
                <a:cubicBezTo>
                  <a:pt x="3455015" y="289232"/>
                  <a:pt x="3469649" y="303866"/>
                  <a:pt x="3487702" y="303866"/>
                </a:cubicBezTo>
                <a:lnTo>
                  <a:pt x="3619992" y="303866"/>
                </a:lnTo>
                <a:cubicBezTo>
                  <a:pt x="3638045" y="303866"/>
                  <a:pt x="3652679" y="289232"/>
                  <a:pt x="3652679" y="271179"/>
                </a:cubicBezTo>
                <a:lnTo>
                  <a:pt x="3652679" y="140437"/>
                </a:lnTo>
                <a:cubicBezTo>
                  <a:pt x="3652679" y="122384"/>
                  <a:pt x="3638045" y="107750"/>
                  <a:pt x="3619992" y="107750"/>
                </a:cubicBezTo>
                <a:close/>
                <a:moveTo>
                  <a:pt x="3234486" y="107750"/>
                </a:moveTo>
                <a:cubicBezTo>
                  <a:pt x="3216433" y="107750"/>
                  <a:pt x="3201800" y="122384"/>
                  <a:pt x="3201800" y="140437"/>
                </a:cubicBezTo>
                <a:lnTo>
                  <a:pt x="3201800" y="271179"/>
                </a:lnTo>
                <a:cubicBezTo>
                  <a:pt x="3201800" y="289232"/>
                  <a:pt x="3216433" y="303866"/>
                  <a:pt x="3234486" y="303866"/>
                </a:cubicBezTo>
                <a:lnTo>
                  <a:pt x="3366777" y="303866"/>
                </a:lnTo>
                <a:cubicBezTo>
                  <a:pt x="3384830" y="303866"/>
                  <a:pt x="3399464" y="289232"/>
                  <a:pt x="3399464" y="271179"/>
                </a:cubicBezTo>
                <a:lnTo>
                  <a:pt x="3399464" y="140437"/>
                </a:lnTo>
                <a:cubicBezTo>
                  <a:pt x="3399464" y="122384"/>
                  <a:pt x="3384830" y="107750"/>
                  <a:pt x="3366777" y="107750"/>
                </a:cubicBezTo>
                <a:close/>
                <a:moveTo>
                  <a:pt x="2981270" y="107750"/>
                </a:moveTo>
                <a:cubicBezTo>
                  <a:pt x="2963217" y="107750"/>
                  <a:pt x="2948584" y="122384"/>
                  <a:pt x="2948584" y="140437"/>
                </a:cubicBezTo>
                <a:lnTo>
                  <a:pt x="2948584" y="271179"/>
                </a:lnTo>
                <a:cubicBezTo>
                  <a:pt x="2948584" y="289232"/>
                  <a:pt x="2963217" y="303866"/>
                  <a:pt x="2981270" y="303866"/>
                </a:cubicBezTo>
                <a:lnTo>
                  <a:pt x="3113561" y="303866"/>
                </a:lnTo>
                <a:cubicBezTo>
                  <a:pt x="3131614" y="303866"/>
                  <a:pt x="3146248" y="289232"/>
                  <a:pt x="3146248" y="271179"/>
                </a:cubicBezTo>
                <a:lnTo>
                  <a:pt x="3146248" y="140437"/>
                </a:lnTo>
                <a:cubicBezTo>
                  <a:pt x="3146248" y="122384"/>
                  <a:pt x="3131614" y="107750"/>
                  <a:pt x="3113561" y="107750"/>
                </a:cubicBezTo>
                <a:close/>
                <a:moveTo>
                  <a:pt x="2728055" y="107750"/>
                </a:moveTo>
                <a:cubicBezTo>
                  <a:pt x="2710001" y="107750"/>
                  <a:pt x="2695367" y="122384"/>
                  <a:pt x="2695367" y="140437"/>
                </a:cubicBezTo>
                <a:lnTo>
                  <a:pt x="2695367" y="271179"/>
                </a:lnTo>
                <a:cubicBezTo>
                  <a:pt x="2695367" y="289232"/>
                  <a:pt x="2710001" y="303866"/>
                  <a:pt x="2728055" y="303866"/>
                </a:cubicBezTo>
                <a:lnTo>
                  <a:pt x="2860345" y="303866"/>
                </a:lnTo>
                <a:cubicBezTo>
                  <a:pt x="2878399" y="303866"/>
                  <a:pt x="2893032" y="289232"/>
                  <a:pt x="2893032" y="271179"/>
                </a:cubicBezTo>
                <a:lnTo>
                  <a:pt x="2893032" y="140437"/>
                </a:lnTo>
                <a:cubicBezTo>
                  <a:pt x="2893032" y="122384"/>
                  <a:pt x="2878399" y="107750"/>
                  <a:pt x="2860345" y="107750"/>
                </a:cubicBezTo>
                <a:close/>
                <a:moveTo>
                  <a:pt x="2474839" y="107750"/>
                </a:moveTo>
                <a:cubicBezTo>
                  <a:pt x="2456786" y="107750"/>
                  <a:pt x="2442151" y="122384"/>
                  <a:pt x="2442151" y="140437"/>
                </a:cubicBezTo>
                <a:lnTo>
                  <a:pt x="2442151" y="271179"/>
                </a:lnTo>
                <a:cubicBezTo>
                  <a:pt x="2442151" y="289232"/>
                  <a:pt x="2456786" y="303866"/>
                  <a:pt x="2474839" y="303866"/>
                </a:cubicBezTo>
                <a:lnTo>
                  <a:pt x="2607130" y="303866"/>
                </a:lnTo>
                <a:cubicBezTo>
                  <a:pt x="2625183" y="303866"/>
                  <a:pt x="2639816" y="289232"/>
                  <a:pt x="2639816" y="271179"/>
                </a:cubicBezTo>
                <a:lnTo>
                  <a:pt x="2639816" y="140437"/>
                </a:lnTo>
                <a:cubicBezTo>
                  <a:pt x="2639816" y="122384"/>
                  <a:pt x="2625183" y="107750"/>
                  <a:pt x="2607130" y="107750"/>
                </a:cubicBezTo>
                <a:close/>
                <a:moveTo>
                  <a:pt x="2221622" y="107750"/>
                </a:moveTo>
                <a:cubicBezTo>
                  <a:pt x="2203569" y="107750"/>
                  <a:pt x="2188935" y="122384"/>
                  <a:pt x="2188935" y="140437"/>
                </a:cubicBezTo>
                <a:lnTo>
                  <a:pt x="2188935" y="271179"/>
                </a:lnTo>
                <a:cubicBezTo>
                  <a:pt x="2188935" y="289232"/>
                  <a:pt x="2203569" y="303866"/>
                  <a:pt x="2221622" y="303866"/>
                </a:cubicBezTo>
                <a:lnTo>
                  <a:pt x="2353914" y="303866"/>
                </a:lnTo>
                <a:cubicBezTo>
                  <a:pt x="2371966" y="303866"/>
                  <a:pt x="2386600" y="289232"/>
                  <a:pt x="2386600" y="271179"/>
                </a:cubicBezTo>
                <a:lnTo>
                  <a:pt x="2386600" y="140437"/>
                </a:lnTo>
                <a:cubicBezTo>
                  <a:pt x="2386600" y="122384"/>
                  <a:pt x="2371966" y="107750"/>
                  <a:pt x="2353914" y="107750"/>
                </a:cubicBezTo>
                <a:close/>
                <a:moveTo>
                  <a:pt x="1968406" y="107750"/>
                </a:moveTo>
                <a:cubicBezTo>
                  <a:pt x="1950353" y="107750"/>
                  <a:pt x="1935720" y="122384"/>
                  <a:pt x="1935720" y="140437"/>
                </a:cubicBezTo>
                <a:lnTo>
                  <a:pt x="1935720" y="271179"/>
                </a:lnTo>
                <a:cubicBezTo>
                  <a:pt x="1935720" y="289232"/>
                  <a:pt x="1950353" y="303866"/>
                  <a:pt x="1968406" y="303866"/>
                </a:cubicBezTo>
                <a:lnTo>
                  <a:pt x="2100697" y="303866"/>
                </a:lnTo>
                <a:cubicBezTo>
                  <a:pt x="2118750" y="303866"/>
                  <a:pt x="2133385" y="289232"/>
                  <a:pt x="2133385" y="271179"/>
                </a:cubicBezTo>
                <a:lnTo>
                  <a:pt x="2133385" y="140437"/>
                </a:lnTo>
                <a:cubicBezTo>
                  <a:pt x="2133385" y="122384"/>
                  <a:pt x="2118750" y="107750"/>
                  <a:pt x="2100697" y="107750"/>
                </a:cubicBezTo>
                <a:close/>
                <a:moveTo>
                  <a:pt x="1715190" y="107750"/>
                </a:moveTo>
                <a:cubicBezTo>
                  <a:pt x="1697137" y="107750"/>
                  <a:pt x="1682503" y="122384"/>
                  <a:pt x="1682503" y="140437"/>
                </a:cubicBezTo>
                <a:lnTo>
                  <a:pt x="1682503" y="271179"/>
                </a:lnTo>
                <a:cubicBezTo>
                  <a:pt x="1682503" y="289232"/>
                  <a:pt x="1697137" y="303866"/>
                  <a:pt x="1715190" y="303866"/>
                </a:cubicBezTo>
                <a:lnTo>
                  <a:pt x="1847482" y="303866"/>
                </a:lnTo>
                <a:cubicBezTo>
                  <a:pt x="1865534" y="303866"/>
                  <a:pt x="1880168" y="289232"/>
                  <a:pt x="1880168" y="271179"/>
                </a:cubicBezTo>
                <a:lnTo>
                  <a:pt x="1880168" y="140437"/>
                </a:lnTo>
                <a:cubicBezTo>
                  <a:pt x="1880168" y="122384"/>
                  <a:pt x="1865534" y="107750"/>
                  <a:pt x="1847482" y="107750"/>
                </a:cubicBezTo>
                <a:close/>
                <a:moveTo>
                  <a:pt x="1461974" y="107750"/>
                </a:moveTo>
                <a:cubicBezTo>
                  <a:pt x="1443921" y="107750"/>
                  <a:pt x="1429287" y="122384"/>
                  <a:pt x="1429287" y="140437"/>
                </a:cubicBezTo>
                <a:lnTo>
                  <a:pt x="1429287" y="271179"/>
                </a:lnTo>
                <a:cubicBezTo>
                  <a:pt x="1429287" y="289232"/>
                  <a:pt x="1443921" y="303866"/>
                  <a:pt x="1461974" y="303866"/>
                </a:cubicBezTo>
                <a:lnTo>
                  <a:pt x="1594265" y="303866"/>
                </a:lnTo>
                <a:cubicBezTo>
                  <a:pt x="1612318" y="303866"/>
                  <a:pt x="1626952" y="289232"/>
                  <a:pt x="1626952" y="271179"/>
                </a:cubicBezTo>
                <a:lnTo>
                  <a:pt x="1626952" y="140437"/>
                </a:lnTo>
                <a:cubicBezTo>
                  <a:pt x="1626952" y="122384"/>
                  <a:pt x="1612318" y="107750"/>
                  <a:pt x="1594265" y="107750"/>
                </a:cubicBezTo>
                <a:close/>
                <a:moveTo>
                  <a:pt x="1208759" y="107750"/>
                </a:moveTo>
                <a:cubicBezTo>
                  <a:pt x="1190707" y="107750"/>
                  <a:pt x="1176072" y="122384"/>
                  <a:pt x="1176072" y="140437"/>
                </a:cubicBezTo>
                <a:lnTo>
                  <a:pt x="1176072" y="271179"/>
                </a:lnTo>
                <a:cubicBezTo>
                  <a:pt x="1176072" y="289232"/>
                  <a:pt x="1190707" y="303866"/>
                  <a:pt x="1208759" y="303866"/>
                </a:cubicBezTo>
                <a:lnTo>
                  <a:pt x="1341050" y="303866"/>
                </a:lnTo>
                <a:cubicBezTo>
                  <a:pt x="1359103" y="303866"/>
                  <a:pt x="1373737" y="289232"/>
                  <a:pt x="1373737" y="271179"/>
                </a:cubicBezTo>
                <a:lnTo>
                  <a:pt x="1373737" y="140437"/>
                </a:lnTo>
                <a:cubicBezTo>
                  <a:pt x="1373737" y="122384"/>
                  <a:pt x="1359103" y="107750"/>
                  <a:pt x="1341050" y="107750"/>
                </a:cubicBezTo>
                <a:close/>
                <a:moveTo>
                  <a:pt x="955544" y="107750"/>
                </a:moveTo>
                <a:cubicBezTo>
                  <a:pt x="937490" y="107750"/>
                  <a:pt x="922857" y="122384"/>
                  <a:pt x="922857" y="140437"/>
                </a:cubicBezTo>
                <a:lnTo>
                  <a:pt x="922857" y="271179"/>
                </a:lnTo>
                <a:cubicBezTo>
                  <a:pt x="922857" y="289232"/>
                  <a:pt x="937490" y="303866"/>
                  <a:pt x="955544" y="303866"/>
                </a:cubicBezTo>
                <a:lnTo>
                  <a:pt x="1087834" y="303866"/>
                </a:lnTo>
                <a:cubicBezTo>
                  <a:pt x="1105887" y="303866"/>
                  <a:pt x="1120521" y="289232"/>
                  <a:pt x="1120521" y="271179"/>
                </a:cubicBezTo>
                <a:lnTo>
                  <a:pt x="1120521" y="140437"/>
                </a:lnTo>
                <a:cubicBezTo>
                  <a:pt x="1120521" y="122384"/>
                  <a:pt x="1105887" y="107750"/>
                  <a:pt x="1087834" y="107750"/>
                </a:cubicBezTo>
                <a:close/>
                <a:moveTo>
                  <a:pt x="702327" y="107750"/>
                </a:moveTo>
                <a:cubicBezTo>
                  <a:pt x="684275" y="107750"/>
                  <a:pt x="669640" y="122384"/>
                  <a:pt x="669640" y="140437"/>
                </a:cubicBezTo>
                <a:lnTo>
                  <a:pt x="669640" y="271179"/>
                </a:lnTo>
                <a:cubicBezTo>
                  <a:pt x="669640" y="289232"/>
                  <a:pt x="684275" y="303866"/>
                  <a:pt x="702327" y="303866"/>
                </a:cubicBezTo>
                <a:lnTo>
                  <a:pt x="834618" y="303866"/>
                </a:lnTo>
                <a:cubicBezTo>
                  <a:pt x="852671" y="303866"/>
                  <a:pt x="867305" y="289232"/>
                  <a:pt x="867305" y="271179"/>
                </a:cubicBezTo>
                <a:lnTo>
                  <a:pt x="867305" y="140437"/>
                </a:lnTo>
                <a:cubicBezTo>
                  <a:pt x="867305" y="122384"/>
                  <a:pt x="852671" y="107750"/>
                  <a:pt x="834618" y="107750"/>
                </a:cubicBezTo>
                <a:close/>
                <a:moveTo>
                  <a:pt x="449111" y="107750"/>
                </a:moveTo>
                <a:cubicBezTo>
                  <a:pt x="431058" y="107750"/>
                  <a:pt x="416424" y="122384"/>
                  <a:pt x="416424" y="140437"/>
                </a:cubicBezTo>
                <a:lnTo>
                  <a:pt x="416424" y="271179"/>
                </a:lnTo>
                <a:cubicBezTo>
                  <a:pt x="416424" y="289232"/>
                  <a:pt x="431058" y="303866"/>
                  <a:pt x="449111" y="303866"/>
                </a:cubicBezTo>
                <a:lnTo>
                  <a:pt x="581402" y="303866"/>
                </a:lnTo>
                <a:cubicBezTo>
                  <a:pt x="599455" y="303866"/>
                  <a:pt x="614089" y="289232"/>
                  <a:pt x="614089" y="271179"/>
                </a:cubicBezTo>
                <a:lnTo>
                  <a:pt x="614089" y="140437"/>
                </a:lnTo>
                <a:cubicBezTo>
                  <a:pt x="614089" y="122384"/>
                  <a:pt x="599455" y="107750"/>
                  <a:pt x="581402" y="107750"/>
                </a:cubicBezTo>
                <a:close/>
                <a:moveTo>
                  <a:pt x="195893" y="107750"/>
                </a:moveTo>
                <a:cubicBezTo>
                  <a:pt x="177840" y="107750"/>
                  <a:pt x="163206" y="122384"/>
                  <a:pt x="163206" y="140437"/>
                </a:cubicBezTo>
                <a:lnTo>
                  <a:pt x="163206" y="271179"/>
                </a:lnTo>
                <a:cubicBezTo>
                  <a:pt x="163206" y="289232"/>
                  <a:pt x="177840" y="303866"/>
                  <a:pt x="195893" y="303866"/>
                </a:cubicBezTo>
                <a:lnTo>
                  <a:pt x="328184" y="303866"/>
                </a:lnTo>
                <a:cubicBezTo>
                  <a:pt x="346237" y="303866"/>
                  <a:pt x="360871" y="289232"/>
                  <a:pt x="360871" y="271179"/>
                </a:cubicBezTo>
                <a:lnTo>
                  <a:pt x="360871" y="140437"/>
                </a:lnTo>
                <a:cubicBezTo>
                  <a:pt x="360871" y="122384"/>
                  <a:pt x="346237" y="107750"/>
                  <a:pt x="328184" y="107750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107750"/>
                </a:lnTo>
                <a:lnTo>
                  <a:pt x="17167949" y="107750"/>
                </a:lnTo>
                <a:cubicBezTo>
                  <a:pt x="17149896" y="107750"/>
                  <a:pt x="17135262" y="122384"/>
                  <a:pt x="17135262" y="140437"/>
                </a:cubicBezTo>
                <a:lnTo>
                  <a:pt x="17135262" y="271179"/>
                </a:lnTo>
                <a:cubicBezTo>
                  <a:pt x="17135262" y="289232"/>
                  <a:pt x="17149896" y="303866"/>
                  <a:pt x="17167949" y="303866"/>
                </a:cubicBezTo>
                <a:lnTo>
                  <a:pt x="17229999" y="303866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03866"/>
                </a:lnTo>
                <a:lnTo>
                  <a:pt x="8690912" y="303866"/>
                </a:lnTo>
                <a:cubicBezTo>
                  <a:pt x="8708966" y="303866"/>
                  <a:pt x="8723599" y="289232"/>
                  <a:pt x="8723599" y="271179"/>
                </a:cubicBezTo>
                <a:lnTo>
                  <a:pt x="8723599" y="140437"/>
                </a:lnTo>
                <a:cubicBezTo>
                  <a:pt x="8723599" y="122384"/>
                  <a:pt x="8708966" y="107750"/>
                  <a:pt x="8690912" y="107750"/>
                </a:cubicBezTo>
                <a:lnTo>
                  <a:pt x="8615942" y="107750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52007" y="107750"/>
                </a:lnTo>
                <a:cubicBezTo>
                  <a:pt x="8533954" y="107750"/>
                  <a:pt x="8519320" y="122384"/>
                  <a:pt x="8519320" y="140437"/>
                </a:cubicBezTo>
                <a:lnTo>
                  <a:pt x="8519320" y="271179"/>
                </a:lnTo>
                <a:cubicBezTo>
                  <a:pt x="8519320" y="289232"/>
                  <a:pt x="8533954" y="303866"/>
                  <a:pt x="8552007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74970" y="303866"/>
                </a:lnTo>
                <a:cubicBezTo>
                  <a:pt x="93024" y="303866"/>
                  <a:pt x="107657" y="289232"/>
                  <a:pt x="107657" y="271179"/>
                </a:cubicBezTo>
                <a:lnTo>
                  <a:pt x="107657" y="140437"/>
                </a:lnTo>
                <a:cubicBezTo>
                  <a:pt x="107657" y="122384"/>
                  <a:pt x="93024" y="107750"/>
                  <a:pt x="74970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88E24F7C-649E-8034-F95E-2B8E4F86D7E6}"/>
              </a:ext>
            </a:extLst>
          </p:cNvPr>
          <p:cNvSpPr/>
          <p:nvPr/>
        </p:nvSpPr>
        <p:spPr bwMode="auto">
          <a:xfrm>
            <a:off x="677525" y="3334407"/>
            <a:ext cx="8550950" cy="204277"/>
          </a:xfrm>
          <a:custGeom>
            <a:avLst/>
            <a:gdLst>
              <a:gd name="connsiteX0" fmla="*/ 16860472 w 17229999"/>
              <a:gd name="connsiteY0" fmla="*/ 107750 h 411614"/>
              <a:gd name="connsiteX1" fmla="*/ 16827785 w 17229999"/>
              <a:gd name="connsiteY1" fmla="*/ 140437 h 411614"/>
              <a:gd name="connsiteX2" fmla="*/ 16827785 w 17229999"/>
              <a:gd name="connsiteY2" fmla="*/ 271179 h 411614"/>
              <a:gd name="connsiteX3" fmla="*/ 16860472 w 17229999"/>
              <a:gd name="connsiteY3" fmla="*/ 303866 h 411614"/>
              <a:gd name="connsiteX4" fmla="*/ 16992763 w 17229999"/>
              <a:gd name="connsiteY4" fmla="*/ 303866 h 411614"/>
              <a:gd name="connsiteX5" fmla="*/ 17025450 w 17229999"/>
              <a:gd name="connsiteY5" fmla="*/ 271179 h 411614"/>
              <a:gd name="connsiteX6" fmla="*/ 17025450 w 17229999"/>
              <a:gd name="connsiteY6" fmla="*/ 140437 h 411614"/>
              <a:gd name="connsiteX7" fmla="*/ 16992763 w 17229999"/>
              <a:gd name="connsiteY7" fmla="*/ 107750 h 411614"/>
              <a:gd name="connsiteX8" fmla="*/ 16552996 w 17229999"/>
              <a:gd name="connsiteY8" fmla="*/ 107750 h 411614"/>
              <a:gd name="connsiteX9" fmla="*/ 16520309 w 17229999"/>
              <a:gd name="connsiteY9" fmla="*/ 140437 h 411614"/>
              <a:gd name="connsiteX10" fmla="*/ 16520309 w 17229999"/>
              <a:gd name="connsiteY10" fmla="*/ 271179 h 411614"/>
              <a:gd name="connsiteX11" fmla="*/ 16552996 w 17229999"/>
              <a:gd name="connsiteY11" fmla="*/ 303866 h 411614"/>
              <a:gd name="connsiteX12" fmla="*/ 16685287 w 17229999"/>
              <a:gd name="connsiteY12" fmla="*/ 303866 h 411614"/>
              <a:gd name="connsiteX13" fmla="*/ 16717974 w 17229999"/>
              <a:gd name="connsiteY13" fmla="*/ 271179 h 411614"/>
              <a:gd name="connsiteX14" fmla="*/ 16717974 w 17229999"/>
              <a:gd name="connsiteY14" fmla="*/ 140437 h 411614"/>
              <a:gd name="connsiteX15" fmla="*/ 16685287 w 17229999"/>
              <a:gd name="connsiteY15" fmla="*/ 107750 h 411614"/>
              <a:gd name="connsiteX16" fmla="*/ 16245520 w 17229999"/>
              <a:gd name="connsiteY16" fmla="*/ 107750 h 411614"/>
              <a:gd name="connsiteX17" fmla="*/ 16212833 w 17229999"/>
              <a:gd name="connsiteY17" fmla="*/ 140437 h 411614"/>
              <a:gd name="connsiteX18" fmla="*/ 16212833 w 17229999"/>
              <a:gd name="connsiteY18" fmla="*/ 271179 h 411614"/>
              <a:gd name="connsiteX19" fmla="*/ 16245520 w 17229999"/>
              <a:gd name="connsiteY19" fmla="*/ 303866 h 411614"/>
              <a:gd name="connsiteX20" fmla="*/ 16377811 w 17229999"/>
              <a:gd name="connsiteY20" fmla="*/ 303866 h 411614"/>
              <a:gd name="connsiteX21" fmla="*/ 16410498 w 17229999"/>
              <a:gd name="connsiteY21" fmla="*/ 271179 h 411614"/>
              <a:gd name="connsiteX22" fmla="*/ 16410498 w 17229999"/>
              <a:gd name="connsiteY22" fmla="*/ 140437 h 411614"/>
              <a:gd name="connsiteX23" fmla="*/ 16377811 w 17229999"/>
              <a:gd name="connsiteY23" fmla="*/ 107750 h 411614"/>
              <a:gd name="connsiteX24" fmla="*/ 15938044 w 17229999"/>
              <a:gd name="connsiteY24" fmla="*/ 107750 h 411614"/>
              <a:gd name="connsiteX25" fmla="*/ 15905357 w 17229999"/>
              <a:gd name="connsiteY25" fmla="*/ 140437 h 411614"/>
              <a:gd name="connsiteX26" fmla="*/ 15905357 w 17229999"/>
              <a:gd name="connsiteY26" fmla="*/ 271179 h 411614"/>
              <a:gd name="connsiteX27" fmla="*/ 15938044 w 17229999"/>
              <a:gd name="connsiteY27" fmla="*/ 303866 h 411614"/>
              <a:gd name="connsiteX28" fmla="*/ 16070335 w 17229999"/>
              <a:gd name="connsiteY28" fmla="*/ 303866 h 411614"/>
              <a:gd name="connsiteX29" fmla="*/ 16103022 w 17229999"/>
              <a:gd name="connsiteY29" fmla="*/ 271179 h 411614"/>
              <a:gd name="connsiteX30" fmla="*/ 16103022 w 17229999"/>
              <a:gd name="connsiteY30" fmla="*/ 140437 h 411614"/>
              <a:gd name="connsiteX31" fmla="*/ 16070335 w 17229999"/>
              <a:gd name="connsiteY31" fmla="*/ 107750 h 411614"/>
              <a:gd name="connsiteX32" fmla="*/ 15630568 w 17229999"/>
              <a:gd name="connsiteY32" fmla="*/ 107750 h 411614"/>
              <a:gd name="connsiteX33" fmla="*/ 15597881 w 17229999"/>
              <a:gd name="connsiteY33" fmla="*/ 140437 h 411614"/>
              <a:gd name="connsiteX34" fmla="*/ 15597881 w 17229999"/>
              <a:gd name="connsiteY34" fmla="*/ 271179 h 411614"/>
              <a:gd name="connsiteX35" fmla="*/ 15630568 w 17229999"/>
              <a:gd name="connsiteY35" fmla="*/ 303866 h 411614"/>
              <a:gd name="connsiteX36" fmla="*/ 15762859 w 17229999"/>
              <a:gd name="connsiteY36" fmla="*/ 303866 h 411614"/>
              <a:gd name="connsiteX37" fmla="*/ 15795546 w 17229999"/>
              <a:gd name="connsiteY37" fmla="*/ 271179 h 411614"/>
              <a:gd name="connsiteX38" fmla="*/ 15795546 w 17229999"/>
              <a:gd name="connsiteY38" fmla="*/ 140437 h 411614"/>
              <a:gd name="connsiteX39" fmla="*/ 15762859 w 17229999"/>
              <a:gd name="connsiteY39" fmla="*/ 107750 h 411614"/>
              <a:gd name="connsiteX40" fmla="*/ 15323092 w 17229999"/>
              <a:gd name="connsiteY40" fmla="*/ 107750 h 411614"/>
              <a:gd name="connsiteX41" fmla="*/ 15290405 w 17229999"/>
              <a:gd name="connsiteY41" fmla="*/ 140437 h 411614"/>
              <a:gd name="connsiteX42" fmla="*/ 15290405 w 17229999"/>
              <a:gd name="connsiteY42" fmla="*/ 271179 h 411614"/>
              <a:gd name="connsiteX43" fmla="*/ 15323092 w 17229999"/>
              <a:gd name="connsiteY43" fmla="*/ 303866 h 411614"/>
              <a:gd name="connsiteX44" fmla="*/ 15455383 w 17229999"/>
              <a:gd name="connsiteY44" fmla="*/ 303866 h 411614"/>
              <a:gd name="connsiteX45" fmla="*/ 15488070 w 17229999"/>
              <a:gd name="connsiteY45" fmla="*/ 271179 h 411614"/>
              <a:gd name="connsiteX46" fmla="*/ 15488070 w 17229999"/>
              <a:gd name="connsiteY46" fmla="*/ 140437 h 411614"/>
              <a:gd name="connsiteX47" fmla="*/ 15455383 w 17229999"/>
              <a:gd name="connsiteY47" fmla="*/ 107750 h 411614"/>
              <a:gd name="connsiteX48" fmla="*/ 15015616 w 17229999"/>
              <a:gd name="connsiteY48" fmla="*/ 107750 h 411614"/>
              <a:gd name="connsiteX49" fmla="*/ 14982929 w 17229999"/>
              <a:gd name="connsiteY49" fmla="*/ 140437 h 411614"/>
              <a:gd name="connsiteX50" fmla="*/ 14982929 w 17229999"/>
              <a:gd name="connsiteY50" fmla="*/ 271179 h 411614"/>
              <a:gd name="connsiteX51" fmla="*/ 15015616 w 17229999"/>
              <a:gd name="connsiteY51" fmla="*/ 303866 h 411614"/>
              <a:gd name="connsiteX52" fmla="*/ 15147907 w 17229999"/>
              <a:gd name="connsiteY52" fmla="*/ 303866 h 411614"/>
              <a:gd name="connsiteX53" fmla="*/ 15180594 w 17229999"/>
              <a:gd name="connsiteY53" fmla="*/ 271179 h 411614"/>
              <a:gd name="connsiteX54" fmla="*/ 15180594 w 17229999"/>
              <a:gd name="connsiteY54" fmla="*/ 140437 h 411614"/>
              <a:gd name="connsiteX55" fmla="*/ 15147907 w 17229999"/>
              <a:gd name="connsiteY55" fmla="*/ 107750 h 411614"/>
              <a:gd name="connsiteX56" fmla="*/ 14708140 w 17229999"/>
              <a:gd name="connsiteY56" fmla="*/ 107750 h 411614"/>
              <a:gd name="connsiteX57" fmla="*/ 14675453 w 17229999"/>
              <a:gd name="connsiteY57" fmla="*/ 140437 h 411614"/>
              <a:gd name="connsiteX58" fmla="*/ 14675453 w 17229999"/>
              <a:gd name="connsiteY58" fmla="*/ 271179 h 411614"/>
              <a:gd name="connsiteX59" fmla="*/ 14708140 w 17229999"/>
              <a:gd name="connsiteY59" fmla="*/ 303866 h 411614"/>
              <a:gd name="connsiteX60" fmla="*/ 14840431 w 17229999"/>
              <a:gd name="connsiteY60" fmla="*/ 303866 h 411614"/>
              <a:gd name="connsiteX61" fmla="*/ 14873118 w 17229999"/>
              <a:gd name="connsiteY61" fmla="*/ 271179 h 411614"/>
              <a:gd name="connsiteX62" fmla="*/ 14873118 w 17229999"/>
              <a:gd name="connsiteY62" fmla="*/ 140437 h 411614"/>
              <a:gd name="connsiteX63" fmla="*/ 14840431 w 17229999"/>
              <a:gd name="connsiteY63" fmla="*/ 107750 h 411614"/>
              <a:gd name="connsiteX64" fmla="*/ 14400664 w 17229999"/>
              <a:gd name="connsiteY64" fmla="*/ 107750 h 411614"/>
              <a:gd name="connsiteX65" fmla="*/ 14367977 w 17229999"/>
              <a:gd name="connsiteY65" fmla="*/ 140437 h 411614"/>
              <a:gd name="connsiteX66" fmla="*/ 14367977 w 17229999"/>
              <a:gd name="connsiteY66" fmla="*/ 271179 h 411614"/>
              <a:gd name="connsiteX67" fmla="*/ 14400664 w 17229999"/>
              <a:gd name="connsiteY67" fmla="*/ 303866 h 411614"/>
              <a:gd name="connsiteX68" fmla="*/ 14532955 w 17229999"/>
              <a:gd name="connsiteY68" fmla="*/ 303866 h 411614"/>
              <a:gd name="connsiteX69" fmla="*/ 14565642 w 17229999"/>
              <a:gd name="connsiteY69" fmla="*/ 271179 h 411614"/>
              <a:gd name="connsiteX70" fmla="*/ 14565642 w 17229999"/>
              <a:gd name="connsiteY70" fmla="*/ 140437 h 411614"/>
              <a:gd name="connsiteX71" fmla="*/ 14532955 w 17229999"/>
              <a:gd name="connsiteY71" fmla="*/ 107750 h 411614"/>
              <a:gd name="connsiteX72" fmla="*/ 14093188 w 17229999"/>
              <a:gd name="connsiteY72" fmla="*/ 107750 h 411614"/>
              <a:gd name="connsiteX73" fmla="*/ 14060501 w 17229999"/>
              <a:gd name="connsiteY73" fmla="*/ 140437 h 411614"/>
              <a:gd name="connsiteX74" fmla="*/ 14060501 w 17229999"/>
              <a:gd name="connsiteY74" fmla="*/ 271179 h 411614"/>
              <a:gd name="connsiteX75" fmla="*/ 14093188 w 17229999"/>
              <a:gd name="connsiteY75" fmla="*/ 303866 h 411614"/>
              <a:gd name="connsiteX76" fmla="*/ 14225479 w 17229999"/>
              <a:gd name="connsiteY76" fmla="*/ 303866 h 411614"/>
              <a:gd name="connsiteX77" fmla="*/ 14258166 w 17229999"/>
              <a:gd name="connsiteY77" fmla="*/ 271179 h 411614"/>
              <a:gd name="connsiteX78" fmla="*/ 14258166 w 17229999"/>
              <a:gd name="connsiteY78" fmla="*/ 140437 h 411614"/>
              <a:gd name="connsiteX79" fmla="*/ 14225479 w 17229999"/>
              <a:gd name="connsiteY79" fmla="*/ 107750 h 411614"/>
              <a:gd name="connsiteX80" fmla="*/ 13785712 w 17229999"/>
              <a:gd name="connsiteY80" fmla="*/ 107750 h 411614"/>
              <a:gd name="connsiteX81" fmla="*/ 13753025 w 17229999"/>
              <a:gd name="connsiteY81" fmla="*/ 140437 h 411614"/>
              <a:gd name="connsiteX82" fmla="*/ 13753025 w 17229999"/>
              <a:gd name="connsiteY82" fmla="*/ 271179 h 411614"/>
              <a:gd name="connsiteX83" fmla="*/ 13785712 w 17229999"/>
              <a:gd name="connsiteY83" fmla="*/ 303866 h 411614"/>
              <a:gd name="connsiteX84" fmla="*/ 13918003 w 17229999"/>
              <a:gd name="connsiteY84" fmla="*/ 303866 h 411614"/>
              <a:gd name="connsiteX85" fmla="*/ 13950690 w 17229999"/>
              <a:gd name="connsiteY85" fmla="*/ 271179 h 411614"/>
              <a:gd name="connsiteX86" fmla="*/ 13950690 w 17229999"/>
              <a:gd name="connsiteY86" fmla="*/ 140437 h 411614"/>
              <a:gd name="connsiteX87" fmla="*/ 13918003 w 17229999"/>
              <a:gd name="connsiteY87" fmla="*/ 107750 h 411614"/>
              <a:gd name="connsiteX88" fmla="*/ 13478236 w 17229999"/>
              <a:gd name="connsiteY88" fmla="*/ 107750 h 411614"/>
              <a:gd name="connsiteX89" fmla="*/ 13445549 w 17229999"/>
              <a:gd name="connsiteY89" fmla="*/ 140437 h 411614"/>
              <a:gd name="connsiteX90" fmla="*/ 13445549 w 17229999"/>
              <a:gd name="connsiteY90" fmla="*/ 271179 h 411614"/>
              <a:gd name="connsiteX91" fmla="*/ 13478236 w 17229999"/>
              <a:gd name="connsiteY91" fmla="*/ 303866 h 411614"/>
              <a:gd name="connsiteX92" fmla="*/ 13610527 w 17229999"/>
              <a:gd name="connsiteY92" fmla="*/ 303866 h 411614"/>
              <a:gd name="connsiteX93" fmla="*/ 13643214 w 17229999"/>
              <a:gd name="connsiteY93" fmla="*/ 271179 h 411614"/>
              <a:gd name="connsiteX94" fmla="*/ 13643214 w 17229999"/>
              <a:gd name="connsiteY94" fmla="*/ 140437 h 411614"/>
              <a:gd name="connsiteX95" fmla="*/ 13610527 w 17229999"/>
              <a:gd name="connsiteY95" fmla="*/ 107750 h 411614"/>
              <a:gd name="connsiteX96" fmla="*/ 13170760 w 17229999"/>
              <a:gd name="connsiteY96" fmla="*/ 107750 h 411614"/>
              <a:gd name="connsiteX97" fmla="*/ 13138073 w 17229999"/>
              <a:gd name="connsiteY97" fmla="*/ 140437 h 411614"/>
              <a:gd name="connsiteX98" fmla="*/ 13138073 w 17229999"/>
              <a:gd name="connsiteY98" fmla="*/ 271179 h 411614"/>
              <a:gd name="connsiteX99" fmla="*/ 13170760 w 17229999"/>
              <a:gd name="connsiteY99" fmla="*/ 303866 h 411614"/>
              <a:gd name="connsiteX100" fmla="*/ 13303051 w 17229999"/>
              <a:gd name="connsiteY100" fmla="*/ 303866 h 411614"/>
              <a:gd name="connsiteX101" fmla="*/ 13335738 w 17229999"/>
              <a:gd name="connsiteY101" fmla="*/ 271179 h 411614"/>
              <a:gd name="connsiteX102" fmla="*/ 13335738 w 17229999"/>
              <a:gd name="connsiteY102" fmla="*/ 140437 h 411614"/>
              <a:gd name="connsiteX103" fmla="*/ 13303051 w 17229999"/>
              <a:gd name="connsiteY103" fmla="*/ 107750 h 411614"/>
              <a:gd name="connsiteX104" fmla="*/ 12863284 w 17229999"/>
              <a:gd name="connsiteY104" fmla="*/ 107750 h 411614"/>
              <a:gd name="connsiteX105" fmla="*/ 12830597 w 17229999"/>
              <a:gd name="connsiteY105" fmla="*/ 140437 h 411614"/>
              <a:gd name="connsiteX106" fmla="*/ 12830597 w 17229999"/>
              <a:gd name="connsiteY106" fmla="*/ 271179 h 411614"/>
              <a:gd name="connsiteX107" fmla="*/ 12863284 w 17229999"/>
              <a:gd name="connsiteY107" fmla="*/ 303866 h 411614"/>
              <a:gd name="connsiteX108" fmla="*/ 12995575 w 17229999"/>
              <a:gd name="connsiteY108" fmla="*/ 303866 h 411614"/>
              <a:gd name="connsiteX109" fmla="*/ 13028262 w 17229999"/>
              <a:gd name="connsiteY109" fmla="*/ 271179 h 411614"/>
              <a:gd name="connsiteX110" fmla="*/ 13028262 w 17229999"/>
              <a:gd name="connsiteY110" fmla="*/ 140437 h 411614"/>
              <a:gd name="connsiteX111" fmla="*/ 12995575 w 17229999"/>
              <a:gd name="connsiteY111" fmla="*/ 107750 h 411614"/>
              <a:gd name="connsiteX112" fmla="*/ 12555808 w 17229999"/>
              <a:gd name="connsiteY112" fmla="*/ 107750 h 411614"/>
              <a:gd name="connsiteX113" fmla="*/ 12523121 w 17229999"/>
              <a:gd name="connsiteY113" fmla="*/ 140437 h 411614"/>
              <a:gd name="connsiteX114" fmla="*/ 12523121 w 17229999"/>
              <a:gd name="connsiteY114" fmla="*/ 271179 h 411614"/>
              <a:gd name="connsiteX115" fmla="*/ 12555808 w 17229999"/>
              <a:gd name="connsiteY115" fmla="*/ 303866 h 411614"/>
              <a:gd name="connsiteX116" fmla="*/ 12688099 w 17229999"/>
              <a:gd name="connsiteY116" fmla="*/ 303866 h 411614"/>
              <a:gd name="connsiteX117" fmla="*/ 12720786 w 17229999"/>
              <a:gd name="connsiteY117" fmla="*/ 271179 h 411614"/>
              <a:gd name="connsiteX118" fmla="*/ 12720786 w 17229999"/>
              <a:gd name="connsiteY118" fmla="*/ 140437 h 411614"/>
              <a:gd name="connsiteX119" fmla="*/ 12688099 w 17229999"/>
              <a:gd name="connsiteY119" fmla="*/ 107750 h 411614"/>
              <a:gd name="connsiteX120" fmla="*/ 12248332 w 17229999"/>
              <a:gd name="connsiteY120" fmla="*/ 107750 h 411614"/>
              <a:gd name="connsiteX121" fmla="*/ 12215645 w 17229999"/>
              <a:gd name="connsiteY121" fmla="*/ 140437 h 411614"/>
              <a:gd name="connsiteX122" fmla="*/ 12215645 w 17229999"/>
              <a:gd name="connsiteY122" fmla="*/ 271179 h 411614"/>
              <a:gd name="connsiteX123" fmla="*/ 12248332 w 17229999"/>
              <a:gd name="connsiteY123" fmla="*/ 303866 h 411614"/>
              <a:gd name="connsiteX124" fmla="*/ 12380623 w 17229999"/>
              <a:gd name="connsiteY124" fmla="*/ 303866 h 411614"/>
              <a:gd name="connsiteX125" fmla="*/ 12413310 w 17229999"/>
              <a:gd name="connsiteY125" fmla="*/ 271179 h 411614"/>
              <a:gd name="connsiteX126" fmla="*/ 12413310 w 17229999"/>
              <a:gd name="connsiteY126" fmla="*/ 140437 h 411614"/>
              <a:gd name="connsiteX127" fmla="*/ 12380623 w 17229999"/>
              <a:gd name="connsiteY127" fmla="*/ 107750 h 411614"/>
              <a:gd name="connsiteX128" fmla="*/ 11940857 w 17229999"/>
              <a:gd name="connsiteY128" fmla="*/ 107750 h 411614"/>
              <a:gd name="connsiteX129" fmla="*/ 11908170 w 17229999"/>
              <a:gd name="connsiteY129" fmla="*/ 140437 h 411614"/>
              <a:gd name="connsiteX130" fmla="*/ 11908170 w 17229999"/>
              <a:gd name="connsiteY130" fmla="*/ 271179 h 411614"/>
              <a:gd name="connsiteX131" fmla="*/ 11940857 w 17229999"/>
              <a:gd name="connsiteY131" fmla="*/ 303866 h 411614"/>
              <a:gd name="connsiteX132" fmla="*/ 12073148 w 17229999"/>
              <a:gd name="connsiteY132" fmla="*/ 303866 h 411614"/>
              <a:gd name="connsiteX133" fmla="*/ 12105834 w 17229999"/>
              <a:gd name="connsiteY133" fmla="*/ 271179 h 411614"/>
              <a:gd name="connsiteX134" fmla="*/ 12105834 w 17229999"/>
              <a:gd name="connsiteY134" fmla="*/ 140437 h 411614"/>
              <a:gd name="connsiteX135" fmla="*/ 12073148 w 17229999"/>
              <a:gd name="connsiteY135" fmla="*/ 107750 h 411614"/>
              <a:gd name="connsiteX136" fmla="*/ 11633381 w 17229999"/>
              <a:gd name="connsiteY136" fmla="*/ 107750 h 411614"/>
              <a:gd name="connsiteX137" fmla="*/ 11600693 w 17229999"/>
              <a:gd name="connsiteY137" fmla="*/ 140437 h 411614"/>
              <a:gd name="connsiteX138" fmla="*/ 11600693 w 17229999"/>
              <a:gd name="connsiteY138" fmla="*/ 271179 h 411614"/>
              <a:gd name="connsiteX139" fmla="*/ 11633381 w 17229999"/>
              <a:gd name="connsiteY139" fmla="*/ 303866 h 411614"/>
              <a:gd name="connsiteX140" fmla="*/ 11765672 w 17229999"/>
              <a:gd name="connsiteY140" fmla="*/ 303866 h 411614"/>
              <a:gd name="connsiteX141" fmla="*/ 11798359 w 17229999"/>
              <a:gd name="connsiteY141" fmla="*/ 271179 h 411614"/>
              <a:gd name="connsiteX142" fmla="*/ 11798359 w 17229999"/>
              <a:gd name="connsiteY142" fmla="*/ 140437 h 411614"/>
              <a:gd name="connsiteX143" fmla="*/ 11765672 w 17229999"/>
              <a:gd name="connsiteY143" fmla="*/ 107750 h 411614"/>
              <a:gd name="connsiteX144" fmla="*/ 11325905 w 17229999"/>
              <a:gd name="connsiteY144" fmla="*/ 107750 h 411614"/>
              <a:gd name="connsiteX145" fmla="*/ 11293218 w 17229999"/>
              <a:gd name="connsiteY145" fmla="*/ 140437 h 411614"/>
              <a:gd name="connsiteX146" fmla="*/ 11293218 w 17229999"/>
              <a:gd name="connsiteY146" fmla="*/ 271179 h 411614"/>
              <a:gd name="connsiteX147" fmla="*/ 11325905 w 17229999"/>
              <a:gd name="connsiteY147" fmla="*/ 303866 h 411614"/>
              <a:gd name="connsiteX148" fmla="*/ 11458197 w 17229999"/>
              <a:gd name="connsiteY148" fmla="*/ 303866 h 411614"/>
              <a:gd name="connsiteX149" fmla="*/ 11490883 w 17229999"/>
              <a:gd name="connsiteY149" fmla="*/ 271179 h 411614"/>
              <a:gd name="connsiteX150" fmla="*/ 11490883 w 17229999"/>
              <a:gd name="connsiteY150" fmla="*/ 140437 h 411614"/>
              <a:gd name="connsiteX151" fmla="*/ 11458197 w 17229999"/>
              <a:gd name="connsiteY151" fmla="*/ 107750 h 411614"/>
              <a:gd name="connsiteX152" fmla="*/ 11018430 w 17229999"/>
              <a:gd name="connsiteY152" fmla="*/ 107750 h 411614"/>
              <a:gd name="connsiteX153" fmla="*/ 10985742 w 17229999"/>
              <a:gd name="connsiteY153" fmla="*/ 140437 h 411614"/>
              <a:gd name="connsiteX154" fmla="*/ 10985742 w 17229999"/>
              <a:gd name="connsiteY154" fmla="*/ 271179 h 411614"/>
              <a:gd name="connsiteX155" fmla="*/ 11018430 w 17229999"/>
              <a:gd name="connsiteY155" fmla="*/ 303866 h 411614"/>
              <a:gd name="connsiteX156" fmla="*/ 11150720 w 17229999"/>
              <a:gd name="connsiteY156" fmla="*/ 303866 h 411614"/>
              <a:gd name="connsiteX157" fmla="*/ 11183407 w 17229999"/>
              <a:gd name="connsiteY157" fmla="*/ 271179 h 411614"/>
              <a:gd name="connsiteX158" fmla="*/ 11183407 w 17229999"/>
              <a:gd name="connsiteY158" fmla="*/ 140437 h 411614"/>
              <a:gd name="connsiteX159" fmla="*/ 11150720 w 17229999"/>
              <a:gd name="connsiteY159" fmla="*/ 107750 h 411614"/>
              <a:gd name="connsiteX160" fmla="*/ 10710954 w 17229999"/>
              <a:gd name="connsiteY160" fmla="*/ 107750 h 411614"/>
              <a:gd name="connsiteX161" fmla="*/ 10678266 w 17229999"/>
              <a:gd name="connsiteY161" fmla="*/ 140437 h 411614"/>
              <a:gd name="connsiteX162" fmla="*/ 10678266 w 17229999"/>
              <a:gd name="connsiteY162" fmla="*/ 271179 h 411614"/>
              <a:gd name="connsiteX163" fmla="*/ 10710954 w 17229999"/>
              <a:gd name="connsiteY163" fmla="*/ 303866 h 411614"/>
              <a:gd name="connsiteX164" fmla="*/ 10843244 w 17229999"/>
              <a:gd name="connsiteY164" fmla="*/ 303866 h 411614"/>
              <a:gd name="connsiteX165" fmla="*/ 10875931 w 17229999"/>
              <a:gd name="connsiteY165" fmla="*/ 271179 h 411614"/>
              <a:gd name="connsiteX166" fmla="*/ 10875931 w 17229999"/>
              <a:gd name="connsiteY166" fmla="*/ 140437 h 411614"/>
              <a:gd name="connsiteX167" fmla="*/ 10843244 w 17229999"/>
              <a:gd name="connsiteY167" fmla="*/ 107750 h 411614"/>
              <a:gd name="connsiteX168" fmla="*/ 10403477 w 17229999"/>
              <a:gd name="connsiteY168" fmla="*/ 107750 h 411614"/>
              <a:gd name="connsiteX169" fmla="*/ 10370790 w 17229999"/>
              <a:gd name="connsiteY169" fmla="*/ 140437 h 411614"/>
              <a:gd name="connsiteX170" fmla="*/ 10370790 w 17229999"/>
              <a:gd name="connsiteY170" fmla="*/ 271179 h 411614"/>
              <a:gd name="connsiteX171" fmla="*/ 10403477 w 17229999"/>
              <a:gd name="connsiteY171" fmla="*/ 303866 h 411614"/>
              <a:gd name="connsiteX172" fmla="*/ 10535768 w 17229999"/>
              <a:gd name="connsiteY172" fmla="*/ 303866 h 411614"/>
              <a:gd name="connsiteX173" fmla="*/ 10568455 w 17229999"/>
              <a:gd name="connsiteY173" fmla="*/ 271179 h 411614"/>
              <a:gd name="connsiteX174" fmla="*/ 10568455 w 17229999"/>
              <a:gd name="connsiteY174" fmla="*/ 140437 h 411614"/>
              <a:gd name="connsiteX175" fmla="*/ 10535768 w 17229999"/>
              <a:gd name="connsiteY175" fmla="*/ 107750 h 411614"/>
              <a:gd name="connsiteX176" fmla="*/ 10096001 w 17229999"/>
              <a:gd name="connsiteY176" fmla="*/ 107750 h 411614"/>
              <a:gd name="connsiteX177" fmla="*/ 10063315 w 17229999"/>
              <a:gd name="connsiteY177" fmla="*/ 140437 h 411614"/>
              <a:gd name="connsiteX178" fmla="*/ 10063315 w 17229999"/>
              <a:gd name="connsiteY178" fmla="*/ 271179 h 411614"/>
              <a:gd name="connsiteX179" fmla="*/ 10096001 w 17229999"/>
              <a:gd name="connsiteY179" fmla="*/ 303866 h 411614"/>
              <a:gd name="connsiteX180" fmla="*/ 10228292 w 17229999"/>
              <a:gd name="connsiteY180" fmla="*/ 303866 h 411614"/>
              <a:gd name="connsiteX181" fmla="*/ 10260979 w 17229999"/>
              <a:gd name="connsiteY181" fmla="*/ 271179 h 411614"/>
              <a:gd name="connsiteX182" fmla="*/ 10260979 w 17229999"/>
              <a:gd name="connsiteY182" fmla="*/ 140437 h 411614"/>
              <a:gd name="connsiteX183" fmla="*/ 10228292 w 17229999"/>
              <a:gd name="connsiteY183" fmla="*/ 107750 h 411614"/>
              <a:gd name="connsiteX184" fmla="*/ 9788526 w 17229999"/>
              <a:gd name="connsiteY184" fmla="*/ 107750 h 411614"/>
              <a:gd name="connsiteX185" fmla="*/ 9755839 w 17229999"/>
              <a:gd name="connsiteY185" fmla="*/ 140437 h 411614"/>
              <a:gd name="connsiteX186" fmla="*/ 9755839 w 17229999"/>
              <a:gd name="connsiteY186" fmla="*/ 271179 h 411614"/>
              <a:gd name="connsiteX187" fmla="*/ 9788526 w 17229999"/>
              <a:gd name="connsiteY187" fmla="*/ 303866 h 411614"/>
              <a:gd name="connsiteX188" fmla="*/ 9920817 w 17229999"/>
              <a:gd name="connsiteY188" fmla="*/ 303866 h 411614"/>
              <a:gd name="connsiteX189" fmla="*/ 9953504 w 17229999"/>
              <a:gd name="connsiteY189" fmla="*/ 271179 h 411614"/>
              <a:gd name="connsiteX190" fmla="*/ 9953504 w 17229999"/>
              <a:gd name="connsiteY190" fmla="*/ 140437 h 411614"/>
              <a:gd name="connsiteX191" fmla="*/ 9920817 w 17229999"/>
              <a:gd name="connsiteY191" fmla="*/ 107750 h 411614"/>
              <a:gd name="connsiteX192" fmla="*/ 9481050 w 17229999"/>
              <a:gd name="connsiteY192" fmla="*/ 107750 h 411614"/>
              <a:gd name="connsiteX193" fmla="*/ 9448363 w 17229999"/>
              <a:gd name="connsiteY193" fmla="*/ 140437 h 411614"/>
              <a:gd name="connsiteX194" fmla="*/ 9448363 w 17229999"/>
              <a:gd name="connsiteY194" fmla="*/ 271179 h 411614"/>
              <a:gd name="connsiteX195" fmla="*/ 9481050 w 17229999"/>
              <a:gd name="connsiteY195" fmla="*/ 303866 h 411614"/>
              <a:gd name="connsiteX196" fmla="*/ 9613341 w 17229999"/>
              <a:gd name="connsiteY196" fmla="*/ 303866 h 411614"/>
              <a:gd name="connsiteX197" fmla="*/ 9646028 w 17229999"/>
              <a:gd name="connsiteY197" fmla="*/ 271179 h 411614"/>
              <a:gd name="connsiteX198" fmla="*/ 9646028 w 17229999"/>
              <a:gd name="connsiteY198" fmla="*/ 140437 h 411614"/>
              <a:gd name="connsiteX199" fmla="*/ 9613341 w 17229999"/>
              <a:gd name="connsiteY199" fmla="*/ 107750 h 411614"/>
              <a:gd name="connsiteX200" fmla="*/ 9173574 w 17229999"/>
              <a:gd name="connsiteY200" fmla="*/ 107750 h 411614"/>
              <a:gd name="connsiteX201" fmla="*/ 9140887 w 17229999"/>
              <a:gd name="connsiteY201" fmla="*/ 140437 h 411614"/>
              <a:gd name="connsiteX202" fmla="*/ 9140887 w 17229999"/>
              <a:gd name="connsiteY202" fmla="*/ 271179 h 411614"/>
              <a:gd name="connsiteX203" fmla="*/ 9173574 w 17229999"/>
              <a:gd name="connsiteY203" fmla="*/ 303866 h 411614"/>
              <a:gd name="connsiteX204" fmla="*/ 9305865 w 17229999"/>
              <a:gd name="connsiteY204" fmla="*/ 303866 h 411614"/>
              <a:gd name="connsiteX205" fmla="*/ 9338552 w 17229999"/>
              <a:gd name="connsiteY205" fmla="*/ 271179 h 411614"/>
              <a:gd name="connsiteX206" fmla="*/ 9338552 w 17229999"/>
              <a:gd name="connsiteY206" fmla="*/ 140437 h 411614"/>
              <a:gd name="connsiteX207" fmla="*/ 9305865 w 17229999"/>
              <a:gd name="connsiteY207" fmla="*/ 107750 h 411614"/>
              <a:gd name="connsiteX208" fmla="*/ 8866096 w 17229999"/>
              <a:gd name="connsiteY208" fmla="*/ 107750 h 411614"/>
              <a:gd name="connsiteX209" fmla="*/ 8833409 w 17229999"/>
              <a:gd name="connsiteY209" fmla="*/ 140437 h 411614"/>
              <a:gd name="connsiteX210" fmla="*/ 8833409 w 17229999"/>
              <a:gd name="connsiteY210" fmla="*/ 271179 h 411614"/>
              <a:gd name="connsiteX211" fmla="*/ 8866096 w 17229999"/>
              <a:gd name="connsiteY211" fmla="*/ 303866 h 411614"/>
              <a:gd name="connsiteX212" fmla="*/ 8998387 w 17229999"/>
              <a:gd name="connsiteY212" fmla="*/ 303866 h 411614"/>
              <a:gd name="connsiteX213" fmla="*/ 9031074 w 17229999"/>
              <a:gd name="connsiteY213" fmla="*/ 271179 h 411614"/>
              <a:gd name="connsiteX214" fmla="*/ 9031074 w 17229999"/>
              <a:gd name="connsiteY214" fmla="*/ 140437 h 411614"/>
              <a:gd name="connsiteX215" fmla="*/ 8998387 w 17229999"/>
              <a:gd name="connsiteY215" fmla="*/ 107750 h 411614"/>
              <a:gd name="connsiteX216" fmla="*/ 8244530 w 17229999"/>
              <a:gd name="connsiteY216" fmla="*/ 107750 h 411614"/>
              <a:gd name="connsiteX217" fmla="*/ 8211843 w 17229999"/>
              <a:gd name="connsiteY217" fmla="*/ 140437 h 411614"/>
              <a:gd name="connsiteX218" fmla="*/ 8211843 w 17229999"/>
              <a:gd name="connsiteY218" fmla="*/ 271179 h 411614"/>
              <a:gd name="connsiteX219" fmla="*/ 8244530 w 17229999"/>
              <a:gd name="connsiteY219" fmla="*/ 303866 h 411614"/>
              <a:gd name="connsiteX220" fmla="*/ 8376821 w 17229999"/>
              <a:gd name="connsiteY220" fmla="*/ 303866 h 411614"/>
              <a:gd name="connsiteX221" fmla="*/ 8409508 w 17229999"/>
              <a:gd name="connsiteY221" fmla="*/ 271179 h 411614"/>
              <a:gd name="connsiteX222" fmla="*/ 8409508 w 17229999"/>
              <a:gd name="connsiteY222" fmla="*/ 140437 h 411614"/>
              <a:gd name="connsiteX223" fmla="*/ 8376821 w 17229999"/>
              <a:gd name="connsiteY223" fmla="*/ 107750 h 411614"/>
              <a:gd name="connsiteX224" fmla="*/ 7937054 w 17229999"/>
              <a:gd name="connsiteY224" fmla="*/ 107750 h 411614"/>
              <a:gd name="connsiteX225" fmla="*/ 7904367 w 17229999"/>
              <a:gd name="connsiteY225" fmla="*/ 140437 h 411614"/>
              <a:gd name="connsiteX226" fmla="*/ 7904367 w 17229999"/>
              <a:gd name="connsiteY226" fmla="*/ 271179 h 411614"/>
              <a:gd name="connsiteX227" fmla="*/ 7937054 w 17229999"/>
              <a:gd name="connsiteY227" fmla="*/ 303866 h 411614"/>
              <a:gd name="connsiteX228" fmla="*/ 8069345 w 17229999"/>
              <a:gd name="connsiteY228" fmla="*/ 303866 h 411614"/>
              <a:gd name="connsiteX229" fmla="*/ 8102032 w 17229999"/>
              <a:gd name="connsiteY229" fmla="*/ 271179 h 411614"/>
              <a:gd name="connsiteX230" fmla="*/ 8102032 w 17229999"/>
              <a:gd name="connsiteY230" fmla="*/ 140437 h 411614"/>
              <a:gd name="connsiteX231" fmla="*/ 8069345 w 17229999"/>
              <a:gd name="connsiteY231" fmla="*/ 107750 h 411614"/>
              <a:gd name="connsiteX232" fmla="*/ 7629578 w 17229999"/>
              <a:gd name="connsiteY232" fmla="*/ 107750 h 411614"/>
              <a:gd name="connsiteX233" fmla="*/ 7596891 w 17229999"/>
              <a:gd name="connsiteY233" fmla="*/ 140437 h 411614"/>
              <a:gd name="connsiteX234" fmla="*/ 7596891 w 17229999"/>
              <a:gd name="connsiteY234" fmla="*/ 271179 h 411614"/>
              <a:gd name="connsiteX235" fmla="*/ 7629578 w 17229999"/>
              <a:gd name="connsiteY235" fmla="*/ 303866 h 411614"/>
              <a:gd name="connsiteX236" fmla="*/ 7761869 w 17229999"/>
              <a:gd name="connsiteY236" fmla="*/ 303866 h 411614"/>
              <a:gd name="connsiteX237" fmla="*/ 7794556 w 17229999"/>
              <a:gd name="connsiteY237" fmla="*/ 271179 h 411614"/>
              <a:gd name="connsiteX238" fmla="*/ 7794556 w 17229999"/>
              <a:gd name="connsiteY238" fmla="*/ 140437 h 411614"/>
              <a:gd name="connsiteX239" fmla="*/ 7761869 w 17229999"/>
              <a:gd name="connsiteY239" fmla="*/ 107750 h 411614"/>
              <a:gd name="connsiteX240" fmla="*/ 7322102 w 17229999"/>
              <a:gd name="connsiteY240" fmla="*/ 107750 h 411614"/>
              <a:gd name="connsiteX241" fmla="*/ 7289415 w 17229999"/>
              <a:gd name="connsiteY241" fmla="*/ 140437 h 411614"/>
              <a:gd name="connsiteX242" fmla="*/ 7289415 w 17229999"/>
              <a:gd name="connsiteY242" fmla="*/ 271179 h 411614"/>
              <a:gd name="connsiteX243" fmla="*/ 7322102 w 17229999"/>
              <a:gd name="connsiteY243" fmla="*/ 303866 h 411614"/>
              <a:gd name="connsiteX244" fmla="*/ 7454393 w 17229999"/>
              <a:gd name="connsiteY244" fmla="*/ 303866 h 411614"/>
              <a:gd name="connsiteX245" fmla="*/ 7487080 w 17229999"/>
              <a:gd name="connsiteY245" fmla="*/ 271179 h 411614"/>
              <a:gd name="connsiteX246" fmla="*/ 7487080 w 17229999"/>
              <a:gd name="connsiteY246" fmla="*/ 140437 h 411614"/>
              <a:gd name="connsiteX247" fmla="*/ 7454393 w 17229999"/>
              <a:gd name="connsiteY247" fmla="*/ 107750 h 411614"/>
              <a:gd name="connsiteX248" fmla="*/ 7014626 w 17229999"/>
              <a:gd name="connsiteY248" fmla="*/ 107750 h 411614"/>
              <a:gd name="connsiteX249" fmla="*/ 6981939 w 17229999"/>
              <a:gd name="connsiteY249" fmla="*/ 140437 h 411614"/>
              <a:gd name="connsiteX250" fmla="*/ 6981939 w 17229999"/>
              <a:gd name="connsiteY250" fmla="*/ 271179 h 411614"/>
              <a:gd name="connsiteX251" fmla="*/ 7014626 w 17229999"/>
              <a:gd name="connsiteY251" fmla="*/ 303866 h 411614"/>
              <a:gd name="connsiteX252" fmla="*/ 7146917 w 17229999"/>
              <a:gd name="connsiteY252" fmla="*/ 303866 h 411614"/>
              <a:gd name="connsiteX253" fmla="*/ 7179604 w 17229999"/>
              <a:gd name="connsiteY253" fmla="*/ 271179 h 411614"/>
              <a:gd name="connsiteX254" fmla="*/ 7179604 w 17229999"/>
              <a:gd name="connsiteY254" fmla="*/ 140437 h 411614"/>
              <a:gd name="connsiteX255" fmla="*/ 7146917 w 17229999"/>
              <a:gd name="connsiteY255" fmla="*/ 107750 h 411614"/>
              <a:gd name="connsiteX256" fmla="*/ 6707150 w 17229999"/>
              <a:gd name="connsiteY256" fmla="*/ 107750 h 411614"/>
              <a:gd name="connsiteX257" fmla="*/ 6674463 w 17229999"/>
              <a:gd name="connsiteY257" fmla="*/ 140437 h 411614"/>
              <a:gd name="connsiteX258" fmla="*/ 6674463 w 17229999"/>
              <a:gd name="connsiteY258" fmla="*/ 271179 h 411614"/>
              <a:gd name="connsiteX259" fmla="*/ 6707150 w 17229999"/>
              <a:gd name="connsiteY259" fmla="*/ 303866 h 411614"/>
              <a:gd name="connsiteX260" fmla="*/ 6839441 w 17229999"/>
              <a:gd name="connsiteY260" fmla="*/ 303866 h 411614"/>
              <a:gd name="connsiteX261" fmla="*/ 6872128 w 17229999"/>
              <a:gd name="connsiteY261" fmla="*/ 271179 h 411614"/>
              <a:gd name="connsiteX262" fmla="*/ 6872128 w 17229999"/>
              <a:gd name="connsiteY262" fmla="*/ 140437 h 411614"/>
              <a:gd name="connsiteX263" fmla="*/ 6839441 w 17229999"/>
              <a:gd name="connsiteY263" fmla="*/ 107750 h 411614"/>
              <a:gd name="connsiteX264" fmla="*/ 6399674 w 17229999"/>
              <a:gd name="connsiteY264" fmla="*/ 107750 h 411614"/>
              <a:gd name="connsiteX265" fmla="*/ 6366987 w 17229999"/>
              <a:gd name="connsiteY265" fmla="*/ 140437 h 411614"/>
              <a:gd name="connsiteX266" fmla="*/ 6366987 w 17229999"/>
              <a:gd name="connsiteY266" fmla="*/ 271179 h 411614"/>
              <a:gd name="connsiteX267" fmla="*/ 6399674 w 17229999"/>
              <a:gd name="connsiteY267" fmla="*/ 303866 h 411614"/>
              <a:gd name="connsiteX268" fmla="*/ 6531965 w 17229999"/>
              <a:gd name="connsiteY268" fmla="*/ 303866 h 411614"/>
              <a:gd name="connsiteX269" fmla="*/ 6564652 w 17229999"/>
              <a:gd name="connsiteY269" fmla="*/ 271179 h 411614"/>
              <a:gd name="connsiteX270" fmla="*/ 6564652 w 17229999"/>
              <a:gd name="connsiteY270" fmla="*/ 140437 h 411614"/>
              <a:gd name="connsiteX271" fmla="*/ 6531965 w 17229999"/>
              <a:gd name="connsiteY271" fmla="*/ 107750 h 411614"/>
              <a:gd name="connsiteX272" fmla="*/ 6092198 w 17229999"/>
              <a:gd name="connsiteY272" fmla="*/ 107750 h 411614"/>
              <a:gd name="connsiteX273" fmla="*/ 6059511 w 17229999"/>
              <a:gd name="connsiteY273" fmla="*/ 140437 h 411614"/>
              <a:gd name="connsiteX274" fmla="*/ 6059511 w 17229999"/>
              <a:gd name="connsiteY274" fmla="*/ 271179 h 411614"/>
              <a:gd name="connsiteX275" fmla="*/ 6092198 w 17229999"/>
              <a:gd name="connsiteY275" fmla="*/ 303866 h 411614"/>
              <a:gd name="connsiteX276" fmla="*/ 6224489 w 17229999"/>
              <a:gd name="connsiteY276" fmla="*/ 303866 h 411614"/>
              <a:gd name="connsiteX277" fmla="*/ 6257176 w 17229999"/>
              <a:gd name="connsiteY277" fmla="*/ 271179 h 411614"/>
              <a:gd name="connsiteX278" fmla="*/ 6257176 w 17229999"/>
              <a:gd name="connsiteY278" fmla="*/ 140437 h 411614"/>
              <a:gd name="connsiteX279" fmla="*/ 6224489 w 17229999"/>
              <a:gd name="connsiteY279" fmla="*/ 107750 h 411614"/>
              <a:gd name="connsiteX280" fmla="*/ 5784722 w 17229999"/>
              <a:gd name="connsiteY280" fmla="*/ 107750 h 411614"/>
              <a:gd name="connsiteX281" fmla="*/ 5752035 w 17229999"/>
              <a:gd name="connsiteY281" fmla="*/ 140437 h 411614"/>
              <a:gd name="connsiteX282" fmla="*/ 5752035 w 17229999"/>
              <a:gd name="connsiteY282" fmla="*/ 271179 h 411614"/>
              <a:gd name="connsiteX283" fmla="*/ 5784722 w 17229999"/>
              <a:gd name="connsiteY283" fmla="*/ 303866 h 411614"/>
              <a:gd name="connsiteX284" fmla="*/ 5917013 w 17229999"/>
              <a:gd name="connsiteY284" fmla="*/ 303866 h 411614"/>
              <a:gd name="connsiteX285" fmla="*/ 5949700 w 17229999"/>
              <a:gd name="connsiteY285" fmla="*/ 271179 h 411614"/>
              <a:gd name="connsiteX286" fmla="*/ 5949700 w 17229999"/>
              <a:gd name="connsiteY286" fmla="*/ 140437 h 411614"/>
              <a:gd name="connsiteX287" fmla="*/ 5917013 w 17229999"/>
              <a:gd name="connsiteY287" fmla="*/ 107750 h 411614"/>
              <a:gd name="connsiteX288" fmla="*/ 5477246 w 17229999"/>
              <a:gd name="connsiteY288" fmla="*/ 107750 h 411614"/>
              <a:gd name="connsiteX289" fmla="*/ 5444559 w 17229999"/>
              <a:gd name="connsiteY289" fmla="*/ 140437 h 411614"/>
              <a:gd name="connsiteX290" fmla="*/ 5444559 w 17229999"/>
              <a:gd name="connsiteY290" fmla="*/ 271179 h 411614"/>
              <a:gd name="connsiteX291" fmla="*/ 5477246 w 17229999"/>
              <a:gd name="connsiteY291" fmla="*/ 303866 h 411614"/>
              <a:gd name="connsiteX292" fmla="*/ 5609537 w 17229999"/>
              <a:gd name="connsiteY292" fmla="*/ 303866 h 411614"/>
              <a:gd name="connsiteX293" fmla="*/ 5642224 w 17229999"/>
              <a:gd name="connsiteY293" fmla="*/ 271179 h 411614"/>
              <a:gd name="connsiteX294" fmla="*/ 5642224 w 17229999"/>
              <a:gd name="connsiteY294" fmla="*/ 140437 h 411614"/>
              <a:gd name="connsiteX295" fmla="*/ 5609537 w 17229999"/>
              <a:gd name="connsiteY295" fmla="*/ 107750 h 411614"/>
              <a:gd name="connsiteX296" fmla="*/ 5169770 w 17229999"/>
              <a:gd name="connsiteY296" fmla="*/ 107750 h 411614"/>
              <a:gd name="connsiteX297" fmla="*/ 5137083 w 17229999"/>
              <a:gd name="connsiteY297" fmla="*/ 140437 h 411614"/>
              <a:gd name="connsiteX298" fmla="*/ 5137083 w 17229999"/>
              <a:gd name="connsiteY298" fmla="*/ 271179 h 411614"/>
              <a:gd name="connsiteX299" fmla="*/ 5169770 w 17229999"/>
              <a:gd name="connsiteY299" fmla="*/ 303866 h 411614"/>
              <a:gd name="connsiteX300" fmla="*/ 5302061 w 17229999"/>
              <a:gd name="connsiteY300" fmla="*/ 303866 h 411614"/>
              <a:gd name="connsiteX301" fmla="*/ 5334748 w 17229999"/>
              <a:gd name="connsiteY301" fmla="*/ 271179 h 411614"/>
              <a:gd name="connsiteX302" fmla="*/ 5334748 w 17229999"/>
              <a:gd name="connsiteY302" fmla="*/ 140437 h 411614"/>
              <a:gd name="connsiteX303" fmla="*/ 5302061 w 17229999"/>
              <a:gd name="connsiteY303" fmla="*/ 107750 h 411614"/>
              <a:gd name="connsiteX304" fmla="*/ 4862294 w 17229999"/>
              <a:gd name="connsiteY304" fmla="*/ 107750 h 411614"/>
              <a:gd name="connsiteX305" fmla="*/ 4829607 w 17229999"/>
              <a:gd name="connsiteY305" fmla="*/ 140437 h 411614"/>
              <a:gd name="connsiteX306" fmla="*/ 4829607 w 17229999"/>
              <a:gd name="connsiteY306" fmla="*/ 271179 h 411614"/>
              <a:gd name="connsiteX307" fmla="*/ 4862294 w 17229999"/>
              <a:gd name="connsiteY307" fmla="*/ 303866 h 411614"/>
              <a:gd name="connsiteX308" fmla="*/ 4994585 w 17229999"/>
              <a:gd name="connsiteY308" fmla="*/ 303866 h 411614"/>
              <a:gd name="connsiteX309" fmla="*/ 5027272 w 17229999"/>
              <a:gd name="connsiteY309" fmla="*/ 271179 h 411614"/>
              <a:gd name="connsiteX310" fmla="*/ 5027272 w 17229999"/>
              <a:gd name="connsiteY310" fmla="*/ 140437 h 411614"/>
              <a:gd name="connsiteX311" fmla="*/ 4994585 w 17229999"/>
              <a:gd name="connsiteY311" fmla="*/ 107750 h 411614"/>
              <a:gd name="connsiteX312" fmla="*/ 4554818 w 17229999"/>
              <a:gd name="connsiteY312" fmla="*/ 107750 h 411614"/>
              <a:gd name="connsiteX313" fmla="*/ 4522131 w 17229999"/>
              <a:gd name="connsiteY313" fmla="*/ 140437 h 411614"/>
              <a:gd name="connsiteX314" fmla="*/ 4522131 w 17229999"/>
              <a:gd name="connsiteY314" fmla="*/ 271179 h 411614"/>
              <a:gd name="connsiteX315" fmla="*/ 4554818 w 17229999"/>
              <a:gd name="connsiteY315" fmla="*/ 303866 h 411614"/>
              <a:gd name="connsiteX316" fmla="*/ 4687109 w 17229999"/>
              <a:gd name="connsiteY316" fmla="*/ 303866 h 411614"/>
              <a:gd name="connsiteX317" fmla="*/ 4719796 w 17229999"/>
              <a:gd name="connsiteY317" fmla="*/ 271179 h 411614"/>
              <a:gd name="connsiteX318" fmla="*/ 4719796 w 17229999"/>
              <a:gd name="connsiteY318" fmla="*/ 140437 h 411614"/>
              <a:gd name="connsiteX319" fmla="*/ 4687109 w 17229999"/>
              <a:gd name="connsiteY319" fmla="*/ 107750 h 411614"/>
              <a:gd name="connsiteX320" fmla="*/ 4247342 w 17229999"/>
              <a:gd name="connsiteY320" fmla="*/ 107750 h 411614"/>
              <a:gd name="connsiteX321" fmla="*/ 4214655 w 17229999"/>
              <a:gd name="connsiteY321" fmla="*/ 140437 h 411614"/>
              <a:gd name="connsiteX322" fmla="*/ 4214655 w 17229999"/>
              <a:gd name="connsiteY322" fmla="*/ 271179 h 411614"/>
              <a:gd name="connsiteX323" fmla="*/ 4247342 w 17229999"/>
              <a:gd name="connsiteY323" fmla="*/ 303866 h 411614"/>
              <a:gd name="connsiteX324" fmla="*/ 4379633 w 17229999"/>
              <a:gd name="connsiteY324" fmla="*/ 303866 h 411614"/>
              <a:gd name="connsiteX325" fmla="*/ 4412320 w 17229999"/>
              <a:gd name="connsiteY325" fmla="*/ 271179 h 411614"/>
              <a:gd name="connsiteX326" fmla="*/ 4412320 w 17229999"/>
              <a:gd name="connsiteY326" fmla="*/ 140437 h 411614"/>
              <a:gd name="connsiteX327" fmla="*/ 4379633 w 17229999"/>
              <a:gd name="connsiteY327" fmla="*/ 107750 h 411614"/>
              <a:gd name="connsiteX328" fmla="*/ 3939866 w 17229999"/>
              <a:gd name="connsiteY328" fmla="*/ 107750 h 411614"/>
              <a:gd name="connsiteX329" fmla="*/ 3907179 w 17229999"/>
              <a:gd name="connsiteY329" fmla="*/ 140437 h 411614"/>
              <a:gd name="connsiteX330" fmla="*/ 3907179 w 17229999"/>
              <a:gd name="connsiteY330" fmla="*/ 271179 h 411614"/>
              <a:gd name="connsiteX331" fmla="*/ 3939866 w 17229999"/>
              <a:gd name="connsiteY331" fmla="*/ 303866 h 411614"/>
              <a:gd name="connsiteX332" fmla="*/ 4072157 w 17229999"/>
              <a:gd name="connsiteY332" fmla="*/ 303866 h 411614"/>
              <a:gd name="connsiteX333" fmla="*/ 4104844 w 17229999"/>
              <a:gd name="connsiteY333" fmla="*/ 271179 h 411614"/>
              <a:gd name="connsiteX334" fmla="*/ 4104844 w 17229999"/>
              <a:gd name="connsiteY334" fmla="*/ 140437 h 411614"/>
              <a:gd name="connsiteX335" fmla="*/ 4072157 w 17229999"/>
              <a:gd name="connsiteY335" fmla="*/ 107750 h 411614"/>
              <a:gd name="connsiteX336" fmla="*/ 3632390 w 17229999"/>
              <a:gd name="connsiteY336" fmla="*/ 107750 h 411614"/>
              <a:gd name="connsiteX337" fmla="*/ 3599703 w 17229999"/>
              <a:gd name="connsiteY337" fmla="*/ 140437 h 411614"/>
              <a:gd name="connsiteX338" fmla="*/ 3599703 w 17229999"/>
              <a:gd name="connsiteY338" fmla="*/ 271179 h 411614"/>
              <a:gd name="connsiteX339" fmla="*/ 3632390 w 17229999"/>
              <a:gd name="connsiteY339" fmla="*/ 303866 h 411614"/>
              <a:gd name="connsiteX340" fmla="*/ 3764681 w 17229999"/>
              <a:gd name="connsiteY340" fmla="*/ 303866 h 411614"/>
              <a:gd name="connsiteX341" fmla="*/ 3797368 w 17229999"/>
              <a:gd name="connsiteY341" fmla="*/ 271179 h 411614"/>
              <a:gd name="connsiteX342" fmla="*/ 3797368 w 17229999"/>
              <a:gd name="connsiteY342" fmla="*/ 140437 h 411614"/>
              <a:gd name="connsiteX343" fmla="*/ 3764681 w 17229999"/>
              <a:gd name="connsiteY343" fmla="*/ 107750 h 411614"/>
              <a:gd name="connsiteX344" fmla="*/ 3324915 w 17229999"/>
              <a:gd name="connsiteY344" fmla="*/ 107750 h 411614"/>
              <a:gd name="connsiteX345" fmla="*/ 3292228 w 17229999"/>
              <a:gd name="connsiteY345" fmla="*/ 140437 h 411614"/>
              <a:gd name="connsiteX346" fmla="*/ 3292228 w 17229999"/>
              <a:gd name="connsiteY346" fmla="*/ 271179 h 411614"/>
              <a:gd name="connsiteX347" fmla="*/ 3324915 w 17229999"/>
              <a:gd name="connsiteY347" fmla="*/ 303866 h 411614"/>
              <a:gd name="connsiteX348" fmla="*/ 3457206 w 17229999"/>
              <a:gd name="connsiteY348" fmla="*/ 303866 h 411614"/>
              <a:gd name="connsiteX349" fmla="*/ 3489892 w 17229999"/>
              <a:gd name="connsiteY349" fmla="*/ 271179 h 411614"/>
              <a:gd name="connsiteX350" fmla="*/ 3489892 w 17229999"/>
              <a:gd name="connsiteY350" fmla="*/ 140437 h 411614"/>
              <a:gd name="connsiteX351" fmla="*/ 3457206 w 17229999"/>
              <a:gd name="connsiteY351" fmla="*/ 107750 h 411614"/>
              <a:gd name="connsiteX352" fmla="*/ 3017439 w 17229999"/>
              <a:gd name="connsiteY352" fmla="*/ 107750 h 411614"/>
              <a:gd name="connsiteX353" fmla="*/ 2984751 w 17229999"/>
              <a:gd name="connsiteY353" fmla="*/ 140437 h 411614"/>
              <a:gd name="connsiteX354" fmla="*/ 2984751 w 17229999"/>
              <a:gd name="connsiteY354" fmla="*/ 271179 h 411614"/>
              <a:gd name="connsiteX355" fmla="*/ 3017439 w 17229999"/>
              <a:gd name="connsiteY355" fmla="*/ 303866 h 411614"/>
              <a:gd name="connsiteX356" fmla="*/ 3149730 w 17229999"/>
              <a:gd name="connsiteY356" fmla="*/ 303866 h 411614"/>
              <a:gd name="connsiteX357" fmla="*/ 3182417 w 17229999"/>
              <a:gd name="connsiteY357" fmla="*/ 271179 h 411614"/>
              <a:gd name="connsiteX358" fmla="*/ 3182417 w 17229999"/>
              <a:gd name="connsiteY358" fmla="*/ 140437 h 411614"/>
              <a:gd name="connsiteX359" fmla="*/ 3149730 w 17229999"/>
              <a:gd name="connsiteY359" fmla="*/ 107750 h 411614"/>
              <a:gd name="connsiteX360" fmla="*/ 2709963 w 17229999"/>
              <a:gd name="connsiteY360" fmla="*/ 107750 h 411614"/>
              <a:gd name="connsiteX361" fmla="*/ 2677276 w 17229999"/>
              <a:gd name="connsiteY361" fmla="*/ 140437 h 411614"/>
              <a:gd name="connsiteX362" fmla="*/ 2677276 w 17229999"/>
              <a:gd name="connsiteY362" fmla="*/ 271179 h 411614"/>
              <a:gd name="connsiteX363" fmla="*/ 2709963 w 17229999"/>
              <a:gd name="connsiteY363" fmla="*/ 303866 h 411614"/>
              <a:gd name="connsiteX364" fmla="*/ 2842255 w 17229999"/>
              <a:gd name="connsiteY364" fmla="*/ 303866 h 411614"/>
              <a:gd name="connsiteX365" fmla="*/ 2874941 w 17229999"/>
              <a:gd name="connsiteY365" fmla="*/ 271179 h 411614"/>
              <a:gd name="connsiteX366" fmla="*/ 2874941 w 17229999"/>
              <a:gd name="connsiteY366" fmla="*/ 140437 h 411614"/>
              <a:gd name="connsiteX367" fmla="*/ 2842255 w 17229999"/>
              <a:gd name="connsiteY367" fmla="*/ 107750 h 411614"/>
              <a:gd name="connsiteX368" fmla="*/ 2402488 w 17229999"/>
              <a:gd name="connsiteY368" fmla="*/ 107750 h 411614"/>
              <a:gd name="connsiteX369" fmla="*/ 2369800 w 17229999"/>
              <a:gd name="connsiteY369" fmla="*/ 140437 h 411614"/>
              <a:gd name="connsiteX370" fmla="*/ 2369800 w 17229999"/>
              <a:gd name="connsiteY370" fmla="*/ 271179 h 411614"/>
              <a:gd name="connsiteX371" fmla="*/ 2402488 w 17229999"/>
              <a:gd name="connsiteY371" fmla="*/ 303866 h 411614"/>
              <a:gd name="connsiteX372" fmla="*/ 2534778 w 17229999"/>
              <a:gd name="connsiteY372" fmla="*/ 303866 h 411614"/>
              <a:gd name="connsiteX373" fmla="*/ 2567465 w 17229999"/>
              <a:gd name="connsiteY373" fmla="*/ 271179 h 411614"/>
              <a:gd name="connsiteX374" fmla="*/ 2567465 w 17229999"/>
              <a:gd name="connsiteY374" fmla="*/ 140437 h 411614"/>
              <a:gd name="connsiteX375" fmla="*/ 2534778 w 17229999"/>
              <a:gd name="connsiteY375" fmla="*/ 107750 h 411614"/>
              <a:gd name="connsiteX376" fmla="*/ 2095012 w 17229999"/>
              <a:gd name="connsiteY376" fmla="*/ 107750 h 411614"/>
              <a:gd name="connsiteX377" fmla="*/ 2062324 w 17229999"/>
              <a:gd name="connsiteY377" fmla="*/ 140437 h 411614"/>
              <a:gd name="connsiteX378" fmla="*/ 2062324 w 17229999"/>
              <a:gd name="connsiteY378" fmla="*/ 271179 h 411614"/>
              <a:gd name="connsiteX379" fmla="*/ 2095012 w 17229999"/>
              <a:gd name="connsiteY379" fmla="*/ 303866 h 411614"/>
              <a:gd name="connsiteX380" fmla="*/ 2227302 w 17229999"/>
              <a:gd name="connsiteY380" fmla="*/ 303866 h 411614"/>
              <a:gd name="connsiteX381" fmla="*/ 2259989 w 17229999"/>
              <a:gd name="connsiteY381" fmla="*/ 271179 h 411614"/>
              <a:gd name="connsiteX382" fmla="*/ 2259989 w 17229999"/>
              <a:gd name="connsiteY382" fmla="*/ 140437 h 411614"/>
              <a:gd name="connsiteX383" fmla="*/ 2227302 w 17229999"/>
              <a:gd name="connsiteY383" fmla="*/ 107750 h 411614"/>
              <a:gd name="connsiteX384" fmla="*/ 1787535 w 17229999"/>
              <a:gd name="connsiteY384" fmla="*/ 107750 h 411614"/>
              <a:gd name="connsiteX385" fmla="*/ 1754848 w 17229999"/>
              <a:gd name="connsiteY385" fmla="*/ 140437 h 411614"/>
              <a:gd name="connsiteX386" fmla="*/ 1754848 w 17229999"/>
              <a:gd name="connsiteY386" fmla="*/ 271179 h 411614"/>
              <a:gd name="connsiteX387" fmla="*/ 1787535 w 17229999"/>
              <a:gd name="connsiteY387" fmla="*/ 303866 h 411614"/>
              <a:gd name="connsiteX388" fmla="*/ 1919826 w 17229999"/>
              <a:gd name="connsiteY388" fmla="*/ 303866 h 411614"/>
              <a:gd name="connsiteX389" fmla="*/ 1952513 w 17229999"/>
              <a:gd name="connsiteY389" fmla="*/ 271179 h 411614"/>
              <a:gd name="connsiteX390" fmla="*/ 1952513 w 17229999"/>
              <a:gd name="connsiteY390" fmla="*/ 140437 h 411614"/>
              <a:gd name="connsiteX391" fmla="*/ 1919826 w 17229999"/>
              <a:gd name="connsiteY391" fmla="*/ 107750 h 411614"/>
              <a:gd name="connsiteX392" fmla="*/ 1480059 w 17229999"/>
              <a:gd name="connsiteY392" fmla="*/ 107750 h 411614"/>
              <a:gd name="connsiteX393" fmla="*/ 1447373 w 17229999"/>
              <a:gd name="connsiteY393" fmla="*/ 140437 h 411614"/>
              <a:gd name="connsiteX394" fmla="*/ 1447373 w 17229999"/>
              <a:gd name="connsiteY394" fmla="*/ 271179 h 411614"/>
              <a:gd name="connsiteX395" fmla="*/ 1480059 w 17229999"/>
              <a:gd name="connsiteY395" fmla="*/ 303866 h 411614"/>
              <a:gd name="connsiteX396" fmla="*/ 1612350 w 17229999"/>
              <a:gd name="connsiteY396" fmla="*/ 303866 h 411614"/>
              <a:gd name="connsiteX397" fmla="*/ 1645037 w 17229999"/>
              <a:gd name="connsiteY397" fmla="*/ 271179 h 411614"/>
              <a:gd name="connsiteX398" fmla="*/ 1645037 w 17229999"/>
              <a:gd name="connsiteY398" fmla="*/ 140437 h 411614"/>
              <a:gd name="connsiteX399" fmla="*/ 1612350 w 17229999"/>
              <a:gd name="connsiteY399" fmla="*/ 107750 h 411614"/>
              <a:gd name="connsiteX400" fmla="*/ 1172584 w 17229999"/>
              <a:gd name="connsiteY400" fmla="*/ 107750 h 411614"/>
              <a:gd name="connsiteX401" fmla="*/ 1139897 w 17229999"/>
              <a:gd name="connsiteY401" fmla="*/ 140437 h 411614"/>
              <a:gd name="connsiteX402" fmla="*/ 1139897 w 17229999"/>
              <a:gd name="connsiteY402" fmla="*/ 271179 h 411614"/>
              <a:gd name="connsiteX403" fmla="*/ 1172584 w 17229999"/>
              <a:gd name="connsiteY403" fmla="*/ 303866 h 411614"/>
              <a:gd name="connsiteX404" fmla="*/ 1304875 w 17229999"/>
              <a:gd name="connsiteY404" fmla="*/ 303866 h 411614"/>
              <a:gd name="connsiteX405" fmla="*/ 1337562 w 17229999"/>
              <a:gd name="connsiteY405" fmla="*/ 271179 h 411614"/>
              <a:gd name="connsiteX406" fmla="*/ 1337562 w 17229999"/>
              <a:gd name="connsiteY406" fmla="*/ 140437 h 411614"/>
              <a:gd name="connsiteX407" fmla="*/ 1304875 w 17229999"/>
              <a:gd name="connsiteY407" fmla="*/ 107750 h 411614"/>
              <a:gd name="connsiteX408" fmla="*/ 865108 w 17229999"/>
              <a:gd name="connsiteY408" fmla="*/ 107750 h 411614"/>
              <a:gd name="connsiteX409" fmla="*/ 832421 w 17229999"/>
              <a:gd name="connsiteY409" fmla="*/ 140437 h 411614"/>
              <a:gd name="connsiteX410" fmla="*/ 832421 w 17229999"/>
              <a:gd name="connsiteY410" fmla="*/ 271179 h 411614"/>
              <a:gd name="connsiteX411" fmla="*/ 865108 w 17229999"/>
              <a:gd name="connsiteY411" fmla="*/ 303866 h 411614"/>
              <a:gd name="connsiteX412" fmla="*/ 997399 w 17229999"/>
              <a:gd name="connsiteY412" fmla="*/ 303866 h 411614"/>
              <a:gd name="connsiteX413" fmla="*/ 1030086 w 17229999"/>
              <a:gd name="connsiteY413" fmla="*/ 271179 h 411614"/>
              <a:gd name="connsiteX414" fmla="*/ 1030086 w 17229999"/>
              <a:gd name="connsiteY414" fmla="*/ 140437 h 411614"/>
              <a:gd name="connsiteX415" fmla="*/ 997399 w 17229999"/>
              <a:gd name="connsiteY415" fmla="*/ 107750 h 411614"/>
              <a:gd name="connsiteX416" fmla="*/ 557632 w 17229999"/>
              <a:gd name="connsiteY416" fmla="*/ 107750 h 411614"/>
              <a:gd name="connsiteX417" fmla="*/ 524945 w 17229999"/>
              <a:gd name="connsiteY417" fmla="*/ 140437 h 411614"/>
              <a:gd name="connsiteX418" fmla="*/ 524945 w 17229999"/>
              <a:gd name="connsiteY418" fmla="*/ 271179 h 411614"/>
              <a:gd name="connsiteX419" fmla="*/ 557632 w 17229999"/>
              <a:gd name="connsiteY419" fmla="*/ 303866 h 411614"/>
              <a:gd name="connsiteX420" fmla="*/ 689923 w 17229999"/>
              <a:gd name="connsiteY420" fmla="*/ 303866 h 411614"/>
              <a:gd name="connsiteX421" fmla="*/ 722610 w 17229999"/>
              <a:gd name="connsiteY421" fmla="*/ 271179 h 411614"/>
              <a:gd name="connsiteX422" fmla="*/ 722610 w 17229999"/>
              <a:gd name="connsiteY422" fmla="*/ 140437 h 411614"/>
              <a:gd name="connsiteX423" fmla="*/ 689923 w 17229999"/>
              <a:gd name="connsiteY423" fmla="*/ 107750 h 411614"/>
              <a:gd name="connsiteX424" fmla="*/ 250154 w 17229999"/>
              <a:gd name="connsiteY424" fmla="*/ 107750 h 411614"/>
              <a:gd name="connsiteX425" fmla="*/ 217467 w 17229999"/>
              <a:gd name="connsiteY425" fmla="*/ 140437 h 411614"/>
              <a:gd name="connsiteX426" fmla="*/ 217467 w 17229999"/>
              <a:gd name="connsiteY426" fmla="*/ 271179 h 411614"/>
              <a:gd name="connsiteX427" fmla="*/ 250154 w 17229999"/>
              <a:gd name="connsiteY427" fmla="*/ 303866 h 411614"/>
              <a:gd name="connsiteX428" fmla="*/ 382445 w 17229999"/>
              <a:gd name="connsiteY428" fmla="*/ 303866 h 411614"/>
              <a:gd name="connsiteX429" fmla="*/ 415132 w 17229999"/>
              <a:gd name="connsiteY429" fmla="*/ 271179 h 411614"/>
              <a:gd name="connsiteX430" fmla="*/ 415132 w 17229999"/>
              <a:gd name="connsiteY430" fmla="*/ 140437 h 411614"/>
              <a:gd name="connsiteX431" fmla="*/ 382445 w 17229999"/>
              <a:gd name="connsiteY431" fmla="*/ 107750 h 411614"/>
              <a:gd name="connsiteX432" fmla="*/ 8615942 w 17229999"/>
              <a:gd name="connsiteY432" fmla="*/ 0 h 411614"/>
              <a:gd name="connsiteX433" fmla="*/ 17229999 w 17229999"/>
              <a:gd name="connsiteY433" fmla="*/ 0 h 411614"/>
              <a:gd name="connsiteX434" fmla="*/ 17229999 w 17229999"/>
              <a:gd name="connsiteY434" fmla="*/ 107750 h 411614"/>
              <a:gd name="connsiteX435" fmla="*/ 17167950 w 17229999"/>
              <a:gd name="connsiteY435" fmla="*/ 107750 h 411614"/>
              <a:gd name="connsiteX436" fmla="*/ 17135263 w 17229999"/>
              <a:gd name="connsiteY436" fmla="*/ 140437 h 411614"/>
              <a:gd name="connsiteX437" fmla="*/ 17135263 w 17229999"/>
              <a:gd name="connsiteY437" fmla="*/ 271179 h 411614"/>
              <a:gd name="connsiteX438" fmla="*/ 17167950 w 17229999"/>
              <a:gd name="connsiteY438" fmla="*/ 303866 h 411614"/>
              <a:gd name="connsiteX439" fmla="*/ 17229999 w 17229999"/>
              <a:gd name="connsiteY439" fmla="*/ 303866 h 411614"/>
              <a:gd name="connsiteX440" fmla="*/ 17229999 w 17229999"/>
              <a:gd name="connsiteY440" fmla="*/ 411614 h 411614"/>
              <a:gd name="connsiteX441" fmla="*/ 8615942 w 17229999"/>
              <a:gd name="connsiteY441" fmla="*/ 411614 h 411614"/>
              <a:gd name="connsiteX442" fmla="*/ 8615942 w 17229999"/>
              <a:gd name="connsiteY442" fmla="*/ 303866 h 411614"/>
              <a:gd name="connsiteX443" fmla="*/ 8690913 w 17229999"/>
              <a:gd name="connsiteY443" fmla="*/ 303866 h 411614"/>
              <a:gd name="connsiteX444" fmla="*/ 8723600 w 17229999"/>
              <a:gd name="connsiteY444" fmla="*/ 271179 h 411614"/>
              <a:gd name="connsiteX445" fmla="*/ 8723600 w 17229999"/>
              <a:gd name="connsiteY445" fmla="*/ 140437 h 411614"/>
              <a:gd name="connsiteX446" fmla="*/ 8690913 w 17229999"/>
              <a:gd name="connsiteY446" fmla="*/ 107750 h 411614"/>
              <a:gd name="connsiteX447" fmla="*/ 8615942 w 17229999"/>
              <a:gd name="connsiteY447" fmla="*/ 107750 h 411614"/>
              <a:gd name="connsiteX448" fmla="*/ 0 w 17229999"/>
              <a:gd name="connsiteY448" fmla="*/ 0 h 411614"/>
              <a:gd name="connsiteX449" fmla="*/ 8614057 w 17229999"/>
              <a:gd name="connsiteY449" fmla="*/ 0 h 411614"/>
              <a:gd name="connsiteX450" fmla="*/ 8614057 w 17229999"/>
              <a:gd name="connsiteY450" fmla="*/ 107750 h 411614"/>
              <a:gd name="connsiteX451" fmla="*/ 8552008 w 17229999"/>
              <a:gd name="connsiteY451" fmla="*/ 107750 h 411614"/>
              <a:gd name="connsiteX452" fmla="*/ 8519321 w 17229999"/>
              <a:gd name="connsiteY452" fmla="*/ 140437 h 411614"/>
              <a:gd name="connsiteX453" fmla="*/ 8519321 w 17229999"/>
              <a:gd name="connsiteY453" fmla="*/ 271179 h 411614"/>
              <a:gd name="connsiteX454" fmla="*/ 8552008 w 17229999"/>
              <a:gd name="connsiteY454" fmla="*/ 303866 h 411614"/>
              <a:gd name="connsiteX455" fmla="*/ 8614057 w 17229999"/>
              <a:gd name="connsiteY455" fmla="*/ 303866 h 411614"/>
              <a:gd name="connsiteX456" fmla="*/ 8614057 w 17229999"/>
              <a:gd name="connsiteY456" fmla="*/ 411614 h 411614"/>
              <a:gd name="connsiteX457" fmla="*/ 0 w 17229999"/>
              <a:gd name="connsiteY457" fmla="*/ 411614 h 411614"/>
              <a:gd name="connsiteX458" fmla="*/ 0 w 17229999"/>
              <a:gd name="connsiteY458" fmla="*/ 303866 h 411614"/>
              <a:gd name="connsiteX459" fmla="*/ 74971 w 17229999"/>
              <a:gd name="connsiteY459" fmla="*/ 303866 h 411614"/>
              <a:gd name="connsiteX460" fmla="*/ 107658 w 17229999"/>
              <a:gd name="connsiteY460" fmla="*/ 271179 h 411614"/>
              <a:gd name="connsiteX461" fmla="*/ 107658 w 17229999"/>
              <a:gd name="connsiteY461" fmla="*/ 140437 h 411614"/>
              <a:gd name="connsiteX462" fmla="*/ 74971 w 17229999"/>
              <a:gd name="connsiteY462" fmla="*/ 107750 h 411614"/>
              <a:gd name="connsiteX463" fmla="*/ 0 w 17229999"/>
              <a:gd name="connsiteY463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</a:cxnLst>
            <a:rect l="l" t="t" r="r" b="b"/>
            <a:pathLst>
              <a:path w="17229999" h="411614">
                <a:moveTo>
                  <a:pt x="16860472" y="107750"/>
                </a:moveTo>
                <a:cubicBezTo>
                  <a:pt x="16842419" y="107750"/>
                  <a:pt x="16827785" y="122384"/>
                  <a:pt x="16827785" y="140437"/>
                </a:cubicBezTo>
                <a:lnTo>
                  <a:pt x="16827785" y="271179"/>
                </a:lnTo>
                <a:cubicBezTo>
                  <a:pt x="16827785" y="289232"/>
                  <a:pt x="16842419" y="303866"/>
                  <a:pt x="16860472" y="303866"/>
                </a:cubicBezTo>
                <a:lnTo>
                  <a:pt x="16992763" y="303866"/>
                </a:lnTo>
                <a:cubicBezTo>
                  <a:pt x="17010816" y="303866"/>
                  <a:pt x="17025450" y="289232"/>
                  <a:pt x="17025450" y="271179"/>
                </a:cubicBezTo>
                <a:lnTo>
                  <a:pt x="17025450" y="140437"/>
                </a:lnTo>
                <a:cubicBezTo>
                  <a:pt x="17025450" y="122384"/>
                  <a:pt x="17010816" y="107750"/>
                  <a:pt x="16992763" y="107750"/>
                </a:cubicBezTo>
                <a:close/>
                <a:moveTo>
                  <a:pt x="16552996" y="107750"/>
                </a:moveTo>
                <a:cubicBezTo>
                  <a:pt x="16534943" y="107750"/>
                  <a:pt x="16520309" y="122384"/>
                  <a:pt x="16520309" y="140437"/>
                </a:cubicBezTo>
                <a:lnTo>
                  <a:pt x="16520309" y="271179"/>
                </a:lnTo>
                <a:cubicBezTo>
                  <a:pt x="16520309" y="289232"/>
                  <a:pt x="16534943" y="303866"/>
                  <a:pt x="16552996" y="303866"/>
                </a:cubicBezTo>
                <a:lnTo>
                  <a:pt x="16685287" y="303866"/>
                </a:lnTo>
                <a:cubicBezTo>
                  <a:pt x="16703340" y="303866"/>
                  <a:pt x="16717974" y="289232"/>
                  <a:pt x="16717974" y="271179"/>
                </a:cubicBezTo>
                <a:lnTo>
                  <a:pt x="16717974" y="140437"/>
                </a:lnTo>
                <a:cubicBezTo>
                  <a:pt x="16717974" y="122384"/>
                  <a:pt x="16703340" y="107750"/>
                  <a:pt x="16685287" y="107750"/>
                </a:cubicBezTo>
                <a:close/>
                <a:moveTo>
                  <a:pt x="16245520" y="107750"/>
                </a:moveTo>
                <a:cubicBezTo>
                  <a:pt x="16227467" y="107750"/>
                  <a:pt x="16212833" y="122384"/>
                  <a:pt x="16212833" y="140437"/>
                </a:cubicBezTo>
                <a:lnTo>
                  <a:pt x="16212833" y="271179"/>
                </a:lnTo>
                <a:cubicBezTo>
                  <a:pt x="16212833" y="289232"/>
                  <a:pt x="16227467" y="303866"/>
                  <a:pt x="16245520" y="303866"/>
                </a:cubicBezTo>
                <a:lnTo>
                  <a:pt x="16377811" y="303866"/>
                </a:lnTo>
                <a:cubicBezTo>
                  <a:pt x="16395864" y="303866"/>
                  <a:pt x="16410498" y="289232"/>
                  <a:pt x="16410498" y="271179"/>
                </a:cubicBezTo>
                <a:lnTo>
                  <a:pt x="16410498" y="140437"/>
                </a:lnTo>
                <a:cubicBezTo>
                  <a:pt x="16410498" y="122384"/>
                  <a:pt x="16395864" y="107750"/>
                  <a:pt x="16377811" y="107750"/>
                </a:cubicBezTo>
                <a:close/>
                <a:moveTo>
                  <a:pt x="15938044" y="107750"/>
                </a:moveTo>
                <a:cubicBezTo>
                  <a:pt x="15919991" y="107750"/>
                  <a:pt x="15905357" y="122384"/>
                  <a:pt x="15905357" y="140437"/>
                </a:cubicBezTo>
                <a:lnTo>
                  <a:pt x="15905357" y="271179"/>
                </a:lnTo>
                <a:cubicBezTo>
                  <a:pt x="15905357" y="289232"/>
                  <a:pt x="15919991" y="303866"/>
                  <a:pt x="15938044" y="303866"/>
                </a:cubicBezTo>
                <a:lnTo>
                  <a:pt x="16070335" y="303866"/>
                </a:lnTo>
                <a:cubicBezTo>
                  <a:pt x="16088388" y="303866"/>
                  <a:pt x="16103022" y="289232"/>
                  <a:pt x="16103022" y="271179"/>
                </a:cubicBezTo>
                <a:lnTo>
                  <a:pt x="16103022" y="140437"/>
                </a:lnTo>
                <a:cubicBezTo>
                  <a:pt x="16103022" y="122384"/>
                  <a:pt x="16088388" y="107750"/>
                  <a:pt x="16070335" y="107750"/>
                </a:cubicBezTo>
                <a:close/>
                <a:moveTo>
                  <a:pt x="15630568" y="107750"/>
                </a:moveTo>
                <a:cubicBezTo>
                  <a:pt x="15612515" y="107750"/>
                  <a:pt x="15597881" y="122384"/>
                  <a:pt x="15597881" y="140437"/>
                </a:cubicBezTo>
                <a:lnTo>
                  <a:pt x="15597881" y="271179"/>
                </a:lnTo>
                <a:cubicBezTo>
                  <a:pt x="15597881" y="289232"/>
                  <a:pt x="15612515" y="303866"/>
                  <a:pt x="15630568" y="303866"/>
                </a:cubicBezTo>
                <a:lnTo>
                  <a:pt x="15762859" y="303866"/>
                </a:lnTo>
                <a:cubicBezTo>
                  <a:pt x="15780912" y="303866"/>
                  <a:pt x="15795546" y="289232"/>
                  <a:pt x="15795546" y="271179"/>
                </a:cubicBezTo>
                <a:lnTo>
                  <a:pt x="15795546" y="140437"/>
                </a:lnTo>
                <a:cubicBezTo>
                  <a:pt x="15795546" y="122384"/>
                  <a:pt x="15780912" y="107750"/>
                  <a:pt x="15762859" y="107750"/>
                </a:cubicBezTo>
                <a:close/>
                <a:moveTo>
                  <a:pt x="15323092" y="107750"/>
                </a:moveTo>
                <a:cubicBezTo>
                  <a:pt x="15305039" y="107750"/>
                  <a:pt x="15290405" y="122384"/>
                  <a:pt x="15290405" y="140437"/>
                </a:cubicBezTo>
                <a:lnTo>
                  <a:pt x="15290405" y="271179"/>
                </a:lnTo>
                <a:cubicBezTo>
                  <a:pt x="15290405" y="289232"/>
                  <a:pt x="15305039" y="303866"/>
                  <a:pt x="15323092" y="303866"/>
                </a:cubicBezTo>
                <a:lnTo>
                  <a:pt x="15455383" y="303866"/>
                </a:lnTo>
                <a:cubicBezTo>
                  <a:pt x="15473436" y="303866"/>
                  <a:pt x="15488070" y="289232"/>
                  <a:pt x="15488070" y="271179"/>
                </a:cubicBezTo>
                <a:lnTo>
                  <a:pt x="15488070" y="140437"/>
                </a:lnTo>
                <a:cubicBezTo>
                  <a:pt x="15488070" y="122384"/>
                  <a:pt x="15473436" y="107750"/>
                  <a:pt x="15455383" y="107750"/>
                </a:cubicBezTo>
                <a:close/>
                <a:moveTo>
                  <a:pt x="15015616" y="107750"/>
                </a:moveTo>
                <a:cubicBezTo>
                  <a:pt x="14997563" y="107750"/>
                  <a:pt x="14982929" y="122384"/>
                  <a:pt x="14982929" y="140437"/>
                </a:cubicBezTo>
                <a:lnTo>
                  <a:pt x="14982929" y="271179"/>
                </a:lnTo>
                <a:cubicBezTo>
                  <a:pt x="14982929" y="289232"/>
                  <a:pt x="14997563" y="303866"/>
                  <a:pt x="15015616" y="303866"/>
                </a:cubicBezTo>
                <a:lnTo>
                  <a:pt x="15147907" y="303866"/>
                </a:lnTo>
                <a:cubicBezTo>
                  <a:pt x="15165960" y="303866"/>
                  <a:pt x="15180594" y="289232"/>
                  <a:pt x="15180594" y="271179"/>
                </a:cubicBezTo>
                <a:lnTo>
                  <a:pt x="15180594" y="140437"/>
                </a:lnTo>
                <a:cubicBezTo>
                  <a:pt x="15180594" y="122384"/>
                  <a:pt x="15165960" y="107750"/>
                  <a:pt x="15147907" y="107750"/>
                </a:cubicBezTo>
                <a:close/>
                <a:moveTo>
                  <a:pt x="14708140" y="107750"/>
                </a:moveTo>
                <a:cubicBezTo>
                  <a:pt x="14690087" y="107750"/>
                  <a:pt x="14675453" y="122384"/>
                  <a:pt x="14675453" y="140437"/>
                </a:cubicBezTo>
                <a:lnTo>
                  <a:pt x="14675453" y="271179"/>
                </a:lnTo>
                <a:cubicBezTo>
                  <a:pt x="14675453" y="289232"/>
                  <a:pt x="14690087" y="303866"/>
                  <a:pt x="14708140" y="303866"/>
                </a:cubicBezTo>
                <a:lnTo>
                  <a:pt x="14840431" y="303866"/>
                </a:lnTo>
                <a:cubicBezTo>
                  <a:pt x="14858484" y="303866"/>
                  <a:pt x="14873118" y="289232"/>
                  <a:pt x="14873118" y="271179"/>
                </a:cubicBezTo>
                <a:lnTo>
                  <a:pt x="14873118" y="140437"/>
                </a:lnTo>
                <a:cubicBezTo>
                  <a:pt x="14873118" y="122384"/>
                  <a:pt x="14858484" y="107750"/>
                  <a:pt x="14840431" y="107750"/>
                </a:cubicBezTo>
                <a:close/>
                <a:moveTo>
                  <a:pt x="14400664" y="107750"/>
                </a:moveTo>
                <a:cubicBezTo>
                  <a:pt x="14382611" y="107750"/>
                  <a:pt x="14367977" y="122384"/>
                  <a:pt x="14367977" y="140437"/>
                </a:cubicBezTo>
                <a:lnTo>
                  <a:pt x="14367977" y="271179"/>
                </a:lnTo>
                <a:cubicBezTo>
                  <a:pt x="14367977" y="289232"/>
                  <a:pt x="14382611" y="303866"/>
                  <a:pt x="14400664" y="303866"/>
                </a:cubicBezTo>
                <a:lnTo>
                  <a:pt x="14532955" y="303866"/>
                </a:lnTo>
                <a:cubicBezTo>
                  <a:pt x="14551008" y="303866"/>
                  <a:pt x="14565642" y="289232"/>
                  <a:pt x="14565642" y="271179"/>
                </a:cubicBezTo>
                <a:lnTo>
                  <a:pt x="14565642" y="140437"/>
                </a:lnTo>
                <a:cubicBezTo>
                  <a:pt x="14565642" y="122384"/>
                  <a:pt x="14551008" y="107750"/>
                  <a:pt x="14532955" y="107750"/>
                </a:cubicBezTo>
                <a:close/>
                <a:moveTo>
                  <a:pt x="14093188" y="107750"/>
                </a:moveTo>
                <a:cubicBezTo>
                  <a:pt x="14075135" y="107750"/>
                  <a:pt x="14060501" y="122384"/>
                  <a:pt x="14060501" y="140437"/>
                </a:cubicBezTo>
                <a:lnTo>
                  <a:pt x="14060501" y="271179"/>
                </a:lnTo>
                <a:cubicBezTo>
                  <a:pt x="14060501" y="289232"/>
                  <a:pt x="14075135" y="303866"/>
                  <a:pt x="14093188" y="303866"/>
                </a:cubicBezTo>
                <a:lnTo>
                  <a:pt x="14225479" y="303866"/>
                </a:lnTo>
                <a:cubicBezTo>
                  <a:pt x="14243532" y="303866"/>
                  <a:pt x="14258166" y="289232"/>
                  <a:pt x="14258166" y="271179"/>
                </a:cubicBezTo>
                <a:lnTo>
                  <a:pt x="14258166" y="140437"/>
                </a:lnTo>
                <a:cubicBezTo>
                  <a:pt x="14258166" y="122384"/>
                  <a:pt x="14243532" y="107750"/>
                  <a:pt x="14225479" y="107750"/>
                </a:cubicBezTo>
                <a:close/>
                <a:moveTo>
                  <a:pt x="13785712" y="107750"/>
                </a:moveTo>
                <a:cubicBezTo>
                  <a:pt x="13767659" y="107750"/>
                  <a:pt x="13753025" y="122384"/>
                  <a:pt x="13753025" y="140437"/>
                </a:cubicBezTo>
                <a:lnTo>
                  <a:pt x="13753025" y="271179"/>
                </a:lnTo>
                <a:cubicBezTo>
                  <a:pt x="13753025" y="289232"/>
                  <a:pt x="13767659" y="303866"/>
                  <a:pt x="13785712" y="303866"/>
                </a:cubicBezTo>
                <a:lnTo>
                  <a:pt x="13918003" y="303866"/>
                </a:lnTo>
                <a:cubicBezTo>
                  <a:pt x="13936056" y="303866"/>
                  <a:pt x="13950690" y="289232"/>
                  <a:pt x="13950690" y="271179"/>
                </a:cubicBezTo>
                <a:lnTo>
                  <a:pt x="13950690" y="140437"/>
                </a:lnTo>
                <a:cubicBezTo>
                  <a:pt x="13950690" y="122384"/>
                  <a:pt x="13936056" y="107750"/>
                  <a:pt x="13918003" y="107750"/>
                </a:cubicBezTo>
                <a:close/>
                <a:moveTo>
                  <a:pt x="13478236" y="107750"/>
                </a:moveTo>
                <a:cubicBezTo>
                  <a:pt x="13460183" y="107750"/>
                  <a:pt x="13445549" y="122384"/>
                  <a:pt x="13445549" y="140437"/>
                </a:cubicBezTo>
                <a:lnTo>
                  <a:pt x="13445549" y="271179"/>
                </a:lnTo>
                <a:cubicBezTo>
                  <a:pt x="13445549" y="289232"/>
                  <a:pt x="13460183" y="303866"/>
                  <a:pt x="13478236" y="303866"/>
                </a:cubicBezTo>
                <a:lnTo>
                  <a:pt x="13610527" y="303866"/>
                </a:lnTo>
                <a:cubicBezTo>
                  <a:pt x="13628580" y="303866"/>
                  <a:pt x="13643214" y="289232"/>
                  <a:pt x="13643214" y="271179"/>
                </a:cubicBezTo>
                <a:lnTo>
                  <a:pt x="13643214" y="140437"/>
                </a:lnTo>
                <a:cubicBezTo>
                  <a:pt x="13643214" y="122384"/>
                  <a:pt x="13628580" y="107750"/>
                  <a:pt x="13610527" y="107750"/>
                </a:cubicBezTo>
                <a:close/>
                <a:moveTo>
                  <a:pt x="13170760" y="107750"/>
                </a:moveTo>
                <a:cubicBezTo>
                  <a:pt x="13152707" y="107750"/>
                  <a:pt x="13138073" y="122384"/>
                  <a:pt x="13138073" y="140437"/>
                </a:cubicBezTo>
                <a:lnTo>
                  <a:pt x="13138073" y="271179"/>
                </a:lnTo>
                <a:cubicBezTo>
                  <a:pt x="13138073" y="289232"/>
                  <a:pt x="13152707" y="303866"/>
                  <a:pt x="13170760" y="303866"/>
                </a:cubicBezTo>
                <a:lnTo>
                  <a:pt x="13303051" y="303866"/>
                </a:lnTo>
                <a:cubicBezTo>
                  <a:pt x="13321104" y="303866"/>
                  <a:pt x="13335738" y="289232"/>
                  <a:pt x="13335738" y="271179"/>
                </a:cubicBezTo>
                <a:lnTo>
                  <a:pt x="13335738" y="140437"/>
                </a:lnTo>
                <a:cubicBezTo>
                  <a:pt x="13335738" y="122384"/>
                  <a:pt x="13321104" y="107750"/>
                  <a:pt x="13303051" y="107750"/>
                </a:cubicBezTo>
                <a:close/>
                <a:moveTo>
                  <a:pt x="12863284" y="107750"/>
                </a:moveTo>
                <a:cubicBezTo>
                  <a:pt x="12845231" y="107750"/>
                  <a:pt x="12830597" y="122384"/>
                  <a:pt x="12830597" y="140437"/>
                </a:cubicBezTo>
                <a:lnTo>
                  <a:pt x="12830597" y="271179"/>
                </a:lnTo>
                <a:cubicBezTo>
                  <a:pt x="12830597" y="289232"/>
                  <a:pt x="12845231" y="303866"/>
                  <a:pt x="12863284" y="303866"/>
                </a:cubicBezTo>
                <a:lnTo>
                  <a:pt x="12995575" y="303866"/>
                </a:lnTo>
                <a:cubicBezTo>
                  <a:pt x="13013628" y="303866"/>
                  <a:pt x="13028262" y="289232"/>
                  <a:pt x="13028262" y="271179"/>
                </a:cubicBezTo>
                <a:lnTo>
                  <a:pt x="13028262" y="140437"/>
                </a:lnTo>
                <a:cubicBezTo>
                  <a:pt x="13028262" y="122384"/>
                  <a:pt x="13013628" y="107750"/>
                  <a:pt x="12995575" y="107750"/>
                </a:cubicBezTo>
                <a:close/>
                <a:moveTo>
                  <a:pt x="12555808" y="107750"/>
                </a:moveTo>
                <a:cubicBezTo>
                  <a:pt x="12537755" y="107750"/>
                  <a:pt x="12523121" y="122384"/>
                  <a:pt x="12523121" y="140437"/>
                </a:cubicBezTo>
                <a:lnTo>
                  <a:pt x="12523121" y="271179"/>
                </a:lnTo>
                <a:cubicBezTo>
                  <a:pt x="12523121" y="289232"/>
                  <a:pt x="12537755" y="303866"/>
                  <a:pt x="12555808" y="303866"/>
                </a:cubicBezTo>
                <a:lnTo>
                  <a:pt x="12688099" y="303866"/>
                </a:lnTo>
                <a:cubicBezTo>
                  <a:pt x="12706152" y="303866"/>
                  <a:pt x="12720786" y="289232"/>
                  <a:pt x="12720786" y="271179"/>
                </a:cubicBezTo>
                <a:lnTo>
                  <a:pt x="12720786" y="140437"/>
                </a:lnTo>
                <a:cubicBezTo>
                  <a:pt x="12720786" y="122384"/>
                  <a:pt x="12706152" y="107750"/>
                  <a:pt x="12688099" y="107750"/>
                </a:cubicBezTo>
                <a:close/>
                <a:moveTo>
                  <a:pt x="12248332" y="107750"/>
                </a:moveTo>
                <a:cubicBezTo>
                  <a:pt x="12230279" y="107750"/>
                  <a:pt x="12215645" y="122384"/>
                  <a:pt x="12215645" y="140437"/>
                </a:cubicBezTo>
                <a:lnTo>
                  <a:pt x="12215645" y="271179"/>
                </a:lnTo>
                <a:cubicBezTo>
                  <a:pt x="12215645" y="289232"/>
                  <a:pt x="12230279" y="303866"/>
                  <a:pt x="12248332" y="303866"/>
                </a:cubicBezTo>
                <a:lnTo>
                  <a:pt x="12380623" y="303866"/>
                </a:lnTo>
                <a:cubicBezTo>
                  <a:pt x="12398676" y="303866"/>
                  <a:pt x="12413310" y="289232"/>
                  <a:pt x="12413310" y="271179"/>
                </a:cubicBezTo>
                <a:lnTo>
                  <a:pt x="12413310" y="140437"/>
                </a:lnTo>
                <a:cubicBezTo>
                  <a:pt x="12413310" y="122384"/>
                  <a:pt x="12398676" y="107750"/>
                  <a:pt x="12380623" y="107750"/>
                </a:cubicBezTo>
                <a:close/>
                <a:moveTo>
                  <a:pt x="11940857" y="107750"/>
                </a:moveTo>
                <a:cubicBezTo>
                  <a:pt x="11922804" y="107750"/>
                  <a:pt x="11908170" y="122384"/>
                  <a:pt x="11908170" y="140437"/>
                </a:cubicBezTo>
                <a:lnTo>
                  <a:pt x="11908170" y="271179"/>
                </a:lnTo>
                <a:cubicBezTo>
                  <a:pt x="11908170" y="289232"/>
                  <a:pt x="11922804" y="303866"/>
                  <a:pt x="11940857" y="303866"/>
                </a:cubicBezTo>
                <a:lnTo>
                  <a:pt x="12073148" y="303866"/>
                </a:lnTo>
                <a:cubicBezTo>
                  <a:pt x="12091201" y="303866"/>
                  <a:pt x="12105834" y="289232"/>
                  <a:pt x="12105834" y="271179"/>
                </a:cubicBezTo>
                <a:lnTo>
                  <a:pt x="12105834" y="140437"/>
                </a:lnTo>
                <a:cubicBezTo>
                  <a:pt x="12105834" y="122384"/>
                  <a:pt x="12091201" y="107750"/>
                  <a:pt x="12073148" y="107750"/>
                </a:cubicBezTo>
                <a:close/>
                <a:moveTo>
                  <a:pt x="11633381" y="107750"/>
                </a:moveTo>
                <a:cubicBezTo>
                  <a:pt x="11615329" y="107750"/>
                  <a:pt x="11600693" y="122384"/>
                  <a:pt x="11600693" y="140437"/>
                </a:cubicBezTo>
                <a:lnTo>
                  <a:pt x="11600693" y="271179"/>
                </a:lnTo>
                <a:cubicBezTo>
                  <a:pt x="11600693" y="289232"/>
                  <a:pt x="11615329" y="303866"/>
                  <a:pt x="11633381" y="303866"/>
                </a:cubicBezTo>
                <a:lnTo>
                  <a:pt x="11765672" y="303866"/>
                </a:lnTo>
                <a:cubicBezTo>
                  <a:pt x="11783725" y="303866"/>
                  <a:pt x="11798359" y="289232"/>
                  <a:pt x="11798359" y="271179"/>
                </a:cubicBezTo>
                <a:lnTo>
                  <a:pt x="11798359" y="140437"/>
                </a:lnTo>
                <a:cubicBezTo>
                  <a:pt x="11798359" y="122384"/>
                  <a:pt x="11783725" y="107750"/>
                  <a:pt x="11765672" y="107750"/>
                </a:cubicBezTo>
                <a:close/>
                <a:moveTo>
                  <a:pt x="11325905" y="107750"/>
                </a:moveTo>
                <a:cubicBezTo>
                  <a:pt x="11307852" y="107750"/>
                  <a:pt x="11293218" y="122384"/>
                  <a:pt x="11293218" y="140437"/>
                </a:cubicBezTo>
                <a:lnTo>
                  <a:pt x="11293218" y="271179"/>
                </a:lnTo>
                <a:cubicBezTo>
                  <a:pt x="11293218" y="289232"/>
                  <a:pt x="11307852" y="303866"/>
                  <a:pt x="11325905" y="303866"/>
                </a:cubicBezTo>
                <a:lnTo>
                  <a:pt x="11458197" y="303866"/>
                </a:lnTo>
                <a:cubicBezTo>
                  <a:pt x="11476249" y="303866"/>
                  <a:pt x="11490883" y="289232"/>
                  <a:pt x="11490883" y="271179"/>
                </a:cubicBezTo>
                <a:lnTo>
                  <a:pt x="11490883" y="140437"/>
                </a:lnTo>
                <a:cubicBezTo>
                  <a:pt x="11490883" y="122384"/>
                  <a:pt x="11476249" y="107750"/>
                  <a:pt x="11458197" y="107750"/>
                </a:cubicBezTo>
                <a:close/>
                <a:moveTo>
                  <a:pt x="11018430" y="107750"/>
                </a:moveTo>
                <a:cubicBezTo>
                  <a:pt x="11000376" y="107750"/>
                  <a:pt x="10985742" y="122384"/>
                  <a:pt x="10985742" y="140437"/>
                </a:cubicBezTo>
                <a:lnTo>
                  <a:pt x="10985742" y="271179"/>
                </a:lnTo>
                <a:cubicBezTo>
                  <a:pt x="10985742" y="289232"/>
                  <a:pt x="11000376" y="303866"/>
                  <a:pt x="11018430" y="303866"/>
                </a:cubicBezTo>
                <a:lnTo>
                  <a:pt x="11150720" y="303866"/>
                </a:lnTo>
                <a:cubicBezTo>
                  <a:pt x="11168774" y="303866"/>
                  <a:pt x="11183407" y="289232"/>
                  <a:pt x="11183407" y="271179"/>
                </a:cubicBezTo>
                <a:lnTo>
                  <a:pt x="11183407" y="140437"/>
                </a:lnTo>
                <a:cubicBezTo>
                  <a:pt x="11183407" y="122384"/>
                  <a:pt x="11168774" y="107750"/>
                  <a:pt x="11150720" y="107750"/>
                </a:cubicBezTo>
                <a:close/>
                <a:moveTo>
                  <a:pt x="10710954" y="107750"/>
                </a:moveTo>
                <a:cubicBezTo>
                  <a:pt x="10692900" y="107750"/>
                  <a:pt x="10678266" y="122384"/>
                  <a:pt x="10678266" y="140437"/>
                </a:cubicBezTo>
                <a:lnTo>
                  <a:pt x="10678266" y="271179"/>
                </a:lnTo>
                <a:cubicBezTo>
                  <a:pt x="10678266" y="289232"/>
                  <a:pt x="10692900" y="303866"/>
                  <a:pt x="10710954" y="303866"/>
                </a:cubicBezTo>
                <a:lnTo>
                  <a:pt x="10843244" y="303866"/>
                </a:lnTo>
                <a:cubicBezTo>
                  <a:pt x="10861298" y="303866"/>
                  <a:pt x="10875931" y="289232"/>
                  <a:pt x="10875931" y="271179"/>
                </a:cubicBezTo>
                <a:lnTo>
                  <a:pt x="10875931" y="140437"/>
                </a:lnTo>
                <a:cubicBezTo>
                  <a:pt x="10875931" y="122384"/>
                  <a:pt x="10861298" y="107750"/>
                  <a:pt x="10843244" y="107750"/>
                </a:cubicBezTo>
                <a:close/>
                <a:moveTo>
                  <a:pt x="10403477" y="107750"/>
                </a:moveTo>
                <a:cubicBezTo>
                  <a:pt x="10385424" y="107750"/>
                  <a:pt x="10370790" y="122384"/>
                  <a:pt x="10370790" y="140437"/>
                </a:cubicBezTo>
                <a:lnTo>
                  <a:pt x="10370790" y="271179"/>
                </a:lnTo>
                <a:cubicBezTo>
                  <a:pt x="10370790" y="289232"/>
                  <a:pt x="10385424" y="303866"/>
                  <a:pt x="10403477" y="303866"/>
                </a:cubicBezTo>
                <a:lnTo>
                  <a:pt x="10535768" y="303866"/>
                </a:lnTo>
                <a:cubicBezTo>
                  <a:pt x="10553821" y="303866"/>
                  <a:pt x="10568455" y="289232"/>
                  <a:pt x="10568455" y="271179"/>
                </a:cubicBezTo>
                <a:lnTo>
                  <a:pt x="10568455" y="140437"/>
                </a:lnTo>
                <a:cubicBezTo>
                  <a:pt x="10568455" y="122384"/>
                  <a:pt x="10553821" y="107750"/>
                  <a:pt x="10535768" y="107750"/>
                </a:cubicBezTo>
                <a:close/>
                <a:moveTo>
                  <a:pt x="10096001" y="107750"/>
                </a:moveTo>
                <a:cubicBezTo>
                  <a:pt x="10077948" y="107750"/>
                  <a:pt x="10063315" y="122384"/>
                  <a:pt x="10063315" y="140437"/>
                </a:cubicBezTo>
                <a:lnTo>
                  <a:pt x="10063315" y="271179"/>
                </a:lnTo>
                <a:cubicBezTo>
                  <a:pt x="10063315" y="289232"/>
                  <a:pt x="10077948" y="303866"/>
                  <a:pt x="10096001" y="303866"/>
                </a:cubicBezTo>
                <a:lnTo>
                  <a:pt x="10228292" y="303866"/>
                </a:lnTo>
                <a:cubicBezTo>
                  <a:pt x="10246345" y="303866"/>
                  <a:pt x="10260979" y="289232"/>
                  <a:pt x="10260979" y="271179"/>
                </a:cubicBezTo>
                <a:lnTo>
                  <a:pt x="10260979" y="140437"/>
                </a:lnTo>
                <a:cubicBezTo>
                  <a:pt x="10260979" y="122384"/>
                  <a:pt x="10246345" y="107750"/>
                  <a:pt x="10228292" y="107750"/>
                </a:cubicBezTo>
                <a:close/>
                <a:moveTo>
                  <a:pt x="9788526" y="107750"/>
                </a:moveTo>
                <a:cubicBezTo>
                  <a:pt x="9770473" y="107750"/>
                  <a:pt x="9755839" y="122384"/>
                  <a:pt x="9755839" y="140437"/>
                </a:cubicBezTo>
                <a:lnTo>
                  <a:pt x="9755839" y="271179"/>
                </a:lnTo>
                <a:cubicBezTo>
                  <a:pt x="9755839" y="289232"/>
                  <a:pt x="9770473" y="303866"/>
                  <a:pt x="9788526" y="303866"/>
                </a:cubicBezTo>
                <a:lnTo>
                  <a:pt x="9920817" y="303866"/>
                </a:lnTo>
                <a:cubicBezTo>
                  <a:pt x="9938870" y="303866"/>
                  <a:pt x="9953504" y="289232"/>
                  <a:pt x="9953504" y="271179"/>
                </a:cubicBezTo>
                <a:lnTo>
                  <a:pt x="9953504" y="140437"/>
                </a:lnTo>
                <a:cubicBezTo>
                  <a:pt x="9953504" y="122384"/>
                  <a:pt x="9938870" y="107750"/>
                  <a:pt x="9920817" y="107750"/>
                </a:cubicBezTo>
                <a:close/>
                <a:moveTo>
                  <a:pt x="9481050" y="107750"/>
                </a:moveTo>
                <a:cubicBezTo>
                  <a:pt x="9462997" y="107750"/>
                  <a:pt x="9448363" y="122384"/>
                  <a:pt x="9448363" y="140437"/>
                </a:cubicBezTo>
                <a:lnTo>
                  <a:pt x="9448363" y="271179"/>
                </a:lnTo>
                <a:cubicBezTo>
                  <a:pt x="9448363" y="289232"/>
                  <a:pt x="9462997" y="303866"/>
                  <a:pt x="9481050" y="303866"/>
                </a:cubicBezTo>
                <a:lnTo>
                  <a:pt x="9613341" y="303866"/>
                </a:lnTo>
                <a:cubicBezTo>
                  <a:pt x="9631394" y="303866"/>
                  <a:pt x="9646028" y="289232"/>
                  <a:pt x="9646028" y="271179"/>
                </a:cubicBezTo>
                <a:lnTo>
                  <a:pt x="9646028" y="140437"/>
                </a:lnTo>
                <a:cubicBezTo>
                  <a:pt x="9646028" y="122384"/>
                  <a:pt x="9631394" y="107750"/>
                  <a:pt x="9613341" y="107750"/>
                </a:cubicBezTo>
                <a:close/>
                <a:moveTo>
                  <a:pt x="9173574" y="107750"/>
                </a:moveTo>
                <a:cubicBezTo>
                  <a:pt x="9155521" y="107750"/>
                  <a:pt x="9140887" y="122384"/>
                  <a:pt x="9140887" y="140437"/>
                </a:cubicBezTo>
                <a:lnTo>
                  <a:pt x="9140887" y="271179"/>
                </a:lnTo>
                <a:cubicBezTo>
                  <a:pt x="9140887" y="289232"/>
                  <a:pt x="9155521" y="303866"/>
                  <a:pt x="9173574" y="303866"/>
                </a:cubicBezTo>
                <a:lnTo>
                  <a:pt x="9305865" y="303866"/>
                </a:lnTo>
                <a:cubicBezTo>
                  <a:pt x="9323918" y="303866"/>
                  <a:pt x="9338552" y="289232"/>
                  <a:pt x="9338552" y="271179"/>
                </a:cubicBezTo>
                <a:lnTo>
                  <a:pt x="9338552" y="140437"/>
                </a:lnTo>
                <a:cubicBezTo>
                  <a:pt x="9338552" y="122384"/>
                  <a:pt x="9323918" y="107750"/>
                  <a:pt x="9305865" y="107750"/>
                </a:cubicBezTo>
                <a:close/>
                <a:moveTo>
                  <a:pt x="8866096" y="107750"/>
                </a:moveTo>
                <a:cubicBezTo>
                  <a:pt x="8848043" y="107750"/>
                  <a:pt x="8833409" y="122384"/>
                  <a:pt x="8833409" y="140437"/>
                </a:cubicBezTo>
                <a:lnTo>
                  <a:pt x="8833409" y="271179"/>
                </a:lnTo>
                <a:cubicBezTo>
                  <a:pt x="8833409" y="289232"/>
                  <a:pt x="8848043" y="303866"/>
                  <a:pt x="8866096" y="303866"/>
                </a:cubicBezTo>
                <a:lnTo>
                  <a:pt x="8998387" y="303866"/>
                </a:lnTo>
                <a:cubicBezTo>
                  <a:pt x="9016440" y="303866"/>
                  <a:pt x="9031074" y="289232"/>
                  <a:pt x="9031074" y="271179"/>
                </a:cubicBezTo>
                <a:lnTo>
                  <a:pt x="9031074" y="140437"/>
                </a:lnTo>
                <a:cubicBezTo>
                  <a:pt x="9031074" y="122384"/>
                  <a:pt x="9016440" y="107750"/>
                  <a:pt x="8998387" y="107750"/>
                </a:cubicBezTo>
                <a:close/>
                <a:moveTo>
                  <a:pt x="8244530" y="107750"/>
                </a:moveTo>
                <a:cubicBezTo>
                  <a:pt x="8226477" y="107750"/>
                  <a:pt x="8211843" y="122384"/>
                  <a:pt x="8211843" y="140437"/>
                </a:cubicBezTo>
                <a:lnTo>
                  <a:pt x="8211843" y="271179"/>
                </a:lnTo>
                <a:cubicBezTo>
                  <a:pt x="8211843" y="289232"/>
                  <a:pt x="8226477" y="303866"/>
                  <a:pt x="8244530" y="303866"/>
                </a:cubicBezTo>
                <a:lnTo>
                  <a:pt x="8376821" y="303866"/>
                </a:lnTo>
                <a:cubicBezTo>
                  <a:pt x="8394874" y="303866"/>
                  <a:pt x="8409508" y="289232"/>
                  <a:pt x="8409508" y="271179"/>
                </a:cubicBezTo>
                <a:lnTo>
                  <a:pt x="8409508" y="140437"/>
                </a:lnTo>
                <a:cubicBezTo>
                  <a:pt x="8409508" y="122384"/>
                  <a:pt x="8394874" y="107750"/>
                  <a:pt x="8376821" y="107750"/>
                </a:cubicBezTo>
                <a:close/>
                <a:moveTo>
                  <a:pt x="7937054" y="107750"/>
                </a:moveTo>
                <a:cubicBezTo>
                  <a:pt x="7919001" y="107750"/>
                  <a:pt x="7904367" y="122384"/>
                  <a:pt x="7904367" y="140437"/>
                </a:cubicBezTo>
                <a:lnTo>
                  <a:pt x="7904367" y="271179"/>
                </a:lnTo>
                <a:cubicBezTo>
                  <a:pt x="7904367" y="289232"/>
                  <a:pt x="7919001" y="303866"/>
                  <a:pt x="7937054" y="303866"/>
                </a:cubicBezTo>
                <a:lnTo>
                  <a:pt x="8069345" y="303866"/>
                </a:lnTo>
                <a:cubicBezTo>
                  <a:pt x="8087398" y="303866"/>
                  <a:pt x="8102032" y="289232"/>
                  <a:pt x="8102032" y="271179"/>
                </a:cubicBezTo>
                <a:lnTo>
                  <a:pt x="8102032" y="140437"/>
                </a:lnTo>
                <a:cubicBezTo>
                  <a:pt x="8102032" y="122384"/>
                  <a:pt x="8087398" y="107750"/>
                  <a:pt x="8069345" y="107750"/>
                </a:cubicBezTo>
                <a:close/>
                <a:moveTo>
                  <a:pt x="7629578" y="107750"/>
                </a:moveTo>
                <a:cubicBezTo>
                  <a:pt x="7611525" y="107750"/>
                  <a:pt x="7596891" y="122384"/>
                  <a:pt x="7596891" y="140437"/>
                </a:cubicBezTo>
                <a:lnTo>
                  <a:pt x="7596891" y="271179"/>
                </a:lnTo>
                <a:cubicBezTo>
                  <a:pt x="7596891" y="289232"/>
                  <a:pt x="7611525" y="303866"/>
                  <a:pt x="7629578" y="303866"/>
                </a:cubicBezTo>
                <a:lnTo>
                  <a:pt x="7761869" y="303866"/>
                </a:lnTo>
                <a:cubicBezTo>
                  <a:pt x="7779922" y="303866"/>
                  <a:pt x="7794556" y="289232"/>
                  <a:pt x="7794556" y="271179"/>
                </a:cubicBezTo>
                <a:lnTo>
                  <a:pt x="7794556" y="140437"/>
                </a:lnTo>
                <a:cubicBezTo>
                  <a:pt x="7794556" y="122384"/>
                  <a:pt x="7779922" y="107750"/>
                  <a:pt x="7761869" y="107750"/>
                </a:cubicBezTo>
                <a:close/>
                <a:moveTo>
                  <a:pt x="7322102" y="107750"/>
                </a:moveTo>
                <a:cubicBezTo>
                  <a:pt x="7304049" y="107750"/>
                  <a:pt x="7289415" y="122384"/>
                  <a:pt x="7289415" y="140437"/>
                </a:cubicBezTo>
                <a:lnTo>
                  <a:pt x="7289415" y="271179"/>
                </a:lnTo>
                <a:cubicBezTo>
                  <a:pt x="7289415" y="289232"/>
                  <a:pt x="7304049" y="303866"/>
                  <a:pt x="7322102" y="303866"/>
                </a:cubicBezTo>
                <a:lnTo>
                  <a:pt x="7454393" y="303866"/>
                </a:lnTo>
                <a:cubicBezTo>
                  <a:pt x="7472446" y="303866"/>
                  <a:pt x="7487080" y="289232"/>
                  <a:pt x="7487080" y="271179"/>
                </a:cubicBezTo>
                <a:lnTo>
                  <a:pt x="7487080" y="140437"/>
                </a:lnTo>
                <a:cubicBezTo>
                  <a:pt x="7487080" y="122384"/>
                  <a:pt x="7472446" y="107750"/>
                  <a:pt x="7454393" y="107750"/>
                </a:cubicBezTo>
                <a:close/>
                <a:moveTo>
                  <a:pt x="7014626" y="107750"/>
                </a:moveTo>
                <a:cubicBezTo>
                  <a:pt x="6996573" y="107750"/>
                  <a:pt x="6981939" y="122384"/>
                  <a:pt x="6981939" y="140437"/>
                </a:cubicBezTo>
                <a:lnTo>
                  <a:pt x="6981939" y="271179"/>
                </a:lnTo>
                <a:cubicBezTo>
                  <a:pt x="6981939" y="289232"/>
                  <a:pt x="6996573" y="303866"/>
                  <a:pt x="7014626" y="303866"/>
                </a:cubicBezTo>
                <a:lnTo>
                  <a:pt x="7146917" y="303866"/>
                </a:lnTo>
                <a:cubicBezTo>
                  <a:pt x="7164970" y="303866"/>
                  <a:pt x="7179604" y="289232"/>
                  <a:pt x="7179604" y="271179"/>
                </a:cubicBezTo>
                <a:lnTo>
                  <a:pt x="7179604" y="140437"/>
                </a:lnTo>
                <a:cubicBezTo>
                  <a:pt x="7179604" y="122384"/>
                  <a:pt x="7164970" y="107750"/>
                  <a:pt x="7146917" y="107750"/>
                </a:cubicBezTo>
                <a:close/>
                <a:moveTo>
                  <a:pt x="6707150" y="107750"/>
                </a:moveTo>
                <a:cubicBezTo>
                  <a:pt x="6689097" y="107750"/>
                  <a:pt x="6674463" y="122384"/>
                  <a:pt x="6674463" y="140437"/>
                </a:cubicBezTo>
                <a:lnTo>
                  <a:pt x="6674463" y="271179"/>
                </a:lnTo>
                <a:cubicBezTo>
                  <a:pt x="6674463" y="289232"/>
                  <a:pt x="6689097" y="303866"/>
                  <a:pt x="6707150" y="303866"/>
                </a:cubicBezTo>
                <a:lnTo>
                  <a:pt x="6839441" y="303866"/>
                </a:lnTo>
                <a:cubicBezTo>
                  <a:pt x="6857494" y="303866"/>
                  <a:pt x="6872128" y="289232"/>
                  <a:pt x="6872128" y="271179"/>
                </a:cubicBezTo>
                <a:lnTo>
                  <a:pt x="6872128" y="140437"/>
                </a:lnTo>
                <a:cubicBezTo>
                  <a:pt x="6872128" y="122384"/>
                  <a:pt x="6857494" y="107750"/>
                  <a:pt x="6839441" y="107750"/>
                </a:cubicBezTo>
                <a:close/>
                <a:moveTo>
                  <a:pt x="6399674" y="107750"/>
                </a:moveTo>
                <a:cubicBezTo>
                  <a:pt x="6381621" y="107750"/>
                  <a:pt x="6366987" y="122384"/>
                  <a:pt x="6366987" y="140437"/>
                </a:cubicBezTo>
                <a:lnTo>
                  <a:pt x="6366987" y="271179"/>
                </a:lnTo>
                <a:cubicBezTo>
                  <a:pt x="6366987" y="289232"/>
                  <a:pt x="6381621" y="303866"/>
                  <a:pt x="6399674" y="303866"/>
                </a:cubicBezTo>
                <a:lnTo>
                  <a:pt x="6531965" y="303866"/>
                </a:lnTo>
                <a:cubicBezTo>
                  <a:pt x="6550018" y="303866"/>
                  <a:pt x="6564652" y="289232"/>
                  <a:pt x="6564652" y="271179"/>
                </a:cubicBezTo>
                <a:lnTo>
                  <a:pt x="6564652" y="140437"/>
                </a:lnTo>
                <a:cubicBezTo>
                  <a:pt x="6564652" y="122384"/>
                  <a:pt x="6550018" y="107750"/>
                  <a:pt x="6531965" y="107750"/>
                </a:cubicBezTo>
                <a:close/>
                <a:moveTo>
                  <a:pt x="6092198" y="107750"/>
                </a:moveTo>
                <a:cubicBezTo>
                  <a:pt x="6074145" y="107750"/>
                  <a:pt x="6059511" y="122384"/>
                  <a:pt x="6059511" y="140437"/>
                </a:cubicBezTo>
                <a:lnTo>
                  <a:pt x="6059511" y="271179"/>
                </a:lnTo>
                <a:cubicBezTo>
                  <a:pt x="6059511" y="289232"/>
                  <a:pt x="6074145" y="303866"/>
                  <a:pt x="6092198" y="303866"/>
                </a:cubicBezTo>
                <a:lnTo>
                  <a:pt x="6224489" y="303866"/>
                </a:lnTo>
                <a:cubicBezTo>
                  <a:pt x="6242542" y="303866"/>
                  <a:pt x="6257176" y="289232"/>
                  <a:pt x="6257176" y="271179"/>
                </a:cubicBezTo>
                <a:lnTo>
                  <a:pt x="6257176" y="140437"/>
                </a:lnTo>
                <a:cubicBezTo>
                  <a:pt x="6257176" y="122384"/>
                  <a:pt x="6242542" y="107750"/>
                  <a:pt x="6224489" y="107750"/>
                </a:cubicBezTo>
                <a:close/>
                <a:moveTo>
                  <a:pt x="5784722" y="107750"/>
                </a:moveTo>
                <a:cubicBezTo>
                  <a:pt x="5766669" y="107750"/>
                  <a:pt x="5752035" y="122384"/>
                  <a:pt x="5752035" y="140437"/>
                </a:cubicBezTo>
                <a:lnTo>
                  <a:pt x="5752035" y="271179"/>
                </a:lnTo>
                <a:cubicBezTo>
                  <a:pt x="5752035" y="289232"/>
                  <a:pt x="5766669" y="303866"/>
                  <a:pt x="5784722" y="303866"/>
                </a:cubicBezTo>
                <a:lnTo>
                  <a:pt x="5917013" y="303866"/>
                </a:lnTo>
                <a:cubicBezTo>
                  <a:pt x="5935066" y="303866"/>
                  <a:pt x="5949700" y="289232"/>
                  <a:pt x="5949700" y="271179"/>
                </a:cubicBezTo>
                <a:lnTo>
                  <a:pt x="5949700" y="140437"/>
                </a:lnTo>
                <a:cubicBezTo>
                  <a:pt x="5949700" y="122384"/>
                  <a:pt x="5935066" y="107750"/>
                  <a:pt x="5917013" y="107750"/>
                </a:cubicBezTo>
                <a:close/>
                <a:moveTo>
                  <a:pt x="5477246" y="107750"/>
                </a:moveTo>
                <a:cubicBezTo>
                  <a:pt x="5459193" y="107750"/>
                  <a:pt x="5444559" y="122384"/>
                  <a:pt x="5444559" y="140437"/>
                </a:cubicBezTo>
                <a:lnTo>
                  <a:pt x="5444559" y="271179"/>
                </a:lnTo>
                <a:cubicBezTo>
                  <a:pt x="5444559" y="289232"/>
                  <a:pt x="5459193" y="303866"/>
                  <a:pt x="5477246" y="303866"/>
                </a:cubicBezTo>
                <a:lnTo>
                  <a:pt x="5609537" y="303866"/>
                </a:lnTo>
                <a:cubicBezTo>
                  <a:pt x="5627590" y="303866"/>
                  <a:pt x="5642224" y="289232"/>
                  <a:pt x="5642224" y="271179"/>
                </a:cubicBezTo>
                <a:lnTo>
                  <a:pt x="5642224" y="140437"/>
                </a:lnTo>
                <a:cubicBezTo>
                  <a:pt x="5642224" y="122384"/>
                  <a:pt x="5627590" y="107750"/>
                  <a:pt x="5609537" y="107750"/>
                </a:cubicBezTo>
                <a:close/>
                <a:moveTo>
                  <a:pt x="5169770" y="107750"/>
                </a:moveTo>
                <a:cubicBezTo>
                  <a:pt x="5151717" y="107750"/>
                  <a:pt x="5137083" y="122384"/>
                  <a:pt x="5137083" y="140437"/>
                </a:cubicBezTo>
                <a:lnTo>
                  <a:pt x="5137083" y="271179"/>
                </a:lnTo>
                <a:cubicBezTo>
                  <a:pt x="5137083" y="289232"/>
                  <a:pt x="5151717" y="303866"/>
                  <a:pt x="5169770" y="303866"/>
                </a:cubicBezTo>
                <a:lnTo>
                  <a:pt x="5302061" y="303866"/>
                </a:lnTo>
                <a:cubicBezTo>
                  <a:pt x="5320114" y="303866"/>
                  <a:pt x="5334748" y="289232"/>
                  <a:pt x="5334748" y="271179"/>
                </a:cubicBezTo>
                <a:lnTo>
                  <a:pt x="5334748" y="140437"/>
                </a:lnTo>
                <a:cubicBezTo>
                  <a:pt x="5334748" y="122384"/>
                  <a:pt x="5320114" y="107750"/>
                  <a:pt x="5302061" y="107750"/>
                </a:cubicBezTo>
                <a:close/>
                <a:moveTo>
                  <a:pt x="4862294" y="107750"/>
                </a:moveTo>
                <a:cubicBezTo>
                  <a:pt x="4844241" y="107750"/>
                  <a:pt x="4829607" y="122384"/>
                  <a:pt x="4829607" y="140437"/>
                </a:cubicBezTo>
                <a:lnTo>
                  <a:pt x="4829607" y="271179"/>
                </a:lnTo>
                <a:cubicBezTo>
                  <a:pt x="4829607" y="289232"/>
                  <a:pt x="4844241" y="303866"/>
                  <a:pt x="4862294" y="303866"/>
                </a:cubicBezTo>
                <a:lnTo>
                  <a:pt x="4994585" y="303866"/>
                </a:lnTo>
                <a:cubicBezTo>
                  <a:pt x="5012638" y="303866"/>
                  <a:pt x="5027272" y="289232"/>
                  <a:pt x="5027272" y="271179"/>
                </a:cubicBezTo>
                <a:lnTo>
                  <a:pt x="5027272" y="140437"/>
                </a:lnTo>
                <a:cubicBezTo>
                  <a:pt x="5027272" y="122384"/>
                  <a:pt x="5012638" y="107750"/>
                  <a:pt x="4994585" y="107750"/>
                </a:cubicBezTo>
                <a:close/>
                <a:moveTo>
                  <a:pt x="4554818" y="107750"/>
                </a:moveTo>
                <a:cubicBezTo>
                  <a:pt x="4536765" y="107750"/>
                  <a:pt x="4522131" y="122384"/>
                  <a:pt x="4522131" y="140437"/>
                </a:cubicBezTo>
                <a:lnTo>
                  <a:pt x="4522131" y="271179"/>
                </a:lnTo>
                <a:cubicBezTo>
                  <a:pt x="4522131" y="289232"/>
                  <a:pt x="4536765" y="303866"/>
                  <a:pt x="4554818" y="303866"/>
                </a:cubicBezTo>
                <a:lnTo>
                  <a:pt x="4687109" y="303866"/>
                </a:lnTo>
                <a:cubicBezTo>
                  <a:pt x="4705162" y="303866"/>
                  <a:pt x="4719796" y="289232"/>
                  <a:pt x="4719796" y="271179"/>
                </a:cubicBezTo>
                <a:lnTo>
                  <a:pt x="4719796" y="140437"/>
                </a:lnTo>
                <a:cubicBezTo>
                  <a:pt x="4719796" y="122384"/>
                  <a:pt x="4705162" y="107750"/>
                  <a:pt x="4687109" y="107750"/>
                </a:cubicBezTo>
                <a:close/>
                <a:moveTo>
                  <a:pt x="4247342" y="107750"/>
                </a:moveTo>
                <a:cubicBezTo>
                  <a:pt x="4229289" y="107750"/>
                  <a:pt x="4214655" y="122384"/>
                  <a:pt x="4214655" y="140437"/>
                </a:cubicBezTo>
                <a:lnTo>
                  <a:pt x="4214655" y="271179"/>
                </a:lnTo>
                <a:cubicBezTo>
                  <a:pt x="4214655" y="289232"/>
                  <a:pt x="4229289" y="303866"/>
                  <a:pt x="4247342" y="303866"/>
                </a:cubicBezTo>
                <a:lnTo>
                  <a:pt x="4379633" y="303866"/>
                </a:lnTo>
                <a:cubicBezTo>
                  <a:pt x="4397686" y="303866"/>
                  <a:pt x="4412320" y="289232"/>
                  <a:pt x="4412320" y="271179"/>
                </a:cubicBezTo>
                <a:lnTo>
                  <a:pt x="4412320" y="140437"/>
                </a:lnTo>
                <a:cubicBezTo>
                  <a:pt x="4412320" y="122384"/>
                  <a:pt x="4397686" y="107750"/>
                  <a:pt x="4379633" y="107750"/>
                </a:cubicBezTo>
                <a:close/>
                <a:moveTo>
                  <a:pt x="3939866" y="107750"/>
                </a:moveTo>
                <a:cubicBezTo>
                  <a:pt x="3921813" y="107750"/>
                  <a:pt x="3907179" y="122384"/>
                  <a:pt x="3907179" y="140437"/>
                </a:cubicBezTo>
                <a:lnTo>
                  <a:pt x="3907179" y="271179"/>
                </a:lnTo>
                <a:cubicBezTo>
                  <a:pt x="3907179" y="289232"/>
                  <a:pt x="3921813" y="303866"/>
                  <a:pt x="3939866" y="303866"/>
                </a:cubicBezTo>
                <a:lnTo>
                  <a:pt x="4072157" y="303866"/>
                </a:lnTo>
                <a:cubicBezTo>
                  <a:pt x="4090210" y="303866"/>
                  <a:pt x="4104844" y="289232"/>
                  <a:pt x="4104844" y="271179"/>
                </a:cubicBezTo>
                <a:lnTo>
                  <a:pt x="4104844" y="140437"/>
                </a:lnTo>
                <a:cubicBezTo>
                  <a:pt x="4104844" y="122384"/>
                  <a:pt x="4090210" y="107750"/>
                  <a:pt x="4072157" y="107750"/>
                </a:cubicBezTo>
                <a:close/>
                <a:moveTo>
                  <a:pt x="3632390" y="107750"/>
                </a:moveTo>
                <a:cubicBezTo>
                  <a:pt x="3614337" y="107750"/>
                  <a:pt x="3599703" y="122384"/>
                  <a:pt x="3599703" y="140437"/>
                </a:cubicBezTo>
                <a:lnTo>
                  <a:pt x="3599703" y="271179"/>
                </a:lnTo>
                <a:cubicBezTo>
                  <a:pt x="3599703" y="289232"/>
                  <a:pt x="3614337" y="303866"/>
                  <a:pt x="3632390" y="303866"/>
                </a:cubicBezTo>
                <a:lnTo>
                  <a:pt x="3764681" y="303866"/>
                </a:lnTo>
                <a:cubicBezTo>
                  <a:pt x="3782734" y="303866"/>
                  <a:pt x="3797368" y="289232"/>
                  <a:pt x="3797368" y="271179"/>
                </a:cubicBezTo>
                <a:lnTo>
                  <a:pt x="3797368" y="140437"/>
                </a:lnTo>
                <a:cubicBezTo>
                  <a:pt x="3797368" y="122384"/>
                  <a:pt x="3782734" y="107750"/>
                  <a:pt x="3764681" y="107750"/>
                </a:cubicBezTo>
                <a:close/>
                <a:moveTo>
                  <a:pt x="3324915" y="107750"/>
                </a:moveTo>
                <a:cubicBezTo>
                  <a:pt x="3306862" y="107750"/>
                  <a:pt x="3292228" y="122384"/>
                  <a:pt x="3292228" y="140437"/>
                </a:cubicBezTo>
                <a:lnTo>
                  <a:pt x="3292228" y="271179"/>
                </a:lnTo>
                <a:cubicBezTo>
                  <a:pt x="3292228" y="289232"/>
                  <a:pt x="3306862" y="303866"/>
                  <a:pt x="3324915" y="303866"/>
                </a:cubicBezTo>
                <a:lnTo>
                  <a:pt x="3457206" y="303866"/>
                </a:lnTo>
                <a:cubicBezTo>
                  <a:pt x="3475259" y="303866"/>
                  <a:pt x="3489892" y="289232"/>
                  <a:pt x="3489892" y="271179"/>
                </a:cubicBezTo>
                <a:lnTo>
                  <a:pt x="3489892" y="140437"/>
                </a:lnTo>
                <a:cubicBezTo>
                  <a:pt x="3489892" y="122384"/>
                  <a:pt x="3475259" y="107750"/>
                  <a:pt x="3457206" y="107750"/>
                </a:cubicBezTo>
                <a:close/>
                <a:moveTo>
                  <a:pt x="3017439" y="107750"/>
                </a:moveTo>
                <a:cubicBezTo>
                  <a:pt x="2999387" y="107750"/>
                  <a:pt x="2984751" y="122384"/>
                  <a:pt x="2984751" y="140437"/>
                </a:cubicBezTo>
                <a:lnTo>
                  <a:pt x="2984751" y="271179"/>
                </a:lnTo>
                <a:cubicBezTo>
                  <a:pt x="2984751" y="289232"/>
                  <a:pt x="2999387" y="303866"/>
                  <a:pt x="3017439" y="303866"/>
                </a:cubicBezTo>
                <a:lnTo>
                  <a:pt x="3149730" y="303866"/>
                </a:lnTo>
                <a:cubicBezTo>
                  <a:pt x="3167783" y="303866"/>
                  <a:pt x="3182417" y="289232"/>
                  <a:pt x="3182417" y="271179"/>
                </a:cubicBezTo>
                <a:lnTo>
                  <a:pt x="3182417" y="140437"/>
                </a:lnTo>
                <a:cubicBezTo>
                  <a:pt x="3182417" y="122384"/>
                  <a:pt x="3167783" y="107750"/>
                  <a:pt x="3149730" y="107750"/>
                </a:cubicBezTo>
                <a:close/>
                <a:moveTo>
                  <a:pt x="2709963" y="107750"/>
                </a:moveTo>
                <a:cubicBezTo>
                  <a:pt x="2691910" y="107750"/>
                  <a:pt x="2677276" y="122384"/>
                  <a:pt x="2677276" y="140437"/>
                </a:cubicBezTo>
                <a:lnTo>
                  <a:pt x="2677276" y="271179"/>
                </a:lnTo>
                <a:cubicBezTo>
                  <a:pt x="2677276" y="289232"/>
                  <a:pt x="2691910" y="303866"/>
                  <a:pt x="2709963" y="303866"/>
                </a:cubicBezTo>
                <a:lnTo>
                  <a:pt x="2842255" y="303866"/>
                </a:lnTo>
                <a:cubicBezTo>
                  <a:pt x="2860307" y="303866"/>
                  <a:pt x="2874941" y="289232"/>
                  <a:pt x="2874941" y="271179"/>
                </a:cubicBezTo>
                <a:lnTo>
                  <a:pt x="2874941" y="140437"/>
                </a:lnTo>
                <a:cubicBezTo>
                  <a:pt x="2874941" y="122384"/>
                  <a:pt x="2860307" y="107750"/>
                  <a:pt x="2842255" y="107750"/>
                </a:cubicBezTo>
                <a:close/>
                <a:moveTo>
                  <a:pt x="2402488" y="107750"/>
                </a:moveTo>
                <a:cubicBezTo>
                  <a:pt x="2384434" y="107750"/>
                  <a:pt x="2369800" y="122384"/>
                  <a:pt x="2369800" y="140437"/>
                </a:cubicBezTo>
                <a:lnTo>
                  <a:pt x="2369800" y="271179"/>
                </a:lnTo>
                <a:cubicBezTo>
                  <a:pt x="2369800" y="289232"/>
                  <a:pt x="2384434" y="303866"/>
                  <a:pt x="2402488" y="303866"/>
                </a:cubicBezTo>
                <a:lnTo>
                  <a:pt x="2534778" y="303866"/>
                </a:lnTo>
                <a:cubicBezTo>
                  <a:pt x="2552832" y="303866"/>
                  <a:pt x="2567465" y="289232"/>
                  <a:pt x="2567465" y="271179"/>
                </a:cubicBezTo>
                <a:lnTo>
                  <a:pt x="2567465" y="140437"/>
                </a:lnTo>
                <a:cubicBezTo>
                  <a:pt x="2567465" y="122384"/>
                  <a:pt x="2552832" y="107750"/>
                  <a:pt x="2534778" y="107750"/>
                </a:cubicBezTo>
                <a:close/>
                <a:moveTo>
                  <a:pt x="2095012" y="107750"/>
                </a:moveTo>
                <a:cubicBezTo>
                  <a:pt x="2076958" y="107750"/>
                  <a:pt x="2062324" y="122384"/>
                  <a:pt x="2062324" y="140437"/>
                </a:cubicBezTo>
                <a:lnTo>
                  <a:pt x="2062324" y="271179"/>
                </a:lnTo>
                <a:cubicBezTo>
                  <a:pt x="2062324" y="289232"/>
                  <a:pt x="2076958" y="303866"/>
                  <a:pt x="2095012" y="303866"/>
                </a:cubicBezTo>
                <a:lnTo>
                  <a:pt x="2227302" y="303866"/>
                </a:lnTo>
                <a:cubicBezTo>
                  <a:pt x="2245356" y="303866"/>
                  <a:pt x="2259989" y="289232"/>
                  <a:pt x="2259989" y="271179"/>
                </a:cubicBezTo>
                <a:lnTo>
                  <a:pt x="2259989" y="140437"/>
                </a:lnTo>
                <a:cubicBezTo>
                  <a:pt x="2259989" y="122384"/>
                  <a:pt x="2245356" y="107750"/>
                  <a:pt x="2227302" y="107750"/>
                </a:cubicBezTo>
                <a:close/>
                <a:moveTo>
                  <a:pt x="1787535" y="107750"/>
                </a:moveTo>
                <a:cubicBezTo>
                  <a:pt x="1769482" y="107750"/>
                  <a:pt x="1754848" y="122384"/>
                  <a:pt x="1754848" y="140437"/>
                </a:cubicBezTo>
                <a:lnTo>
                  <a:pt x="1754848" y="271179"/>
                </a:lnTo>
                <a:cubicBezTo>
                  <a:pt x="1754848" y="289232"/>
                  <a:pt x="1769482" y="303866"/>
                  <a:pt x="1787535" y="303866"/>
                </a:cubicBezTo>
                <a:lnTo>
                  <a:pt x="1919826" y="303866"/>
                </a:lnTo>
                <a:cubicBezTo>
                  <a:pt x="1937879" y="303866"/>
                  <a:pt x="1952513" y="289232"/>
                  <a:pt x="1952513" y="271179"/>
                </a:cubicBezTo>
                <a:lnTo>
                  <a:pt x="1952513" y="140437"/>
                </a:lnTo>
                <a:cubicBezTo>
                  <a:pt x="1952513" y="122384"/>
                  <a:pt x="1937879" y="107750"/>
                  <a:pt x="1919826" y="107750"/>
                </a:cubicBezTo>
                <a:close/>
                <a:moveTo>
                  <a:pt x="1480059" y="107750"/>
                </a:moveTo>
                <a:cubicBezTo>
                  <a:pt x="1462006" y="107750"/>
                  <a:pt x="1447373" y="122384"/>
                  <a:pt x="1447373" y="140437"/>
                </a:cubicBezTo>
                <a:lnTo>
                  <a:pt x="1447373" y="271179"/>
                </a:lnTo>
                <a:cubicBezTo>
                  <a:pt x="1447373" y="289232"/>
                  <a:pt x="1462006" y="303866"/>
                  <a:pt x="1480059" y="303866"/>
                </a:cubicBezTo>
                <a:lnTo>
                  <a:pt x="1612350" y="303866"/>
                </a:lnTo>
                <a:cubicBezTo>
                  <a:pt x="1630403" y="303866"/>
                  <a:pt x="1645037" y="289232"/>
                  <a:pt x="1645037" y="271179"/>
                </a:cubicBezTo>
                <a:lnTo>
                  <a:pt x="1645037" y="140437"/>
                </a:lnTo>
                <a:cubicBezTo>
                  <a:pt x="1645037" y="122384"/>
                  <a:pt x="1630403" y="107750"/>
                  <a:pt x="1612350" y="107750"/>
                </a:cubicBezTo>
                <a:close/>
                <a:moveTo>
                  <a:pt x="1172584" y="107750"/>
                </a:moveTo>
                <a:cubicBezTo>
                  <a:pt x="1154531" y="107750"/>
                  <a:pt x="1139897" y="122384"/>
                  <a:pt x="1139897" y="140437"/>
                </a:cubicBezTo>
                <a:lnTo>
                  <a:pt x="1139897" y="271179"/>
                </a:lnTo>
                <a:cubicBezTo>
                  <a:pt x="1139897" y="289232"/>
                  <a:pt x="1154531" y="303866"/>
                  <a:pt x="1172584" y="303866"/>
                </a:cubicBezTo>
                <a:lnTo>
                  <a:pt x="1304875" y="303866"/>
                </a:lnTo>
                <a:cubicBezTo>
                  <a:pt x="1322928" y="303866"/>
                  <a:pt x="1337562" y="289232"/>
                  <a:pt x="1337562" y="271179"/>
                </a:cubicBezTo>
                <a:lnTo>
                  <a:pt x="1337562" y="140437"/>
                </a:lnTo>
                <a:cubicBezTo>
                  <a:pt x="1337562" y="122384"/>
                  <a:pt x="1322928" y="107750"/>
                  <a:pt x="1304875" y="107750"/>
                </a:cubicBezTo>
                <a:close/>
                <a:moveTo>
                  <a:pt x="865108" y="107750"/>
                </a:moveTo>
                <a:cubicBezTo>
                  <a:pt x="847055" y="107750"/>
                  <a:pt x="832421" y="122384"/>
                  <a:pt x="832421" y="140437"/>
                </a:cubicBezTo>
                <a:lnTo>
                  <a:pt x="832421" y="271179"/>
                </a:lnTo>
                <a:cubicBezTo>
                  <a:pt x="832421" y="289232"/>
                  <a:pt x="847055" y="303866"/>
                  <a:pt x="865108" y="303866"/>
                </a:cubicBezTo>
                <a:lnTo>
                  <a:pt x="997399" y="303866"/>
                </a:lnTo>
                <a:cubicBezTo>
                  <a:pt x="1015452" y="303866"/>
                  <a:pt x="1030086" y="289232"/>
                  <a:pt x="1030086" y="271179"/>
                </a:cubicBezTo>
                <a:lnTo>
                  <a:pt x="1030086" y="140437"/>
                </a:lnTo>
                <a:cubicBezTo>
                  <a:pt x="1030086" y="122384"/>
                  <a:pt x="1015452" y="107750"/>
                  <a:pt x="997399" y="107750"/>
                </a:cubicBezTo>
                <a:close/>
                <a:moveTo>
                  <a:pt x="557632" y="107750"/>
                </a:moveTo>
                <a:cubicBezTo>
                  <a:pt x="539579" y="107750"/>
                  <a:pt x="524945" y="122384"/>
                  <a:pt x="524945" y="140437"/>
                </a:cubicBezTo>
                <a:lnTo>
                  <a:pt x="524945" y="271179"/>
                </a:lnTo>
                <a:cubicBezTo>
                  <a:pt x="524945" y="289232"/>
                  <a:pt x="539579" y="303866"/>
                  <a:pt x="557632" y="303866"/>
                </a:cubicBezTo>
                <a:lnTo>
                  <a:pt x="689923" y="303866"/>
                </a:lnTo>
                <a:cubicBezTo>
                  <a:pt x="707976" y="303866"/>
                  <a:pt x="722610" y="289232"/>
                  <a:pt x="722610" y="271179"/>
                </a:cubicBezTo>
                <a:lnTo>
                  <a:pt x="722610" y="140437"/>
                </a:lnTo>
                <a:cubicBezTo>
                  <a:pt x="722610" y="122384"/>
                  <a:pt x="707976" y="107750"/>
                  <a:pt x="689923" y="107750"/>
                </a:cubicBezTo>
                <a:close/>
                <a:moveTo>
                  <a:pt x="250154" y="107750"/>
                </a:moveTo>
                <a:cubicBezTo>
                  <a:pt x="232101" y="107750"/>
                  <a:pt x="217467" y="122384"/>
                  <a:pt x="217467" y="140437"/>
                </a:cubicBezTo>
                <a:lnTo>
                  <a:pt x="217467" y="271179"/>
                </a:lnTo>
                <a:cubicBezTo>
                  <a:pt x="217467" y="289232"/>
                  <a:pt x="232101" y="303866"/>
                  <a:pt x="250154" y="303866"/>
                </a:cubicBezTo>
                <a:lnTo>
                  <a:pt x="382445" y="303866"/>
                </a:lnTo>
                <a:cubicBezTo>
                  <a:pt x="400498" y="303866"/>
                  <a:pt x="415132" y="289232"/>
                  <a:pt x="415132" y="271179"/>
                </a:cubicBezTo>
                <a:lnTo>
                  <a:pt x="415132" y="140437"/>
                </a:lnTo>
                <a:cubicBezTo>
                  <a:pt x="415132" y="122384"/>
                  <a:pt x="400498" y="107750"/>
                  <a:pt x="382445" y="107750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107750"/>
                </a:lnTo>
                <a:lnTo>
                  <a:pt x="17167950" y="107750"/>
                </a:lnTo>
                <a:cubicBezTo>
                  <a:pt x="17149897" y="107750"/>
                  <a:pt x="17135263" y="122384"/>
                  <a:pt x="17135263" y="140437"/>
                </a:cubicBezTo>
                <a:lnTo>
                  <a:pt x="17135263" y="271179"/>
                </a:lnTo>
                <a:cubicBezTo>
                  <a:pt x="17135263" y="289232"/>
                  <a:pt x="17149897" y="303866"/>
                  <a:pt x="17167950" y="303866"/>
                </a:cubicBezTo>
                <a:lnTo>
                  <a:pt x="17229999" y="303866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03866"/>
                </a:lnTo>
                <a:lnTo>
                  <a:pt x="8690913" y="303866"/>
                </a:lnTo>
                <a:cubicBezTo>
                  <a:pt x="8708966" y="303866"/>
                  <a:pt x="8723600" y="289232"/>
                  <a:pt x="8723600" y="271179"/>
                </a:cubicBezTo>
                <a:lnTo>
                  <a:pt x="8723600" y="140437"/>
                </a:lnTo>
                <a:cubicBezTo>
                  <a:pt x="8723600" y="122384"/>
                  <a:pt x="8708966" y="107750"/>
                  <a:pt x="8690913" y="107750"/>
                </a:cubicBezTo>
                <a:lnTo>
                  <a:pt x="8615942" y="107750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52008" y="107750"/>
                </a:lnTo>
                <a:cubicBezTo>
                  <a:pt x="8533955" y="107750"/>
                  <a:pt x="8519321" y="122384"/>
                  <a:pt x="8519321" y="140437"/>
                </a:cubicBezTo>
                <a:lnTo>
                  <a:pt x="8519321" y="271179"/>
                </a:lnTo>
                <a:cubicBezTo>
                  <a:pt x="8519321" y="289232"/>
                  <a:pt x="8533955" y="303866"/>
                  <a:pt x="8552008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74971" y="303866"/>
                </a:lnTo>
                <a:cubicBezTo>
                  <a:pt x="93024" y="303866"/>
                  <a:pt x="107658" y="289232"/>
                  <a:pt x="107658" y="271179"/>
                </a:cubicBezTo>
                <a:lnTo>
                  <a:pt x="107658" y="140437"/>
                </a:lnTo>
                <a:cubicBezTo>
                  <a:pt x="107658" y="122384"/>
                  <a:pt x="93024" y="107750"/>
                  <a:pt x="74971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FBC898BA-F7B3-945E-C2BA-76E504410623}"/>
              </a:ext>
            </a:extLst>
          </p:cNvPr>
          <p:cNvSpPr/>
          <p:nvPr/>
        </p:nvSpPr>
        <p:spPr bwMode="auto">
          <a:xfrm>
            <a:off x="677525" y="2628495"/>
            <a:ext cx="8550950" cy="204277"/>
          </a:xfrm>
          <a:custGeom>
            <a:avLst/>
            <a:gdLst>
              <a:gd name="connsiteX0" fmla="*/ 16942945 w 17229999"/>
              <a:gd name="connsiteY0" fmla="*/ 107750 h 411614"/>
              <a:gd name="connsiteX1" fmla="*/ 16923970 w 17229999"/>
              <a:gd name="connsiteY1" fmla="*/ 126725 h 411614"/>
              <a:gd name="connsiteX2" fmla="*/ 16923970 w 17229999"/>
              <a:gd name="connsiteY2" fmla="*/ 284891 h 411614"/>
              <a:gd name="connsiteX3" fmla="*/ 16942945 w 17229999"/>
              <a:gd name="connsiteY3" fmla="*/ 303866 h 411614"/>
              <a:gd name="connsiteX4" fmla="*/ 17018843 w 17229999"/>
              <a:gd name="connsiteY4" fmla="*/ 303866 h 411614"/>
              <a:gd name="connsiteX5" fmla="*/ 17037818 w 17229999"/>
              <a:gd name="connsiteY5" fmla="*/ 284891 h 411614"/>
              <a:gd name="connsiteX6" fmla="*/ 17037818 w 17229999"/>
              <a:gd name="connsiteY6" fmla="*/ 126725 h 411614"/>
              <a:gd name="connsiteX7" fmla="*/ 17018843 w 17229999"/>
              <a:gd name="connsiteY7" fmla="*/ 107750 h 411614"/>
              <a:gd name="connsiteX8" fmla="*/ 16689729 w 17229999"/>
              <a:gd name="connsiteY8" fmla="*/ 107750 h 411614"/>
              <a:gd name="connsiteX9" fmla="*/ 16670754 w 17229999"/>
              <a:gd name="connsiteY9" fmla="*/ 126725 h 411614"/>
              <a:gd name="connsiteX10" fmla="*/ 16670754 w 17229999"/>
              <a:gd name="connsiteY10" fmla="*/ 284891 h 411614"/>
              <a:gd name="connsiteX11" fmla="*/ 16689729 w 17229999"/>
              <a:gd name="connsiteY11" fmla="*/ 303866 h 411614"/>
              <a:gd name="connsiteX12" fmla="*/ 16765627 w 17229999"/>
              <a:gd name="connsiteY12" fmla="*/ 303866 h 411614"/>
              <a:gd name="connsiteX13" fmla="*/ 16784602 w 17229999"/>
              <a:gd name="connsiteY13" fmla="*/ 284891 h 411614"/>
              <a:gd name="connsiteX14" fmla="*/ 16784602 w 17229999"/>
              <a:gd name="connsiteY14" fmla="*/ 126725 h 411614"/>
              <a:gd name="connsiteX15" fmla="*/ 16765627 w 17229999"/>
              <a:gd name="connsiteY15" fmla="*/ 107750 h 411614"/>
              <a:gd name="connsiteX16" fmla="*/ 16436513 w 17229999"/>
              <a:gd name="connsiteY16" fmla="*/ 107750 h 411614"/>
              <a:gd name="connsiteX17" fmla="*/ 16417538 w 17229999"/>
              <a:gd name="connsiteY17" fmla="*/ 126725 h 411614"/>
              <a:gd name="connsiteX18" fmla="*/ 16417538 w 17229999"/>
              <a:gd name="connsiteY18" fmla="*/ 284891 h 411614"/>
              <a:gd name="connsiteX19" fmla="*/ 16436513 w 17229999"/>
              <a:gd name="connsiteY19" fmla="*/ 303866 h 411614"/>
              <a:gd name="connsiteX20" fmla="*/ 16512411 w 17229999"/>
              <a:gd name="connsiteY20" fmla="*/ 303866 h 411614"/>
              <a:gd name="connsiteX21" fmla="*/ 16531386 w 17229999"/>
              <a:gd name="connsiteY21" fmla="*/ 284891 h 411614"/>
              <a:gd name="connsiteX22" fmla="*/ 16531386 w 17229999"/>
              <a:gd name="connsiteY22" fmla="*/ 126725 h 411614"/>
              <a:gd name="connsiteX23" fmla="*/ 16512411 w 17229999"/>
              <a:gd name="connsiteY23" fmla="*/ 107750 h 411614"/>
              <a:gd name="connsiteX24" fmla="*/ 16183297 w 17229999"/>
              <a:gd name="connsiteY24" fmla="*/ 107750 h 411614"/>
              <a:gd name="connsiteX25" fmla="*/ 16164322 w 17229999"/>
              <a:gd name="connsiteY25" fmla="*/ 126725 h 411614"/>
              <a:gd name="connsiteX26" fmla="*/ 16164322 w 17229999"/>
              <a:gd name="connsiteY26" fmla="*/ 284891 h 411614"/>
              <a:gd name="connsiteX27" fmla="*/ 16183297 w 17229999"/>
              <a:gd name="connsiteY27" fmla="*/ 303866 h 411614"/>
              <a:gd name="connsiteX28" fmla="*/ 16259195 w 17229999"/>
              <a:gd name="connsiteY28" fmla="*/ 303866 h 411614"/>
              <a:gd name="connsiteX29" fmla="*/ 16278170 w 17229999"/>
              <a:gd name="connsiteY29" fmla="*/ 284891 h 411614"/>
              <a:gd name="connsiteX30" fmla="*/ 16278170 w 17229999"/>
              <a:gd name="connsiteY30" fmla="*/ 126725 h 411614"/>
              <a:gd name="connsiteX31" fmla="*/ 16259195 w 17229999"/>
              <a:gd name="connsiteY31" fmla="*/ 107750 h 411614"/>
              <a:gd name="connsiteX32" fmla="*/ 15930081 w 17229999"/>
              <a:gd name="connsiteY32" fmla="*/ 107750 h 411614"/>
              <a:gd name="connsiteX33" fmla="*/ 15911106 w 17229999"/>
              <a:gd name="connsiteY33" fmla="*/ 126725 h 411614"/>
              <a:gd name="connsiteX34" fmla="*/ 15911106 w 17229999"/>
              <a:gd name="connsiteY34" fmla="*/ 284891 h 411614"/>
              <a:gd name="connsiteX35" fmla="*/ 15930081 w 17229999"/>
              <a:gd name="connsiteY35" fmla="*/ 303866 h 411614"/>
              <a:gd name="connsiteX36" fmla="*/ 16005979 w 17229999"/>
              <a:gd name="connsiteY36" fmla="*/ 303866 h 411614"/>
              <a:gd name="connsiteX37" fmla="*/ 16024954 w 17229999"/>
              <a:gd name="connsiteY37" fmla="*/ 284891 h 411614"/>
              <a:gd name="connsiteX38" fmla="*/ 16024954 w 17229999"/>
              <a:gd name="connsiteY38" fmla="*/ 126725 h 411614"/>
              <a:gd name="connsiteX39" fmla="*/ 16005979 w 17229999"/>
              <a:gd name="connsiteY39" fmla="*/ 107750 h 411614"/>
              <a:gd name="connsiteX40" fmla="*/ 15676865 w 17229999"/>
              <a:gd name="connsiteY40" fmla="*/ 107750 h 411614"/>
              <a:gd name="connsiteX41" fmla="*/ 15657890 w 17229999"/>
              <a:gd name="connsiteY41" fmla="*/ 126725 h 411614"/>
              <a:gd name="connsiteX42" fmla="*/ 15657890 w 17229999"/>
              <a:gd name="connsiteY42" fmla="*/ 284891 h 411614"/>
              <a:gd name="connsiteX43" fmla="*/ 15676865 w 17229999"/>
              <a:gd name="connsiteY43" fmla="*/ 303866 h 411614"/>
              <a:gd name="connsiteX44" fmla="*/ 15752763 w 17229999"/>
              <a:gd name="connsiteY44" fmla="*/ 303866 h 411614"/>
              <a:gd name="connsiteX45" fmla="*/ 15771738 w 17229999"/>
              <a:gd name="connsiteY45" fmla="*/ 284891 h 411614"/>
              <a:gd name="connsiteX46" fmla="*/ 15771738 w 17229999"/>
              <a:gd name="connsiteY46" fmla="*/ 126725 h 411614"/>
              <a:gd name="connsiteX47" fmla="*/ 15752763 w 17229999"/>
              <a:gd name="connsiteY47" fmla="*/ 107750 h 411614"/>
              <a:gd name="connsiteX48" fmla="*/ 15423649 w 17229999"/>
              <a:gd name="connsiteY48" fmla="*/ 107750 h 411614"/>
              <a:gd name="connsiteX49" fmla="*/ 15404674 w 17229999"/>
              <a:gd name="connsiteY49" fmla="*/ 126725 h 411614"/>
              <a:gd name="connsiteX50" fmla="*/ 15404674 w 17229999"/>
              <a:gd name="connsiteY50" fmla="*/ 284891 h 411614"/>
              <a:gd name="connsiteX51" fmla="*/ 15423649 w 17229999"/>
              <a:gd name="connsiteY51" fmla="*/ 303866 h 411614"/>
              <a:gd name="connsiteX52" fmla="*/ 15499547 w 17229999"/>
              <a:gd name="connsiteY52" fmla="*/ 303866 h 411614"/>
              <a:gd name="connsiteX53" fmla="*/ 15518522 w 17229999"/>
              <a:gd name="connsiteY53" fmla="*/ 284891 h 411614"/>
              <a:gd name="connsiteX54" fmla="*/ 15518522 w 17229999"/>
              <a:gd name="connsiteY54" fmla="*/ 126725 h 411614"/>
              <a:gd name="connsiteX55" fmla="*/ 15499547 w 17229999"/>
              <a:gd name="connsiteY55" fmla="*/ 107750 h 411614"/>
              <a:gd name="connsiteX56" fmla="*/ 15170433 w 17229999"/>
              <a:gd name="connsiteY56" fmla="*/ 107750 h 411614"/>
              <a:gd name="connsiteX57" fmla="*/ 15151458 w 17229999"/>
              <a:gd name="connsiteY57" fmla="*/ 126725 h 411614"/>
              <a:gd name="connsiteX58" fmla="*/ 15151458 w 17229999"/>
              <a:gd name="connsiteY58" fmla="*/ 284891 h 411614"/>
              <a:gd name="connsiteX59" fmla="*/ 15170433 w 17229999"/>
              <a:gd name="connsiteY59" fmla="*/ 303866 h 411614"/>
              <a:gd name="connsiteX60" fmla="*/ 15246331 w 17229999"/>
              <a:gd name="connsiteY60" fmla="*/ 303866 h 411614"/>
              <a:gd name="connsiteX61" fmla="*/ 15265306 w 17229999"/>
              <a:gd name="connsiteY61" fmla="*/ 284891 h 411614"/>
              <a:gd name="connsiteX62" fmla="*/ 15265306 w 17229999"/>
              <a:gd name="connsiteY62" fmla="*/ 126725 h 411614"/>
              <a:gd name="connsiteX63" fmla="*/ 15246331 w 17229999"/>
              <a:gd name="connsiteY63" fmla="*/ 107750 h 411614"/>
              <a:gd name="connsiteX64" fmla="*/ 14917217 w 17229999"/>
              <a:gd name="connsiteY64" fmla="*/ 107750 h 411614"/>
              <a:gd name="connsiteX65" fmla="*/ 14898242 w 17229999"/>
              <a:gd name="connsiteY65" fmla="*/ 126725 h 411614"/>
              <a:gd name="connsiteX66" fmla="*/ 14898242 w 17229999"/>
              <a:gd name="connsiteY66" fmla="*/ 284891 h 411614"/>
              <a:gd name="connsiteX67" fmla="*/ 14917217 w 17229999"/>
              <a:gd name="connsiteY67" fmla="*/ 303866 h 411614"/>
              <a:gd name="connsiteX68" fmla="*/ 14993115 w 17229999"/>
              <a:gd name="connsiteY68" fmla="*/ 303866 h 411614"/>
              <a:gd name="connsiteX69" fmla="*/ 15012090 w 17229999"/>
              <a:gd name="connsiteY69" fmla="*/ 284891 h 411614"/>
              <a:gd name="connsiteX70" fmla="*/ 15012090 w 17229999"/>
              <a:gd name="connsiteY70" fmla="*/ 126725 h 411614"/>
              <a:gd name="connsiteX71" fmla="*/ 14993115 w 17229999"/>
              <a:gd name="connsiteY71" fmla="*/ 107750 h 411614"/>
              <a:gd name="connsiteX72" fmla="*/ 14664001 w 17229999"/>
              <a:gd name="connsiteY72" fmla="*/ 107750 h 411614"/>
              <a:gd name="connsiteX73" fmla="*/ 14645026 w 17229999"/>
              <a:gd name="connsiteY73" fmla="*/ 126725 h 411614"/>
              <a:gd name="connsiteX74" fmla="*/ 14645026 w 17229999"/>
              <a:gd name="connsiteY74" fmla="*/ 284891 h 411614"/>
              <a:gd name="connsiteX75" fmla="*/ 14664001 w 17229999"/>
              <a:gd name="connsiteY75" fmla="*/ 303866 h 411614"/>
              <a:gd name="connsiteX76" fmla="*/ 14739899 w 17229999"/>
              <a:gd name="connsiteY76" fmla="*/ 303866 h 411614"/>
              <a:gd name="connsiteX77" fmla="*/ 14758874 w 17229999"/>
              <a:gd name="connsiteY77" fmla="*/ 284891 h 411614"/>
              <a:gd name="connsiteX78" fmla="*/ 14758874 w 17229999"/>
              <a:gd name="connsiteY78" fmla="*/ 126725 h 411614"/>
              <a:gd name="connsiteX79" fmla="*/ 14739899 w 17229999"/>
              <a:gd name="connsiteY79" fmla="*/ 107750 h 411614"/>
              <a:gd name="connsiteX80" fmla="*/ 14410785 w 17229999"/>
              <a:gd name="connsiteY80" fmla="*/ 107750 h 411614"/>
              <a:gd name="connsiteX81" fmla="*/ 14391810 w 17229999"/>
              <a:gd name="connsiteY81" fmla="*/ 126725 h 411614"/>
              <a:gd name="connsiteX82" fmla="*/ 14391810 w 17229999"/>
              <a:gd name="connsiteY82" fmla="*/ 284891 h 411614"/>
              <a:gd name="connsiteX83" fmla="*/ 14410785 w 17229999"/>
              <a:gd name="connsiteY83" fmla="*/ 303866 h 411614"/>
              <a:gd name="connsiteX84" fmla="*/ 14486683 w 17229999"/>
              <a:gd name="connsiteY84" fmla="*/ 303866 h 411614"/>
              <a:gd name="connsiteX85" fmla="*/ 14505658 w 17229999"/>
              <a:gd name="connsiteY85" fmla="*/ 284891 h 411614"/>
              <a:gd name="connsiteX86" fmla="*/ 14505658 w 17229999"/>
              <a:gd name="connsiteY86" fmla="*/ 126725 h 411614"/>
              <a:gd name="connsiteX87" fmla="*/ 14486683 w 17229999"/>
              <a:gd name="connsiteY87" fmla="*/ 107750 h 411614"/>
              <a:gd name="connsiteX88" fmla="*/ 14157569 w 17229999"/>
              <a:gd name="connsiteY88" fmla="*/ 107750 h 411614"/>
              <a:gd name="connsiteX89" fmla="*/ 14138594 w 17229999"/>
              <a:gd name="connsiteY89" fmla="*/ 126725 h 411614"/>
              <a:gd name="connsiteX90" fmla="*/ 14138594 w 17229999"/>
              <a:gd name="connsiteY90" fmla="*/ 284891 h 411614"/>
              <a:gd name="connsiteX91" fmla="*/ 14157569 w 17229999"/>
              <a:gd name="connsiteY91" fmla="*/ 303866 h 411614"/>
              <a:gd name="connsiteX92" fmla="*/ 14233467 w 17229999"/>
              <a:gd name="connsiteY92" fmla="*/ 303866 h 411614"/>
              <a:gd name="connsiteX93" fmla="*/ 14252442 w 17229999"/>
              <a:gd name="connsiteY93" fmla="*/ 284891 h 411614"/>
              <a:gd name="connsiteX94" fmla="*/ 14252442 w 17229999"/>
              <a:gd name="connsiteY94" fmla="*/ 126725 h 411614"/>
              <a:gd name="connsiteX95" fmla="*/ 14233467 w 17229999"/>
              <a:gd name="connsiteY95" fmla="*/ 107750 h 411614"/>
              <a:gd name="connsiteX96" fmla="*/ 13904353 w 17229999"/>
              <a:gd name="connsiteY96" fmla="*/ 107750 h 411614"/>
              <a:gd name="connsiteX97" fmla="*/ 13885378 w 17229999"/>
              <a:gd name="connsiteY97" fmla="*/ 126725 h 411614"/>
              <a:gd name="connsiteX98" fmla="*/ 13885378 w 17229999"/>
              <a:gd name="connsiteY98" fmla="*/ 284891 h 411614"/>
              <a:gd name="connsiteX99" fmla="*/ 13904353 w 17229999"/>
              <a:gd name="connsiteY99" fmla="*/ 303866 h 411614"/>
              <a:gd name="connsiteX100" fmla="*/ 13980251 w 17229999"/>
              <a:gd name="connsiteY100" fmla="*/ 303866 h 411614"/>
              <a:gd name="connsiteX101" fmla="*/ 13999226 w 17229999"/>
              <a:gd name="connsiteY101" fmla="*/ 284891 h 411614"/>
              <a:gd name="connsiteX102" fmla="*/ 13999226 w 17229999"/>
              <a:gd name="connsiteY102" fmla="*/ 126725 h 411614"/>
              <a:gd name="connsiteX103" fmla="*/ 13980251 w 17229999"/>
              <a:gd name="connsiteY103" fmla="*/ 107750 h 411614"/>
              <a:gd name="connsiteX104" fmla="*/ 13651137 w 17229999"/>
              <a:gd name="connsiteY104" fmla="*/ 107750 h 411614"/>
              <a:gd name="connsiteX105" fmla="*/ 13632162 w 17229999"/>
              <a:gd name="connsiteY105" fmla="*/ 126725 h 411614"/>
              <a:gd name="connsiteX106" fmla="*/ 13632162 w 17229999"/>
              <a:gd name="connsiteY106" fmla="*/ 284891 h 411614"/>
              <a:gd name="connsiteX107" fmla="*/ 13651137 w 17229999"/>
              <a:gd name="connsiteY107" fmla="*/ 303866 h 411614"/>
              <a:gd name="connsiteX108" fmla="*/ 13727035 w 17229999"/>
              <a:gd name="connsiteY108" fmla="*/ 303866 h 411614"/>
              <a:gd name="connsiteX109" fmla="*/ 13746010 w 17229999"/>
              <a:gd name="connsiteY109" fmla="*/ 284891 h 411614"/>
              <a:gd name="connsiteX110" fmla="*/ 13746010 w 17229999"/>
              <a:gd name="connsiteY110" fmla="*/ 126725 h 411614"/>
              <a:gd name="connsiteX111" fmla="*/ 13727035 w 17229999"/>
              <a:gd name="connsiteY111" fmla="*/ 107750 h 411614"/>
              <a:gd name="connsiteX112" fmla="*/ 13397921 w 17229999"/>
              <a:gd name="connsiteY112" fmla="*/ 107750 h 411614"/>
              <a:gd name="connsiteX113" fmla="*/ 13378946 w 17229999"/>
              <a:gd name="connsiteY113" fmla="*/ 126725 h 411614"/>
              <a:gd name="connsiteX114" fmla="*/ 13378946 w 17229999"/>
              <a:gd name="connsiteY114" fmla="*/ 284891 h 411614"/>
              <a:gd name="connsiteX115" fmla="*/ 13397921 w 17229999"/>
              <a:gd name="connsiteY115" fmla="*/ 303866 h 411614"/>
              <a:gd name="connsiteX116" fmla="*/ 13473819 w 17229999"/>
              <a:gd name="connsiteY116" fmla="*/ 303866 h 411614"/>
              <a:gd name="connsiteX117" fmla="*/ 13492794 w 17229999"/>
              <a:gd name="connsiteY117" fmla="*/ 284891 h 411614"/>
              <a:gd name="connsiteX118" fmla="*/ 13492794 w 17229999"/>
              <a:gd name="connsiteY118" fmla="*/ 126725 h 411614"/>
              <a:gd name="connsiteX119" fmla="*/ 13473819 w 17229999"/>
              <a:gd name="connsiteY119" fmla="*/ 107750 h 411614"/>
              <a:gd name="connsiteX120" fmla="*/ 13144705 w 17229999"/>
              <a:gd name="connsiteY120" fmla="*/ 107750 h 411614"/>
              <a:gd name="connsiteX121" fmla="*/ 13125730 w 17229999"/>
              <a:gd name="connsiteY121" fmla="*/ 126725 h 411614"/>
              <a:gd name="connsiteX122" fmla="*/ 13125730 w 17229999"/>
              <a:gd name="connsiteY122" fmla="*/ 284891 h 411614"/>
              <a:gd name="connsiteX123" fmla="*/ 13144705 w 17229999"/>
              <a:gd name="connsiteY123" fmla="*/ 303866 h 411614"/>
              <a:gd name="connsiteX124" fmla="*/ 13220603 w 17229999"/>
              <a:gd name="connsiteY124" fmla="*/ 303866 h 411614"/>
              <a:gd name="connsiteX125" fmla="*/ 13239578 w 17229999"/>
              <a:gd name="connsiteY125" fmla="*/ 284891 h 411614"/>
              <a:gd name="connsiteX126" fmla="*/ 13239578 w 17229999"/>
              <a:gd name="connsiteY126" fmla="*/ 126725 h 411614"/>
              <a:gd name="connsiteX127" fmla="*/ 13220603 w 17229999"/>
              <a:gd name="connsiteY127" fmla="*/ 107750 h 411614"/>
              <a:gd name="connsiteX128" fmla="*/ 12891489 w 17229999"/>
              <a:gd name="connsiteY128" fmla="*/ 107750 h 411614"/>
              <a:gd name="connsiteX129" fmla="*/ 12872514 w 17229999"/>
              <a:gd name="connsiteY129" fmla="*/ 126725 h 411614"/>
              <a:gd name="connsiteX130" fmla="*/ 12872514 w 17229999"/>
              <a:gd name="connsiteY130" fmla="*/ 284891 h 411614"/>
              <a:gd name="connsiteX131" fmla="*/ 12891489 w 17229999"/>
              <a:gd name="connsiteY131" fmla="*/ 303866 h 411614"/>
              <a:gd name="connsiteX132" fmla="*/ 12967387 w 17229999"/>
              <a:gd name="connsiteY132" fmla="*/ 303866 h 411614"/>
              <a:gd name="connsiteX133" fmla="*/ 12986362 w 17229999"/>
              <a:gd name="connsiteY133" fmla="*/ 284891 h 411614"/>
              <a:gd name="connsiteX134" fmla="*/ 12986362 w 17229999"/>
              <a:gd name="connsiteY134" fmla="*/ 126725 h 411614"/>
              <a:gd name="connsiteX135" fmla="*/ 12967387 w 17229999"/>
              <a:gd name="connsiteY135" fmla="*/ 107750 h 411614"/>
              <a:gd name="connsiteX136" fmla="*/ 12638273 w 17229999"/>
              <a:gd name="connsiteY136" fmla="*/ 107750 h 411614"/>
              <a:gd name="connsiteX137" fmla="*/ 12619298 w 17229999"/>
              <a:gd name="connsiteY137" fmla="*/ 126725 h 411614"/>
              <a:gd name="connsiteX138" fmla="*/ 12619298 w 17229999"/>
              <a:gd name="connsiteY138" fmla="*/ 284891 h 411614"/>
              <a:gd name="connsiteX139" fmla="*/ 12638273 w 17229999"/>
              <a:gd name="connsiteY139" fmla="*/ 303866 h 411614"/>
              <a:gd name="connsiteX140" fmla="*/ 12714171 w 17229999"/>
              <a:gd name="connsiteY140" fmla="*/ 303866 h 411614"/>
              <a:gd name="connsiteX141" fmla="*/ 12733146 w 17229999"/>
              <a:gd name="connsiteY141" fmla="*/ 284891 h 411614"/>
              <a:gd name="connsiteX142" fmla="*/ 12733146 w 17229999"/>
              <a:gd name="connsiteY142" fmla="*/ 126725 h 411614"/>
              <a:gd name="connsiteX143" fmla="*/ 12714171 w 17229999"/>
              <a:gd name="connsiteY143" fmla="*/ 107750 h 411614"/>
              <a:gd name="connsiteX144" fmla="*/ 12385057 w 17229999"/>
              <a:gd name="connsiteY144" fmla="*/ 107750 h 411614"/>
              <a:gd name="connsiteX145" fmla="*/ 12366082 w 17229999"/>
              <a:gd name="connsiteY145" fmla="*/ 126725 h 411614"/>
              <a:gd name="connsiteX146" fmla="*/ 12366082 w 17229999"/>
              <a:gd name="connsiteY146" fmla="*/ 284891 h 411614"/>
              <a:gd name="connsiteX147" fmla="*/ 12385057 w 17229999"/>
              <a:gd name="connsiteY147" fmla="*/ 303866 h 411614"/>
              <a:gd name="connsiteX148" fmla="*/ 12460955 w 17229999"/>
              <a:gd name="connsiteY148" fmla="*/ 303866 h 411614"/>
              <a:gd name="connsiteX149" fmla="*/ 12479930 w 17229999"/>
              <a:gd name="connsiteY149" fmla="*/ 284891 h 411614"/>
              <a:gd name="connsiteX150" fmla="*/ 12479930 w 17229999"/>
              <a:gd name="connsiteY150" fmla="*/ 126725 h 411614"/>
              <a:gd name="connsiteX151" fmla="*/ 12460955 w 17229999"/>
              <a:gd name="connsiteY151" fmla="*/ 107750 h 411614"/>
              <a:gd name="connsiteX152" fmla="*/ 12131841 w 17229999"/>
              <a:gd name="connsiteY152" fmla="*/ 107750 h 411614"/>
              <a:gd name="connsiteX153" fmla="*/ 12112867 w 17229999"/>
              <a:gd name="connsiteY153" fmla="*/ 126725 h 411614"/>
              <a:gd name="connsiteX154" fmla="*/ 12112867 w 17229999"/>
              <a:gd name="connsiteY154" fmla="*/ 284891 h 411614"/>
              <a:gd name="connsiteX155" fmla="*/ 12131841 w 17229999"/>
              <a:gd name="connsiteY155" fmla="*/ 303866 h 411614"/>
              <a:gd name="connsiteX156" fmla="*/ 12207739 w 17229999"/>
              <a:gd name="connsiteY156" fmla="*/ 303866 h 411614"/>
              <a:gd name="connsiteX157" fmla="*/ 12226714 w 17229999"/>
              <a:gd name="connsiteY157" fmla="*/ 284891 h 411614"/>
              <a:gd name="connsiteX158" fmla="*/ 12226714 w 17229999"/>
              <a:gd name="connsiteY158" fmla="*/ 126725 h 411614"/>
              <a:gd name="connsiteX159" fmla="*/ 12207739 w 17229999"/>
              <a:gd name="connsiteY159" fmla="*/ 107750 h 411614"/>
              <a:gd name="connsiteX160" fmla="*/ 11878626 w 17229999"/>
              <a:gd name="connsiteY160" fmla="*/ 107750 h 411614"/>
              <a:gd name="connsiteX161" fmla="*/ 11859652 w 17229999"/>
              <a:gd name="connsiteY161" fmla="*/ 126725 h 411614"/>
              <a:gd name="connsiteX162" fmla="*/ 11859652 w 17229999"/>
              <a:gd name="connsiteY162" fmla="*/ 284891 h 411614"/>
              <a:gd name="connsiteX163" fmla="*/ 11878626 w 17229999"/>
              <a:gd name="connsiteY163" fmla="*/ 303866 h 411614"/>
              <a:gd name="connsiteX164" fmla="*/ 11954524 w 17229999"/>
              <a:gd name="connsiteY164" fmla="*/ 303866 h 411614"/>
              <a:gd name="connsiteX165" fmla="*/ 11973499 w 17229999"/>
              <a:gd name="connsiteY165" fmla="*/ 284891 h 411614"/>
              <a:gd name="connsiteX166" fmla="*/ 11973499 w 17229999"/>
              <a:gd name="connsiteY166" fmla="*/ 126725 h 411614"/>
              <a:gd name="connsiteX167" fmla="*/ 11954524 w 17229999"/>
              <a:gd name="connsiteY167" fmla="*/ 107750 h 411614"/>
              <a:gd name="connsiteX168" fmla="*/ 11625410 w 17229999"/>
              <a:gd name="connsiteY168" fmla="*/ 107750 h 411614"/>
              <a:gd name="connsiteX169" fmla="*/ 11606435 w 17229999"/>
              <a:gd name="connsiteY169" fmla="*/ 126725 h 411614"/>
              <a:gd name="connsiteX170" fmla="*/ 11606435 w 17229999"/>
              <a:gd name="connsiteY170" fmla="*/ 284891 h 411614"/>
              <a:gd name="connsiteX171" fmla="*/ 11625410 w 17229999"/>
              <a:gd name="connsiteY171" fmla="*/ 303866 h 411614"/>
              <a:gd name="connsiteX172" fmla="*/ 11701308 w 17229999"/>
              <a:gd name="connsiteY172" fmla="*/ 303866 h 411614"/>
              <a:gd name="connsiteX173" fmla="*/ 11720284 w 17229999"/>
              <a:gd name="connsiteY173" fmla="*/ 284891 h 411614"/>
              <a:gd name="connsiteX174" fmla="*/ 11720284 w 17229999"/>
              <a:gd name="connsiteY174" fmla="*/ 126725 h 411614"/>
              <a:gd name="connsiteX175" fmla="*/ 11701308 w 17229999"/>
              <a:gd name="connsiteY175" fmla="*/ 107750 h 411614"/>
              <a:gd name="connsiteX176" fmla="*/ 11372194 w 17229999"/>
              <a:gd name="connsiteY176" fmla="*/ 107750 h 411614"/>
              <a:gd name="connsiteX177" fmla="*/ 11353219 w 17229999"/>
              <a:gd name="connsiteY177" fmla="*/ 126725 h 411614"/>
              <a:gd name="connsiteX178" fmla="*/ 11353219 w 17229999"/>
              <a:gd name="connsiteY178" fmla="*/ 284891 h 411614"/>
              <a:gd name="connsiteX179" fmla="*/ 11372194 w 17229999"/>
              <a:gd name="connsiteY179" fmla="*/ 303866 h 411614"/>
              <a:gd name="connsiteX180" fmla="*/ 11448092 w 17229999"/>
              <a:gd name="connsiteY180" fmla="*/ 303866 h 411614"/>
              <a:gd name="connsiteX181" fmla="*/ 11467067 w 17229999"/>
              <a:gd name="connsiteY181" fmla="*/ 284891 h 411614"/>
              <a:gd name="connsiteX182" fmla="*/ 11467067 w 17229999"/>
              <a:gd name="connsiteY182" fmla="*/ 126725 h 411614"/>
              <a:gd name="connsiteX183" fmla="*/ 11448092 w 17229999"/>
              <a:gd name="connsiteY183" fmla="*/ 107750 h 411614"/>
              <a:gd name="connsiteX184" fmla="*/ 11118978 w 17229999"/>
              <a:gd name="connsiteY184" fmla="*/ 107750 h 411614"/>
              <a:gd name="connsiteX185" fmla="*/ 11100003 w 17229999"/>
              <a:gd name="connsiteY185" fmla="*/ 126725 h 411614"/>
              <a:gd name="connsiteX186" fmla="*/ 11100003 w 17229999"/>
              <a:gd name="connsiteY186" fmla="*/ 284891 h 411614"/>
              <a:gd name="connsiteX187" fmla="*/ 11118978 w 17229999"/>
              <a:gd name="connsiteY187" fmla="*/ 303866 h 411614"/>
              <a:gd name="connsiteX188" fmla="*/ 11194876 w 17229999"/>
              <a:gd name="connsiteY188" fmla="*/ 303866 h 411614"/>
              <a:gd name="connsiteX189" fmla="*/ 11213851 w 17229999"/>
              <a:gd name="connsiteY189" fmla="*/ 284891 h 411614"/>
              <a:gd name="connsiteX190" fmla="*/ 11213851 w 17229999"/>
              <a:gd name="connsiteY190" fmla="*/ 126725 h 411614"/>
              <a:gd name="connsiteX191" fmla="*/ 11194876 w 17229999"/>
              <a:gd name="connsiteY191" fmla="*/ 107750 h 411614"/>
              <a:gd name="connsiteX192" fmla="*/ 10865762 w 17229999"/>
              <a:gd name="connsiteY192" fmla="*/ 107750 h 411614"/>
              <a:gd name="connsiteX193" fmla="*/ 10846788 w 17229999"/>
              <a:gd name="connsiteY193" fmla="*/ 126725 h 411614"/>
              <a:gd name="connsiteX194" fmla="*/ 10846788 w 17229999"/>
              <a:gd name="connsiteY194" fmla="*/ 284891 h 411614"/>
              <a:gd name="connsiteX195" fmla="*/ 10865762 w 17229999"/>
              <a:gd name="connsiteY195" fmla="*/ 303866 h 411614"/>
              <a:gd name="connsiteX196" fmla="*/ 10941661 w 17229999"/>
              <a:gd name="connsiteY196" fmla="*/ 303866 h 411614"/>
              <a:gd name="connsiteX197" fmla="*/ 10960635 w 17229999"/>
              <a:gd name="connsiteY197" fmla="*/ 284891 h 411614"/>
              <a:gd name="connsiteX198" fmla="*/ 10960635 w 17229999"/>
              <a:gd name="connsiteY198" fmla="*/ 126725 h 411614"/>
              <a:gd name="connsiteX199" fmla="*/ 10941661 w 17229999"/>
              <a:gd name="connsiteY199" fmla="*/ 107750 h 411614"/>
              <a:gd name="connsiteX200" fmla="*/ 10612547 w 17229999"/>
              <a:gd name="connsiteY200" fmla="*/ 107750 h 411614"/>
              <a:gd name="connsiteX201" fmla="*/ 10593572 w 17229999"/>
              <a:gd name="connsiteY201" fmla="*/ 126725 h 411614"/>
              <a:gd name="connsiteX202" fmla="*/ 10593572 w 17229999"/>
              <a:gd name="connsiteY202" fmla="*/ 284891 h 411614"/>
              <a:gd name="connsiteX203" fmla="*/ 10612547 w 17229999"/>
              <a:gd name="connsiteY203" fmla="*/ 303866 h 411614"/>
              <a:gd name="connsiteX204" fmla="*/ 10688444 w 17229999"/>
              <a:gd name="connsiteY204" fmla="*/ 303866 h 411614"/>
              <a:gd name="connsiteX205" fmla="*/ 10707420 w 17229999"/>
              <a:gd name="connsiteY205" fmla="*/ 284891 h 411614"/>
              <a:gd name="connsiteX206" fmla="*/ 10707420 w 17229999"/>
              <a:gd name="connsiteY206" fmla="*/ 126725 h 411614"/>
              <a:gd name="connsiteX207" fmla="*/ 10688444 w 17229999"/>
              <a:gd name="connsiteY207" fmla="*/ 107750 h 411614"/>
              <a:gd name="connsiteX208" fmla="*/ 10359330 w 17229999"/>
              <a:gd name="connsiteY208" fmla="*/ 107750 h 411614"/>
              <a:gd name="connsiteX209" fmla="*/ 10340355 w 17229999"/>
              <a:gd name="connsiteY209" fmla="*/ 126725 h 411614"/>
              <a:gd name="connsiteX210" fmla="*/ 10340355 w 17229999"/>
              <a:gd name="connsiteY210" fmla="*/ 284891 h 411614"/>
              <a:gd name="connsiteX211" fmla="*/ 10359330 w 17229999"/>
              <a:gd name="connsiteY211" fmla="*/ 303866 h 411614"/>
              <a:gd name="connsiteX212" fmla="*/ 10435228 w 17229999"/>
              <a:gd name="connsiteY212" fmla="*/ 303866 h 411614"/>
              <a:gd name="connsiteX213" fmla="*/ 10454203 w 17229999"/>
              <a:gd name="connsiteY213" fmla="*/ 284891 h 411614"/>
              <a:gd name="connsiteX214" fmla="*/ 10454203 w 17229999"/>
              <a:gd name="connsiteY214" fmla="*/ 126725 h 411614"/>
              <a:gd name="connsiteX215" fmla="*/ 10435228 w 17229999"/>
              <a:gd name="connsiteY215" fmla="*/ 107750 h 411614"/>
              <a:gd name="connsiteX216" fmla="*/ 10106115 w 17229999"/>
              <a:gd name="connsiteY216" fmla="*/ 107750 h 411614"/>
              <a:gd name="connsiteX217" fmla="*/ 10087139 w 17229999"/>
              <a:gd name="connsiteY217" fmla="*/ 126725 h 411614"/>
              <a:gd name="connsiteX218" fmla="*/ 10087139 w 17229999"/>
              <a:gd name="connsiteY218" fmla="*/ 284891 h 411614"/>
              <a:gd name="connsiteX219" fmla="*/ 10106115 w 17229999"/>
              <a:gd name="connsiteY219" fmla="*/ 303866 h 411614"/>
              <a:gd name="connsiteX220" fmla="*/ 10182012 w 17229999"/>
              <a:gd name="connsiteY220" fmla="*/ 303866 h 411614"/>
              <a:gd name="connsiteX221" fmla="*/ 10200987 w 17229999"/>
              <a:gd name="connsiteY221" fmla="*/ 284891 h 411614"/>
              <a:gd name="connsiteX222" fmla="*/ 10200987 w 17229999"/>
              <a:gd name="connsiteY222" fmla="*/ 126725 h 411614"/>
              <a:gd name="connsiteX223" fmla="*/ 10182012 w 17229999"/>
              <a:gd name="connsiteY223" fmla="*/ 107750 h 411614"/>
              <a:gd name="connsiteX224" fmla="*/ 9852899 w 17229999"/>
              <a:gd name="connsiteY224" fmla="*/ 107750 h 411614"/>
              <a:gd name="connsiteX225" fmla="*/ 9833924 w 17229999"/>
              <a:gd name="connsiteY225" fmla="*/ 126725 h 411614"/>
              <a:gd name="connsiteX226" fmla="*/ 9833924 w 17229999"/>
              <a:gd name="connsiteY226" fmla="*/ 284891 h 411614"/>
              <a:gd name="connsiteX227" fmla="*/ 9852899 w 17229999"/>
              <a:gd name="connsiteY227" fmla="*/ 303866 h 411614"/>
              <a:gd name="connsiteX228" fmla="*/ 9928797 w 17229999"/>
              <a:gd name="connsiteY228" fmla="*/ 303866 h 411614"/>
              <a:gd name="connsiteX229" fmla="*/ 9947773 w 17229999"/>
              <a:gd name="connsiteY229" fmla="*/ 284891 h 411614"/>
              <a:gd name="connsiteX230" fmla="*/ 9947773 w 17229999"/>
              <a:gd name="connsiteY230" fmla="*/ 126725 h 411614"/>
              <a:gd name="connsiteX231" fmla="*/ 9928797 w 17229999"/>
              <a:gd name="connsiteY231" fmla="*/ 107750 h 411614"/>
              <a:gd name="connsiteX232" fmla="*/ 9599683 w 17229999"/>
              <a:gd name="connsiteY232" fmla="*/ 107750 h 411614"/>
              <a:gd name="connsiteX233" fmla="*/ 9580709 w 17229999"/>
              <a:gd name="connsiteY233" fmla="*/ 126725 h 411614"/>
              <a:gd name="connsiteX234" fmla="*/ 9580709 w 17229999"/>
              <a:gd name="connsiteY234" fmla="*/ 284891 h 411614"/>
              <a:gd name="connsiteX235" fmla="*/ 9599683 w 17229999"/>
              <a:gd name="connsiteY235" fmla="*/ 303866 h 411614"/>
              <a:gd name="connsiteX236" fmla="*/ 9675581 w 17229999"/>
              <a:gd name="connsiteY236" fmla="*/ 303866 h 411614"/>
              <a:gd name="connsiteX237" fmla="*/ 9694556 w 17229999"/>
              <a:gd name="connsiteY237" fmla="*/ 284891 h 411614"/>
              <a:gd name="connsiteX238" fmla="*/ 9694556 w 17229999"/>
              <a:gd name="connsiteY238" fmla="*/ 126725 h 411614"/>
              <a:gd name="connsiteX239" fmla="*/ 9675581 w 17229999"/>
              <a:gd name="connsiteY239" fmla="*/ 107750 h 411614"/>
              <a:gd name="connsiteX240" fmla="*/ 9346467 w 17229999"/>
              <a:gd name="connsiteY240" fmla="*/ 107750 h 411614"/>
              <a:gd name="connsiteX241" fmla="*/ 9327493 w 17229999"/>
              <a:gd name="connsiteY241" fmla="*/ 126725 h 411614"/>
              <a:gd name="connsiteX242" fmla="*/ 9327493 w 17229999"/>
              <a:gd name="connsiteY242" fmla="*/ 284891 h 411614"/>
              <a:gd name="connsiteX243" fmla="*/ 9346467 w 17229999"/>
              <a:gd name="connsiteY243" fmla="*/ 303866 h 411614"/>
              <a:gd name="connsiteX244" fmla="*/ 9422365 w 17229999"/>
              <a:gd name="connsiteY244" fmla="*/ 303866 h 411614"/>
              <a:gd name="connsiteX245" fmla="*/ 9441340 w 17229999"/>
              <a:gd name="connsiteY245" fmla="*/ 284891 h 411614"/>
              <a:gd name="connsiteX246" fmla="*/ 9441340 w 17229999"/>
              <a:gd name="connsiteY246" fmla="*/ 126725 h 411614"/>
              <a:gd name="connsiteX247" fmla="*/ 9422365 w 17229999"/>
              <a:gd name="connsiteY247" fmla="*/ 107750 h 411614"/>
              <a:gd name="connsiteX248" fmla="*/ 9093252 w 17229999"/>
              <a:gd name="connsiteY248" fmla="*/ 107750 h 411614"/>
              <a:gd name="connsiteX249" fmla="*/ 9074277 w 17229999"/>
              <a:gd name="connsiteY249" fmla="*/ 126725 h 411614"/>
              <a:gd name="connsiteX250" fmla="*/ 9074277 w 17229999"/>
              <a:gd name="connsiteY250" fmla="*/ 284891 h 411614"/>
              <a:gd name="connsiteX251" fmla="*/ 9093252 w 17229999"/>
              <a:gd name="connsiteY251" fmla="*/ 303866 h 411614"/>
              <a:gd name="connsiteX252" fmla="*/ 9169149 w 17229999"/>
              <a:gd name="connsiteY252" fmla="*/ 303866 h 411614"/>
              <a:gd name="connsiteX253" fmla="*/ 9188125 w 17229999"/>
              <a:gd name="connsiteY253" fmla="*/ 284891 h 411614"/>
              <a:gd name="connsiteX254" fmla="*/ 9188125 w 17229999"/>
              <a:gd name="connsiteY254" fmla="*/ 126725 h 411614"/>
              <a:gd name="connsiteX255" fmla="*/ 9169149 w 17229999"/>
              <a:gd name="connsiteY255" fmla="*/ 107750 h 411614"/>
              <a:gd name="connsiteX256" fmla="*/ 8840033 w 17229999"/>
              <a:gd name="connsiteY256" fmla="*/ 107750 h 411614"/>
              <a:gd name="connsiteX257" fmla="*/ 8821058 w 17229999"/>
              <a:gd name="connsiteY257" fmla="*/ 126725 h 411614"/>
              <a:gd name="connsiteX258" fmla="*/ 8821058 w 17229999"/>
              <a:gd name="connsiteY258" fmla="*/ 284891 h 411614"/>
              <a:gd name="connsiteX259" fmla="*/ 8840033 w 17229999"/>
              <a:gd name="connsiteY259" fmla="*/ 303866 h 411614"/>
              <a:gd name="connsiteX260" fmla="*/ 8915931 w 17229999"/>
              <a:gd name="connsiteY260" fmla="*/ 303866 h 411614"/>
              <a:gd name="connsiteX261" fmla="*/ 8934906 w 17229999"/>
              <a:gd name="connsiteY261" fmla="*/ 284891 h 411614"/>
              <a:gd name="connsiteX262" fmla="*/ 8934906 w 17229999"/>
              <a:gd name="connsiteY262" fmla="*/ 126725 h 411614"/>
              <a:gd name="connsiteX263" fmla="*/ 8915931 w 17229999"/>
              <a:gd name="connsiteY263" fmla="*/ 107750 h 411614"/>
              <a:gd name="connsiteX264" fmla="*/ 8327003 w 17229999"/>
              <a:gd name="connsiteY264" fmla="*/ 107750 h 411614"/>
              <a:gd name="connsiteX265" fmla="*/ 8308028 w 17229999"/>
              <a:gd name="connsiteY265" fmla="*/ 126725 h 411614"/>
              <a:gd name="connsiteX266" fmla="*/ 8308028 w 17229999"/>
              <a:gd name="connsiteY266" fmla="*/ 284891 h 411614"/>
              <a:gd name="connsiteX267" fmla="*/ 8327003 w 17229999"/>
              <a:gd name="connsiteY267" fmla="*/ 303866 h 411614"/>
              <a:gd name="connsiteX268" fmla="*/ 8402901 w 17229999"/>
              <a:gd name="connsiteY268" fmla="*/ 303866 h 411614"/>
              <a:gd name="connsiteX269" fmla="*/ 8421876 w 17229999"/>
              <a:gd name="connsiteY269" fmla="*/ 284891 h 411614"/>
              <a:gd name="connsiteX270" fmla="*/ 8421876 w 17229999"/>
              <a:gd name="connsiteY270" fmla="*/ 126725 h 411614"/>
              <a:gd name="connsiteX271" fmla="*/ 8402901 w 17229999"/>
              <a:gd name="connsiteY271" fmla="*/ 107750 h 411614"/>
              <a:gd name="connsiteX272" fmla="*/ 8073787 w 17229999"/>
              <a:gd name="connsiteY272" fmla="*/ 107750 h 411614"/>
              <a:gd name="connsiteX273" fmla="*/ 8054812 w 17229999"/>
              <a:gd name="connsiteY273" fmla="*/ 126725 h 411614"/>
              <a:gd name="connsiteX274" fmla="*/ 8054812 w 17229999"/>
              <a:gd name="connsiteY274" fmla="*/ 284891 h 411614"/>
              <a:gd name="connsiteX275" fmla="*/ 8073787 w 17229999"/>
              <a:gd name="connsiteY275" fmla="*/ 303866 h 411614"/>
              <a:gd name="connsiteX276" fmla="*/ 8149685 w 17229999"/>
              <a:gd name="connsiteY276" fmla="*/ 303866 h 411614"/>
              <a:gd name="connsiteX277" fmla="*/ 8168660 w 17229999"/>
              <a:gd name="connsiteY277" fmla="*/ 284891 h 411614"/>
              <a:gd name="connsiteX278" fmla="*/ 8168660 w 17229999"/>
              <a:gd name="connsiteY278" fmla="*/ 126725 h 411614"/>
              <a:gd name="connsiteX279" fmla="*/ 8149685 w 17229999"/>
              <a:gd name="connsiteY279" fmla="*/ 107750 h 411614"/>
              <a:gd name="connsiteX280" fmla="*/ 7820571 w 17229999"/>
              <a:gd name="connsiteY280" fmla="*/ 107750 h 411614"/>
              <a:gd name="connsiteX281" fmla="*/ 7801596 w 17229999"/>
              <a:gd name="connsiteY281" fmla="*/ 126725 h 411614"/>
              <a:gd name="connsiteX282" fmla="*/ 7801596 w 17229999"/>
              <a:gd name="connsiteY282" fmla="*/ 284891 h 411614"/>
              <a:gd name="connsiteX283" fmla="*/ 7820571 w 17229999"/>
              <a:gd name="connsiteY283" fmla="*/ 303866 h 411614"/>
              <a:gd name="connsiteX284" fmla="*/ 7896469 w 17229999"/>
              <a:gd name="connsiteY284" fmla="*/ 303866 h 411614"/>
              <a:gd name="connsiteX285" fmla="*/ 7915444 w 17229999"/>
              <a:gd name="connsiteY285" fmla="*/ 284891 h 411614"/>
              <a:gd name="connsiteX286" fmla="*/ 7915444 w 17229999"/>
              <a:gd name="connsiteY286" fmla="*/ 126725 h 411614"/>
              <a:gd name="connsiteX287" fmla="*/ 7896469 w 17229999"/>
              <a:gd name="connsiteY287" fmla="*/ 107750 h 411614"/>
              <a:gd name="connsiteX288" fmla="*/ 7567355 w 17229999"/>
              <a:gd name="connsiteY288" fmla="*/ 107750 h 411614"/>
              <a:gd name="connsiteX289" fmla="*/ 7548380 w 17229999"/>
              <a:gd name="connsiteY289" fmla="*/ 126725 h 411614"/>
              <a:gd name="connsiteX290" fmla="*/ 7548380 w 17229999"/>
              <a:gd name="connsiteY290" fmla="*/ 284891 h 411614"/>
              <a:gd name="connsiteX291" fmla="*/ 7567355 w 17229999"/>
              <a:gd name="connsiteY291" fmla="*/ 303866 h 411614"/>
              <a:gd name="connsiteX292" fmla="*/ 7643253 w 17229999"/>
              <a:gd name="connsiteY292" fmla="*/ 303866 h 411614"/>
              <a:gd name="connsiteX293" fmla="*/ 7662228 w 17229999"/>
              <a:gd name="connsiteY293" fmla="*/ 284891 h 411614"/>
              <a:gd name="connsiteX294" fmla="*/ 7662228 w 17229999"/>
              <a:gd name="connsiteY294" fmla="*/ 126725 h 411614"/>
              <a:gd name="connsiteX295" fmla="*/ 7643253 w 17229999"/>
              <a:gd name="connsiteY295" fmla="*/ 107750 h 411614"/>
              <a:gd name="connsiteX296" fmla="*/ 7314139 w 17229999"/>
              <a:gd name="connsiteY296" fmla="*/ 107750 h 411614"/>
              <a:gd name="connsiteX297" fmla="*/ 7295164 w 17229999"/>
              <a:gd name="connsiteY297" fmla="*/ 126725 h 411614"/>
              <a:gd name="connsiteX298" fmla="*/ 7295164 w 17229999"/>
              <a:gd name="connsiteY298" fmla="*/ 284891 h 411614"/>
              <a:gd name="connsiteX299" fmla="*/ 7314139 w 17229999"/>
              <a:gd name="connsiteY299" fmla="*/ 303866 h 411614"/>
              <a:gd name="connsiteX300" fmla="*/ 7390037 w 17229999"/>
              <a:gd name="connsiteY300" fmla="*/ 303866 h 411614"/>
              <a:gd name="connsiteX301" fmla="*/ 7409012 w 17229999"/>
              <a:gd name="connsiteY301" fmla="*/ 284891 h 411614"/>
              <a:gd name="connsiteX302" fmla="*/ 7409012 w 17229999"/>
              <a:gd name="connsiteY302" fmla="*/ 126725 h 411614"/>
              <a:gd name="connsiteX303" fmla="*/ 7390037 w 17229999"/>
              <a:gd name="connsiteY303" fmla="*/ 107750 h 411614"/>
              <a:gd name="connsiteX304" fmla="*/ 7060923 w 17229999"/>
              <a:gd name="connsiteY304" fmla="*/ 107750 h 411614"/>
              <a:gd name="connsiteX305" fmla="*/ 7041948 w 17229999"/>
              <a:gd name="connsiteY305" fmla="*/ 126725 h 411614"/>
              <a:gd name="connsiteX306" fmla="*/ 7041948 w 17229999"/>
              <a:gd name="connsiteY306" fmla="*/ 284891 h 411614"/>
              <a:gd name="connsiteX307" fmla="*/ 7060923 w 17229999"/>
              <a:gd name="connsiteY307" fmla="*/ 303866 h 411614"/>
              <a:gd name="connsiteX308" fmla="*/ 7136821 w 17229999"/>
              <a:gd name="connsiteY308" fmla="*/ 303866 h 411614"/>
              <a:gd name="connsiteX309" fmla="*/ 7155796 w 17229999"/>
              <a:gd name="connsiteY309" fmla="*/ 284891 h 411614"/>
              <a:gd name="connsiteX310" fmla="*/ 7155796 w 17229999"/>
              <a:gd name="connsiteY310" fmla="*/ 126725 h 411614"/>
              <a:gd name="connsiteX311" fmla="*/ 7136821 w 17229999"/>
              <a:gd name="connsiteY311" fmla="*/ 107750 h 411614"/>
              <a:gd name="connsiteX312" fmla="*/ 6807707 w 17229999"/>
              <a:gd name="connsiteY312" fmla="*/ 107750 h 411614"/>
              <a:gd name="connsiteX313" fmla="*/ 6788732 w 17229999"/>
              <a:gd name="connsiteY313" fmla="*/ 126725 h 411614"/>
              <a:gd name="connsiteX314" fmla="*/ 6788732 w 17229999"/>
              <a:gd name="connsiteY314" fmla="*/ 284891 h 411614"/>
              <a:gd name="connsiteX315" fmla="*/ 6807707 w 17229999"/>
              <a:gd name="connsiteY315" fmla="*/ 303866 h 411614"/>
              <a:gd name="connsiteX316" fmla="*/ 6883605 w 17229999"/>
              <a:gd name="connsiteY316" fmla="*/ 303866 h 411614"/>
              <a:gd name="connsiteX317" fmla="*/ 6902580 w 17229999"/>
              <a:gd name="connsiteY317" fmla="*/ 284891 h 411614"/>
              <a:gd name="connsiteX318" fmla="*/ 6902580 w 17229999"/>
              <a:gd name="connsiteY318" fmla="*/ 126725 h 411614"/>
              <a:gd name="connsiteX319" fmla="*/ 6883605 w 17229999"/>
              <a:gd name="connsiteY319" fmla="*/ 107750 h 411614"/>
              <a:gd name="connsiteX320" fmla="*/ 6554491 w 17229999"/>
              <a:gd name="connsiteY320" fmla="*/ 107750 h 411614"/>
              <a:gd name="connsiteX321" fmla="*/ 6535516 w 17229999"/>
              <a:gd name="connsiteY321" fmla="*/ 126725 h 411614"/>
              <a:gd name="connsiteX322" fmla="*/ 6535516 w 17229999"/>
              <a:gd name="connsiteY322" fmla="*/ 284891 h 411614"/>
              <a:gd name="connsiteX323" fmla="*/ 6554491 w 17229999"/>
              <a:gd name="connsiteY323" fmla="*/ 303866 h 411614"/>
              <a:gd name="connsiteX324" fmla="*/ 6630389 w 17229999"/>
              <a:gd name="connsiteY324" fmla="*/ 303866 h 411614"/>
              <a:gd name="connsiteX325" fmla="*/ 6649364 w 17229999"/>
              <a:gd name="connsiteY325" fmla="*/ 284891 h 411614"/>
              <a:gd name="connsiteX326" fmla="*/ 6649364 w 17229999"/>
              <a:gd name="connsiteY326" fmla="*/ 126725 h 411614"/>
              <a:gd name="connsiteX327" fmla="*/ 6630389 w 17229999"/>
              <a:gd name="connsiteY327" fmla="*/ 107750 h 411614"/>
              <a:gd name="connsiteX328" fmla="*/ 6301275 w 17229999"/>
              <a:gd name="connsiteY328" fmla="*/ 107750 h 411614"/>
              <a:gd name="connsiteX329" fmla="*/ 6282300 w 17229999"/>
              <a:gd name="connsiteY329" fmla="*/ 126725 h 411614"/>
              <a:gd name="connsiteX330" fmla="*/ 6282300 w 17229999"/>
              <a:gd name="connsiteY330" fmla="*/ 284891 h 411614"/>
              <a:gd name="connsiteX331" fmla="*/ 6301275 w 17229999"/>
              <a:gd name="connsiteY331" fmla="*/ 303866 h 411614"/>
              <a:gd name="connsiteX332" fmla="*/ 6377173 w 17229999"/>
              <a:gd name="connsiteY332" fmla="*/ 303866 h 411614"/>
              <a:gd name="connsiteX333" fmla="*/ 6396148 w 17229999"/>
              <a:gd name="connsiteY333" fmla="*/ 284891 h 411614"/>
              <a:gd name="connsiteX334" fmla="*/ 6396148 w 17229999"/>
              <a:gd name="connsiteY334" fmla="*/ 126725 h 411614"/>
              <a:gd name="connsiteX335" fmla="*/ 6377173 w 17229999"/>
              <a:gd name="connsiteY335" fmla="*/ 107750 h 411614"/>
              <a:gd name="connsiteX336" fmla="*/ 6048059 w 17229999"/>
              <a:gd name="connsiteY336" fmla="*/ 107750 h 411614"/>
              <a:gd name="connsiteX337" fmla="*/ 6029084 w 17229999"/>
              <a:gd name="connsiteY337" fmla="*/ 126725 h 411614"/>
              <a:gd name="connsiteX338" fmla="*/ 6029084 w 17229999"/>
              <a:gd name="connsiteY338" fmla="*/ 284891 h 411614"/>
              <a:gd name="connsiteX339" fmla="*/ 6048059 w 17229999"/>
              <a:gd name="connsiteY339" fmla="*/ 303866 h 411614"/>
              <a:gd name="connsiteX340" fmla="*/ 6123957 w 17229999"/>
              <a:gd name="connsiteY340" fmla="*/ 303866 h 411614"/>
              <a:gd name="connsiteX341" fmla="*/ 6142932 w 17229999"/>
              <a:gd name="connsiteY341" fmla="*/ 284891 h 411614"/>
              <a:gd name="connsiteX342" fmla="*/ 6142932 w 17229999"/>
              <a:gd name="connsiteY342" fmla="*/ 126725 h 411614"/>
              <a:gd name="connsiteX343" fmla="*/ 6123957 w 17229999"/>
              <a:gd name="connsiteY343" fmla="*/ 107750 h 411614"/>
              <a:gd name="connsiteX344" fmla="*/ 5794843 w 17229999"/>
              <a:gd name="connsiteY344" fmla="*/ 107750 h 411614"/>
              <a:gd name="connsiteX345" fmla="*/ 5775868 w 17229999"/>
              <a:gd name="connsiteY345" fmla="*/ 126725 h 411614"/>
              <a:gd name="connsiteX346" fmla="*/ 5775868 w 17229999"/>
              <a:gd name="connsiteY346" fmla="*/ 284891 h 411614"/>
              <a:gd name="connsiteX347" fmla="*/ 5794843 w 17229999"/>
              <a:gd name="connsiteY347" fmla="*/ 303866 h 411614"/>
              <a:gd name="connsiteX348" fmla="*/ 5870741 w 17229999"/>
              <a:gd name="connsiteY348" fmla="*/ 303866 h 411614"/>
              <a:gd name="connsiteX349" fmla="*/ 5889716 w 17229999"/>
              <a:gd name="connsiteY349" fmla="*/ 284891 h 411614"/>
              <a:gd name="connsiteX350" fmla="*/ 5889716 w 17229999"/>
              <a:gd name="connsiteY350" fmla="*/ 126725 h 411614"/>
              <a:gd name="connsiteX351" fmla="*/ 5870741 w 17229999"/>
              <a:gd name="connsiteY351" fmla="*/ 107750 h 411614"/>
              <a:gd name="connsiteX352" fmla="*/ 5541627 w 17229999"/>
              <a:gd name="connsiteY352" fmla="*/ 107750 h 411614"/>
              <a:gd name="connsiteX353" fmla="*/ 5522652 w 17229999"/>
              <a:gd name="connsiteY353" fmla="*/ 126725 h 411614"/>
              <a:gd name="connsiteX354" fmla="*/ 5522652 w 17229999"/>
              <a:gd name="connsiteY354" fmla="*/ 284891 h 411614"/>
              <a:gd name="connsiteX355" fmla="*/ 5541627 w 17229999"/>
              <a:gd name="connsiteY355" fmla="*/ 303866 h 411614"/>
              <a:gd name="connsiteX356" fmla="*/ 5617525 w 17229999"/>
              <a:gd name="connsiteY356" fmla="*/ 303866 h 411614"/>
              <a:gd name="connsiteX357" fmla="*/ 5636500 w 17229999"/>
              <a:gd name="connsiteY357" fmla="*/ 284891 h 411614"/>
              <a:gd name="connsiteX358" fmla="*/ 5636500 w 17229999"/>
              <a:gd name="connsiteY358" fmla="*/ 126725 h 411614"/>
              <a:gd name="connsiteX359" fmla="*/ 5617525 w 17229999"/>
              <a:gd name="connsiteY359" fmla="*/ 107750 h 411614"/>
              <a:gd name="connsiteX360" fmla="*/ 5288411 w 17229999"/>
              <a:gd name="connsiteY360" fmla="*/ 107750 h 411614"/>
              <a:gd name="connsiteX361" fmla="*/ 5269436 w 17229999"/>
              <a:gd name="connsiteY361" fmla="*/ 126725 h 411614"/>
              <a:gd name="connsiteX362" fmla="*/ 5269436 w 17229999"/>
              <a:gd name="connsiteY362" fmla="*/ 284891 h 411614"/>
              <a:gd name="connsiteX363" fmla="*/ 5288411 w 17229999"/>
              <a:gd name="connsiteY363" fmla="*/ 303866 h 411614"/>
              <a:gd name="connsiteX364" fmla="*/ 5364309 w 17229999"/>
              <a:gd name="connsiteY364" fmla="*/ 303866 h 411614"/>
              <a:gd name="connsiteX365" fmla="*/ 5383284 w 17229999"/>
              <a:gd name="connsiteY365" fmla="*/ 284891 h 411614"/>
              <a:gd name="connsiteX366" fmla="*/ 5383284 w 17229999"/>
              <a:gd name="connsiteY366" fmla="*/ 126725 h 411614"/>
              <a:gd name="connsiteX367" fmla="*/ 5364309 w 17229999"/>
              <a:gd name="connsiteY367" fmla="*/ 107750 h 411614"/>
              <a:gd name="connsiteX368" fmla="*/ 5035195 w 17229999"/>
              <a:gd name="connsiteY368" fmla="*/ 107750 h 411614"/>
              <a:gd name="connsiteX369" fmla="*/ 5016220 w 17229999"/>
              <a:gd name="connsiteY369" fmla="*/ 126725 h 411614"/>
              <a:gd name="connsiteX370" fmla="*/ 5016220 w 17229999"/>
              <a:gd name="connsiteY370" fmla="*/ 284891 h 411614"/>
              <a:gd name="connsiteX371" fmla="*/ 5035195 w 17229999"/>
              <a:gd name="connsiteY371" fmla="*/ 303866 h 411614"/>
              <a:gd name="connsiteX372" fmla="*/ 5111093 w 17229999"/>
              <a:gd name="connsiteY372" fmla="*/ 303866 h 411614"/>
              <a:gd name="connsiteX373" fmla="*/ 5130068 w 17229999"/>
              <a:gd name="connsiteY373" fmla="*/ 284891 h 411614"/>
              <a:gd name="connsiteX374" fmla="*/ 5130068 w 17229999"/>
              <a:gd name="connsiteY374" fmla="*/ 126725 h 411614"/>
              <a:gd name="connsiteX375" fmla="*/ 5111093 w 17229999"/>
              <a:gd name="connsiteY375" fmla="*/ 107750 h 411614"/>
              <a:gd name="connsiteX376" fmla="*/ 4781979 w 17229999"/>
              <a:gd name="connsiteY376" fmla="*/ 107750 h 411614"/>
              <a:gd name="connsiteX377" fmla="*/ 4763004 w 17229999"/>
              <a:gd name="connsiteY377" fmla="*/ 126725 h 411614"/>
              <a:gd name="connsiteX378" fmla="*/ 4763004 w 17229999"/>
              <a:gd name="connsiteY378" fmla="*/ 284891 h 411614"/>
              <a:gd name="connsiteX379" fmla="*/ 4781979 w 17229999"/>
              <a:gd name="connsiteY379" fmla="*/ 303866 h 411614"/>
              <a:gd name="connsiteX380" fmla="*/ 4857877 w 17229999"/>
              <a:gd name="connsiteY380" fmla="*/ 303866 h 411614"/>
              <a:gd name="connsiteX381" fmla="*/ 4876852 w 17229999"/>
              <a:gd name="connsiteY381" fmla="*/ 284891 h 411614"/>
              <a:gd name="connsiteX382" fmla="*/ 4876852 w 17229999"/>
              <a:gd name="connsiteY382" fmla="*/ 126725 h 411614"/>
              <a:gd name="connsiteX383" fmla="*/ 4857877 w 17229999"/>
              <a:gd name="connsiteY383" fmla="*/ 107750 h 411614"/>
              <a:gd name="connsiteX384" fmla="*/ 4528763 w 17229999"/>
              <a:gd name="connsiteY384" fmla="*/ 107750 h 411614"/>
              <a:gd name="connsiteX385" fmla="*/ 4509788 w 17229999"/>
              <a:gd name="connsiteY385" fmla="*/ 126725 h 411614"/>
              <a:gd name="connsiteX386" fmla="*/ 4509788 w 17229999"/>
              <a:gd name="connsiteY386" fmla="*/ 284891 h 411614"/>
              <a:gd name="connsiteX387" fmla="*/ 4528763 w 17229999"/>
              <a:gd name="connsiteY387" fmla="*/ 303866 h 411614"/>
              <a:gd name="connsiteX388" fmla="*/ 4604661 w 17229999"/>
              <a:gd name="connsiteY388" fmla="*/ 303866 h 411614"/>
              <a:gd name="connsiteX389" fmla="*/ 4623636 w 17229999"/>
              <a:gd name="connsiteY389" fmla="*/ 284891 h 411614"/>
              <a:gd name="connsiteX390" fmla="*/ 4623636 w 17229999"/>
              <a:gd name="connsiteY390" fmla="*/ 126725 h 411614"/>
              <a:gd name="connsiteX391" fmla="*/ 4604661 w 17229999"/>
              <a:gd name="connsiteY391" fmla="*/ 107750 h 411614"/>
              <a:gd name="connsiteX392" fmla="*/ 4275547 w 17229999"/>
              <a:gd name="connsiteY392" fmla="*/ 107750 h 411614"/>
              <a:gd name="connsiteX393" fmla="*/ 4256572 w 17229999"/>
              <a:gd name="connsiteY393" fmla="*/ 126725 h 411614"/>
              <a:gd name="connsiteX394" fmla="*/ 4256572 w 17229999"/>
              <a:gd name="connsiteY394" fmla="*/ 284891 h 411614"/>
              <a:gd name="connsiteX395" fmla="*/ 4275547 w 17229999"/>
              <a:gd name="connsiteY395" fmla="*/ 303866 h 411614"/>
              <a:gd name="connsiteX396" fmla="*/ 4351445 w 17229999"/>
              <a:gd name="connsiteY396" fmla="*/ 303866 h 411614"/>
              <a:gd name="connsiteX397" fmla="*/ 4370420 w 17229999"/>
              <a:gd name="connsiteY397" fmla="*/ 284891 h 411614"/>
              <a:gd name="connsiteX398" fmla="*/ 4370420 w 17229999"/>
              <a:gd name="connsiteY398" fmla="*/ 126725 h 411614"/>
              <a:gd name="connsiteX399" fmla="*/ 4351445 w 17229999"/>
              <a:gd name="connsiteY399" fmla="*/ 107750 h 411614"/>
              <a:gd name="connsiteX400" fmla="*/ 4022331 w 17229999"/>
              <a:gd name="connsiteY400" fmla="*/ 107750 h 411614"/>
              <a:gd name="connsiteX401" fmla="*/ 4003356 w 17229999"/>
              <a:gd name="connsiteY401" fmla="*/ 126725 h 411614"/>
              <a:gd name="connsiteX402" fmla="*/ 4003356 w 17229999"/>
              <a:gd name="connsiteY402" fmla="*/ 284891 h 411614"/>
              <a:gd name="connsiteX403" fmla="*/ 4022331 w 17229999"/>
              <a:gd name="connsiteY403" fmla="*/ 303866 h 411614"/>
              <a:gd name="connsiteX404" fmla="*/ 4098229 w 17229999"/>
              <a:gd name="connsiteY404" fmla="*/ 303866 h 411614"/>
              <a:gd name="connsiteX405" fmla="*/ 4117204 w 17229999"/>
              <a:gd name="connsiteY405" fmla="*/ 284891 h 411614"/>
              <a:gd name="connsiteX406" fmla="*/ 4117204 w 17229999"/>
              <a:gd name="connsiteY406" fmla="*/ 126725 h 411614"/>
              <a:gd name="connsiteX407" fmla="*/ 4098229 w 17229999"/>
              <a:gd name="connsiteY407" fmla="*/ 107750 h 411614"/>
              <a:gd name="connsiteX408" fmla="*/ 3769115 w 17229999"/>
              <a:gd name="connsiteY408" fmla="*/ 107750 h 411614"/>
              <a:gd name="connsiteX409" fmla="*/ 3750140 w 17229999"/>
              <a:gd name="connsiteY409" fmla="*/ 126725 h 411614"/>
              <a:gd name="connsiteX410" fmla="*/ 3750140 w 17229999"/>
              <a:gd name="connsiteY410" fmla="*/ 284891 h 411614"/>
              <a:gd name="connsiteX411" fmla="*/ 3769115 w 17229999"/>
              <a:gd name="connsiteY411" fmla="*/ 303866 h 411614"/>
              <a:gd name="connsiteX412" fmla="*/ 3845013 w 17229999"/>
              <a:gd name="connsiteY412" fmla="*/ 303866 h 411614"/>
              <a:gd name="connsiteX413" fmla="*/ 3863988 w 17229999"/>
              <a:gd name="connsiteY413" fmla="*/ 284891 h 411614"/>
              <a:gd name="connsiteX414" fmla="*/ 3863988 w 17229999"/>
              <a:gd name="connsiteY414" fmla="*/ 126725 h 411614"/>
              <a:gd name="connsiteX415" fmla="*/ 3845013 w 17229999"/>
              <a:gd name="connsiteY415" fmla="*/ 107750 h 411614"/>
              <a:gd name="connsiteX416" fmla="*/ 3515899 w 17229999"/>
              <a:gd name="connsiteY416" fmla="*/ 107750 h 411614"/>
              <a:gd name="connsiteX417" fmla="*/ 3496925 w 17229999"/>
              <a:gd name="connsiteY417" fmla="*/ 126725 h 411614"/>
              <a:gd name="connsiteX418" fmla="*/ 3496925 w 17229999"/>
              <a:gd name="connsiteY418" fmla="*/ 284891 h 411614"/>
              <a:gd name="connsiteX419" fmla="*/ 3515899 w 17229999"/>
              <a:gd name="connsiteY419" fmla="*/ 303866 h 411614"/>
              <a:gd name="connsiteX420" fmla="*/ 3591797 w 17229999"/>
              <a:gd name="connsiteY420" fmla="*/ 303866 h 411614"/>
              <a:gd name="connsiteX421" fmla="*/ 3610772 w 17229999"/>
              <a:gd name="connsiteY421" fmla="*/ 284891 h 411614"/>
              <a:gd name="connsiteX422" fmla="*/ 3610772 w 17229999"/>
              <a:gd name="connsiteY422" fmla="*/ 126725 h 411614"/>
              <a:gd name="connsiteX423" fmla="*/ 3591797 w 17229999"/>
              <a:gd name="connsiteY423" fmla="*/ 107750 h 411614"/>
              <a:gd name="connsiteX424" fmla="*/ 3262684 w 17229999"/>
              <a:gd name="connsiteY424" fmla="*/ 107750 h 411614"/>
              <a:gd name="connsiteX425" fmla="*/ 3243710 w 17229999"/>
              <a:gd name="connsiteY425" fmla="*/ 126725 h 411614"/>
              <a:gd name="connsiteX426" fmla="*/ 3243710 w 17229999"/>
              <a:gd name="connsiteY426" fmla="*/ 284891 h 411614"/>
              <a:gd name="connsiteX427" fmla="*/ 3262684 w 17229999"/>
              <a:gd name="connsiteY427" fmla="*/ 303866 h 411614"/>
              <a:gd name="connsiteX428" fmla="*/ 3338582 w 17229999"/>
              <a:gd name="connsiteY428" fmla="*/ 303866 h 411614"/>
              <a:gd name="connsiteX429" fmla="*/ 3357557 w 17229999"/>
              <a:gd name="connsiteY429" fmla="*/ 284891 h 411614"/>
              <a:gd name="connsiteX430" fmla="*/ 3357557 w 17229999"/>
              <a:gd name="connsiteY430" fmla="*/ 126725 h 411614"/>
              <a:gd name="connsiteX431" fmla="*/ 3338582 w 17229999"/>
              <a:gd name="connsiteY431" fmla="*/ 107750 h 411614"/>
              <a:gd name="connsiteX432" fmla="*/ 3009468 w 17229999"/>
              <a:gd name="connsiteY432" fmla="*/ 107750 h 411614"/>
              <a:gd name="connsiteX433" fmla="*/ 2990493 w 17229999"/>
              <a:gd name="connsiteY433" fmla="*/ 126725 h 411614"/>
              <a:gd name="connsiteX434" fmla="*/ 2990493 w 17229999"/>
              <a:gd name="connsiteY434" fmla="*/ 284891 h 411614"/>
              <a:gd name="connsiteX435" fmla="*/ 3009468 w 17229999"/>
              <a:gd name="connsiteY435" fmla="*/ 303866 h 411614"/>
              <a:gd name="connsiteX436" fmla="*/ 3085366 w 17229999"/>
              <a:gd name="connsiteY436" fmla="*/ 303866 h 411614"/>
              <a:gd name="connsiteX437" fmla="*/ 3104342 w 17229999"/>
              <a:gd name="connsiteY437" fmla="*/ 284891 h 411614"/>
              <a:gd name="connsiteX438" fmla="*/ 3104342 w 17229999"/>
              <a:gd name="connsiteY438" fmla="*/ 126725 h 411614"/>
              <a:gd name="connsiteX439" fmla="*/ 3085366 w 17229999"/>
              <a:gd name="connsiteY439" fmla="*/ 107750 h 411614"/>
              <a:gd name="connsiteX440" fmla="*/ 2756252 w 17229999"/>
              <a:gd name="connsiteY440" fmla="*/ 107750 h 411614"/>
              <a:gd name="connsiteX441" fmla="*/ 2737277 w 17229999"/>
              <a:gd name="connsiteY441" fmla="*/ 126725 h 411614"/>
              <a:gd name="connsiteX442" fmla="*/ 2737277 w 17229999"/>
              <a:gd name="connsiteY442" fmla="*/ 284891 h 411614"/>
              <a:gd name="connsiteX443" fmla="*/ 2756252 w 17229999"/>
              <a:gd name="connsiteY443" fmla="*/ 303866 h 411614"/>
              <a:gd name="connsiteX444" fmla="*/ 2832150 w 17229999"/>
              <a:gd name="connsiteY444" fmla="*/ 303866 h 411614"/>
              <a:gd name="connsiteX445" fmla="*/ 2851125 w 17229999"/>
              <a:gd name="connsiteY445" fmla="*/ 284891 h 411614"/>
              <a:gd name="connsiteX446" fmla="*/ 2851125 w 17229999"/>
              <a:gd name="connsiteY446" fmla="*/ 126725 h 411614"/>
              <a:gd name="connsiteX447" fmla="*/ 2832150 w 17229999"/>
              <a:gd name="connsiteY447" fmla="*/ 107750 h 411614"/>
              <a:gd name="connsiteX448" fmla="*/ 2503036 w 17229999"/>
              <a:gd name="connsiteY448" fmla="*/ 107750 h 411614"/>
              <a:gd name="connsiteX449" fmla="*/ 2484061 w 17229999"/>
              <a:gd name="connsiteY449" fmla="*/ 126725 h 411614"/>
              <a:gd name="connsiteX450" fmla="*/ 2484061 w 17229999"/>
              <a:gd name="connsiteY450" fmla="*/ 284891 h 411614"/>
              <a:gd name="connsiteX451" fmla="*/ 2503036 w 17229999"/>
              <a:gd name="connsiteY451" fmla="*/ 303866 h 411614"/>
              <a:gd name="connsiteX452" fmla="*/ 2578934 w 17229999"/>
              <a:gd name="connsiteY452" fmla="*/ 303866 h 411614"/>
              <a:gd name="connsiteX453" fmla="*/ 2597909 w 17229999"/>
              <a:gd name="connsiteY453" fmla="*/ 284891 h 411614"/>
              <a:gd name="connsiteX454" fmla="*/ 2597909 w 17229999"/>
              <a:gd name="connsiteY454" fmla="*/ 126725 h 411614"/>
              <a:gd name="connsiteX455" fmla="*/ 2578934 w 17229999"/>
              <a:gd name="connsiteY455" fmla="*/ 107750 h 411614"/>
              <a:gd name="connsiteX456" fmla="*/ 2249820 w 17229999"/>
              <a:gd name="connsiteY456" fmla="*/ 107750 h 411614"/>
              <a:gd name="connsiteX457" fmla="*/ 2230846 w 17229999"/>
              <a:gd name="connsiteY457" fmla="*/ 126725 h 411614"/>
              <a:gd name="connsiteX458" fmla="*/ 2230846 w 17229999"/>
              <a:gd name="connsiteY458" fmla="*/ 284891 h 411614"/>
              <a:gd name="connsiteX459" fmla="*/ 2249820 w 17229999"/>
              <a:gd name="connsiteY459" fmla="*/ 303866 h 411614"/>
              <a:gd name="connsiteX460" fmla="*/ 2325719 w 17229999"/>
              <a:gd name="connsiteY460" fmla="*/ 303866 h 411614"/>
              <a:gd name="connsiteX461" fmla="*/ 2344693 w 17229999"/>
              <a:gd name="connsiteY461" fmla="*/ 284891 h 411614"/>
              <a:gd name="connsiteX462" fmla="*/ 2344693 w 17229999"/>
              <a:gd name="connsiteY462" fmla="*/ 126725 h 411614"/>
              <a:gd name="connsiteX463" fmla="*/ 2325719 w 17229999"/>
              <a:gd name="connsiteY463" fmla="*/ 107750 h 411614"/>
              <a:gd name="connsiteX464" fmla="*/ 1996605 w 17229999"/>
              <a:gd name="connsiteY464" fmla="*/ 107750 h 411614"/>
              <a:gd name="connsiteX465" fmla="*/ 1977630 w 17229999"/>
              <a:gd name="connsiteY465" fmla="*/ 126725 h 411614"/>
              <a:gd name="connsiteX466" fmla="*/ 1977630 w 17229999"/>
              <a:gd name="connsiteY466" fmla="*/ 284891 h 411614"/>
              <a:gd name="connsiteX467" fmla="*/ 1996605 w 17229999"/>
              <a:gd name="connsiteY467" fmla="*/ 303866 h 411614"/>
              <a:gd name="connsiteX468" fmla="*/ 2072502 w 17229999"/>
              <a:gd name="connsiteY468" fmla="*/ 303866 h 411614"/>
              <a:gd name="connsiteX469" fmla="*/ 2091478 w 17229999"/>
              <a:gd name="connsiteY469" fmla="*/ 284891 h 411614"/>
              <a:gd name="connsiteX470" fmla="*/ 2091478 w 17229999"/>
              <a:gd name="connsiteY470" fmla="*/ 126725 h 411614"/>
              <a:gd name="connsiteX471" fmla="*/ 2072502 w 17229999"/>
              <a:gd name="connsiteY471" fmla="*/ 107750 h 411614"/>
              <a:gd name="connsiteX472" fmla="*/ 1743388 w 17229999"/>
              <a:gd name="connsiteY472" fmla="*/ 107750 h 411614"/>
              <a:gd name="connsiteX473" fmla="*/ 1724413 w 17229999"/>
              <a:gd name="connsiteY473" fmla="*/ 126725 h 411614"/>
              <a:gd name="connsiteX474" fmla="*/ 1724413 w 17229999"/>
              <a:gd name="connsiteY474" fmla="*/ 284891 h 411614"/>
              <a:gd name="connsiteX475" fmla="*/ 1743388 w 17229999"/>
              <a:gd name="connsiteY475" fmla="*/ 303866 h 411614"/>
              <a:gd name="connsiteX476" fmla="*/ 1819286 w 17229999"/>
              <a:gd name="connsiteY476" fmla="*/ 303866 h 411614"/>
              <a:gd name="connsiteX477" fmla="*/ 1838261 w 17229999"/>
              <a:gd name="connsiteY477" fmla="*/ 284891 h 411614"/>
              <a:gd name="connsiteX478" fmla="*/ 1838261 w 17229999"/>
              <a:gd name="connsiteY478" fmla="*/ 126725 h 411614"/>
              <a:gd name="connsiteX479" fmla="*/ 1819286 w 17229999"/>
              <a:gd name="connsiteY479" fmla="*/ 107750 h 411614"/>
              <a:gd name="connsiteX480" fmla="*/ 1490173 w 17229999"/>
              <a:gd name="connsiteY480" fmla="*/ 107750 h 411614"/>
              <a:gd name="connsiteX481" fmla="*/ 1471197 w 17229999"/>
              <a:gd name="connsiteY481" fmla="*/ 126725 h 411614"/>
              <a:gd name="connsiteX482" fmla="*/ 1471197 w 17229999"/>
              <a:gd name="connsiteY482" fmla="*/ 284891 h 411614"/>
              <a:gd name="connsiteX483" fmla="*/ 1490173 w 17229999"/>
              <a:gd name="connsiteY483" fmla="*/ 303866 h 411614"/>
              <a:gd name="connsiteX484" fmla="*/ 1566070 w 17229999"/>
              <a:gd name="connsiteY484" fmla="*/ 303866 h 411614"/>
              <a:gd name="connsiteX485" fmla="*/ 1585045 w 17229999"/>
              <a:gd name="connsiteY485" fmla="*/ 284891 h 411614"/>
              <a:gd name="connsiteX486" fmla="*/ 1585045 w 17229999"/>
              <a:gd name="connsiteY486" fmla="*/ 126725 h 411614"/>
              <a:gd name="connsiteX487" fmla="*/ 1566070 w 17229999"/>
              <a:gd name="connsiteY487" fmla="*/ 107750 h 411614"/>
              <a:gd name="connsiteX488" fmla="*/ 1236957 w 17229999"/>
              <a:gd name="connsiteY488" fmla="*/ 107750 h 411614"/>
              <a:gd name="connsiteX489" fmla="*/ 1217982 w 17229999"/>
              <a:gd name="connsiteY489" fmla="*/ 126725 h 411614"/>
              <a:gd name="connsiteX490" fmla="*/ 1217982 w 17229999"/>
              <a:gd name="connsiteY490" fmla="*/ 284891 h 411614"/>
              <a:gd name="connsiteX491" fmla="*/ 1236957 w 17229999"/>
              <a:gd name="connsiteY491" fmla="*/ 303866 h 411614"/>
              <a:gd name="connsiteX492" fmla="*/ 1312855 w 17229999"/>
              <a:gd name="connsiteY492" fmla="*/ 303866 h 411614"/>
              <a:gd name="connsiteX493" fmla="*/ 1331831 w 17229999"/>
              <a:gd name="connsiteY493" fmla="*/ 284891 h 411614"/>
              <a:gd name="connsiteX494" fmla="*/ 1331831 w 17229999"/>
              <a:gd name="connsiteY494" fmla="*/ 126725 h 411614"/>
              <a:gd name="connsiteX495" fmla="*/ 1312855 w 17229999"/>
              <a:gd name="connsiteY495" fmla="*/ 107750 h 411614"/>
              <a:gd name="connsiteX496" fmla="*/ 983741 w 17229999"/>
              <a:gd name="connsiteY496" fmla="*/ 107750 h 411614"/>
              <a:gd name="connsiteX497" fmla="*/ 964767 w 17229999"/>
              <a:gd name="connsiteY497" fmla="*/ 126725 h 411614"/>
              <a:gd name="connsiteX498" fmla="*/ 964767 w 17229999"/>
              <a:gd name="connsiteY498" fmla="*/ 284891 h 411614"/>
              <a:gd name="connsiteX499" fmla="*/ 983741 w 17229999"/>
              <a:gd name="connsiteY499" fmla="*/ 303866 h 411614"/>
              <a:gd name="connsiteX500" fmla="*/ 1059639 w 17229999"/>
              <a:gd name="connsiteY500" fmla="*/ 303866 h 411614"/>
              <a:gd name="connsiteX501" fmla="*/ 1078614 w 17229999"/>
              <a:gd name="connsiteY501" fmla="*/ 284891 h 411614"/>
              <a:gd name="connsiteX502" fmla="*/ 1078614 w 17229999"/>
              <a:gd name="connsiteY502" fmla="*/ 126725 h 411614"/>
              <a:gd name="connsiteX503" fmla="*/ 1059639 w 17229999"/>
              <a:gd name="connsiteY503" fmla="*/ 107750 h 411614"/>
              <a:gd name="connsiteX504" fmla="*/ 730525 w 17229999"/>
              <a:gd name="connsiteY504" fmla="*/ 107750 h 411614"/>
              <a:gd name="connsiteX505" fmla="*/ 711551 w 17229999"/>
              <a:gd name="connsiteY505" fmla="*/ 126725 h 411614"/>
              <a:gd name="connsiteX506" fmla="*/ 711551 w 17229999"/>
              <a:gd name="connsiteY506" fmla="*/ 284891 h 411614"/>
              <a:gd name="connsiteX507" fmla="*/ 730525 w 17229999"/>
              <a:gd name="connsiteY507" fmla="*/ 303866 h 411614"/>
              <a:gd name="connsiteX508" fmla="*/ 806423 w 17229999"/>
              <a:gd name="connsiteY508" fmla="*/ 303866 h 411614"/>
              <a:gd name="connsiteX509" fmla="*/ 825398 w 17229999"/>
              <a:gd name="connsiteY509" fmla="*/ 284891 h 411614"/>
              <a:gd name="connsiteX510" fmla="*/ 825398 w 17229999"/>
              <a:gd name="connsiteY510" fmla="*/ 126725 h 411614"/>
              <a:gd name="connsiteX511" fmla="*/ 806423 w 17229999"/>
              <a:gd name="connsiteY511" fmla="*/ 107750 h 411614"/>
              <a:gd name="connsiteX512" fmla="*/ 477310 w 17229999"/>
              <a:gd name="connsiteY512" fmla="*/ 107750 h 411614"/>
              <a:gd name="connsiteX513" fmla="*/ 458335 w 17229999"/>
              <a:gd name="connsiteY513" fmla="*/ 126725 h 411614"/>
              <a:gd name="connsiteX514" fmla="*/ 458335 w 17229999"/>
              <a:gd name="connsiteY514" fmla="*/ 284891 h 411614"/>
              <a:gd name="connsiteX515" fmla="*/ 477310 w 17229999"/>
              <a:gd name="connsiteY515" fmla="*/ 303866 h 411614"/>
              <a:gd name="connsiteX516" fmla="*/ 553207 w 17229999"/>
              <a:gd name="connsiteY516" fmla="*/ 303866 h 411614"/>
              <a:gd name="connsiteX517" fmla="*/ 572183 w 17229999"/>
              <a:gd name="connsiteY517" fmla="*/ 284891 h 411614"/>
              <a:gd name="connsiteX518" fmla="*/ 572183 w 17229999"/>
              <a:gd name="connsiteY518" fmla="*/ 126725 h 411614"/>
              <a:gd name="connsiteX519" fmla="*/ 553207 w 17229999"/>
              <a:gd name="connsiteY519" fmla="*/ 107750 h 411614"/>
              <a:gd name="connsiteX520" fmla="*/ 224091 w 17229999"/>
              <a:gd name="connsiteY520" fmla="*/ 107750 h 411614"/>
              <a:gd name="connsiteX521" fmla="*/ 205116 w 17229999"/>
              <a:gd name="connsiteY521" fmla="*/ 126725 h 411614"/>
              <a:gd name="connsiteX522" fmla="*/ 205116 w 17229999"/>
              <a:gd name="connsiteY522" fmla="*/ 284891 h 411614"/>
              <a:gd name="connsiteX523" fmla="*/ 224091 w 17229999"/>
              <a:gd name="connsiteY523" fmla="*/ 303866 h 411614"/>
              <a:gd name="connsiteX524" fmla="*/ 299989 w 17229999"/>
              <a:gd name="connsiteY524" fmla="*/ 303866 h 411614"/>
              <a:gd name="connsiteX525" fmla="*/ 318964 w 17229999"/>
              <a:gd name="connsiteY525" fmla="*/ 284891 h 411614"/>
              <a:gd name="connsiteX526" fmla="*/ 318964 w 17229999"/>
              <a:gd name="connsiteY526" fmla="*/ 126725 h 411614"/>
              <a:gd name="connsiteX527" fmla="*/ 299989 w 17229999"/>
              <a:gd name="connsiteY527" fmla="*/ 107750 h 411614"/>
              <a:gd name="connsiteX528" fmla="*/ 8615942 w 17229999"/>
              <a:gd name="connsiteY528" fmla="*/ 0 h 411614"/>
              <a:gd name="connsiteX529" fmla="*/ 17229999 w 17229999"/>
              <a:gd name="connsiteY529" fmla="*/ 0 h 411614"/>
              <a:gd name="connsiteX530" fmla="*/ 17229999 w 17229999"/>
              <a:gd name="connsiteY530" fmla="*/ 107750 h 411614"/>
              <a:gd name="connsiteX531" fmla="*/ 17196147 w 17229999"/>
              <a:gd name="connsiteY531" fmla="*/ 107750 h 411614"/>
              <a:gd name="connsiteX532" fmla="*/ 17177172 w 17229999"/>
              <a:gd name="connsiteY532" fmla="*/ 126725 h 411614"/>
              <a:gd name="connsiteX533" fmla="*/ 17177172 w 17229999"/>
              <a:gd name="connsiteY533" fmla="*/ 284891 h 411614"/>
              <a:gd name="connsiteX534" fmla="*/ 17196147 w 17229999"/>
              <a:gd name="connsiteY534" fmla="*/ 303866 h 411614"/>
              <a:gd name="connsiteX535" fmla="*/ 17229999 w 17229999"/>
              <a:gd name="connsiteY535" fmla="*/ 303866 h 411614"/>
              <a:gd name="connsiteX536" fmla="*/ 17229999 w 17229999"/>
              <a:gd name="connsiteY536" fmla="*/ 411614 h 411614"/>
              <a:gd name="connsiteX537" fmla="*/ 8615942 w 17229999"/>
              <a:gd name="connsiteY537" fmla="*/ 411614 h 411614"/>
              <a:gd name="connsiteX538" fmla="*/ 8615942 w 17229999"/>
              <a:gd name="connsiteY538" fmla="*/ 303866 h 411614"/>
              <a:gd name="connsiteX539" fmla="*/ 8662718 w 17229999"/>
              <a:gd name="connsiteY539" fmla="*/ 303866 h 411614"/>
              <a:gd name="connsiteX540" fmla="*/ 8681692 w 17229999"/>
              <a:gd name="connsiteY540" fmla="*/ 284891 h 411614"/>
              <a:gd name="connsiteX541" fmla="*/ 8681692 w 17229999"/>
              <a:gd name="connsiteY541" fmla="*/ 126725 h 411614"/>
              <a:gd name="connsiteX542" fmla="*/ 8662718 w 17229999"/>
              <a:gd name="connsiteY542" fmla="*/ 107750 h 411614"/>
              <a:gd name="connsiteX543" fmla="*/ 8615942 w 17229999"/>
              <a:gd name="connsiteY543" fmla="*/ 107750 h 411614"/>
              <a:gd name="connsiteX544" fmla="*/ 0 w 17229999"/>
              <a:gd name="connsiteY544" fmla="*/ 0 h 411614"/>
              <a:gd name="connsiteX545" fmla="*/ 8614057 w 17229999"/>
              <a:gd name="connsiteY545" fmla="*/ 0 h 411614"/>
              <a:gd name="connsiteX546" fmla="*/ 8614057 w 17229999"/>
              <a:gd name="connsiteY546" fmla="*/ 107750 h 411614"/>
              <a:gd name="connsiteX547" fmla="*/ 8580205 w 17229999"/>
              <a:gd name="connsiteY547" fmla="*/ 107750 h 411614"/>
              <a:gd name="connsiteX548" fmla="*/ 8561230 w 17229999"/>
              <a:gd name="connsiteY548" fmla="*/ 126725 h 411614"/>
              <a:gd name="connsiteX549" fmla="*/ 8561230 w 17229999"/>
              <a:gd name="connsiteY549" fmla="*/ 284891 h 411614"/>
              <a:gd name="connsiteX550" fmla="*/ 8580205 w 17229999"/>
              <a:gd name="connsiteY550" fmla="*/ 303866 h 411614"/>
              <a:gd name="connsiteX551" fmla="*/ 8614057 w 17229999"/>
              <a:gd name="connsiteY551" fmla="*/ 303866 h 411614"/>
              <a:gd name="connsiteX552" fmla="*/ 8614057 w 17229999"/>
              <a:gd name="connsiteY552" fmla="*/ 411614 h 411614"/>
              <a:gd name="connsiteX553" fmla="*/ 0 w 17229999"/>
              <a:gd name="connsiteY553" fmla="*/ 411614 h 411614"/>
              <a:gd name="connsiteX554" fmla="*/ 0 w 17229999"/>
              <a:gd name="connsiteY554" fmla="*/ 303866 h 411614"/>
              <a:gd name="connsiteX555" fmla="*/ 46776 w 17229999"/>
              <a:gd name="connsiteY555" fmla="*/ 303866 h 411614"/>
              <a:gd name="connsiteX556" fmla="*/ 65750 w 17229999"/>
              <a:gd name="connsiteY556" fmla="*/ 284891 h 411614"/>
              <a:gd name="connsiteX557" fmla="*/ 65750 w 17229999"/>
              <a:gd name="connsiteY557" fmla="*/ 126725 h 411614"/>
              <a:gd name="connsiteX558" fmla="*/ 46776 w 17229999"/>
              <a:gd name="connsiteY558" fmla="*/ 107750 h 411614"/>
              <a:gd name="connsiteX559" fmla="*/ 0 w 17229999"/>
              <a:gd name="connsiteY559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</a:cxnLst>
            <a:rect l="l" t="t" r="r" b="b"/>
            <a:pathLst>
              <a:path w="17229999" h="411614">
                <a:moveTo>
                  <a:pt x="16942945" y="107750"/>
                </a:moveTo>
                <a:cubicBezTo>
                  <a:pt x="16932465" y="107750"/>
                  <a:pt x="16923970" y="116245"/>
                  <a:pt x="16923970" y="126725"/>
                </a:cubicBezTo>
                <a:lnTo>
                  <a:pt x="16923970" y="284891"/>
                </a:lnTo>
                <a:cubicBezTo>
                  <a:pt x="16923970" y="295371"/>
                  <a:pt x="16932465" y="303866"/>
                  <a:pt x="16942945" y="303866"/>
                </a:cubicBezTo>
                <a:lnTo>
                  <a:pt x="17018843" y="303866"/>
                </a:lnTo>
                <a:cubicBezTo>
                  <a:pt x="17029323" y="303866"/>
                  <a:pt x="17037818" y="295371"/>
                  <a:pt x="17037818" y="284891"/>
                </a:cubicBezTo>
                <a:lnTo>
                  <a:pt x="17037818" y="126725"/>
                </a:lnTo>
                <a:cubicBezTo>
                  <a:pt x="17037818" y="116245"/>
                  <a:pt x="17029323" y="107750"/>
                  <a:pt x="17018843" y="107750"/>
                </a:cubicBezTo>
                <a:close/>
                <a:moveTo>
                  <a:pt x="16689729" y="107750"/>
                </a:moveTo>
                <a:cubicBezTo>
                  <a:pt x="16679249" y="107750"/>
                  <a:pt x="16670754" y="116245"/>
                  <a:pt x="16670754" y="126725"/>
                </a:cubicBezTo>
                <a:lnTo>
                  <a:pt x="16670754" y="284891"/>
                </a:lnTo>
                <a:cubicBezTo>
                  <a:pt x="16670754" y="295371"/>
                  <a:pt x="16679249" y="303866"/>
                  <a:pt x="16689729" y="303866"/>
                </a:cubicBezTo>
                <a:lnTo>
                  <a:pt x="16765627" y="303866"/>
                </a:lnTo>
                <a:cubicBezTo>
                  <a:pt x="16776107" y="303866"/>
                  <a:pt x="16784602" y="295371"/>
                  <a:pt x="16784602" y="284891"/>
                </a:cubicBezTo>
                <a:lnTo>
                  <a:pt x="16784602" y="126725"/>
                </a:lnTo>
                <a:cubicBezTo>
                  <a:pt x="16784602" y="116245"/>
                  <a:pt x="16776107" y="107750"/>
                  <a:pt x="16765627" y="107750"/>
                </a:cubicBezTo>
                <a:close/>
                <a:moveTo>
                  <a:pt x="16436513" y="107750"/>
                </a:moveTo>
                <a:cubicBezTo>
                  <a:pt x="16426033" y="107750"/>
                  <a:pt x="16417538" y="116245"/>
                  <a:pt x="16417538" y="126725"/>
                </a:cubicBezTo>
                <a:lnTo>
                  <a:pt x="16417538" y="284891"/>
                </a:lnTo>
                <a:cubicBezTo>
                  <a:pt x="16417538" y="295371"/>
                  <a:pt x="16426033" y="303866"/>
                  <a:pt x="16436513" y="303866"/>
                </a:cubicBezTo>
                <a:lnTo>
                  <a:pt x="16512411" y="303866"/>
                </a:lnTo>
                <a:cubicBezTo>
                  <a:pt x="16522891" y="303866"/>
                  <a:pt x="16531386" y="295371"/>
                  <a:pt x="16531386" y="284891"/>
                </a:cubicBezTo>
                <a:lnTo>
                  <a:pt x="16531386" y="126725"/>
                </a:lnTo>
                <a:cubicBezTo>
                  <a:pt x="16531386" y="116245"/>
                  <a:pt x="16522891" y="107750"/>
                  <a:pt x="16512411" y="107750"/>
                </a:cubicBezTo>
                <a:close/>
                <a:moveTo>
                  <a:pt x="16183297" y="107750"/>
                </a:moveTo>
                <a:cubicBezTo>
                  <a:pt x="16172817" y="107750"/>
                  <a:pt x="16164322" y="116245"/>
                  <a:pt x="16164322" y="126725"/>
                </a:cubicBezTo>
                <a:lnTo>
                  <a:pt x="16164322" y="284891"/>
                </a:lnTo>
                <a:cubicBezTo>
                  <a:pt x="16164322" y="295371"/>
                  <a:pt x="16172817" y="303866"/>
                  <a:pt x="16183297" y="303866"/>
                </a:cubicBezTo>
                <a:lnTo>
                  <a:pt x="16259195" y="303866"/>
                </a:lnTo>
                <a:cubicBezTo>
                  <a:pt x="16269675" y="303866"/>
                  <a:pt x="16278170" y="295371"/>
                  <a:pt x="16278170" y="284891"/>
                </a:cubicBezTo>
                <a:lnTo>
                  <a:pt x="16278170" y="126725"/>
                </a:lnTo>
                <a:cubicBezTo>
                  <a:pt x="16278170" y="116245"/>
                  <a:pt x="16269675" y="107750"/>
                  <a:pt x="16259195" y="107750"/>
                </a:cubicBezTo>
                <a:close/>
                <a:moveTo>
                  <a:pt x="15930081" y="107750"/>
                </a:moveTo>
                <a:cubicBezTo>
                  <a:pt x="15919601" y="107750"/>
                  <a:pt x="15911106" y="116245"/>
                  <a:pt x="15911106" y="126725"/>
                </a:cubicBezTo>
                <a:lnTo>
                  <a:pt x="15911106" y="284891"/>
                </a:lnTo>
                <a:cubicBezTo>
                  <a:pt x="15911106" y="295371"/>
                  <a:pt x="15919601" y="303866"/>
                  <a:pt x="15930081" y="303866"/>
                </a:cubicBezTo>
                <a:lnTo>
                  <a:pt x="16005979" y="303866"/>
                </a:lnTo>
                <a:cubicBezTo>
                  <a:pt x="16016459" y="303866"/>
                  <a:pt x="16024954" y="295371"/>
                  <a:pt x="16024954" y="284891"/>
                </a:cubicBezTo>
                <a:lnTo>
                  <a:pt x="16024954" y="126725"/>
                </a:lnTo>
                <a:cubicBezTo>
                  <a:pt x="16024954" y="116245"/>
                  <a:pt x="16016459" y="107750"/>
                  <a:pt x="16005979" y="107750"/>
                </a:cubicBezTo>
                <a:close/>
                <a:moveTo>
                  <a:pt x="15676865" y="107750"/>
                </a:moveTo>
                <a:cubicBezTo>
                  <a:pt x="15666385" y="107750"/>
                  <a:pt x="15657890" y="116245"/>
                  <a:pt x="15657890" y="126725"/>
                </a:cubicBezTo>
                <a:lnTo>
                  <a:pt x="15657890" y="284891"/>
                </a:lnTo>
                <a:cubicBezTo>
                  <a:pt x="15657890" y="295371"/>
                  <a:pt x="15666385" y="303866"/>
                  <a:pt x="15676865" y="303866"/>
                </a:cubicBezTo>
                <a:lnTo>
                  <a:pt x="15752763" y="303866"/>
                </a:lnTo>
                <a:cubicBezTo>
                  <a:pt x="15763243" y="303866"/>
                  <a:pt x="15771738" y="295371"/>
                  <a:pt x="15771738" y="284891"/>
                </a:cubicBezTo>
                <a:lnTo>
                  <a:pt x="15771738" y="126725"/>
                </a:lnTo>
                <a:cubicBezTo>
                  <a:pt x="15771738" y="116245"/>
                  <a:pt x="15763243" y="107750"/>
                  <a:pt x="15752763" y="107750"/>
                </a:cubicBezTo>
                <a:close/>
                <a:moveTo>
                  <a:pt x="15423649" y="107750"/>
                </a:moveTo>
                <a:cubicBezTo>
                  <a:pt x="15413169" y="107750"/>
                  <a:pt x="15404674" y="116245"/>
                  <a:pt x="15404674" y="126725"/>
                </a:cubicBezTo>
                <a:lnTo>
                  <a:pt x="15404674" y="284891"/>
                </a:lnTo>
                <a:cubicBezTo>
                  <a:pt x="15404674" y="295371"/>
                  <a:pt x="15413169" y="303866"/>
                  <a:pt x="15423649" y="303866"/>
                </a:cubicBezTo>
                <a:lnTo>
                  <a:pt x="15499547" y="303866"/>
                </a:lnTo>
                <a:cubicBezTo>
                  <a:pt x="15510027" y="303866"/>
                  <a:pt x="15518522" y="295371"/>
                  <a:pt x="15518522" y="284891"/>
                </a:cubicBezTo>
                <a:lnTo>
                  <a:pt x="15518522" y="126725"/>
                </a:lnTo>
                <a:cubicBezTo>
                  <a:pt x="15518522" y="116245"/>
                  <a:pt x="15510027" y="107750"/>
                  <a:pt x="15499547" y="107750"/>
                </a:cubicBezTo>
                <a:close/>
                <a:moveTo>
                  <a:pt x="15170433" y="107750"/>
                </a:moveTo>
                <a:cubicBezTo>
                  <a:pt x="15159953" y="107750"/>
                  <a:pt x="15151458" y="116245"/>
                  <a:pt x="15151458" y="126725"/>
                </a:cubicBezTo>
                <a:lnTo>
                  <a:pt x="15151458" y="284891"/>
                </a:lnTo>
                <a:cubicBezTo>
                  <a:pt x="15151458" y="295371"/>
                  <a:pt x="15159953" y="303866"/>
                  <a:pt x="15170433" y="303866"/>
                </a:cubicBezTo>
                <a:lnTo>
                  <a:pt x="15246331" y="303866"/>
                </a:lnTo>
                <a:cubicBezTo>
                  <a:pt x="15256811" y="303866"/>
                  <a:pt x="15265306" y="295371"/>
                  <a:pt x="15265306" y="284891"/>
                </a:cubicBezTo>
                <a:lnTo>
                  <a:pt x="15265306" y="126725"/>
                </a:lnTo>
                <a:cubicBezTo>
                  <a:pt x="15265306" y="116245"/>
                  <a:pt x="15256811" y="107750"/>
                  <a:pt x="15246331" y="107750"/>
                </a:cubicBezTo>
                <a:close/>
                <a:moveTo>
                  <a:pt x="14917217" y="107750"/>
                </a:moveTo>
                <a:cubicBezTo>
                  <a:pt x="14906737" y="107750"/>
                  <a:pt x="14898242" y="116245"/>
                  <a:pt x="14898242" y="126725"/>
                </a:cubicBezTo>
                <a:lnTo>
                  <a:pt x="14898242" y="284891"/>
                </a:lnTo>
                <a:cubicBezTo>
                  <a:pt x="14898242" y="295371"/>
                  <a:pt x="14906737" y="303866"/>
                  <a:pt x="14917217" y="303866"/>
                </a:cubicBezTo>
                <a:lnTo>
                  <a:pt x="14993115" y="303866"/>
                </a:lnTo>
                <a:cubicBezTo>
                  <a:pt x="15003595" y="303866"/>
                  <a:pt x="15012090" y="295371"/>
                  <a:pt x="15012090" y="284891"/>
                </a:cubicBezTo>
                <a:lnTo>
                  <a:pt x="15012090" y="126725"/>
                </a:lnTo>
                <a:cubicBezTo>
                  <a:pt x="15012090" y="116245"/>
                  <a:pt x="15003595" y="107750"/>
                  <a:pt x="14993115" y="107750"/>
                </a:cubicBezTo>
                <a:close/>
                <a:moveTo>
                  <a:pt x="14664001" y="107750"/>
                </a:moveTo>
                <a:cubicBezTo>
                  <a:pt x="14653521" y="107750"/>
                  <a:pt x="14645026" y="116245"/>
                  <a:pt x="14645026" y="126725"/>
                </a:cubicBezTo>
                <a:lnTo>
                  <a:pt x="14645026" y="284891"/>
                </a:lnTo>
                <a:cubicBezTo>
                  <a:pt x="14645026" y="295371"/>
                  <a:pt x="14653521" y="303866"/>
                  <a:pt x="14664001" y="303866"/>
                </a:cubicBezTo>
                <a:lnTo>
                  <a:pt x="14739899" y="303866"/>
                </a:lnTo>
                <a:cubicBezTo>
                  <a:pt x="14750379" y="303866"/>
                  <a:pt x="14758874" y="295371"/>
                  <a:pt x="14758874" y="284891"/>
                </a:cubicBezTo>
                <a:lnTo>
                  <a:pt x="14758874" y="126725"/>
                </a:lnTo>
                <a:cubicBezTo>
                  <a:pt x="14758874" y="116245"/>
                  <a:pt x="14750379" y="107750"/>
                  <a:pt x="14739899" y="107750"/>
                </a:cubicBezTo>
                <a:close/>
                <a:moveTo>
                  <a:pt x="14410785" y="107750"/>
                </a:moveTo>
                <a:cubicBezTo>
                  <a:pt x="14400305" y="107750"/>
                  <a:pt x="14391810" y="116245"/>
                  <a:pt x="14391810" y="126725"/>
                </a:cubicBezTo>
                <a:lnTo>
                  <a:pt x="14391810" y="284891"/>
                </a:lnTo>
                <a:cubicBezTo>
                  <a:pt x="14391810" y="295371"/>
                  <a:pt x="14400305" y="303866"/>
                  <a:pt x="14410785" y="303866"/>
                </a:cubicBezTo>
                <a:lnTo>
                  <a:pt x="14486683" y="303866"/>
                </a:lnTo>
                <a:cubicBezTo>
                  <a:pt x="14497163" y="303866"/>
                  <a:pt x="14505658" y="295371"/>
                  <a:pt x="14505658" y="284891"/>
                </a:cubicBezTo>
                <a:lnTo>
                  <a:pt x="14505658" y="126725"/>
                </a:lnTo>
                <a:cubicBezTo>
                  <a:pt x="14505658" y="116245"/>
                  <a:pt x="14497163" y="107750"/>
                  <a:pt x="14486683" y="107750"/>
                </a:cubicBezTo>
                <a:close/>
                <a:moveTo>
                  <a:pt x="14157569" y="107750"/>
                </a:moveTo>
                <a:cubicBezTo>
                  <a:pt x="14147089" y="107750"/>
                  <a:pt x="14138594" y="116245"/>
                  <a:pt x="14138594" y="126725"/>
                </a:cubicBezTo>
                <a:lnTo>
                  <a:pt x="14138594" y="284891"/>
                </a:lnTo>
                <a:cubicBezTo>
                  <a:pt x="14138594" y="295371"/>
                  <a:pt x="14147089" y="303866"/>
                  <a:pt x="14157569" y="303866"/>
                </a:cubicBezTo>
                <a:lnTo>
                  <a:pt x="14233467" y="303866"/>
                </a:lnTo>
                <a:cubicBezTo>
                  <a:pt x="14243947" y="303866"/>
                  <a:pt x="14252442" y="295371"/>
                  <a:pt x="14252442" y="284891"/>
                </a:cubicBezTo>
                <a:lnTo>
                  <a:pt x="14252442" y="126725"/>
                </a:lnTo>
                <a:cubicBezTo>
                  <a:pt x="14252442" y="116245"/>
                  <a:pt x="14243947" y="107750"/>
                  <a:pt x="14233467" y="107750"/>
                </a:cubicBezTo>
                <a:close/>
                <a:moveTo>
                  <a:pt x="13904353" y="107750"/>
                </a:moveTo>
                <a:cubicBezTo>
                  <a:pt x="13893873" y="107750"/>
                  <a:pt x="13885378" y="116245"/>
                  <a:pt x="13885378" y="126725"/>
                </a:cubicBezTo>
                <a:lnTo>
                  <a:pt x="13885378" y="284891"/>
                </a:lnTo>
                <a:cubicBezTo>
                  <a:pt x="13885378" y="295371"/>
                  <a:pt x="13893873" y="303866"/>
                  <a:pt x="13904353" y="303866"/>
                </a:cubicBezTo>
                <a:lnTo>
                  <a:pt x="13980251" y="303866"/>
                </a:lnTo>
                <a:cubicBezTo>
                  <a:pt x="13990731" y="303866"/>
                  <a:pt x="13999226" y="295371"/>
                  <a:pt x="13999226" y="284891"/>
                </a:cubicBezTo>
                <a:lnTo>
                  <a:pt x="13999226" y="126725"/>
                </a:lnTo>
                <a:cubicBezTo>
                  <a:pt x="13999226" y="116245"/>
                  <a:pt x="13990731" y="107750"/>
                  <a:pt x="13980251" y="107750"/>
                </a:cubicBezTo>
                <a:close/>
                <a:moveTo>
                  <a:pt x="13651137" y="107750"/>
                </a:moveTo>
                <a:cubicBezTo>
                  <a:pt x="13640657" y="107750"/>
                  <a:pt x="13632162" y="116245"/>
                  <a:pt x="13632162" y="126725"/>
                </a:cubicBezTo>
                <a:lnTo>
                  <a:pt x="13632162" y="284891"/>
                </a:lnTo>
                <a:cubicBezTo>
                  <a:pt x="13632162" y="295371"/>
                  <a:pt x="13640657" y="303866"/>
                  <a:pt x="13651137" y="303866"/>
                </a:cubicBezTo>
                <a:lnTo>
                  <a:pt x="13727035" y="303866"/>
                </a:lnTo>
                <a:cubicBezTo>
                  <a:pt x="13737515" y="303866"/>
                  <a:pt x="13746010" y="295371"/>
                  <a:pt x="13746010" y="284891"/>
                </a:cubicBezTo>
                <a:lnTo>
                  <a:pt x="13746010" y="126725"/>
                </a:lnTo>
                <a:cubicBezTo>
                  <a:pt x="13746010" y="116245"/>
                  <a:pt x="13737515" y="107750"/>
                  <a:pt x="13727035" y="107750"/>
                </a:cubicBezTo>
                <a:close/>
                <a:moveTo>
                  <a:pt x="13397921" y="107750"/>
                </a:moveTo>
                <a:cubicBezTo>
                  <a:pt x="13387441" y="107750"/>
                  <a:pt x="13378946" y="116245"/>
                  <a:pt x="13378946" y="126725"/>
                </a:cubicBezTo>
                <a:lnTo>
                  <a:pt x="13378946" y="284891"/>
                </a:lnTo>
                <a:cubicBezTo>
                  <a:pt x="13378946" y="295371"/>
                  <a:pt x="13387441" y="303866"/>
                  <a:pt x="13397921" y="303866"/>
                </a:cubicBezTo>
                <a:lnTo>
                  <a:pt x="13473819" y="303866"/>
                </a:lnTo>
                <a:cubicBezTo>
                  <a:pt x="13484299" y="303866"/>
                  <a:pt x="13492794" y="295371"/>
                  <a:pt x="13492794" y="284891"/>
                </a:cubicBezTo>
                <a:lnTo>
                  <a:pt x="13492794" y="126725"/>
                </a:lnTo>
                <a:cubicBezTo>
                  <a:pt x="13492794" y="116245"/>
                  <a:pt x="13484299" y="107750"/>
                  <a:pt x="13473819" y="107750"/>
                </a:cubicBezTo>
                <a:close/>
                <a:moveTo>
                  <a:pt x="13144705" y="107750"/>
                </a:moveTo>
                <a:cubicBezTo>
                  <a:pt x="13134225" y="107750"/>
                  <a:pt x="13125730" y="116245"/>
                  <a:pt x="13125730" y="126725"/>
                </a:cubicBezTo>
                <a:lnTo>
                  <a:pt x="13125730" y="284891"/>
                </a:lnTo>
                <a:cubicBezTo>
                  <a:pt x="13125730" y="295371"/>
                  <a:pt x="13134225" y="303866"/>
                  <a:pt x="13144705" y="303866"/>
                </a:cubicBezTo>
                <a:lnTo>
                  <a:pt x="13220603" y="303866"/>
                </a:lnTo>
                <a:cubicBezTo>
                  <a:pt x="13231083" y="303866"/>
                  <a:pt x="13239578" y="295371"/>
                  <a:pt x="13239578" y="284891"/>
                </a:cubicBezTo>
                <a:lnTo>
                  <a:pt x="13239578" y="126725"/>
                </a:lnTo>
                <a:cubicBezTo>
                  <a:pt x="13239578" y="116245"/>
                  <a:pt x="13231083" y="107750"/>
                  <a:pt x="13220603" y="107750"/>
                </a:cubicBezTo>
                <a:close/>
                <a:moveTo>
                  <a:pt x="12891489" y="107750"/>
                </a:moveTo>
                <a:cubicBezTo>
                  <a:pt x="12881009" y="107750"/>
                  <a:pt x="12872514" y="116245"/>
                  <a:pt x="12872514" y="126725"/>
                </a:cubicBezTo>
                <a:lnTo>
                  <a:pt x="12872514" y="284891"/>
                </a:lnTo>
                <a:cubicBezTo>
                  <a:pt x="12872514" y="295371"/>
                  <a:pt x="12881009" y="303866"/>
                  <a:pt x="12891489" y="303866"/>
                </a:cubicBezTo>
                <a:lnTo>
                  <a:pt x="12967387" y="303866"/>
                </a:lnTo>
                <a:cubicBezTo>
                  <a:pt x="12977867" y="303866"/>
                  <a:pt x="12986362" y="295371"/>
                  <a:pt x="12986362" y="284891"/>
                </a:cubicBezTo>
                <a:lnTo>
                  <a:pt x="12986362" y="126725"/>
                </a:lnTo>
                <a:cubicBezTo>
                  <a:pt x="12986362" y="116245"/>
                  <a:pt x="12977867" y="107750"/>
                  <a:pt x="12967387" y="107750"/>
                </a:cubicBezTo>
                <a:close/>
                <a:moveTo>
                  <a:pt x="12638273" y="107750"/>
                </a:moveTo>
                <a:cubicBezTo>
                  <a:pt x="12627793" y="107750"/>
                  <a:pt x="12619298" y="116245"/>
                  <a:pt x="12619298" y="126725"/>
                </a:cubicBezTo>
                <a:lnTo>
                  <a:pt x="12619298" y="284891"/>
                </a:lnTo>
                <a:cubicBezTo>
                  <a:pt x="12619298" y="295371"/>
                  <a:pt x="12627793" y="303866"/>
                  <a:pt x="12638273" y="303866"/>
                </a:cubicBezTo>
                <a:lnTo>
                  <a:pt x="12714171" y="303866"/>
                </a:lnTo>
                <a:cubicBezTo>
                  <a:pt x="12724651" y="303866"/>
                  <a:pt x="12733146" y="295371"/>
                  <a:pt x="12733146" y="284891"/>
                </a:cubicBezTo>
                <a:lnTo>
                  <a:pt x="12733146" y="126725"/>
                </a:lnTo>
                <a:cubicBezTo>
                  <a:pt x="12733146" y="116245"/>
                  <a:pt x="12724651" y="107750"/>
                  <a:pt x="12714171" y="107750"/>
                </a:cubicBezTo>
                <a:close/>
                <a:moveTo>
                  <a:pt x="12385057" y="107750"/>
                </a:moveTo>
                <a:cubicBezTo>
                  <a:pt x="12374577" y="107750"/>
                  <a:pt x="12366082" y="116245"/>
                  <a:pt x="12366082" y="126725"/>
                </a:cubicBezTo>
                <a:lnTo>
                  <a:pt x="12366082" y="284891"/>
                </a:lnTo>
                <a:cubicBezTo>
                  <a:pt x="12366082" y="295371"/>
                  <a:pt x="12374577" y="303866"/>
                  <a:pt x="12385057" y="303866"/>
                </a:cubicBezTo>
                <a:lnTo>
                  <a:pt x="12460955" y="303866"/>
                </a:lnTo>
                <a:cubicBezTo>
                  <a:pt x="12471435" y="303866"/>
                  <a:pt x="12479930" y="295371"/>
                  <a:pt x="12479930" y="284891"/>
                </a:cubicBezTo>
                <a:lnTo>
                  <a:pt x="12479930" y="126725"/>
                </a:lnTo>
                <a:cubicBezTo>
                  <a:pt x="12479930" y="116245"/>
                  <a:pt x="12471435" y="107750"/>
                  <a:pt x="12460955" y="107750"/>
                </a:cubicBezTo>
                <a:close/>
                <a:moveTo>
                  <a:pt x="12131841" y="107750"/>
                </a:moveTo>
                <a:cubicBezTo>
                  <a:pt x="12121362" y="107750"/>
                  <a:pt x="12112867" y="116245"/>
                  <a:pt x="12112867" y="126725"/>
                </a:cubicBezTo>
                <a:lnTo>
                  <a:pt x="12112867" y="284891"/>
                </a:lnTo>
                <a:cubicBezTo>
                  <a:pt x="12112867" y="295371"/>
                  <a:pt x="12121362" y="303866"/>
                  <a:pt x="12131841" y="303866"/>
                </a:cubicBezTo>
                <a:lnTo>
                  <a:pt x="12207739" y="303866"/>
                </a:lnTo>
                <a:cubicBezTo>
                  <a:pt x="12218219" y="303866"/>
                  <a:pt x="12226714" y="295371"/>
                  <a:pt x="12226714" y="284891"/>
                </a:cubicBezTo>
                <a:lnTo>
                  <a:pt x="12226714" y="126725"/>
                </a:lnTo>
                <a:cubicBezTo>
                  <a:pt x="12226714" y="116245"/>
                  <a:pt x="12218219" y="107750"/>
                  <a:pt x="12207739" y="107750"/>
                </a:cubicBezTo>
                <a:close/>
                <a:moveTo>
                  <a:pt x="11878626" y="107750"/>
                </a:moveTo>
                <a:cubicBezTo>
                  <a:pt x="11868146" y="107750"/>
                  <a:pt x="11859652" y="116245"/>
                  <a:pt x="11859652" y="126725"/>
                </a:cubicBezTo>
                <a:lnTo>
                  <a:pt x="11859652" y="284891"/>
                </a:lnTo>
                <a:cubicBezTo>
                  <a:pt x="11859652" y="295371"/>
                  <a:pt x="11868146" y="303866"/>
                  <a:pt x="11878626" y="303866"/>
                </a:cubicBezTo>
                <a:lnTo>
                  <a:pt x="11954524" y="303866"/>
                </a:lnTo>
                <a:cubicBezTo>
                  <a:pt x="11965004" y="303866"/>
                  <a:pt x="11973499" y="295371"/>
                  <a:pt x="11973499" y="284891"/>
                </a:cubicBezTo>
                <a:lnTo>
                  <a:pt x="11973499" y="126725"/>
                </a:lnTo>
                <a:cubicBezTo>
                  <a:pt x="11973499" y="116245"/>
                  <a:pt x="11965004" y="107750"/>
                  <a:pt x="11954524" y="107750"/>
                </a:cubicBezTo>
                <a:close/>
                <a:moveTo>
                  <a:pt x="11625410" y="107750"/>
                </a:moveTo>
                <a:cubicBezTo>
                  <a:pt x="11614930" y="107750"/>
                  <a:pt x="11606435" y="116245"/>
                  <a:pt x="11606435" y="126725"/>
                </a:cubicBezTo>
                <a:lnTo>
                  <a:pt x="11606435" y="284891"/>
                </a:lnTo>
                <a:cubicBezTo>
                  <a:pt x="11606435" y="295371"/>
                  <a:pt x="11614930" y="303866"/>
                  <a:pt x="11625410" y="303866"/>
                </a:cubicBezTo>
                <a:lnTo>
                  <a:pt x="11701308" y="303866"/>
                </a:lnTo>
                <a:cubicBezTo>
                  <a:pt x="11711788" y="303866"/>
                  <a:pt x="11720284" y="295371"/>
                  <a:pt x="11720284" y="284891"/>
                </a:cubicBezTo>
                <a:lnTo>
                  <a:pt x="11720284" y="126725"/>
                </a:lnTo>
                <a:cubicBezTo>
                  <a:pt x="11720284" y="116245"/>
                  <a:pt x="11711788" y="107750"/>
                  <a:pt x="11701308" y="107750"/>
                </a:cubicBezTo>
                <a:close/>
                <a:moveTo>
                  <a:pt x="11372194" y="107750"/>
                </a:moveTo>
                <a:cubicBezTo>
                  <a:pt x="11361714" y="107750"/>
                  <a:pt x="11353219" y="116245"/>
                  <a:pt x="11353219" y="126725"/>
                </a:cubicBezTo>
                <a:lnTo>
                  <a:pt x="11353219" y="284891"/>
                </a:lnTo>
                <a:cubicBezTo>
                  <a:pt x="11353219" y="295371"/>
                  <a:pt x="11361714" y="303866"/>
                  <a:pt x="11372194" y="303866"/>
                </a:cubicBezTo>
                <a:lnTo>
                  <a:pt x="11448092" y="303866"/>
                </a:lnTo>
                <a:cubicBezTo>
                  <a:pt x="11458572" y="303866"/>
                  <a:pt x="11467067" y="295371"/>
                  <a:pt x="11467067" y="284891"/>
                </a:cubicBezTo>
                <a:lnTo>
                  <a:pt x="11467067" y="126725"/>
                </a:lnTo>
                <a:cubicBezTo>
                  <a:pt x="11467067" y="116245"/>
                  <a:pt x="11458572" y="107750"/>
                  <a:pt x="11448092" y="107750"/>
                </a:cubicBezTo>
                <a:close/>
                <a:moveTo>
                  <a:pt x="11118978" y="107750"/>
                </a:moveTo>
                <a:cubicBezTo>
                  <a:pt x="11108499" y="107750"/>
                  <a:pt x="11100003" y="116245"/>
                  <a:pt x="11100003" y="126725"/>
                </a:cubicBezTo>
                <a:lnTo>
                  <a:pt x="11100003" y="284891"/>
                </a:lnTo>
                <a:cubicBezTo>
                  <a:pt x="11100003" y="295371"/>
                  <a:pt x="11108499" y="303866"/>
                  <a:pt x="11118978" y="303866"/>
                </a:cubicBezTo>
                <a:lnTo>
                  <a:pt x="11194876" y="303866"/>
                </a:lnTo>
                <a:cubicBezTo>
                  <a:pt x="11205356" y="303866"/>
                  <a:pt x="11213851" y="295371"/>
                  <a:pt x="11213851" y="284891"/>
                </a:cubicBezTo>
                <a:lnTo>
                  <a:pt x="11213851" y="126725"/>
                </a:lnTo>
                <a:cubicBezTo>
                  <a:pt x="11213851" y="116245"/>
                  <a:pt x="11205356" y="107750"/>
                  <a:pt x="11194876" y="107750"/>
                </a:cubicBezTo>
                <a:close/>
                <a:moveTo>
                  <a:pt x="10865762" y="107750"/>
                </a:moveTo>
                <a:cubicBezTo>
                  <a:pt x="10855282" y="107750"/>
                  <a:pt x="10846788" y="116245"/>
                  <a:pt x="10846788" y="126725"/>
                </a:cubicBezTo>
                <a:lnTo>
                  <a:pt x="10846788" y="284891"/>
                </a:lnTo>
                <a:cubicBezTo>
                  <a:pt x="10846788" y="295371"/>
                  <a:pt x="10855282" y="303866"/>
                  <a:pt x="10865762" y="303866"/>
                </a:cubicBezTo>
                <a:lnTo>
                  <a:pt x="10941661" y="303866"/>
                </a:lnTo>
                <a:cubicBezTo>
                  <a:pt x="10952140" y="303866"/>
                  <a:pt x="10960635" y="295371"/>
                  <a:pt x="10960635" y="284891"/>
                </a:cubicBezTo>
                <a:lnTo>
                  <a:pt x="10960635" y="126725"/>
                </a:lnTo>
                <a:cubicBezTo>
                  <a:pt x="10960635" y="116245"/>
                  <a:pt x="10952140" y="107750"/>
                  <a:pt x="10941661" y="107750"/>
                </a:cubicBezTo>
                <a:close/>
                <a:moveTo>
                  <a:pt x="10612547" y="107750"/>
                </a:moveTo>
                <a:cubicBezTo>
                  <a:pt x="10602066" y="107750"/>
                  <a:pt x="10593572" y="116245"/>
                  <a:pt x="10593572" y="126725"/>
                </a:cubicBezTo>
                <a:lnTo>
                  <a:pt x="10593572" y="284891"/>
                </a:lnTo>
                <a:cubicBezTo>
                  <a:pt x="10593572" y="295371"/>
                  <a:pt x="10602066" y="303866"/>
                  <a:pt x="10612547" y="303866"/>
                </a:cubicBezTo>
                <a:lnTo>
                  <a:pt x="10688444" y="303866"/>
                </a:lnTo>
                <a:cubicBezTo>
                  <a:pt x="10698924" y="303866"/>
                  <a:pt x="10707420" y="295371"/>
                  <a:pt x="10707420" y="284891"/>
                </a:cubicBezTo>
                <a:lnTo>
                  <a:pt x="10707420" y="126725"/>
                </a:lnTo>
                <a:cubicBezTo>
                  <a:pt x="10707420" y="116245"/>
                  <a:pt x="10698924" y="107750"/>
                  <a:pt x="10688444" y="107750"/>
                </a:cubicBezTo>
                <a:close/>
                <a:moveTo>
                  <a:pt x="10359330" y="107750"/>
                </a:moveTo>
                <a:cubicBezTo>
                  <a:pt x="10348850" y="107750"/>
                  <a:pt x="10340355" y="116245"/>
                  <a:pt x="10340355" y="126725"/>
                </a:cubicBezTo>
                <a:lnTo>
                  <a:pt x="10340355" y="284891"/>
                </a:lnTo>
                <a:cubicBezTo>
                  <a:pt x="10340355" y="295371"/>
                  <a:pt x="10348850" y="303866"/>
                  <a:pt x="10359330" y="303866"/>
                </a:cubicBezTo>
                <a:lnTo>
                  <a:pt x="10435228" y="303866"/>
                </a:lnTo>
                <a:cubicBezTo>
                  <a:pt x="10445709" y="303866"/>
                  <a:pt x="10454203" y="295371"/>
                  <a:pt x="10454203" y="284891"/>
                </a:cubicBezTo>
                <a:lnTo>
                  <a:pt x="10454203" y="126725"/>
                </a:lnTo>
                <a:cubicBezTo>
                  <a:pt x="10454203" y="116245"/>
                  <a:pt x="10445709" y="107750"/>
                  <a:pt x="10435228" y="107750"/>
                </a:cubicBezTo>
                <a:close/>
                <a:moveTo>
                  <a:pt x="10106115" y="107750"/>
                </a:moveTo>
                <a:cubicBezTo>
                  <a:pt x="10095634" y="107750"/>
                  <a:pt x="10087139" y="116245"/>
                  <a:pt x="10087139" y="126725"/>
                </a:cubicBezTo>
                <a:lnTo>
                  <a:pt x="10087139" y="284891"/>
                </a:lnTo>
                <a:cubicBezTo>
                  <a:pt x="10087139" y="295371"/>
                  <a:pt x="10095634" y="303866"/>
                  <a:pt x="10106115" y="303866"/>
                </a:cubicBezTo>
                <a:lnTo>
                  <a:pt x="10182012" y="303866"/>
                </a:lnTo>
                <a:cubicBezTo>
                  <a:pt x="10192493" y="303866"/>
                  <a:pt x="10200987" y="295371"/>
                  <a:pt x="10200987" y="284891"/>
                </a:cubicBezTo>
                <a:lnTo>
                  <a:pt x="10200987" y="126725"/>
                </a:lnTo>
                <a:cubicBezTo>
                  <a:pt x="10200987" y="116245"/>
                  <a:pt x="10192493" y="107750"/>
                  <a:pt x="10182012" y="107750"/>
                </a:cubicBezTo>
                <a:close/>
                <a:moveTo>
                  <a:pt x="9852899" y="107750"/>
                </a:moveTo>
                <a:cubicBezTo>
                  <a:pt x="9842419" y="107750"/>
                  <a:pt x="9833924" y="116245"/>
                  <a:pt x="9833924" y="126725"/>
                </a:cubicBezTo>
                <a:lnTo>
                  <a:pt x="9833924" y="284891"/>
                </a:lnTo>
                <a:cubicBezTo>
                  <a:pt x="9833924" y="295371"/>
                  <a:pt x="9842419" y="303866"/>
                  <a:pt x="9852899" y="303866"/>
                </a:cubicBezTo>
                <a:lnTo>
                  <a:pt x="9928797" y="303866"/>
                </a:lnTo>
                <a:cubicBezTo>
                  <a:pt x="9939277" y="303866"/>
                  <a:pt x="9947773" y="295371"/>
                  <a:pt x="9947773" y="284891"/>
                </a:cubicBezTo>
                <a:lnTo>
                  <a:pt x="9947773" y="126725"/>
                </a:lnTo>
                <a:cubicBezTo>
                  <a:pt x="9947773" y="116245"/>
                  <a:pt x="9939277" y="107750"/>
                  <a:pt x="9928797" y="107750"/>
                </a:cubicBezTo>
                <a:close/>
                <a:moveTo>
                  <a:pt x="9599683" y="107750"/>
                </a:moveTo>
                <a:cubicBezTo>
                  <a:pt x="9589204" y="107750"/>
                  <a:pt x="9580709" y="116245"/>
                  <a:pt x="9580709" y="126725"/>
                </a:cubicBezTo>
                <a:lnTo>
                  <a:pt x="9580709" y="284891"/>
                </a:lnTo>
                <a:cubicBezTo>
                  <a:pt x="9580709" y="295371"/>
                  <a:pt x="9589204" y="303866"/>
                  <a:pt x="9599683" y="303866"/>
                </a:cubicBezTo>
                <a:lnTo>
                  <a:pt x="9675581" y="303866"/>
                </a:lnTo>
                <a:cubicBezTo>
                  <a:pt x="9686061" y="303866"/>
                  <a:pt x="9694556" y="295371"/>
                  <a:pt x="9694556" y="284891"/>
                </a:cubicBezTo>
                <a:lnTo>
                  <a:pt x="9694556" y="126725"/>
                </a:lnTo>
                <a:cubicBezTo>
                  <a:pt x="9694556" y="116245"/>
                  <a:pt x="9686061" y="107750"/>
                  <a:pt x="9675581" y="107750"/>
                </a:cubicBezTo>
                <a:close/>
                <a:moveTo>
                  <a:pt x="9346467" y="107750"/>
                </a:moveTo>
                <a:cubicBezTo>
                  <a:pt x="9335987" y="107750"/>
                  <a:pt x="9327493" y="116245"/>
                  <a:pt x="9327493" y="126725"/>
                </a:cubicBezTo>
                <a:lnTo>
                  <a:pt x="9327493" y="284891"/>
                </a:lnTo>
                <a:cubicBezTo>
                  <a:pt x="9327493" y="295371"/>
                  <a:pt x="9335987" y="303866"/>
                  <a:pt x="9346467" y="303866"/>
                </a:cubicBezTo>
                <a:lnTo>
                  <a:pt x="9422365" y="303866"/>
                </a:lnTo>
                <a:cubicBezTo>
                  <a:pt x="9432846" y="303866"/>
                  <a:pt x="9441340" y="295371"/>
                  <a:pt x="9441340" y="284891"/>
                </a:cubicBezTo>
                <a:lnTo>
                  <a:pt x="9441340" y="126725"/>
                </a:lnTo>
                <a:cubicBezTo>
                  <a:pt x="9441340" y="116245"/>
                  <a:pt x="9432846" y="107750"/>
                  <a:pt x="9422365" y="107750"/>
                </a:cubicBezTo>
                <a:close/>
                <a:moveTo>
                  <a:pt x="9093252" y="107750"/>
                </a:moveTo>
                <a:cubicBezTo>
                  <a:pt x="9082772" y="107750"/>
                  <a:pt x="9074277" y="116245"/>
                  <a:pt x="9074277" y="126725"/>
                </a:cubicBezTo>
                <a:lnTo>
                  <a:pt x="9074277" y="284891"/>
                </a:lnTo>
                <a:cubicBezTo>
                  <a:pt x="9074277" y="295371"/>
                  <a:pt x="9082772" y="303866"/>
                  <a:pt x="9093252" y="303866"/>
                </a:cubicBezTo>
                <a:lnTo>
                  <a:pt x="9169149" y="303866"/>
                </a:lnTo>
                <a:cubicBezTo>
                  <a:pt x="9179629" y="303866"/>
                  <a:pt x="9188125" y="295371"/>
                  <a:pt x="9188125" y="284891"/>
                </a:cubicBezTo>
                <a:lnTo>
                  <a:pt x="9188125" y="126725"/>
                </a:lnTo>
                <a:cubicBezTo>
                  <a:pt x="9188125" y="116245"/>
                  <a:pt x="9179629" y="107750"/>
                  <a:pt x="9169149" y="107750"/>
                </a:cubicBezTo>
                <a:close/>
                <a:moveTo>
                  <a:pt x="8840033" y="107750"/>
                </a:moveTo>
                <a:cubicBezTo>
                  <a:pt x="8829553" y="107750"/>
                  <a:pt x="8821058" y="116245"/>
                  <a:pt x="8821058" y="126725"/>
                </a:cubicBezTo>
                <a:lnTo>
                  <a:pt x="8821058" y="284891"/>
                </a:lnTo>
                <a:cubicBezTo>
                  <a:pt x="8821058" y="295371"/>
                  <a:pt x="8829553" y="303866"/>
                  <a:pt x="8840033" y="303866"/>
                </a:cubicBezTo>
                <a:lnTo>
                  <a:pt x="8915931" y="303866"/>
                </a:lnTo>
                <a:cubicBezTo>
                  <a:pt x="8926411" y="303866"/>
                  <a:pt x="8934906" y="295371"/>
                  <a:pt x="8934906" y="284891"/>
                </a:cubicBezTo>
                <a:lnTo>
                  <a:pt x="8934906" y="126725"/>
                </a:lnTo>
                <a:cubicBezTo>
                  <a:pt x="8934906" y="116245"/>
                  <a:pt x="8926411" y="107750"/>
                  <a:pt x="8915931" y="107750"/>
                </a:cubicBezTo>
                <a:close/>
                <a:moveTo>
                  <a:pt x="8327003" y="107750"/>
                </a:moveTo>
                <a:cubicBezTo>
                  <a:pt x="8316523" y="107750"/>
                  <a:pt x="8308028" y="116245"/>
                  <a:pt x="8308028" y="126725"/>
                </a:cubicBezTo>
                <a:lnTo>
                  <a:pt x="8308028" y="284891"/>
                </a:lnTo>
                <a:cubicBezTo>
                  <a:pt x="8308028" y="295371"/>
                  <a:pt x="8316523" y="303866"/>
                  <a:pt x="8327003" y="303866"/>
                </a:cubicBezTo>
                <a:lnTo>
                  <a:pt x="8402901" y="303866"/>
                </a:lnTo>
                <a:cubicBezTo>
                  <a:pt x="8413381" y="303866"/>
                  <a:pt x="8421876" y="295371"/>
                  <a:pt x="8421876" y="284891"/>
                </a:cubicBezTo>
                <a:lnTo>
                  <a:pt x="8421876" y="126725"/>
                </a:lnTo>
                <a:cubicBezTo>
                  <a:pt x="8421876" y="116245"/>
                  <a:pt x="8413381" y="107750"/>
                  <a:pt x="8402901" y="107750"/>
                </a:cubicBezTo>
                <a:close/>
                <a:moveTo>
                  <a:pt x="8073787" y="107750"/>
                </a:moveTo>
                <a:cubicBezTo>
                  <a:pt x="8063307" y="107750"/>
                  <a:pt x="8054812" y="116245"/>
                  <a:pt x="8054812" y="126725"/>
                </a:cubicBezTo>
                <a:lnTo>
                  <a:pt x="8054812" y="284891"/>
                </a:lnTo>
                <a:cubicBezTo>
                  <a:pt x="8054812" y="295371"/>
                  <a:pt x="8063307" y="303866"/>
                  <a:pt x="8073787" y="303866"/>
                </a:cubicBezTo>
                <a:lnTo>
                  <a:pt x="8149685" y="303866"/>
                </a:lnTo>
                <a:cubicBezTo>
                  <a:pt x="8160165" y="303866"/>
                  <a:pt x="8168660" y="295371"/>
                  <a:pt x="8168660" y="284891"/>
                </a:cubicBezTo>
                <a:lnTo>
                  <a:pt x="8168660" y="126725"/>
                </a:lnTo>
                <a:cubicBezTo>
                  <a:pt x="8168660" y="116245"/>
                  <a:pt x="8160165" y="107750"/>
                  <a:pt x="8149685" y="107750"/>
                </a:cubicBezTo>
                <a:close/>
                <a:moveTo>
                  <a:pt x="7820571" y="107750"/>
                </a:moveTo>
                <a:cubicBezTo>
                  <a:pt x="7810091" y="107750"/>
                  <a:pt x="7801596" y="116245"/>
                  <a:pt x="7801596" y="126725"/>
                </a:cubicBezTo>
                <a:lnTo>
                  <a:pt x="7801596" y="284891"/>
                </a:lnTo>
                <a:cubicBezTo>
                  <a:pt x="7801596" y="295371"/>
                  <a:pt x="7810091" y="303866"/>
                  <a:pt x="7820571" y="303866"/>
                </a:cubicBezTo>
                <a:lnTo>
                  <a:pt x="7896469" y="303866"/>
                </a:lnTo>
                <a:cubicBezTo>
                  <a:pt x="7906949" y="303866"/>
                  <a:pt x="7915444" y="295371"/>
                  <a:pt x="7915444" y="284891"/>
                </a:cubicBezTo>
                <a:lnTo>
                  <a:pt x="7915444" y="126725"/>
                </a:lnTo>
                <a:cubicBezTo>
                  <a:pt x="7915444" y="116245"/>
                  <a:pt x="7906949" y="107750"/>
                  <a:pt x="7896469" y="107750"/>
                </a:cubicBezTo>
                <a:close/>
                <a:moveTo>
                  <a:pt x="7567355" y="107750"/>
                </a:moveTo>
                <a:cubicBezTo>
                  <a:pt x="7556875" y="107750"/>
                  <a:pt x="7548380" y="116245"/>
                  <a:pt x="7548380" y="126725"/>
                </a:cubicBezTo>
                <a:lnTo>
                  <a:pt x="7548380" y="284891"/>
                </a:lnTo>
                <a:cubicBezTo>
                  <a:pt x="7548380" y="295371"/>
                  <a:pt x="7556875" y="303866"/>
                  <a:pt x="7567355" y="303866"/>
                </a:cubicBezTo>
                <a:lnTo>
                  <a:pt x="7643253" y="303866"/>
                </a:lnTo>
                <a:cubicBezTo>
                  <a:pt x="7653733" y="303866"/>
                  <a:pt x="7662228" y="295371"/>
                  <a:pt x="7662228" y="284891"/>
                </a:cubicBezTo>
                <a:lnTo>
                  <a:pt x="7662228" y="126725"/>
                </a:lnTo>
                <a:cubicBezTo>
                  <a:pt x="7662228" y="116245"/>
                  <a:pt x="7653733" y="107750"/>
                  <a:pt x="7643253" y="107750"/>
                </a:cubicBezTo>
                <a:close/>
                <a:moveTo>
                  <a:pt x="7314139" y="107750"/>
                </a:moveTo>
                <a:cubicBezTo>
                  <a:pt x="7303659" y="107750"/>
                  <a:pt x="7295164" y="116245"/>
                  <a:pt x="7295164" y="126725"/>
                </a:cubicBezTo>
                <a:lnTo>
                  <a:pt x="7295164" y="284891"/>
                </a:lnTo>
                <a:cubicBezTo>
                  <a:pt x="7295164" y="295371"/>
                  <a:pt x="7303659" y="303866"/>
                  <a:pt x="7314139" y="303866"/>
                </a:cubicBezTo>
                <a:lnTo>
                  <a:pt x="7390037" y="303866"/>
                </a:lnTo>
                <a:cubicBezTo>
                  <a:pt x="7400517" y="303866"/>
                  <a:pt x="7409012" y="295371"/>
                  <a:pt x="7409012" y="284891"/>
                </a:cubicBezTo>
                <a:lnTo>
                  <a:pt x="7409012" y="126725"/>
                </a:lnTo>
                <a:cubicBezTo>
                  <a:pt x="7409012" y="116245"/>
                  <a:pt x="7400517" y="107750"/>
                  <a:pt x="7390037" y="107750"/>
                </a:cubicBezTo>
                <a:close/>
                <a:moveTo>
                  <a:pt x="7060923" y="107750"/>
                </a:moveTo>
                <a:cubicBezTo>
                  <a:pt x="7050443" y="107750"/>
                  <a:pt x="7041948" y="116245"/>
                  <a:pt x="7041948" y="126725"/>
                </a:cubicBezTo>
                <a:lnTo>
                  <a:pt x="7041948" y="284891"/>
                </a:lnTo>
                <a:cubicBezTo>
                  <a:pt x="7041948" y="295371"/>
                  <a:pt x="7050443" y="303866"/>
                  <a:pt x="7060923" y="303866"/>
                </a:cubicBezTo>
                <a:lnTo>
                  <a:pt x="7136821" y="303866"/>
                </a:lnTo>
                <a:cubicBezTo>
                  <a:pt x="7147301" y="303866"/>
                  <a:pt x="7155796" y="295371"/>
                  <a:pt x="7155796" y="284891"/>
                </a:cubicBezTo>
                <a:lnTo>
                  <a:pt x="7155796" y="126725"/>
                </a:lnTo>
                <a:cubicBezTo>
                  <a:pt x="7155796" y="116245"/>
                  <a:pt x="7147301" y="107750"/>
                  <a:pt x="7136821" y="107750"/>
                </a:cubicBezTo>
                <a:close/>
                <a:moveTo>
                  <a:pt x="6807707" y="107750"/>
                </a:moveTo>
                <a:cubicBezTo>
                  <a:pt x="6797227" y="107750"/>
                  <a:pt x="6788732" y="116245"/>
                  <a:pt x="6788732" y="126725"/>
                </a:cubicBezTo>
                <a:lnTo>
                  <a:pt x="6788732" y="284891"/>
                </a:lnTo>
                <a:cubicBezTo>
                  <a:pt x="6788732" y="295371"/>
                  <a:pt x="6797227" y="303866"/>
                  <a:pt x="6807707" y="303866"/>
                </a:cubicBezTo>
                <a:lnTo>
                  <a:pt x="6883605" y="303866"/>
                </a:lnTo>
                <a:cubicBezTo>
                  <a:pt x="6894085" y="303866"/>
                  <a:pt x="6902580" y="295371"/>
                  <a:pt x="6902580" y="284891"/>
                </a:cubicBezTo>
                <a:lnTo>
                  <a:pt x="6902580" y="126725"/>
                </a:lnTo>
                <a:cubicBezTo>
                  <a:pt x="6902580" y="116245"/>
                  <a:pt x="6894085" y="107750"/>
                  <a:pt x="6883605" y="107750"/>
                </a:cubicBezTo>
                <a:close/>
                <a:moveTo>
                  <a:pt x="6554491" y="107750"/>
                </a:moveTo>
                <a:cubicBezTo>
                  <a:pt x="6544011" y="107750"/>
                  <a:pt x="6535516" y="116245"/>
                  <a:pt x="6535516" y="126725"/>
                </a:cubicBezTo>
                <a:lnTo>
                  <a:pt x="6535516" y="284891"/>
                </a:lnTo>
                <a:cubicBezTo>
                  <a:pt x="6535516" y="295371"/>
                  <a:pt x="6544011" y="303866"/>
                  <a:pt x="6554491" y="303866"/>
                </a:cubicBezTo>
                <a:lnTo>
                  <a:pt x="6630389" y="303866"/>
                </a:lnTo>
                <a:cubicBezTo>
                  <a:pt x="6640869" y="303866"/>
                  <a:pt x="6649364" y="295371"/>
                  <a:pt x="6649364" y="284891"/>
                </a:cubicBezTo>
                <a:lnTo>
                  <a:pt x="6649364" y="126725"/>
                </a:lnTo>
                <a:cubicBezTo>
                  <a:pt x="6649364" y="116245"/>
                  <a:pt x="6640869" y="107750"/>
                  <a:pt x="6630389" y="107750"/>
                </a:cubicBezTo>
                <a:close/>
                <a:moveTo>
                  <a:pt x="6301275" y="107750"/>
                </a:moveTo>
                <a:cubicBezTo>
                  <a:pt x="6290795" y="107750"/>
                  <a:pt x="6282300" y="116245"/>
                  <a:pt x="6282300" y="126725"/>
                </a:cubicBezTo>
                <a:lnTo>
                  <a:pt x="6282300" y="284891"/>
                </a:lnTo>
                <a:cubicBezTo>
                  <a:pt x="6282300" y="295371"/>
                  <a:pt x="6290795" y="303866"/>
                  <a:pt x="6301275" y="303866"/>
                </a:cubicBezTo>
                <a:lnTo>
                  <a:pt x="6377173" y="303866"/>
                </a:lnTo>
                <a:cubicBezTo>
                  <a:pt x="6387653" y="303866"/>
                  <a:pt x="6396148" y="295371"/>
                  <a:pt x="6396148" y="284891"/>
                </a:cubicBezTo>
                <a:lnTo>
                  <a:pt x="6396148" y="126725"/>
                </a:lnTo>
                <a:cubicBezTo>
                  <a:pt x="6396148" y="116245"/>
                  <a:pt x="6387653" y="107750"/>
                  <a:pt x="6377173" y="107750"/>
                </a:cubicBezTo>
                <a:close/>
                <a:moveTo>
                  <a:pt x="6048059" y="107750"/>
                </a:moveTo>
                <a:cubicBezTo>
                  <a:pt x="6037579" y="107750"/>
                  <a:pt x="6029084" y="116245"/>
                  <a:pt x="6029084" y="126725"/>
                </a:cubicBezTo>
                <a:lnTo>
                  <a:pt x="6029084" y="284891"/>
                </a:lnTo>
                <a:cubicBezTo>
                  <a:pt x="6029084" y="295371"/>
                  <a:pt x="6037579" y="303866"/>
                  <a:pt x="6048059" y="303866"/>
                </a:cubicBezTo>
                <a:lnTo>
                  <a:pt x="6123957" y="303866"/>
                </a:lnTo>
                <a:cubicBezTo>
                  <a:pt x="6134437" y="303866"/>
                  <a:pt x="6142932" y="295371"/>
                  <a:pt x="6142932" y="284891"/>
                </a:cubicBezTo>
                <a:lnTo>
                  <a:pt x="6142932" y="126725"/>
                </a:lnTo>
                <a:cubicBezTo>
                  <a:pt x="6142932" y="116245"/>
                  <a:pt x="6134437" y="107750"/>
                  <a:pt x="6123957" y="107750"/>
                </a:cubicBezTo>
                <a:close/>
                <a:moveTo>
                  <a:pt x="5794843" y="107750"/>
                </a:moveTo>
                <a:cubicBezTo>
                  <a:pt x="5784363" y="107750"/>
                  <a:pt x="5775868" y="116245"/>
                  <a:pt x="5775868" y="126725"/>
                </a:cubicBezTo>
                <a:lnTo>
                  <a:pt x="5775868" y="284891"/>
                </a:lnTo>
                <a:cubicBezTo>
                  <a:pt x="5775868" y="295371"/>
                  <a:pt x="5784363" y="303866"/>
                  <a:pt x="5794843" y="303866"/>
                </a:cubicBezTo>
                <a:lnTo>
                  <a:pt x="5870741" y="303866"/>
                </a:lnTo>
                <a:cubicBezTo>
                  <a:pt x="5881221" y="303866"/>
                  <a:pt x="5889716" y="295371"/>
                  <a:pt x="5889716" y="284891"/>
                </a:cubicBezTo>
                <a:lnTo>
                  <a:pt x="5889716" y="126725"/>
                </a:lnTo>
                <a:cubicBezTo>
                  <a:pt x="5889716" y="116245"/>
                  <a:pt x="5881221" y="107750"/>
                  <a:pt x="5870741" y="107750"/>
                </a:cubicBezTo>
                <a:close/>
                <a:moveTo>
                  <a:pt x="5541627" y="107750"/>
                </a:moveTo>
                <a:cubicBezTo>
                  <a:pt x="5531147" y="107750"/>
                  <a:pt x="5522652" y="116245"/>
                  <a:pt x="5522652" y="126725"/>
                </a:cubicBezTo>
                <a:lnTo>
                  <a:pt x="5522652" y="284891"/>
                </a:lnTo>
                <a:cubicBezTo>
                  <a:pt x="5522652" y="295371"/>
                  <a:pt x="5531147" y="303866"/>
                  <a:pt x="5541627" y="303866"/>
                </a:cubicBezTo>
                <a:lnTo>
                  <a:pt x="5617525" y="303866"/>
                </a:lnTo>
                <a:cubicBezTo>
                  <a:pt x="5628005" y="303866"/>
                  <a:pt x="5636500" y="295371"/>
                  <a:pt x="5636500" y="284891"/>
                </a:cubicBezTo>
                <a:lnTo>
                  <a:pt x="5636500" y="126725"/>
                </a:lnTo>
                <a:cubicBezTo>
                  <a:pt x="5636500" y="116245"/>
                  <a:pt x="5628005" y="107750"/>
                  <a:pt x="5617525" y="107750"/>
                </a:cubicBezTo>
                <a:close/>
                <a:moveTo>
                  <a:pt x="5288411" y="107750"/>
                </a:moveTo>
                <a:cubicBezTo>
                  <a:pt x="5277931" y="107750"/>
                  <a:pt x="5269436" y="116245"/>
                  <a:pt x="5269436" y="126725"/>
                </a:cubicBezTo>
                <a:lnTo>
                  <a:pt x="5269436" y="284891"/>
                </a:lnTo>
                <a:cubicBezTo>
                  <a:pt x="5269436" y="295371"/>
                  <a:pt x="5277931" y="303866"/>
                  <a:pt x="5288411" y="303866"/>
                </a:cubicBezTo>
                <a:lnTo>
                  <a:pt x="5364309" y="303866"/>
                </a:lnTo>
                <a:cubicBezTo>
                  <a:pt x="5374789" y="303866"/>
                  <a:pt x="5383284" y="295371"/>
                  <a:pt x="5383284" y="284891"/>
                </a:cubicBezTo>
                <a:lnTo>
                  <a:pt x="5383284" y="126725"/>
                </a:lnTo>
                <a:cubicBezTo>
                  <a:pt x="5383284" y="116245"/>
                  <a:pt x="5374789" y="107750"/>
                  <a:pt x="5364309" y="107750"/>
                </a:cubicBezTo>
                <a:close/>
                <a:moveTo>
                  <a:pt x="5035195" y="107750"/>
                </a:moveTo>
                <a:cubicBezTo>
                  <a:pt x="5024715" y="107750"/>
                  <a:pt x="5016220" y="116245"/>
                  <a:pt x="5016220" y="126725"/>
                </a:cubicBezTo>
                <a:lnTo>
                  <a:pt x="5016220" y="284891"/>
                </a:lnTo>
                <a:cubicBezTo>
                  <a:pt x="5016220" y="295371"/>
                  <a:pt x="5024715" y="303866"/>
                  <a:pt x="5035195" y="303866"/>
                </a:cubicBezTo>
                <a:lnTo>
                  <a:pt x="5111093" y="303866"/>
                </a:lnTo>
                <a:cubicBezTo>
                  <a:pt x="5121573" y="303866"/>
                  <a:pt x="5130068" y="295371"/>
                  <a:pt x="5130068" y="284891"/>
                </a:cubicBezTo>
                <a:lnTo>
                  <a:pt x="5130068" y="126725"/>
                </a:lnTo>
                <a:cubicBezTo>
                  <a:pt x="5130068" y="116245"/>
                  <a:pt x="5121573" y="107750"/>
                  <a:pt x="5111093" y="107750"/>
                </a:cubicBezTo>
                <a:close/>
                <a:moveTo>
                  <a:pt x="4781979" y="107750"/>
                </a:moveTo>
                <a:cubicBezTo>
                  <a:pt x="4771499" y="107750"/>
                  <a:pt x="4763004" y="116245"/>
                  <a:pt x="4763004" y="126725"/>
                </a:cubicBezTo>
                <a:lnTo>
                  <a:pt x="4763004" y="284891"/>
                </a:lnTo>
                <a:cubicBezTo>
                  <a:pt x="4763004" y="295371"/>
                  <a:pt x="4771499" y="303866"/>
                  <a:pt x="4781979" y="303866"/>
                </a:cubicBezTo>
                <a:lnTo>
                  <a:pt x="4857877" y="303866"/>
                </a:lnTo>
                <a:cubicBezTo>
                  <a:pt x="4868357" y="303866"/>
                  <a:pt x="4876852" y="295371"/>
                  <a:pt x="4876852" y="284891"/>
                </a:cubicBezTo>
                <a:lnTo>
                  <a:pt x="4876852" y="126725"/>
                </a:lnTo>
                <a:cubicBezTo>
                  <a:pt x="4876852" y="116245"/>
                  <a:pt x="4868357" y="107750"/>
                  <a:pt x="4857877" y="107750"/>
                </a:cubicBezTo>
                <a:close/>
                <a:moveTo>
                  <a:pt x="4528763" y="107750"/>
                </a:moveTo>
                <a:cubicBezTo>
                  <a:pt x="4518283" y="107750"/>
                  <a:pt x="4509788" y="116245"/>
                  <a:pt x="4509788" y="126725"/>
                </a:cubicBezTo>
                <a:lnTo>
                  <a:pt x="4509788" y="284891"/>
                </a:lnTo>
                <a:cubicBezTo>
                  <a:pt x="4509788" y="295371"/>
                  <a:pt x="4518283" y="303866"/>
                  <a:pt x="4528763" y="303866"/>
                </a:cubicBezTo>
                <a:lnTo>
                  <a:pt x="4604661" y="303866"/>
                </a:lnTo>
                <a:cubicBezTo>
                  <a:pt x="4615141" y="303866"/>
                  <a:pt x="4623636" y="295371"/>
                  <a:pt x="4623636" y="284891"/>
                </a:cubicBezTo>
                <a:lnTo>
                  <a:pt x="4623636" y="126725"/>
                </a:lnTo>
                <a:cubicBezTo>
                  <a:pt x="4623636" y="116245"/>
                  <a:pt x="4615141" y="107750"/>
                  <a:pt x="4604661" y="107750"/>
                </a:cubicBezTo>
                <a:close/>
                <a:moveTo>
                  <a:pt x="4275547" y="107750"/>
                </a:moveTo>
                <a:cubicBezTo>
                  <a:pt x="4265067" y="107750"/>
                  <a:pt x="4256572" y="116245"/>
                  <a:pt x="4256572" y="126725"/>
                </a:cubicBezTo>
                <a:lnTo>
                  <a:pt x="4256572" y="284891"/>
                </a:lnTo>
                <a:cubicBezTo>
                  <a:pt x="4256572" y="295371"/>
                  <a:pt x="4265067" y="303866"/>
                  <a:pt x="4275547" y="303866"/>
                </a:cubicBezTo>
                <a:lnTo>
                  <a:pt x="4351445" y="303866"/>
                </a:lnTo>
                <a:cubicBezTo>
                  <a:pt x="4361925" y="303866"/>
                  <a:pt x="4370420" y="295371"/>
                  <a:pt x="4370420" y="284891"/>
                </a:cubicBezTo>
                <a:lnTo>
                  <a:pt x="4370420" y="126725"/>
                </a:lnTo>
                <a:cubicBezTo>
                  <a:pt x="4370420" y="116245"/>
                  <a:pt x="4361925" y="107750"/>
                  <a:pt x="4351445" y="107750"/>
                </a:cubicBezTo>
                <a:close/>
                <a:moveTo>
                  <a:pt x="4022331" y="107750"/>
                </a:moveTo>
                <a:cubicBezTo>
                  <a:pt x="4011851" y="107750"/>
                  <a:pt x="4003356" y="116245"/>
                  <a:pt x="4003356" y="126725"/>
                </a:cubicBezTo>
                <a:lnTo>
                  <a:pt x="4003356" y="284891"/>
                </a:lnTo>
                <a:cubicBezTo>
                  <a:pt x="4003356" y="295371"/>
                  <a:pt x="4011851" y="303866"/>
                  <a:pt x="4022331" y="303866"/>
                </a:cubicBezTo>
                <a:lnTo>
                  <a:pt x="4098229" y="303866"/>
                </a:lnTo>
                <a:cubicBezTo>
                  <a:pt x="4108709" y="303866"/>
                  <a:pt x="4117204" y="295371"/>
                  <a:pt x="4117204" y="284891"/>
                </a:cubicBezTo>
                <a:lnTo>
                  <a:pt x="4117204" y="126725"/>
                </a:lnTo>
                <a:cubicBezTo>
                  <a:pt x="4117204" y="116245"/>
                  <a:pt x="4108709" y="107750"/>
                  <a:pt x="4098229" y="107750"/>
                </a:cubicBezTo>
                <a:close/>
                <a:moveTo>
                  <a:pt x="3769115" y="107750"/>
                </a:moveTo>
                <a:cubicBezTo>
                  <a:pt x="3758635" y="107750"/>
                  <a:pt x="3750140" y="116245"/>
                  <a:pt x="3750140" y="126725"/>
                </a:cubicBezTo>
                <a:lnTo>
                  <a:pt x="3750140" y="284891"/>
                </a:lnTo>
                <a:cubicBezTo>
                  <a:pt x="3750140" y="295371"/>
                  <a:pt x="3758635" y="303866"/>
                  <a:pt x="3769115" y="303866"/>
                </a:cubicBezTo>
                <a:lnTo>
                  <a:pt x="3845013" y="303866"/>
                </a:lnTo>
                <a:cubicBezTo>
                  <a:pt x="3855493" y="303866"/>
                  <a:pt x="3863988" y="295371"/>
                  <a:pt x="3863988" y="284891"/>
                </a:cubicBezTo>
                <a:lnTo>
                  <a:pt x="3863988" y="126725"/>
                </a:lnTo>
                <a:cubicBezTo>
                  <a:pt x="3863988" y="116245"/>
                  <a:pt x="3855493" y="107750"/>
                  <a:pt x="3845013" y="107750"/>
                </a:cubicBezTo>
                <a:close/>
                <a:moveTo>
                  <a:pt x="3515899" y="107750"/>
                </a:moveTo>
                <a:cubicBezTo>
                  <a:pt x="3505420" y="107750"/>
                  <a:pt x="3496925" y="116245"/>
                  <a:pt x="3496925" y="126725"/>
                </a:cubicBezTo>
                <a:lnTo>
                  <a:pt x="3496925" y="284891"/>
                </a:lnTo>
                <a:cubicBezTo>
                  <a:pt x="3496925" y="295371"/>
                  <a:pt x="3505420" y="303866"/>
                  <a:pt x="3515899" y="303866"/>
                </a:cubicBezTo>
                <a:lnTo>
                  <a:pt x="3591797" y="303866"/>
                </a:lnTo>
                <a:cubicBezTo>
                  <a:pt x="3602277" y="303866"/>
                  <a:pt x="3610772" y="295371"/>
                  <a:pt x="3610772" y="284891"/>
                </a:cubicBezTo>
                <a:lnTo>
                  <a:pt x="3610772" y="126725"/>
                </a:lnTo>
                <a:cubicBezTo>
                  <a:pt x="3610772" y="116245"/>
                  <a:pt x="3602277" y="107750"/>
                  <a:pt x="3591797" y="107750"/>
                </a:cubicBezTo>
                <a:close/>
                <a:moveTo>
                  <a:pt x="3262684" y="107750"/>
                </a:moveTo>
                <a:cubicBezTo>
                  <a:pt x="3252204" y="107750"/>
                  <a:pt x="3243710" y="116245"/>
                  <a:pt x="3243710" y="126725"/>
                </a:cubicBezTo>
                <a:lnTo>
                  <a:pt x="3243710" y="284891"/>
                </a:lnTo>
                <a:cubicBezTo>
                  <a:pt x="3243710" y="295371"/>
                  <a:pt x="3252204" y="303866"/>
                  <a:pt x="3262684" y="303866"/>
                </a:cubicBezTo>
                <a:lnTo>
                  <a:pt x="3338582" y="303866"/>
                </a:lnTo>
                <a:cubicBezTo>
                  <a:pt x="3349062" y="303866"/>
                  <a:pt x="3357557" y="295371"/>
                  <a:pt x="3357557" y="284891"/>
                </a:cubicBezTo>
                <a:lnTo>
                  <a:pt x="3357557" y="126725"/>
                </a:lnTo>
                <a:cubicBezTo>
                  <a:pt x="3357557" y="116245"/>
                  <a:pt x="3349062" y="107750"/>
                  <a:pt x="3338582" y="107750"/>
                </a:cubicBezTo>
                <a:close/>
                <a:moveTo>
                  <a:pt x="3009468" y="107750"/>
                </a:moveTo>
                <a:cubicBezTo>
                  <a:pt x="2998988" y="107750"/>
                  <a:pt x="2990493" y="116245"/>
                  <a:pt x="2990493" y="126725"/>
                </a:cubicBezTo>
                <a:lnTo>
                  <a:pt x="2990493" y="284891"/>
                </a:lnTo>
                <a:cubicBezTo>
                  <a:pt x="2990493" y="295371"/>
                  <a:pt x="2998988" y="303866"/>
                  <a:pt x="3009468" y="303866"/>
                </a:cubicBezTo>
                <a:lnTo>
                  <a:pt x="3085366" y="303866"/>
                </a:lnTo>
                <a:cubicBezTo>
                  <a:pt x="3095846" y="303866"/>
                  <a:pt x="3104342" y="295371"/>
                  <a:pt x="3104342" y="284891"/>
                </a:cubicBezTo>
                <a:lnTo>
                  <a:pt x="3104342" y="126725"/>
                </a:lnTo>
                <a:cubicBezTo>
                  <a:pt x="3104342" y="116245"/>
                  <a:pt x="3095846" y="107750"/>
                  <a:pt x="3085366" y="107750"/>
                </a:cubicBezTo>
                <a:close/>
                <a:moveTo>
                  <a:pt x="2756252" y="107750"/>
                </a:moveTo>
                <a:cubicBezTo>
                  <a:pt x="2745772" y="107750"/>
                  <a:pt x="2737277" y="116245"/>
                  <a:pt x="2737277" y="126725"/>
                </a:cubicBezTo>
                <a:lnTo>
                  <a:pt x="2737277" y="284891"/>
                </a:lnTo>
                <a:cubicBezTo>
                  <a:pt x="2737277" y="295371"/>
                  <a:pt x="2745772" y="303866"/>
                  <a:pt x="2756252" y="303866"/>
                </a:cubicBezTo>
                <a:lnTo>
                  <a:pt x="2832150" y="303866"/>
                </a:lnTo>
                <a:cubicBezTo>
                  <a:pt x="2842630" y="303866"/>
                  <a:pt x="2851125" y="295371"/>
                  <a:pt x="2851125" y="284891"/>
                </a:cubicBezTo>
                <a:lnTo>
                  <a:pt x="2851125" y="126725"/>
                </a:lnTo>
                <a:cubicBezTo>
                  <a:pt x="2851125" y="116245"/>
                  <a:pt x="2842630" y="107750"/>
                  <a:pt x="2832150" y="107750"/>
                </a:cubicBezTo>
                <a:close/>
                <a:moveTo>
                  <a:pt x="2503036" y="107750"/>
                </a:moveTo>
                <a:cubicBezTo>
                  <a:pt x="2492557" y="107750"/>
                  <a:pt x="2484061" y="116245"/>
                  <a:pt x="2484061" y="126725"/>
                </a:cubicBezTo>
                <a:lnTo>
                  <a:pt x="2484061" y="284891"/>
                </a:lnTo>
                <a:cubicBezTo>
                  <a:pt x="2484061" y="295371"/>
                  <a:pt x="2492557" y="303866"/>
                  <a:pt x="2503036" y="303866"/>
                </a:cubicBezTo>
                <a:lnTo>
                  <a:pt x="2578934" y="303866"/>
                </a:lnTo>
                <a:cubicBezTo>
                  <a:pt x="2589414" y="303866"/>
                  <a:pt x="2597909" y="295371"/>
                  <a:pt x="2597909" y="284891"/>
                </a:cubicBezTo>
                <a:lnTo>
                  <a:pt x="2597909" y="126725"/>
                </a:lnTo>
                <a:cubicBezTo>
                  <a:pt x="2597909" y="116245"/>
                  <a:pt x="2589414" y="107750"/>
                  <a:pt x="2578934" y="107750"/>
                </a:cubicBezTo>
                <a:close/>
                <a:moveTo>
                  <a:pt x="2249820" y="107750"/>
                </a:moveTo>
                <a:cubicBezTo>
                  <a:pt x="2239340" y="107750"/>
                  <a:pt x="2230846" y="116245"/>
                  <a:pt x="2230846" y="126725"/>
                </a:cubicBezTo>
                <a:lnTo>
                  <a:pt x="2230846" y="284891"/>
                </a:lnTo>
                <a:cubicBezTo>
                  <a:pt x="2230846" y="295371"/>
                  <a:pt x="2239340" y="303866"/>
                  <a:pt x="2249820" y="303866"/>
                </a:cubicBezTo>
                <a:lnTo>
                  <a:pt x="2325719" y="303866"/>
                </a:lnTo>
                <a:cubicBezTo>
                  <a:pt x="2336198" y="303866"/>
                  <a:pt x="2344693" y="295371"/>
                  <a:pt x="2344693" y="284891"/>
                </a:cubicBezTo>
                <a:lnTo>
                  <a:pt x="2344693" y="126725"/>
                </a:lnTo>
                <a:cubicBezTo>
                  <a:pt x="2344693" y="116245"/>
                  <a:pt x="2336198" y="107750"/>
                  <a:pt x="2325719" y="107750"/>
                </a:cubicBezTo>
                <a:close/>
                <a:moveTo>
                  <a:pt x="1996605" y="107750"/>
                </a:moveTo>
                <a:cubicBezTo>
                  <a:pt x="1986124" y="107750"/>
                  <a:pt x="1977630" y="116245"/>
                  <a:pt x="1977630" y="126725"/>
                </a:cubicBezTo>
                <a:lnTo>
                  <a:pt x="1977630" y="284891"/>
                </a:lnTo>
                <a:cubicBezTo>
                  <a:pt x="1977630" y="295371"/>
                  <a:pt x="1986124" y="303866"/>
                  <a:pt x="1996605" y="303866"/>
                </a:cubicBezTo>
                <a:lnTo>
                  <a:pt x="2072502" y="303866"/>
                </a:lnTo>
                <a:cubicBezTo>
                  <a:pt x="2082982" y="303866"/>
                  <a:pt x="2091478" y="295371"/>
                  <a:pt x="2091478" y="284891"/>
                </a:cubicBezTo>
                <a:lnTo>
                  <a:pt x="2091478" y="126725"/>
                </a:lnTo>
                <a:cubicBezTo>
                  <a:pt x="2091478" y="116245"/>
                  <a:pt x="2082982" y="107750"/>
                  <a:pt x="2072502" y="107750"/>
                </a:cubicBezTo>
                <a:close/>
                <a:moveTo>
                  <a:pt x="1743388" y="107750"/>
                </a:moveTo>
                <a:cubicBezTo>
                  <a:pt x="1732908" y="107750"/>
                  <a:pt x="1724413" y="116245"/>
                  <a:pt x="1724413" y="126725"/>
                </a:cubicBezTo>
                <a:lnTo>
                  <a:pt x="1724413" y="284891"/>
                </a:lnTo>
                <a:cubicBezTo>
                  <a:pt x="1724413" y="295371"/>
                  <a:pt x="1732908" y="303866"/>
                  <a:pt x="1743388" y="303866"/>
                </a:cubicBezTo>
                <a:lnTo>
                  <a:pt x="1819286" y="303866"/>
                </a:lnTo>
                <a:cubicBezTo>
                  <a:pt x="1829767" y="303866"/>
                  <a:pt x="1838261" y="295371"/>
                  <a:pt x="1838261" y="284891"/>
                </a:cubicBezTo>
                <a:lnTo>
                  <a:pt x="1838261" y="126725"/>
                </a:lnTo>
                <a:cubicBezTo>
                  <a:pt x="1838261" y="116245"/>
                  <a:pt x="1829767" y="107750"/>
                  <a:pt x="1819286" y="107750"/>
                </a:cubicBezTo>
                <a:close/>
                <a:moveTo>
                  <a:pt x="1490173" y="107750"/>
                </a:moveTo>
                <a:cubicBezTo>
                  <a:pt x="1479692" y="107750"/>
                  <a:pt x="1471197" y="116245"/>
                  <a:pt x="1471197" y="126725"/>
                </a:cubicBezTo>
                <a:lnTo>
                  <a:pt x="1471197" y="284891"/>
                </a:lnTo>
                <a:cubicBezTo>
                  <a:pt x="1471197" y="295371"/>
                  <a:pt x="1479692" y="303866"/>
                  <a:pt x="1490173" y="303866"/>
                </a:cubicBezTo>
                <a:lnTo>
                  <a:pt x="1566070" y="303866"/>
                </a:lnTo>
                <a:cubicBezTo>
                  <a:pt x="1576551" y="303866"/>
                  <a:pt x="1585045" y="295371"/>
                  <a:pt x="1585045" y="284891"/>
                </a:cubicBezTo>
                <a:lnTo>
                  <a:pt x="1585045" y="126725"/>
                </a:lnTo>
                <a:cubicBezTo>
                  <a:pt x="1585045" y="116245"/>
                  <a:pt x="1576551" y="107750"/>
                  <a:pt x="1566070" y="107750"/>
                </a:cubicBezTo>
                <a:close/>
                <a:moveTo>
                  <a:pt x="1236957" y="107750"/>
                </a:moveTo>
                <a:cubicBezTo>
                  <a:pt x="1226477" y="107750"/>
                  <a:pt x="1217982" y="116245"/>
                  <a:pt x="1217982" y="126725"/>
                </a:cubicBezTo>
                <a:lnTo>
                  <a:pt x="1217982" y="284891"/>
                </a:lnTo>
                <a:cubicBezTo>
                  <a:pt x="1217982" y="295371"/>
                  <a:pt x="1226477" y="303866"/>
                  <a:pt x="1236957" y="303866"/>
                </a:cubicBezTo>
                <a:lnTo>
                  <a:pt x="1312855" y="303866"/>
                </a:lnTo>
                <a:cubicBezTo>
                  <a:pt x="1323335" y="303866"/>
                  <a:pt x="1331831" y="295371"/>
                  <a:pt x="1331831" y="284891"/>
                </a:cubicBezTo>
                <a:lnTo>
                  <a:pt x="1331831" y="126725"/>
                </a:lnTo>
                <a:cubicBezTo>
                  <a:pt x="1331831" y="116245"/>
                  <a:pt x="1323335" y="107750"/>
                  <a:pt x="1312855" y="107750"/>
                </a:cubicBezTo>
                <a:close/>
                <a:moveTo>
                  <a:pt x="983741" y="107750"/>
                </a:moveTo>
                <a:cubicBezTo>
                  <a:pt x="973262" y="107750"/>
                  <a:pt x="964767" y="116245"/>
                  <a:pt x="964767" y="126725"/>
                </a:cubicBezTo>
                <a:lnTo>
                  <a:pt x="964767" y="284891"/>
                </a:lnTo>
                <a:cubicBezTo>
                  <a:pt x="964767" y="295371"/>
                  <a:pt x="973262" y="303866"/>
                  <a:pt x="983741" y="303866"/>
                </a:cubicBezTo>
                <a:lnTo>
                  <a:pt x="1059639" y="303866"/>
                </a:lnTo>
                <a:cubicBezTo>
                  <a:pt x="1070119" y="303866"/>
                  <a:pt x="1078614" y="295371"/>
                  <a:pt x="1078614" y="284891"/>
                </a:cubicBezTo>
                <a:lnTo>
                  <a:pt x="1078614" y="126725"/>
                </a:lnTo>
                <a:cubicBezTo>
                  <a:pt x="1078614" y="116245"/>
                  <a:pt x="1070119" y="107750"/>
                  <a:pt x="1059639" y="107750"/>
                </a:cubicBezTo>
                <a:close/>
                <a:moveTo>
                  <a:pt x="730525" y="107750"/>
                </a:moveTo>
                <a:cubicBezTo>
                  <a:pt x="720045" y="107750"/>
                  <a:pt x="711551" y="116245"/>
                  <a:pt x="711551" y="126725"/>
                </a:cubicBezTo>
                <a:lnTo>
                  <a:pt x="711551" y="284891"/>
                </a:lnTo>
                <a:cubicBezTo>
                  <a:pt x="711551" y="295371"/>
                  <a:pt x="720045" y="303866"/>
                  <a:pt x="730525" y="303866"/>
                </a:cubicBezTo>
                <a:lnTo>
                  <a:pt x="806423" y="303866"/>
                </a:lnTo>
                <a:cubicBezTo>
                  <a:pt x="816904" y="303866"/>
                  <a:pt x="825398" y="295371"/>
                  <a:pt x="825398" y="284891"/>
                </a:cubicBezTo>
                <a:lnTo>
                  <a:pt x="825398" y="126725"/>
                </a:lnTo>
                <a:cubicBezTo>
                  <a:pt x="825398" y="116245"/>
                  <a:pt x="816904" y="107750"/>
                  <a:pt x="806423" y="107750"/>
                </a:cubicBezTo>
                <a:close/>
                <a:moveTo>
                  <a:pt x="477310" y="107750"/>
                </a:moveTo>
                <a:cubicBezTo>
                  <a:pt x="466830" y="107750"/>
                  <a:pt x="458335" y="116245"/>
                  <a:pt x="458335" y="126725"/>
                </a:cubicBezTo>
                <a:lnTo>
                  <a:pt x="458335" y="284891"/>
                </a:lnTo>
                <a:cubicBezTo>
                  <a:pt x="458335" y="295371"/>
                  <a:pt x="466830" y="303866"/>
                  <a:pt x="477310" y="303866"/>
                </a:cubicBezTo>
                <a:lnTo>
                  <a:pt x="553207" y="303866"/>
                </a:lnTo>
                <a:cubicBezTo>
                  <a:pt x="563687" y="303866"/>
                  <a:pt x="572183" y="295371"/>
                  <a:pt x="572183" y="284891"/>
                </a:cubicBezTo>
                <a:lnTo>
                  <a:pt x="572183" y="126725"/>
                </a:lnTo>
                <a:cubicBezTo>
                  <a:pt x="572183" y="116245"/>
                  <a:pt x="563687" y="107750"/>
                  <a:pt x="553207" y="107750"/>
                </a:cubicBezTo>
                <a:close/>
                <a:moveTo>
                  <a:pt x="224091" y="107750"/>
                </a:moveTo>
                <a:cubicBezTo>
                  <a:pt x="213611" y="107750"/>
                  <a:pt x="205116" y="116245"/>
                  <a:pt x="205116" y="126725"/>
                </a:cubicBezTo>
                <a:lnTo>
                  <a:pt x="205116" y="284891"/>
                </a:lnTo>
                <a:cubicBezTo>
                  <a:pt x="205116" y="295371"/>
                  <a:pt x="213611" y="303866"/>
                  <a:pt x="224091" y="303866"/>
                </a:cubicBezTo>
                <a:lnTo>
                  <a:pt x="299989" y="303866"/>
                </a:lnTo>
                <a:cubicBezTo>
                  <a:pt x="310469" y="303866"/>
                  <a:pt x="318964" y="295371"/>
                  <a:pt x="318964" y="284891"/>
                </a:cubicBezTo>
                <a:lnTo>
                  <a:pt x="318964" y="126725"/>
                </a:lnTo>
                <a:cubicBezTo>
                  <a:pt x="318964" y="116245"/>
                  <a:pt x="310469" y="107750"/>
                  <a:pt x="299989" y="107750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107750"/>
                </a:lnTo>
                <a:lnTo>
                  <a:pt x="17196147" y="107750"/>
                </a:lnTo>
                <a:cubicBezTo>
                  <a:pt x="17185667" y="107750"/>
                  <a:pt x="17177172" y="116245"/>
                  <a:pt x="17177172" y="126725"/>
                </a:cubicBezTo>
                <a:lnTo>
                  <a:pt x="17177172" y="284891"/>
                </a:lnTo>
                <a:cubicBezTo>
                  <a:pt x="17177172" y="295371"/>
                  <a:pt x="17185667" y="303866"/>
                  <a:pt x="17196147" y="303866"/>
                </a:cubicBezTo>
                <a:lnTo>
                  <a:pt x="17229999" y="303866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03866"/>
                </a:lnTo>
                <a:lnTo>
                  <a:pt x="8662718" y="303866"/>
                </a:lnTo>
                <a:cubicBezTo>
                  <a:pt x="8673197" y="303866"/>
                  <a:pt x="8681692" y="295371"/>
                  <a:pt x="8681692" y="284891"/>
                </a:cubicBezTo>
                <a:lnTo>
                  <a:pt x="8681692" y="126725"/>
                </a:lnTo>
                <a:cubicBezTo>
                  <a:pt x="8681692" y="116245"/>
                  <a:pt x="8673197" y="107750"/>
                  <a:pt x="8662718" y="107750"/>
                </a:cubicBezTo>
                <a:lnTo>
                  <a:pt x="8615942" y="107750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580205" y="107750"/>
                </a:lnTo>
                <a:cubicBezTo>
                  <a:pt x="8569725" y="107750"/>
                  <a:pt x="8561230" y="116245"/>
                  <a:pt x="8561230" y="126725"/>
                </a:cubicBezTo>
                <a:lnTo>
                  <a:pt x="8561230" y="284891"/>
                </a:lnTo>
                <a:cubicBezTo>
                  <a:pt x="8561230" y="295371"/>
                  <a:pt x="8569725" y="303866"/>
                  <a:pt x="8580205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46776" y="303866"/>
                </a:lnTo>
                <a:cubicBezTo>
                  <a:pt x="57255" y="303866"/>
                  <a:pt x="65750" y="295371"/>
                  <a:pt x="65750" y="284891"/>
                </a:cubicBezTo>
                <a:lnTo>
                  <a:pt x="65750" y="126725"/>
                </a:lnTo>
                <a:cubicBezTo>
                  <a:pt x="65750" y="116245"/>
                  <a:pt x="57255" y="107750"/>
                  <a:pt x="46776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DC118BA0-3399-A2A6-0DD7-231656A92766}"/>
              </a:ext>
            </a:extLst>
          </p:cNvPr>
          <p:cNvSpPr/>
          <p:nvPr/>
        </p:nvSpPr>
        <p:spPr bwMode="auto">
          <a:xfrm>
            <a:off x="677525" y="3687363"/>
            <a:ext cx="8550950" cy="204277"/>
          </a:xfrm>
          <a:custGeom>
            <a:avLst/>
            <a:gdLst>
              <a:gd name="connsiteX0" fmla="*/ 16666360 w 17229999"/>
              <a:gd name="connsiteY0" fmla="*/ 107750 h 411614"/>
              <a:gd name="connsiteX1" fmla="*/ 16633673 w 17229999"/>
              <a:gd name="connsiteY1" fmla="*/ 140437 h 411614"/>
              <a:gd name="connsiteX2" fmla="*/ 16633673 w 17229999"/>
              <a:gd name="connsiteY2" fmla="*/ 271179 h 411614"/>
              <a:gd name="connsiteX3" fmla="*/ 16666360 w 17229999"/>
              <a:gd name="connsiteY3" fmla="*/ 303866 h 411614"/>
              <a:gd name="connsiteX4" fmla="*/ 16940894 w 17229999"/>
              <a:gd name="connsiteY4" fmla="*/ 303866 h 411614"/>
              <a:gd name="connsiteX5" fmla="*/ 16973581 w 17229999"/>
              <a:gd name="connsiteY5" fmla="*/ 271179 h 411614"/>
              <a:gd name="connsiteX6" fmla="*/ 16973581 w 17229999"/>
              <a:gd name="connsiteY6" fmla="*/ 140437 h 411614"/>
              <a:gd name="connsiteX7" fmla="*/ 16940894 w 17229999"/>
              <a:gd name="connsiteY7" fmla="*/ 107750 h 411614"/>
              <a:gd name="connsiteX8" fmla="*/ 16235894 w 17229999"/>
              <a:gd name="connsiteY8" fmla="*/ 107750 h 411614"/>
              <a:gd name="connsiteX9" fmla="*/ 16203207 w 17229999"/>
              <a:gd name="connsiteY9" fmla="*/ 140437 h 411614"/>
              <a:gd name="connsiteX10" fmla="*/ 16203207 w 17229999"/>
              <a:gd name="connsiteY10" fmla="*/ 271179 h 411614"/>
              <a:gd name="connsiteX11" fmla="*/ 16235894 w 17229999"/>
              <a:gd name="connsiteY11" fmla="*/ 303866 h 411614"/>
              <a:gd name="connsiteX12" fmla="*/ 16510428 w 17229999"/>
              <a:gd name="connsiteY12" fmla="*/ 303866 h 411614"/>
              <a:gd name="connsiteX13" fmla="*/ 16543115 w 17229999"/>
              <a:gd name="connsiteY13" fmla="*/ 271179 h 411614"/>
              <a:gd name="connsiteX14" fmla="*/ 16543115 w 17229999"/>
              <a:gd name="connsiteY14" fmla="*/ 140437 h 411614"/>
              <a:gd name="connsiteX15" fmla="*/ 16510428 w 17229999"/>
              <a:gd name="connsiteY15" fmla="*/ 107750 h 411614"/>
              <a:gd name="connsiteX16" fmla="*/ 15805428 w 17229999"/>
              <a:gd name="connsiteY16" fmla="*/ 107750 h 411614"/>
              <a:gd name="connsiteX17" fmla="*/ 15772741 w 17229999"/>
              <a:gd name="connsiteY17" fmla="*/ 140437 h 411614"/>
              <a:gd name="connsiteX18" fmla="*/ 15772741 w 17229999"/>
              <a:gd name="connsiteY18" fmla="*/ 271179 h 411614"/>
              <a:gd name="connsiteX19" fmla="*/ 15805428 w 17229999"/>
              <a:gd name="connsiteY19" fmla="*/ 303866 h 411614"/>
              <a:gd name="connsiteX20" fmla="*/ 16079962 w 17229999"/>
              <a:gd name="connsiteY20" fmla="*/ 303866 h 411614"/>
              <a:gd name="connsiteX21" fmla="*/ 16112649 w 17229999"/>
              <a:gd name="connsiteY21" fmla="*/ 271179 h 411614"/>
              <a:gd name="connsiteX22" fmla="*/ 16112649 w 17229999"/>
              <a:gd name="connsiteY22" fmla="*/ 140437 h 411614"/>
              <a:gd name="connsiteX23" fmla="*/ 16079962 w 17229999"/>
              <a:gd name="connsiteY23" fmla="*/ 107750 h 411614"/>
              <a:gd name="connsiteX24" fmla="*/ 15374962 w 17229999"/>
              <a:gd name="connsiteY24" fmla="*/ 107750 h 411614"/>
              <a:gd name="connsiteX25" fmla="*/ 15342275 w 17229999"/>
              <a:gd name="connsiteY25" fmla="*/ 140437 h 411614"/>
              <a:gd name="connsiteX26" fmla="*/ 15342275 w 17229999"/>
              <a:gd name="connsiteY26" fmla="*/ 271179 h 411614"/>
              <a:gd name="connsiteX27" fmla="*/ 15374962 w 17229999"/>
              <a:gd name="connsiteY27" fmla="*/ 303866 h 411614"/>
              <a:gd name="connsiteX28" fmla="*/ 15649496 w 17229999"/>
              <a:gd name="connsiteY28" fmla="*/ 303866 h 411614"/>
              <a:gd name="connsiteX29" fmla="*/ 15682183 w 17229999"/>
              <a:gd name="connsiteY29" fmla="*/ 271179 h 411614"/>
              <a:gd name="connsiteX30" fmla="*/ 15682183 w 17229999"/>
              <a:gd name="connsiteY30" fmla="*/ 140437 h 411614"/>
              <a:gd name="connsiteX31" fmla="*/ 15649496 w 17229999"/>
              <a:gd name="connsiteY31" fmla="*/ 107750 h 411614"/>
              <a:gd name="connsiteX32" fmla="*/ 14944496 w 17229999"/>
              <a:gd name="connsiteY32" fmla="*/ 107750 h 411614"/>
              <a:gd name="connsiteX33" fmla="*/ 14911809 w 17229999"/>
              <a:gd name="connsiteY33" fmla="*/ 140437 h 411614"/>
              <a:gd name="connsiteX34" fmla="*/ 14911809 w 17229999"/>
              <a:gd name="connsiteY34" fmla="*/ 271179 h 411614"/>
              <a:gd name="connsiteX35" fmla="*/ 14944496 w 17229999"/>
              <a:gd name="connsiteY35" fmla="*/ 303866 h 411614"/>
              <a:gd name="connsiteX36" fmla="*/ 15219030 w 17229999"/>
              <a:gd name="connsiteY36" fmla="*/ 303866 h 411614"/>
              <a:gd name="connsiteX37" fmla="*/ 15251717 w 17229999"/>
              <a:gd name="connsiteY37" fmla="*/ 271179 h 411614"/>
              <a:gd name="connsiteX38" fmla="*/ 15251717 w 17229999"/>
              <a:gd name="connsiteY38" fmla="*/ 140437 h 411614"/>
              <a:gd name="connsiteX39" fmla="*/ 15219030 w 17229999"/>
              <a:gd name="connsiteY39" fmla="*/ 107750 h 411614"/>
              <a:gd name="connsiteX40" fmla="*/ 14514030 w 17229999"/>
              <a:gd name="connsiteY40" fmla="*/ 107750 h 411614"/>
              <a:gd name="connsiteX41" fmla="*/ 14481343 w 17229999"/>
              <a:gd name="connsiteY41" fmla="*/ 140437 h 411614"/>
              <a:gd name="connsiteX42" fmla="*/ 14481343 w 17229999"/>
              <a:gd name="connsiteY42" fmla="*/ 271179 h 411614"/>
              <a:gd name="connsiteX43" fmla="*/ 14514030 w 17229999"/>
              <a:gd name="connsiteY43" fmla="*/ 303866 h 411614"/>
              <a:gd name="connsiteX44" fmla="*/ 14788564 w 17229999"/>
              <a:gd name="connsiteY44" fmla="*/ 303866 h 411614"/>
              <a:gd name="connsiteX45" fmla="*/ 14821251 w 17229999"/>
              <a:gd name="connsiteY45" fmla="*/ 271179 h 411614"/>
              <a:gd name="connsiteX46" fmla="*/ 14821251 w 17229999"/>
              <a:gd name="connsiteY46" fmla="*/ 140437 h 411614"/>
              <a:gd name="connsiteX47" fmla="*/ 14788564 w 17229999"/>
              <a:gd name="connsiteY47" fmla="*/ 107750 h 411614"/>
              <a:gd name="connsiteX48" fmla="*/ 14083564 w 17229999"/>
              <a:gd name="connsiteY48" fmla="*/ 107750 h 411614"/>
              <a:gd name="connsiteX49" fmla="*/ 14050877 w 17229999"/>
              <a:gd name="connsiteY49" fmla="*/ 140437 h 411614"/>
              <a:gd name="connsiteX50" fmla="*/ 14050877 w 17229999"/>
              <a:gd name="connsiteY50" fmla="*/ 271179 h 411614"/>
              <a:gd name="connsiteX51" fmla="*/ 14083564 w 17229999"/>
              <a:gd name="connsiteY51" fmla="*/ 303866 h 411614"/>
              <a:gd name="connsiteX52" fmla="*/ 14358098 w 17229999"/>
              <a:gd name="connsiteY52" fmla="*/ 303866 h 411614"/>
              <a:gd name="connsiteX53" fmla="*/ 14390785 w 17229999"/>
              <a:gd name="connsiteY53" fmla="*/ 271179 h 411614"/>
              <a:gd name="connsiteX54" fmla="*/ 14390785 w 17229999"/>
              <a:gd name="connsiteY54" fmla="*/ 140437 h 411614"/>
              <a:gd name="connsiteX55" fmla="*/ 14358098 w 17229999"/>
              <a:gd name="connsiteY55" fmla="*/ 107750 h 411614"/>
              <a:gd name="connsiteX56" fmla="*/ 13653098 w 17229999"/>
              <a:gd name="connsiteY56" fmla="*/ 107750 h 411614"/>
              <a:gd name="connsiteX57" fmla="*/ 13620411 w 17229999"/>
              <a:gd name="connsiteY57" fmla="*/ 140437 h 411614"/>
              <a:gd name="connsiteX58" fmla="*/ 13620411 w 17229999"/>
              <a:gd name="connsiteY58" fmla="*/ 271179 h 411614"/>
              <a:gd name="connsiteX59" fmla="*/ 13653098 w 17229999"/>
              <a:gd name="connsiteY59" fmla="*/ 303866 h 411614"/>
              <a:gd name="connsiteX60" fmla="*/ 13927632 w 17229999"/>
              <a:gd name="connsiteY60" fmla="*/ 303866 h 411614"/>
              <a:gd name="connsiteX61" fmla="*/ 13960319 w 17229999"/>
              <a:gd name="connsiteY61" fmla="*/ 271179 h 411614"/>
              <a:gd name="connsiteX62" fmla="*/ 13960319 w 17229999"/>
              <a:gd name="connsiteY62" fmla="*/ 140437 h 411614"/>
              <a:gd name="connsiteX63" fmla="*/ 13927632 w 17229999"/>
              <a:gd name="connsiteY63" fmla="*/ 107750 h 411614"/>
              <a:gd name="connsiteX64" fmla="*/ 13222632 w 17229999"/>
              <a:gd name="connsiteY64" fmla="*/ 107750 h 411614"/>
              <a:gd name="connsiteX65" fmla="*/ 13189945 w 17229999"/>
              <a:gd name="connsiteY65" fmla="*/ 140437 h 411614"/>
              <a:gd name="connsiteX66" fmla="*/ 13189945 w 17229999"/>
              <a:gd name="connsiteY66" fmla="*/ 271179 h 411614"/>
              <a:gd name="connsiteX67" fmla="*/ 13222632 w 17229999"/>
              <a:gd name="connsiteY67" fmla="*/ 303866 h 411614"/>
              <a:gd name="connsiteX68" fmla="*/ 13497166 w 17229999"/>
              <a:gd name="connsiteY68" fmla="*/ 303866 h 411614"/>
              <a:gd name="connsiteX69" fmla="*/ 13529853 w 17229999"/>
              <a:gd name="connsiteY69" fmla="*/ 271179 h 411614"/>
              <a:gd name="connsiteX70" fmla="*/ 13529853 w 17229999"/>
              <a:gd name="connsiteY70" fmla="*/ 140437 h 411614"/>
              <a:gd name="connsiteX71" fmla="*/ 13497166 w 17229999"/>
              <a:gd name="connsiteY71" fmla="*/ 107750 h 411614"/>
              <a:gd name="connsiteX72" fmla="*/ 12792166 w 17229999"/>
              <a:gd name="connsiteY72" fmla="*/ 107750 h 411614"/>
              <a:gd name="connsiteX73" fmla="*/ 12759479 w 17229999"/>
              <a:gd name="connsiteY73" fmla="*/ 140437 h 411614"/>
              <a:gd name="connsiteX74" fmla="*/ 12759479 w 17229999"/>
              <a:gd name="connsiteY74" fmla="*/ 271179 h 411614"/>
              <a:gd name="connsiteX75" fmla="*/ 12792166 w 17229999"/>
              <a:gd name="connsiteY75" fmla="*/ 303866 h 411614"/>
              <a:gd name="connsiteX76" fmla="*/ 13066700 w 17229999"/>
              <a:gd name="connsiteY76" fmla="*/ 303866 h 411614"/>
              <a:gd name="connsiteX77" fmla="*/ 13099387 w 17229999"/>
              <a:gd name="connsiteY77" fmla="*/ 271179 h 411614"/>
              <a:gd name="connsiteX78" fmla="*/ 13099387 w 17229999"/>
              <a:gd name="connsiteY78" fmla="*/ 140437 h 411614"/>
              <a:gd name="connsiteX79" fmla="*/ 13066700 w 17229999"/>
              <a:gd name="connsiteY79" fmla="*/ 107750 h 411614"/>
              <a:gd name="connsiteX80" fmla="*/ 12361700 w 17229999"/>
              <a:gd name="connsiteY80" fmla="*/ 107750 h 411614"/>
              <a:gd name="connsiteX81" fmla="*/ 12329013 w 17229999"/>
              <a:gd name="connsiteY81" fmla="*/ 140437 h 411614"/>
              <a:gd name="connsiteX82" fmla="*/ 12329013 w 17229999"/>
              <a:gd name="connsiteY82" fmla="*/ 271179 h 411614"/>
              <a:gd name="connsiteX83" fmla="*/ 12361700 w 17229999"/>
              <a:gd name="connsiteY83" fmla="*/ 303866 h 411614"/>
              <a:gd name="connsiteX84" fmla="*/ 12636234 w 17229999"/>
              <a:gd name="connsiteY84" fmla="*/ 303866 h 411614"/>
              <a:gd name="connsiteX85" fmla="*/ 12668921 w 17229999"/>
              <a:gd name="connsiteY85" fmla="*/ 271179 h 411614"/>
              <a:gd name="connsiteX86" fmla="*/ 12668921 w 17229999"/>
              <a:gd name="connsiteY86" fmla="*/ 140437 h 411614"/>
              <a:gd name="connsiteX87" fmla="*/ 12636234 w 17229999"/>
              <a:gd name="connsiteY87" fmla="*/ 107750 h 411614"/>
              <a:gd name="connsiteX88" fmla="*/ 11931235 w 17229999"/>
              <a:gd name="connsiteY88" fmla="*/ 107750 h 411614"/>
              <a:gd name="connsiteX89" fmla="*/ 11898548 w 17229999"/>
              <a:gd name="connsiteY89" fmla="*/ 140437 h 411614"/>
              <a:gd name="connsiteX90" fmla="*/ 11898548 w 17229999"/>
              <a:gd name="connsiteY90" fmla="*/ 271179 h 411614"/>
              <a:gd name="connsiteX91" fmla="*/ 11931235 w 17229999"/>
              <a:gd name="connsiteY91" fmla="*/ 303866 h 411614"/>
              <a:gd name="connsiteX92" fmla="*/ 12205768 w 17229999"/>
              <a:gd name="connsiteY92" fmla="*/ 303866 h 411614"/>
              <a:gd name="connsiteX93" fmla="*/ 12238455 w 17229999"/>
              <a:gd name="connsiteY93" fmla="*/ 271179 h 411614"/>
              <a:gd name="connsiteX94" fmla="*/ 12238455 w 17229999"/>
              <a:gd name="connsiteY94" fmla="*/ 140437 h 411614"/>
              <a:gd name="connsiteX95" fmla="*/ 12205768 w 17229999"/>
              <a:gd name="connsiteY95" fmla="*/ 107750 h 411614"/>
              <a:gd name="connsiteX96" fmla="*/ 11500769 w 17229999"/>
              <a:gd name="connsiteY96" fmla="*/ 107750 h 411614"/>
              <a:gd name="connsiteX97" fmla="*/ 11468081 w 17229999"/>
              <a:gd name="connsiteY97" fmla="*/ 140437 h 411614"/>
              <a:gd name="connsiteX98" fmla="*/ 11468081 w 17229999"/>
              <a:gd name="connsiteY98" fmla="*/ 271179 h 411614"/>
              <a:gd name="connsiteX99" fmla="*/ 11500769 w 17229999"/>
              <a:gd name="connsiteY99" fmla="*/ 303866 h 411614"/>
              <a:gd name="connsiteX100" fmla="*/ 11775303 w 17229999"/>
              <a:gd name="connsiteY100" fmla="*/ 303866 h 411614"/>
              <a:gd name="connsiteX101" fmla="*/ 11807990 w 17229999"/>
              <a:gd name="connsiteY101" fmla="*/ 271179 h 411614"/>
              <a:gd name="connsiteX102" fmla="*/ 11807990 w 17229999"/>
              <a:gd name="connsiteY102" fmla="*/ 140437 h 411614"/>
              <a:gd name="connsiteX103" fmla="*/ 11775303 w 17229999"/>
              <a:gd name="connsiteY103" fmla="*/ 107750 h 411614"/>
              <a:gd name="connsiteX104" fmla="*/ 11070302 w 17229999"/>
              <a:gd name="connsiteY104" fmla="*/ 107750 h 411614"/>
              <a:gd name="connsiteX105" fmla="*/ 11037615 w 17229999"/>
              <a:gd name="connsiteY105" fmla="*/ 140437 h 411614"/>
              <a:gd name="connsiteX106" fmla="*/ 11037615 w 17229999"/>
              <a:gd name="connsiteY106" fmla="*/ 271179 h 411614"/>
              <a:gd name="connsiteX107" fmla="*/ 11070302 w 17229999"/>
              <a:gd name="connsiteY107" fmla="*/ 303866 h 411614"/>
              <a:gd name="connsiteX108" fmla="*/ 11344836 w 17229999"/>
              <a:gd name="connsiteY108" fmla="*/ 303866 h 411614"/>
              <a:gd name="connsiteX109" fmla="*/ 11377524 w 17229999"/>
              <a:gd name="connsiteY109" fmla="*/ 271179 h 411614"/>
              <a:gd name="connsiteX110" fmla="*/ 11377524 w 17229999"/>
              <a:gd name="connsiteY110" fmla="*/ 140437 h 411614"/>
              <a:gd name="connsiteX111" fmla="*/ 11344836 w 17229999"/>
              <a:gd name="connsiteY111" fmla="*/ 107750 h 411614"/>
              <a:gd name="connsiteX112" fmla="*/ 10639835 w 17229999"/>
              <a:gd name="connsiteY112" fmla="*/ 107750 h 411614"/>
              <a:gd name="connsiteX113" fmla="*/ 10607148 w 17229999"/>
              <a:gd name="connsiteY113" fmla="*/ 140437 h 411614"/>
              <a:gd name="connsiteX114" fmla="*/ 10607148 w 17229999"/>
              <a:gd name="connsiteY114" fmla="*/ 271179 h 411614"/>
              <a:gd name="connsiteX115" fmla="*/ 10639835 w 17229999"/>
              <a:gd name="connsiteY115" fmla="*/ 303866 h 411614"/>
              <a:gd name="connsiteX116" fmla="*/ 10914369 w 17229999"/>
              <a:gd name="connsiteY116" fmla="*/ 303866 h 411614"/>
              <a:gd name="connsiteX117" fmla="*/ 10947055 w 17229999"/>
              <a:gd name="connsiteY117" fmla="*/ 271179 h 411614"/>
              <a:gd name="connsiteX118" fmla="*/ 10947055 w 17229999"/>
              <a:gd name="connsiteY118" fmla="*/ 140437 h 411614"/>
              <a:gd name="connsiteX119" fmla="*/ 10914369 w 17229999"/>
              <a:gd name="connsiteY119" fmla="*/ 107750 h 411614"/>
              <a:gd name="connsiteX120" fmla="*/ 10209368 w 17229999"/>
              <a:gd name="connsiteY120" fmla="*/ 107750 h 411614"/>
              <a:gd name="connsiteX121" fmla="*/ 10176681 w 17229999"/>
              <a:gd name="connsiteY121" fmla="*/ 140437 h 411614"/>
              <a:gd name="connsiteX122" fmla="*/ 10176681 w 17229999"/>
              <a:gd name="connsiteY122" fmla="*/ 271179 h 411614"/>
              <a:gd name="connsiteX123" fmla="*/ 10209368 w 17229999"/>
              <a:gd name="connsiteY123" fmla="*/ 303866 h 411614"/>
              <a:gd name="connsiteX124" fmla="*/ 10483902 w 17229999"/>
              <a:gd name="connsiteY124" fmla="*/ 303866 h 411614"/>
              <a:gd name="connsiteX125" fmla="*/ 10516589 w 17229999"/>
              <a:gd name="connsiteY125" fmla="*/ 271179 h 411614"/>
              <a:gd name="connsiteX126" fmla="*/ 10516589 w 17229999"/>
              <a:gd name="connsiteY126" fmla="*/ 140437 h 411614"/>
              <a:gd name="connsiteX127" fmla="*/ 10483902 w 17229999"/>
              <a:gd name="connsiteY127" fmla="*/ 107750 h 411614"/>
              <a:gd name="connsiteX128" fmla="*/ 9778901 w 17229999"/>
              <a:gd name="connsiteY128" fmla="*/ 107750 h 411614"/>
              <a:gd name="connsiteX129" fmla="*/ 9746215 w 17229999"/>
              <a:gd name="connsiteY129" fmla="*/ 140437 h 411614"/>
              <a:gd name="connsiteX130" fmla="*/ 9746215 w 17229999"/>
              <a:gd name="connsiteY130" fmla="*/ 271179 h 411614"/>
              <a:gd name="connsiteX131" fmla="*/ 9778901 w 17229999"/>
              <a:gd name="connsiteY131" fmla="*/ 303866 h 411614"/>
              <a:gd name="connsiteX132" fmla="*/ 10053434 w 17229999"/>
              <a:gd name="connsiteY132" fmla="*/ 303866 h 411614"/>
              <a:gd name="connsiteX133" fmla="*/ 10086122 w 17229999"/>
              <a:gd name="connsiteY133" fmla="*/ 271179 h 411614"/>
              <a:gd name="connsiteX134" fmla="*/ 10086122 w 17229999"/>
              <a:gd name="connsiteY134" fmla="*/ 140437 h 411614"/>
              <a:gd name="connsiteX135" fmla="*/ 10053434 w 17229999"/>
              <a:gd name="connsiteY135" fmla="*/ 107750 h 411614"/>
              <a:gd name="connsiteX136" fmla="*/ 9348435 w 17229999"/>
              <a:gd name="connsiteY136" fmla="*/ 107750 h 411614"/>
              <a:gd name="connsiteX137" fmla="*/ 9315747 w 17229999"/>
              <a:gd name="connsiteY137" fmla="*/ 140437 h 411614"/>
              <a:gd name="connsiteX138" fmla="*/ 9315747 w 17229999"/>
              <a:gd name="connsiteY138" fmla="*/ 271179 h 411614"/>
              <a:gd name="connsiteX139" fmla="*/ 9348435 w 17229999"/>
              <a:gd name="connsiteY139" fmla="*/ 303866 h 411614"/>
              <a:gd name="connsiteX140" fmla="*/ 9622968 w 17229999"/>
              <a:gd name="connsiteY140" fmla="*/ 303866 h 411614"/>
              <a:gd name="connsiteX141" fmla="*/ 9655656 w 17229999"/>
              <a:gd name="connsiteY141" fmla="*/ 271179 h 411614"/>
              <a:gd name="connsiteX142" fmla="*/ 9655656 w 17229999"/>
              <a:gd name="connsiteY142" fmla="*/ 140437 h 411614"/>
              <a:gd name="connsiteX143" fmla="*/ 9622968 w 17229999"/>
              <a:gd name="connsiteY143" fmla="*/ 107750 h 411614"/>
              <a:gd name="connsiteX144" fmla="*/ 8917966 w 17229999"/>
              <a:gd name="connsiteY144" fmla="*/ 107750 h 411614"/>
              <a:gd name="connsiteX145" fmla="*/ 8885279 w 17229999"/>
              <a:gd name="connsiteY145" fmla="*/ 140437 h 411614"/>
              <a:gd name="connsiteX146" fmla="*/ 8885279 w 17229999"/>
              <a:gd name="connsiteY146" fmla="*/ 271179 h 411614"/>
              <a:gd name="connsiteX147" fmla="*/ 8917966 w 17229999"/>
              <a:gd name="connsiteY147" fmla="*/ 303866 h 411614"/>
              <a:gd name="connsiteX148" fmla="*/ 9192500 w 17229999"/>
              <a:gd name="connsiteY148" fmla="*/ 303866 h 411614"/>
              <a:gd name="connsiteX149" fmla="*/ 9225187 w 17229999"/>
              <a:gd name="connsiteY149" fmla="*/ 271179 h 411614"/>
              <a:gd name="connsiteX150" fmla="*/ 9225187 w 17229999"/>
              <a:gd name="connsiteY150" fmla="*/ 140437 h 411614"/>
              <a:gd name="connsiteX151" fmla="*/ 9192500 w 17229999"/>
              <a:gd name="connsiteY151" fmla="*/ 107750 h 411614"/>
              <a:gd name="connsiteX152" fmla="*/ 8050418 w 17229999"/>
              <a:gd name="connsiteY152" fmla="*/ 107750 h 411614"/>
              <a:gd name="connsiteX153" fmla="*/ 8017731 w 17229999"/>
              <a:gd name="connsiteY153" fmla="*/ 140437 h 411614"/>
              <a:gd name="connsiteX154" fmla="*/ 8017731 w 17229999"/>
              <a:gd name="connsiteY154" fmla="*/ 271179 h 411614"/>
              <a:gd name="connsiteX155" fmla="*/ 8050418 w 17229999"/>
              <a:gd name="connsiteY155" fmla="*/ 303866 h 411614"/>
              <a:gd name="connsiteX156" fmla="*/ 8324952 w 17229999"/>
              <a:gd name="connsiteY156" fmla="*/ 303866 h 411614"/>
              <a:gd name="connsiteX157" fmla="*/ 8357639 w 17229999"/>
              <a:gd name="connsiteY157" fmla="*/ 271179 h 411614"/>
              <a:gd name="connsiteX158" fmla="*/ 8357639 w 17229999"/>
              <a:gd name="connsiteY158" fmla="*/ 140437 h 411614"/>
              <a:gd name="connsiteX159" fmla="*/ 8324952 w 17229999"/>
              <a:gd name="connsiteY159" fmla="*/ 107750 h 411614"/>
              <a:gd name="connsiteX160" fmla="*/ 7619952 w 17229999"/>
              <a:gd name="connsiteY160" fmla="*/ 107750 h 411614"/>
              <a:gd name="connsiteX161" fmla="*/ 7587265 w 17229999"/>
              <a:gd name="connsiteY161" fmla="*/ 140437 h 411614"/>
              <a:gd name="connsiteX162" fmla="*/ 7587265 w 17229999"/>
              <a:gd name="connsiteY162" fmla="*/ 271179 h 411614"/>
              <a:gd name="connsiteX163" fmla="*/ 7619952 w 17229999"/>
              <a:gd name="connsiteY163" fmla="*/ 303866 h 411614"/>
              <a:gd name="connsiteX164" fmla="*/ 7894486 w 17229999"/>
              <a:gd name="connsiteY164" fmla="*/ 303866 h 411614"/>
              <a:gd name="connsiteX165" fmla="*/ 7927173 w 17229999"/>
              <a:gd name="connsiteY165" fmla="*/ 271179 h 411614"/>
              <a:gd name="connsiteX166" fmla="*/ 7927173 w 17229999"/>
              <a:gd name="connsiteY166" fmla="*/ 140437 h 411614"/>
              <a:gd name="connsiteX167" fmla="*/ 7894486 w 17229999"/>
              <a:gd name="connsiteY167" fmla="*/ 107750 h 411614"/>
              <a:gd name="connsiteX168" fmla="*/ 7189486 w 17229999"/>
              <a:gd name="connsiteY168" fmla="*/ 107750 h 411614"/>
              <a:gd name="connsiteX169" fmla="*/ 7156799 w 17229999"/>
              <a:gd name="connsiteY169" fmla="*/ 140437 h 411614"/>
              <a:gd name="connsiteX170" fmla="*/ 7156799 w 17229999"/>
              <a:gd name="connsiteY170" fmla="*/ 271179 h 411614"/>
              <a:gd name="connsiteX171" fmla="*/ 7189486 w 17229999"/>
              <a:gd name="connsiteY171" fmla="*/ 303866 h 411614"/>
              <a:gd name="connsiteX172" fmla="*/ 7464020 w 17229999"/>
              <a:gd name="connsiteY172" fmla="*/ 303866 h 411614"/>
              <a:gd name="connsiteX173" fmla="*/ 7496707 w 17229999"/>
              <a:gd name="connsiteY173" fmla="*/ 271179 h 411614"/>
              <a:gd name="connsiteX174" fmla="*/ 7496707 w 17229999"/>
              <a:gd name="connsiteY174" fmla="*/ 140437 h 411614"/>
              <a:gd name="connsiteX175" fmla="*/ 7464020 w 17229999"/>
              <a:gd name="connsiteY175" fmla="*/ 107750 h 411614"/>
              <a:gd name="connsiteX176" fmla="*/ 6759020 w 17229999"/>
              <a:gd name="connsiteY176" fmla="*/ 107750 h 411614"/>
              <a:gd name="connsiteX177" fmla="*/ 6726333 w 17229999"/>
              <a:gd name="connsiteY177" fmla="*/ 140437 h 411614"/>
              <a:gd name="connsiteX178" fmla="*/ 6726333 w 17229999"/>
              <a:gd name="connsiteY178" fmla="*/ 271179 h 411614"/>
              <a:gd name="connsiteX179" fmla="*/ 6759020 w 17229999"/>
              <a:gd name="connsiteY179" fmla="*/ 303866 h 411614"/>
              <a:gd name="connsiteX180" fmla="*/ 7033554 w 17229999"/>
              <a:gd name="connsiteY180" fmla="*/ 303866 h 411614"/>
              <a:gd name="connsiteX181" fmla="*/ 7066241 w 17229999"/>
              <a:gd name="connsiteY181" fmla="*/ 271179 h 411614"/>
              <a:gd name="connsiteX182" fmla="*/ 7066241 w 17229999"/>
              <a:gd name="connsiteY182" fmla="*/ 140437 h 411614"/>
              <a:gd name="connsiteX183" fmla="*/ 7033554 w 17229999"/>
              <a:gd name="connsiteY183" fmla="*/ 107750 h 411614"/>
              <a:gd name="connsiteX184" fmla="*/ 6328554 w 17229999"/>
              <a:gd name="connsiteY184" fmla="*/ 107750 h 411614"/>
              <a:gd name="connsiteX185" fmla="*/ 6295867 w 17229999"/>
              <a:gd name="connsiteY185" fmla="*/ 140437 h 411614"/>
              <a:gd name="connsiteX186" fmla="*/ 6295867 w 17229999"/>
              <a:gd name="connsiteY186" fmla="*/ 271179 h 411614"/>
              <a:gd name="connsiteX187" fmla="*/ 6328554 w 17229999"/>
              <a:gd name="connsiteY187" fmla="*/ 303866 h 411614"/>
              <a:gd name="connsiteX188" fmla="*/ 6603088 w 17229999"/>
              <a:gd name="connsiteY188" fmla="*/ 303866 h 411614"/>
              <a:gd name="connsiteX189" fmla="*/ 6635775 w 17229999"/>
              <a:gd name="connsiteY189" fmla="*/ 271179 h 411614"/>
              <a:gd name="connsiteX190" fmla="*/ 6635775 w 17229999"/>
              <a:gd name="connsiteY190" fmla="*/ 140437 h 411614"/>
              <a:gd name="connsiteX191" fmla="*/ 6603088 w 17229999"/>
              <a:gd name="connsiteY191" fmla="*/ 107750 h 411614"/>
              <a:gd name="connsiteX192" fmla="*/ 5898088 w 17229999"/>
              <a:gd name="connsiteY192" fmla="*/ 107750 h 411614"/>
              <a:gd name="connsiteX193" fmla="*/ 5865401 w 17229999"/>
              <a:gd name="connsiteY193" fmla="*/ 140437 h 411614"/>
              <a:gd name="connsiteX194" fmla="*/ 5865401 w 17229999"/>
              <a:gd name="connsiteY194" fmla="*/ 271179 h 411614"/>
              <a:gd name="connsiteX195" fmla="*/ 5898088 w 17229999"/>
              <a:gd name="connsiteY195" fmla="*/ 303866 h 411614"/>
              <a:gd name="connsiteX196" fmla="*/ 6172622 w 17229999"/>
              <a:gd name="connsiteY196" fmla="*/ 303866 h 411614"/>
              <a:gd name="connsiteX197" fmla="*/ 6205309 w 17229999"/>
              <a:gd name="connsiteY197" fmla="*/ 271179 h 411614"/>
              <a:gd name="connsiteX198" fmla="*/ 6205309 w 17229999"/>
              <a:gd name="connsiteY198" fmla="*/ 140437 h 411614"/>
              <a:gd name="connsiteX199" fmla="*/ 6172622 w 17229999"/>
              <a:gd name="connsiteY199" fmla="*/ 107750 h 411614"/>
              <a:gd name="connsiteX200" fmla="*/ 5467622 w 17229999"/>
              <a:gd name="connsiteY200" fmla="*/ 107750 h 411614"/>
              <a:gd name="connsiteX201" fmla="*/ 5434935 w 17229999"/>
              <a:gd name="connsiteY201" fmla="*/ 140437 h 411614"/>
              <a:gd name="connsiteX202" fmla="*/ 5434935 w 17229999"/>
              <a:gd name="connsiteY202" fmla="*/ 271179 h 411614"/>
              <a:gd name="connsiteX203" fmla="*/ 5467622 w 17229999"/>
              <a:gd name="connsiteY203" fmla="*/ 303866 h 411614"/>
              <a:gd name="connsiteX204" fmla="*/ 5742156 w 17229999"/>
              <a:gd name="connsiteY204" fmla="*/ 303866 h 411614"/>
              <a:gd name="connsiteX205" fmla="*/ 5774843 w 17229999"/>
              <a:gd name="connsiteY205" fmla="*/ 271179 h 411614"/>
              <a:gd name="connsiteX206" fmla="*/ 5774843 w 17229999"/>
              <a:gd name="connsiteY206" fmla="*/ 140437 h 411614"/>
              <a:gd name="connsiteX207" fmla="*/ 5742156 w 17229999"/>
              <a:gd name="connsiteY207" fmla="*/ 107750 h 411614"/>
              <a:gd name="connsiteX208" fmla="*/ 5037156 w 17229999"/>
              <a:gd name="connsiteY208" fmla="*/ 107750 h 411614"/>
              <a:gd name="connsiteX209" fmla="*/ 5004469 w 17229999"/>
              <a:gd name="connsiteY209" fmla="*/ 140437 h 411614"/>
              <a:gd name="connsiteX210" fmla="*/ 5004469 w 17229999"/>
              <a:gd name="connsiteY210" fmla="*/ 271179 h 411614"/>
              <a:gd name="connsiteX211" fmla="*/ 5037156 w 17229999"/>
              <a:gd name="connsiteY211" fmla="*/ 303866 h 411614"/>
              <a:gd name="connsiteX212" fmla="*/ 5311690 w 17229999"/>
              <a:gd name="connsiteY212" fmla="*/ 303866 h 411614"/>
              <a:gd name="connsiteX213" fmla="*/ 5344377 w 17229999"/>
              <a:gd name="connsiteY213" fmla="*/ 271179 h 411614"/>
              <a:gd name="connsiteX214" fmla="*/ 5344377 w 17229999"/>
              <a:gd name="connsiteY214" fmla="*/ 140437 h 411614"/>
              <a:gd name="connsiteX215" fmla="*/ 5311690 w 17229999"/>
              <a:gd name="connsiteY215" fmla="*/ 107750 h 411614"/>
              <a:gd name="connsiteX216" fmla="*/ 4606690 w 17229999"/>
              <a:gd name="connsiteY216" fmla="*/ 107750 h 411614"/>
              <a:gd name="connsiteX217" fmla="*/ 4574003 w 17229999"/>
              <a:gd name="connsiteY217" fmla="*/ 140437 h 411614"/>
              <a:gd name="connsiteX218" fmla="*/ 4574003 w 17229999"/>
              <a:gd name="connsiteY218" fmla="*/ 271179 h 411614"/>
              <a:gd name="connsiteX219" fmla="*/ 4606690 w 17229999"/>
              <a:gd name="connsiteY219" fmla="*/ 303866 h 411614"/>
              <a:gd name="connsiteX220" fmla="*/ 4881224 w 17229999"/>
              <a:gd name="connsiteY220" fmla="*/ 303866 h 411614"/>
              <a:gd name="connsiteX221" fmla="*/ 4913911 w 17229999"/>
              <a:gd name="connsiteY221" fmla="*/ 271179 h 411614"/>
              <a:gd name="connsiteX222" fmla="*/ 4913911 w 17229999"/>
              <a:gd name="connsiteY222" fmla="*/ 140437 h 411614"/>
              <a:gd name="connsiteX223" fmla="*/ 4881224 w 17229999"/>
              <a:gd name="connsiteY223" fmla="*/ 107750 h 411614"/>
              <a:gd name="connsiteX224" fmla="*/ 4176224 w 17229999"/>
              <a:gd name="connsiteY224" fmla="*/ 107750 h 411614"/>
              <a:gd name="connsiteX225" fmla="*/ 4143537 w 17229999"/>
              <a:gd name="connsiteY225" fmla="*/ 140437 h 411614"/>
              <a:gd name="connsiteX226" fmla="*/ 4143537 w 17229999"/>
              <a:gd name="connsiteY226" fmla="*/ 271179 h 411614"/>
              <a:gd name="connsiteX227" fmla="*/ 4176224 w 17229999"/>
              <a:gd name="connsiteY227" fmla="*/ 303866 h 411614"/>
              <a:gd name="connsiteX228" fmla="*/ 4450758 w 17229999"/>
              <a:gd name="connsiteY228" fmla="*/ 303866 h 411614"/>
              <a:gd name="connsiteX229" fmla="*/ 4483445 w 17229999"/>
              <a:gd name="connsiteY229" fmla="*/ 271179 h 411614"/>
              <a:gd name="connsiteX230" fmla="*/ 4483445 w 17229999"/>
              <a:gd name="connsiteY230" fmla="*/ 140437 h 411614"/>
              <a:gd name="connsiteX231" fmla="*/ 4450758 w 17229999"/>
              <a:gd name="connsiteY231" fmla="*/ 107750 h 411614"/>
              <a:gd name="connsiteX232" fmla="*/ 3745758 w 17229999"/>
              <a:gd name="connsiteY232" fmla="*/ 107750 h 411614"/>
              <a:gd name="connsiteX233" fmla="*/ 3713071 w 17229999"/>
              <a:gd name="connsiteY233" fmla="*/ 140437 h 411614"/>
              <a:gd name="connsiteX234" fmla="*/ 3713071 w 17229999"/>
              <a:gd name="connsiteY234" fmla="*/ 271179 h 411614"/>
              <a:gd name="connsiteX235" fmla="*/ 3745758 w 17229999"/>
              <a:gd name="connsiteY235" fmla="*/ 303866 h 411614"/>
              <a:gd name="connsiteX236" fmla="*/ 4020292 w 17229999"/>
              <a:gd name="connsiteY236" fmla="*/ 303866 h 411614"/>
              <a:gd name="connsiteX237" fmla="*/ 4052979 w 17229999"/>
              <a:gd name="connsiteY237" fmla="*/ 271179 h 411614"/>
              <a:gd name="connsiteX238" fmla="*/ 4052979 w 17229999"/>
              <a:gd name="connsiteY238" fmla="*/ 140437 h 411614"/>
              <a:gd name="connsiteX239" fmla="*/ 4020292 w 17229999"/>
              <a:gd name="connsiteY239" fmla="*/ 107750 h 411614"/>
              <a:gd name="connsiteX240" fmla="*/ 3315293 w 17229999"/>
              <a:gd name="connsiteY240" fmla="*/ 107750 h 411614"/>
              <a:gd name="connsiteX241" fmla="*/ 3282606 w 17229999"/>
              <a:gd name="connsiteY241" fmla="*/ 140437 h 411614"/>
              <a:gd name="connsiteX242" fmla="*/ 3282606 w 17229999"/>
              <a:gd name="connsiteY242" fmla="*/ 271179 h 411614"/>
              <a:gd name="connsiteX243" fmla="*/ 3315293 w 17229999"/>
              <a:gd name="connsiteY243" fmla="*/ 303866 h 411614"/>
              <a:gd name="connsiteX244" fmla="*/ 3589826 w 17229999"/>
              <a:gd name="connsiteY244" fmla="*/ 303866 h 411614"/>
              <a:gd name="connsiteX245" fmla="*/ 3622513 w 17229999"/>
              <a:gd name="connsiteY245" fmla="*/ 271179 h 411614"/>
              <a:gd name="connsiteX246" fmla="*/ 3622513 w 17229999"/>
              <a:gd name="connsiteY246" fmla="*/ 140437 h 411614"/>
              <a:gd name="connsiteX247" fmla="*/ 3589826 w 17229999"/>
              <a:gd name="connsiteY247" fmla="*/ 107750 h 411614"/>
              <a:gd name="connsiteX248" fmla="*/ 2884827 w 17229999"/>
              <a:gd name="connsiteY248" fmla="*/ 107750 h 411614"/>
              <a:gd name="connsiteX249" fmla="*/ 2852139 w 17229999"/>
              <a:gd name="connsiteY249" fmla="*/ 140437 h 411614"/>
              <a:gd name="connsiteX250" fmla="*/ 2852139 w 17229999"/>
              <a:gd name="connsiteY250" fmla="*/ 271179 h 411614"/>
              <a:gd name="connsiteX251" fmla="*/ 2884827 w 17229999"/>
              <a:gd name="connsiteY251" fmla="*/ 303866 h 411614"/>
              <a:gd name="connsiteX252" fmla="*/ 3159361 w 17229999"/>
              <a:gd name="connsiteY252" fmla="*/ 303866 h 411614"/>
              <a:gd name="connsiteX253" fmla="*/ 3192048 w 17229999"/>
              <a:gd name="connsiteY253" fmla="*/ 271179 h 411614"/>
              <a:gd name="connsiteX254" fmla="*/ 3192048 w 17229999"/>
              <a:gd name="connsiteY254" fmla="*/ 140437 h 411614"/>
              <a:gd name="connsiteX255" fmla="*/ 3159361 w 17229999"/>
              <a:gd name="connsiteY255" fmla="*/ 107750 h 411614"/>
              <a:gd name="connsiteX256" fmla="*/ 2454360 w 17229999"/>
              <a:gd name="connsiteY256" fmla="*/ 107750 h 411614"/>
              <a:gd name="connsiteX257" fmla="*/ 2421673 w 17229999"/>
              <a:gd name="connsiteY257" fmla="*/ 140437 h 411614"/>
              <a:gd name="connsiteX258" fmla="*/ 2421673 w 17229999"/>
              <a:gd name="connsiteY258" fmla="*/ 271179 h 411614"/>
              <a:gd name="connsiteX259" fmla="*/ 2454360 w 17229999"/>
              <a:gd name="connsiteY259" fmla="*/ 303866 h 411614"/>
              <a:gd name="connsiteX260" fmla="*/ 2728894 w 17229999"/>
              <a:gd name="connsiteY260" fmla="*/ 303866 h 411614"/>
              <a:gd name="connsiteX261" fmla="*/ 2761582 w 17229999"/>
              <a:gd name="connsiteY261" fmla="*/ 271179 h 411614"/>
              <a:gd name="connsiteX262" fmla="*/ 2761582 w 17229999"/>
              <a:gd name="connsiteY262" fmla="*/ 140437 h 411614"/>
              <a:gd name="connsiteX263" fmla="*/ 2728894 w 17229999"/>
              <a:gd name="connsiteY263" fmla="*/ 107750 h 411614"/>
              <a:gd name="connsiteX264" fmla="*/ 2023893 w 17229999"/>
              <a:gd name="connsiteY264" fmla="*/ 107750 h 411614"/>
              <a:gd name="connsiteX265" fmla="*/ 1991206 w 17229999"/>
              <a:gd name="connsiteY265" fmla="*/ 140437 h 411614"/>
              <a:gd name="connsiteX266" fmla="*/ 1991206 w 17229999"/>
              <a:gd name="connsiteY266" fmla="*/ 271179 h 411614"/>
              <a:gd name="connsiteX267" fmla="*/ 2023893 w 17229999"/>
              <a:gd name="connsiteY267" fmla="*/ 303866 h 411614"/>
              <a:gd name="connsiteX268" fmla="*/ 2298427 w 17229999"/>
              <a:gd name="connsiteY268" fmla="*/ 303866 h 411614"/>
              <a:gd name="connsiteX269" fmla="*/ 2331113 w 17229999"/>
              <a:gd name="connsiteY269" fmla="*/ 271179 h 411614"/>
              <a:gd name="connsiteX270" fmla="*/ 2331113 w 17229999"/>
              <a:gd name="connsiteY270" fmla="*/ 140437 h 411614"/>
              <a:gd name="connsiteX271" fmla="*/ 2298427 w 17229999"/>
              <a:gd name="connsiteY271" fmla="*/ 107750 h 411614"/>
              <a:gd name="connsiteX272" fmla="*/ 1593426 w 17229999"/>
              <a:gd name="connsiteY272" fmla="*/ 107750 h 411614"/>
              <a:gd name="connsiteX273" fmla="*/ 1560739 w 17229999"/>
              <a:gd name="connsiteY273" fmla="*/ 140437 h 411614"/>
              <a:gd name="connsiteX274" fmla="*/ 1560739 w 17229999"/>
              <a:gd name="connsiteY274" fmla="*/ 271179 h 411614"/>
              <a:gd name="connsiteX275" fmla="*/ 1593426 w 17229999"/>
              <a:gd name="connsiteY275" fmla="*/ 303866 h 411614"/>
              <a:gd name="connsiteX276" fmla="*/ 1867960 w 17229999"/>
              <a:gd name="connsiteY276" fmla="*/ 303866 h 411614"/>
              <a:gd name="connsiteX277" fmla="*/ 1900647 w 17229999"/>
              <a:gd name="connsiteY277" fmla="*/ 271179 h 411614"/>
              <a:gd name="connsiteX278" fmla="*/ 1900647 w 17229999"/>
              <a:gd name="connsiteY278" fmla="*/ 140437 h 411614"/>
              <a:gd name="connsiteX279" fmla="*/ 1867960 w 17229999"/>
              <a:gd name="connsiteY279" fmla="*/ 107750 h 411614"/>
              <a:gd name="connsiteX280" fmla="*/ 1162959 w 17229999"/>
              <a:gd name="connsiteY280" fmla="*/ 107750 h 411614"/>
              <a:gd name="connsiteX281" fmla="*/ 1130273 w 17229999"/>
              <a:gd name="connsiteY281" fmla="*/ 140437 h 411614"/>
              <a:gd name="connsiteX282" fmla="*/ 1130273 w 17229999"/>
              <a:gd name="connsiteY282" fmla="*/ 271179 h 411614"/>
              <a:gd name="connsiteX283" fmla="*/ 1162959 w 17229999"/>
              <a:gd name="connsiteY283" fmla="*/ 303866 h 411614"/>
              <a:gd name="connsiteX284" fmla="*/ 1437492 w 17229999"/>
              <a:gd name="connsiteY284" fmla="*/ 303866 h 411614"/>
              <a:gd name="connsiteX285" fmla="*/ 1470180 w 17229999"/>
              <a:gd name="connsiteY285" fmla="*/ 271179 h 411614"/>
              <a:gd name="connsiteX286" fmla="*/ 1470180 w 17229999"/>
              <a:gd name="connsiteY286" fmla="*/ 140437 h 411614"/>
              <a:gd name="connsiteX287" fmla="*/ 1437492 w 17229999"/>
              <a:gd name="connsiteY287" fmla="*/ 107750 h 411614"/>
              <a:gd name="connsiteX288" fmla="*/ 732493 w 17229999"/>
              <a:gd name="connsiteY288" fmla="*/ 107750 h 411614"/>
              <a:gd name="connsiteX289" fmla="*/ 699805 w 17229999"/>
              <a:gd name="connsiteY289" fmla="*/ 140437 h 411614"/>
              <a:gd name="connsiteX290" fmla="*/ 699805 w 17229999"/>
              <a:gd name="connsiteY290" fmla="*/ 271179 h 411614"/>
              <a:gd name="connsiteX291" fmla="*/ 732493 w 17229999"/>
              <a:gd name="connsiteY291" fmla="*/ 303866 h 411614"/>
              <a:gd name="connsiteX292" fmla="*/ 1007026 w 17229999"/>
              <a:gd name="connsiteY292" fmla="*/ 303866 h 411614"/>
              <a:gd name="connsiteX293" fmla="*/ 1039714 w 17229999"/>
              <a:gd name="connsiteY293" fmla="*/ 271179 h 411614"/>
              <a:gd name="connsiteX294" fmla="*/ 1039714 w 17229999"/>
              <a:gd name="connsiteY294" fmla="*/ 140437 h 411614"/>
              <a:gd name="connsiteX295" fmla="*/ 1007026 w 17229999"/>
              <a:gd name="connsiteY295" fmla="*/ 107750 h 411614"/>
              <a:gd name="connsiteX296" fmla="*/ 302024 w 17229999"/>
              <a:gd name="connsiteY296" fmla="*/ 107750 h 411614"/>
              <a:gd name="connsiteX297" fmla="*/ 269337 w 17229999"/>
              <a:gd name="connsiteY297" fmla="*/ 140437 h 411614"/>
              <a:gd name="connsiteX298" fmla="*/ 269337 w 17229999"/>
              <a:gd name="connsiteY298" fmla="*/ 271179 h 411614"/>
              <a:gd name="connsiteX299" fmla="*/ 302024 w 17229999"/>
              <a:gd name="connsiteY299" fmla="*/ 303866 h 411614"/>
              <a:gd name="connsiteX300" fmla="*/ 576558 w 17229999"/>
              <a:gd name="connsiteY300" fmla="*/ 303866 h 411614"/>
              <a:gd name="connsiteX301" fmla="*/ 609245 w 17229999"/>
              <a:gd name="connsiteY301" fmla="*/ 271179 h 411614"/>
              <a:gd name="connsiteX302" fmla="*/ 609245 w 17229999"/>
              <a:gd name="connsiteY302" fmla="*/ 140437 h 411614"/>
              <a:gd name="connsiteX303" fmla="*/ 576558 w 17229999"/>
              <a:gd name="connsiteY303" fmla="*/ 107750 h 411614"/>
              <a:gd name="connsiteX304" fmla="*/ 8615942 w 17229999"/>
              <a:gd name="connsiteY304" fmla="*/ 0 h 411614"/>
              <a:gd name="connsiteX305" fmla="*/ 17229999 w 17229999"/>
              <a:gd name="connsiteY305" fmla="*/ 0 h 411614"/>
              <a:gd name="connsiteX306" fmla="*/ 17229999 w 17229999"/>
              <a:gd name="connsiteY306" fmla="*/ 107750 h 411614"/>
              <a:gd name="connsiteX307" fmla="*/ 17096829 w 17229999"/>
              <a:gd name="connsiteY307" fmla="*/ 107750 h 411614"/>
              <a:gd name="connsiteX308" fmla="*/ 17064142 w 17229999"/>
              <a:gd name="connsiteY308" fmla="*/ 140437 h 411614"/>
              <a:gd name="connsiteX309" fmla="*/ 17064142 w 17229999"/>
              <a:gd name="connsiteY309" fmla="*/ 271179 h 411614"/>
              <a:gd name="connsiteX310" fmla="*/ 17096829 w 17229999"/>
              <a:gd name="connsiteY310" fmla="*/ 303866 h 411614"/>
              <a:gd name="connsiteX311" fmla="*/ 17229999 w 17229999"/>
              <a:gd name="connsiteY311" fmla="*/ 303866 h 411614"/>
              <a:gd name="connsiteX312" fmla="*/ 17229999 w 17229999"/>
              <a:gd name="connsiteY312" fmla="*/ 411614 h 411614"/>
              <a:gd name="connsiteX313" fmla="*/ 8615942 w 17229999"/>
              <a:gd name="connsiteY313" fmla="*/ 411614 h 411614"/>
              <a:gd name="connsiteX314" fmla="*/ 8615942 w 17229999"/>
              <a:gd name="connsiteY314" fmla="*/ 303866 h 411614"/>
              <a:gd name="connsiteX315" fmla="*/ 8762035 w 17229999"/>
              <a:gd name="connsiteY315" fmla="*/ 303866 h 411614"/>
              <a:gd name="connsiteX316" fmla="*/ 8794722 w 17229999"/>
              <a:gd name="connsiteY316" fmla="*/ 271179 h 411614"/>
              <a:gd name="connsiteX317" fmla="*/ 8794722 w 17229999"/>
              <a:gd name="connsiteY317" fmla="*/ 140437 h 411614"/>
              <a:gd name="connsiteX318" fmla="*/ 8762035 w 17229999"/>
              <a:gd name="connsiteY318" fmla="*/ 107750 h 411614"/>
              <a:gd name="connsiteX319" fmla="*/ 8615942 w 17229999"/>
              <a:gd name="connsiteY319" fmla="*/ 107750 h 411614"/>
              <a:gd name="connsiteX320" fmla="*/ 0 w 17229999"/>
              <a:gd name="connsiteY320" fmla="*/ 0 h 411614"/>
              <a:gd name="connsiteX321" fmla="*/ 8614057 w 17229999"/>
              <a:gd name="connsiteY321" fmla="*/ 0 h 411614"/>
              <a:gd name="connsiteX322" fmla="*/ 8614057 w 17229999"/>
              <a:gd name="connsiteY322" fmla="*/ 107750 h 411614"/>
              <a:gd name="connsiteX323" fmla="*/ 8480887 w 17229999"/>
              <a:gd name="connsiteY323" fmla="*/ 107750 h 411614"/>
              <a:gd name="connsiteX324" fmla="*/ 8448200 w 17229999"/>
              <a:gd name="connsiteY324" fmla="*/ 140437 h 411614"/>
              <a:gd name="connsiteX325" fmla="*/ 8448200 w 17229999"/>
              <a:gd name="connsiteY325" fmla="*/ 271179 h 411614"/>
              <a:gd name="connsiteX326" fmla="*/ 8480887 w 17229999"/>
              <a:gd name="connsiteY326" fmla="*/ 303866 h 411614"/>
              <a:gd name="connsiteX327" fmla="*/ 8614057 w 17229999"/>
              <a:gd name="connsiteY327" fmla="*/ 303866 h 411614"/>
              <a:gd name="connsiteX328" fmla="*/ 8614057 w 17229999"/>
              <a:gd name="connsiteY328" fmla="*/ 411614 h 411614"/>
              <a:gd name="connsiteX329" fmla="*/ 0 w 17229999"/>
              <a:gd name="connsiteY329" fmla="*/ 411614 h 411614"/>
              <a:gd name="connsiteX330" fmla="*/ 0 w 17229999"/>
              <a:gd name="connsiteY330" fmla="*/ 303866 h 411614"/>
              <a:gd name="connsiteX331" fmla="*/ 146093 w 17229999"/>
              <a:gd name="connsiteY331" fmla="*/ 303866 h 411614"/>
              <a:gd name="connsiteX332" fmla="*/ 178780 w 17229999"/>
              <a:gd name="connsiteY332" fmla="*/ 271179 h 411614"/>
              <a:gd name="connsiteX333" fmla="*/ 178780 w 17229999"/>
              <a:gd name="connsiteY333" fmla="*/ 140437 h 411614"/>
              <a:gd name="connsiteX334" fmla="*/ 146093 w 17229999"/>
              <a:gd name="connsiteY334" fmla="*/ 107750 h 411614"/>
              <a:gd name="connsiteX335" fmla="*/ 0 w 17229999"/>
              <a:gd name="connsiteY335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</a:cxnLst>
            <a:rect l="l" t="t" r="r" b="b"/>
            <a:pathLst>
              <a:path w="17229999" h="411614">
                <a:moveTo>
                  <a:pt x="16666360" y="107750"/>
                </a:moveTo>
                <a:cubicBezTo>
                  <a:pt x="16648307" y="107750"/>
                  <a:pt x="16633673" y="122384"/>
                  <a:pt x="16633673" y="140437"/>
                </a:cubicBezTo>
                <a:lnTo>
                  <a:pt x="16633673" y="271179"/>
                </a:lnTo>
                <a:cubicBezTo>
                  <a:pt x="16633673" y="289232"/>
                  <a:pt x="16648307" y="303866"/>
                  <a:pt x="16666360" y="303866"/>
                </a:cubicBezTo>
                <a:lnTo>
                  <a:pt x="16940894" y="303866"/>
                </a:lnTo>
                <a:cubicBezTo>
                  <a:pt x="16958947" y="303866"/>
                  <a:pt x="16973581" y="289232"/>
                  <a:pt x="16973581" y="271179"/>
                </a:cubicBezTo>
                <a:lnTo>
                  <a:pt x="16973581" y="140437"/>
                </a:lnTo>
                <a:cubicBezTo>
                  <a:pt x="16973581" y="122384"/>
                  <a:pt x="16958947" y="107750"/>
                  <a:pt x="16940894" y="107750"/>
                </a:cubicBezTo>
                <a:close/>
                <a:moveTo>
                  <a:pt x="16235894" y="107750"/>
                </a:moveTo>
                <a:cubicBezTo>
                  <a:pt x="16217841" y="107750"/>
                  <a:pt x="16203207" y="122384"/>
                  <a:pt x="16203207" y="140437"/>
                </a:cubicBezTo>
                <a:lnTo>
                  <a:pt x="16203207" y="271179"/>
                </a:lnTo>
                <a:cubicBezTo>
                  <a:pt x="16203207" y="289232"/>
                  <a:pt x="16217841" y="303866"/>
                  <a:pt x="16235894" y="303866"/>
                </a:cubicBezTo>
                <a:lnTo>
                  <a:pt x="16510428" y="303866"/>
                </a:lnTo>
                <a:cubicBezTo>
                  <a:pt x="16528481" y="303866"/>
                  <a:pt x="16543115" y="289232"/>
                  <a:pt x="16543115" y="271179"/>
                </a:cubicBezTo>
                <a:lnTo>
                  <a:pt x="16543115" y="140437"/>
                </a:lnTo>
                <a:cubicBezTo>
                  <a:pt x="16543115" y="122384"/>
                  <a:pt x="16528481" y="107750"/>
                  <a:pt x="16510428" y="107750"/>
                </a:cubicBezTo>
                <a:close/>
                <a:moveTo>
                  <a:pt x="15805428" y="107750"/>
                </a:moveTo>
                <a:cubicBezTo>
                  <a:pt x="15787375" y="107750"/>
                  <a:pt x="15772741" y="122384"/>
                  <a:pt x="15772741" y="140437"/>
                </a:cubicBezTo>
                <a:lnTo>
                  <a:pt x="15772741" y="271179"/>
                </a:lnTo>
                <a:cubicBezTo>
                  <a:pt x="15772741" y="289232"/>
                  <a:pt x="15787375" y="303866"/>
                  <a:pt x="15805428" y="303866"/>
                </a:cubicBezTo>
                <a:lnTo>
                  <a:pt x="16079962" y="303866"/>
                </a:lnTo>
                <a:cubicBezTo>
                  <a:pt x="16098015" y="303866"/>
                  <a:pt x="16112649" y="289232"/>
                  <a:pt x="16112649" y="271179"/>
                </a:cubicBezTo>
                <a:lnTo>
                  <a:pt x="16112649" y="140437"/>
                </a:lnTo>
                <a:cubicBezTo>
                  <a:pt x="16112649" y="122384"/>
                  <a:pt x="16098015" y="107750"/>
                  <a:pt x="16079962" y="107750"/>
                </a:cubicBezTo>
                <a:close/>
                <a:moveTo>
                  <a:pt x="15374962" y="107750"/>
                </a:moveTo>
                <a:cubicBezTo>
                  <a:pt x="15356909" y="107750"/>
                  <a:pt x="15342275" y="122384"/>
                  <a:pt x="15342275" y="140437"/>
                </a:cubicBezTo>
                <a:lnTo>
                  <a:pt x="15342275" y="271179"/>
                </a:lnTo>
                <a:cubicBezTo>
                  <a:pt x="15342275" y="289232"/>
                  <a:pt x="15356909" y="303866"/>
                  <a:pt x="15374962" y="303866"/>
                </a:cubicBezTo>
                <a:lnTo>
                  <a:pt x="15649496" y="303866"/>
                </a:lnTo>
                <a:cubicBezTo>
                  <a:pt x="15667549" y="303866"/>
                  <a:pt x="15682183" y="289232"/>
                  <a:pt x="15682183" y="271179"/>
                </a:cubicBezTo>
                <a:lnTo>
                  <a:pt x="15682183" y="140437"/>
                </a:lnTo>
                <a:cubicBezTo>
                  <a:pt x="15682183" y="122384"/>
                  <a:pt x="15667549" y="107750"/>
                  <a:pt x="15649496" y="107750"/>
                </a:cubicBezTo>
                <a:close/>
                <a:moveTo>
                  <a:pt x="14944496" y="107750"/>
                </a:moveTo>
                <a:cubicBezTo>
                  <a:pt x="14926443" y="107750"/>
                  <a:pt x="14911809" y="122384"/>
                  <a:pt x="14911809" y="140437"/>
                </a:cubicBezTo>
                <a:lnTo>
                  <a:pt x="14911809" y="271179"/>
                </a:lnTo>
                <a:cubicBezTo>
                  <a:pt x="14911809" y="289232"/>
                  <a:pt x="14926443" y="303866"/>
                  <a:pt x="14944496" y="303866"/>
                </a:cubicBezTo>
                <a:lnTo>
                  <a:pt x="15219030" y="303866"/>
                </a:lnTo>
                <a:cubicBezTo>
                  <a:pt x="15237083" y="303866"/>
                  <a:pt x="15251717" y="289232"/>
                  <a:pt x="15251717" y="271179"/>
                </a:cubicBezTo>
                <a:lnTo>
                  <a:pt x="15251717" y="140437"/>
                </a:lnTo>
                <a:cubicBezTo>
                  <a:pt x="15251717" y="122384"/>
                  <a:pt x="15237083" y="107750"/>
                  <a:pt x="15219030" y="107750"/>
                </a:cubicBezTo>
                <a:close/>
                <a:moveTo>
                  <a:pt x="14514030" y="107750"/>
                </a:moveTo>
                <a:cubicBezTo>
                  <a:pt x="14495977" y="107750"/>
                  <a:pt x="14481343" y="122384"/>
                  <a:pt x="14481343" y="140437"/>
                </a:cubicBezTo>
                <a:lnTo>
                  <a:pt x="14481343" y="271179"/>
                </a:lnTo>
                <a:cubicBezTo>
                  <a:pt x="14481343" y="289232"/>
                  <a:pt x="14495977" y="303866"/>
                  <a:pt x="14514030" y="303866"/>
                </a:cubicBezTo>
                <a:lnTo>
                  <a:pt x="14788564" y="303866"/>
                </a:lnTo>
                <a:cubicBezTo>
                  <a:pt x="14806617" y="303866"/>
                  <a:pt x="14821251" y="289232"/>
                  <a:pt x="14821251" y="271179"/>
                </a:cubicBezTo>
                <a:lnTo>
                  <a:pt x="14821251" y="140437"/>
                </a:lnTo>
                <a:cubicBezTo>
                  <a:pt x="14821251" y="122384"/>
                  <a:pt x="14806617" y="107750"/>
                  <a:pt x="14788564" y="107750"/>
                </a:cubicBezTo>
                <a:close/>
                <a:moveTo>
                  <a:pt x="14083564" y="107750"/>
                </a:moveTo>
                <a:cubicBezTo>
                  <a:pt x="14065511" y="107750"/>
                  <a:pt x="14050877" y="122384"/>
                  <a:pt x="14050877" y="140437"/>
                </a:cubicBezTo>
                <a:lnTo>
                  <a:pt x="14050877" y="271179"/>
                </a:lnTo>
                <a:cubicBezTo>
                  <a:pt x="14050877" y="289232"/>
                  <a:pt x="14065511" y="303866"/>
                  <a:pt x="14083564" y="303866"/>
                </a:cubicBezTo>
                <a:lnTo>
                  <a:pt x="14358098" y="303866"/>
                </a:lnTo>
                <a:cubicBezTo>
                  <a:pt x="14376151" y="303866"/>
                  <a:pt x="14390785" y="289232"/>
                  <a:pt x="14390785" y="271179"/>
                </a:cubicBezTo>
                <a:lnTo>
                  <a:pt x="14390785" y="140437"/>
                </a:lnTo>
                <a:cubicBezTo>
                  <a:pt x="14390785" y="122384"/>
                  <a:pt x="14376151" y="107750"/>
                  <a:pt x="14358098" y="107750"/>
                </a:cubicBezTo>
                <a:close/>
                <a:moveTo>
                  <a:pt x="13653098" y="107750"/>
                </a:moveTo>
                <a:cubicBezTo>
                  <a:pt x="13635045" y="107750"/>
                  <a:pt x="13620411" y="122384"/>
                  <a:pt x="13620411" y="140437"/>
                </a:cubicBezTo>
                <a:lnTo>
                  <a:pt x="13620411" y="271179"/>
                </a:lnTo>
                <a:cubicBezTo>
                  <a:pt x="13620411" y="289232"/>
                  <a:pt x="13635045" y="303866"/>
                  <a:pt x="13653098" y="303866"/>
                </a:cubicBezTo>
                <a:lnTo>
                  <a:pt x="13927632" y="303866"/>
                </a:lnTo>
                <a:cubicBezTo>
                  <a:pt x="13945685" y="303866"/>
                  <a:pt x="13960319" y="289232"/>
                  <a:pt x="13960319" y="271179"/>
                </a:cubicBezTo>
                <a:lnTo>
                  <a:pt x="13960319" y="140437"/>
                </a:lnTo>
                <a:cubicBezTo>
                  <a:pt x="13960319" y="122384"/>
                  <a:pt x="13945685" y="107750"/>
                  <a:pt x="13927632" y="107750"/>
                </a:cubicBezTo>
                <a:close/>
                <a:moveTo>
                  <a:pt x="13222632" y="107750"/>
                </a:moveTo>
                <a:cubicBezTo>
                  <a:pt x="13204579" y="107750"/>
                  <a:pt x="13189945" y="122384"/>
                  <a:pt x="13189945" y="140437"/>
                </a:cubicBezTo>
                <a:lnTo>
                  <a:pt x="13189945" y="271179"/>
                </a:lnTo>
                <a:cubicBezTo>
                  <a:pt x="13189945" y="289232"/>
                  <a:pt x="13204579" y="303866"/>
                  <a:pt x="13222632" y="303866"/>
                </a:cubicBezTo>
                <a:lnTo>
                  <a:pt x="13497166" y="303866"/>
                </a:lnTo>
                <a:cubicBezTo>
                  <a:pt x="13515219" y="303866"/>
                  <a:pt x="13529853" y="289232"/>
                  <a:pt x="13529853" y="271179"/>
                </a:cubicBezTo>
                <a:lnTo>
                  <a:pt x="13529853" y="140437"/>
                </a:lnTo>
                <a:cubicBezTo>
                  <a:pt x="13529853" y="122384"/>
                  <a:pt x="13515219" y="107750"/>
                  <a:pt x="13497166" y="107750"/>
                </a:cubicBezTo>
                <a:close/>
                <a:moveTo>
                  <a:pt x="12792166" y="107750"/>
                </a:moveTo>
                <a:cubicBezTo>
                  <a:pt x="12774113" y="107750"/>
                  <a:pt x="12759479" y="122384"/>
                  <a:pt x="12759479" y="140437"/>
                </a:cubicBezTo>
                <a:lnTo>
                  <a:pt x="12759479" y="271179"/>
                </a:lnTo>
                <a:cubicBezTo>
                  <a:pt x="12759479" y="289232"/>
                  <a:pt x="12774113" y="303866"/>
                  <a:pt x="12792166" y="303866"/>
                </a:cubicBezTo>
                <a:lnTo>
                  <a:pt x="13066700" y="303866"/>
                </a:lnTo>
                <a:cubicBezTo>
                  <a:pt x="13084753" y="303866"/>
                  <a:pt x="13099387" y="289232"/>
                  <a:pt x="13099387" y="271179"/>
                </a:cubicBezTo>
                <a:lnTo>
                  <a:pt x="13099387" y="140437"/>
                </a:lnTo>
                <a:cubicBezTo>
                  <a:pt x="13099387" y="122384"/>
                  <a:pt x="13084753" y="107750"/>
                  <a:pt x="13066700" y="107750"/>
                </a:cubicBezTo>
                <a:close/>
                <a:moveTo>
                  <a:pt x="12361700" y="107750"/>
                </a:moveTo>
                <a:cubicBezTo>
                  <a:pt x="12343647" y="107750"/>
                  <a:pt x="12329013" y="122384"/>
                  <a:pt x="12329013" y="140437"/>
                </a:cubicBezTo>
                <a:lnTo>
                  <a:pt x="12329013" y="271179"/>
                </a:lnTo>
                <a:cubicBezTo>
                  <a:pt x="12329013" y="289232"/>
                  <a:pt x="12343647" y="303866"/>
                  <a:pt x="12361700" y="303866"/>
                </a:cubicBezTo>
                <a:lnTo>
                  <a:pt x="12636234" y="303866"/>
                </a:lnTo>
                <a:cubicBezTo>
                  <a:pt x="12654287" y="303866"/>
                  <a:pt x="12668921" y="289232"/>
                  <a:pt x="12668921" y="271179"/>
                </a:cubicBezTo>
                <a:lnTo>
                  <a:pt x="12668921" y="140437"/>
                </a:lnTo>
                <a:cubicBezTo>
                  <a:pt x="12668921" y="122384"/>
                  <a:pt x="12654287" y="107750"/>
                  <a:pt x="12636234" y="107750"/>
                </a:cubicBezTo>
                <a:close/>
                <a:moveTo>
                  <a:pt x="11931235" y="107750"/>
                </a:moveTo>
                <a:cubicBezTo>
                  <a:pt x="11913181" y="107750"/>
                  <a:pt x="11898548" y="122384"/>
                  <a:pt x="11898548" y="140437"/>
                </a:cubicBezTo>
                <a:lnTo>
                  <a:pt x="11898548" y="271179"/>
                </a:lnTo>
                <a:cubicBezTo>
                  <a:pt x="11898548" y="289232"/>
                  <a:pt x="11913181" y="303866"/>
                  <a:pt x="11931235" y="303866"/>
                </a:cubicBezTo>
                <a:lnTo>
                  <a:pt x="12205768" y="303866"/>
                </a:lnTo>
                <a:cubicBezTo>
                  <a:pt x="12223821" y="303866"/>
                  <a:pt x="12238455" y="289232"/>
                  <a:pt x="12238455" y="271179"/>
                </a:cubicBezTo>
                <a:lnTo>
                  <a:pt x="12238455" y="140437"/>
                </a:lnTo>
                <a:cubicBezTo>
                  <a:pt x="12238455" y="122384"/>
                  <a:pt x="12223821" y="107750"/>
                  <a:pt x="12205768" y="107750"/>
                </a:cubicBezTo>
                <a:close/>
                <a:moveTo>
                  <a:pt x="11500769" y="107750"/>
                </a:moveTo>
                <a:cubicBezTo>
                  <a:pt x="11482716" y="107750"/>
                  <a:pt x="11468081" y="122384"/>
                  <a:pt x="11468081" y="140437"/>
                </a:cubicBezTo>
                <a:lnTo>
                  <a:pt x="11468081" y="271179"/>
                </a:lnTo>
                <a:cubicBezTo>
                  <a:pt x="11468081" y="289232"/>
                  <a:pt x="11482716" y="303866"/>
                  <a:pt x="11500769" y="303866"/>
                </a:cubicBezTo>
                <a:lnTo>
                  <a:pt x="11775303" y="303866"/>
                </a:lnTo>
                <a:cubicBezTo>
                  <a:pt x="11793356" y="303866"/>
                  <a:pt x="11807990" y="289232"/>
                  <a:pt x="11807990" y="271179"/>
                </a:cubicBezTo>
                <a:lnTo>
                  <a:pt x="11807990" y="140437"/>
                </a:lnTo>
                <a:cubicBezTo>
                  <a:pt x="11807990" y="122384"/>
                  <a:pt x="11793356" y="107750"/>
                  <a:pt x="11775303" y="107750"/>
                </a:cubicBezTo>
                <a:close/>
                <a:moveTo>
                  <a:pt x="11070302" y="107750"/>
                </a:moveTo>
                <a:cubicBezTo>
                  <a:pt x="11052249" y="107750"/>
                  <a:pt x="11037615" y="122384"/>
                  <a:pt x="11037615" y="140437"/>
                </a:cubicBezTo>
                <a:lnTo>
                  <a:pt x="11037615" y="271179"/>
                </a:lnTo>
                <a:cubicBezTo>
                  <a:pt x="11037615" y="289232"/>
                  <a:pt x="11052249" y="303866"/>
                  <a:pt x="11070302" y="303866"/>
                </a:cubicBezTo>
                <a:lnTo>
                  <a:pt x="11344836" y="303866"/>
                </a:lnTo>
                <a:cubicBezTo>
                  <a:pt x="11362889" y="303866"/>
                  <a:pt x="11377524" y="289232"/>
                  <a:pt x="11377524" y="271179"/>
                </a:cubicBezTo>
                <a:lnTo>
                  <a:pt x="11377524" y="140437"/>
                </a:lnTo>
                <a:cubicBezTo>
                  <a:pt x="11377524" y="122384"/>
                  <a:pt x="11362889" y="107750"/>
                  <a:pt x="11344836" y="107750"/>
                </a:cubicBezTo>
                <a:close/>
                <a:moveTo>
                  <a:pt x="10639835" y="107750"/>
                </a:moveTo>
                <a:cubicBezTo>
                  <a:pt x="10621781" y="107750"/>
                  <a:pt x="10607148" y="122384"/>
                  <a:pt x="10607148" y="140437"/>
                </a:cubicBezTo>
                <a:lnTo>
                  <a:pt x="10607148" y="271179"/>
                </a:lnTo>
                <a:cubicBezTo>
                  <a:pt x="10607148" y="289232"/>
                  <a:pt x="10621781" y="303866"/>
                  <a:pt x="10639835" y="303866"/>
                </a:cubicBezTo>
                <a:lnTo>
                  <a:pt x="10914369" y="303866"/>
                </a:lnTo>
                <a:cubicBezTo>
                  <a:pt x="10932422" y="303866"/>
                  <a:pt x="10947055" y="289232"/>
                  <a:pt x="10947055" y="271179"/>
                </a:cubicBezTo>
                <a:lnTo>
                  <a:pt x="10947055" y="140437"/>
                </a:lnTo>
                <a:cubicBezTo>
                  <a:pt x="10947055" y="122384"/>
                  <a:pt x="10932422" y="107750"/>
                  <a:pt x="10914369" y="107750"/>
                </a:cubicBezTo>
                <a:close/>
                <a:moveTo>
                  <a:pt x="10209368" y="107750"/>
                </a:moveTo>
                <a:cubicBezTo>
                  <a:pt x="10191315" y="107750"/>
                  <a:pt x="10176681" y="122384"/>
                  <a:pt x="10176681" y="140437"/>
                </a:cubicBezTo>
                <a:lnTo>
                  <a:pt x="10176681" y="271179"/>
                </a:lnTo>
                <a:cubicBezTo>
                  <a:pt x="10176681" y="289232"/>
                  <a:pt x="10191315" y="303866"/>
                  <a:pt x="10209368" y="303866"/>
                </a:cubicBezTo>
                <a:lnTo>
                  <a:pt x="10483902" y="303866"/>
                </a:lnTo>
                <a:cubicBezTo>
                  <a:pt x="10501954" y="303866"/>
                  <a:pt x="10516589" y="289232"/>
                  <a:pt x="10516589" y="271179"/>
                </a:cubicBezTo>
                <a:lnTo>
                  <a:pt x="10516589" y="140437"/>
                </a:lnTo>
                <a:cubicBezTo>
                  <a:pt x="10516589" y="122384"/>
                  <a:pt x="10501954" y="107750"/>
                  <a:pt x="10483902" y="107750"/>
                </a:cubicBezTo>
                <a:close/>
                <a:moveTo>
                  <a:pt x="9778901" y="107750"/>
                </a:moveTo>
                <a:cubicBezTo>
                  <a:pt x="9760849" y="107750"/>
                  <a:pt x="9746215" y="122384"/>
                  <a:pt x="9746215" y="140437"/>
                </a:cubicBezTo>
                <a:lnTo>
                  <a:pt x="9746215" y="271179"/>
                </a:lnTo>
                <a:cubicBezTo>
                  <a:pt x="9746215" y="289232"/>
                  <a:pt x="9760849" y="303866"/>
                  <a:pt x="9778901" y="303866"/>
                </a:cubicBezTo>
                <a:lnTo>
                  <a:pt x="10053434" y="303866"/>
                </a:lnTo>
                <a:cubicBezTo>
                  <a:pt x="10071488" y="303866"/>
                  <a:pt x="10086122" y="289232"/>
                  <a:pt x="10086122" y="271179"/>
                </a:cubicBezTo>
                <a:lnTo>
                  <a:pt x="10086122" y="140437"/>
                </a:lnTo>
                <a:cubicBezTo>
                  <a:pt x="10086122" y="122384"/>
                  <a:pt x="10071488" y="107750"/>
                  <a:pt x="10053434" y="107750"/>
                </a:cubicBezTo>
                <a:close/>
                <a:moveTo>
                  <a:pt x="9348435" y="107750"/>
                </a:moveTo>
                <a:cubicBezTo>
                  <a:pt x="9330382" y="107750"/>
                  <a:pt x="9315747" y="122384"/>
                  <a:pt x="9315747" y="140437"/>
                </a:cubicBezTo>
                <a:lnTo>
                  <a:pt x="9315747" y="271179"/>
                </a:lnTo>
                <a:cubicBezTo>
                  <a:pt x="9315747" y="289232"/>
                  <a:pt x="9330382" y="303866"/>
                  <a:pt x="9348435" y="303866"/>
                </a:cubicBezTo>
                <a:lnTo>
                  <a:pt x="9622968" y="303866"/>
                </a:lnTo>
                <a:cubicBezTo>
                  <a:pt x="9641022" y="303866"/>
                  <a:pt x="9655656" y="289232"/>
                  <a:pt x="9655656" y="271179"/>
                </a:cubicBezTo>
                <a:lnTo>
                  <a:pt x="9655656" y="140437"/>
                </a:lnTo>
                <a:cubicBezTo>
                  <a:pt x="9655656" y="122384"/>
                  <a:pt x="9641022" y="107750"/>
                  <a:pt x="9622968" y="107750"/>
                </a:cubicBezTo>
                <a:close/>
                <a:moveTo>
                  <a:pt x="8917966" y="107750"/>
                </a:moveTo>
                <a:cubicBezTo>
                  <a:pt x="8899913" y="107750"/>
                  <a:pt x="8885279" y="122384"/>
                  <a:pt x="8885279" y="140437"/>
                </a:cubicBezTo>
                <a:lnTo>
                  <a:pt x="8885279" y="271179"/>
                </a:lnTo>
                <a:cubicBezTo>
                  <a:pt x="8885279" y="289232"/>
                  <a:pt x="8899913" y="303866"/>
                  <a:pt x="8917966" y="303866"/>
                </a:cubicBezTo>
                <a:lnTo>
                  <a:pt x="9192500" y="303866"/>
                </a:lnTo>
                <a:cubicBezTo>
                  <a:pt x="9210553" y="303866"/>
                  <a:pt x="9225187" y="289232"/>
                  <a:pt x="9225187" y="271179"/>
                </a:cubicBezTo>
                <a:lnTo>
                  <a:pt x="9225187" y="140437"/>
                </a:lnTo>
                <a:cubicBezTo>
                  <a:pt x="9225187" y="122384"/>
                  <a:pt x="9210553" y="107750"/>
                  <a:pt x="9192500" y="107750"/>
                </a:cubicBezTo>
                <a:close/>
                <a:moveTo>
                  <a:pt x="8050418" y="107750"/>
                </a:moveTo>
                <a:cubicBezTo>
                  <a:pt x="8032365" y="107750"/>
                  <a:pt x="8017731" y="122384"/>
                  <a:pt x="8017731" y="140437"/>
                </a:cubicBezTo>
                <a:lnTo>
                  <a:pt x="8017731" y="271179"/>
                </a:lnTo>
                <a:cubicBezTo>
                  <a:pt x="8017731" y="289232"/>
                  <a:pt x="8032365" y="303866"/>
                  <a:pt x="8050418" y="303866"/>
                </a:cubicBezTo>
                <a:lnTo>
                  <a:pt x="8324952" y="303866"/>
                </a:lnTo>
                <a:cubicBezTo>
                  <a:pt x="8343005" y="303866"/>
                  <a:pt x="8357639" y="289232"/>
                  <a:pt x="8357639" y="271179"/>
                </a:cubicBezTo>
                <a:lnTo>
                  <a:pt x="8357639" y="140437"/>
                </a:lnTo>
                <a:cubicBezTo>
                  <a:pt x="8357639" y="122384"/>
                  <a:pt x="8343005" y="107750"/>
                  <a:pt x="8324952" y="107750"/>
                </a:cubicBezTo>
                <a:close/>
                <a:moveTo>
                  <a:pt x="7619952" y="107750"/>
                </a:moveTo>
                <a:cubicBezTo>
                  <a:pt x="7601899" y="107750"/>
                  <a:pt x="7587265" y="122384"/>
                  <a:pt x="7587265" y="140437"/>
                </a:cubicBezTo>
                <a:lnTo>
                  <a:pt x="7587265" y="271179"/>
                </a:lnTo>
                <a:cubicBezTo>
                  <a:pt x="7587265" y="289232"/>
                  <a:pt x="7601899" y="303866"/>
                  <a:pt x="7619952" y="303866"/>
                </a:cubicBezTo>
                <a:lnTo>
                  <a:pt x="7894486" y="303866"/>
                </a:lnTo>
                <a:cubicBezTo>
                  <a:pt x="7912539" y="303866"/>
                  <a:pt x="7927173" y="289232"/>
                  <a:pt x="7927173" y="271179"/>
                </a:cubicBezTo>
                <a:lnTo>
                  <a:pt x="7927173" y="140437"/>
                </a:lnTo>
                <a:cubicBezTo>
                  <a:pt x="7927173" y="122384"/>
                  <a:pt x="7912539" y="107750"/>
                  <a:pt x="7894486" y="107750"/>
                </a:cubicBezTo>
                <a:close/>
                <a:moveTo>
                  <a:pt x="7189486" y="107750"/>
                </a:moveTo>
                <a:cubicBezTo>
                  <a:pt x="7171433" y="107750"/>
                  <a:pt x="7156799" y="122384"/>
                  <a:pt x="7156799" y="140437"/>
                </a:cubicBezTo>
                <a:lnTo>
                  <a:pt x="7156799" y="271179"/>
                </a:lnTo>
                <a:cubicBezTo>
                  <a:pt x="7156799" y="289232"/>
                  <a:pt x="7171433" y="303866"/>
                  <a:pt x="7189486" y="303866"/>
                </a:cubicBezTo>
                <a:lnTo>
                  <a:pt x="7464020" y="303866"/>
                </a:lnTo>
                <a:cubicBezTo>
                  <a:pt x="7482073" y="303866"/>
                  <a:pt x="7496707" y="289232"/>
                  <a:pt x="7496707" y="271179"/>
                </a:cubicBezTo>
                <a:lnTo>
                  <a:pt x="7496707" y="140437"/>
                </a:lnTo>
                <a:cubicBezTo>
                  <a:pt x="7496707" y="122384"/>
                  <a:pt x="7482073" y="107750"/>
                  <a:pt x="7464020" y="107750"/>
                </a:cubicBezTo>
                <a:close/>
                <a:moveTo>
                  <a:pt x="6759020" y="107750"/>
                </a:moveTo>
                <a:cubicBezTo>
                  <a:pt x="6740967" y="107750"/>
                  <a:pt x="6726333" y="122384"/>
                  <a:pt x="6726333" y="140437"/>
                </a:cubicBezTo>
                <a:lnTo>
                  <a:pt x="6726333" y="271179"/>
                </a:lnTo>
                <a:cubicBezTo>
                  <a:pt x="6726333" y="289232"/>
                  <a:pt x="6740967" y="303866"/>
                  <a:pt x="6759020" y="303866"/>
                </a:cubicBezTo>
                <a:lnTo>
                  <a:pt x="7033554" y="303866"/>
                </a:lnTo>
                <a:cubicBezTo>
                  <a:pt x="7051607" y="303866"/>
                  <a:pt x="7066241" y="289232"/>
                  <a:pt x="7066241" y="271179"/>
                </a:cubicBezTo>
                <a:lnTo>
                  <a:pt x="7066241" y="140437"/>
                </a:lnTo>
                <a:cubicBezTo>
                  <a:pt x="7066241" y="122384"/>
                  <a:pt x="7051607" y="107750"/>
                  <a:pt x="7033554" y="107750"/>
                </a:cubicBezTo>
                <a:close/>
                <a:moveTo>
                  <a:pt x="6328554" y="107750"/>
                </a:moveTo>
                <a:cubicBezTo>
                  <a:pt x="6310501" y="107750"/>
                  <a:pt x="6295867" y="122384"/>
                  <a:pt x="6295867" y="140437"/>
                </a:cubicBezTo>
                <a:lnTo>
                  <a:pt x="6295867" y="271179"/>
                </a:lnTo>
                <a:cubicBezTo>
                  <a:pt x="6295867" y="289232"/>
                  <a:pt x="6310501" y="303866"/>
                  <a:pt x="6328554" y="303866"/>
                </a:cubicBezTo>
                <a:lnTo>
                  <a:pt x="6603088" y="303866"/>
                </a:lnTo>
                <a:cubicBezTo>
                  <a:pt x="6621141" y="303866"/>
                  <a:pt x="6635775" y="289232"/>
                  <a:pt x="6635775" y="271179"/>
                </a:cubicBezTo>
                <a:lnTo>
                  <a:pt x="6635775" y="140437"/>
                </a:lnTo>
                <a:cubicBezTo>
                  <a:pt x="6635775" y="122384"/>
                  <a:pt x="6621141" y="107750"/>
                  <a:pt x="6603088" y="107750"/>
                </a:cubicBezTo>
                <a:close/>
                <a:moveTo>
                  <a:pt x="5898088" y="107750"/>
                </a:moveTo>
                <a:cubicBezTo>
                  <a:pt x="5880035" y="107750"/>
                  <a:pt x="5865401" y="122384"/>
                  <a:pt x="5865401" y="140437"/>
                </a:cubicBezTo>
                <a:lnTo>
                  <a:pt x="5865401" y="271179"/>
                </a:lnTo>
                <a:cubicBezTo>
                  <a:pt x="5865401" y="289232"/>
                  <a:pt x="5880035" y="303866"/>
                  <a:pt x="5898088" y="303866"/>
                </a:cubicBezTo>
                <a:lnTo>
                  <a:pt x="6172622" y="303866"/>
                </a:lnTo>
                <a:cubicBezTo>
                  <a:pt x="6190675" y="303866"/>
                  <a:pt x="6205309" y="289232"/>
                  <a:pt x="6205309" y="271179"/>
                </a:cubicBezTo>
                <a:lnTo>
                  <a:pt x="6205309" y="140437"/>
                </a:lnTo>
                <a:cubicBezTo>
                  <a:pt x="6205309" y="122384"/>
                  <a:pt x="6190675" y="107750"/>
                  <a:pt x="6172622" y="107750"/>
                </a:cubicBezTo>
                <a:close/>
                <a:moveTo>
                  <a:pt x="5467622" y="107750"/>
                </a:moveTo>
                <a:cubicBezTo>
                  <a:pt x="5449569" y="107750"/>
                  <a:pt x="5434935" y="122384"/>
                  <a:pt x="5434935" y="140437"/>
                </a:cubicBezTo>
                <a:lnTo>
                  <a:pt x="5434935" y="271179"/>
                </a:lnTo>
                <a:cubicBezTo>
                  <a:pt x="5434935" y="289232"/>
                  <a:pt x="5449569" y="303866"/>
                  <a:pt x="5467622" y="303866"/>
                </a:cubicBezTo>
                <a:lnTo>
                  <a:pt x="5742156" y="303866"/>
                </a:lnTo>
                <a:cubicBezTo>
                  <a:pt x="5760209" y="303866"/>
                  <a:pt x="5774843" y="289232"/>
                  <a:pt x="5774843" y="271179"/>
                </a:cubicBezTo>
                <a:lnTo>
                  <a:pt x="5774843" y="140437"/>
                </a:lnTo>
                <a:cubicBezTo>
                  <a:pt x="5774843" y="122384"/>
                  <a:pt x="5760209" y="107750"/>
                  <a:pt x="5742156" y="107750"/>
                </a:cubicBezTo>
                <a:close/>
                <a:moveTo>
                  <a:pt x="5037156" y="107750"/>
                </a:moveTo>
                <a:cubicBezTo>
                  <a:pt x="5019103" y="107750"/>
                  <a:pt x="5004469" y="122384"/>
                  <a:pt x="5004469" y="140437"/>
                </a:cubicBezTo>
                <a:lnTo>
                  <a:pt x="5004469" y="271179"/>
                </a:lnTo>
                <a:cubicBezTo>
                  <a:pt x="5004469" y="289232"/>
                  <a:pt x="5019103" y="303866"/>
                  <a:pt x="5037156" y="303866"/>
                </a:cubicBezTo>
                <a:lnTo>
                  <a:pt x="5311690" y="303866"/>
                </a:lnTo>
                <a:cubicBezTo>
                  <a:pt x="5329743" y="303866"/>
                  <a:pt x="5344377" y="289232"/>
                  <a:pt x="5344377" y="271179"/>
                </a:cubicBezTo>
                <a:lnTo>
                  <a:pt x="5344377" y="140437"/>
                </a:lnTo>
                <a:cubicBezTo>
                  <a:pt x="5344377" y="122384"/>
                  <a:pt x="5329743" y="107750"/>
                  <a:pt x="5311690" y="107750"/>
                </a:cubicBezTo>
                <a:close/>
                <a:moveTo>
                  <a:pt x="4606690" y="107750"/>
                </a:moveTo>
                <a:cubicBezTo>
                  <a:pt x="4588637" y="107750"/>
                  <a:pt x="4574003" y="122384"/>
                  <a:pt x="4574003" y="140437"/>
                </a:cubicBezTo>
                <a:lnTo>
                  <a:pt x="4574003" y="271179"/>
                </a:lnTo>
                <a:cubicBezTo>
                  <a:pt x="4574003" y="289232"/>
                  <a:pt x="4588637" y="303866"/>
                  <a:pt x="4606690" y="303866"/>
                </a:cubicBezTo>
                <a:lnTo>
                  <a:pt x="4881224" y="303866"/>
                </a:lnTo>
                <a:cubicBezTo>
                  <a:pt x="4899277" y="303866"/>
                  <a:pt x="4913911" y="289232"/>
                  <a:pt x="4913911" y="271179"/>
                </a:cubicBezTo>
                <a:lnTo>
                  <a:pt x="4913911" y="140437"/>
                </a:lnTo>
                <a:cubicBezTo>
                  <a:pt x="4913911" y="122384"/>
                  <a:pt x="4899277" y="107750"/>
                  <a:pt x="4881224" y="107750"/>
                </a:cubicBezTo>
                <a:close/>
                <a:moveTo>
                  <a:pt x="4176224" y="107750"/>
                </a:moveTo>
                <a:cubicBezTo>
                  <a:pt x="4158171" y="107750"/>
                  <a:pt x="4143537" y="122384"/>
                  <a:pt x="4143537" y="140437"/>
                </a:cubicBezTo>
                <a:lnTo>
                  <a:pt x="4143537" y="271179"/>
                </a:lnTo>
                <a:cubicBezTo>
                  <a:pt x="4143537" y="289232"/>
                  <a:pt x="4158171" y="303866"/>
                  <a:pt x="4176224" y="303866"/>
                </a:cubicBezTo>
                <a:lnTo>
                  <a:pt x="4450758" y="303866"/>
                </a:lnTo>
                <a:cubicBezTo>
                  <a:pt x="4468811" y="303866"/>
                  <a:pt x="4483445" y="289232"/>
                  <a:pt x="4483445" y="271179"/>
                </a:cubicBezTo>
                <a:lnTo>
                  <a:pt x="4483445" y="140437"/>
                </a:lnTo>
                <a:cubicBezTo>
                  <a:pt x="4483445" y="122384"/>
                  <a:pt x="4468811" y="107750"/>
                  <a:pt x="4450758" y="107750"/>
                </a:cubicBezTo>
                <a:close/>
                <a:moveTo>
                  <a:pt x="3745758" y="107750"/>
                </a:moveTo>
                <a:cubicBezTo>
                  <a:pt x="3727705" y="107750"/>
                  <a:pt x="3713071" y="122384"/>
                  <a:pt x="3713071" y="140437"/>
                </a:cubicBezTo>
                <a:lnTo>
                  <a:pt x="3713071" y="271179"/>
                </a:lnTo>
                <a:cubicBezTo>
                  <a:pt x="3713071" y="289232"/>
                  <a:pt x="3727705" y="303866"/>
                  <a:pt x="3745758" y="303866"/>
                </a:cubicBezTo>
                <a:lnTo>
                  <a:pt x="4020292" y="303866"/>
                </a:lnTo>
                <a:cubicBezTo>
                  <a:pt x="4038345" y="303866"/>
                  <a:pt x="4052979" y="289232"/>
                  <a:pt x="4052979" y="271179"/>
                </a:cubicBezTo>
                <a:lnTo>
                  <a:pt x="4052979" y="140437"/>
                </a:lnTo>
                <a:cubicBezTo>
                  <a:pt x="4052979" y="122384"/>
                  <a:pt x="4038345" y="107750"/>
                  <a:pt x="4020292" y="107750"/>
                </a:cubicBezTo>
                <a:close/>
                <a:moveTo>
                  <a:pt x="3315293" y="107750"/>
                </a:moveTo>
                <a:cubicBezTo>
                  <a:pt x="3297239" y="107750"/>
                  <a:pt x="3282606" y="122384"/>
                  <a:pt x="3282606" y="140437"/>
                </a:cubicBezTo>
                <a:lnTo>
                  <a:pt x="3282606" y="271179"/>
                </a:lnTo>
                <a:cubicBezTo>
                  <a:pt x="3282606" y="289232"/>
                  <a:pt x="3297239" y="303866"/>
                  <a:pt x="3315293" y="303866"/>
                </a:cubicBezTo>
                <a:lnTo>
                  <a:pt x="3589826" y="303866"/>
                </a:lnTo>
                <a:cubicBezTo>
                  <a:pt x="3607879" y="303866"/>
                  <a:pt x="3622513" y="289232"/>
                  <a:pt x="3622513" y="271179"/>
                </a:cubicBezTo>
                <a:lnTo>
                  <a:pt x="3622513" y="140437"/>
                </a:lnTo>
                <a:cubicBezTo>
                  <a:pt x="3622513" y="122384"/>
                  <a:pt x="3607879" y="107750"/>
                  <a:pt x="3589826" y="107750"/>
                </a:cubicBezTo>
                <a:close/>
                <a:moveTo>
                  <a:pt x="2884827" y="107750"/>
                </a:moveTo>
                <a:cubicBezTo>
                  <a:pt x="2866774" y="107750"/>
                  <a:pt x="2852139" y="122384"/>
                  <a:pt x="2852139" y="140437"/>
                </a:cubicBezTo>
                <a:lnTo>
                  <a:pt x="2852139" y="271179"/>
                </a:lnTo>
                <a:cubicBezTo>
                  <a:pt x="2852139" y="289232"/>
                  <a:pt x="2866774" y="303866"/>
                  <a:pt x="2884827" y="303866"/>
                </a:cubicBezTo>
                <a:lnTo>
                  <a:pt x="3159361" y="303866"/>
                </a:lnTo>
                <a:cubicBezTo>
                  <a:pt x="3177414" y="303866"/>
                  <a:pt x="3192048" y="289232"/>
                  <a:pt x="3192048" y="271179"/>
                </a:cubicBezTo>
                <a:lnTo>
                  <a:pt x="3192048" y="140437"/>
                </a:lnTo>
                <a:cubicBezTo>
                  <a:pt x="3192048" y="122384"/>
                  <a:pt x="3177414" y="107750"/>
                  <a:pt x="3159361" y="107750"/>
                </a:cubicBezTo>
                <a:close/>
                <a:moveTo>
                  <a:pt x="2454360" y="107750"/>
                </a:moveTo>
                <a:cubicBezTo>
                  <a:pt x="2436307" y="107750"/>
                  <a:pt x="2421673" y="122384"/>
                  <a:pt x="2421673" y="140437"/>
                </a:cubicBezTo>
                <a:lnTo>
                  <a:pt x="2421673" y="271179"/>
                </a:lnTo>
                <a:cubicBezTo>
                  <a:pt x="2421673" y="289232"/>
                  <a:pt x="2436307" y="303866"/>
                  <a:pt x="2454360" y="303866"/>
                </a:cubicBezTo>
                <a:lnTo>
                  <a:pt x="2728894" y="303866"/>
                </a:lnTo>
                <a:cubicBezTo>
                  <a:pt x="2746947" y="303866"/>
                  <a:pt x="2761582" y="289232"/>
                  <a:pt x="2761582" y="271179"/>
                </a:cubicBezTo>
                <a:lnTo>
                  <a:pt x="2761582" y="140437"/>
                </a:lnTo>
                <a:cubicBezTo>
                  <a:pt x="2761582" y="122384"/>
                  <a:pt x="2746947" y="107750"/>
                  <a:pt x="2728894" y="107750"/>
                </a:cubicBezTo>
                <a:close/>
                <a:moveTo>
                  <a:pt x="2023893" y="107750"/>
                </a:moveTo>
                <a:cubicBezTo>
                  <a:pt x="2005839" y="107750"/>
                  <a:pt x="1991206" y="122384"/>
                  <a:pt x="1991206" y="140437"/>
                </a:cubicBezTo>
                <a:lnTo>
                  <a:pt x="1991206" y="271179"/>
                </a:lnTo>
                <a:cubicBezTo>
                  <a:pt x="1991206" y="289232"/>
                  <a:pt x="2005839" y="303866"/>
                  <a:pt x="2023893" y="303866"/>
                </a:cubicBezTo>
                <a:lnTo>
                  <a:pt x="2298427" y="303866"/>
                </a:lnTo>
                <a:cubicBezTo>
                  <a:pt x="2316480" y="303866"/>
                  <a:pt x="2331113" y="289232"/>
                  <a:pt x="2331113" y="271179"/>
                </a:cubicBezTo>
                <a:lnTo>
                  <a:pt x="2331113" y="140437"/>
                </a:lnTo>
                <a:cubicBezTo>
                  <a:pt x="2331113" y="122384"/>
                  <a:pt x="2316480" y="107750"/>
                  <a:pt x="2298427" y="107750"/>
                </a:cubicBezTo>
                <a:close/>
                <a:moveTo>
                  <a:pt x="1593426" y="107750"/>
                </a:moveTo>
                <a:cubicBezTo>
                  <a:pt x="1575373" y="107750"/>
                  <a:pt x="1560739" y="122384"/>
                  <a:pt x="1560739" y="140437"/>
                </a:cubicBezTo>
                <a:lnTo>
                  <a:pt x="1560739" y="271179"/>
                </a:lnTo>
                <a:cubicBezTo>
                  <a:pt x="1560739" y="289232"/>
                  <a:pt x="1575373" y="303866"/>
                  <a:pt x="1593426" y="303866"/>
                </a:cubicBezTo>
                <a:lnTo>
                  <a:pt x="1867960" y="303866"/>
                </a:lnTo>
                <a:cubicBezTo>
                  <a:pt x="1886012" y="303866"/>
                  <a:pt x="1900647" y="289232"/>
                  <a:pt x="1900647" y="271179"/>
                </a:cubicBezTo>
                <a:lnTo>
                  <a:pt x="1900647" y="140437"/>
                </a:lnTo>
                <a:cubicBezTo>
                  <a:pt x="1900647" y="122384"/>
                  <a:pt x="1886012" y="107750"/>
                  <a:pt x="1867960" y="107750"/>
                </a:cubicBezTo>
                <a:close/>
                <a:moveTo>
                  <a:pt x="1162959" y="107750"/>
                </a:moveTo>
                <a:cubicBezTo>
                  <a:pt x="1144907" y="107750"/>
                  <a:pt x="1130273" y="122384"/>
                  <a:pt x="1130273" y="140437"/>
                </a:cubicBezTo>
                <a:lnTo>
                  <a:pt x="1130273" y="271179"/>
                </a:lnTo>
                <a:cubicBezTo>
                  <a:pt x="1130273" y="289232"/>
                  <a:pt x="1144907" y="303866"/>
                  <a:pt x="1162959" y="303866"/>
                </a:cubicBezTo>
                <a:lnTo>
                  <a:pt x="1437492" y="303866"/>
                </a:lnTo>
                <a:cubicBezTo>
                  <a:pt x="1455546" y="303866"/>
                  <a:pt x="1470180" y="289232"/>
                  <a:pt x="1470180" y="271179"/>
                </a:cubicBezTo>
                <a:lnTo>
                  <a:pt x="1470180" y="140437"/>
                </a:lnTo>
                <a:cubicBezTo>
                  <a:pt x="1470180" y="122384"/>
                  <a:pt x="1455546" y="107750"/>
                  <a:pt x="1437492" y="107750"/>
                </a:cubicBezTo>
                <a:close/>
                <a:moveTo>
                  <a:pt x="732493" y="107750"/>
                </a:moveTo>
                <a:cubicBezTo>
                  <a:pt x="714440" y="107750"/>
                  <a:pt x="699805" y="122384"/>
                  <a:pt x="699805" y="140437"/>
                </a:cubicBezTo>
                <a:lnTo>
                  <a:pt x="699805" y="271179"/>
                </a:lnTo>
                <a:cubicBezTo>
                  <a:pt x="699805" y="289232"/>
                  <a:pt x="714440" y="303866"/>
                  <a:pt x="732493" y="303866"/>
                </a:cubicBezTo>
                <a:lnTo>
                  <a:pt x="1007026" y="303866"/>
                </a:lnTo>
                <a:cubicBezTo>
                  <a:pt x="1025080" y="303866"/>
                  <a:pt x="1039714" y="289232"/>
                  <a:pt x="1039714" y="271179"/>
                </a:cubicBezTo>
                <a:lnTo>
                  <a:pt x="1039714" y="140437"/>
                </a:lnTo>
                <a:cubicBezTo>
                  <a:pt x="1039714" y="122384"/>
                  <a:pt x="1025080" y="107750"/>
                  <a:pt x="1007026" y="107750"/>
                </a:cubicBezTo>
                <a:close/>
                <a:moveTo>
                  <a:pt x="302024" y="107750"/>
                </a:moveTo>
                <a:cubicBezTo>
                  <a:pt x="283971" y="107750"/>
                  <a:pt x="269337" y="122384"/>
                  <a:pt x="269337" y="140437"/>
                </a:cubicBezTo>
                <a:lnTo>
                  <a:pt x="269337" y="271179"/>
                </a:lnTo>
                <a:cubicBezTo>
                  <a:pt x="269337" y="289232"/>
                  <a:pt x="283971" y="303866"/>
                  <a:pt x="302024" y="303866"/>
                </a:cubicBezTo>
                <a:lnTo>
                  <a:pt x="576558" y="303866"/>
                </a:lnTo>
                <a:cubicBezTo>
                  <a:pt x="594611" y="303866"/>
                  <a:pt x="609245" y="289232"/>
                  <a:pt x="609245" y="271179"/>
                </a:cubicBezTo>
                <a:lnTo>
                  <a:pt x="609245" y="140437"/>
                </a:lnTo>
                <a:cubicBezTo>
                  <a:pt x="609245" y="122384"/>
                  <a:pt x="594611" y="107750"/>
                  <a:pt x="576558" y="107750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107750"/>
                </a:lnTo>
                <a:lnTo>
                  <a:pt x="17096829" y="107750"/>
                </a:lnTo>
                <a:cubicBezTo>
                  <a:pt x="17078776" y="107750"/>
                  <a:pt x="17064142" y="122384"/>
                  <a:pt x="17064142" y="140437"/>
                </a:cubicBezTo>
                <a:lnTo>
                  <a:pt x="17064142" y="271179"/>
                </a:lnTo>
                <a:cubicBezTo>
                  <a:pt x="17064142" y="289232"/>
                  <a:pt x="17078776" y="303866"/>
                  <a:pt x="17096829" y="303866"/>
                </a:cubicBezTo>
                <a:lnTo>
                  <a:pt x="17229999" y="303866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03866"/>
                </a:lnTo>
                <a:lnTo>
                  <a:pt x="8762035" y="303866"/>
                </a:lnTo>
                <a:cubicBezTo>
                  <a:pt x="8780088" y="303866"/>
                  <a:pt x="8794722" y="289232"/>
                  <a:pt x="8794722" y="271179"/>
                </a:cubicBezTo>
                <a:lnTo>
                  <a:pt x="8794722" y="140437"/>
                </a:lnTo>
                <a:cubicBezTo>
                  <a:pt x="8794722" y="122384"/>
                  <a:pt x="8780088" y="107750"/>
                  <a:pt x="8762035" y="107750"/>
                </a:cubicBezTo>
                <a:lnTo>
                  <a:pt x="8615942" y="107750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480887" y="107750"/>
                </a:lnTo>
                <a:cubicBezTo>
                  <a:pt x="8462834" y="107750"/>
                  <a:pt x="8448200" y="122384"/>
                  <a:pt x="8448200" y="140437"/>
                </a:cubicBezTo>
                <a:lnTo>
                  <a:pt x="8448200" y="271179"/>
                </a:lnTo>
                <a:cubicBezTo>
                  <a:pt x="8448200" y="289232"/>
                  <a:pt x="8462834" y="303866"/>
                  <a:pt x="8480887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146093" y="303866"/>
                </a:lnTo>
                <a:cubicBezTo>
                  <a:pt x="164146" y="303866"/>
                  <a:pt x="178780" y="289232"/>
                  <a:pt x="178780" y="271179"/>
                </a:cubicBezTo>
                <a:lnTo>
                  <a:pt x="178780" y="140437"/>
                </a:lnTo>
                <a:cubicBezTo>
                  <a:pt x="178780" y="122384"/>
                  <a:pt x="164146" y="107750"/>
                  <a:pt x="146093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8ED5C860-1E65-6803-7A31-B48D7388BF51}"/>
              </a:ext>
            </a:extLst>
          </p:cNvPr>
          <p:cNvSpPr/>
          <p:nvPr/>
        </p:nvSpPr>
        <p:spPr bwMode="auto">
          <a:xfrm>
            <a:off x="677525" y="4040321"/>
            <a:ext cx="8550950" cy="204277"/>
          </a:xfrm>
          <a:custGeom>
            <a:avLst/>
            <a:gdLst>
              <a:gd name="connsiteX0" fmla="*/ 16314446 w 17229999"/>
              <a:gd name="connsiteY0" fmla="*/ 107750 h 411614"/>
              <a:gd name="connsiteX1" fmla="*/ 16281759 w 17229999"/>
              <a:gd name="connsiteY1" fmla="*/ 140437 h 411614"/>
              <a:gd name="connsiteX2" fmla="*/ 16281759 w 17229999"/>
              <a:gd name="connsiteY2" fmla="*/ 271179 h 411614"/>
              <a:gd name="connsiteX3" fmla="*/ 16314446 w 17229999"/>
              <a:gd name="connsiteY3" fmla="*/ 303866 h 411614"/>
              <a:gd name="connsiteX4" fmla="*/ 16829230 w 17229999"/>
              <a:gd name="connsiteY4" fmla="*/ 303866 h 411614"/>
              <a:gd name="connsiteX5" fmla="*/ 16861917 w 17229999"/>
              <a:gd name="connsiteY5" fmla="*/ 271179 h 411614"/>
              <a:gd name="connsiteX6" fmla="*/ 16861917 w 17229999"/>
              <a:gd name="connsiteY6" fmla="*/ 140437 h 411614"/>
              <a:gd name="connsiteX7" fmla="*/ 16829230 w 17229999"/>
              <a:gd name="connsiteY7" fmla="*/ 107750 h 411614"/>
              <a:gd name="connsiteX8" fmla="*/ 15652190 w 17229999"/>
              <a:gd name="connsiteY8" fmla="*/ 107750 h 411614"/>
              <a:gd name="connsiteX9" fmla="*/ 15619503 w 17229999"/>
              <a:gd name="connsiteY9" fmla="*/ 140437 h 411614"/>
              <a:gd name="connsiteX10" fmla="*/ 15619503 w 17229999"/>
              <a:gd name="connsiteY10" fmla="*/ 271179 h 411614"/>
              <a:gd name="connsiteX11" fmla="*/ 15652190 w 17229999"/>
              <a:gd name="connsiteY11" fmla="*/ 303866 h 411614"/>
              <a:gd name="connsiteX12" fmla="*/ 16166974 w 17229999"/>
              <a:gd name="connsiteY12" fmla="*/ 303866 h 411614"/>
              <a:gd name="connsiteX13" fmla="*/ 16199661 w 17229999"/>
              <a:gd name="connsiteY13" fmla="*/ 271179 h 411614"/>
              <a:gd name="connsiteX14" fmla="*/ 16199661 w 17229999"/>
              <a:gd name="connsiteY14" fmla="*/ 140437 h 411614"/>
              <a:gd name="connsiteX15" fmla="*/ 16166974 w 17229999"/>
              <a:gd name="connsiteY15" fmla="*/ 107750 h 411614"/>
              <a:gd name="connsiteX16" fmla="*/ 14989934 w 17229999"/>
              <a:gd name="connsiteY16" fmla="*/ 107750 h 411614"/>
              <a:gd name="connsiteX17" fmla="*/ 14957247 w 17229999"/>
              <a:gd name="connsiteY17" fmla="*/ 140437 h 411614"/>
              <a:gd name="connsiteX18" fmla="*/ 14957247 w 17229999"/>
              <a:gd name="connsiteY18" fmla="*/ 271179 h 411614"/>
              <a:gd name="connsiteX19" fmla="*/ 14989934 w 17229999"/>
              <a:gd name="connsiteY19" fmla="*/ 303866 h 411614"/>
              <a:gd name="connsiteX20" fmla="*/ 15504718 w 17229999"/>
              <a:gd name="connsiteY20" fmla="*/ 303866 h 411614"/>
              <a:gd name="connsiteX21" fmla="*/ 15537405 w 17229999"/>
              <a:gd name="connsiteY21" fmla="*/ 271179 h 411614"/>
              <a:gd name="connsiteX22" fmla="*/ 15537405 w 17229999"/>
              <a:gd name="connsiteY22" fmla="*/ 140437 h 411614"/>
              <a:gd name="connsiteX23" fmla="*/ 15504718 w 17229999"/>
              <a:gd name="connsiteY23" fmla="*/ 107750 h 411614"/>
              <a:gd name="connsiteX24" fmla="*/ 14327678 w 17229999"/>
              <a:gd name="connsiteY24" fmla="*/ 107750 h 411614"/>
              <a:gd name="connsiteX25" fmla="*/ 14294991 w 17229999"/>
              <a:gd name="connsiteY25" fmla="*/ 140437 h 411614"/>
              <a:gd name="connsiteX26" fmla="*/ 14294991 w 17229999"/>
              <a:gd name="connsiteY26" fmla="*/ 271179 h 411614"/>
              <a:gd name="connsiteX27" fmla="*/ 14327678 w 17229999"/>
              <a:gd name="connsiteY27" fmla="*/ 303866 h 411614"/>
              <a:gd name="connsiteX28" fmla="*/ 14842462 w 17229999"/>
              <a:gd name="connsiteY28" fmla="*/ 303866 h 411614"/>
              <a:gd name="connsiteX29" fmla="*/ 14875149 w 17229999"/>
              <a:gd name="connsiteY29" fmla="*/ 271179 h 411614"/>
              <a:gd name="connsiteX30" fmla="*/ 14875149 w 17229999"/>
              <a:gd name="connsiteY30" fmla="*/ 140437 h 411614"/>
              <a:gd name="connsiteX31" fmla="*/ 14842462 w 17229999"/>
              <a:gd name="connsiteY31" fmla="*/ 107750 h 411614"/>
              <a:gd name="connsiteX32" fmla="*/ 13665422 w 17229999"/>
              <a:gd name="connsiteY32" fmla="*/ 107750 h 411614"/>
              <a:gd name="connsiteX33" fmla="*/ 13632735 w 17229999"/>
              <a:gd name="connsiteY33" fmla="*/ 140437 h 411614"/>
              <a:gd name="connsiteX34" fmla="*/ 13632735 w 17229999"/>
              <a:gd name="connsiteY34" fmla="*/ 271179 h 411614"/>
              <a:gd name="connsiteX35" fmla="*/ 13665422 w 17229999"/>
              <a:gd name="connsiteY35" fmla="*/ 303866 h 411614"/>
              <a:gd name="connsiteX36" fmla="*/ 14180206 w 17229999"/>
              <a:gd name="connsiteY36" fmla="*/ 303866 h 411614"/>
              <a:gd name="connsiteX37" fmla="*/ 14212893 w 17229999"/>
              <a:gd name="connsiteY37" fmla="*/ 271179 h 411614"/>
              <a:gd name="connsiteX38" fmla="*/ 14212893 w 17229999"/>
              <a:gd name="connsiteY38" fmla="*/ 140437 h 411614"/>
              <a:gd name="connsiteX39" fmla="*/ 14180206 w 17229999"/>
              <a:gd name="connsiteY39" fmla="*/ 107750 h 411614"/>
              <a:gd name="connsiteX40" fmla="*/ 13003166 w 17229999"/>
              <a:gd name="connsiteY40" fmla="*/ 107750 h 411614"/>
              <a:gd name="connsiteX41" fmla="*/ 12970479 w 17229999"/>
              <a:gd name="connsiteY41" fmla="*/ 140437 h 411614"/>
              <a:gd name="connsiteX42" fmla="*/ 12970479 w 17229999"/>
              <a:gd name="connsiteY42" fmla="*/ 271179 h 411614"/>
              <a:gd name="connsiteX43" fmla="*/ 13003166 w 17229999"/>
              <a:gd name="connsiteY43" fmla="*/ 303866 h 411614"/>
              <a:gd name="connsiteX44" fmla="*/ 13517950 w 17229999"/>
              <a:gd name="connsiteY44" fmla="*/ 303866 h 411614"/>
              <a:gd name="connsiteX45" fmla="*/ 13550637 w 17229999"/>
              <a:gd name="connsiteY45" fmla="*/ 271179 h 411614"/>
              <a:gd name="connsiteX46" fmla="*/ 13550637 w 17229999"/>
              <a:gd name="connsiteY46" fmla="*/ 140437 h 411614"/>
              <a:gd name="connsiteX47" fmla="*/ 13517950 w 17229999"/>
              <a:gd name="connsiteY47" fmla="*/ 107750 h 411614"/>
              <a:gd name="connsiteX48" fmla="*/ 12340910 w 17229999"/>
              <a:gd name="connsiteY48" fmla="*/ 107750 h 411614"/>
              <a:gd name="connsiteX49" fmla="*/ 12308223 w 17229999"/>
              <a:gd name="connsiteY49" fmla="*/ 140437 h 411614"/>
              <a:gd name="connsiteX50" fmla="*/ 12308223 w 17229999"/>
              <a:gd name="connsiteY50" fmla="*/ 271179 h 411614"/>
              <a:gd name="connsiteX51" fmla="*/ 12340910 w 17229999"/>
              <a:gd name="connsiteY51" fmla="*/ 303866 h 411614"/>
              <a:gd name="connsiteX52" fmla="*/ 12855694 w 17229999"/>
              <a:gd name="connsiteY52" fmla="*/ 303866 h 411614"/>
              <a:gd name="connsiteX53" fmla="*/ 12888381 w 17229999"/>
              <a:gd name="connsiteY53" fmla="*/ 271179 h 411614"/>
              <a:gd name="connsiteX54" fmla="*/ 12888381 w 17229999"/>
              <a:gd name="connsiteY54" fmla="*/ 140437 h 411614"/>
              <a:gd name="connsiteX55" fmla="*/ 12855694 w 17229999"/>
              <a:gd name="connsiteY55" fmla="*/ 107750 h 411614"/>
              <a:gd name="connsiteX56" fmla="*/ 11678655 w 17229999"/>
              <a:gd name="connsiteY56" fmla="*/ 107750 h 411614"/>
              <a:gd name="connsiteX57" fmla="*/ 11645968 w 17229999"/>
              <a:gd name="connsiteY57" fmla="*/ 140437 h 411614"/>
              <a:gd name="connsiteX58" fmla="*/ 11645968 w 17229999"/>
              <a:gd name="connsiteY58" fmla="*/ 271179 h 411614"/>
              <a:gd name="connsiteX59" fmla="*/ 11678655 w 17229999"/>
              <a:gd name="connsiteY59" fmla="*/ 303866 h 411614"/>
              <a:gd name="connsiteX60" fmla="*/ 12193438 w 17229999"/>
              <a:gd name="connsiteY60" fmla="*/ 303866 h 411614"/>
              <a:gd name="connsiteX61" fmla="*/ 12226125 w 17229999"/>
              <a:gd name="connsiteY61" fmla="*/ 271179 h 411614"/>
              <a:gd name="connsiteX62" fmla="*/ 12226125 w 17229999"/>
              <a:gd name="connsiteY62" fmla="*/ 140437 h 411614"/>
              <a:gd name="connsiteX63" fmla="*/ 12193438 w 17229999"/>
              <a:gd name="connsiteY63" fmla="*/ 107750 h 411614"/>
              <a:gd name="connsiteX64" fmla="*/ 11016399 w 17229999"/>
              <a:gd name="connsiteY64" fmla="*/ 107750 h 411614"/>
              <a:gd name="connsiteX65" fmla="*/ 10983712 w 17229999"/>
              <a:gd name="connsiteY65" fmla="*/ 140437 h 411614"/>
              <a:gd name="connsiteX66" fmla="*/ 10983712 w 17229999"/>
              <a:gd name="connsiteY66" fmla="*/ 271179 h 411614"/>
              <a:gd name="connsiteX67" fmla="*/ 11016399 w 17229999"/>
              <a:gd name="connsiteY67" fmla="*/ 303866 h 411614"/>
              <a:gd name="connsiteX68" fmla="*/ 11531183 w 17229999"/>
              <a:gd name="connsiteY68" fmla="*/ 303866 h 411614"/>
              <a:gd name="connsiteX69" fmla="*/ 11563870 w 17229999"/>
              <a:gd name="connsiteY69" fmla="*/ 271179 h 411614"/>
              <a:gd name="connsiteX70" fmla="*/ 11563870 w 17229999"/>
              <a:gd name="connsiteY70" fmla="*/ 140437 h 411614"/>
              <a:gd name="connsiteX71" fmla="*/ 11531183 w 17229999"/>
              <a:gd name="connsiteY71" fmla="*/ 107750 h 411614"/>
              <a:gd name="connsiteX72" fmla="*/ 10354143 w 17229999"/>
              <a:gd name="connsiteY72" fmla="*/ 107750 h 411614"/>
              <a:gd name="connsiteX73" fmla="*/ 10321456 w 17229999"/>
              <a:gd name="connsiteY73" fmla="*/ 140437 h 411614"/>
              <a:gd name="connsiteX74" fmla="*/ 10321456 w 17229999"/>
              <a:gd name="connsiteY74" fmla="*/ 271179 h 411614"/>
              <a:gd name="connsiteX75" fmla="*/ 10354143 w 17229999"/>
              <a:gd name="connsiteY75" fmla="*/ 303866 h 411614"/>
              <a:gd name="connsiteX76" fmla="*/ 10868927 w 17229999"/>
              <a:gd name="connsiteY76" fmla="*/ 303866 h 411614"/>
              <a:gd name="connsiteX77" fmla="*/ 10901614 w 17229999"/>
              <a:gd name="connsiteY77" fmla="*/ 271179 h 411614"/>
              <a:gd name="connsiteX78" fmla="*/ 10901614 w 17229999"/>
              <a:gd name="connsiteY78" fmla="*/ 140437 h 411614"/>
              <a:gd name="connsiteX79" fmla="*/ 10868927 w 17229999"/>
              <a:gd name="connsiteY79" fmla="*/ 107750 h 411614"/>
              <a:gd name="connsiteX80" fmla="*/ 9691887 w 17229999"/>
              <a:gd name="connsiteY80" fmla="*/ 107750 h 411614"/>
              <a:gd name="connsiteX81" fmla="*/ 9659200 w 17229999"/>
              <a:gd name="connsiteY81" fmla="*/ 140437 h 411614"/>
              <a:gd name="connsiteX82" fmla="*/ 9659200 w 17229999"/>
              <a:gd name="connsiteY82" fmla="*/ 271179 h 411614"/>
              <a:gd name="connsiteX83" fmla="*/ 9691887 w 17229999"/>
              <a:gd name="connsiteY83" fmla="*/ 303866 h 411614"/>
              <a:gd name="connsiteX84" fmla="*/ 10206670 w 17229999"/>
              <a:gd name="connsiteY84" fmla="*/ 303866 h 411614"/>
              <a:gd name="connsiteX85" fmla="*/ 10239358 w 17229999"/>
              <a:gd name="connsiteY85" fmla="*/ 271179 h 411614"/>
              <a:gd name="connsiteX86" fmla="*/ 10239358 w 17229999"/>
              <a:gd name="connsiteY86" fmla="*/ 140437 h 411614"/>
              <a:gd name="connsiteX87" fmla="*/ 10206670 w 17229999"/>
              <a:gd name="connsiteY87" fmla="*/ 107750 h 411614"/>
              <a:gd name="connsiteX88" fmla="*/ 9029630 w 17229999"/>
              <a:gd name="connsiteY88" fmla="*/ 107750 h 411614"/>
              <a:gd name="connsiteX89" fmla="*/ 8996943 w 17229999"/>
              <a:gd name="connsiteY89" fmla="*/ 140437 h 411614"/>
              <a:gd name="connsiteX90" fmla="*/ 8996943 w 17229999"/>
              <a:gd name="connsiteY90" fmla="*/ 271179 h 411614"/>
              <a:gd name="connsiteX91" fmla="*/ 9029630 w 17229999"/>
              <a:gd name="connsiteY91" fmla="*/ 303866 h 411614"/>
              <a:gd name="connsiteX92" fmla="*/ 9544414 w 17229999"/>
              <a:gd name="connsiteY92" fmla="*/ 303866 h 411614"/>
              <a:gd name="connsiteX93" fmla="*/ 9577101 w 17229999"/>
              <a:gd name="connsiteY93" fmla="*/ 271179 h 411614"/>
              <a:gd name="connsiteX94" fmla="*/ 9577101 w 17229999"/>
              <a:gd name="connsiteY94" fmla="*/ 140437 h 411614"/>
              <a:gd name="connsiteX95" fmla="*/ 9544414 w 17229999"/>
              <a:gd name="connsiteY95" fmla="*/ 107750 h 411614"/>
              <a:gd name="connsiteX96" fmla="*/ 7698504 w 17229999"/>
              <a:gd name="connsiteY96" fmla="*/ 107750 h 411614"/>
              <a:gd name="connsiteX97" fmla="*/ 7665817 w 17229999"/>
              <a:gd name="connsiteY97" fmla="*/ 140437 h 411614"/>
              <a:gd name="connsiteX98" fmla="*/ 7665817 w 17229999"/>
              <a:gd name="connsiteY98" fmla="*/ 271179 h 411614"/>
              <a:gd name="connsiteX99" fmla="*/ 7698504 w 17229999"/>
              <a:gd name="connsiteY99" fmla="*/ 303866 h 411614"/>
              <a:gd name="connsiteX100" fmla="*/ 8213288 w 17229999"/>
              <a:gd name="connsiteY100" fmla="*/ 303866 h 411614"/>
              <a:gd name="connsiteX101" fmla="*/ 8245975 w 17229999"/>
              <a:gd name="connsiteY101" fmla="*/ 271179 h 411614"/>
              <a:gd name="connsiteX102" fmla="*/ 8245975 w 17229999"/>
              <a:gd name="connsiteY102" fmla="*/ 140437 h 411614"/>
              <a:gd name="connsiteX103" fmla="*/ 8213288 w 17229999"/>
              <a:gd name="connsiteY103" fmla="*/ 107750 h 411614"/>
              <a:gd name="connsiteX104" fmla="*/ 7036248 w 17229999"/>
              <a:gd name="connsiteY104" fmla="*/ 107750 h 411614"/>
              <a:gd name="connsiteX105" fmla="*/ 7003561 w 17229999"/>
              <a:gd name="connsiteY105" fmla="*/ 140437 h 411614"/>
              <a:gd name="connsiteX106" fmla="*/ 7003561 w 17229999"/>
              <a:gd name="connsiteY106" fmla="*/ 271179 h 411614"/>
              <a:gd name="connsiteX107" fmla="*/ 7036248 w 17229999"/>
              <a:gd name="connsiteY107" fmla="*/ 303866 h 411614"/>
              <a:gd name="connsiteX108" fmla="*/ 7551032 w 17229999"/>
              <a:gd name="connsiteY108" fmla="*/ 303866 h 411614"/>
              <a:gd name="connsiteX109" fmla="*/ 7583719 w 17229999"/>
              <a:gd name="connsiteY109" fmla="*/ 271179 h 411614"/>
              <a:gd name="connsiteX110" fmla="*/ 7583719 w 17229999"/>
              <a:gd name="connsiteY110" fmla="*/ 140437 h 411614"/>
              <a:gd name="connsiteX111" fmla="*/ 7551032 w 17229999"/>
              <a:gd name="connsiteY111" fmla="*/ 107750 h 411614"/>
              <a:gd name="connsiteX112" fmla="*/ 6373992 w 17229999"/>
              <a:gd name="connsiteY112" fmla="*/ 107750 h 411614"/>
              <a:gd name="connsiteX113" fmla="*/ 6341305 w 17229999"/>
              <a:gd name="connsiteY113" fmla="*/ 140437 h 411614"/>
              <a:gd name="connsiteX114" fmla="*/ 6341305 w 17229999"/>
              <a:gd name="connsiteY114" fmla="*/ 271179 h 411614"/>
              <a:gd name="connsiteX115" fmla="*/ 6373992 w 17229999"/>
              <a:gd name="connsiteY115" fmla="*/ 303866 h 411614"/>
              <a:gd name="connsiteX116" fmla="*/ 6888776 w 17229999"/>
              <a:gd name="connsiteY116" fmla="*/ 303866 h 411614"/>
              <a:gd name="connsiteX117" fmla="*/ 6921463 w 17229999"/>
              <a:gd name="connsiteY117" fmla="*/ 271179 h 411614"/>
              <a:gd name="connsiteX118" fmla="*/ 6921463 w 17229999"/>
              <a:gd name="connsiteY118" fmla="*/ 140437 h 411614"/>
              <a:gd name="connsiteX119" fmla="*/ 6888776 w 17229999"/>
              <a:gd name="connsiteY119" fmla="*/ 107750 h 411614"/>
              <a:gd name="connsiteX120" fmla="*/ 5711736 w 17229999"/>
              <a:gd name="connsiteY120" fmla="*/ 107750 h 411614"/>
              <a:gd name="connsiteX121" fmla="*/ 5679049 w 17229999"/>
              <a:gd name="connsiteY121" fmla="*/ 140437 h 411614"/>
              <a:gd name="connsiteX122" fmla="*/ 5679049 w 17229999"/>
              <a:gd name="connsiteY122" fmla="*/ 271179 h 411614"/>
              <a:gd name="connsiteX123" fmla="*/ 5711736 w 17229999"/>
              <a:gd name="connsiteY123" fmla="*/ 303866 h 411614"/>
              <a:gd name="connsiteX124" fmla="*/ 6226520 w 17229999"/>
              <a:gd name="connsiteY124" fmla="*/ 303866 h 411614"/>
              <a:gd name="connsiteX125" fmla="*/ 6259207 w 17229999"/>
              <a:gd name="connsiteY125" fmla="*/ 271179 h 411614"/>
              <a:gd name="connsiteX126" fmla="*/ 6259207 w 17229999"/>
              <a:gd name="connsiteY126" fmla="*/ 140437 h 411614"/>
              <a:gd name="connsiteX127" fmla="*/ 6226520 w 17229999"/>
              <a:gd name="connsiteY127" fmla="*/ 107750 h 411614"/>
              <a:gd name="connsiteX128" fmla="*/ 5049480 w 17229999"/>
              <a:gd name="connsiteY128" fmla="*/ 107750 h 411614"/>
              <a:gd name="connsiteX129" fmla="*/ 5016793 w 17229999"/>
              <a:gd name="connsiteY129" fmla="*/ 140437 h 411614"/>
              <a:gd name="connsiteX130" fmla="*/ 5016793 w 17229999"/>
              <a:gd name="connsiteY130" fmla="*/ 271179 h 411614"/>
              <a:gd name="connsiteX131" fmla="*/ 5049480 w 17229999"/>
              <a:gd name="connsiteY131" fmla="*/ 303866 h 411614"/>
              <a:gd name="connsiteX132" fmla="*/ 5564264 w 17229999"/>
              <a:gd name="connsiteY132" fmla="*/ 303866 h 411614"/>
              <a:gd name="connsiteX133" fmla="*/ 5596951 w 17229999"/>
              <a:gd name="connsiteY133" fmla="*/ 271179 h 411614"/>
              <a:gd name="connsiteX134" fmla="*/ 5596951 w 17229999"/>
              <a:gd name="connsiteY134" fmla="*/ 140437 h 411614"/>
              <a:gd name="connsiteX135" fmla="*/ 5564264 w 17229999"/>
              <a:gd name="connsiteY135" fmla="*/ 107750 h 411614"/>
              <a:gd name="connsiteX136" fmla="*/ 4387224 w 17229999"/>
              <a:gd name="connsiteY136" fmla="*/ 107750 h 411614"/>
              <a:gd name="connsiteX137" fmla="*/ 4354537 w 17229999"/>
              <a:gd name="connsiteY137" fmla="*/ 140437 h 411614"/>
              <a:gd name="connsiteX138" fmla="*/ 4354537 w 17229999"/>
              <a:gd name="connsiteY138" fmla="*/ 271179 h 411614"/>
              <a:gd name="connsiteX139" fmla="*/ 4387224 w 17229999"/>
              <a:gd name="connsiteY139" fmla="*/ 303866 h 411614"/>
              <a:gd name="connsiteX140" fmla="*/ 4902008 w 17229999"/>
              <a:gd name="connsiteY140" fmla="*/ 303866 h 411614"/>
              <a:gd name="connsiteX141" fmla="*/ 4934695 w 17229999"/>
              <a:gd name="connsiteY141" fmla="*/ 271179 h 411614"/>
              <a:gd name="connsiteX142" fmla="*/ 4934695 w 17229999"/>
              <a:gd name="connsiteY142" fmla="*/ 140437 h 411614"/>
              <a:gd name="connsiteX143" fmla="*/ 4902008 w 17229999"/>
              <a:gd name="connsiteY143" fmla="*/ 107750 h 411614"/>
              <a:gd name="connsiteX144" fmla="*/ 3724968 w 17229999"/>
              <a:gd name="connsiteY144" fmla="*/ 107750 h 411614"/>
              <a:gd name="connsiteX145" fmla="*/ 3692281 w 17229999"/>
              <a:gd name="connsiteY145" fmla="*/ 140437 h 411614"/>
              <a:gd name="connsiteX146" fmla="*/ 3692281 w 17229999"/>
              <a:gd name="connsiteY146" fmla="*/ 271179 h 411614"/>
              <a:gd name="connsiteX147" fmla="*/ 3724968 w 17229999"/>
              <a:gd name="connsiteY147" fmla="*/ 303866 h 411614"/>
              <a:gd name="connsiteX148" fmla="*/ 4239752 w 17229999"/>
              <a:gd name="connsiteY148" fmla="*/ 303866 h 411614"/>
              <a:gd name="connsiteX149" fmla="*/ 4272439 w 17229999"/>
              <a:gd name="connsiteY149" fmla="*/ 271179 h 411614"/>
              <a:gd name="connsiteX150" fmla="*/ 4272439 w 17229999"/>
              <a:gd name="connsiteY150" fmla="*/ 140437 h 411614"/>
              <a:gd name="connsiteX151" fmla="*/ 4239752 w 17229999"/>
              <a:gd name="connsiteY151" fmla="*/ 107750 h 411614"/>
              <a:gd name="connsiteX152" fmla="*/ 3062713 w 17229999"/>
              <a:gd name="connsiteY152" fmla="*/ 107750 h 411614"/>
              <a:gd name="connsiteX153" fmla="*/ 3030026 w 17229999"/>
              <a:gd name="connsiteY153" fmla="*/ 140437 h 411614"/>
              <a:gd name="connsiteX154" fmla="*/ 3030026 w 17229999"/>
              <a:gd name="connsiteY154" fmla="*/ 271179 h 411614"/>
              <a:gd name="connsiteX155" fmla="*/ 3062713 w 17229999"/>
              <a:gd name="connsiteY155" fmla="*/ 303866 h 411614"/>
              <a:gd name="connsiteX156" fmla="*/ 3577496 w 17229999"/>
              <a:gd name="connsiteY156" fmla="*/ 303866 h 411614"/>
              <a:gd name="connsiteX157" fmla="*/ 3610183 w 17229999"/>
              <a:gd name="connsiteY157" fmla="*/ 271179 h 411614"/>
              <a:gd name="connsiteX158" fmla="*/ 3610183 w 17229999"/>
              <a:gd name="connsiteY158" fmla="*/ 140437 h 411614"/>
              <a:gd name="connsiteX159" fmla="*/ 3577496 w 17229999"/>
              <a:gd name="connsiteY159" fmla="*/ 107750 h 411614"/>
              <a:gd name="connsiteX160" fmla="*/ 2400457 w 17229999"/>
              <a:gd name="connsiteY160" fmla="*/ 107750 h 411614"/>
              <a:gd name="connsiteX161" fmla="*/ 2367770 w 17229999"/>
              <a:gd name="connsiteY161" fmla="*/ 140437 h 411614"/>
              <a:gd name="connsiteX162" fmla="*/ 2367770 w 17229999"/>
              <a:gd name="connsiteY162" fmla="*/ 271179 h 411614"/>
              <a:gd name="connsiteX163" fmla="*/ 2400457 w 17229999"/>
              <a:gd name="connsiteY163" fmla="*/ 303866 h 411614"/>
              <a:gd name="connsiteX164" fmla="*/ 2915241 w 17229999"/>
              <a:gd name="connsiteY164" fmla="*/ 303866 h 411614"/>
              <a:gd name="connsiteX165" fmla="*/ 2947928 w 17229999"/>
              <a:gd name="connsiteY165" fmla="*/ 271179 h 411614"/>
              <a:gd name="connsiteX166" fmla="*/ 2947928 w 17229999"/>
              <a:gd name="connsiteY166" fmla="*/ 140437 h 411614"/>
              <a:gd name="connsiteX167" fmla="*/ 2915241 w 17229999"/>
              <a:gd name="connsiteY167" fmla="*/ 107750 h 411614"/>
              <a:gd name="connsiteX168" fmla="*/ 1738201 w 17229999"/>
              <a:gd name="connsiteY168" fmla="*/ 107750 h 411614"/>
              <a:gd name="connsiteX169" fmla="*/ 1705514 w 17229999"/>
              <a:gd name="connsiteY169" fmla="*/ 140437 h 411614"/>
              <a:gd name="connsiteX170" fmla="*/ 1705514 w 17229999"/>
              <a:gd name="connsiteY170" fmla="*/ 271179 h 411614"/>
              <a:gd name="connsiteX171" fmla="*/ 1738201 w 17229999"/>
              <a:gd name="connsiteY171" fmla="*/ 303866 h 411614"/>
              <a:gd name="connsiteX172" fmla="*/ 2252985 w 17229999"/>
              <a:gd name="connsiteY172" fmla="*/ 303866 h 411614"/>
              <a:gd name="connsiteX173" fmla="*/ 2285672 w 17229999"/>
              <a:gd name="connsiteY173" fmla="*/ 271179 h 411614"/>
              <a:gd name="connsiteX174" fmla="*/ 2285672 w 17229999"/>
              <a:gd name="connsiteY174" fmla="*/ 140437 h 411614"/>
              <a:gd name="connsiteX175" fmla="*/ 2252985 w 17229999"/>
              <a:gd name="connsiteY175" fmla="*/ 107750 h 411614"/>
              <a:gd name="connsiteX176" fmla="*/ 1075945 w 17229999"/>
              <a:gd name="connsiteY176" fmla="*/ 107750 h 411614"/>
              <a:gd name="connsiteX177" fmla="*/ 1043258 w 17229999"/>
              <a:gd name="connsiteY177" fmla="*/ 140437 h 411614"/>
              <a:gd name="connsiteX178" fmla="*/ 1043258 w 17229999"/>
              <a:gd name="connsiteY178" fmla="*/ 271179 h 411614"/>
              <a:gd name="connsiteX179" fmla="*/ 1075945 w 17229999"/>
              <a:gd name="connsiteY179" fmla="*/ 303866 h 411614"/>
              <a:gd name="connsiteX180" fmla="*/ 1590728 w 17229999"/>
              <a:gd name="connsiteY180" fmla="*/ 303866 h 411614"/>
              <a:gd name="connsiteX181" fmla="*/ 1623416 w 17229999"/>
              <a:gd name="connsiteY181" fmla="*/ 271179 h 411614"/>
              <a:gd name="connsiteX182" fmla="*/ 1623416 w 17229999"/>
              <a:gd name="connsiteY182" fmla="*/ 140437 h 411614"/>
              <a:gd name="connsiteX183" fmla="*/ 1590728 w 17229999"/>
              <a:gd name="connsiteY183" fmla="*/ 107750 h 411614"/>
              <a:gd name="connsiteX184" fmla="*/ 413688 w 17229999"/>
              <a:gd name="connsiteY184" fmla="*/ 107750 h 411614"/>
              <a:gd name="connsiteX185" fmla="*/ 381001 w 17229999"/>
              <a:gd name="connsiteY185" fmla="*/ 140437 h 411614"/>
              <a:gd name="connsiteX186" fmla="*/ 381001 w 17229999"/>
              <a:gd name="connsiteY186" fmla="*/ 271179 h 411614"/>
              <a:gd name="connsiteX187" fmla="*/ 413688 w 17229999"/>
              <a:gd name="connsiteY187" fmla="*/ 303866 h 411614"/>
              <a:gd name="connsiteX188" fmla="*/ 928472 w 17229999"/>
              <a:gd name="connsiteY188" fmla="*/ 303866 h 411614"/>
              <a:gd name="connsiteX189" fmla="*/ 961159 w 17229999"/>
              <a:gd name="connsiteY189" fmla="*/ 271179 h 411614"/>
              <a:gd name="connsiteX190" fmla="*/ 961159 w 17229999"/>
              <a:gd name="connsiteY190" fmla="*/ 140437 h 411614"/>
              <a:gd name="connsiteX191" fmla="*/ 928472 w 17229999"/>
              <a:gd name="connsiteY191" fmla="*/ 107750 h 411614"/>
              <a:gd name="connsiteX192" fmla="*/ 8615942 w 17229999"/>
              <a:gd name="connsiteY192" fmla="*/ 0 h 411614"/>
              <a:gd name="connsiteX193" fmla="*/ 17229999 w 17229999"/>
              <a:gd name="connsiteY193" fmla="*/ 0 h 411614"/>
              <a:gd name="connsiteX194" fmla="*/ 17229999 w 17229999"/>
              <a:gd name="connsiteY194" fmla="*/ 107750 h 411614"/>
              <a:gd name="connsiteX195" fmla="*/ 16976704 w 17229999"/>
              <a:gd name="connsiteY195" fmla="*/ 107750 h 411614"/>
              <a:gd name="connsiteX196" fmla="*/ 16944017 w 17229999"/>
              <a:gd name="connsiteY196" fmla="*/ 140437 h 411614"/>
              <a:gd name="connsiteX197" fmla="*/ 16944017 w 17229999"/>
              <a:gd name="connsiteY197" fmla="*/ 271179 h 411614"/>
              <a:gd name="connsiteX198" fmla="*/ 16976704 w 17229999"/>
              <a:gd name="connsiteY198" fmla="*/ 303866 h 411614"/>
              <a:gd name="connsiteX199" fmla="*/ 17229999 w 17229999"/>
              <a:gd name="connsiteY199" fmla="*/ 303866 h 411614"/>
              <a:gd name="connsiteX200" fmla="*/ 17229999 w 17229999"/>
              <a:gd name="connsiteY200" fmla="*/ 411614 h 411614"/>
              <a:gd name="connsiteX201" fmla="*/ 8615942 w 17229999"/>
              <a:gd name="connsiteY201" fmla="*/ 411614 h 411614"/>
              <a:gd name="connsiteX202" fmla="*/ 8615942 w 17229999"/>
              <a:gd name="connsiteY202" fmla="*/ 303866 h 411614"/>
              <a:gd name="connsiteX203" fmla="*/ 8882159 w 17229999"/>
              <a:gd name="connsiteY203" fmla="*/ 303866 h 411614"/>
              <a:gd name="connsiteX204" fmla="*/ 8914846 w 17229999"/>
              <a:gd name="connsiteY204" fmla="*/ 271179 h 411614"/>
              <a:gd name="connsiteX205" fmla="*/ 8914846 w 17229999"/>
              <a:gd name="connsiteY205" fmla="*/ 140437 h 411614"/>
              <a:gd name="connsiteX206" fmla="*/ 8882159 w 17229999"/>
              <a:gd name="connsiteY206" fmla="*/ 107750 h 411614"/>
              <a:gd name="connsiteX207" fmla="*/ 8615942 w 17229999"/>
              <a:gd name="connsiteY207" fmla="*/ 107750 h 411614"/>
              <a:gd name="connsiteX208" fmla="*/ 0 w 17229999"/>
              <a:gd name="connsiteY208" fmla="*/ 0 h 411614"/>
              <a:gd name="connsiteX209" fmla="*/ 8614057 w 17229999"/>
              <a:gd name="connsiteY209" fmla="*/ 0 h 411614"/>
              <a:gd name="connsiteX210" fmla="*/ 8614057 w 17229999"/>
              <a:gd name="connsiteY210" fmla="*/ 107750 h 411614"/>
              <a:gd name="connsiteX211" fmla="*/ 8360762 w 17229999"/>
              <a:gd name="connsiteY211" fmla="*/ 107750 h 411614"/>
              <a:gd name="connsiteX212" fmla="*/ 8328075 w 17229999"/>
              <a:gd name="connsiteY212" fmla="*/ 140437 h 411614"/>
              <a:gd name="connsiteX213" fmla="*/ 8328075 w 17229999"/>
              <a:gd name="connsiteY213" fmla="*/ 271179 h 411614"/>
              <a:gd name="connsiteX214" fmla="*/ 8360762 w 17229999"/>
              <a:gd name="connsiteY214" fmla="*/ 303866 h 411614"/>
              <a:gd name="connsiteX215" fmla="*/ 8614057 w 17229999"/>
              <a:gd name="connsiteY215" fmla="*/ 303866 h 411614"/>
              <a:gd name="connsiteX216" fmla="*/ 8614057 w 17229999"/>
              <a:gd name="connsiteY216" fmla="*/ 411614 h 411614"/>
              <a:gd name="connsiteX217" fmla="*/ 0 w 17229999"/>
              <a:gd name="connsiteY217" fmla="*/ 411614 h 411614"/>
              <a:gd name="connsiteX218" fmla="*/ 0 w 17229999"/>
              <a:gd name="connsiteY218" fmla="*/ 303866 h 411614"/>
              <a:gd name="connsiteX219" fmla="*/ 266217 w 17229999"/>
              <a:gd name="connsiteY219" fmla="*/ 303866 h 411614"/>
              <a:gd name="connsiteX220" fmla="*/ 298904 w 17229999"/>
              <a:gd name="connsiteY220" fmla="*/ 271179 h 411614"/>
              <a:gd name="connsiteX221" fmla="*/ 298904 w 17229999"/>
              <a:gd name="connsiteY221" fmla="*/ 140437 h 411614"/>
              <a:gd name="connsiteX222" fmla="*/ 266217 w 17229999"/>
              <a:gd name="connsiteY222" fmla="*/ 107750 h 411614"/>
              <a:gd name="connsiteX223" fmla="*/ 0 w 17229999"/>
              <a:gd name="connsiteY223" fmla="*/ 107750 h 4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</a:cxnLst>
            <a:rect l="l" t="t" r="r" b="b"/>
            <a:pathLst>
              <a:path w="17229999" h="411614">
                <a:moveTo>
                  <a:pt x="16314446" y="107750"/>
                </a:moveTo>
                <a:cubicBezTo>
                  <a:pt x="16296393" y="107750"/>
                  <a:pt x="16281759" y="122384"/>
                  <a:pt x="16281759" y="140437"/>
                </a:cubicBezTo>
                <a:lnTo>
                  <a:pt x="16281759" y="271179"/>
                </a:lnTo>
                <a:cubicBezTo>
                  <a:pt x="16281759" y="289232"/>
                  <a:pt x="16296393" y="303866"/>
                  <a:pt x="16314446" y="303866"/>
                </a:cubicBezTo>
                <a:lnTo>
                  <a:pt x="16829230" y="303866"/>
                </a:lnTo>
                <a:cubicBezTo>
                  <a:pt x="16847283" y="303866"/>
                  <a:pt x="16861917" y="289232"/>
                  <a:pt x="16861917" y="271179"/>
                </a:cubicBezTo>
                <a:lnTo>
                  <a:pt x="16861917" y="140437"/>
                </a:lnTo>
                <a:cubicBezTo>
                  <a:pt x="16861917" y="122384"/>
                  <a:pt x="16847283" y="107750"/>
                  <a:pt x="16829230" y="107750"/>
                </a:cubicBezTo>
                <a:close/>
                <a:moveTo>
                  <a:pt x="15652190" y="107750"/>
                </a:moveTo>
                <a:cubicBezTo>
                  <a:pt x="15634137" y="107750"/>
                  <a:pt x="15619503" y="122384"/>
                  <a:pt x="15619503" y="140437"/>
                </a:cubicBezTo>
                <a:lnTo>
                  <a:pt x="15619503" y="271179"/>
                </a:lnTo>
                <a:cubicBezTo>
                  <a:pt x="15619503" y="289232"/>
                  <a:pt x="15634137" y="303866"/>
                  <a:pt x="15652190" y="303866"/>
                </a:cubicBezTo>
                <a:lnTo>
                  <a:pt x="16166974" y="303866"/>
                </a:lnTo>
                <a:cubicBezTo>
                  <a:pt x="16185027" y="303866"/>
                  <a:pt x="16199661" y="289232"/>
                  <a:pt x="16199661" y="271179"/>
                </a:cubicBezTo>
                <a:lnTo>
                  <a:pt x="16199661" y="140437"/>
                </a:lnTo>
                <a:cubicBezTo>
                  <a:pt x="16199661" y="122384"/>
                  <a:pt x="16185027" y="107750"/>
                  <a:pt x="16166974" y="107750"/>
                </a:cubicBezTo>
                <a:close/>
                <a:moveTo>
                  <a:pt x="14989934" y="107750"/>
                </a:moveTo>
                <a:cubicBezTo>
                  <a:pt x="14971881" y="107750"/>
                  <a:pt x="14957247" y="122384"/>
                  <a:pt x="14957247" y="140437"/>
                </a:cubicBezTo>
                <a:lnTo>
                  <a:pt x="14957247" y="271179"/>
                </a:lnTo>
                <a:cubicBezTo>
                  <a:pt x="14957247" y="289232"/>
                  <a:pt x="14971881" y="303866"/>
                  <a:pt x="14989934" y="303866"/>
                </a:cubicBezTo>
                <a:lnTo>
                  <a:pt x="15504718" y="303866"/>
                </a:lnTo>
                <a:cubicBezTo>
                  <a:pt x="15522771" y="303866"/>
                  <a:pt x="15537405" y="289232"/>
                  <a:pt x="15537405" y="271179"/>
                </a:cubicBezTo>
                <a:lnTo>
                  <a:pt x="15537405" y="140437"/>
                </a:lnTo>
                <a:cubicBezTo>
                  <a:pt x="15537405" y="122384"/>
                  <a:pt x="15522771" y="107750"/>
                  <a:pt x="15504718" y="107750"/>
                </a:cubicBezTo>
                <a:close/>
                <a:moveTo>
                  <a:pt x="14327678" y="107750"/>
                </a:moveTo>
                <a:cubicBezTo>
                  <a:pt x="14309625" y="107750"/>
                  <a:pt x="14294991" y="122384"/>
                  <a:pt x="14294991" y="140437"/>
                </a:cubicBezTo>
                <a:lnTo>
                  <a:pt x="14294991" y="271179"/>
                </a:lnTo>
                <a:cubicBezTo>
                  <a:pt x="14294991" y="289232"/>
                  <a:pt x="14309625" y="303866"/>
                  <a:pt x="14327678" y="303866"/>
                </a:cubicBezTo>
                <a:lnTo>
                  <a:pt x="14842462" y="303866"/>
                </a:lnTo>
                <a:cubicBezTo>
                  <a:pt x="14860515" y="303866"/>
                  <a:pt x="14875149" y="289232"/>
                  <a:pt x="14875149" y="271179"/>
                </a:cubicBezTo>
                <a:lnTo>
                  <a:pt x="14875149" y="140437"/>
                </a:lnTo>
                <a:cubicBezTo>
                  <a:pt x="14875149" y="122384"/>
                  <a:pt x="14860515" y="107750"/>
                  <a:pt x="14842462" y="107750"/>
                </a:cubicBezTo>
                <a:close/>
                <a:moveTo>
                  <a:pt x="13665422" y="107750"/>
                </a:moveTo>
                <a:cubicBezTo>
                  <a:pt x="13647369" y="107750"/>
                  <a:pt x="13632735" y="122384"/>
                  <a:pt x="13632735" y="140437"/>
                </a:cubicBezTo>
                <a:lnTo>
                  <a:pt x="13632735" y="271179"/>
                </a:lnTo>
                <a:cubicBezTo>
                  <a:pt x="13632735" y="289232"/>
                  <a:pt x="13647369" y="303866"/>
                  <a:pt x="13665422" y="303866"/>
                </a:cubicBezTo>
                <a:lnTo>
                  <a:pt x="14180206" y="303866"/>
                </a:lnTo>
                <a:cubicBezTo>
                  <a:pt x="14198259" y="303866"/>
                  <a:pt x="14212893" y="289232"/>
                  <a:pt x="14212893" y="271179"/>
                </a:cubicBezTo>
                <a:lnTo>
                  <a:pt x="14212893" y="140437"/>
                </a:lnTo>
                <a:cubicBezTo>
                  <a:pt x="14212893" y="122384"/>
                  <a:pt x="14198259" y="107750"/>
                  <a:pt x="14180206" y="107750"/>
                </a:cubicBezTo>
                <a:close/>
                <a:moveTo>
                  <a:pt x="13003166" y="107750"/>
                </a:moveTo>
                <a:cubicBezTo>
                  <a:pt x="12985113" y="107750"/>
                  <a:pt x="12970479" y="122384"/>
                  <a:pt x="12970479" y="140437"/>
                </a:cubicBezTo>
                <a:lnTo>
                  <a:pt x="12970479" y="271179"/>
                </a:lnTo>
                <a:cubicBezTo>
                  <a:pt x="12970479" y="289232"/>
                  <a:pt x="12985113" y="303866"/>
                  <a:pt x="13003166" y="303866"/>
                </a:cubicBezTo>
                <a:lnTo>
                  <a:pt x="13517950" y="303866"/>
                </a:lnTo>
                <a:cubicBezTo>
                  <a:pt x="13536003" y="303866"/>
                  <a:pt x="13550637" y="289232"/>
                  <a:pt x="13550637" y="271179"/>
                </a:cubicBezTo>
                <a:lnTo>
                  <a:pt x="13550637" y="140437"/>
                </a:lnTo>
                <a:cubicBezTo>
                  <a:pt x="13550637" y="122384"/>
                  <a:pt x="13536003" y="107750"/>
                  <a:pt x="13517950" y="107750"/>
                </a:cubicBezTo>
                <a:close/>
                <a:moveTo>
                  <a:pt x="12340910" y="107750"/>
                </a:moveTo>
                <a:cubicBezTo>
                  <a:pt x="12322857" y="107750"/>
                  <a:pt x="12308223" y="122384"/>
                  <a:pt x="12308223" y="140437"/>
                </a:cubicBezTo>
                <a:lnTo>
                  <a:pt x="12308223" y="271179"/>
                </a:lnTo>
                <a:cubicBezTo>
                  <a:pt x="12308223" y="289232"/>
                  <a:pt x="12322857" y="303866"/>
                  <a:pt x="12340910" y="303866"/>
                </a:cubicBezTo>
                <a:lnTo>
                  <a:pt x="12855694" y="303866"/>
                </a:lnTo>
                <a:cubicBezTo>
                  <a:pt x="12873747" y="303866"/>
                  <a:pt x="12888381" y="289232"/>
                  <a:pt x="12888381" y="271179"/>
                </a:cubicBezTo>
                <a:lnTo>
                  <a:pt x="12888381" y="140437"/>
                </a:lnTo>
                <a:cubicBezTo>
                  <a:pt x="12888381" y="122384"/>
                  <a:pt x="12873747" y="107750"/>
                  <a:pt x="12855694" y="107750"/>
                </a:cubicBezTo>
                <a:close/>
                <a:moveTo>
                  <a:pt x="11678655" y="107750"/>
                </a:moveTo>
                <a:cubicBezTo>
                  <a:pt x="11660601" y="107750"/>
                  <a:pt x="11645968" y="122384"/>
                  <a:pt x="11645968" y="140437"/>
                </a:cubicBezTo>
                <a:lnTo>
                  <a:pt x="11645968" y="271179"/>
                </a:lnTo>
                <a:cubicBezTo>
                  <a:pt x="11645968" y="289232"/>
                  <a:pt x="11660601" y="303866"/>
                  <a:pt x="11678655" y="303866"/>
                </a:cubicBezTo>
                <a:lnTo>
                  <a:pt x="12193438" y="303866"/>
                </a:lnTo>
                <a:cubicBezTo>
                  <a:pt x="12211491" y="303866"/>
                  <a:pt x="12226125" y="289232"/>
                  <a:pt x="12226125" y="271179"/>
                </a:cubicBezTo>
                <a:lnTo>
                  <a:pt x="12226125" y="140437"/>
                </a:lnTo>
                <a:cubicBezTo>
                  <a:pt x="12226125" y="122384"/>
                  <a:pt x="12211491" y="107750"/>
                  <a:pt x="12193438" y="107750"/>
                </a:cubicBezTo>
                <a:close/>
                <a:moveTo>
                  <a:pt x="11016399" y="107750"/>
                </a:moveTo>
                <a:cubicBezTo>
                  <a:pt x="10998346" y="107750"/>
                  <a:pt x="10983712" y="122384"/>
                  <a:pt x="10983712" y="140437"/>
                </a:cubicBezTo>
                <a:lnTo>
                  <a:pt x="10983712" y="271179"/>
                </a:lnTo>
                <a:cubicBezTo>
                  <a:pt x="10983712" y="289232"/>
                  <a:pt x="10998346" y="303866"/>
                  <a:pt x="11016399" y="303866"/>
                </a:cubicBezTo>
                <a:lnTo>
                  <a:pt x="11531183" y="303866"/>
                </a:lnTo>
                <a:cubicBezTo>
                  <a:pt x="11549236" y="303866"/>
                  <a:pt x="11563870" y="289232"/>
                  <a:pt x="11563870" y="271179"/>
                </a:cubicBezTo>
                <a:lnTo>
                  <a:pt x="11563870" y="140437"/>
                </a:lnTo>
                <a:cubicBezTo>
                  <a:pt x="11563870" y="122384"/>
                  <a:pt x="11549236" y="107750"/>
                  <a:pt x="11531183" y="107750"/>
                </a:cubicBezTo>
                <a:close/>
                <a:moveTo>
                  <a:pt x="10354143" y="107750"/>
                </a:moveTo>
                <a:cubicBezTo>
                  <a:pt x="10336090" y="107750"/>
                  <a:pt x="10321456" y="122384"/>
                  <a:pt x="10321456" y="140437"/>
                </a:cubicBezTo>
                <a:lnTo>
                  <a:pt x="10321456" y="271179"/>
                </a:lnTo>
                <a:cubicBezTo>
                  <a:pt x="10321456" y="289232"/>
                  <a:pt x="10336090" y="303866"/>
                  <a:pt x="10354143" y="303866"/>
                </a:cubicBezTo>
                <a:lnTo>
                  <a:pt x="10868927" y="303866"/>
                </a:lnTo>
                <a:cubicBezTo>
                  <a:pt x="10886980" y="303866"/>
                  <a:pt x="10901614" y="289232"/>
                  <a:pt x="10901614" y="271179"/>
                </a:cubicBezTo>
                <a:lnTo>
                  <a:pt x="10901614" y="140437"/>
                </a:lnTo>
                <a:cubicBezTo>
                  <a:pt x="10901614" y="122384"/>
                  <a:pt x="10886980" y="107750"/>
                  <a:pt x="10868927" y="107750"/>
                </a:cubicBezTo>
                <a:close/>
                <a:moveTo>
                  <a:pt x="9691887" y="107750"/>
                </a:moveTo>
                <a:cubicBezTo>
                  <a:pt x="9673834" y="107750"/>
                  <a:pt x="9659200" y="122384"/>
                  <a:pt x="9659200" y="140437"/>
                </a:cubicBezTo>
                <a:lnTo>
                  <a:pt x="9659200" y="271179"/>
                </a:lnTo>
                <a:cubicBezTo>
                  <a:pt x="9659200" y="289232"/>
                  <a:pt x="9673834" y="303866"/>
                  <a:pt x="9691887" y="303866"/>
                </a:cubicBezTo>
                <a:lnTo>
                  <a:pt x="10206670" y="303866"/>
                </a:lnTo>
                <a:cubicBezTo>
                  <a:pt x="10224724" y="303866"/>
                  <a:pt x="10239358" y="289232"/>
                  <a:pt x="10239358" y="271179"/>
                </a:cubicBezTo>
                <a:lnTo>
                  <a:pt x="10239358" y="140437"/>
                </a:lnTo>
                <a:cubicBezTo>
                  <a:pt x="10239358" y="122384"/>
                  <a:pt x="10224724" y="107750"/>
                  <a:pt x="10206670" y="107750"/>
                </a:cubicBezTo>
                <a:close/>
                <a:moveTo>
                  <a:pt x="9029630" y="107750"/>
                </a:moveTo>
                <a:cubicBezTo>
                  <a:pt x="9011577" y="107750"/>
                  <a:pt x="8996943" y="122384"/>
                  <a:pt x="8996943" y="140437"/>
                </a:cubicBezTo>
                <a:lnTo>
                  <a:pt x="8996943" y="271179"/>
                </a:lnTo>
                <a:cubicBezTo>
                  <a:pt x="8996943" y="289232"/>
                  <a:pt x="9011577" y="303866"/>
                  <a:pt x="9029630" y="303866"/>
                </a:cubicBezTo>
                <a:lnTo>
                  <a:pt x="9544414" y="303866"/>
                </a:lnTo>
                <a:cubicBezTo>
                  <a:pt x="9562467" y="303866"/>
                  <a:pt x="9577101" y="289232"/>
                  <a:pt x="9577101" y="271179"/>
                </a:cubicBezTo>
                <a:lnTo>
                  <a:pt x="9577101" y="140437"/>
                </a:lnTo>
                <a:cubicBezTo>
                  <a:pt x="9577101" y="122384"/>
                  <a:pt x="9562467" y="107750"/>
                  <a:pt x="9544414" y="107750"/>
                </a:cubicBezTo>
                <a:close/>
                <a:moveTo>
                  <a:pt x="7698504" y="107750"/>
                </a:moveTo>
                <a:cubicBezTo>
                  <a:pt x="7680451" y="107750"/>
                  <a:pt x="7665817" y="122384"/>
                  <a:pt x="7665817" y="140437"/>
                </a:cubicBezTo>
                <a:lnTo>
                  <a:pt x="7665817" y="271179"/>
                </a:lnTo>
                <a:cubicBezTo>
                  <a:pt x="7665817" y="289232"/>
                  <a:pt x="7680451" y="303866"/>
                  <a:pt x="7698504" y="303866"/>
                </a:cubicBezTo>
                <a:lnTo>
                  <a:pt x="8213288" y="303866"/>
                </a:lnTo>
                <a:cubicBezTo>
                  <a:pt x="8231341" y="303866"/>
                  <a:pt x="8245975" y="289232"/>
                  <a:pt x="8245975" y="271179"/>
                </a:cubicBezTo>
                <a:lnTo>
                  <a:pt x="8245975" y="140437"/>
                </a:lnTo>
                <a:cubicBezTo>
                  <a:pt x="8245975" y="122384"/>
                  <a:pt x="8231341" y="107750"/>
                  <a:pt x="8213288" y="107750"/>
                </a:cubicBezTo>
                <a:close/>
                <a:moveTo>
                  <a:pt x="7036248" y="107750"/>
                </a:moveTo>
                <a:cubicBezTo>
                  <a:pt x="7018195" y="107750"/>
                  <a:pt x="7003561" y="122384"/>
                  <a:pt x="7003561" y="140437"/>
                </a:cubicBezTo>
                <a:lnTo>
                  <a:pt x="7003561" y="271179"/>
                </a:lnTo>
                <a:cubicBezTo>
                  <a:pt x="7003561" y="289232"/>
                  <a:pt x="7018195" y="303866"/>
                  <a:pt x="7036248" y="303866"/>
                </a:cubicBezTo>
                <a:lnTo>
                  <a:pt x="7551032" y="303866"/>
                </a:lnTo>
                <a:cubicBezTo>
                  <a:pt x="7569085" y="303866"/>
                  <a:pt x="7583719" y="289232"/>
                  <a:pt x="7583719" y="271179"/>
                </a:cubicBezTo>
                <a:lnTo>
                  <a:pt x="7583719" y="140437"/>
                </a:lnTo>
                <a:cubicBezTo>
                  <a:pt x="7583719" y="122384"/>
                  <a:pt x="7569085" y="107750"/>
                  <a:pt x="7551032" y="107750"/>
                </a:cubicBezTo>
                <a:close/>
                <a:moveTo>
                  <a:pt x="6373992" y="107750"/>
                </a:moveTo>
                <a:cubicBezTo>
                  <a:pt x="6355939" y="107750"/>
                  <a:pt x="6341305" y="122384"/>
                  <a:pt x="6341305" y="140437"/>
                </a:cubicBezTo>
                <a:lnTo>
                  <a:pt x="6341305" y="271179"/>
                </a:lnTo>
                <a:cubicBezTo>
                  <a:pt x="6341305" y="289232"/>
                  <a:pt x="6355939" y="303866"/>
                  <a:pt x="6373992" y="303866"/>
                </a:cubicBezTo>
                <a:lnTo>
                  <a:pt x="6888776" y="303866"/>
                </a:lnTo>
                <a:cubicBezTo>
                  <a:pt x="6906829" y="303866"/>
                  <a:pt x="6921463" y="289232"/>
                  <a:pt x="6921463" y="271179"/>
                </a:cubicBezTo>
                <a:lnTo>
                  <a:pt x="6921463" y="140437"/>
                </a:lnTo>
                <a:cubicBezTo>
                  <a:pt x="6921463" y="122384"/>
                  <a:pt x="6906829" y="107750"/>
                  <a:pt x="6888776" y="107750"/>
                </a:cubicBezTo>
                <a:close/>
                <a:moveTo>
                  <a:pt x="5711736" y="107750"/>
                </a:moveTo>
                <a:cubicBezTo>
                  <a:pt x="5693683" y="107750"/>
                  <a:pt x="5679049" y="122384"/>
                  <a:pt x="5679049" y="140437"/>
                </a:cubicBezTo>
                <a:lnTo>
                  <a:pt x="5679049" y="271179"/>
                </a:lnTo>
                <a:cubicBezTo>
                  <a:pt x="5679049" y="289232"/>
                  <a:pt x="5693683" y="303866"/>
                  <a:pt x="5711736" y="303866"/>
                </a:cubicBezTo>
                <a:lnTo>
                  <a:pt x="6226520" y="303866"/>
                </a:lnTo>
                <a:cubicBezTo>
                  <a:pt x="6244573" y="303866"/>
                  <a:pt x="6259207" y="289232"/>
                  <a:pt x="6259207" y="271179"/>
                </a:cubicBezTo>
                <a:lnTo>
                  <a:pt x="6259207" y="140437"/>
                </a:lnTo>
                <a:cubicBezTo>
                  <a:pt x="6259207" y="122384"/>
                  <a:pt x="6244573" y="107750"/>
                  <a:pt x="6226520" y="107750"/>
                </a:cubicBezTo>
                <a:close/>
                <a:moveTo>
                  <a:pt x="5049480" y="107750"/>
                </a:moveTo>
                <a:cubicBezTo>
                  <a:pt x="5031427" y="107750"/>
                  <a:pt x="5016793" y="122384"/>
                  <a:pt x="5016793" y="140437"/>
                </a:cubicBezTo>
                <a:lnTo>
                  <a:pt x="5016793" y="271179"/>
                </a:lnTo>
                <a:cubicBezTo>
                  <a:pt x="5016793" y="289232"/>
                  <a:pt x="5031427" y="303866"/>
                  <a:pt x="5049480" y="303866"/>
                </a:cubicBezTo>
                <a:lnTo>
                  <a:pt x="5564264" y="303866"/>
                </a:lnTo>
                <a:cubicBezTo>
                  <a:pt x="5582317" y="303866"/>
                  <a:pt x="5596951" y="289232"/>
                  <a:pt x="5596951" y="271179"/>
                </a:cubicBezTo>
                <a:lnTo>
                  <a:pt x="5596951" y="140437"/>
                </a:lnTo>
                <a:cubicBezTo>
                  <a:pt x="5596951" y="122384"/>
                  <a:pt x="5582317" y="107750"/>
                  <a:pt x="5564264" y="107750"/>
                </a:cubicBezTo>
                <a:close/>
                <a:moveTo>
                  <a:pt x="4387224" y="107750"/>
                </a:moveTo>
                <a:cubicBezTo>
                  <a:pt x="4369171" y="107750"/>
                  <a:pt x="4354537" y="122384"/>
                  <a:pt x="4354537" y="140437"/>
                </a:cubicBezTo>
                <a:lnTo>
                  <a:pt x="4354537" y="271179"/>
                </a:lnTo>
                <a:cubicBezTo>
                  <a:pt x="4354537" y="289232"/>
                  <a:pt x="4369171" y="303866"/>
                  <a:pt x="4387224" y="303866"/>
                </a:cubicBezTo>
                <a:lnTo>
                  <a:pt x="4902008" y="303866"/>
                </a:lnTo>
                <a:cubicBezTo>
                  <a:pt x="4920061" y="303866"/>
                  <a:pt x="4934695" y="289232"/>
                  <a:pt x="4934695" y="271179"/>
                </a:cubicBezTo>
                <a:lnTo>
                  <a:pt x="4934695" y="140437"/>
                </a:lnTo>
                <a:cubicBezTo>
                  <a:pt x="4934695" y="122384"/>
                  <a:pt x="4920061" y="107750"/>
                  <a:pt x="4902008" y="107750"/>
                </a:cubicBezTo>
                <a:close/>
                <a:moveTo>
                  <a:pt x="3724968" y="107750"/>
                </a:moveTo>
                <a:cubicBezTo>
                  <a:pt x="3706915" y="107750"/>
                  <a:pt x="3692281" y="122384"/>
                  <a:pt x="3692281" y="140437"/>
                </a:cubicBezTo>
                <a:lnTo>
                  <a:pt x="3692281" y="271179"/>
                </a:lnTo>
                <a:cubicBezTo>
                  <a:pt x="3692281" y="289232"/>
                  <a:pt x="3706915" y="303866"/>
                  <a:pt x="3724968" y="303866"/>
                </a:cubicBezTo>
                <a:lnTo>
                  <a:pt x="4239752" y="303866"/>
                </a:lnTo>
                <a:cubicBezTo>
                  <a:pt x="4257805" y="303866"/>
                  <a:pt x="4272439" y="289232"/>
                  <a:pt x="4272439" y="271179"/>
                </a:cubicBezTo>
                <a:lnTo>
                  <a:pt x="4272439" y="140437"/>
                </a:lnTo>
                <a:cubicBezTo>
                  <a:pt x="4272439" y="122384"/>
                  <a:pt x="4257805" y="107750"/>
                  <a:pt x="4239752" y="107750"/>
                </a:cubicBezTo>
                <a:close/>
                <a:moveTo>
                  <a:pt x="3062713" y="107750"/>
                </a:moveTo>
                <a:cubicBezTo>
                  <a:pt x="3044659" y="107750"/>
                  <a:pt x="3030026" y="122384"/>
                  <a:pt x="3030026" y="140437"/>
                </a:cubicBezTo>
                <a:lnTo>
                  <a:pt x="3030026" y="271179"/>
                </a:lnTo>
                <a:cubicBezTo>
                  <a:pt x="3030026" y="289232"/>
                  <a:pt x="3044659" y="303866"/>
                  <a:pt x="3062713" y="303866"/>
                </a:cubicBezTo>
                <a:lnTo>
                  <a:pt x="3577496" y="303866"/>
                </a:lnTo>
                <a:cubicBezTo>
                  <a:pt x="3595549" y="303866"/>
                  <a:pt x="3610183" y="289232"/>
                  <a:pt x="3610183" y="271179"/>
                </a:cubicBezTo>
                <a:lnTo>
                  <a:pt x="3610183" y="140437"/>
                </a:lnTo>
                <a:cubicBezTo>
                  <a:pt x="3610183" y="122384"/>
                  <a:pt x="3595549" y="107750"/>
                  <a:pt x="3577496" y="107750"/>
                </a:cubicBezTo>
                <a:close/>
                <a:moveTo>
                  <a:pt x="2400457" y="107750"/>
                </a:moveTo>
                <a:cubicBezTo>
                  <a:pt x="2382404" y="107750"/>
                  <a:pt x="2367770" y="122384"/>
                  <a:pt x="2367770" y="140437"/>
                </a:cubicBezTo>
                <a:lnTo>
                  <a:pt x="2367770" y="271179"/>
                </a:lnTo>
                <a:cubicBezTo>
                  <a:pt x="2367770" y="289232"/>
                  <a:pt x="2382404" y="303866"/>
                  <a:pt x="2400457" y="303866"/>
                </a:cubicBezTo>
                <a:lnTo>
                  <a:pt x="2915241" y="303866"/>
                </a:lnTo>
                <a:cubicBezTo>
                  <a:pt x="2933294" y="303866"/>
                  <a:pt x="2947928" y="289232"/>
                  <a:pt x="2947928" y="271179"/>
                </a:cubicBezTo>
                <a:lnTo>
                  <a:pt x="2947928" y="140437"/>
                </a:lnTo>
                <a:cubicBezTo>
                  <a:pt x="2947928" y="122384"/>
                  <a:pt x="2933294" y="107750"/>
                  <a:pt x="2915241" y="107750"/>
                </a:cubicBezTo>
                <a:close/>
                <a:moveTo>
                  <a:pt x="1738201" y="107750"/>
                </a:moveTo>
                <a:cubicBezTo>
                  <a:pt x="1720148" y="107750"/>
                  <a:pt x="1705514" y="122384"/>
                  <a:pt x="1705514" y="140437"/>
                </a:cubicBezTo>
                <a:lnTo>
                  <a:pt x="1705514" y="271179"/>
                </a:lnTo>
                <a:cubicBezTo>
                  <a:pt x="1705514" y="289232"/>
                  <a:pt x="1720148" y="303866"/>
                  <a:pt x="1738201" y="303866"/>
                </a:cubicBezTo>
                <a:lnTo>
                  <a:pt x="2252985" y="303866"/>
                </a:lnTo>
                <a:cubicBezTo>
                  <a:pt x="2271038" y="303866"/>
                  <a:pt x="2285672" y="289232"/>
                  <a:pt x="2285672" y="271179"/>
                </a:cubicBezTo>
                <a:lnTo>
                  <a:pt x="2285672" y="140437"/>
                </a:lnTo>
                <a:cubicBezTo>
                  <a:pt x="2285672" y="122384"/>
                  <a:pt x="2271038" y="107750"/>
                  <a:pt x="2252985" y="107750"/>
                </a:cubicBezTo>
                <a:close/>
                <a:moveTo>
                  <a:pt x="1075945" y="107750"/>
                </a:moveTo>
                <a:cubicBezTo>
                  <a:pt x="1057892" y="107750"/>
                  <a:pt x="1043258" y="122384"/>
                  <a:pt x="1043258" y="140437"/>
                </a:cubicBezTo>
                <a:lnTo>
                  <a:pt x="1043258" y="271179"/>
                </a:lnTo>
                <a:cubicBezTo>
                  <a:pt x="1043258" y="289232"/>
                  <a:pt x="1057892" y="303866"/>
                  <a:pt x="1075945" y="303866"/>
                </a:cubicBezTo>
                <a:lnTo>
                  <a:pt x="1590728" y="303866"/>
                </a:lnTo>
                <a:cubicBezTo>
                  <a:pt x="1608782" y="303866"/>
                  <a:pt x="1623416" y="289232"/>
                  <a:pt x="1623416" y="271179"/>
                </a:cubicBezTo>
                <a:lnTo>
                  <a:pt x="1623416" y="140437"/>
                </a:lnTo>
                <a:cubicBezTo>
                  <a:pt x="1623416" y="122384"/>
                  <a:pt x="1608782" y="107750"/>
                  <a:pt x="1590728" y="107750"/>
                </a:cubicBezTo>
                <a:close/>
                <a:moveTo>
                  <a:pt x="413688" y="107750"/>
                </a:moveTo>
                <a:cubicBezTo>
                  <a:pt x="395635" y="107750"/>
                  <a:pt x="381001" y="122384"/>
                  <a:pt x="381001" y="140437"/>
                </a:cubicBezTo>
                <a:lnTo>
                  <a:pt x="381001" y="271179"/>
                </a:lnTo>
                <a:cubicBezTo>
                  <a:pt x="381001" y="289232"/>
                  <a:pt x="395635" y="303866"/>
                  <a:pt x="413688" y="303866"/>
                </a:cubicBezTo>
                <a:lnTo>
                  <a:pt x="928472" y="303866"/>
                </a:lnTo>
                <a:cubicBezTo>
                  <a:pt x="946525" y="303866"/>
                  <a:pt x="961159" y="289232"/>
                  <a:pt x="961159" y="271179"/>
                </a:cubicBezTo>
                <a:lnTo>
                  <a:pt x="961159" y="140437"/>
                </a:lnTo>
                <a:cubicBezTo>
                  <a:pt x="961159" y="122384"/>
                  <a:pt x="946525" y="107750"/>
                  <a:pt x="928472" y="107750"/>
                </a:cubicBezTo>
                <a:close/>
                <a:moveTo>
                  <a:pt x="8615942" y="0"/>
                </a:moveTo>
                <a:lnTo>
                  <a:pt x="17229999" y="0"/>
                </a:lnTo>
                <a:lnTo>
                  <a:pt x="17229999" y="107750"/>
                </a:lnTo>
                <a:lnTo>
                  <a:pt x="16976704" y="107750"/>
                </a:lnTo>
                <a:cubicBezTo>
                  <a:pt x="16958651" y="107750"/>
                  <a:pt x="16944017" y="122384"/>
                  <a:pt x="16944017" y="140437"/>
                </a:cubicBezTo>
                <a:lnTo>
                  <a:pt x="16944017" y="271179"/>
                </a:lnTo>
                <a:cubicBezTo>
                  <a:pt x="16944017" y="289232"/>
                  <a:pt x="16958651" y="303866"/>
                  <a:pt x="16976704" y="303866"/>
                </a:cubicBezTo>
                <a:lnTo>
                  <a:pt x="17229999" y="303866"/>
                </a:lnTo>
                <a:lnTo>
                  <a:pt x="17229999" y="411614"/>
                </a:lnTo>
                <a:lnTo>
                  <a:pt x="8615942" y="411614"/>
                </a:lnTo>
                <a:lnTo>
                  <a:pt x="8615942" y="303866"/>
                </a:lnTo>
                <a:lnTo>
                  <a:pt x="8882159" y="303866"/>
                </a:lnTo>
                <a:cubicBezTo>
                  <a:pt x="8900212" y="303866"/>
                  <a:pt x="8914846" y="289232"/>
                  <a:pt x="8914846" y="271179"/>
                </a:cubicBezTo>
                <a:lnTo>
                  <a:pt x="8914846" y="140437"/>
                </a:lnTo>
                <a:cubicBezTo>
                  <a:pt x="8914846" y="122384"/>
                  <a:pt x="8900212" y="107750"/>
                  <a:pt x="8882159" y="107750"/>
                </a:cubicBezTo>
                <a:lnTo>
                  <a:pt x="8615942" y="107750"/>
                </a:lnTo>
                <a:close/>
                <a:moveTo>
                  <a:pt x="0" y="0"/>
                </a:moveTo>
                <a:lnTo>
                  <a:pt x="8614057" y="0"/>
                </a:lnTo>
                <a:lnTo>
                  <a:pt x="8614057" y="107750"/>
                </a:lnTo>
                <a:lnTo>
                  <a:pt x="8360762" y="107750"/>
                </a:lnTo>
                <a:cubicBezTo>
                  <a:pt x="8342709" y="107750"/>
                  <a:pt x="8328075" y="122384"/>
                  <a:pt x="8328075" y="140437"/>
                </a:cubicBezTo>
                <a:lnTo>
                  <a:pt x="8328075" y="271179"/>
                </a:lnTo>
                <a:cubicBezTo>
                  <a:pt x="8328075" y="289232"/>
                  <a:pt x="8342709" y="303866"/>
                  <a:pt x="8360762" y="303866"/>
                </a:cubicBezTo>
                <a:lnTo>
                  <a:pt x="8614057" y="303866"/>
                </a:lnTo>
                <a:lnTo>
                  <a:pt x="8614057" y="411614"/>
                </a:lnTo>
                <a:lnTo>
                  <a:pt x="0" y="411614"/>
                </a:lnTo>
                <a:lnTo>
                  <a:pt x="0" y="303866"/>
                </a:lnTo>
                <a:lnTo>
                  <a:pt x="266217" y="303866"/>
                </a:lnTo>
                <a:cubicBezTo>
                  <a:pt x="284270" y="303866"/>
                  <a:pt x="298904" y="289232"/>
                  <a:pt x="298904" y="271179"/>
                </a:cubicBezTo>
                <a:lnTo>
                  <a:pt x="298904" y="140437"/>
                </a:lnTo>
                <a:cubicBezTo>
                  <a:pt x="298904" y="122384"/>
                  <a:pt x="284270" y="107750"/>
                  <a:pt x="266217" y="107750"/>
                </a:cubicBezTo>
                <a:lnTo>
                  <a:pt x="0" y="10775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A9E5858C-E895-F5F5-B9A9-EE7007FE8C89}"/>
              </a:ext>
            </a:extLst>
          </p:cNvPr>
          <p:cNvSpPr/>
          <p:nvPr/>
        </p:nvSpPr>
        <p:spPr bwMode="auto">
          <a:xfrm>
            <a:off x="677526" y="4855065"/>
            <a:ext cx="8580774" cy="106655"/>
          </a:xfrm>
          <a:custGeom>
            <a:avLst/>
            <a:gdLst>
              <a:gd name="connsiteX0" fmla="*/ 16945575 w 17101899"/>
              <a:gd name="connsiteY0" fmla="*/ 27233 h 204277"/>
              <a:gd name="connsiteX1" fmla="*/ 16929223 w 17101899"/>
              <a:gd name="connsiteY1" fmla="*/ 43583 h 204277"/>
              <a:gd name="connsiteX2" fmla="*/ 16929223 w 17101899"/>
              <a:gd name="connsiteY2" fmla="*/ 160695 h 204277"/>
              <a:gd name="connsiteX3" fmla="*/ 16945575 w 17101899"/>
              <a:gd name="connsiteY3" fmla="*/ 177045 h 204277"/>
              <a:gd name="connsiteX4" fmla="*/ 17010971 w 17101899"/>
              <a:gd name="connsiteY4" fmla="*/ 177045 h 204277"/>
              <a:gd name="connsiteX5" fmla="*/ 17027323 w 17101899"/>
              <a:gd name="connsiteY5" fmla="*/ 160695 h 204277"/>
              <a:gd name="connsiteX6" fmla="*/ 17027323 w 17101899"/>
              <a:gd name="connsiteY6" fmla="*/ 43583 h 204277"/>
              <a:gd name="connsiteX7" fmla="*/ 17010971 w 17101899"/>
              <a:gd name="connsiteY7" fmla="*/ 27233 h 204277"/>
              <a:gd name="connsiteX8" fmla="*/ 16819907 w 17101899"/>
              <a:gd name="connsiteY8" fmla="*/ 27233 h 204277"/>
              <a:gd name="connsiteX9" fmla="*/ 16803557 w 17101899"/>
              <a:gd name="connsiteY9" fmla="*/ 43583 h 204277"/>
              <a:gd name="connsiteX10" fmla="*/ 16803557 w 17101899"/>
              <a:gd name="connsiteY10" fmla="*/ 160695 h 204277"/>
              <a:gd name="connsiteX11" fmla="*/ 16819907 w 17101899"/>
              <a:gd name="connsiteY11" fmla="*/ 177045 h 204277"/>
              <a:gd name="connsiteX12" fmla="*/ 16885305 w 17101899"/>
              <a:gd name="connsiteY12" fmla="*/ 177045 h 204277"/>
              <a:gd name="connsiteX13" fmla="*/ 16901655 w 17101899"/>
              <a:gd name="connsiteY13" fmla="*/ 160695 h 204277"/>
              <a:gd name="connsiteX14" fmla="*/ 16901655 w 17101899"/>
              <a:gd name="connsiteY14" fmla="*/ 43583 h 204277"/>
              <a:gd name="connsiteX15" fmla="*/ 16885305 w 17101899"/>
              <a:gd name="connsiteY15" fmla="*/ 27233 h 204277"/>
              <a:gd name="connsiteX16" fmla="*/ 16694241 w 17101899"/>
              <a:gd name="connsiteY16" fmla="*/ 27233 h 204277"/>
              <a:gd name="connsiteX17" fmla="*/ 16677891 w 17101899"/>
              <a:gd name="connsiteY17" fmla="*/ 43583 h 204277"/>
              <a:gd name="connsiteX18" fmla="*/ 16677891 w 17101899"/>
              <a:gd name="connsiteY18" fmla="*/ 160695 h 204277"/>
              <a:gd name="connsiteX19" fmla="*/ 16694241 w 17101899"/>
              <a:gd name="connsiteY19" fmla="*/ 177045 h 204277"/>
              <a:gd name="connsiteX20" fmla="*/ 16759639 w 17101899"/>
              <a:gd name="connsiteY20" fmla="*/ 177045 h 204277"/>
              <a:gd name="connsiteX21" fmla="*/ 16775989 w 17101899"/>
              <a:gd name="connsiteY21" fmla="*/ 160695 h 204277"/>
              <a:gd name="connsiteX22" fmla="*/ 16775989 w 17101899"/>
              <a:gd name="connsiteY22" fmla="*/ 43583 h 204277"/>
              <a:gd name="connsiteX23" fmla="*/ 16759639 w 17101899"/>
              <a:gd name="connsiteY23" fmla="*/ 27233 h 204277"/>
              <a:gd name="connsiteX24" fmla="*/ 16568575 w 17101899"/>
              <a:gd name="connsiteY24" fmla="*/ 27233 h 204277"/>
              <a:gd name="connsiteX25" fmla="*/ 16552225 w 17101899"/>
              <a:gd name="connsiteY25" fmla="*/ 43583 h 204277"/>
              <a:gd name="connsiteX26" fmla="*/ 16552225 w 17101899"/>
              <a:gd name="connsiteY26" fmla="*/ 160695 h 204277"/>
              <a:gd name="connsiteX27" fmla="*/ 16568575 w 17101899"/>
              <a:gd name="connsiteY27" fmla="*/ 177045 h 204277"/>
              <a:gd name="connsiteX28" fmla="*/ 16633971 w 17101899"/>
              <a:gd name="connsiteY28" fmla="*/ 177045 h 204277"/>
              <a:gd name="connsiteX29" fmla="*/ 16650323 w 17101899"/>
              <a:gd name="connsiteY29" fmla="*/ 160695 h 204277"/>
              <a:gd name="connsiteX30" fmla="*/ 16650323 w 17101899"/>
              <a:gd name="connsiteY30" fmla="*/ 43583 h 204277"/>
              <a:gd name="connsiteX31" fmla="*/ 16633971 w 17101899"/>
              <a:gd name="connsiteY31" fmla="*/ 27233 h 204277"/>
              <a:gd name="connsiteX32" fmla="*/ 16442907 w 17101899"/>
              <a:gd name="connsiteY32" fmla="*/ 27233 h 204277"/>
              <a:gd name="connsiteX33" fmla="*/ 16426557 w 17101899"/>
              <a:gd name="connsiteY33" fmla="*/ 43583 h 204277"/>
              <a:gd name="connsiteX34" fmla="*/ 16426557 w 17101899"/>
              <a:gd name="connsiteY34" fmla="*/ 160695 h 204277"/>
              <a:gd name="connsiteX35" fmla="*/ 16442907 w 17101899"/>
              <a:gd name="connsiteY35" fmla="*/ 177045 h 204277"/>
              <a:gd name="connsiteX36" fmla="*/ 16508305 w 17101899"/>
              <a:gd name="connsiteY36" fmla="*/ 177045 h 204277"/>
              <a:gd name="connsiteX37" fmla="*/ 16524655 w 17101899"/>
              <a:gd name="connsiteY37" fmla="*/ 160695 h 204277"/>
              <a:gd name="connsiteX38" fmla="*/ 16524655 w 17101899"/>
              <a:gd name="connsiteY38" fmla="*/ 43583 h 204277"/>
              <a:gd name="connsiteX39" fmla="*/ 16508305 w 17101899"/>
              <a:gd name="connsiteY39" fmla="*/ 27233 h 204277"/>
              <a:gd name="connsiteX40" fmla="*/ 16317241 w 17101899"/>
              <a:gd name="connsiteY40" fmla="*/ 27233 h 204277"/>
              <a:gd name="connsiteX41" fmla="*/ 16300891 w 17101899"/>
              <a:gd name="connsiteY41" fmla="*/ 43583 h 204277"/>
              <a:gd name="connsiteX42" fmla="*/ 16300891 w 17101899"/>
              <a:gd name="connsiteY42" fmla="*/ 160695 h 204277"/>
              <a:gd name="connsiteX43" fmla="*/ 16317241 w 17101899"/>
              <a:gd name="connsiteY43" fmla="*/ 177045 h 204277"/>
              <a:gd name="connsiteX44" fmla="*/ 16382639 w 17101899"/>
              <a:gd name="connsiteY44" fmla="*/ 177045 h 204277"/>
              <a:gd name="connsiteX45" fmla="*/ 16398989 w 17101899"/>
              <a:gd name="connsiteY45" fmla="*/ 160695 h 204277"/>
              <a:gd name="connsiteX46" fmla="*/ 16398989 w 17101899"/>
              <a:gd name="connsiteY46" fmla="*/ 43583 h 204277"/>
              <a:gd name="connsiteX47" fmla="*/ 16382639 w 17101899"/>
              <a:gd name="connsiteY47" fmla="*/ 27233 h 204277"/>
              <a:gd name="connsiteX48" fmla="*/ 16191575 w 17101899"/>
              <a:gd name="connsiteY48" fmla="*/ 27233 h 204277"/>
              <a:gd name="connsiteX49" fmla="*/ 16175223 w 17101899"/>
              <a:gd name="connsiteY49" fmla="*/ 43583 h 204277"/>
              <a:gd name="connsiteX50" fmla="*/ 16175223 w 17101899"/>
              <a:gd name="connsiteY50" fmla="*/ 160695 h 204277"/>
              <a:gd name="connsiteX51" fmla="*/ 16191575 w 17101899"/>
              <a:gd name="connsiteY51" fmla="*/ 177045 h 204277"/>
              <a:gd name="connsiteX52" fmla="*/ 16256971 w 17101899"/>
              <a:gd name="connsiteY52" fmla="*/ 177045 h 204277"/>
              <a:gd name="connsiteX53" fmla="*/ 16273323 w 17101899"/>
              <a:gd name="connsiteY53" fmla="*/ 160695 h 204277"/>
              <a:gd name="connsiteX54" fmla="*/ 16273323 w 17101899"/>
              <a:gd name="connsiteY54" fmla="*/ 43583 h 204277"/>
              <a:gd name="connsiteX55" fmla="*/ 16256971 w 17101899"/>
              <a:gd name="connsiteY55" fmla="*/ 27233 h 204277"/>
              <a:gd name="connsiteX56" fmla="*/ 16065907 w 17101899"/>
              <a:gd name="connsiteY56" fmla="*/ 27233 h 204277"/>
              <a:gd name="connsiteX57" fmla="*/ 16049557 w 17101899"/>
              <a:gd name="connsiteY57" fmla="*/ 43583 h 204277"/>
              <a:gd name="connsiteX58" fmla="*/ 16049557 w 17101899"/>
              <a:gd name="connsiteY58" fmla="*/ 160695 h 204277"/>
              <a:gd name="connsiteX59" fmla="*/ 16065907 w 17101899"/>
              <a:gd name="connsiteY59" fmla="*/ 177045 h 204277"/>
              <a:gd name="connsiteX60" fmla="*/ 16131305 w 17101899"/>
              <a:gd name="connsiteY60" fmla="*/ 177045 h 204277"/>
              <a:gd name="connsiteX61" fmla="*/ 16147655 w 17101899"/>
              <a:gd name="connsiteY61" fmla="*/ 160695 h 204277"/>
              <a:gd name="connsiteX62" fmla="*/ 16147655 w 17101899"/>
              <a:gd name="connsiteY62" fmla="*/ 43583 h 204277"/>
              <a:gd name="connsiteX63" fmla="*/ 16131305 w 17101899"/>
              <a:gd name="connsiteY63" fmla="*/ 27233 h 204277"/>
              <a:gd name="connsiteX64" fmla="*/ 15940241 w 17101899"/>
              <a:gd name="connsiteY64" fmla="*/ 27233 h 204277"/>
              <a:gd name="connsiteX65" fmla="*/ 15923891 w 17101899"/>
              <a:gd name="connsiteY65" fmla="*/ 43583 h 204277"/>
              <a:gd name="connsiteX66" fmla="*/ 15923891 w 17101899"/>
              <a:gd name="connsiteY66" fmla="*/ 160695 h 204277"/>
              <a:gd name="connsiteX67" fmla="*/ 15940241 w 17101899"/>
              <a:gd name="connsiteY67" fmla="*/ 177045 h 204277"/>
              <a:gd name="connsiteX68" fmla="*/ 16005639 w 17101899"/>
              <a:gd name="connsiteY68" fmla="*/ 177045 h 204277"/>
              <a:gd name="connsiteX69" fmla="*/ 16021989 w 17101899"/>
              <a:gd name="connsiteY69" fmla="*/ 160695 h 204277"/>
              <a:gd name="connsiteX70" fmla="*/ 16021989 w 17101899"/>
              <a:gd name="connsiteY70" fmla="*/ 43583 h 204277"/>
              <a:gd name="connsiteX71" fmla="*/ 16005639 w 17101899"/>
              <a:gd name="connsiteY71" fmla="*/ 27233 h 204277"/>
              <a:gd name="connsiteX72" fmla="*/ 15814574 w 17101899"/>
              <a:gd name="connsiteY72" fmla="*/ 27233 h 204277"/>
              <a:gd name="connsiteX73" fmla="*/ 15798224 w 17101899"/>
              <a:gd name="connsiteY73" fmla="*/ 43583 h 204277"/>
              <a:gd name="connsiteX74" fmla="*/ 15798224 w 17101899"/>
              <a:gd name="connsiteY74" fmla="*/ 160695 h 204277"/>
              <a:gd name="connsiteX75" fmla="*/ 15814574 w 17101899"/>
              <a:gd name="connsiteY75" fmla="*/ 177045 h 204277"/>
              <a:gd name="connsiteX76" fmla="*/ 15879971 w 17101899"/>
              <a:gd name="connsiteY76" fmla="*/ 177045 h 204277"/>
              <a:gd name="connsiteX77" fmla="*/ 15896321 w 17101899"/>
              <a:gd name="connsiteY77" fmla="*/ 160695 h 204277"/>
              <a:gd name="connsiteX78" fmla="*/ 15896321 w 17101899"/>
              <a:gd name="connsiteY78" fmla="*/ 43583 h 204277"/>
              <a:gd name="connsiteX79" fmla="*/ 15879971 w 17101899"/>
              <a:gd name="connsiteY79" fmla="*/ 27233 h 204277"/>
              <a:gd name="connsiteX80" fmla="*/ 15688907 w 17101899"/>
              <a:gd name="connsiteY80" fmla="*/ 27233 h 204277"/>
              <a:gd name="connsiteX81" fmla="*/ 15672557 w 17101899"/>
              <a:gd name="connsiteY81" fmla="*/ 43583 h 204277"/>
              <a:gd name="connsiteX82" fmla="*/ 15672557 w 17101899"/>
              <a:gd name="connsiteY82" fmla="*/ 160695 h 204277"/>
              <a:gd name="connsiteX83" fmla="*/ 15688907 w 17101899"/>
              <a:gd name="connsiteY83" fmla="*/ 177045 h 204277"/>
              <a:gd name="connsiteX84" fmla="*/ 15754305 w 17101899"/>
              <a:gd name="connsiteY84" fmla="*/ 177045 h 204277"/>
              <a:gd name="connsiteX85" fmla="*/ 15770655 w 17101899"/>
              <a:gd name="connsiteY85" fmla="*/ 160695 h 204277"/>
              <a:gd name="connsiteX86" fmla="*/ 15770655 w 17101899"/>
              <a:gd name="connsiteY86" fmla="*/ 43583 h 204277"/>
              <a:gd name="connsiteX87" fmla="*/ 15754305 w 17101899"/>
              <a:gd name="connsiteY87" fmla="*/ 27233 h 204277"/>
              <a:gd name="connsiteX88" fmla="*/ 15563241 w 17101899"/>
              <a:gd name="connsiteY88" fmla="*/ 27233 h 204277"/>
              <a:gd name="connsiteX89" fmla="*/ 15546891 w 17101899"/>
              <a:gd name="connsiteY89" fmla="*/ 43583 h 204277"/>
              <a:gd name="connsiteX90" fmla="*/ 15546891 w 17101899"/>
              <a:gd name="connsiteY90" fmla="*/ 160695 h 204277"/>
              <a:gd name="connsiteX91" fmla="*/ 15563241 w 17101899"/>
              <a:gd name="connsiteY91" fmla="*/ 177045 h 204277"/>
              <a:gd name="connsiteX92" fmla="*/ 15628638 w 17101899"/>
              <a:gd name="connsiteY92" fmla="*/ 177045 h 204277"/>
              <a:gd name="connsiteX93" fmla="*/ 15644989 w 17101899"/>
              <a:gd name="connsiteY93" fmla="*/ 160695 h 204277"/>
              <a:gd name="connsiteX94" fmla="*/ 15644989 w 17101899"/>
              <a:gd name="connsiteY94" fmla="*/ 43583 h 204277"/>
              <a:gd name="connsiteX95" fmla="*/ 15628638 w 17101899"/>
              <a:gd name="connsiteY95" fmla="*/ 27233 h 204277"/>
              <a:gd name="connsiteX96" fmla="*/ 15437574 w 17101899"/>
              <a:gd name="connsiteY96" fmla="*/ 27233 h 204277"/>
              <a:gd name="connsiteX97" fmla="*/ 15421224 w 17101899"/>
              <a:gd name="connsiteY97" fmla="*/ 43583 h 204277"/>
              <a:gd name="connsiteX98" fmla="*/ 15421224 w 17101899"/>
              <a:gd name="connsiteY98" fmla="*/ 160695 h 204277"/>
              <a:gd name="connsiteX99" fmla="*/ 15437574 w 17101899"/>
              <a:gd name="connsiteY99" fmla="*/ 177045 h 204277"/>
              <a:gd name="connsiteX100" fmla="*/ 15502971 w 17101899"/>
              <a:gd name="connsiteY100" fmla="*/ 177045 h 204277"/>
              <a:gd name="connsiteX101" fmla="*/ 15519321 w 17101899"/>
              <a:gd name="connsiteY101" fmla="*/ 160695 h 204277"/>
              <a:gd name="connsiteX102" fmla="*/ 15519321 w 17101899"/>
              <a:gd name="connsiteY102" fmla="*/ 43583 h 204277"/>
              <a:gd name="connsiteX103" fmla="*/ 15502971 w 17101899"/>
              <a:gd name="connsiteY103" fmla="*/ 27233 h 204277"/>
              <a:gd name="connsiteX104" fmla="*/ 15311907 w 17101899"/>
              <a:gd name="connsiteY104" fmla="*/ 27233 h 204277"/>
              <a:gd name="connsiteX105" fmla="*/ 15295557 w 17101899"/>
              <a:gd name="connsiteY105" fmla="*/ 43583 h 204277"/>
              <a:gd name="connsiteX106" fmla="*/ 15295557 w 17101899"/>
              <a:gd name="connsiteY106" fmla="*/ 160695 h 204277"/>
              <a:gd name="connsiteX107" fmla="*/ 15311907 w 17101899"/>
              <a:gd name="connsiteY107" fmla="*/ 177045 h 204277"/>
              <a:gd name="connsiteX108" fmla="*/ 15377305 w 17101899"/>
              <a:gd name="connsiteY108" fmla="*/ 177045 h 204277"/>
              <a:gd name="connsiteX109" fmla="*/ 15393655 w 17101899"/>
              <a:gd name="connsiteY109" fmla="*/ 160695 h 204277"/>
              <a:gd name="connsiteX110" fmla="*/ 15393655 w 17101899"/>
              <a:gd name="connsiteY110" fmla="*/ 43583 h 204277"/>
              <a:gd name="connsiteX111" fmla="*/ 15377305 w 17101899"/>
              <a:gd name="connsiteY111" fmla="*/ 27233 h 204277"/>
              <a:gd name="connsiteX112" fmla="*/ 15186241 w 17101899"/>
              <a:gd name="connsiteY112" fmla="*/ 27233 h 204277"/>
              <a:gd name="connsiteX113" fmla="*/ 15169891 w 17101899"/>
              <a:gd name="connsiteY113" fmla="*/ 43583 h 204277"/>
              <a:gd name="connsiteX114" fmla="*/ 15169891 w 17101899"/>
              <a:gd name="connsiteY114" fmla="*/ 160695 h 204277"/>
              <a:gd name="connsiteX115" fmla="*/ 15186241 w 17101899"/>
              <a:gd name="connsiteY115" fmla="*/ 177045 h 204277"/>
              <a:gd name="connsiteX116" fmla="*/ 15251638 w 17101899"/>
              <a:gd name="connsiteY116" fmla="*/ 177045 h 204277"/>
              <a:gd name="connsiteX117" fmla="*/ 15267988 w 17101899"/>
              <a:gd name="connsiteY117" fmla="*/ 160695 h 204277"/>
              <a:gd name="connsiteX118" fmla="*/ 15267988 w 17101899"/>
              <a:gd name="connsiteY118" fmla="*/ 43583 h 204277"/>
              <a:gd name="connsiteX119" fmla="*/ 15251638 w 17101899"/>
              <a:gd name="connsiteY119" fmla="*/ 27233 h 204277"/>
              <a:gd name="connsiteX120" fmla="*/ 15060573 w 17101899"/>
              <a:gd name="connsiteY120" fmla="*/ 27233 h 204277"/>
              <a:gd name="connsiteX121" fmla="*/ 15044223 w 17101899"/>
              <a:gd name="connsiteY121" fmla="*/ 43583 h 204277"/>
              <a:gd name="connsiteX122" fmla="*/ 15044223 w 17101899"/>
              <a:gd name="connsiteY122" fmla="*/ 160695 h 204277"/>
              <a:gd name="connsiteX123" fmla="*/ 15060573 w 17101899"/>
              <a:gd name="connsiteY123" fmla="*/ 177045 h 204277"/>
              <a:gd name="connsiteX124" fmla="*/ 15125971 w 17101899"/>
              <a:gd name="connsiteY124" fmla="*/ 177045 h 204277"/>
              <a:gd name="connsiteX125" fmla="*/ 15142321 w 17101899"/>
              <a:gd name="connsiteY125" fmla="*/ 160695 h 204277"/>
              <a:gd name="connsiteX126" fmla="*/ 15142321 w 17101899"/>
              <a:gd name="connsiteY126" fmla="*/ 43583 h 204277"/>
              <a:gd name="connsiteX127" fmla="*/ 15125971 w 17101899"/>
              <a:gd name="connsiteY127" fmla="*/ 27233 h 204277"/>
              <a:gd name="connsiteX128" fmla="*/ 14934907 w 17101899"/>
              <a:gd name="connsiteY128" fmla="*/ 27233 h 204277"/>
              <a:gd name="connsiteX129" fmla="*/ 14918557 w 17101899"/>
              <a:gd name="connsiteY129" fmla="*/ 43583 h 204277"/>
              <a:gd name="connsiteX130" fmla="*/ 14918557 w 17101899"/>
              <a:gd name="connsiteY130" fmla="*/ 160695 h 204277"/>
              <a:gd name="connsiteX131" fmla="*/ 14934907 w 17101899"/>
              <a:gd name="connsiteY131" fmla="*/ 177045 h 204277"/>
              <a:gd name="connsiteX132" fmla="*/ 15000305 w 17101899"/>
              <a:gd name="connsiteY132" fmla="*/ 177045 h 204277"/>
              <a:gd name="connsiteX133" fmla="*/ 15016655 w 17101899"/>
              <a:gd name="connsiteY133" fmla="*/ 160695 h 204277"/>
              <a:gd name="connsiteX134" fmla="*/ 15016655 w 17101899"/>
              <a:gd name="connsiteY134" fmla="*/ 43583 h 204277"/>
              <a:gd name="connsiteX135" fmla="*/ 15000305 w 17101899"/>
              <a:gd name="connsiteY135" fmla="*/ 27233 h 204277"/>
              <a:gd name="connsiteX136" fmla="*/ 14809241 w 17101899"/>
              <a:gd name="connsiteY136" fmla="*/ 27233 h 204277"/>
              <a:gd name="connsiteX137" fmla="*/ 14792891 w 17101899"/>
              <a:gd name="connsiteY137" fmla="*/ 43583 h 204277"/>
              <a:gd name="connsiteX138" fmla="*/ 14792891 w 17101899"/>
              <a:gd name="connsiteY138" fmla="*/ 160695 h 204277"/>
              <a:gd name="connsiteX139" fmla="*/ 14809241 w 17101899"/>
              <a:gd name="connsiteY139" fmla="*/ 177045 h 204277"/>
              <a:gd name="connsiteX140" fmla="*/ 14874638 w 17101899"/>
              <a:gd name="connsiteY140" fmla="*/ 177045 h 204277"/>
              <a:gd name="connsiteX141" fmla="*/ 14890988 w 17101899"/>
              <a:gd name="connsiteY141" fmla="*/ 160695 h 204277"/>
              <a:gd name="connsiteX142" fmla="*/ 14890988 w 17101899"/>
              <a:gd name="connsiteY142" fmla="*/ 43583 h 204277"/>
              <a:gd name="connsiteX143" fmla="*/ 14874638 w 17101899"/>
              <a:gd name="connsiteY143" fmla="*/ 27233 h 204277"/>
              <a:gd name="connsiteX144" fmla="*/ 14683573 w 17101899"/>
              <a:gd name="connsiteY144" fmla="*/ 27233 h 204277"/>
              <a:gd name="connsiteX145" fmla="*/ 14667223 w 17101899"/>
              <a:gd name="connsiteY145" fmla="*/ 43583 h 204277"/>
              <a:gd name="connsiteX146" fmla="*/ 14667223 w 17101899"/>
              <a:gd name="connsiteY146" fmla="*/ 160695 h 204277"/>
              <a:gd name="connsiteX147" fmla="*/ 14683573 w 17101899"/>
              <a:gd name="connsiteY147" fmla="*/ 177045 h 204277"/>
              <a:gd name="connsiteX148" fmla="*/ 14748971 w 17101899"/>
              <a:gd name="connsiteY148" fmla="*/ 177045 h 204277"/>
              <a:gd name="connsiteX149" fmla="*/ 14765321 w 17101899"/>
              <a:gd name="connsiteY149" fmla="*/ 160695 h 204277"/>
              <a:gd name="connsiteX150" fmla="*/ 14765321 w 17101899"/>
              <a:gd name="connsiteY150" fmla="*/ 43583 h 204277"/>
              <a:gd name="connsiteX151" fmla="*/ 14748971 w 17101899"/>
              <a:gd name="connsiteY151" fmla="*/ 27233 h 204277"/>
              <a:gd name="connsiteX152" fmla="*/ 14557907 w 17101899"/>
              <a:gd name="connsiteY152" fmla="*/ 27233 h 204277"/>
              <a:gd name="connsiteX153" fmla="*/ 14541557 w 17101899"/>
              <a:gd name="connsiteY153" fmla="*/ 43583 h 204277"/>
              <a:gd name="connsiteX154" fmla="*/ 14541557 w 17101899"/>
              <a:gd name="connsiteY154" fmla="*/ 160695 h 204277"/>
              <a:gd name="connsiteX155" fmla="*/ 14557907 w 17101899"/>
              <a:gd name="connsiteY155" fmla="*/ 177045 h 204277"/>
              <a:gd name="connsiteX156" fmla="*/ 14623305 w 17101899"/>
              <a:gd name="connsiteY156" fmla="*/ 177045 h 204277"/>
              <a:gd name="connsiteX157" fmla="*/ 14639655 w 17101899"/>
              <a:gd name="connsiteY157" fmla="*/ 160695 h 204277"/>
              <a:gd name="connsiteX158" fmla="*/ 14639655 w 17101899"/>
              <a:gd name="connsiteY158" fmla="*/ 43583 h 204277"/>
              <a:gd name="connsiteX159" fmla="*/ 14623305 w 17101899"/>
              <a:gd name="connsiteY159" fmla="*/ 27233 h 204277"/>
              <a:gd name="connsiteX160" fmla="*/ 14432241 w 17101899"/>
              <a:gd name="connsiteY160" fmla="*/ 27233 h 204277"/>
              <a:gd name="connsiteX161" fmla="*/ 14415891 w 17101899"/>
              <a:gd name="connsiteY161" fmla="*/ 43583 h 204277"/>
              <a:gd name="connsiteX162" fmla="*/ 14415891 w 17101899"/>
              <a:gd name="connsiteY162" fmla="*/ 160695 h 204277"/>
              <a:gd name="connsiteX163" fmla="*/ 14432241 w 17101899"/>
              <a:gd name="connsiteY163" fmla="*/ 177045 h 204277"/>
              <a:gd name="connsiteX164" fmla="*/ 14497639 w 17101899"/>
              <a:gd name="connsiteY164" fmla="*/ 177045 h 204277"/>
              <a:gd name="connsiteX165" fmla="*/ 14513989 w 17101899"/>
              <a:gd name="connsiteY165" fmla="*/ 160695 h 204277"/>
              <a:gd name="connsiteX166" fmla="*/ 14513989 w 17101899"/>
              <a:gd name="connsiteY166" fmla="*/ 43583 h 204277"/>
              <a:gd name="connsiteX167" fmla="*/ 14497639 w 17101899"/>
              <a:gd name="connsiteY167" fmla="*/ 27233 h 204277"/>
              <a:gd name="connsiteX168" fmla="*/ 14306574 w 17101899"/>
              <a:gd name="connsiteY168" fmla="*/ 27233 h 204277"/>
              <a:gd name="connsiteX169" fmla="*/ 14290225 w 17101899"/>
              <a:gd name="connsiteY169" fmla="*/ 43583 h 204277"/>
              <a:gd name="connsiteX170" fmla="*/ 14290225 w 17101899"/>
              <a:gd name="connsiteY170" fmla="*/ 160695 h 204277"/>
              <a:gd name="connsiteX171" fmla="*/ 14306574 w 17101899"/>
              <a:gd name="connsiteY171" fmla="*/ 177045 h 204277"/>
              <a:gd name="connsiteX172" fmla="*/ 14371971 w 17101899"/>
              <a:gd name="connsiteY172" fmla="*/ 177045 h 204277"/>
              <a:gd name="connsiteX173" fmla="*/ 14388321 w 17101899"/>
              <a:gd name="connsiteY173" fmla="*/ 160695 h 204277"/>
              <a:gd name="connsiteX174" fmla="*/ 14388321 w 17101899"/>
              <a:gd name="connsiteY174" fmla="*/ 43583 h 204277"/>
              <a:gd name="connsiteX175" fmla="*/ 14371971 w 17101899"/>
              <a:gd name="connsiteY175" fmla="*/ 27233 h 204277"/>
              <a:gd name="connsiteX176" fmla="*/ 14180907 w 17101899"/>
              <a:gd name="connsiteY176" fmla="*/ 27233 h 204277"/>
              <a:gd name="connsiteX177" fmla="*/ 14164557 w 17101899"/>
              <a:gd name="connsiteY177" fmla="*/ 43583 h 204277"/>
              <a:gd name="connsiteX178" fmla="*/ 14164557 w 17101899"/>
              <a:gd name="connsiteY178" fmla="*/ 160695 h 204277"/>
              <a:gd name="connsiteX179" fmla="*/ 14180907 w 17101899"/>
              <a:gd name="connsiteY179" fmla="*/ 177045 h 204277"/>
              <a:gd name="connsiteX180" fmla="*/ 14246305 w 17101899"/>
              <a:gd name="connsiteY180" fmla="*/ 177045 h 204277"/>
              <a:gd name="connsiteX181" fmla="*/ 14262655 w 17101899"/>
              <a:gd name="connsiteY181" fmla="*/ 160695 h 204277"/>
              <a:gd name="connsiteX182" fmla="*/ 14262655 w 17101899"/>
              <a:gd name="connsiteY182" fmla="*/ 43583 h 204277"/>
              <a:gd name="connsiteX183" fmla="*/ 14246305 w 17101899"/>
              <a:gd name="connsiteY183" fmla="*/ 27233 h 204277"/>
              <a:gd name="connsiteX184" fmla="*/ 14055241 w 17101899"/>
              <a:gd name="connsiteY184" fmla="*/ 27233 h 204277"/>
              <a:gd name="connsiteX185" fmla="*/ 14038891 w 17101899"/>
              <a:gd name="connsiteY185" fmla="*/ 43583 h 204277"/>
              <a:gd name="connsiteX186" fmla="*/ 14038891 w 17101899"/>
              <a:gd name="connsiteY186" fmla="*/ 160695 h 204277"/>
              <a:gd name="connsiteX187" fmla="*/ 14055241 w 17101899"/>
              <a:gd name="connsiteY187" fmla="*/ 177045 h 204277"/>
              <a:gd name="connsiteX188" fmla="*/ 14120638 w 17101899"/>
              <a:gd name="connsiteY188" fmla="*/ 177045 h 204277"/>
              <a:gd name="connsiteX189" fmla="*/ 14136988 w 17101899"/>
              <a:gd name="connsiteY189" fmla="*/ 160695 h 204277"/>
              <a:gd name="connsiteX190" fmla="*/ 14136988 w 17101899"/>
              <a:gd name="connsiteY190" fmla="*/ 43583 h 204277"/>
              <a:gd name="connsiteX191" fmla="*/ 14120638 w 17101899"/>
              <a:gd name="connsiteY191" fmla="*/ 27233 h 204277"/>
              <a:gd name="connsiteX192" fmla="*/ 13929573 w 17101899"/>
              <a:gd name="connsiteY192" fmla="*/ 27233 h 204277"/>
              <a:gd name="connsiteX193" fmla="*/ 13913224 w 17101899"/>
              <a:gd name="connsiteY193" fmla="*/ 43583 h 204277"/>
              <a:gd name="connsiteX194" fmla="*/ 13913224 w 17101899"/>
              <a:gd name="connsiteY194" fmla="*/ 160695 h 204277"/>
              <a:gd name="connsiteX195" fmla="*/ 13929573 w 17101899"/>
              <a:gd name="connsiteY195" fmla="*/ 177045 h 204277"/>
              <a:gd name="connsiteX196" fmla="*/ 13994971 w 17101899"/>
              <a:gd name="connsiteY196" fmla="*/ 177045 h 204277"/>
              <a:gd name="connsiteX197" fmla="*/ 14011321 w 17101899"/>
              <a:gd name="connsiteY197" fmla="*/ 160695 h 204277"/>
              <a:gd name="connsiteX198" fmla="*/ 14011321 w 17101899"/>
              <a:gd name="connsiteY198" fmla="*/ 43583 h 204277"/>
              <a:gd name="connsiteX199" fmla="*/ 13994971 w 17101899"/>
              <a:gd name="connsiteY199" fmla="*/ 27233 h 204277"/>
              <a:gd name="connsiteX200" fmla="*/ 13803907 w 17101899"/>
              <a:gd name="connsiteY200" fmla="*/ 27233 h 204277"/>
              <a:gd name="connsiteX201" fmla="*/ 13787557 w 17101899"/>
              <a:gd name="connsiteY201" fmla="*/ 43583 h 204277"/>
              <a:gd name="connsiteX202" fmla="*/ 13787557 w 17101899"/>
              <a:gd name="connsiteY202" fmla="*/ 160695 h 204277"/>
              <a:gd name="connsiteX203" fmla="*/ 13803907 w 17101899"/>
              <a:gd name="connsiteY203" fmla="*/ 177045 h 204277"/>
              <a:gd name="connsiteX204" fmla="*/ 13869305 w 17101899"/>
              <a:gd name="connsiteY204" fmla="*/ 177045 h 204277"/>
              <a:gd name="connsiteX205" fmla="*/ 13885655 w 17101899"/>
              <a:gd name="connsiteY205" fmla="*/ 160695 h 204277"/>
              <a:gd name="connsiteX206" fmla="*/ 13885655 w 17101899"/>
              <a:gd name="connsiteY206" fmla="*/ 43583 h 204277"/>
              <a:gd name="connsiteX207" fmla="*/ 13869305 w 17101899"/>
              <a:gd name="connsiteY207" fmla="*/ 27233 h 204277"/>
              <a:gd name="connsiteX208" fmla="*/ 13678241 w 17101899"/>
              <a:gd name="connsiteY208" fmla="*/ 27233 h 204277"/>
              <a:gd name="connsiteX209" fmla="*/ 13661891 w 17101899"/>
              <a:gd name="connsiteY209" fmla="*/ 43583 h 204277"/>
              <a:gd name="connsiteX210" fmla="*/ 13661891 w 17101899"/>
              <a:gd name="connsiteY210" fmla="*/ 160695 h 204277"/>
              <a:gd name="connsiteX211" fmla="*/ 13678241 w 17101899"/>
              <a:gd name="connsiteY211" fmla="*/ 177045 h 204277"/>
              <a:gd name="connsiteX212" fmla="*/ 13743638 w 17101899"/>
              <a:gd name="connsiteY212" fmla="*/ 177045 h 204277"/>
              <a:gd name="connsiteX213" fmla="*/ 13759988 w 17101899"/>
              <a:gd name="connsiteY213" fmla="*/ 160695 h 204277"/>
              <a:gd name="connsiteX214" fmla="*/ 13759988 w 17101899"/>
              <a:gd name="connsiteY214" fmla="*/ 43583 h 204277"/>
              <a:gd name="connsiteX215" fmla="*/ 13743638 w 17101899"/>
              <a:gd name="connsiteY215" fmla="*/ 27233 h 204277"/>
              <a:gd name="connsiteX216" fmla="*/ 13552573 w 17101899"/>
              <a:gd name="connsiteY216" fmla="*/ 27233 h 204277"/>
              <a:gd name="connsiteX217" fmla="*/ 13536223 w 17101899"/>
              <a:gd name="connsiteY217" fmla="*/ 43583 h 204277"/>
              <a:gd name="connsiteX218" fmla="*/ 13536223 w 17101899"/>
              <a:gd name="connsiteY218" fmla="*/ 160695 h 204277"/>
              <a:gd name="connsiteX219" fmla="*/ 13552573 w 17101899"/>
              <a:gd name="connsiteY219" fmla="*/ 177045 h 204277"/>
              <a:gd name="connsiteX220" fmla="*/ 13617971 w 17101899"/>
              <a:gd name="connsiteY220" fmla="*/ 177045 h 204277"/>
              <a:gd name="connsiteX221" fmla="*/ 13634321 w 17101899"/>
              <a:gd name="connsiteY221" fmla="*/ 160695 h 204277"/>
              <a:gd name="connsiteX222" fmla="*/ 13634321 w 17101899"/>
              <a:gd name="connsiteY222" fmla="*/ 43583 h 204277"/>
              <a:gd name="connsiteX223" fmla="*/ 13617971 w 17101899"/>
              <a:gd name="connsiteY223" fmla="*/ 27233 h 204277"/>
              <a:gd name="connsiteX224" fmla="*/ 13426908 w 17101899"/>
              <a:gd name="connsiteY224" fmla="*/ 27233 h 204277"/>
              <a:gd name="connsiteX225" fmla="*/ 13410557 w 17101899"/>
              <a:gd name="connsiteY225" fmla="*/ 43583 h 204277"/>
              <a:gd name="connsiteX226" fmla="*/ 13410557 w 17101899"/>
              <a:gd name="connsiteY226" fmla="*/ 160695 h 204277"/>
              <a:gd name="connsiteX227" fmla="*/ 13426908 w 17101899"/>
              <a:gd name="connsiteY227" fmla="*/ 177045 h 204277"/>
              <a:gd name="connsiteX228" fmla="*/ 13492305 w 17101899"/>
              <a:gd name="connsiteY228" fmla="*/ 177045 h 204277"/>
              <a:gd name="connsiteX229" fmla="*/ 13508655 w 17101899"/>
              <a:gd name="connsiteY229" fmla="*/ 160695 h 204277"/>
              <a:gd name="connsiteX230" fmla="*/ 13508655 w 17101899"/>
              <a:gd name="connsiteY230" fmla="*/ 43583 h 204277"/>
              <a:gd name="connsiteX231" fmla="*/ 13492305 w 17101899"/>
              <a:gd name="connsiteY231" fmla="*/ 27233 h 204277"/>
              <a:gd name="connsiteX232" fmla="*/ 13301241 w 17101899"/>
              <a:gd name="connsiteY232" fmla="*/ 27233 h 204277"/>
              <a:gd name="connsiteX233" fmla="*/ 13284891 w 17101899"/>
              <a:gd name="connsiteY233" fmla="*/ 43583 h 204277"/>
              <a:gd name="connsiteX234" fmla="*/ 13284891 w 17101899"/>
              <a:gd name="connsiteY234" fmla="*/ 160695 h 204277"/>
              <a:gd name="connsiteX235" fmla="*/ 13301241 w 17101899"/>
              <a:gd name="connsiteY235" fmla="*/ 177045 h 204277"/>
              <a:gd name="connsiteX236" fmla="*/ 13366639 w 17101899"/>
              <a:gd name="connsiteY236" fmla="*/ 177045 h 204277"/>
              <a:gd name="connsiteX237" fmla="*/ 13382989 w 17101899"/>
              <a:gd name="connsiteY237" fmla="*/ 160695 h 204277"/>
              <a:gd name="connsiteX238" fmla="*/ 13382989 w 17101899"/>
              <a:gd name="connsiteY238" fmla="*/ 43583 h 204277"/>
              <a:gd name="connsiteX239" fmla="*/ 13366639 w 17101899"/>
              <a:gd name="connsiteY239" fmla="*/ 27233 h 204277"/>
              <a:gd name="connsiteX240" fmla="*/ 13175574 w 17101899"/>
              <a:gd name="connsiteY240" fmla="*/ 27233 h 204277"/>
              <a:gd name="connsiteX241" fmla="*/ 13159224 w 17101899"/>
              <a:gd name="connsiteY241" fmla="*/ 43583 h 204277"/>
              <a:gd name="connsiteX242" fmla="*/ 13159224 w 17101899"/>
              <a:gd name="connsiteY242" fmla="*/ 160695 h 204277"/>
              <a:gd name="connsiteX243" fmla="*/ 13175574 w 17101899"/>
              <a:gd name="connsiteY243" fmla="*/ 177045 h 204277"/>
              <a:gd name="connsiteX244" fmla="*/ 13240972 w 17101899"/>
              <a:gd name="connsiteY244" fmla="*/ 177045 h 204277"/>
              <a:gd name="connsiteX245" fmla="*/ 13257321 w 17101899"/>
              <a:gd name="connsiteY245" fmla="*/ 160695 h 204277"/>
              <a:gd name="connsiteX246" fmla="*/ 13257321 w 17101899"/>
              <a:gd name="connsiteY246" fmla="*/ 43583 h 204277"/>
              <a:gd name="connsiteX247" fmla="*/ 13240972 w 17101899"/>
              <a:gd name="connsiteY247" fmla="*/ 27233 h 204277"/>
              <a:gd name="connsiteX248" fmla="*/ 13049907 w 17101899"/>
              <a:gd name="connsiteY248" fmla="*/ 27233 h 204277"/>
              <a:gd name="connsiteX249" fmla="*/ 13033557 w 17101899"/>
              <a:gd name="connsiteY249" fmla="*/ 43583 h 204277"/>
              <a:gd name="connsiteX250" fmla="*/ 13033557 w 17101899"/>
              <a:gd name="connsiteY250" fmla="*/ 160695 h 204277"/>
              <a:gd name="connsiteX251" fmla="*/ 13049907 w 17101899"/>
              <a:gd name="connsiteY251" fmla="*/ 177045 h 204277"/>
              <a:gd name="connsiteX252" fmla="*/ 13115305 w 17101899"/>
              <a:gd name="connsiteY252" fmla="*/ 177045 h 204277"/>
              <a:gd name="connsiteX253" fmla="*/ 13131655 w 17101899"/>
              <a:gd name="connsiteY253" fmla="*/ 160695 h 204277"/>
              <a:gd name="connsiteX254" fmla="*/ 13131655 w 17101899"/>
              <a:gd name="connsiteY254" fmla="*/ 43583 h 204277"/>
              <a:gd name="connsiteX255" fmla="*/ 13115305 w 17101899"/>
              <a:gd name="connsiteY255" fmla="*/ 27233 h 204277"/>
              <a:gd name="connsiteX256" fmla="*/ 12924241 w 17101899"/>
              <a:gd name="connsiteY256" fmla="*/ 27233 h 204277"/>
              <a:gd name="connsiteX257" fmla="*/ 12907891 w 17101899"/>
              <a:gd name="connsiteY257" fmla="*/ 43583 h 204277"/>
              <a:gd name="connsiteX258" fmla="*/ 12907891 w 17101899"/>
              <a:gd name="connsiteY258" fmla="*/ 160695 h 204277"/>
              <a:gd name="connsiteX259" fmla="*/ 12924241 w 17101899"/>
              <a:gd name="connsiteY259" fmla="*/ 177045 h 204277"/>
              <a:gd name="connsiteX260" fmla="*/ 12989638 w 17101899"/>
              <a:gd name="connsiteY260" fmla="*/ 177045 h 204277"/>
              <a:gd name="connsiteX261" fmla="*/ 13005989 w 17101899"/>
              <a:gd name="connsiteY261" fmla="*/ 160695 h 204277"/>
              <a:gd name="connsiteX262" fmla="*/ 13005989 w 17101899"/>
              <a:gd name="connsiteY262" fmla="*/ 43583 h 204277"/>
              <a:gd name="connsiteX263" fmla="*/ 12989638 w 17101899"/>
              <a:gd name="connsiteY263" fmla="*/ 27233 h 204277"/>
              <a:gd name="connsiteX264" fmla="*/ 12669632 w 17101899"/>
              <a:gd name="connsiteY264" fmla="*/ 27233 h 204277"/>
              <a:gd name="connsiteX265" fmla="*/ 12653282 w 17101899"/>
              <a:gd name="connsiteY265" fmla="*/ 43583 h 204277"/>
              <a:gd name="connsiteX266" fmla="*/ 12653282 w 17101899"/>
              <a:gd name="connsiteY266" fmla="*/ 160695 h 204277"/>
              <a:gd name="connsiteX267" fmla="*/ 12669632 w 17101899"/>
              <a:gd name="connsiteY267" fmla="*/ 177045 h 204277"/>
              <a:gd name="connsiteX268" fmla="*/ 12735029 w 17101899"/>
              <a:gd name="connsiteY268" fmla="*/ 177045 h 204277"/>
              <a:gd name="connsiteX269" fmla="*/ 12751379 w 17101899"/>
              <a:gd name="connsiteY269" fmla="*/ 160695 h 204277"/>
              <a:gd name="connsiteX270" fmla="*/ 12751379 w 17101899"/>
              <a:gd name="connsiteY270" fmla="*/ 43583 h 204277"/>
              <a:gd name="connsiteX271" fmla="*/ 12735029 w 17101899"/>
              <a:gd name="connsiteY271" fmla="*/ 27233 h 204277"/>
              <a:gd name="connsiteX272" fmla="*/ 12543965 w 17101899"/>
              <a:gd name="connsiteY272" fmla="*/ 27233 h 204277"/>
              <a:gd name="connsiteX273" fmla="*/ 12527615 w 17101899"/>
              <a:gd name="connsiteY273" fmla="*/ 43583 h 204277"/>
              <a:gd name="connsiteX274" fmla="*/ 12527615 w 17101899"/>
              <a:gd name="connsiteY274" fmla="*/ 160695 h 204277"/>
              <a:gd name="connsiteX275" fmla="*/ 12543965 w 17101899"/>
              <a:gd name="connsiteY275" fmla="*/ 177045 h 204277"/>
              <a:gd name="connsiteX276" fmla="*/ 12609363 w 17101899"/>
              <a:gd name="connsiteY276" fmla="*/ 177045 h 204277"/>
              <a:gd name="connsiteX277" fmla="*/ 12625713 w 17101899"/>
              <a:gd name="connsiteY277" fmla="*/ 160695 h 204277"/>
              <a:gd name="connsiteX278" fmla="*/ 12625713 w 17101899"/>
              <a:gd name="connsiteY278" fmla="*/ 43583 h 204277"/>
              <a:gd name="connsiteX279" fmla="*/ 12609363 w 17101899"/>
              <a:gd name="connsiteY279" fmla="*/ 27233 h 204277"/>
              <a:gd name="connsiteX280" fmla="*/ 12418298 w 17101899"/>
              <a:gd name="connsiteY280" fmla="*/ 27233 h 204277"/>
              <a:gd name="connsiteX281" fmla="*/ 12401948 w 17101899"/>
              <a:gd name="connsiteY281" fmla="*/ 43583 h 204277"/>
              <a:gd name="connsiteX282" fmla="*/ 12401948 w 17101899"/>
              <a:gd name="connsiteY282" fmla="*/ 160695 h 204277"/>
              <a:gd name="connsiteX283" fmla="*/ 12418298 w 17101899"/>
              <a:gd name="connsiteY283" fmla="*/ 177045 h 204277"/>
              <a:gd name="connsiteX284" fmla="*/ 12483696 w 17101899"/>
              <a:gd name="connsiteY284" fmla="*/ 177045 h 204277"/>
              <a:gd name="connsiteX285" fmla="*/ 12500046 w 17101899"/>
              <a:gd name="connsiteY285" fmla="*/ 160695 h 204277"/>
              <a:gd name="connsiteX286" fmla="*/ 12500046 w 17101899"/>
              <a:gd name="connsiteY286" fmla="*/ 43583 h 204277"/>
              <a:gd name="connsiteX287" fmla="*/ 12483696 w 17101899"/>
              <a:gd name="connsiteY287" fmla="*/ 27233 h 204277"/>
              <a:gd name="connsiteX288" fmla="*/ 12292631 w 17101899"/>
              <a:gd name="connsiteY288" fmla="*/ 27233 h 204277"/>
              <a:gd name="connsiteX289" fmla="*/ 12276281 w 17101899"/>
              <a:gd name="connsiteY289" fmla="*/ 43583 h 204277"/>
              <a:gd name="connsiteX290" fmla="*/ 12276281 w 17101899"/>
              <a:gd name="connsiteY290" fmla="*/ 160695 h 204277"/>
              <a:gd name="connsiteX291" fmla="*/ 12292631 w 17101899"/>
              <a:gd name="connsiteY291" fmla="*/ 177045 h 204277"/>
              <a:gd name="connsiteX292" fmla="*/ 12358029 w 17101899"/>
              <a:gd name="connsiteY292" fmla="*/ 177045 h 204277"/>
              <a:gd name="connsiteX293" fmla="*/ 12374379 w 17101899"/>
              <a:gd name="connsiteY293" fmla="*/ 160695 h 204277"/>
              <a:gd name="connsiteX294" fmla="*/ 12374379 w 17101899"/>
              <a:gd name="connsiteY294" fmla="*/ 43583 h 204277"/>
              <a:gd name="connsiteX295" fmla="*/ 12358029 w 17101899"/>
              <a:gd name="connsiteY295" fmla="*/ 27233 h 204277"/>
              <a:gd name="connsiteX296" fmla="*/ 12166965 w 17101899"/>
              <a:gd name="connsiteY296" fmla="*/ 27233 h 204277"/>
              <a:gd name="connsiteX297" fmla="*/ 12150615 w 17101899"/>
              <a:gd name="connsiteY297" fmla="*/ 43583 h 204277"/>
              <a:gd name="connsiteX298" fmla="*/ 12150615 w 17101899"/>
              <a:gd name="connsiteY298" fmla="*/ 160695 h 204277"/>
              <a:gd name="connsiteX299" fmla="*/ 12166965 w 17101899"/>
              <a:gd name="connsiteY299" fmla="*/ 177045 h 204277"/>
              <a:gd name="connsiteX300" fmla="*/ 12232363 w 17101899"/>
              <a:gd name="connsiteY300" fmla="*/ 177045 h 204277"/>
              <a:gd name="connsiteX301" fmla="*/ 12248713 w 17101899"/>
              <a:gd name="connsiteY301" fmla="*/ 160695 h 204277"/>
              <a:gd name="connsiteX302" fmla="*/ 12248713 w 17101899"/>
              <a:gd name="connsiteY302" fmla="*/ 43583 h 204277"/>
              <a:gd name="connsiteX303" fmla="*/ 12232363 w 17101899"/>
              <a:gd name="connsiteY303" fmla="*/ 27233 h 204277"/>
              <a:gd name="connsiteX304" fmla="*/ 12041298 w 17101899"/>
              <a:gd name="connsiteY304" fmla="*/ 27233 h 204277"/>
              <a:gd name="connsiteX305" fmla="*/ 12024948 w 17101899"/>
              <a:gd name="connsiteY305" fmla="*/ 43583 h 204277"/>
              <a:gd name="connsiteX306" fmla="*/ 12024948 w 17101899"/>
              <a:gd name="connsiteY306" fmla="*/ 160695 h 204277"/>
              <a:gd name="connsiteX307" fmla="*/ 12041298 w 17101899"/>
              <a:gd name="connsiteY307" fmla="*/ 177045 h 204277"/>
              <a:gd name="connsiteX308" fmla="*/ 12106696 w 17101899"/>
              <a:gd name="connsiteY308" fmla="*/ 177045 h 204277"/>
              <a:gd name="connsiteX309" fmla="*/ 12123046 w 17101899"/>
              <a:gd name="connsiteY309" fmla="*/ 160695 h 204277"/>
              <a:gd name="connsiteX310" fmla="*/ 12123046 w 17101899"/>
              <a:gd name="connsiteY310" fmla="*/ 43583 h 204277"/>
              <a:gd name="connsiteX311" fmla="*/ 12106696 w 17101899"/>
              <a:gd name="connsiteY311" fmla="*/ 27233 h 204277"/>
              <a:gd name="connsiteX312" fmla="*/ 11915631 w 17101899"/>
              <a:gd name="connsiteY312" fmla="*/ 27233 h 204277"/>
              <a:gd name="connsiteX313" fmla="*/ 11899281 w 17101899"/>
              <a:gd name="connsiteY313" fmla="*/ 43583 h 204277"/>
              <a:gd name="connsiteX314" fmla="*/ 11899281 w 17101899"/>
              <a:gd name="connsiteY314" fmla="*/ 160695 h 204277"/>
              <a:gd name="connsiteX315" fmla="*/ 11915631 w 17101899"/>
              <a:gd name="connsiteY315" fmla="*/ 177045 h 204277"/>
              <a:gd name="connsiteX316" fmla="*/ 11981029 w 17101899"/>
              <a:gd name="connsiteY316" fmla="*/ 177045 h 204277"/>
              <a:gd name="connsiteX317" fmla="*/ 11997379 w 17101899"/>
              <a:gd name="connsiteY317" fmla="*/ 160695 h 204277"/>
              <a:gd name="connsiteX318" fmla="*/ 11997379 w 17101899"/>
              <a:gd name="connsiteY318" fmla="*/ 43583 h 204277"/>
              <a:gd name="connsiteX319" fmla="*/ 11981029 w 17101899"/>
              <a:gd name="connsiteY319" fmla="*/ 27233 h 204277"/>
              <a:gd name="connsiteX320" fmla="*/ 11789965 w 17101899"/>
              <a:gd name="connsiteY320" fmla="*/ 27233 h 204277"/>
              <a:gd name="connsiteX321" fmla="*/ 11773615 w 17101899"/>
              <a:gd name="connsiteY321" fmla="*/ 43583 h 204277"/>
              <a:gd name="connsiteX322" fmla="*/ 11773615 w 17101899"/>
              <a:gd name="connsiteY322" fmla="*/ 160695 h 204277"/>
              <a:gd name="connsiteX323" fmla="*/ 11789965 w 17101899"/>
              <a:gd name="connsiteY323" fmla="*/ 177045 h 204277"/>
              <a:gd name="connsiteX324" fmla="*/ 11855362 w 17101899"/>
              <a:gd name="connsiteY324" fmla="*/ 177045 h 204277"/>
              <a:gd name="connsiteX325" fmla="*/ 11871712 w 17101899"/>
              <a:gd name="connsiteY325" fmla="*/ 160695 h 204277"/>
              <a:gd name="connsiteX326" fmla="*/ 11871712 w 17101899"/>
              <a:gd name="connsiteY326" fmla="*/ 43583 h 204277"/>
              <a:gd name="connsiteX327" fmla="*/ 11855362 w 17101899"/>
              <a:gd name="connsiteY327" fmla="*/ 27233 h 204277"/>
              <a:gd name="connsiteX328" fmla="*/ 11664298 w 17101899"/>
              <a:gd name="connsiteY328" fmla="*/ 27233 h 204277"/>
              <a:gd name="connsiteX329" fmla="*/ 11647948 w 17101899"/>
              <a:gd name="connsiteY329" fmla="*/ 43583 h 204277"/>
              <a:gd name="connsiteX330" fmla="*/ 11647948 w 17101899"/>
              <a:gd name="connsiteY330" fmla="*/ 160695 h 204277"/>
              <a:gd name="connsiteX331" fmla="*/ 11664298 w 17101899"/>
              <a:gd name="connsiteY331" fmla="*/ 177045 h 204277"/>
              <a:gd name="connsiteX332" fmla="*/ 11729695 w 17101899"/>
              <a:gd name="connsiteY332" fmla="*/ 177045 h 204277"/>
              <a:gd name="connsiteX333" fmla="*/ 11746046 w 17101899"/>
              <a:gd name="connsiteY333" fmla="*/ 160695 h 204277"/>
              <a:gd name="connsiteX334" fmla="*/ 11746046 w 17101899"/>
              <a:gd name="connsiteY334" fmla="*/ 43583 h 204277"/>
              <a:gd name="connsiteX335" fmla="*/ 11729695 w 17101899"/>
              <a:gd name="connsiteY335" fmla="*/ 27233 h 204277"/>
              <a:gd name="connsiteX336" fmla="*/ 11538631 w 17101899"/>
              <a:gd name="connsiteY336" fmla="*/ 27233 h 204277"/>
              <a:gd name="connsiteX337" fmla="*/ 11522281 w 17101899"/>
              <a:gd name="connsiteY337" fmla="*/ 43583 h 204277"/>
              <a:gd name="connsiteX338" fmla="*/ 11522281 w 17101899"/>
              <a:gd name="connsiteY338" fmla="*/ 160695 h 204277"/>
              <a:gd name="connsiteX339" fmla="*/ 11538631 w 17101899"/>
              <a:gd name="connsiteY339" fmla="*/ 177045 h 204277"/>
              <a:gd name="connsiteX340" fmla="*/ 11604029 w 17101899"/>
              <a:gd name="connsiteY340" fmla="*/ 177045 h 204277"/>
              <a:gd name="connsiteX341" fmla="*/ 11620379 w 17101899"/>
              <a:gd name="connsiteY341" fmla="*/ 160695 h 204277"/>
              <a:gd name="connsiteX342" fmla="*/ 11620379 w 17101899"/>
              <a:gd name="connsiteY342" fmla="*/ 43583 h 204277"/>
              <a:gd name="connsiteX343" fmla="*/ 11604029 w 17101899"/>
              <a:gd name="connsiteY343" fmla="*/ 27233 h 204277"/>
              <a:gd name="connsiteX344" fmla="*/ 11412965 w 17101899"/>
              <a:gd name="connsiteY344" fmla="*/ 27233 h 204277"/>
              <a:gd name="connsiteX345" fmla="*/ 11396615 w 17101899"/>
              <a:gd name="connsiteY345" fmla="*/ 43583 h 204277"/>
              <a:gd name="connsiteX346" fmla="*/ 11396615 w 17101899"/>
              <a:gd name="connsiteY346" fmla="*/ 160695 h 204277"/>
              <a:gd name="connsiteX347" fmla="*/ 11412965 w 17101899"/>
              <a:gd name="connsiteY347" fmla="*/ 177045 h 204277"/>
              <a:gd name="connsiteX348" fmla="*/ 11478362 w 17101899"/>
              <a:gd name="connsiteY348" fmla="*/ 177045 h 204277"/>
              <a:gd name="connsiteX349" fmla="*/ 11494712 w 17101899"/>
              <a:gd name="connsiteY349" fmla="*/ 160695 h 204277"/>
              <a:gd name="connsiteX350" fmla="*/ 11494712 w 17101899"/>
              <a:gd name="connsiteY350" fmla="*/ 43583 h 204277"/>
              <a:gd name="connsiteX351" fmla="*/ 11478362 w 17101899"/>
              <a:gd name="connsiteY351" fmla="*/ 27233 h 204277"/>
              <a:gd name="connsiteX352" fmla="*/ 11287298 w 17101899"/>
              <a:gd name="connsiteY352" fmla="*/ 27233 h 204277"/>
              <a:gd name="connsiteX353" fmla="*/ 11270948 w 17101899"/>
              <a:gd name="connsiteY353" fmla="*/ 43583 h 204277"/>
              <a:gd name="connsiteX354" fmla="*/ 11270948 w 17101899"/>
              <a:gd name="connsiteY354" fmla="*/ 160695 h 204277"/>
              <a:gd name="connsiteX355" fmla="*/ 11287298 w 17101899"/>
              <a:gd name="connsiteY355" fmla="*/ 177045 h 204277"/>
              <a:gd name="connsiteX356" fmla="*/ 11352695 w 17101899"/>
              <a:gd name="connsiteY356" fmla="*/ 177045 h 204277"/>
              <a:gd name="connsiteX357" fmla="*/ 11369045 w 17101899"/>
              <a:gd name="connsiteY357" fmla="*/ 160695 h 204277"/>
              <a:gd name="connsiteX358" fmla="*/ 11369045 w 17101899"/>
              <a:gd name="connsiteY358" fmla="*/ 43583 h 204277"/>
              <a:gd name="connsiteX359" fmla="*/ 11352695 w 17101899"/>
              <a:gd name="connsiteY359" fmla="*/ 27233 h 204277"/>
              <a:gd name="connsiteX360" fmla="*/ 11161631 w 17101899"/>
              <a:gd name="connsiteY360" fmla="*/ 27233 h 204277"/>
              <a:gd name="connsiteX361" fmla="*/ 11145281 w 17101899"/>
              <a:gd name="connsiteY361" fmla="*/ 43583 h 204277"/>
              <a:gd name="connsiteX362" fmla="*/ 11145281 w 17101899"/>
              <a:gd name="connsiteY362" fmla="*/ 160695 h 204277"/>
              <a:gd name="connsiteX363" fmla="*/ 11161631 w 17101899"/>
              <a:gd name="connsiteY363" fmla="*/ 177045 h 204277"/>
              <a:gd name="connsiteX364" fmla="*/ 11227029 w 17101899"/>
              <a:gd name="connsiteY364" fmla="*/ 177045 h 204277"/>
              <a:gd name="connsiteX365" fmla="*/ 11243379 w 17101899"/>
              <a:gd name="connsiteY365" fmla="*/ 160695 h 204277"/>
              <a:gd name="connsiteX366" fmla="*/ 11243379 w 17101899"/>
              <a:gd name="connsiteY366" fmla="*/ 43583 h 204277"/>
              <a:gd name="connsiteX367" fmla="*/ 11227029 w 17101899"/>
              <a:gd name="connsiteY367" fmla="*/ 27233 h 204277"/>
              <a:gd name="connsiteX368" fmla="*/ 11035965 w 17101899"/>
              <a:gd name="connsiteY368" fmla="*/ 27233 h 204277"/>
              <a:gd name="connsiteX369" fmla="*/ 11019614 w 17101899"/>
              <a:gd name="connsiteY369" fmla="*/ 43583 h 204277"/>
              <a:gd name="connsiteX370" fmla="*/ 11019614 w 17101899"/>
              <a:gd name="connsiteY370" fmla="*/ 160695 h 204277"/>
              <a:gd name="connsiteX371" fmla="*/ 11035965 w 17101899"/>
              <a:gd name="connsiteY371" fmla="*/ 177045 h 204277"/>
              <a:gd name="connsiteX372" fmla="*/ 11101362 w 17101899"/>
              <a:gd name="connsiteY372" fmla="*/ 177045 h 204277"/>
              <a:gd name="connsiteX373" fmla="*/ 11117712 w 17101899"/>
              <a:gd name="connsiteY373" fmla="*/ 160695 h 204277"/>
              <a:gd name="connsiteX374" fmla="*/ 11117712 w 17101899"/>
              <a:gd name="connsiteY374" fmla="*/ 43583 h 204277"/>
              <a:gd name="connsiteX375" fmla="*/ 11101362 w 17101899"/>
              <a:gd name="connsiteY375" fmla="*/ 27233 h 204277"/>
              <a:gd name="connsiteX376" fmla="*/ 10910298 w 17101899"/>
              <a:gd name="connsiteY376" fmla="*/ 27233 h 204277"/>
              <a:gd name="connsiteX377" fmla="*/ 10893948 w 17101899"/>
              <a:gd name="connsiteY377" fmla="*/ 43583 h 204277"/>
              <a:gd name="connsiteX378" fmla="*/ 10893948 w 17101899"/>
              <a:gd name="connsiteY378" fmla="*/ 160695 h 204277"/>
              <a:gd name="connsiteX379" fmla="*/ 10910298 w 17101899"/>
              <a:gd name="connsiteY379" fmla="*/ 177045 h 204277"/>
              <a:gd name="connsiteX380" fmla="*/ 10975695 w 17101899"/>
              <a:gd name="connsiteY380" fmla="*/ 177045 h 204277"/>
              <a:gd name="connsiteX381" fmla="*/ 10992045 w 17101899"/>
              <a:gd name="connsiteY381" fmla="*/ 160695 h 204277"/>
              <a:gd name="connsiteX382" fmla="*/ 10992045 w 17101899"/>
              <a:gd name="connsiteY382" fmla="*/ 43583 h 204277"/>
              <a:gd name="connsiteX383" fmla="*/ 10975695 w 17101899"/>
              <a:gd name="connsiteY383" fmla="*/ 27233 h 204277"/>
              <a:gd name="connsiteX384" fmla="*/ 10784631 w 17101899"/>
              <a:gd name="connsiteY384" fmla="*/ 27233 h 204277"/>
              <a:gd name="connsiteX385" fmla="*/ 10768281 w 17101899"/>
              <a:gd name="connsiteY385" fmla="*/ 43583 h 204277"/>
              <a:gd name="connsiteX386" fmla="*/ 10768281 w 17101899"/>
              <a:gd name="connsiteY386" fmla="*/ 160695 h 204277"/>
              <a:gd name="connsiteX387" fmla="*/ 10784631 w 17101899"/>
              <a:gd name="connsiteY387" fmla="*/ 177045 h 204277"/>
              <a:gd name="connsiteX388" fmla="*/ 10850029 w 17101899"/>
              <a:gd name="connsiteY388" fmla="*/ 177045 h 204277"/>
              <a:gd name="connsiteX389" fmla="*/ 10866379 w 17101899"/>
              <a:gd name="connsiteY389" fmla="*/ 160695 h 204277"/>
              <a:gd name="connsiteX390" fmla="*/ 10866379 w 17101899"/>
              <a:gd name="connsiteY390" fmla="*/ 43583 h 204277"/>
              <a:gd name="connsiteX391" fmla="*/ 10850029 w 17101899"/>
              <a:gd name="connsiteY391" fmla="*/ 27233 h 204277"/>
              <a:gd name="connsiteX392" fmla="*/ 10658964 w 17101899"/>
              <a:gd name="connsiteY392" fmla="*/ 27233 h 204277"/>
              <a:gd name="connsiteX393" fmla="*/ 10642614 w 17101899"/>
              <a:gd name="connsiteY393" fmla="*/ 43583 h 204277"/>
              <a:gd name="connsiteX394" fmla="*/ 10642614 w 17101899"/>
              <a:gd name="connsiteY394" fmla="*/ 160695 h 204277"/>
              <a:gd name="connsiteX395" fmla="*/ 10658964 w 17101899"/>
              <a:gd name="connsiteY395" fmla="*/ 177045 h 204277"/>
              <a:gd name="connsiteX396" fmla="*/ 10724362 w 17101899"/>
              <a:gd name="connsiteY396" fmla="*/ 177045 h 204277"/>
              <a:gd name="connsiteX397" fmla="*/ 10740712 w 17101899"/>
              <a:gd name="connsiteY397" fmla="*/ 160695 h 204277"/>
              <a:gd name="connsiteX398" fmla="*/ 10740712 w 17101899"/>
              <a:gd name="connsiteY398" fmla="*/ 43583 h 204277"/>
              <a:gd name="connsiteX399" fmla="*/ 10724362 w 17101899"/>
              <a:gd name="connsiteY399" fmla="*/ 27233 h 204277"/>
              <a:gd name="connsiteX400" fmla="*/ 10533297 w 17101899"/>
              <a:gd name="connsiteY400" fmla="*/ 27233 h 204277"/>
              <a:gd name="connsiteX401" fmla="*/ 10516947 w 17101899"/>
              <a:gd name="connsiteY401" fmla="*/ 43583 h 204277"/>
              <a:gd name="connsiteX402" fmla="*/ 10516947 w 17101899"/>
              <a:gd name="connsiteY402" fmla="*/ 160695 h 204277"/>
              <a:gd name="connsiteX403" fmla="*/ 10533297 w 17101899"/>
              <a:gd name="connsiteY403" fmla="*/ 177045 h 204277"/>
              <a:gd name="connsiteX404" fmla="*/ 10598695 w 17101899"/>
              <a:gd name="connsiteY404" fmla="*/ 177045 h 204277"/>
              <a:gd name="connsiteX405" fmla="*/ 10615045 w 17101899"/>
              <a:gd name="connsiteY405" fmla="*/ 160695 h 204277"/>
              <a:gd name="connsiteX406" fmla="*/ 10615045 w 17101899"/>
              <a:gd name="connsiteY406" fmla="*/ 43583 h 204277"/>
              <a:gd name="connsiteX407" fmla="*/ 10598695 w 17101899"/>
              <a:gd name="connsiteY407" fmla="*/ 27233 h 204277"/>
              <a:gd name="connsiteX408" fmla="*/ 10407631 w 17101899"/>
              <a:gd name="connsiteY408" fmla="*/ 27233 h 204277"/>
              <a:gd name="connsiteX409" fmla="*/ 10391281 w 17101899"/>
              <a:gd name="connsiteY409" fmla="*/ 43583 h 204277"/>
              <a:gd name="connsiteX410" fmla="*/ 10391281 w 17101899"/>
              <a:gd name="connsiteY410" fmla="*/ 160695 h 204277"/>
              <a:gd name="connsiteX411" fmla="*/ 10407631 w 17101899"/>
              <a:gd name="connsiteY411" fmla="*/ 177045 h 204277"/>
              <a:gd name="connsiteX412" fmla="*/ 10473029 w 17101899"/>
              <a:gd name="connsiteY412" fmla="*/ 177045 h 204277"/>
              <a:gd name="connsiteX413" fmla="*/ 10489379 w 17101899"/>
              <a:gd name="connsiteY413" fmla="*/ 160695 h 204277"/>
              <a:gd name="connsiteX414" fmla="*/ 10489379 w 17101899"/>
              <a:gd name="connsiteY414" fmla="*/ 43583 h 204277"/>
              <a:gd name="connsiteX415" fmla="*/ 10473029 w 17101899"/>
              <a:gd name="connsiteY415" fmla="*/ 27233 h 204277"/>
              <a:gd name="connsiteX416" fmla="*/ 10281965 w 17101899"/>
              <a:gd name="connsiteY416" fmla="*/ 27233 h 204277"/>
              <a:gd name="connsiteX417" fmla="*/ 10265615 w 17101899"/>
              <a:gd name="connsiteY417" fmla="*/ 43583 h 204277"/>
              <a:gd name="connsiteX418" fmla="*/ 10265615 w 17101899"/>
              <a:gd name="connsiteY418" fmla="*/ 160695 h 204277"/>
              <a:gd name="connsiteX419" fmla="*/ 10281965 w 17101899"/>
              <a:gd name="connsiteY419" fmla="*/ 177045 h 204277"/>
              <a:gd name="connsiteX420" fmla="*/ 10347362 w 17101899"/>
              <a:gd name="connsiteY420" fmla="*/ 177045 h 204277"/>
              <a:gd name="connsiteX421" fmla="*/ 10363712 w 17101899"/>
              <a:gd name="connsiteY421" fmla="*/ 160695 h 204277"/>
              <a:gd name="connsiteX422" fmla="*/ 10363712 w 17101899"/>
              <a:gd name="connsiteY422" fmla="*/ 43583 h 204277"/>
              <a:gd name="connsiteX423" fmla="*/ 10347362 w 17101899"/>
              <a:gd name="connsiteY423" fmla="*/ 27233 h 204277"/>
              <a:gd name="connsiteX424" fmla="*/ 10156298 w 17101899"/>
              <a:gd name="connsiteY424" fmla="*/ 27233 h 204277"/>
              <a:gd name="connsiteX425" fmla="*/ 10139948 w 17101899"/>
              <a:gd name="connsiteY425" fmla="*/ 43583 h 204277"/>
              <a:gd name="connsiteX426" fmla="*/ 10139948 w 17101899"/>
              <a:gd name="connsiteY426" fmla="*/ 160695 h 204277"/>
              <a:gd name="connsiteX427" fmla="*/ 10156298 w 17101899"/>
              <a:gd name="connsiteY427" fmla="*/ 177045 h 204277"/>
              <a:gd name="connsiteX428" fmla="*/ 10221695 w 17101899"/>
              <a:gd name="connsiteY428" fmla="*/ 177045 h 204277"/>
              <a:gd name="connsiteX429" fmla="*/ 10238046 w 17101899"/>
              <a:gd name="connsiteY429" fmla="*/ 160695 h 204277"/>
              <a:gd name="connsiteX430" fmla="*/ 10238046 w 17101899"/>
              <a:gd name="connsiteY430" fmla="*/ 43583 h 204277"/>
              <a:gd name="connsiteX431" fmla="*/ 10221695 w 17101899"/>
              <a:gd name="connsiteY431" fmla="*/ 27233 h 204277"/>
              <a:gd name="connsiteX432" fmla="*/ 10030631 w 17101899"/>
              <a:gd name="connsiteY432" fmla="*/ 27233 h 204277"/>
              <a:gd name="connsiteX433" fmla="*/ 10014282 w 17101899"/>
              <a:gd name="connsiteY433" fmla="*/ 43583 h 204277"/>
              <a:gd name="connsiteX434" fmla="*/ 10014282 w 17101899"/>
              <a:gd name="connsiteY434" fmla="*/ 160695 h 204277"/>
              <a:gd name="connsiteX435" fmla="*/ 10030631 w 17101899"/>
              <a:gd name="connsiteY435" fmla="*/ 177045 h 204277"/>
              <a:gd name="connsiteX436" fmla="*/ 10096029 w 17101899"/>
              <a:gd name="connsiteY436" fmla="*/ 177045 h 204277"/>
              <a:gd name="connsiteX437" fmla="*/ 10112378 w 17101899"/>
              <a:gd name="connsiteY437" fmla="*/ 160695 h 204277"/>
              <a:gd name="connsiteX438" fmla="*/ 10112378 w 17101899"/>
              <a:gd name="connsiteY438" fmla="*/ 43583 h 204277"/>
              <a:gd name="connsiteX439" fmla="*/ 10096029 w 17101899"/>
              <a:gd name="connsiteY439" fmla="*/ 27233 h 204277"/>
              <a:gd name="connsiteX440" fmla="*/ 9904965 w 17101899"/>
              <a:gd name="connsiteY440" fmla="*/ 27233 h 204277"/>
              <a:gd name="connsiteX441" fmla="*/ 9888614 w 17101899"/>
              <a:gd name="connsiteY441" fmla="*/ 43583 h 204277"/>
              <a:gd name="connsiteX442" fmla="*/ 9888614 w 17101899"/>
              <a:gd name="connsiteY442" fmla="*/ 160695 h 204277"/>
              <a:gd name="connsiteX443" fmla="*/ 9904965 w 17101899"/>
              <a:gd name="connsiteY443" fmla="*/ 177045 h 204277"/>
              <a:gd name="connsiteX444" fmla="*/ 9970362 w 17101899"/>
              <a:gd name="connsiteY444" fmla="*/ 177045 h 204277"/>
              <a:gd name="connsiteX445" fmla="*/ 9986712 w 17101899"/>
              <a:gd name="connsiteY445" fmla="*/ 160695 h 204277"/>
              <a:gd name="connsiteX446" fmla="*/ 9986712 w 17101899"/>
              <a:gd name="connsiteY446" fmla="*/ 43583 h 204277"/>
              <a:gd name="connsiteX447" fmla="*/ 9970362 w 17101899"/>
              <a:gd name="connsiteY447" fmla="*/ 27233 h 204277"/>
              <a:gd name="connsiteX448" fmla="*/ 9779298 w 17101899"/>
              <a:gd name="connsiteY448" fmla="*/ 27233 h 204277"/>
              <a:gd name="connsiteX449" fmla="*/ 9762948 w 17101899"/>
              <a:gd name="connsiteY449" fmla="*/ 43583 h 204277"/>
              <a:gd name="connsiteX450" fmla="*/ 9762948 w 17101899"/>
              <a:gd name="connsiteY450" fmla="*/ 160695 h 204277"/>
              <a:gd name="connsiteX451" fmla="*/ 9779298 w 17101899"/>
              <a:gd name="connsiteY451" fmla="*/ 177045 h 204277"/>
              <a:gd name="connsiteX452" fmla="*/ 9844695 w 17101899"/>
              <a:gd name="connsiteY452" fmla="*/ 177045 h 204277"/>
              <a:gd name="connsiteX453" fmla="*/ 9861045 w 17101899"/>
              <a:gd name="connsiteY453" fmla="*/ 160695 h 204277"/>
              <a:gd name="connsiteX454" fmla="*/ 9861045 w 17101899"/>
              <a:gd name="connsiteY454" fmla="*/ 43583 h 204277"/>
              <a:gd name="connsiteX455" fmla="*/ 9844695 w 17101899"/>
              <a:gd name="connsiteY455" fmla="*/ 27233 h 204277"/>
              <a:gd name="connsiteX456" fmla="*/ 9653631 w 17101899"/>
              <a:gd name="connsiteY456" fmla="*/ 27233 h 204277"/>
              <a:gd name="connsiteX457" fmla="*/ 9637281 w 17101899"/>
              <a:gd name="connsiteY457" fmla="*/ 43583 h 204277"/>
              <a:gd name="connsiteX458" fmla="*/ 9637281 w 17101899"/>
              <a:gd name="connsiteY458" fmla="*/ 160695 h 204277"/>
              <a:gd name="connsiteX459" fmla="*/ 9653631 w 17101899"/>
              <a:gd name="connsiteY459" fmla="*/ 177045 h 204277"/>
              <a:gd name="connsiteX460" fmla="*/ 9719029 w 17101899"/>
              <a:gd name="connsiteY460" fmla="*/ 177045 h 204277"/>
              <a:gd name="connsiteX461" fmla="*/ 9735379 w 17101899"/>
              <a:gd name="connsiteY461" fmla="*/ 160695 h 204277"/>
              <a:gd name="connsiteX462" fmla="*/ 9735379 w 17101899"/>
              <a:gd name="connsiteY462" fmla="*/ 43583 h 204277"/>
              <a:gd name="connsiteX463" fmla="*/ 9719029 w 17101899"/>
              <a:gd name="connsiteY463" fmla="*/ 27233 h 204277"/>
              <a:gd name="connsiteX464" fmla="*/ 9527964 w 17101899"/>
              <a:gd name="connsiteY464" fmla="*/ 27233 h 204277"/>
              <a:gd name="connsiteX465" fmla="*/ 9511614 w 17101899"/>
              <a:gd name="connsiteY465" fmla="*/ 43583 h 204277"/>
              <a:gd name="connsiteX466" fmla="*/ 9511614 w 17101899"/>
              <a:gd name="connsiteY466" fmla="*/ 160695 h 204277"/>
              <a:gd name="connsiteX467" fmla="*/ 9527964 w 17101899"/>
              <a:gd name="connsiteY467" fmla="*/ 177045 h 204277"/>
              <a:gd name="connsiteX468" fmla="*/ 9593362 w 17101899"/>
              <a:gd name="connsiteY468" fmla="*/ 177045 h 204277"/>
              <a:gd name="connsiteX469" fmla="*/ 9609713 w 17101899"/>
              <a:gd name="connsiteY469" fmla="*/ 160695 h 204277"/>
              <a:gd name="connsiteX470" fmla="*/ 9609713 w 17101899"/>
              <a:gd name="connsiteY470" fmla="*/ 43583 h 204277"/>
              <a:gd name="connsiteX471" fmla="*/ 9593362 w 17101899"/>
              <a:gd name="connsiteY471" fmla="*/ 27233 h 204277"/>
              <a:gd name="connsiteX472" fmla="*/ 9402298 w 17101899"/>
              <a:gd name="connsiteY472" fmla="*/ 27233 h 204277"/>
              <a:gd name="connsiteX473" fmla="*/ 9385948 w 17101899"/>
              <a:gd name="connsiteY473" fmla="*/ 43583 h 204277"/>
              <a:gd name="connsiteX474" fmla="*/ 9385948 w 17101899"/>
              <a:gd name="connsiteY474" fmla="*/ 160695 h 204277"/>
              <a:gd name="connsiteX475" fmla="*/ 9402298 w 17101899"/>
              <a:gd name="connsiteY475" fmla="*/ 177045 h 204277"/>
              <a:gd name="connsiteX476" fmla="*/ 9467695 w 17101899"/>
              <a:gd name="connsiteY476" fmla="*/ 177045 h 204277"/>
              <a:gd name="connsiteX477" fmla="*/ 9484045 w 17101899"/>
              <a:gd name="connsiteY477" fmla="*/ 160695 h 204277"/>
              <a:gd name="connsiteX478" fmla="*/ 9484045 w 17101899"/>
              <a:gd name="connsiteY478" fmla="*/ 43583 h 204277"/>
              <a:gd name="connsiteX479" fmla="*/ 9467695 w 17101899"/>
              <a:gd name="connsiteY479" fmla="*/ 27233 h 204277"/>
              <a:gd name="connsiteX480" fmla="*/ 9276631 w 17101899"/>
              <a:gd name="connsiteY480" fmla="*/ 27233 h 204277"/>
              <a:gd name="connsiteX481" fmla="*/ 9260281 w 17101899"/>
              <a:gd name="connsiteY481" fmla="*/ 43583 h 204277"/>
              <a:gd name="connsiteX482" fmla="*/ 9260281 w 17101899"/>
              <a:gd name="connsiteY482" fmla="*/ 160695 h 204277"/>
              <a:gd name="connsiteX483" fmla="*/ 9276631 w 17101899"/>
              <a:gd name="connsiteY483" fmla="*/ 177045 h 204277"/>
              <a:gd name="connsiteX484" fmla="*/ 9342029 w 17101899"/>
              <a:gd name="connsiteY484" fmla="*/ 177045 h 204277"/>
              <a:gd name="connsiteX485" fmla="*/ 9358379 w 17101899"/>
              <a:gd name="connsiteY485" fmla="*/ 160695 h 204277"/>
              <a:gd name="connsiteX486" fmla="*/ 9358379 w 17101899"/>
              <a:gd name="connsiteY486" fmla="*/ 43583 h 204277"/>
              <a:gd name="connsiteX487" fmla="*/ 9342029 w 17101899"/>
              <a:gd name="connsiteY487" fmla="*/ 27233 h 204277"/>
              <a:gd name="connsiteX488" fmla="*/ 9150965 w 17101899"/>
              <a:gd name="connsiteY488" fmla="*/ 27233 h 204277"/>
              <a:gd name="connsiteX489" fmla="*/ 9134615 w 17101899"/>
              <a:gd name="connsiteY489" fmla="*/ 43583 h 204277"/>
              <a:gd name="connsiteX490" fmla="*/ 9134615 w 17101899"/>
              <a:gd name="connsiteY490" fmla="*/ 160695 h 204277"/>
              <a:gd name="connsiteX491" fmla="*/ 9150965 w 17101899"/>
              <a:gd name="connsiteY491" fmla="*/ 177045 h 204277"/>
              <a:gd name="connsiteX492" fmla="*/ 9216362 w 17101899"/>
              <a:gd name="connsiteY492" fmla="*/ 177045 h 204277"/>
              <a:gd name="connsiteX493" fmla="*/ 9232712 w 17101899"/>
              <a:gd name="connsiteY493" fmla="*/ 160695 h 204277"/>
              <a:gd name="connsiteX494" fmla="*/ 9232712 w 17101899"/>
              <a:gd name="connsiteY494" fmla="*/ 43583 h 204277"/>
              <a:gd name="connsiteX495" fmla="*/ 9216362 w 17101899"/>
              <a:gd name="connsiteY495" fmla="*/ 27233 h 204277"/>
              <a:gd name="connsiteX496" fmla="*/ 9025298 w 17101899"/>
              <a:gd name="connsiteY496" fmla="*/ 27233 h 204277"/>
              <a:gd name="connsiteX497" fmla="*/ 9008948 w 17101899"/>
              <a:gd name="connsiteY497" fmla="*/ 43583 h 204277"/>
              <a:gd name="connsiteX498" fmla="*/ 9008948 w 17101899"/>
              <a:gd name="connsiteY498" fmla="*/ 160695 h 204277"/>
              <a:gd name="connsiteX499" fmla="*/ 9025298 w 17101899"/>
              <a:gd name="connsiteY499" fmla="*/ 177045 h 204277"/>
              <a:gd name="connsiteX500" fmla="*/ 9090696 w 17101899"/>
              <a:gd name="connsiteY500" fmla="*/ 177045 h 204277"/>
              <a:gd name="connsiteX501" fmla="*/ 9107046 w 17101899"/>
              <a:gd name="connsiteY501" fmla="*/ 160695 h 204277"/>
              <a:gd name="connsiteX502" fmla="*/ 9107046 w 17101899"/>
              <a:gd name="connsiteY502" fmla="*/ 43583 h 204277"/>
              <a:gd name="connsiteX503" fmla="*/ 9090696 w 17101899"/>
              <a:gd name="connsiteY503" fmla="*/ 27233 h 204277"/>
              <a:gd name="connsiteX504" fmla="*/ 8899631 w 17101899"/>
              <a:gd name="connsiteY504" fmla="*/ 27233 h 204277"/>
              <a:gd name="connsiteX505" fmla="*/ 8883281 w 17101899"/>
              <a:gd name="connsiteY505" fmla="*/ 43583 h 204277"/>
              <a:gd name="connsiteX506" fmla="*/ 8883281 w 17101899"/>
              <a:gd name="connsiteY506" fmla="*/ 160695 h 204277"/>
              <a:gd name="connsiteX507" fmla="*/ 8899631 w 17101899"/>
              <a:gd name="connsiteY507" fmla="*/ 177045 h 204277"/>
              <a:gd name="connsiteX508" fmla="*/ 8965029 w 17101899"/>
              <a:gd name="connsiteY508" fmla="*/ 177045 h 204277"/>
              <a:gd name="connsiteX509" fmla="*/ 8981379 w 17101899"/>
              <a:gd name="connsiteY509" fmla="*/ 160695 h 204277"/>
              <a:gd name="connsiteX510" fmla="*/ 8981379 w 17101899"/>
              <a:gd name="connsiteY510" fmla="*/ 43583 h 204277"/>
              <a:gd name="connsiteX511" fmla="*/ 8965029 w 17101899"/>
              <a:gd name="connsiteY511" fmla="*/ 27233 h 204277"/>
              <a:gd name="connsiteX512" fmla="*/ 8773965 w 17101899"/>
              <a:gd name="connsiteY512" fmla="*/ 27233 h 204277"/>
              <a:gd name="connsiteX513" fmla="*/ 8757615 w 17101899"/>
              <a:gd name="connsiteY513" fmla="*/ 43583 h 204277"/>
              <a:gd name="connsiteX514" fmla="*/ 8757615 w 17101899"/>
              <a:gd name="connsiteY514" fmla="*/ 160695 h 204277"/>
              <a:gd name="connsiteX515" fmla="*/ 8773965 w 17101899"/>
              <a:gd name="connsiteY515" fmla="*/ 177045 h 204277"/>
              <a:gd name="connsiteX516" fmla="*/ 8839362 w 17101899"/>
              <a:gd name="connsiteY516" fmla="*/ 177045 h 204277"/>
              <a:gd name="connsiteX517" fmla="*/ 8855712 w 17101899"/>
              <a:gd name="connsiteY517" fmla="*/ 160695 h 204277"/>
              <a:gd name="connsiteX518" fmla="*/ 8855712 w 17101899"/>
              <a:gd name="connsiteY518" fmla="*/ 43583 h 204277"/>
              <a:gd name="connsiteX519" fmla="*/ 8839362 w 17101899"/>
              <a:gd name="connsiteY519" fmla="*/ 27233 h 204277"/>
              <a:gd name="connsiteX520" fmla="*/ 8648298 w 17101899"/>
              <a:gd name="connsiteY520" fmla="*/ 27233 h 204277"/>
              <a:gd name="connsiteX521" fmla="*/ 8631948 w 17101899"/>
              <a:gd name="connsiteY521" fmla="*/ 43583 h 204277"/>
              <a:gd name="connsiteX522" fmla="*/ 8631948 w 17101899"/>
              <a:gd name="connsiteY522" fmla="*/ 160695 h 204277"/>
              <a:gd name="connsiteX523" fmla="*/ 8648298 w 17101899"/>
              <a:gd name="connsiteY523" fmla="*/ 177045 h 204277"/>
              <a:gd name="connsiteX524" fmla="*/ 8713695 w 17101899"/>
              <a:gd name="connsiteY524" fmla="*/ 177045 h 204277"/>
              <a:gd name="connsiteX525" fmla="*/ 8730046 w 17101899"/>
              <a:gd name="connsiteY525" fmla="*/ 160695 h 204277"/>
              <a:gd name="connsiteX526" fmla="*/ 8730046 w 17101899"/>
              <a:gd name="connsiteY526" fmla="*/ 43583 h 204277"/>
              <a:gd name="connsiteX527" fmla="*/ 8713695 w 17101899"/>
              <a:gd name="connsiteY527" fmla="*/ 27233 h 204277"/>
              <a:gd name="connsiteX528" fmla="*/ 8520284 w 17101899"/>
              <a:gd name="connsiteY528" fmla="*/ 27233 h 204277"/>
              <a:gd name="connsiteX529" fmla="*/ 8503935 w 17101899"/>
              <a:gd name="connsiteY529" fmla="*/ 43583 h 204277"/>
              <a:gd name="connsiteX530" fmla="*/ 8503935 w 17101899"/>
              <a:gd name="connsiteY530" fmla="*/ 160695 h 204277"/>
              <a:gd name="connsiteX531" fmla="*/ 8520284 w 17101899"/>
              <a:gd name="connsiteY531" fmla="*/ 177045 h 204277"/>
              <a:gd name="connsiteX532" fmla="*/ 8550950 w 17101899"/>
              <a:gd name="connsiteY532" fmla="*/ 177045 h 204277"/>
              <a:gd name="connsiteX533" fmla="*/ 8588029 w 17101899"/>
              <a:gd name="connsiteY533" fmla="*/ 177045 h 204277"/>
              <a:gd name="connsiteX534" fmla="*/ 8604379 w 17101899"/>
              <a:gd name="connsiteY534" fmla="*/ 160695 h 204277"/>
              <a:gd name="connsiteX535" fmla="*/ 8604379 w 17101899"/>
              <a:gd name="connsiteY535" fmla="*/ 43583 h 204277"/>
              <a:gd name="connsiteX536" fmla="*/ 8588029 w 17101899"/>
              <a:gd name="connsiteY536" fmla="*/ 27233 h 204277"/>
              <a:gd name="connsiteX537" fmla="*/ 8550950 w 17101899"/>
              <a:gd name="connsiteY537" fmla="*/ 27233 h 204277"/>
              <a:gd name="connsiteX538" fmla="*/ 8394624 w 17101899"/>
              <a:gd name="connsiteY538" fmla="*/ 27233 h 204277"/>
              <a:gd name="connsiteX539" fmla="*/ 8378274 w 17101899"/>
              <a:gd name="connsiteY539" fmla="*/ 43583 h 204277"/>
              <a:gd name="connsiteX540" fmla="*/ 8378274 w 17101899"/>
              <a:gd name="connsiteY540" fmla="*/ 160695 h 204277"/>
              <a:gd name="connsiteX541" fmla="*/ 8394624 w 17101899"/>
              <a:gd name="connsiteY541" fmla="*/ 177045 h 204277"/>
              <a:gd name="connsiteX542" fmla="*/ 8460022 w 17101899"/>
              <a:gd name="connsiteY542" fmla="*/ 177045 h 204277"/>
              <a:gd name="connsiteX543" fmla="*/ 8476372 w 17101899"/>
              <a:gd name="connsiteY543" fmla="*/ 160695 h 204277"/>
              <a:gd name="connsiteX544" fmla="*/ 8476372 w 17101899"/>
              <a:gd name="connsiteY544" fmla="*/ 43583 h 204277"/>
              <a:gd name="connsiteX545" fmla="*/ 8460022 w 17101899"/>
              <a:gd name="connsiteY545" fmla="*/ 27233 h 204277"/>
              <a:gd name="connsiteX546" fmla="*/ 8268957 w 17101899"/>
              <a:gd name="connsiteY546" fmla="*/ 27233 h 204277"/>
              <a:gd name="connsiteX547" fmla="*/ 8252607 w 17101899"/>
              <a:gd name="connsiteY547" fmla="*/ 43583 h 204277"/>
              <a:gd name="connsiteX548" fmla="*/ 8252607 w 17101899"/>
              <a:gd name="connsiteY548" fmla="*/ 160695 h 204277"/>
              <a:gd name="connsiteX549" fmla="*/ 8268957 w 17101899"/>
              <a:gd name="connsiteY549" fmla="*/ 177045 h 204277"/>
              <a:gd name="connsiteX550" fmla="*/ 8334355 w 17101899"/>
              <a:gd name="connsiteY550" fmla="*/ 177045 h 204277"/>
              <a:gd name="connsiteX551" fmla="*/ 8350705 w 17101899"/>
              <a:gd name="connsiteY551" fmla="*/ 160695 h 204277"/>
              <a:gd name="connsiteX552" fmla="*/ 8350705 w 17101899"/>
              <a:gd name="connsiteY552" fmla="*/ 43583 h 204277"/>
              <a:gd name="connsiteX553" fmla="*/ 8334355 w 17101899"/>
              <a:gd name="connsiteY553" fmla="*/ 27233 h 204277"/>
              <a:gd name="connsiteX554" fmla="*/ 8143291 w 17101899"/>
              <a:gd name="connsiteY554" fmla="*/ 27233 h 204277"/>
              <a:gd name="connsiteX555" fmla="*/ 8126941 w 17101899"/>
              <a:gd name="connsiteY555" fmla="*/ 43583 h 204277"/>
              <a:gd name="connsiteX556" fmla="*/ 8126941 w 17101899"/>
              <a:gd name="connsiteY556" fmla="*/ 160695 h 204277"/>
              <a:gd name="connsiteX557" fmla="*/ 8143291 w 17101899"/>
              <a:gd name="connsiteY557" fmla="*/ 177045 h 204277"/>
              <a:gd name="connsiteX558" fmla="*/ 8208689 w 17101899"/>
              <a:gd name="connsiteY558" fmla="*/ 177045 h 204277"/>
              <a:gd name="connsiteX559" fmla="*/ 8225039 w 17101899"/>
              <a:gd name="connsiteY559" fmla="*/ 160695 h 204277"/>
              <a:gd name="connsiteX560" fmla="*/ 8225039 w 17101899"/>
              <a:gd name="connsiteY560" fmla="*/ 43583 h 204277"/>
              <a:gd name="connsiteX561" fmla="*/ 8208689 w 17101899"/>
              <a:gd name="connsiteY561" fmla="*/ 27233 h 204277"/>
              <a:gd name="connsiteX562" fmla="*/ 8017625 w 17101899"/>
              <a:gd name="connsiteY562" fmla="*/ 27233 h 204277"/>
              <a:gd name="connsiteX563" fmla="*/ 8001275 w 17101899"/>
              <a:gd name="connsiteY563" fmla="*/ 43583 h 204277"/>
              <a:gd name="connsiteX564" fmla="*/ 8001275 w 17101899"/>
              <a:gd name="connsiteY564" fmla="*/ 160695 h 204277"/>
              <a:gd name="connsiteX565" fmla="*/ 8017625 w 17101899"/>
              <a:gd name="connsiteY565" fmla="*/ 177045 h 204277"/>
              <a:gd name="connsiteX566" fmla="*/ 8083022 w 17101899"/>
              <a:gd name="connsiteY566" fmla="*/ 177045 h 204277"/>
              <a:gd name="connsiteX567" fmla="*/ 8099372 w 17101899"/>
              <a:gd name="connsiteY567" fmla="*/ 160695 h 204277"/>
              <a:gd name="connsiteX568" fmla="*/ 8099372 w 17101899"/>
              <a:gd name="connsiteY568" fmla="*/ 43583 h 204277"/>
              <a:gd name="connsiteX569" fmla="*/ 8083022 w 17101899"/>
              <a:gd name="connsiteY569" fmla="*/ 27233 h 204277"/>
              <a:gd name="connsiteX570" fmla="*/ 7891957 w 17101899"/>
              <a:gd name="connsiteY570" fmla="*/ 27233 h 204277"/>
              <a:gd name="connsiteX571" fmla="*/ 7875607 w 17101899"/>
              <a:gd name="connsiteY571" fmla="*/ 43583 h 204277"/>
              <a:gd name="connsiteX572" fmla="*/ 7875607 w 17101899"/>
              <a:gd name="connsiteY572" fmla="*/ 160695 h 204277"/>
              <a:gd name="connsiteX573" fmla="*/ 7891957 w 17101899"/>
              <a:gd name="connsiteY573" fmla="*/ 177045 h 204277"/>
              <a:gd name="connsiteX574" fmla="*/ 7957355 w 17101899"/>
              <a:gd name="connsiteY574" fmla="*/ 177045 h 204277"/>
              <a:gd name="connsiteX575" fmla="*/ 7973705 w 17101899"/>
              <a:gd name="connsiteY575" fmla="*/ 160695 h 204277"/>
              <a:gd name="connsiteX576" fmla="*/ 7973705 w 17101899"/>
              <a:gd name="connsiteY576" fmla="*/ 43583 h 204277"/>
              <a:gd name="connsiteX577" fmla="*/ 7957355 w 17101899"/>
              <a:gd name="connsiteY577" fmla="*/ 27233 h 204277"/>
              <a:gd name="connsiteX578" fmla="*/ 7766291 w 17101899"/>
              <a:gd name="connsiteY578" fmla="*/ 27233 h 204277"/>
              <a:gd name="connsiteX579" fmla="*/ 7749941 w 17101899"/>
              <a:gd name="connsiteY579" fmla="*/ 43583 h 204277"/>
              <a:gd name="connsiteX580" fmla="*/ 7749941 w 17101899"/>
              <a:gd name="connsiteY580" fmla="*/ 160695 h 204277"/>
              <a:gd name="connsiteX581" fmla="*/ 7766291 w 17101899"/>
              <a:gd name="connsiteY581" fmla="*/ 177045 h 204277"/>
              <a:gd name="connsiteX582" fmla="*/ 7831689 w 17101899"/>
              <a:gd name="connsiteY582" fmla="*/ 177045 h 204277"/>
              <a:gd name="connsiteX583" fmla="*/ 7848039 w 17101899"/>
              <a:gd name="connsiteY583" fmla="*/ 160695 h 204277"/>
              <a:gd name="connsiteX584" fmla="*/ 7848039 w 17101899"/>
              <a:gd name="connsiteY584" fmla="*/ 43583 h 204277"/>
              <a:gd name="connsiteX585" fmla="*/ 7831689 w 17101899"/>
              <a:gd name="connsiteY585" fmla="*/ 27233 h 204277"/>
              <a:gd name="connsiteX586" fmla="*/ 7640624 w 17101899"/>
              <a:gd name="connsiteY586" fmla="*/ 27233 h 204277"/>
              <a:gd name="connsiteX587" fmla="*/ 7624274 w 17101899"/>
              <a:gd name="connsiteY587" fmla="*/ 43583 h 204277"/>
              <a:gd name="connsiteX588" fmla="*/ 7624274 w 17101899"/>
              <a:gd name="connsiteY588" fmla="*/ 160695 h 204277"/>
              <a:gd name="connsiteX589" fmla="*/ 7640624 w 17101899"/>
              <a:gd name="connsiteY589" fmla="*/ 177045 h 204277"/>
              <a:gd name="connsiteX590" fmla="*/ 7706022 w 17101899"/>
              <a:gd name="connsiteY590" fmla="*/ 177045 h 204277"/>
              <a:gd name="connsiteX591" fmla="*/ 7722372 w 17101899"/>
              <a:gd name="connsiteY591" fmla="*/ 160695 h 204277"/>
              <a:gd name="connsiteX592" fmla="*/ 7722372 w 17101899"/>
              <a:gd name="connsiteY592" fmla="*/ 43583 h 204277"/>
              <a:gd name="connsiteX593" fmla="*/ 7706022 w 17101899"/>
              <a:gd name="connsiteY593" fmla="*/ 27233 h 204277"/>
              <a:gd name="connsiteX594" fmla="*/ 7514957 w 17101899"/>
              <a:gd name="connsiteY594" fmla="*/ 27233 h 204277"/>
              <a:gd name="connsiteX595" fmla="*/ 7498608 w 17101899"/>
              <a:gd name="connsiteY595" fmla="*/ 43583 h 204277"/>
              <a:gd name="connsiteX596" fmla="*/ 7498608 w 17101899"/>
              <a:gd name="connsiteY596" fmla="*/ 160695 h 204277"/>
              <a:gd name="connsiteX597" fmla="*/ 7514957 w 17101899"/>
              <a:gd name="connsiteY597" fmla="*/ 177045 h 204277"/>
              <a:gd name="connsiteX598" fmla="*/ 7580355 w 17101899"/>
              <a:gd name="connsiteY598" fmla="*/ 177045 h 204277"/>
              <a:gd name="connsiteX599" fmla="*/ 7596705 w 17101899"/>
              <a:gd name="connsiteY599" fmla="*/ 160695 h 204277"/>
              <a:gd name="connsiteX600" fmla="*/ 7596705 w 17101899"/>
              <a:gd name="connsiteY600" fmla="*/ 43583 h 204277"/>
              <a:gd name="connsiteX601" fmla="*/ 7580355 w 17101899"/>
              <a:gd name="connsiteY601" fmla="*/ 27233 h 204277"/>
              <a:gd name="connsiteX602" fmla="*/ 7389291 w 17101899"/>
              <a:gd name="connsiteY602" fmla="*/ 27233 h 204277"/>
              <a:gd name="connsiteX603" fmla="*/ 7372940 w 17101899"/>
              <a:gd name="connsiteY603" fmla="*/ 43583 h 204277"/>
              <a:gd name="connsiteX604" fmla="*/ 7372940 w 17101899"/>
              <a:gd name="connsiteY604" fmla="*/ 160695 h 204277"/>
              <a:gd name="connsiteX605" fmla="*/ 7389291 w 17101899"/>
              <a:gd name="connsiteY605" fmla="*/ 177045 h 204277"/>
              <a:gd name="connsiteX606" fmla="*/ 7454688 w 17101899"/>
              <a:gd name="connsiteY606" fmla="*/ 177045 h 204277"/>
              <a:gd name="connsiteX607" fmla="*/ 7471039 w 17101899"/>
              <a:gd name="connsiteY607" fmla="*/ 160695 h 204277"/>
              <a:gd name="connsiteX608" fmla="*/ 7471039 w 17101899"/>
              <a:gd name="connsiteY608" fmla="*/ 43583 h 204277"/>
              <a:gd name="connsiteX609" fmla="*/ 7454688 w 17101899"/>
              <a:gd name="connsiteY609" fmla="*/ 27233 h 204277"/>
              <a:gd name="connsiteX610" fmla="*/ 7263624 w 17101899"/>
              <a:gd name="connsiteY610" fmla="*/ 27233 h 204277"/>
              <a:gd name="connsiteX611" fmla="*/ 7247274 w 17101899"/>
              <a:gd name="connsiteY611" fmla="*/ 43583 h 204277"/>
              <a:gd name="connsiteX612" fmla="*/ 7247274 w 17101899"/>
              <a:gd name="connsiteY612" fmla="*/ 160695 h 204277"/>
              <a:gd name="connsiteX613" fmla="*/ 7263624 w 17101899"/>
              <a:gd name="connsiteY613" fmla="*/ 177045 h 204277"/>
              <a:gd name="connsiteX614" fmla="*/ 7329021 w 17101899"/>
              <a:gd name="connsiteY614" fmla="*/ 177045 h 204277"/>
              <a:gd name="connsiteX615" fmla="*/ 7345372 w 17101899"/>
              <a:gd name="connsiteY615" fmla="*/ 160695 h 204277"/>
              <a:gd name="connsiteX616" fmla="*/ 7345372 w 17101899"/>
              <a:gd name="connsiteY616" fmla="*/ 43583 h 204277"/>
              <a:gd name="connsiteX617" fmla="*/ 7329021 w 17101899"/>
              <a:gd name="connsiteY617" fmla="*/ 27233 h 204277"/>
              <a:gd name="connsiteX618" fmla="*/ 7137958 w 17101899"/>
              <a:gd name="connsiteY618" fmla="*/ 27233 h 204277"/>
              <a:gd name="connsiteX619" fmla="*/ 7121608 w 17101899"/>
              <a:gd name="connsiteY619" fmla="*/ 43583 h 204277"/>
              <a:gd name="connsiteX620" fmla="*/ 7121608 w 17101899"/>
              <a:gd name="connsiteY620" fmla="*/ 160695 h 204277"/>
              <a:gd name="connsiteX621" fmla="*/ 7137958 w 17101899"/>
              <a:gd name="connsiteY621" fmla="*/ 177045 h 204277"/>
              <a:gd name="connsiteX622" fmla="*/ 7203355 w 17101899"/>
              <a:gd name="connsiteY622" fmla="*/ 177045 h 204277"/>
              <a:gd name="connsiteX623" fmla="*/ 7219705 w 17101899"/>
              <a:gd name="connsiteY623" fmla="*/ 160695 h 204277"/>
              <a:gd name="connsiteX624" fmla="*/ 7219705 w 17101899"/>
              <a:gd name="connsiteY624" fmla="*/ 43583 h 204277"/>
              <a:gd name="connsiteX625" fmla="*/ 7203355 w 17101899"/>
              <a:gd name="connsiteY625" fmla="*/ 27233 h 204277"/>
              <a:gd name="connsiteX626" fmla="*/ 7012290 w 17101899"/>
              <a:gd name="connsiteY626" fmla="*/ 27233 h 204277"/>
              <a:gd name="connsiteX627" fmla="*/ 6995941 w 17101899"/>
              <a:gd name="connsiteY627" fmla="*/ 43583 h 204277"/>
              <a:gd name="connsiteX628" fmla="*/ 6995941 w 17101899"/>
              <a:gd name="connsiteY628" fmla="*/ 160695 h 204277"/>
              <a:gd name="connsiteX629" fmla="*/ 7012290 w 17101899"/>
              <a:gd name="connsiteY629" fmla="*/ 177045 h 204277"/>
              <a:gd name="connsiteX630" fmla="*/ 7077688 w 17101899"/>
              <a:gd name="connsiteY630" fmla="*/ 177045 h 204277"/>
              <a:gd name="connsiteX631" fmla="*/ 7094038 w 17101899"/>
              <a:gd name="connsiteY631" fmla="*/ 160695 h 204277"/>
              <a:gd name="connsiteX632" fmla="*/ 7094038 w 17101899"/>
              <a:gd name="connsiteY632" fmla="*/ 43583 h 204277"/>
              <a:gd name="connsiteX633" fmla="*/ 7077688 w 17101899"/>
              <a:gd name="connsiteY633" fmla="*/ 27233 h 204277"/>
              <a:gd name="connsiteX634" fmla="*/ 6886624 w 17101899"/>
              <a:gd name="connsiteY634" fmla="*/ 27233 h 204277"/>
              <a:gd name="connsiteX635" fmla="*/ 6870274 w 17101899"/>
              <a:gd name="connsiteY635" fmla="*/ 43583 h 204277"/>
              <a:gd name="connsiteX636" fmla="*/ 6870274 w 17101899"/>
              <a:gd name="connsiteY636" fmla="*/ 160695 h 204277"/>
              <a:gd name="connsiteX637" fmla="*/ 6886624 w 17101899"/>
              <a:gd name="connsiteY637" fmla="*/ 177045 h 204277"/>
              <a:gd name="connsiteX638" fmla="*/ 6952021 w 17101899"/>
              <a:gd name="connsiteY638" fmla="*/ 177045 h 204277"/>
              <a:gd name="connsiteX639" fmla="*/ 6968371 w 17101899"/>
              <a:gd name="connsiteY639" fmla="*/ 160695 h 204277"/>
              <a:gd name="connsiteX640" fmla="*/ 6968371 w 17101899"/>
              <a:gd name="connsiteY640" fmla="*/ 43583 h 204277"/>
              <a:gd name="connsiteX641" fmla="*/ 6952021 w 17101899"/>
              <a:gd name="connsiteY641" fmla="*/ 27233 h 204277"/>
              <a:gd name="connsiteX642" fmla="*/ 6760957 w 17101899"/>
              <a:gd name="connsiteY642" fmla="*/ 27233 h 204277"/>
              <a:gd name="connsiteX643" fmla="*/ 6744607 w 17101899"/>
              <a:gd name="connsiteY643" fmla="*/ 43583 h 204277"/>
              <a:gd name="connsiteX644" fmla="*/ 6744607 w 17101899"/>
              <a:gd name="connsiteY644" fmla="*/ 160695 h 204277"/>
              <a:gd name="connsiteX645" fmla="*/ 6760957 w 17101899"/>
              <a:gd name="connsiteY645" fmla="*/ 177045 h 204277"/>
              <a:gd name="connsiteX646" fmla="*/ 6826355 w 17101899"/>
              <a:gd name="connsiteY646" fmla="*/ 177045 h 204277"/>
              <a:gd name="connsiteX647" fmla="*/ 6842705 w 17101899"/>
              <a:gd name="connsiteY647" fmla="*/ 160695 h 204277"/>
              <a:gd name="connsiteX648" fmla="*/ 6842705 w 17101899"/>
              <a:gd name="connsiteY648" fmla="*/ 43583 h 204277"/>
              <a:gd name="connsiteX649" fmla="*/ 6826355 w 17101899"/>
              <a:gd name="connsiteY649" fmla="*/ 27233 h 204277"/>
              <a:gd name="connsiteX650" fmla="*/ 6635291 w 17101899"/>
              <a:gd name="connsiteY650" fmla="*/ 27233 h 204277"/>
              <a:gd name="connsiteX651" fmla="*/ 6618941 w 17101899"/>
              <a:gd name="connsiteY651" fmla="*/ 43583 h 204277"/>
              <a:gd name="connsiteX652" fmla="*/ 6618941 w 17101899"/>
              <a:gd name="connsiteY652" fmla="*/ 160695 h 204277"/>
              <a:gd name="connsiteX653" fmla="*/ 6635291 w 17101899"/>
              <a:gd name="connsiteY653" fmla="*/ 177045 h 204277"/>
              <a:gd name="connsiteX654" fmla="*/ 6700688 w 17101899"/>
              <a:gd name="connsiteY654" fmla="*/ 177045 h 204277"/>
              <a:gd name="connsiteX655" fmla="*/ 6717038 w 17101899"/>
              <a:gd name="connsiteY655" fmla="*/ 160695 h 204277"/>
              <a:gd name="connsiteX656" fmla="*/ 6717038 w 17101899"/>
              <a:gd name="connsiteY656" fmla="*/ 43583 h 204277"/>
              <a:gd name="connsiteX657" fmla="*/ 6700688 w 17101899"/>
              <a:gd name="connsiteY657" fmla="*/ 27233 h 204277"/>
              <a:gd name="connsiteX658" fmla="*/ 6509623 w 17101899"/>
              <a:gd name="connsiteY658" fmla="*/ 27233 h 204277"/>
              <a:gd name="connsiteX659" fmla="*/ 6493274 w 17101899"/>
              <a:gd name="connsiteY659" fmla="*/ 43583 h 204277"/>
              <a:gd name="connsiteX660" fmla="*/ 6493274 w 17101899"/>
              <a:gd name="connsiteY660" fmla="*/ 160695 h 204277"/>
              <a:gd name="connsiteX661" fmla="*/ 6509623 w 17101899"/>
              <a:gd name="connsiteY661" fmla="*/ 177045 h 204277"/>
              <a:gd name="connsiteX662" fmla="*/ 6575022 w 17101899"/>
              <a:gd name="connsiteY662" fmla="*/ 177045 h 204277"/>
              <a:gd name="connsiteX663" fmla="*/ 6591371 w 17101899"/>
              <a:gd name="connsiteY663" fmla="*/ 160695 h 204277"/>
              <a:gd name="connsiteX664" fmla="*/ 6591371 w 17101899"/>
              <a:gd name="connsiteY664" fmla="*/ 43583 h 204277"/>
              <a:gd name="connsiteX665" fmla="*/ 6575022 w 17101899"/>
              <a:gd name="connsiteY665" fmla="*/ 27233 h 204277"/>
              <a:gd name="connsiteX666" fmla="*/ 6383957 w 17101899"/>
              <a:gd name="connsiteY666" fmla="*/ 27233 h 204277"/>
              <a:gd name="connsiteX667" fmla="*/ 6367607 w 17101899"/>
              <a:gd name="connsiteY667" fmla="*/ 43583 h 204277"/>
              <a:gd name="connsiteX668" fmla="*/ 6367607 w 17101899"/>
              <a:gd name="connsiteY668" fmla="*/ 160695 h 204277"/>
              <a:gd name="connsiteX669" fmla="*/ 6383957 w 17101899"/>
              <a:gd name="connsiteY669" fmla="*/ 177045 h 204277"/>
              <a:gd name="connsiteX670" fmla="*/ 6449354 w 17101899"/>
              <a:gd name="connsiteY670" fmla="*/ 177045 h 204277"/>
              <a:gd name="connsiteX671" fmla="*/ 6465704 w 17101899"/>
              <a:gd name="connsiteY671" fmla="*/ 160695 h 204277"/>
              <a:gd name="connsiteX672" fmla="*/ 6465704 w 17101899"/>
              <a:gd name="connsiteY672" fmla="*/ 43583 h 204277"/>
              <a:gd name="connsiteX673" fmla="*/ 6449354 w 17101899"/>
              <a:gd name="connsiteY673" fmla="*/ 27233 h 204277"/>
              <a:gd name="connsiteX674" fmla="*/ 6258291 w 17101899"/>
              <a:gd name="connsiteY674" fmla="*/ 27233 h 204277"/>
              <a:gd name="connsiteX675" fmla="*/ 6241940 w 17101899"/>
              <a:gd name="connsiteY675" fmla="*/ 43583 h 204277"/>
              <a:gd name="connsiteX676" fmla="*/ 6241940 w 17101899"/>
              <a:gd name="connsiteY676" fmla="*/ 160695 h 204277"/>
              <a:gd name="connsiteX677" fmla="*/ 6258291 w 17101899"/>
              <a:gd name="connsiteY677" fmla="*/ 177045 h 204277"/>
              <a:gd name="connsiteX678" fmla="*/ 6323688 w 17101899"/>
              <a:gd name="connsiteY678" fmla="*/ 177045 h 204277"/>
              <a:gd name="connsiteX679" fmla="*/ 6340038 w 17101899"/>
              <a:gd name="connsiteY679" fmla="*/ 160695 h 204277"/>
              <a:gd name="connsiteX680" fmla="*/ 6340038 w 17101899"/>
              <a:gd name="connsiteY680" fmla="*/ 43583 h 204277"/>
              <a:gd name="connsiteX681" fmla="*/ 6323688 w 17101899"/>
              <a:gd name="connsiteY681" fmla="*/ 27233 h 204277"/>
              <a:gd name="connsiteX682" fmla="*/ 6132624 w 17101899"/>
              <a:gd name="connsiteY682" fmla="*/ 27233 h 204277"/>
              <a:gd name="connsiteX683" fmla="*/ 6116273 w 17101899"/>
              <a:gd name="connsiteY683" fmla="*/ 43583 h 204277"/>
              <a:gd name="connsiteX684" fmla="*/ 6116273 w 17101899"/>
              <a:gd name="connsiteY684" fmla="*/ 160695 h 204277"/>
              <a:gd name="connsiteX685" fmla="*/ 6132624 w 17101899"/>
              <a:gd name="connsiteY685" fmla="*/ 177045 h 204277"/>
              <a:gd name="connsiteX686" fmla="*/ 6198021 w 17101899"/>
              <a:gd name="connsiteY686" fmla="*/ 177045 h 204277"/>
              <a:gd name="connsiteX687" fmla="*/ 6214372 w 17101899"/>
              <a:gd name="connsiteY687" fmla="*/ 160695 h 204277"/>
              <a:gd name="connsiteX688" fmla="*/ 6214372 w 17101899"/>
              <a:gd name="connsiteY688" fmla="*/ 43583 h 204277"/>
              <a:gd name="connsiteX689" fmla="*/ 6198021 w 17101899"/>
              <a:gd name="connsiteY689" fmla="*/ 27233 h 204277"/>
              <a:gd name="connsiteX690" fmla="*/ 6006958 w 17101899"/>
              <a:gd name="connsiteY690" fmla="*/ 27233 h 204277"/>
              <a:gd name="connsiteX691" fmla="*/ 5990608 w 17101899"/>
              <a:gd name="connsiteY691" fmla="*/ 43583 h 204277"/>
              <a:gd name="connsiteX692" fmla="*/ 5990608 w 17101899"/>
              <a:gd name="connsiteY692" fmla="*/ 160695 h 204277"/>
              <a:gd name="connsiteX693" fmla="*/ 6006958 w 17101899"/>
              <a:gd name="connsiteY693" fmla="*/ 177045 h 204277"/>
              <a:gd name="connsiteX694" fmla="*/ 6072355 w 17101899"/>
              <a:gd name="connsiteY694" fmla="*/ 177045 h 204277"/>
              <a:gd name="connsiteX695" fmla="*/ 6088704 w 17101899"/>
              <a:gd name="connsiteY695" fmla="*/ 160695 h 204277"/>
              <a:gd name="connsiteX696" fmla="*/ 6088704 w 17101899"/>
              <a:gd name="connsiteY696" fmla="*/ 43583 h 204277"/>
              <a:gd name="connsiteX697" fmla="*/ 6072355 w 17101899"/>
              <a:gd name="connsiteY697" fmla="*/ 27233 h 204277"/>
              <a:gd name="connsiteX698" fmla="*/ 5881290 w 17101899"/>
              <a:gd name="connsiteY698" fmla="*/ 27233 h 204277"/>
              <a:gd name="connsiteX699" fmla="*/ 5864941 w 17101899"/>
              <a:gd name="connsiteY699" fmla="*/ 43583 h 204277"/>
              <a:gd name="connsiteX700" fmla="*/ 5864941 w 17101899"/>
              <a:gd name="connsiteY700" fmla="*/ 160695 h 204277"/>
              <a:gd name="connsiteX701" fmla="*/ 5881290 w 17101899"/>
              <a:gd name="connsiteY701" fmla="*/ 177045 h 204277"/>
              <a:gd name="connsiteX702" fmla="*/ 5946689 w 17101899"/>
              <a:gd name="connsiteY702" fmla="*/ 177045 h 204277"/>
              <a:gd name="connsiteX703" fmla="*/ 5963038 w 17101899"/>
              <a:gd name="connsiteY703" fmla="*/ 160695 h 204277"/>
              <a:gd name="connsiteX704" fmla="*/ 5963038 w 17101899"/>
              <a:gd name="connsiteY704" fmla="*/ 43583 h 204277"/>
              <a:gd name="connsiteX705" fmla="*/ 5946689 w 17101899"/>
              <a:gd name="connsiteY705" fmla="*/ 27233 h 204277"/>
              <a:gd name="connsiteX706" fmla="*/ 5755624 w 17101899"/>
              <a:gd name="connsiteY706" fmla="*/ 27233 h 204277"/>
              <a:gd name="connsiteX707" fmla="*/ 5739274 w 17101899"/>
              <a:gd name="connsiteY707" fmla="*/ 43583 h 204277"/>
              <a:gd name="connsiteX708" fmla="*/ 5739274 w 17101899"/>
              <a:gd name="connsiteY708" fmla="*/ 160695 h 204277"/>
              <a:gd name="connsiteX709" fmla="*/ 5755624 w 17101899"/>
              <a:gd name="connsiteY709" fmla="*/ 177045 h 204277"/>
              <a:gd name="connsiteX710" fmla="*/ 5821021 w 17101899"/>
              <a:gd name="connsiteY710" fmla="*/ 177045 h 204277"/>
              <a:gd name="connsiteX711" fmla="*/ 5837371 w 17101899"/>
              <a:gd name="connsiteY711" fmla="*/ 160695 h 204277"/>
              <a:gd name="connsiteX712" fmla="*/ 5837371 w 17101899"/>
              <a:gd name="connsiteY712" fmla="*/ 43583 h 204277"/>
              <a:gd name="connsiteX713" fmla="*/ 5821021 w 17101899"/>
              <a:gd name="connsiteY713" fmla="*/ 27233 h 204277"/>
              <a:gd name="connsiteX714" fmla="*/ 5629957 w 17101899"/>
              <a:gd name="connsiteY714" fmla="*/ 27233 h 204277"/>
              <a:gd name="connsiteX715" fmla="*/ 5613606 w 17101899"/>
              <a:gd name="connsiteY715" fmla="*/ 43583 h 204277"/>
              <a:gd name="connsiteX716" fmla="*/ 5613606 w 17101899"/>
              <a:gd name="connsiteY716" fmla="*/ 160695 h 204277"/>
              <a:gd name="connsiteX717" fmla="*/ 5629957 w 17101899"/>
              <a:gd name="connsiteY717" fmla="*/ 177045 h 204277"/>
              <a:gd name="connsiteX718" fmla="*/ 5695355 w 17101899"/>
              <a:gd name="connsiteY718" fmla="*/ 177045 h 204277"/>
              <a:gd name="connsiteX719" fmla="*/ 5711705 w 17101899"/>
              <a:gd name="connsiteY719" fmla="*/ 160695 h 204277"/>
              <a:gd name="connsiteX720" fmla="*/ 5711705 w 17101899"/>
              <a:gd name="connsiteY720" fmla="*/ 43583 h 204277"/>
              <a:gd name="connsiteX721" fmla="*/ 5695355 w 17101899"/>
              <a:gd name="connsiteY721" fmla="*/ 27233 h 204277"/>
              <a:gd name="connsiteX722" fmla="*/ 5504291 w 17101899"/>
              <a:gd name="connsiteY722" fmla="*/ 27233 h 204277"/>
              <a:gd name="connsiteX723" fmla="*/ 5487941 w 17101899"/>
              <a:gd name="connsiteY723" fmla="*/ 43583 h 204277"/>
              <a:gd name="connsiteX724" fmla="*/ 5487941 w 17101899"/>
              <a:gd name="connsiteY724" fmla="*/ 160695 h 204277"/>
              <a:gd name="connsiteX725" fmla="*/ 5504291 w 17101899"/>
              <a:gd name="connsiteY725" fmla="*/ 177045 h 204277"/>
              <a:gd name="connsiteX726" fmla="*/ 5569688 w 17101899"/>
              <a:gd name="connsiteY726" fmla="*/ 177045 h 204277"/>
              <a:gd name="connsiteX727" fmla="*/ 5586038 w 17101899"/>
              <a:gd name="connsiteY727" fmla="*/ 160695 h 204277"/>
              <a:gd name="connsiteX728" fmla="*/ 5586038 w 17101899"/>
              <a:gd name="connsiteY728" fmla="*/ 43583 h 204277"/>
              <a:gd name="connsiteX729" fmla="*/ 5569688 w 17101899"/>
              <a:gd name="connsiteY729" fmla="*/ 27233 h 204277"/>
              <a:gd name="connsiteX730" fmla="*/ 5378623 w 17101899"/>
              <a:gd name="connsiteY730" fmla="*/ 27233 h 204277"/>
              <a:gd name="connsiteX731" fmla="*/ 5362274 w 17101899"/>
              <a:gd name="connsiteY731" fmla="*/ 43583 h 204277"/>
              <a:gd name="connsiteX732" fmla="*/ 5362274 w 17101899"/>
              <a:gd name="connsiteY732" fmla="*/ 160695 h 204277"/>
              <a:gd name="connsiteX733" fmla="*/ 5378623 w 17101899"/>
              <a:gd name="connsiteY733" fmla="*/ 177045 h 204277"/>
              <a:gd name="connsiteX734" fmla="*/ 5444022 w 17101899"/>
              <a:gd name="connsiteY734" fmla="*/ 177045 h 204277"/>
              <a:gd name="connsiteX735" fmla="*/ 5460371 w 17101899"/>
              <a:gd name="connsiteY735" fmla="*/ 160695 h 204277"/>
              <a:gd name="connsiteX736" fmla="*/ 5460371 w 17101899"/>
              <a:gd name="connsiteY736" fmla="*/ 43583 h 204277"/>
              <a:gd name="connsiteX737" fmla="*/ 5444022 w 17101899"/>
              <a:gd name="connsiteY737" fmla="*/ 27233 h 204277"/>
              <a:gd name="connsiteX738" fmla="*/ 5252957 w 17101899"/>
              <a:gd name="connsiteY738" fmla="*/ 27233 h 204277"/>
              <a:gd name="connsiteX739" fmla="*/ 5236607 w 17101899"/>
              <a:gd name="connsiteY739" fmla="*/ 43583 h 204277"/>
              <a:gd name="connsiteX740" fmla="*/ 5236607 w 17101899"/>
              <a:gd name="connsiteY740" fmla="*/ 160695 h 204277"/>
              <a:gd name="connsiteX741" fmla="*/ 5252957 w 17101899"/>
              <a:gd name="connsiteY741" fmla="*/ 177045 h 204277"/>
              <a:gd name="connsiteX742" fmla="*/ 5318354 w 17101899"/>
              <a:gd name="connsiteY742" fmla="*/ 177045 h 204277"/>
              <a:gd name="connsiteX743" fmla="*/ 5334705 w 17101899"/>
              <a:gd name="connsiteY743" fmla="*/ 160695 h 204277"/>
              <a:gd name="connsiteX744" fmla="*/ 5334705 w 17101899"/>
              <a:gd name="connsiteY744" fmla="*/ 43583 h 204277"/>
              <a:gd name="connsiteX745" fmla="*/ 5318354 w 17101899"/>
              <a:gd name="connsiteY745" fmla="*/ 27233 h 204277"/>
              <a:gd name="connsiteX746" fmla="*/ 5127291 w 17101899"/>
              <a:gd name="connsiteY746" fmla="*/ 27233 h 204277"/>
              <a:gd name="connsiteX747" fmla="*/ 5110940 w 17101899"/>
              <a:gd name="connsiteY747" fmla="*/ 43583 h 204277"/>
              <a:gd name="connsiteX748" fmla="*/ 5110940 w 17101899"/>
              <a:gd name="connsiteY748" fmla="*/ 160695 h 204277"/>
              <a:gd name="connsiteX749" fmla="*/ 5127291 w 17101899"/>
              <a:gd name="connsiteY749" fmla="*/ 177045 h 204277"/>
              <a:gd name="connsiteX750" fmla="*/ 5192688 w 17101899"/>
              <a:gd name="connsiteY750" fmla="*/ 177045 h 204277"/>
              <a:gd name="connsiteX751" fmla="*/ 5209038 w 17101899"/>
              <a:gd name="connsiteY751" fmla="*/ 160695 h 204277"/>
              <a:gd name="connsiteX752" fmla="*/ 5209038 w 17101899"/>
              <a:gd name="connsiteY752" fmla="*/ 43583 h 204277"/>
              <a:gd name="connsiteX753" fmla="*/ 5192688 w 17101899"/>
              <a:gd name="connsiteY753" fmla="*/ 27233 h 204277"/>
              <a:gd name="connsiteX754" fmla="*/ 5001624 w 17101899"/>
              <a:gd name="connsiteY754" fmla="*/ 27233 h 204277"/>
              <a:gd name="connsiteX755" fmla="*/ 4985274 w 17101899"/>
              <a:gd name="connsiteY755" fmla="*/ 43583 h 204277"/>
              <a:gd name="connsiteX756" fmla="*/ 4985274 w 17101899"/>
              <a:gd name="connsiteY756" fmla="*/ 160695 h 204277"/>
              <a:gd name="connsiteX757" fmla="*/ 5001624 w 17101899"/>
              <a:gd name="connsiteY757" fmla="*/ 177045 h 204277"/>
              <a:gd name="connsiteX758" fmla="*/ 5067022 w 17101899"/>
              <a:gd name="connsiteY758" fmla="*/ 177045 h 204277"/>
              <a:gd name="connsiteX759" fmla="*/ 5083372 w 17101899"/>
              <a:gd name="connsiteY759" fmla="*/ 160695 h 204277"/>
              <a:gd name="connsiteX760" fmla="*/ 5083372 w 17101899"/>
              <a:gd name="connsiteY760" fmla="*/ 43583 h 204277"/>
              <a:gd name="connsiteX761" fmla="*/ 5067022 w 17101899"/>
              <a:gd name="connsiteY761" fmla="*/ 27233 h 204277"/>
              <a:gd name="connsiteX762" fmla="*/ 4875958 w 17101899"/>
              <a:gd name="connsiteY762" fmla="*/ 27233 h 204277"/>
              <a:gd name="connsiteX763" fmla="*/ 4859608 w 17101899"/>
              <a:gd name="connsiteY763" fmla="*/ 43583 h 204277"/>
              <a:gd name="connsiteX764" fmla="*/ 4859608 w 17101899"/>
              <a:gd name="connsiteY764" fmla="*/ 160695 h 204277"/>
              <a:gd name="connsiteX765" fmla="*/ 4875958 w 17101899"/>
              <a:gd name="connsiteY765" fmla="*/ 177045 h 204277"/>
              <a:gd name="connsiteX766" fmla="*/ 4941355 w 17101899"/>
              <a:gd name="connsiteY766" fmla="*/ 177045 h 204277"/>
              <a:gd name="connsiteX767" fmla="*/ 4957705 w 17101899"/>
              <a:gd name="connsiteY767" fmla="*/ 160695 h 204277"/>
              <a:gd name="connsiteX768" fmla="*/ 4957705 w 17101899"/>
              <a:gd name="connsiteY768" fmla="*/ 43583 h 204277"/>
              <a:gd name="connsiteX769" fmla="*/ 4941355 w 17101899"/>
              <a:gd name="connsiteY769" fmla="*/ 27233 h 204277"/>
              <a:gd name="connsiteX770" fmla="*/ 4750290 w 17101899"/>
              <a:gd name="connsiteY770" fmla="*/ 27233 h 204277"/>
              <a:gd name="connsiteX771" fmla="*/ 4733941 w 17101899"/>
              <a:gd name="connsiteY771" fmla="*/ 43583 h 204277"/>
              <a:gd name="connsiteX772" fmla="*/ 4733941 w 17101899"/>
              <a:gd name="connsiteY772" fmla="*/ 160695 h 204277"/>
              <a:gd name="connsiteX773" fmla="*/ 4750290 w 17101899"/>
              <a:gd name="connsiteY773" fmla="*/ 177045 h 204277"/>
              <a:gd name="connsiteX774" fmla="*/ 4815689 w 17101899"/>
              <a:gd name="connsiteY774" fmla="*/ 177045 h 204277"/>
              <a:gd name="connsiteX775" fmla="*/ 4832038 w 17101899"/>
              <a:gd name="connsiteY775" fmla="*/ 160695 h 204277"/>
              <a:gd name="connsiteX776" fmla="*/ 4832038 w 17101899"/>
              <a:gd name="connsiteY776" fmla="*/ 43583 h 204277"/>
              <a:gd name="connsiteX777" fmla="*/ 4815689 w 17101899"/>
              <a:gd name="connsiteY777" fmla="*/ 27233 h 204277"/>
              <a:gd name="connsiteX778" fmla="*/ 4624624 w 17101899"/>
              <a:gd name="connsiteY778" fmla="*/ 27233 h 204277"/>
              <a:gd name="connsiteX779" fmla="*/ 4608274 w 17101899"/>
              <a:gd name="connsiteY779" fmla="*/ 43583 h 204277"/>
              <a:gd name="connsiteX780" fmla="*/ 4608274 w 17101899"/>
              <a:gd name="connsiteY780" fmla="*/ 160695 h 204277"/>
              <a:gd name="connsiteX781" fmla="*/ 4624624 w 17101899"/>
              <a:gd name="connsiteY781" fmla="*/ 177045 h 204277"/>
              <a:gd name="connsiteX782" fmla="*/ 4690022 w 17101899"/>
              <a:gd name="connsiteY782" fmla="*/ 177045 h 204277"/>
              <a:gd name="connsiteX783" fmla="*/ 4706372 w 17101899"/>
              <a:gd name="connsiteY783" fmla="*/ 160695 h 204277"/>
              <a:gd name="connsiteX784" fmla="*/ 4706372 w 17101899"/>
              <a:gd name="connsiteY784" fmla="*/ 43583 h 204277"/>
              <a:gd name="connsiteX785" fmla="*/ 4690022 w 17101899"/>
              <a:gd name="connsiteY785" fmla="*/ 27233 h 204277"/>
              <a:gd name="connsiteX786" fmla="*/ 4498958 w 17101899"/>
              <a:gd name="connsiteY786" fmla="*/ 27233 h 204277"/>
              <a:gd name="connsiteX787" fmla="*/ 4482607 w 17101899"/>
              <a:gd name="connsiteY787" fmla="*/ 43583 h 204277"/>
              <a:gd name="connsiteX788" fmla="*/ 4482607 w 17101899"/>
              <a:gd name="connsiteY788" fmla="*/ 160695 h 204277"/>
              <a:gd name="connsiteX789" fmla="*/ 4498958 w 17101899"/>
              <a:gd name="connsiteY789" fmla="*/ 177045 h 204277"/>
              <a:gd name="connsiteX790" fmla="*/ 4564355 w 17101899"/>
              <a:gd name="connsiteY790" fmla="*/ 177045 h 204277"/>
              <a:gd name="connsiteX791" fmla="*/ 4580705 w 17101899"/>
              <a:gd name="connsiteY791" fmla="*/ 160695 h 204277"/>
              <a:gd name="connsiteX792" fmla="*/ 4580705 w 17101899"/>
              <a:gd name="connsiteY792" fmla="*/ 43583 h 204277"/>
              <a:gd name="connsiteX793" fmla="*/ 4564355 w 17101899"/>
              <a:gd name="connsiteY793" fmla="*/ 27233 h 204277"/>
              <a:gd name="connsiteX794" fmla="*/ 4373291 w 17101899"/>
              <a:gd name="connsiteY794" fmla="*/ 27233 h 204277"/>
              <a:gd name="connsiteX795" fmla="*/ 4356941 w 17101899"/>
              <a:gd name="connsiteY795" fmla="*/ 43583 h 204277"/>
              <a:gd name="connsiteX796" fmla="*/ 4356941 w 17101899"/>
              <a:gd name="connsiteY796" fmla="*/ 160695 h 204277"/>
              <a:gd name="connsiteX797" fmla="*/ 4373291 w 17101899"/>
              <a:gd name="connsiteY797" fmla="*/ 177045 h 204277"/>
              <a:gd name="connsiteX798" fmla="*/ 4438688 w 17101899"/>
              <a:gd name="connsiteY798" fmla="*/ 177045 h 204277"/>
              <a:gd name="connsiteX799" fmla="*/ 4455039 w 17101899"/>
              <a:gd name="connsiteY799" fmla="*/ 160695 h 204277"/>
              <a:gd name="connsiteX800" fmla="*/ 4455039 w 17101899"/>
              <a:gd name="connsiteY800" fmla="*/ 43583 h 204277"/>
              <a:gd name="connsiteX801" fmla="*/ 4438688 w 17101899"/>
              <a:gd name="connsiteY801" fmla="*/ 27233 h 204277"/>
              <a:gd name="connsiteX802" fmla="*/ 4118682 w 17101899"/>
              <a:gd name="connsiteY802" fmla="*/ 27233 h 204277"/>
              <a:gd name="connsiteX803" fmla="*/ 4102332 w 17101899"/>
              <a:gd name="connsiteY803" fmla="*/ 43583 h 204277"/>
              <a:gd name="connsiteX804" fmla="*/ 4102332 w 17101899"/>
              <a:gd name="connsiteY804" fmla="*/ 160695 h 204277"/>
              <a:gd name="connsiteX805" fmla="*/ 4118682 w 17101899"/>
              <a:gd name="connsiteY805" fmla="*/ 177045 h 204277"/>
              <a:gd name="connsiteX806" fmla="*/ 4184079 w 17101899"/>
              <a:gd name="connsiteY806" fmla="*/ 177045 h 204277"/>
              <a:gd name="connsiteX807" fmla="*/ 4200429 w 17101899"/>
              <a:gd name="connsiteY807" fmla="*/ 160695 h 204277"/>
              <a:gd name="connsiteX808" fmla="*/ 4200429 w 17101899"/>
              <a:gd name="connsiteY808" fmla="*/ 43583 h 204277"/>
              <a:gd name="connsiteX809" fmla="*/ 4184079 w 17101899"/>
              <a:gd name="connsiteY809" fmla="*/ 27233 h 204277"/>
              <a:gd name="connsiteX810" fmla="*/ 3993015 w 17101899"/>
              <a:gd name="connsiteY810" fmla="*/ 27233 h 204277"/>
              <a:gd name="connsiteX811" fmla="*/ 3976665 w 17101899"/>
              <a:gd name="connsiteY811" fmla="*/ 43583 h 204277"/>
              <a:gd name="connsiteX812" fmla="*/ 3976665 w 17101899"/>
              <a:gd name="connsiteY812" fmla="*/ 160695 h 204277"/>
              <a:gd name="connsiteX813" fmla="*/ 3993015 w 17101899"/>
              <a:gd name="connsiteY813" fmla="*/ 177045 h 204277"/>
              <a:gd name="connsiteX814" fmla="*/ 4058412 w 17101899"/>
              <a:gd name="connsiteY814" fmla="*/ 177045 h 204277"/>
              <a:gd name="connsiteX815" fmla="*/ 4074763 w 17101899"/>
              <a:gd name="connsiteY815" fmla="*/ 160695 h 204277"/>
              <a:gd name="connsiteX816" fmla="*/ 4074763 w 17101899"/>
              <a:gd name="connsiteY816" fmla="*/ 43583 h 204277"/>
              <a:gd name="connsiteX817" fmla="*/ 4058412 w 17101899"/>
              <a:gd name="connsiteY817" fmla="*/ 27233 h 204277"/>
              <a:gd name="connsiteX818" fmla="*/ 3867348 w 17101899"/>
              <a:gd name="connsiteY818" fmla="*/ 27233 h 204277"/>
              <a:gd name="connsiteX819" fmla="*/ 3850998 w 17101899"/>
              <a:gd name="connsiteY819" fmla="*/ 43583 h 204277"/>
              <a:gd name="connsiteX820" fmla="*/ 3850998 w 17101899"/>
              <a:gd name="connsiteY820" fmla="*/ 160695 h 204277"/>
              <a:gd name="connsiteX821" fmla="*/ 3867348 w 17101899"/>
              <a:gd name="connsiteY821" fmla="*/ 177045 h 204277"/>
              <a:gd name="connsiteX822" fmla="*/ 3932746 w 17101899"/>
              <a:gd name="connsiteY822" fmla="*/ 177045 h 204277"/>
              <a:gd name="connsiteX823" fmla="*/ 3949096 w 17101899"/>
              <a:gd name="connsiteY823" fmla="*/ 160695 h 204277"/>
              <a:gd name="connsiteX824" fmla="*/ 3949096 w 17101899"/>
              <a:gd name="connsiteY824" fmla="*/ 43583 h 204277"/>
              <a:gd name="connsiteX825" fmla="*/ 3932746 w 17101899"/>
              <a:gd name="connsiteY825" fmla="*/ 27233 h 204277"/>
              <a:gd name="connsiteX826" fmla="*/ 3741682 w 17101899"/>
              <a:gd name="connsiteY826" fmla="*/ 27233 h 204277"/>
              <a:gd name="connsiteX827" fmla="*/ 3725332 w 17101899"/>
              <a:gd name="connsiteY827" fmla="*/ 43583 h 204277"/>
              <a:gd name="connsiteX828" fmla="*/ 3725332 w 17101899"/>
              <a:gd name="connsiteY828" fmla="*/ 160695 h 204277"/>
              <a:gd name="connsiteX829" fmla="*/ 3741682 w 17101899"/>
              <a:gd name="connsiteY829" fmla="*/ 177045 h 204277"/>
              <a:gd name="connsiteX830" fmla="*/ 3807079 w 17101899"/>
              <a:gd name="connsiteY830" fmla="*/ 177045 h 204277"/>
              <a:gd name="connsiteX831" fmla="*/ 3823429 w 17101899"/>
              <a:gd name="connsiteY831" fmla="*/ 160695 h 204277"/>
              <a:gd name="connsiteX832" fmla="*/ 3823429 w 17101899"/>
              <a:gd name="connsiteY832" fmla="*/ 43583 h 204277"/>
              <a:gd name="connsiteX833" fmla="*/ 3807079 w 17101899"/>
              <a:gd name="connsiteY833" fmla="*/ 27233 h 204277"/>
              <a:gd name="connsiteX834" fmla="*/ 3616015 w 17101899"/>
              <a:gd name="connsiteY834" fmla="*/ 27233 h 204277"/>
              <a:gd name="connsiteX835" fmla="*/ 3599665 w 17101899"/>
              <a:gd name="connsiteY835" fmla="*/ 43583 h 204277"/>
              <a:gd name="connsiteX836" fmla="*/ 3599665 w 17101899"/>
              <a:gd name="connsiteY836" fmla="*/ 160695 h 204277"/>
              <a:gd name="connsiteX837" fmla="*/ 3616015 w 17101899"/>
              <a:gd name="connsiteY837" fmla="*/ 177045 h 204277"/>
              <a:gd name="connsiteX838" fmla="*/ 3681413 w 17101899"/>
              <a:gd name="connsiteY838" fmla="*/ 177045 h 204277"/>
              <a:gd name="connsiteX839" fmla="*/ 3697762 w 17101899"/>
              <a:gd name="connsiteY839" fmla="*/ 160695 h 204277"/>
              <a:gd name="connsiteX840" fmla="*/ 3697762 w 17101899"/>
              <a:gd name="connsiteY840" fmla="*/ 43583 h 204277"/>
              <a:gd name="connsiteX841" fmla="*/ 3681413 w 17101899"/>
              <a:gd name="connsiteY841" fmla="*/ 27233 h 204277"/>
              <a:gd name="connsiteX842" fmla="*/ 3490348 w 17101899"/>
              <a:gd name="connsiteY842" fmla="*/ 27233 h 204277"/>
              <a:gd name="connsiteX843" fmla="*/ 3473998 w 17101899"/>
              <a:gd name="connsiteY843" fmla="*/ 43583 h 204277"/>
              <a:gd name="connsiteX844" fmla="*/ 3473998 w 17101899"/>
              <a:gd name="connsiteY844" fmla="*/ 160695 h 204277"/>
              <a:gd name="connsiteX845" fmla="*/ 3490348 w 17101899"/>
              <a:gd name="connsiteY845" fmla="*/ 177045 h 204277"/>
              <a:gd name="connsiteX846" fmla="*/ 3555746 w 17101899"/>
              <a:gd name="connsiteY846" fmla="*/ 177045 h 204277"/>
              <a:gd name="connsiteX847" fmla="*/ 3572096 w 17101899"/>
              <a:gd name="connsiteY847" fmla="*/ 160695 h 204277"/>
              <a:gd name="connsiteX848" fmla="*/ 3572096 w 17101899"/>
              <a:gd name="connsiteY848" fmla="*/ 43583 h 204277"/>
              <a:gd name="connsiteX849" fmla="*/ 3555746 w 17101899"/>
              <a:gd name="connsiteY849" fmla="*/ 27233 h 204277"/>
              <a:gd name="connsiteX850" fmla="*/ 3364682 w 17101899"/>
              <a:gd name="connsiteY850" fmla="*/ 27233 h 204277"/>
              <a:gd name="connsiteX851" fmla="*/ 3348331 w 17101899"/>
              <a:gd name="connsiteY851" fmla="*/ 43583 h 204277"/>
              <a:gd name="connsiteX852" fmla="*/ 3348331 w 17101899"/>
              <a:gd name="connsiteY852" fmla="*/ 160695 h 204277"/>
              <a:gd name="connsiteX853" fmla="*/ 3364682 w 17101899"/>
              <a:gd name="connsiteY853" fmla="*/ 177045 h 204277"/>
              <a:gd name="connsiteX854" fmla="*/ 3430079 w 17101899"/>
              <a:gd name="connsiteY854" fmla="*/ 177045 h 204277"/>
              <a:gd name="connsiteX855" fmla="*/ 3446429 w 17101899"/>
              <a:gd name="connsiteY855" fmla="*/ 160695 h 204277"/>
              <a:gd name="connsiteX856" fmla="*/ 3446429 w 17101899"/>
              <a:gd name="connsiteY856" fmla="*/ 43583 h 204277"/>
              <a:gd name="connsiteX857" fmla="*/ 3430079 w 17101899"/>
              <a:gd name="connsiteY857" fmla="*/ 27233 h 204277"/>
              <a:gd name="connsiteX858" fmla="*/ 3239015 w 17101899"/>
              <a:gd name="connsiteY858" fmla="*/ 27233 h 204277"/>
              <a:gd name="connsiteX859" fmla="*/ 3222665 w 17101899"/>
              <a:gd name="connsiteY859" fmla="*/ 43583 h 204277"/>
              <a:gd name="connsiteX860" fmla="*/ 3222665 w 17101899"/>
              <a:gd name="connsiteY860" fmla="*/ 160695 h 204277"/>
              <a:gd name="connsiteX861" fmla="*/ 3239015 w 17101899"/>
              <a:gd name="connsiteY861" fmla="*/ 177045 h 204277"/>
              <a:gd name="connsiteX862" fmla="*/ 3304412 w 17101899"/>
              <a:gd name="connsiteY862" fmla="*/ 177045 h 204277"/>
              <a:gd name="connsiteX863" fmla="*/ 3320762 w 17101899"/>
              <a:gd name="connsiteY863" fmla="*/ 160695 h 204277"/>
              <a:gd name="connsiteX864" fmla="*/ 3320762 w 17101899"/>
              <a:gd name="connsiteY864" fmla="*/ 43583 h 204277"/>
              <a:gd name="connsiteX865" fmla="*/ 3304412 w 17101899"/>
              <a:gd name="connsiteY865" fmla="*/ 27233 h 204277"/>
              <a:gd name="connsiteX866" fmla="*/ 3113348 w 17101899"/>
              <a:gd name="connsiteY866" fmla="*/ 27233 h 204277"/>
              <a:gd name="connsiteX867" fmla="*/ 3096998 w 17101899"/>
              <a:gd name="connsiteY867" fmla="*/ 43583 h 204277"/>
              <a:gd name="connsiteX868" fmla="*/ 3096998 w 17101899"/>
              <a:gd name="connsiteY868" fmla="*/ 160695 h 204277"/>
              <a:gd name="connsiteX869" fmla="*/ 3113348 w 17101899"/>
              <a:gd name="connsiteY869" fmla="*/ 177045 h 204277"/>
              <a:gd name="connsiteX870" fmla="*/ 3178746 w 17101899"/>
              <a:gd name="connsiteY870" fmla="*/ 177045 h 204277"/>
              <a:gd name="connsiteX871" fmla="*/ 3195096 w 17101899"/>
              <a:gd name="connsiteY871" fmla="*/ 160695 h 204277"/>
              <a:gd name="connsiteX872" fmla="*/ 3195096 w 17101899"/>
              <a:gd name="connsiteY872" fmla="*/ 43583 h 204277"/>
              <a:gd name="connsiteX873" fmla="*/ 3178746 w 17101899"/>
              <a:gd name="connsiteY873" fmla="*/ 27233 h 204277"/>
              <a:gd name="connsiteX874" fmla="*/ 2987681 w 17101899"/>
              <a:gd name="connsiteY874" fmla="*/ 27233 h 204277"/>
              <a:gd name="connsiteX875" fmla="*/ 2971331 w 17101899"/>
              <a:gd name="connsiteY875" fmla="*/ 43583 h 204277"/>
              <a:gd name="connsiteX876" fmla="*/ 2971331 w 17101899"/>
              <a:gd name="connsiteY876" fmla="*/ 160695 h 204277"/>
              <a:gd name="connsiteX877" fmla="*/ 2987681 w 17101899"/>
              <a:gd name="connsiteY877" fmla="*/ 177045 h 204277"/>
              <a:gd name="connsiteX878" fmla="*/ 3053079 w 17101899"/>
              <a:gd name="connsiteY878" fmla="*/ 177045 h 204277"/>
              <a:gd name="connsiteX879" fmla="*/ 3069429 w 17101899"/>
              <a:gd name="connsiteY879" fmla="*/ 160695 h 204277"/>
              <a:gd name="connsiteX880" fmla="*/ 3069429 w 17101899"/>
              <a:gd name="connsiteY880" fmla="*/ 43583 h 204277"/>
              <a:gd name="connsiteX881" fmla="*/ 3053079 w 17101899"/>
              <a:gd name="connsiteY881" fmla="*/ 27233 h 204277"/>
              <a:gd name="connsiteX882" fmla="*/ 2862015 w 17101899"/>
              <a:gd name="connsiteY882" fmla="*/ 27233 h 204277"/>
              <a:gd name="connsiteX883" fmla="*/ 2845665 w 17101899"/>
              <a:gd name="connsiteY883" fmla="*/ 43583 h 204277"/>
              <a:gd name="connsiteX884" fmla="*/ 2845665 w 17101899"/>
              <a:gd name="connsiteY884" fmla="*/ 160695 h 204277"/>
              <a:gd name="connsiteX885" fmla="*/ 2862015 w 17101899"/>
              <a:gd name="connsiteY885" fmla="*/ 177045 h 204277"/>
              <a:gd name="connsiteX886" fmla="*/ 2927412 w 17101899"/>
              <a:gd name="connsiteY886" fmla="*/ 177045 h 204277"/>
              <a:gd name="connsiteX887" fmla="*/ 2943763 w 17101899"/>
              <a:gd name="connsiteY887" fmla="*/ 160695 h 204277"/>
              <a:gd name="connsiteX888" fmla="*/ 2943763 w 17101899"/>
              <a:gd name="connsiteY888" fmla="*/ 43583 h 204277"/>
              <a:gd name="connsiteX889" fmla="*/ 2927412 w 17101899"/>
              <a:gd name="connsiteY889" fmla="*/ 27233 h 204277"/>
              <a:gd name="connsiteX890" fmla="*/ 2736348 w 17101899"/>
              <a:gd name="connsiteY890" fmla="*/ 27233 h 204277"/>
              <a:gd name="connsiteX891" fmla="*/ 2719998 w 17101899"/>
              <a:gd name="connsiteY891" fmla="*/ 43583 h 204277"/>
              <a:gd name="connsiteX892" fmla="*/ 2719998 w 17101899"/>
              <a:gd name="connsiteY892" fmla="*/ 160695 h 204277"/>
              <a:gd name="connsiteX893" fmla="*/ 2736348 w 17101899"/>
              <a:gd name="connsiteY893" fmla="*/ 177045 h 204277"/>
              <a:gd name="connsiteX894" fmla="*/ 2801746 w 17101899"/>
              <a:gd name="connsiteY894" fmla="*/ 177045 h 204277"/>
              <a:gd name="connsiteX895" fmla="*/ 2818096 w 17101899"/>
              <a:gd name="connsiteY895" fmla="*/ 160695 h 204277"/>
              <a:gd name="connsiteX896" fmla="*/ 2818096 w 17101899"/>
              <a:gd name="connsiteY896" fmla="*/ 43583 h 204277"/>
              <a:gd name="connsiteX897" fmla="*/ 2801746 w 17101899"/>
              <a:gd name="connsiteY897" fmla="*/ 27233 h 204277"/>
              <a:gd name="connsiteX898" fmla="*/ 2610681 w 17101899"/>
              <a:gd name="connsiteY898" fmla="*/ 27233 h 204277"/>
              <a:gd name="connsiteX899" fmla="*/ 2594331 w 17101899"/>
              <a:gd name="connsiteY899" fmla="*/ 43583 h 204277"/>
              <a:gd name="connsiteX900" fmla="*/ 2594331 w 17101899"/>
              <a:gd name="connsiteY900" fmla="*/ 160695 h 204277"/>
              <a:gd name="connsiteX901" fmla="*/ 2610681 w 17101899"/>
              <a:gd name="connsiteY901" fmla="*/ 177045 h 204277"/>
              <a:gd name="connsiteX902" fmla="*/ 2676079 w 17101899"/>
              <a:gd name="connsiteY902" fmla="*/ 177045 h 204277"/>
              <a:gd name="connsiteX903" fmla="*/ 2692429 w 17101899"/>
              <a:gd name="connsiteY903" fmla="*/ 160695 h 204277"/>
              <a:gd name="connsiteX904" fmla="*/ 2692429 w 17101899"/>
              <a:gd name="connsiteY904" fmla="*/ 43583 h 204277"/>
              <a:gd name="connsiteX905" fmla="*/ 2676079 w 17101899"/>
              <a:gd name="connsiteY905" fmla="*/ 27233 h 204277"/>
              <a:gd name="connsiteX906" fmla="*/ 2485015 w 17101899"/>
              <a:gd name="connsiteY906" fmla="*/ 27233 h 204277"/>
              <a:gd name="connsiteX907" fmla="*/ 2468664 w 17101899"/>
              <a:gd name="connsiteY907" fmla="*/ 43583 h 204277"/>
              <a:gd name="connsiteX908" fmla="*/ 2468664 w 17101899"/>
              <a:gd name="connsiteY908" fmla="*/ 160695 h 204277"/>
              <a:gd name="connsiteX909" fmla="*/ 2485015 w 17101899"/>
              <a:gd name="connsiteY909" fmla="*/ 177045 h 204277"/>
              <a:gd name="connsiteX910" fmla="*/ 2550412 w 17101899"/>
              <a:gd name="connsiteY910" fmla="*/ 177045 h 204277"/>
              <a:gd name="connsiteX911" fmla="*/ 2566762 w 17101899"/>
              <a:gd name="connsiteY911" fmla="*/ 160695 h 204277"/>
              <a:gd name="connsiteX912" fmla="*/ 2566762 w 17101899"/>
              <a:gd name="connsiteY912" fmla="*/ 43583 h 204277"/>
              <a:gd name="connsiteX913" fmla="*/ 2550412 w 17101899"/>
              <a:gd name="connsiteY913" fmla="*/ 27233 h 204277"/>
              <a:gd name="connsiteX914" fmla="*/ 2359348 w 17101899"/>
              <a:gd name="connsiteY914" fmla="*/ 27233 h 204277"/>
              <a:gd name="connsiteX915" fmla="*/ 2342998 w 17101899"/>
              <a:gd name="connsiteY915" fmla="*/ 43583 h 204277"/>
              <a:gd name="connsiteX916" fmla="*/ 2342998 w 17101899"/>
              <a:gd name="connsiteY916" fmla="*/ 160695 h 204277"/>
              <a:gd name="connsiteX917" fmla="*/ 2359348 w 17101899"/>
              <a:gd name="connsiteY917" fmla="*/ 177045 h 204277"/>
              <a:gd name="connsiteX918" fmla="*/ 2424745 w 17101899"/>
              <a:gd name="connsiteY918" fmla="*/ 177045 h 204277"/>
              <a:gd name="connsiteX919" fmla="*/ 2441095 w 17101899"/>
              <a:gd name="connsiteY919" fmla="*/ 160695 h 204277"/>
              <a:gd name="connsiteX920" fmla="*/ 2441095 w 17101899"/>
              <a:gd name="connsiteY920" fmla="*/ 43583 h 204277"/>
              <a:gd name="connsiteX921" fmla="*/ 2424745 w 17101899"/>
              <a:gd name="connsiteY921" fmla="*/ 27233 h 204277"/>
              <a:gd name="connsiteX922" fmla="*/ 2233681 w 17101899"/>
              <a:gd name="connsiteY922" fmla="*/ 27233 h 204277"/>
              <a:gd name="connsiteX923" fmla="*/ 2217331 w 17101899"/>
              <a:gd name="connsiteY923" fmla="*/ 43583 h 204277"/>
              <a:gd name="connsiteX924" fmla="*/ 2217331 w 17101899"/>
              <a:gd name="connsiteY924" fmla="*/ 160695 h 204277"/>
              <a:gd name="connsiteX925" fmla="*/ 2233681 w 17101899"/>
              <a:gd name="connsiteY925" fmla="*/ 177045 h 204277"/>
              <a:gd name="connsiteX926" fmla="*/ 2299079 w 17101899"/>
              <a:gd name="connsiteY926" fmla="*/ 177045 h 204277"/>
              <a:gd name="connsiteX927" fmla="*/ 2315429 w 17101899"/>
              <a:gd name="connsiteY927" fmla="*/ 160695 h 204277"/>
              <a:gd name="connsiteX928" fmla="*/ 2315429 w 17101899"/>
              <a:gd name="connsiteY928" fmla="*/ 43583 h 204277"/>
              <a:gd name="connsiteX929" fmla="*/ 2299079 w 17101899"/>
              <a:gd name="connsiteY929" fmla="*/ 27233 h 204277"/>
              <a:gd name="connsiteX930" fmla="*/ 2108014 w 17101899"/>
              <a:gd name="connsiteY930" fmla="*/ 27233 h 204277"/>
              <a:gd name="connsiteX931" fmla="*/ 2091664 w 17101899"/>
              <a:gd name="connsiteY931" fmla="*/ 43583 h 204277"/>
              <a:gd name="connsiteX932" fmla="*/ 2091664 w 17101899"/>
              <a:gd name="connsiteY932" fmla="*/ 160695 h 204277"/>
              <a:gd name="connsiteX933" fmla="*/ 2108014 w 17101899"/>
              <a:gd name="connsiteY933" fmla="*/ 177045 h 204277"/>
              <a:gd name="connsiteX934" fmla="*/ 2173412 w 17101899"/>
              <a:gd name="connsiteY934" fmla="*/ 177045 h 204277"/>
              <a:gd name="connsiteX935" fmla="*/ 2189762 w 17101899"/>
              <a:gd name="connsiteY935" fmla="*/ 160695 h 204277"/>
              <a:gd name="connsiteX936" fmla="*/ 2189762 w 17101899"/>
              <a:gd name="connsiteY936" fmla="*/ 43583 h 204277"/>
              <a:gd name="connsiteX937" fmla="*/ 2173412 w 17101899"/>
              <a:gd name="connsiteY937" fmla="*/ 27233 h 204277"/>
              <a:gd name="connsiteX938" fmla="*/ 1982348 w 17101899"/>
              <a:gd name="connsiteY938" fmla="*/ 27233 h 204277"/>
              <a:gd name="connsiteX939" fmla="*/ 1965998 w 17101899"/>
              <a:gd name="connsiteY939" fmla="*/ 43583 h 204277"/>
              <a:gd name="connsiteX940" fmla="*/ 1965998 w 17101899"/>
              <a:gd name="connsiteY940" fmla="*/ 160695 h 204277"/>
              <a:gd name="connsiteX941" fmla="*/ 1982348 w 17101899"/>
              <a:gd name="connsiteY941" fmla="*/ 177045 h 204277"/>
              <a:gd name="connsiteX942" fmla="*/ 2047745 w 17101899"/>
              <a:gd name="connsiteY942" fmla="*/ 177045 h 204277"/>
              <a:gd name="connsiteX943" fmla="*/ 2064095 w 17101899"/>
              <a:gd name="connsiteY943" fmla="*/ 160695 h 204277"/>
              <a:gd name="connsiteX944" fmla="*/ 2064095 w 17101899"/>
              <a:gd name="connsiteY944" fmla="*/ 43583 h 204277"/>
              <a:gd name="connsiteX945" fmla="*/ 2047745 w 17101899"/>
              <a:gd name="connsiteY945" fmla="*/ 27233 h 204277"/>
              <a:gd name="connsiteX946" fmla="*/ 1856681 w 17101899"/>
              <a:gd name="connsiteY946" fmla="*/ 27233 h 204277"/>
              <a:gd name="connsiteX947" fmla="*/ 1840331 w 17101899"/>
              <a:gd name="connsiteY947" fmla="*/ 43583 h 204277"/>
              <a:gd name="connsiteX948" fmla="*/ 1840331 w 17101899"/>
              <a:gd name="connsiteY948" fmla="*/ 160695 h 204277"/>
              <a:gd name="connsiteX949" fmla="*/ 1856681 w 17101899"/>
              <a:gd name="connsiteY949" fmla="*/ 177045 h 204277"/>
              <a:gd name="connsiteX950" fmla="*/ 1922079 w 17101899"/>
              <a:gd name="connsiteY950" fmla="*/ 177045 h 204277"/>
              <a:gd name="connsiteX951" fmla="*/ 1938429 w 17101899"/>
              <a:gd name="connsiteY951" fmla="*/ 160695 h 204277"/>
              <a:gd name="connsiteX952" fmla="*/ 1938429 w 17101899"/>
              <a:gd name="connsiteY952" fmla="*/ 43583 h 204277"/>
              <a:gd name="connsiteX953" fmla="*/ 1922079 w 17101899"/>
              <a:gd name="connsiteY953" fmla="*/ 27233 h 204277"/>
              <a:gd name="connsiteX954" fmla="*/ 1731015 w 17101899"/>
              <a:gd name="connsiteY954" fmla="*/ 27233 h 204277"/>
              <a:gd name="connsiteX955" fmla="*/ 1714665 w 17101899"/>
              <a:gd name="connsiteY955" fmla="*/ 43583 h 204277"/>
              <a:gd name="connsiteX956" fmla="*/ 1714665 w 17101899"/>
              <a:gd name="connsiteY956" fmla="*/ 160695 h 204277"/>
              <a:gd name="connsiteX957" fmla="*/ 1731015 w 17101899"/>
              <a:gd name="connsiteY957" fmla="*/ 177045 h 204277"/>
              <a:gd name="connsiteX958" fmla="*/ 1796412 w 17101899"/>
              <a:gd name="connsiteY958" fmla="*/ 177045 h 204277"/>
              <a:gd name="connsiteX959" fmla="*/ 1812762 w 17101899"/>
              <a:gd name="connsiteY959" fmla="*/ 160695 h 204277"/>
              <a:gd name="connsiteX960" fmla="*/ 1812762 w 17101899"/>
              <a:gd name="connsiteY960" fmla="*/ 43583 h 204277"/>
              <a:gd name="connsiteX961" fmla="*/ 1796412 w 17101899"/>
              <a:gd name="connsiteY961" fmla="*/ 27233 h 204277"/>
              <a:gd name="connsiteX962" fmla="*/ 1605348 w 17101899"/>
              <a:gd name="connsiteY962" fmla="*/ 27233 h 204277"/>
              <a:gd name="connsiteX963" fmla="*/ 1588999 w 17101899"/>
              <a:gd name="connsiteY963" fmla="*/ 43583 h 204277"/>
              <a:gd name="connsiteX964" fmla="*/ 1588999 w 17101899"/>
              <a:gd name="connsiteY964" fmla="*/ 160695 h 204277"/>
              <a:gd name="connsiteX965" fmla="*/ 1605348 w 17101899"/>
              <a:gd name="connsiteY965" fmla="*/ 177045 h 204277"/>
              <a:gd name="connsiteX966" fmla="*/ 1670746 w 17101899"/>
              <a:gd name="connsiteY966" fmla="*/ 177045 h 204277"/>
              <a:gd name="connsiteX967" fmla="*/ 1687096 w 17101899"/>
              <a:gd name="connsiteY967" fmla="*/ 160695 h 204277"/>
              <a:gd name="connsiteX968" fmla="*/ 1687096 w 17101899"/>
              <a:gd name="connsiteY968" fmla="*/ 43583 h 204277"/>
              <a:gd name="connsiteX969" fmla="*/ 1670746 w 17101899"/>
              <a:gd name="connsiteY969" fmla="*/ 27233 h 204277"/>
              <a:gd name="connsiteX970" fmla="*/ 1479681 w 17101899"/>
              <a:gd name="connsiteY970" fmla="*/ 27233 h 204277"/>
              <a:gd name="connsiteX971" fmla="*/ 1463332 w 17101899"/>
              <a:gd name="connsiteY971" fmla="*/ 43583 h 204277"/>
              <a:gd name="connsiteX972" fmla="*/ 1463332 w 17101899"/>
              <a:gd name="connsiteY972" fmla="*/ 160695 h 204277"/>
              <a:gd name="connsiteX973" fmla="*/ 1479681 w 17101899"/>
              <a:gd name="connsiteY973" fmla="*/ 177045 h 204277"/>
              <a:gd name="connsiteX974" fmla="*/ 1545079 w 17101899"/>
              <a:gd name="connsiteY974" fmla="*/ 177045 h 204277"/>
              <a:gd name="connsiteX975" fmla="*/ 1561429 w 17101899"/>
              <a:gd name="connsiteY975" fmla="*/ 160695 h 204277"/>
              <a:gd name="connsiteX976" fmla="*/ 1561429 w 17101899"/>
              <a:gd name="connsiteY976" fmla="*/ 43583 h 204277"/>
              <a:gd name="connsiteX977" fmla="*/ 1545079 w 17101899"/>
              <a:gd name="connsiteY977" fmla="*/ 27233 h 204277"/>
              <a:gd name="connsiteX978" fmla="*/ 1354015 w 17101899"/>
              <a:gd name="connsiteY978" fmla="*/ 27233 h 204277"/>
              <a:gd name="connsiteX979" fmla="*/ 1337664 w 17101899"/>
              <a:gd name="connsiteY979" fmla="*/ 43583 h 204277"/>
              <a:gd name="connsiteX980" fmla="*/ 1337664 w 17101899"/>
              <a:gd name="connsiteY980" fmla="*/ 160695 h 204277"/>
              <a:gd name="connsiteX981" fmla="*/ 1354015 w 17101899"/>
              <a:gd name="connsiteY981" fmla="*/ 177045 h 204277"/>
              <a:gd name="connsiteX982" fmla="*/ 1419412 w 17101899"/>
              <a:gd name="connsiteY982" fmla="*/ 177045 h 204277"/>
              <a:gd name="connsiteX983" fmla="*/ 1435762 w 17101899"/>
              <a:gd name="connsiteY983" fmla="*/ 160695 h 204277"/>
              <a:gd name="connsiteX984" fmla="*/ 1435762 w 17101899"/>
              <a:gd name="connsiteY984" fmla="*/ 43583 h 204277"/>
              <a:gd name="connsiteX985" fmla="*/ 1419412 w 17101899"/>
              <a:gd name="connsiteY985" fmla="*/ 27233 h 204277"/>
              <a:gd name="connsiteX986" fmla="*/ 1228348 w 17101899"/>
              <a:gd name="connsiteY986" fmla="*/ 27233 h 204277"/>
              <a:gd name="connsiteX987" fmla="*/ 1211998 w 17101899"/>
              <a:gd name="connsiteY987" fmla="*/ 43583 h 204277"/>
              <a:gd name="connsiteX988" fmla="*/ 1211998 w 17101899"/>
              <a:gd name="connsiteY988" fmla="*/ 160695 h 204277"/>
              <a:gd name="connsiteX989" fmla="*/ 1228348 w 17101899"/>
              <a:gd name="connsiteY989" fmla="*/ 177045 h 204277"/>
              <a:gd name="connsiteX990" fmla="*/ 1293746 w 17101899"/>
              <a:gd name="connsiteY990" fmla="*/ 177045 h 204277"/>
              <a:gd name="connsiteX991" fmla="*/ 1310096 w 17101899"/>
              <a:gd name="connsiteY991" fmla="*/ 160695 h 204277"/>
              <a:gd name="connsiteX992" fmla="*/ 1310096 w 17101899"/>
              <a:gd name="connsiteY992" fmla="*/ 43583 h 204277"/>
              <a:gd name="connsiteX993" fmla="*/ 1293746 w 17101899"/>
              <a:gd name="connsiteY993" fmla="*/ 27233 h 204277"/>
              <a:gd name="connsiteX994" fmla="*/ 1102681 w 17101899"/>
              <a:gd name="connsiteY994" fmla="*/ 27233 h 204277"/>
              <a:gd name="connsiteX995" fmla="*/ 1086331 w 17101899"/>
              <a:gd name="connsiteY995" fmla="*/ 43583 h 204277"/>
              <a:gd name="connsiteX996" fmla="*/ 1086331 w 17101899"/>
              <a:gd name="connsiteY996" fmla="*/ 160695 h 204277"/>
              <a:gd name="connsiteX997" fmla="*/ 1102681 w 17101899"/>
              <a:gd name="connsiteY997" fmla="*/ 177045 h 204277"/>
              <a:gd name="connsiteX998" fmla="*/ 1168079 w 17101899"/>
              <a:gd name="connsiteY998" fmla="*/ 177045 h 204277"/>
              <a:gd name="connsiteX999" fmla="*/ 1184429 w 17101899"/>
              <a:gd name="connsiteY999" fmla="*/ 160695 h 204277"/>
              <a:gd name="connsiteX1000" fmla="*/ 1184429 w 17101899"/>
              <a:gd name="connsiteY1000" fmla="*/ 43583 h 204277"/>
              <a:gd name="connsiteX1001" fmla="*/ 1168079 w 17101899"/>
              <a:gd name="connsiteY1001" fmla="*/ 27233 h 204277"/>
              <a:gd name="connsiteX1002" fmla="*/ 977014 w 17101899"/>
              <a:gd name="connsiteY1002" fmla="*/ 27233 h 204277"/>
              <a:gd name="connsiteX1003" fmla="*/ 960665 w 17101899"/>
              <a:gd name="connsiteY1003" fmla="*/ 43583 h 204277"/>
              <a:gd name="connsiteX1004" fmla="*/ 960665 w 17101899"/>
              <a:gd name="connsiteY1004" fmla="*/ 160695 h 204277"/>
              <a:gd name="connsiteX1005" fmla="*/ 977014 w 17101899"/>
              <a:gd name="connsiteY1005" fmla="*/ 177045 h 204277"/>
              <a:gd name="connsiteX1006" fmla="*/ 1042412 w 17101899"/>
              <a:gd name="connsiteY1006" fmla="*/ 177045 h 204277"/>
              <a:gd name="connsiteX1007" fmla="*/ 1058763 w 17101899"/>
              <a:gd name="connsiteY1007" fmla="*/ 160695 h 204277"/>
              <a:gd name="connsiteX1008" fmla="*/ 1058763 w 17101899"/>
              <a:gd name="connsiteY1008" fmla="*/ 43583 h 204277"/>
              <a:gd name="connsiteX1009" fmla="*/ 1042412 w 17101899"/>
              <a:gd name="connsiteY1009" fmla="*/ 27233 h 204277"/>
              <a:gd name="connsiteX1010" fmla="*/ 851348 w 17101899"/>
              <a:gd name="connsiteY1010" fmla="*/ 27233 h 204277"/>
              <a:gd name="connsiteX1011" fmla="*/ 834998 w 17101899"/>
              <a:gd name="connsiteY1011" fmla="*/ 43583 h 204277"/>
              <a:gd name="connsiteX1012" fmla="*/ 834998 w 17101899"/>
              <a:gd name="connsiteY1012" fmla="*/ 160695 h 204277"/>
              <a:gd name="connsiteX1013" fmla="*/ 851348 w 17101899"/>
              <a:gd name="connsiteY1013" fmla="*/ 177045 h 204277"/>
              <a:gd name="connsiteX1014" fmla="*/ 916745 w 17101899"/>
              <a:gd name="connsiteY1014" fmla="*/ 177045 h 204277"/>
              <a:gd name="connsiteX1015" fmla="*/ 933095 w 17101899"/>
              <a:gd name="connsiteY1015" fmla="*/ 160695 h 204277"/>
              <a:gd name="connsiteX1016" fmla="*/ 933095 w 17101899"/>
              <a:gd name="connsiteY1016" fmla="*/ 43583 h 204277"/>
              <a:gd name="connsiteX1017" fmla="*/ 916745 w 17101899"/>
              <a:gd name="connsiteY1017" fmla="*/ 27233 h 204277"/>
              <a:gd name="connsiteX1018" fmla="*/ 725681 w 17101899"/>
              <a:gd name="connsiteY1018" fmla="*/ 27233 h 204277"/>
              <a:gd name="connsiteX1019" fmla="*/ 709331 w 17101899"/>
              <a:gd name="connsiteY1019" fmla="*/ 43583 h 204277"/>
              <a:gd name="connsiteX1020" fmla="*/ 709331 w 17101899"/>
              <a:gd name="connsiteY1020" fmla="*/ 160695 h 204277"/>
              <a:gd name="connsiteX1021" fmla="*/ 725681 w 17101899"/>
              <a:gd name="connsiteY1021" fmla="*/ 177045 h 204277"/>
              <a:gd name="connsiteX1022" fmla="*/ 791079 w 17101899"/>
              <a:gd name="connsiteY1022" fmla="*/ 177045 h 204277"/>
              <a:gd name="connsiteX1023" fmla="*/ 807429 w 17101899"/>
              <a:gd name="connsiteY1023" fmla="*/ 160695 h 204277"/>
              <a:gd name="connsiteX1024" fmla="*/ 807429 w 17101899"/>
              <a:gd name="connsiteY1024" fmla="*/ 43583 h 204277"/>
              <a:gd name="connsiteX1025" fmla="*/ 791079 w 17101899"/>
              <a:gd name="connsiteY1025" fmla="*/ 27233 h 204277"/>
              <a:gd name="connsiteX1026" fmla="*/ 600016 w 17101899"/>
              <a:gd name="connsiteY1026" fmla="*/ 27233 h 204277"/>
              <a:gd name="connsiteX1027" fmla="*/ 583665 w 17101899"/>
              <a:gd name="connsiteY1027" fmla="*/ 43583 h 204277"/>
              <a:gd name="connsiteX1028" fmla="*/ 583665 w 17101899"/>
              <a:gd name="connsiteY1028" fmla="*/ 160695 h 204277"/>
              <a:gd name="connsiteX1029" fmla="*/ 600016 w 17101899"/>
              <a:gd name="connsiteY1029" fmla="*/ 177045 h 204277"/>
              <a:gd name="connsiteX1030" fmla="*/ 665412 w 17101899"/>
              <a:gd name="connsiteY1030" fmla="*/ 177045 h 204277"/>
              <a:gd name="connsiteX1031" fmla="*/ 681763 w 17101899"/>
              <a:gd name="connsiteY1031" fmla="*/ 160695 h 204277"/>
              <a:gd name="connsiteX1032" fmla="*/ 681763 w 17101899"/>
              <a:gd name="connsiteY1032" fmla="*/ 43583 h 204277"/>
              <a:gd name="connsiteX1033" fmla="*/ 665412 w 17101899"/>
              <a:gd name="connsiteY1033" fmla="*/ 27233 h 204277"/>
              <a:gd name="connsiteX1034" fmla="*/ 474348 w 17101899"/>
              <a:gd name="connsiteY1034" fmla="*/ 27233 h 204277"/>
              <a:gd name="connsiteX1035" fmla="*/ 457998 w 17101899"/>
              <a:gd name="connsiteY1035" fmla="*/ 43583 h 204277"/>
              <a:gd name="connsiteX1036" fmla="*/ 457998 w 17101899"/>
              <a:gd name="connsiteY1036" fmla="*/ 160695 h 204277"/>
              <a:gd name="connsiteX1037" fmla="*/ 474348 w 17101899"/>
              <a:gd name="connsiteY1037" fmla="*/ 177045 h 204277"/>
              <a:gd name="connsiteX1038" fmla="*/ 539746 w 17101899"/>
              <a:gd name="connsiteY1038" fmla="*/ 177045 h 204277"/>
              <a:gd name="connsiteX1039" fmla="*/ 556096 w 17101899"/>
              <a:gd name="connsiteY1039" fmla="*/ 160695 h 204277"/>
              <a:gd name="connsiteX1040" fmla="*/ 556096 w 17101899"/>
              <a:gd name="connsiteY1040" fmla="*/ 43583 h 204277"/>
              <a:gd name="connsiteX1041" fmla="*/ 539746 w 17101899"/>
              <a:gd name="connsiteY1041" fmla="*/ 27233 h 204277"/>
              <a:gd name="connsiteX1042" fmla="*/ 348681 w 17101899"/>
              <a:gd name="connsiteY1042" fmla="*/ 27233 h 204277"/>
              <a:gd name="connsiteX1043" fmla="*/ 332332 w 17101899"/>
              <a:gd name="connsiteY1043" fmla="*/ 43583 h 204277"/>
              <a:gd name="connsiteX1044" fmla="*/ 332332 w 17101899"/>
              <a:gd name="connsiteY1044" fmla="*/ 160695 h 204277"/>
              <a:gd name="connsiteX1045" fmla="*/ 348681 w 17101899"/>
              <a:gd name="connsiteY1045" fmla="*/ 177045 h 204277"/>
              <a:gd name="connsiteX1046" fmla="*/ 414080 w 17101899"/>
              <a:gd name="connsiteY1046" fmla="*/ 177045 h 204277"/>
              <a:gd name="connsiteX1047" fmla="*/ 430429 w 17101899"/>
              <a:gd name="connsiteY1047" fmla="*/ 160695 h 204277"/>
              <a:gd name="connsiteX1048" fmla="*/ 430429 w 17101899"/>
              <a:gd name="connsiteY1048" fmla="*/ 43583 h 204277"/>
              <a:gd name="connsiteX1049" fmla="*/ 414080 w 17101899"/>
              <a:gd name="connsiteY1049" fmla="*/ 27233 h 204277"/>
              <a:gd name="connsiteX1050" fmla="*/ 223015 w 17101899"/>
              <a:gd name="connsiteY1050" fmla="*/ 27233 h 204277"/>
              <a:gd name="connsiteX1051" fmla="*/ 206665 w 17101899"/>
              <a:gd name="connsiteY1051" fmla="*/ 43583 h 204277"/>
              <a:gd name="connsiteX1052" fmla="*/ 206665 w 17101899"/>
              <a:gd name="connsiteY1052" fmla="*/ 160695 h 204277"/>
              <a:gd name="connsiteX1053" fmla="*/ 223015 w 17101899"/>
              <a:gd name="connsiteY1053" fmla="*/ 177045 h 204277"/>
              <a:gd name="connsiteX1054" fmla="*/ 288412 w 17101899"/>
              <a:gd name="connsiteY1054" fmla="*/ 177045 h 204277"/>
              <a:gd name="connsiteX1055" fmla="*/ 304762 w 17101899"/>
              <a:gd name="connsiteY1055" fmla="*/ 160695 h 204277"/>
              <a:gd name="connsiteX1056" fmla="*/ 304762 w 17101899"/>
              <a:gd name="connsiteY1056" fmla="*/ 43583 h 204277"/>
              <a:gd name="connsiteX1057" fmla="*/ 288412 w 17101899"/>
              <a:gd name="connsiteY1057" fmla="*/ 27233 h 204277"/>
              <a:gd name="connsiteX1058" fmla="*/ 97349 w 17101899"/>
              <a:gd name="connsiteY1058" fmla="*/ 27233 h 204277"/>
              <a:gd name="connsiteX1059" fmla="*/ 80998 w 17101899"/>
              <a:gd name="connsiteY1059" fmla="*/ 43583 h 204277"/>
              <a:gd name="connsiteX1060" fmla="*/ 80998 w 17101899"/>
              <a:gd name="connsiteY1060" fmla="*/ 160695 h 204277"/>
              <a:gd name="connsiteX1061" fmla="*/ 97349 w 17101899"/>
              <a:gd name="connsiteY1061" fmla="*/ 177045 h 204277"/>
              <a:gd name="connsiteX1062" fmla="*/ 162746 w 17101899"/>
              <a:gd name="connsiteY1062" fmla="*/ 177045 h 204277"/>
              <a:gd name="connsiteX1063" fmla="*/ 179096 w 17101899"/>
              <a:gd name="connsiteY1063" fmla="*/ 160695 h 204277"/>
              <a:gd name="connsiteX1064" fmla="*/ 179096 w 17101899"/>
              <a:gd name="connsiteY1064" fmla="*/ 43583 h 204277"/>
              <a:gd name="connsiteX1065" fmla="*/ 162746 w 17101899"/>
              <a:gd name="connsiteY1065" fmla="*/ 27233 h 204277"/>
              <a:gd name="connsiteX1066" fmla="*/ 12826893 w 17101899"/>
              <a:gd name="connsiteY1066" fmla="*/ 0 h 204277"/>
              <a:gd name="connsiteX1067" fmla="*/ 17101899 w 17101899"/>
              <a:gd name="connsiteY1067" fmla="*/ 0 h 204277"/>
              <a:gd name="connsiteX1068" fmla="*/ 17101899 w 17101899"/>
              <a:gd name="connsiteY1068" fmla="*/ 27233 h 204277"/>
              <a:gd name="connsiteX1069" fmla="*/ 17071235 w 17101899"/>
              <a:gd name="connsiteY1069" fmla="*/ 27233 h 204277"/>
              <a:gd name="connsiteX1070" fmla="*/ 17054885 w 17101899"/>
              <a:gd name="connsiteY1070" fmla="*/ 43583 h 204277"/>
              <a:gd name="connsiteX1071" fmla="*/ 17054885 w 17101899"/>
              <a:gd name="connsiteY1071" fmla="*/ 160695 h 204277"/>
              <a:gd name="connsiteX1072" fmla="*/ 17071235 w 17101899"/>
              <a:gd name="connsiteY1072" fmla="*/ 177045 h 204277"/>
              <a:gd name="connsiteX1073" fmla="*/ 17101899 w 17101899"/>
              <a:gd name="connsiteY1073" fmla="*/ 177045 h 204277"/>
              <a:gd name="connsiteX1074" fmla="*/ 17101899 w 17101899"/>
              <a:gd name="connsiteY1074" fmla="*/ 204277 h 204277"/>
              <a:gd name="connsiteX1075" fmla="*/ 12826893 w 17101899"/>
              <a:gd name="connsiteY1075" fmla="*/ 204277 h 204277"/>
              <a:gd name="connsiteX1076" fmla="*/ 12826893 w 17101899"/>
              <a:gd name="connsiteY1076" fmla="*/ 177045 h 204277"/>
              <a:gd name="connsiteX1077" fmla="*/ 12863971 w 17101899"/>
              <a:gd name="connsiteY1077" fmla="*/ 177045 h 204277"/>
              <a:gd name="connsiteX1078" fmla="*/ 12880321 w 17101899"/>
              <a:gd name="connsiteY1078" fmla="*/ 160695 h 204277"/>
              <a:gd name="connsiteX1079" fmla="*/ 12880321 w 17101899"/>
              <a:gd name="connsiteY1079" fmla="*/ 43583 h 204277"/>
              <a:gd name="connsiteX1080" fmla="*/ 12863971 w 17101899"/>
              <a:gd name="connsiteY1080" fmla="*/ 27233 h 204277"/>
              <a:gd name="connsiteX1081" fmla="*/ 12826893 w 17101899"/>
              <a:gd name="connsiteY1081" fmla="*/ 27233 h 204277"/>
              <a:gd name="connsiteX1082" fmla="*/ 4275943 w 17101899"/>
              <a:gd name="connsiteY1082" fmla="*/ 0 h 204277"/>
              <a:gd name="connsiteX1083" fmla="*/ 8550950 w 17101899"/>
              <a:gd name="connsiteY1083" fmla="*/ 0 h 204277"/>
              <a:gd name="connsiteX1084" fmla="*/ 12825957 w 17101899"/>
              <a:gd name="connsiteY1084" fmla="*/ 0 h 204277"/>
              <a:gd name="connsiteX1085" fmla="*/ 12825957 w 17101899"/>
              <a:gd name="connsiteY1085" fmla="*/ 27233 h 204277"/>
              <a:gd name="connsiteX1086" fmla="*/ 12795291 w 17101899"/>
              <a:gd name="connsiteY1086" fmla="*/ 27233 h 204277"/>
              <a:gd name="connsiteX1087" fmla="*/ 12778941 w 17101899"/>
              <a:gd name="connsiteY1087" fmla="*/ 43583 h 204277"/>
              <a:gd name="connsiteX1088" fmla="*/ 12778941 w 17101899"/>
              <a:gd name="connsiteY1088" fmla="*/ 160695 h 204277"/>
              <a:gd name="connsiteX1089" fmla="*/ 12795291 w 17101899"/>
              <a:gd name="connsiteY1089" fmla="*/ 177045 h 204277"/>
              <a:gd name="connsiteX1090" fmla="*/ 12825957 w 17101899"/>
              <a:gd name="connsiteY1090" fmla="*/ 177045 h 204277"/>
              <a:gd name="connsiteX1091" fmla="*/ 12825957 w 17101899"/>
              <a:gd name="connsiteY1091" fmla="*/ 204277 h 204277"/>
              <a:gd name="connsiteX1092" fmla="*/ 8550950 w 17101899"/>
              <a:gd name="connsiteY1092" fmla="*/ 204277 h 204277"/>
              <a:gd name="connsiteX1093" fmla="*/ 4275943 w 17101899"/>
              <a:gd name="connsiteY1093" fmla="*/ 204277 h 204277"/>
              <a:gd name="connsiteX1094" fmla="*/ 4275943 w 17101899"/>
              <a:gd name="connsiteY1094" fmla="*/ 177045 h 204277"/>
              <a:gd name="connsiteX1095" fmla="*/ 4313022 w 17101899"/>
              <a:gd name="connsiteY1095" fmla="*/ 177045 h 204277"/>
              <a:gd name="connsiteX1096" fmla="*/ 4329371 w 17101899"/>
              <a:gd name="connsiteY1096" fmla="*/ 160695 h 204277"/>
              <a:gd name="connsiteX1097" fmla="*/ 4329371 w 17101899"/>
              <a:gd name="connsiteY1097" fmla="*/ 43583 h 204277"/>
              <a:gd name="connsiteX1098" fmla="*/ 4313022 w 17101899"/>
              <a:gd name="connsiteY1098" fmla="*/ 27233 h 204277"/>
              <a:gd name="connsiteX1099" fmla="*/ 4275943 w 17101899"/>
              <a:gd name="connsiteY1099" fmla="*/ 27233 h 204277"/>
              <a:gd name="connsiteX1100" fmla="*/ 0 w 17101899"/>
              <a:gd name="connsiteY1100" fmla="*/ 0 h 204277"/>
              <a:gd name="connsiteX1101" fmla="*/ 4275008 w 17101899"/>
              <a:gd name="connsiteY1101" fmla="*/ 0 h 204277"/>
              <a:gd name="connsiteX1102" fmla="*/ 4275008 w 17101899"/>
              <a:gd name="connsiteY1102" fmla="*/ 27233 h 204277"/>
              <a:gd name="connsiteX1103" fmla="*/ 4244341 w 17101899"/>
              <a:gd name="connsiteY1103" fmla="*/ 27233 h 204277"/>
              <a:gd name="connsiteX1104" fmla="*/ 4227991 w 17101899"/>
              <a:gd name="connsiteY1104" fmla="*/ 43583 h 204277"/>
              <a:gd name="connsiteX1105" fmla="*/ 4227991 w 17101899"/>
              <a:gd name="connsiteY1105" fmla="*/ 160695 h 204277"/>
              <a:gd name="connsiteX1106" fmla="*/ 4244341 w 17101899"/>
              <a:gd name="connsiteY1106" fmla="*/ 177045 h 204277"/>
              <a:gd name="connsiteX1107" fmla="*/ 4275008 w 17101899"/>
              <a:gd name="connsiteY1107" fmla="*/ 177045 h 204277"/>
              <a:gd name="connsiteX1108" fmla="*/ 4275008 w 17101899"/>
              <a:gd name="connsiteY1108" fmla="*/ 204277 h 204277"/>
              <a:gd name="connsiteX1109" fmla="*/ 0 w 17101899"/>
              <a:gd name="connsiteY1109" fmla="*/ 204277 h 204277"/>
              <a:gd name="connsiteX1110" fmla="*/ 0 w 17101899"/>
              <a:gd name="connsiteY1110" fmla="*/ 177045 h 204277"/>
              <a:gd name="connsiteX1111" fmla="*/ 37079 w 17101899"/>
              <a:gd name="connsiteY1111" fmla="*/ 177045 h 204277"/>
              <a:gd name="connsiteX1112" fmla="*/ 53429 w 17101899"/>
              <a:gd name="connsiteY1112" fmla="*/ 160695 h 204277"/>
              <a:gd name="connsiteX1113" fmla="*/ 53429 w 17101899"/>
              <a:gd name="connsiteY1113" fmla="*/ 43583 h 204277"/>
              <a:gd name="connsiteX1114" fmla="*/ 37079 w 17101899"/>
              <a:gd name="connsiteY1114" fmla="*/ 27233 h 204277"/>
              <a:gd name="connsiteX1115" fmla="*/ 0 w 17101899"/>
              <a:gd name="connsiteY1115" fmla="*/ 27233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</a:cxnLst>
            <a:rect l="l" t="t" r="r" b="b"/>
            <a:pathLst>
              <a:path w="17101899" h="204277">
                <a:moveTo>
                  <a:pt x="16945575" y="27233"/>
                </a:moveTo>
                <a:cubicBezTo>
                  <a:pt x="16936545" y="27233"/>
                  <a:pt x="16929223" y="34553"/>
                  <a:pt x="16929223" y="43583"/>
                </a:cubicBezTo>
                <a:lnTo>
                  <a:pt x="16929223" y="160695"/>
                </a:lnTo>
                <a:cubicBezTo>
                  <a:pt x="16929223" y="169725"/>
                  <a:pt x="16936545" y="177045"/>
                  <a:pt x="16945575" y="177045"/>
                </a:cubicBezTo>
                <a:lnTo>
                  <a:pt x="17010971" y="177045"/>
                </a:lnTo>
                <a:cubicBezTo>
                  <a:pt x="17020003" y="177045"/>
                  <a:pt x="17027323" y="169725"/>
                  <a:pt x="17027323" y="160695"/>
                </a:cubicBezTo>
                <a:lnTo>
                  <a:pt x="17027323" y="43583"/>
                </a:lnTo>
                <a:cubicBezTo>
                  <a:pt x="17027323" y="34553"/>
                  <a:pt x="17020003" y="27233"/>
                  <a:pt x="17010971" y="27233"/>
                </a:cubicBezTo>
                <a:close/>
                <a:moveTo>
                  <a:pt x="16819907" y="27233"/>
                </a:moveTo>
                <a:cubicBezTo>
                  <a:pt x="16810879" y="27233"/>
                  <a:pt x="16803557" y="34553"/>
                  <a:pt x="16803557" y="43583"/>
                </a:cubicBezTo>
                <a:lnTo>
                  <a:pt x="16803557" y="160695"/>
                </a:lnTo>
                <a:cubicBezTo>
                  <a:pt x="16803557" y="169725"/>
                  <a:pt x="16810879" y="177045"/>
                  <a:pt x="16819907" y="177045"/>
                </a:cubicBezTo>
                <a:lnTo>
                  <a:pt x="16885305" y="177045"/>
                </a:lnTo>
                <a:cubicBezTo>
                  <a:pt x="16894335" y="177045"/>
                  <a:pt x="16901655" y="169725"/>
                  <a:pt x="16901655" y="160695"/>
                </a:cubicBezTo>
                <a:lnTo>
                  <a:pt x="16901655" y="43583"/>
                </a:lnTo>
                <a:cubicBezTo>
                  <a:pt x="16901655" y="34553"/>
                  <a:pt x="16894335" y="27233"/>
                  <a:pt x="16885305" y="27233"/>
                </a:cubicBezTo>
                <a:close/>
                <a:moveTo>
                  <a:pt x="16694241" y="27233"/>
                </a:moveTo>
                <a:cubicBezTo>
                  <a:pt x="16685211" y="27233"/>
                  <a:pt x="16677891" y="34553"/>
                  <a:pt x="16677891" y="43583"/>
                </a:cubicBezTo>
                <a:lnTo>
                  <a:pt x="16677891" y="160695"/>
                </a:lnTo>
                <a:cubicBezTo>
                  <a:pt x="16677891" y="169725"/>
                  <a:pt x="16685211" y="177045"/>
                  <a:pt x="16694241" y="177045"/>
                </a:cubicBezTo>
                <a:lnTo>
                  <a:pt x="16759639" y="177045"/>
                </a:lnTo>
                <a:cubicBezTo>
                  <a:pt x="16768669" y="177045"/>
                  <a:pt x="16775989" y="169725"/>
                  <a:pt x="16775989" y="160695"/>
                </a:cubicBezTo>
                <a:lnTo>
                  <a:pt x="16775989" y="43583"/>
                </a:lnTo>
                <a:cubicBezTo>
                  <a:pt x="16775989" y="34553"/>
                  <a:pt x="16768669" y="27233"/>
                  <a:pt x="16759639" y="27233"/>
                </a:cubicBezTo>
                <a:close/>
                <a:moveTo>
                  <a:pt x="16568575" y="27233"/>
                </a:moveTo>
                <a:cubicBezTo>
                  <a:pt x="16559545" y="27233"/>
                  <a:pt x="16552225" y="34553"/>
                  <a:pt x="16552225" y="43583"/>
                </a:cubicBezTo>
                <a:lnTo>
                  <a:pt x="16552225" y="160695"/>
                </a:lnTo>
                <a:cubicBezTo>
                  <a:pt x="16552225" y="169725"/>
                  <a:pt x="16559545" y="177045"/>
                  <a:pt x="16568575" y="177045"/>
                </a:cubicBezTo>
                <a:lnTo>
                  <a:pt x="16633971" y="177045"/>
                </a:lnTo>
                <a:cubicBezTo>
                  <a:pt x="16643003" y="177045"/>
                  <a:pt x="16650323" y="169725"/>
                  <a:pt x="16650323" y="160695"/>
                </a:cubicBezTo>
                <a:lnTo>
                  <a:pt x="16650323" y="43583"/>
                </a:lnTo>
                <a:cubicBezTo>
                  <a:pt x="16650323" y="34553"/>
                  <a:pt x="16643003" y="27233"/>
                  <a:pt x="16633971" y="27233"/>
                </a:cubicBezTo>
                <a:close/>
                <a:moveTo>
                  <a:pt x="16442907" y="27233"/>
                </a:moveTo>
                <a:cubicBezTo>
                  <a:pt x="16433877" y="27233"/>
                  <a:pt x="16426557" y="34553"/>
                  <a:pt x="16426557" y="43583"/>
                </a:cubicBezTo>
                <a:lnTo>
                  <a:pt x="16426557" y="160695"/>
                </a:lnTo>
                <a:cubicBezTo>
                  <a:pt x="16426557" y="169725"/>
                  <a:pt x="16433877" y="177045"/>
                  <a:pt x="16442907" y="177045"/>
                </a:cubicBezTo>
                <a:lnTo>
                  <a:pt x="16508305" y="177045"/>
                </a:lnTo>
                <a:cubicBezTo>
                  <a:pt x="16517335" y="177045"/>
                  <a:pt x="16524655" y="169725"/>
                  <a:pt x="16524655" y="160695"/>
                </a:cubicBezTo>
                <a:lnTo>
                  <a:pt x="16524655" y="43583"/>
                </a:lnTo>
                <a:cubicBezTo>
                  <a:pt x="16524655" y="34553"/>
                  <a:pt x="16517335" y="27233"/>
                  <a:pt x="16508305" y="27233"/>
                </a:cubicBezTo>
                <a:close/>
                <a:moveTo>
                  <a:pt x="16317241" y="27233"/>
                </a:moveTo>
                <a:cubicBezTo>
                  <a:pt x="16308211" y="27233"/>
                  <a:pt x="16300891" y="34553"/>
                  <a:pt x="16300891" y="43583"/>
                </a:cubicBezTo>
                <a:lnTo>
                  <a:pt x="16300891" y="160695"/>
                </a:lnTo>
                <a:cubicBezTo>
                  <a:pt x="16300891" y="169725"/>
                  <a:pt x="16308211" y="177045"/>
                  <a:pt x="16317241" y="177045"/>
                </a:cubicBezTo>
                <a:lnTo>
                  <a:pt x="16382639" y="177045"/>
                </a:lnTo>
                <a:cubicBezTo>
                  <a:pt x="16391669" y="177045"/>
                  <a:pt x="16398989" y="169725"/>
                  <a:pt x="16398989" y="160695"/>
                </a:cubicBezTo>
                <a:lnTo>
                  <a:pt x="16398989" y="43583"/>
                </a:lnTo>
                <a:cubicBezTo>
                  <a:pt x="16398989" y="34553"/>
                  <a:pt x="16391669" y="27233"/>
                  <a:pt x="16382639" y="27233"/>
                </a:cubicBezTo>
                <a:close/>
                <a:moveTo>
                  <a:pt x="16191575" y="27233"/>
                </a:moveTo>
                <a:cubicBezTo>
                  <a:pt x="16182545" y="27233"/>
                  <a:pt x="16175223" y="34553"/>
                  <a:pt x="16175223" y="43583"/>
                </a:cubicBezTo>
                <a:lnTo>
                  <a:pt x="16175223" y="160695"/>
                </a:lnTo>
                <a:cubicBezTo>
                  <a:pt x="16175223" y="169725"/>
                  <a:pt x="16182545" y="177045"/>
                  <a:pt x="16191575" y="177045"/>
                </a:cubicBezTo>
                <a:lnTo>
                  <a:pt x="16256971" y="177045"/>
                </a:lnTo>
                <a:cubicBezTo>
                  <a:pt x="16266001" y="177045"/>
                  <a:pt x="16273323" y="169725"/>
                  <a:pt x="16273323" y="160695"/>
                </a:cubicBezTo>
                <a:lnTo>
                  <a:pt x="16273323" y="43583"/>
                </a:lnTo>
                <a:cubicBezTo>
                  <a:pt x="16273323" y="34553"/>
                  <a:pt x="16266001" y="27233"/>
                  <a:pt x="16256971" y="27233"/>
                </a:cubicBezTo>
                <a:close/>
                <a:moveTo>
                  <a:pt x="16065907" y="27233"/>
                </a:moveTo>
                <a:cubicBezTo>
                  <a:pt x="16056877" y="27233"/>
                  <a:pt x="16049557" y="34553"/>
                  <a:pt x="16049557" y="43583"/>
                </a:cubicBezTo>
                <a:lnTo>
                  <a:pt x="16049557" y="160695"/>
                </a:lnTo>
                <a:cubicBezTo>
                  <a:pt x="16049557" y="169725"/>
                  <a:pt x="16056877" y="177045"/>
                  <a:pt x="16065907" y="177045"/>
                </a:cubicBezTo>
                <a:lnTo>
                  <a:pt x="16131305" y="177045"/>
                </a:lnTo>
                <a:cubicBezTo>
                  <a:pt x="16140335" y="177045"/>
                  <a:pt x="16147655" y="169725"/>
                  <a:pt x="16147655" y="160695"/>
                </a:cubicBezTo>
                <a:lnTo>
                  <a:pt x="16147655" y="43583"/>
                </a:lnTo>
                <a:cubicBezTo>
                  <a:pt x="16147655" y="34553"/>
                  <a:pt x="16140335" y="27233"/>
                  <a:pt x="16131305" y="27233"/>
                </a:cubicBezTo>
                <a:close/>
                <a:moveTo>
                  <a:pt x="15940241" y="27233"/>
                </a:moveTo>
                <a:cubicBezTo>
                  <a:pt x="15931211" y="27233"/>
                  <a:pt x="15923891" y="34553"/>
                  <a:pt x="15923891" y="43583"/>
                </a:cubicBezTo>
                <a:lnTo>
                  <a:pt x="15923891" y="160695"/>
                </a:lnTo>
                <a:cubicBezTo>
                  <a:pt x="15923891" y="169725"/>
                  <a:pt x="15931211" y="177045"/>
                  <a:pt x="15940241" y="177045"/>
                </a:cubicBezTo>
                <a:lnTo>
                  <a:pt x="16005639" y="177045"/>
                </a:lnTo>
                <a:cubicBezTo>
                  <a:pt x="16014668" y="177045"/>
                  <a:pt x="16021989" y="169725"/>
                  <a:pt x="16021989" y="160695"/>
                </a:cubicBezTo>
                <a:lnTo>
                  <a:pt x="16021989" y="43583"/>
                </a:lnTo>
                <a:cubicBezTo>
                  <a:pt x="16021989" y="34553"/>
                  <a:pt x="16014668" y="27233"/>
                  <a:pt x="16005639" y="27233"/>
                </a:cubicBezTo>
                <a:close/>
                <a:moveTo>
                  <a:pt x="15814574" y="27233"/>
                </a:moveTo>
                <a:cubicBezTo>
                  <a:pt x="15805544" y="27233"/>
                  <a:pt x="15798224" y="34553"/>
                  <a:pt x="15798224" y="43583"/>
                </a:cubicBezTo>
                <a:lnTo>
                  <a:pt x="15798224" y="160695"/>
                </a:lnTo>
                <a:cubicBezTo>
                  <a:pt x="15798224" y="169725"/>
                  <a:pt x="15805544" y="177045"/>
                  <a:pt x="15814574" y="177045"/>
                </a:cubicBezTo>
                <a:lnTo>
                  <a:pt x="15879971" y="177045"/>
                </a:lnTo>
                <a:cubicBezTo>
                  <a:pt x="15889001" y="177045"/>
                  <a:pt x="15896321" y="169725"/>
                  <a:pt x="15896321" y="160695"/>
                </a:cubicBezTo>
                <a:lnTo>
                  <a:pt x="15896321" y="43583"/>
                </a:lnTo>
                <a:cubicBezTo>
                  <a:pt x="15896321" y="34553"/>
                  <a:pt x="15889001" y="27233"/>
                  <a:pt x="15879971" y="27233"/>
                </a:cubicBezTo>
                <a:close/>
                <a:moveTo>
                  <a:pt x="15688907" y="27233"/>
                </a:moveTo>
                <a:cubicBezTo>
                  <a:pt x="15679877" y="27233"/>
                  <a:pt x="15672557" y="34553"/>
                  <a:pt x="15672557" y="43583"/>
                </a:cubicBezTo>
                <a:lnTo>
                  <a:pt x="15672557" y="160695"/>
                </a:lnTo>
                <a:cubicBezTo>
                  <a:pt x="15672557" y="169725"/>
                  <a:pt x="15679877" y="177045"/>
                  <a:pt x="15688907" y="177045"/>
                </a:cubicBezTo>
                <a:lnTo>
                  <a:pt x="15754305" y="177045"/>
                </a:lnTo>
                <a:cubicBezTo>
                  <a:pt x="15763335" y="177045"/>
                  <a:pt x="15770655" y="169725"/>
                  <a:pt x="15770655" y="160695"/>
                </a:cubicBezTo>
                <a:lnTo>
                  <a:pt x="15770655" y="43583"/>
                </a:lnTo>
                <a:cubicBezTo>
                  <a:pt x="15770655" y="34553"/>
                  <a:pt x="15763335" y="27233"/>
                  <a:pt x="15754305" y="27233"/>
                </a:cubicBezTo>
                <a:close/>
                <a:moveTo>
                  <a:pt x="15563241" y="27233"/>
                </a:moveTo>
                <a:cubicBezTo>
                  <a:pt x="15554211" y="27233"/>
                  <a:pt x="15546891" y="34553"/>
                  <a:pt x="15546891" y="43583"/>
                </a:cubicBezTo>
                <a:lnTo>
                  <a:pt x="15546891" y="160695"/>
                </a:lnTo>
                <a:cubicBezTo>
                  <a:pt x="15546891" y="169725"/>
                  <a:pt x="15554211" y="177045"/>
                  <a:pt x="15563241" y="177045"/>
                </a:cubicBezTo>
                <a:lnTo>
                  <a:pt x="15628638" y="177045"/>
                </a:lnTo>
                <a:cubicBezTo>
                  <a:pt x="15637668" y="177045"/>
                  <a:pt x="15644989" y="169725"/>
                  <a:pt x="15644989" y="160695"/>
                </a:cubicBezTo>
                <a:lnTo>
                  <a:pt x="15644989" y="43583"/>
                </a:lnTo>
                <a:cubicBezTo>
                  <a:pt x="15644989" y="34553"/>
                  <a:pt x="15637668" y="27233"/>
                  <a:pt x="15628638" y="27233"/>
                </a:cubicBezTo>
                <a:close/>
                <a:moveTo>
                  <a:pt x="15437574" y="27233"/>
                </a:moveTo>
                <a:cubicBezTo>
                  <a:pt x="15428544" y="27233"/>
                  <a:pt x="15421224" y="34553"/>
                  <a:pt x="15421224" y="43583"/>
                </a:cubicBezTo>
                <a:lnTo>
                  <a:pt x="15421224" y="160695"/>
                </a:lnTo>
                <a:cubicBezTo>
                  <a:pt x="15421224" y="169725"/>
                  <a:pt x="15428544" y="177045"/>
                  <a:pt x="15437574" y="177045"/>
                </a:cubicBezTo>
                <a:lnTo>
                  <a:pt x="15502971" y="177045"/>
                </a:lnTo>
                <a:cubicBezTo>
                  <a:pt x="15512001" y="177045"/>
                  <a:pt x="15519321" y="169725"/>
                  <a:pt x="15519321" y="160695"/>
                </a:cubicBezTo>
                <a:lnTo>
                  <a:pt x="15519321" y="43583"/>
                </a:lnTo>
                <a:cubicBezTo>
                  <a:pt x="15519321" y="34553"/>
                  <a:pt x="15512001" y="27233"/>
                  <a:pt x="15502971" y="27233"/>
                </a:cubicBezTo>
                <a:close/>
                <a:moveTo>
                  <a:pt x="15311907" y="27233"/>
                </a:moveTo>
                <a:cubicBezTo>
                  <a:pt x="15302877" y="27233"/>
                  <a:pt x="15295557" y="34553"/>
                  <a:pt x="15295557" y="43583"/>
                </a:cubicBezTo>
                <a:lnTo>
                  <a:pt x="15295557" y="160695"/>
                </a:lnTo>
                <a:cubicBezTo>
                  <a:pt x="15295557" y="169725"/>
                  <a:pt x="15302877" y="177045"/>
                  <a:pt x="15311907" y="177045"/>
                </a:cubicBezTo>
                <a:lnTo>
                  <a:pt x="15377305" y="177045"/>
                </a:lnTo>
                <a:cubicBezTo>
                  <a:pt x="15386335" y="177045"/>
                  <a:pt x="15393655" y="169725"/>
                  <a:pt x="15393655" y="160695"/>
                </a:cubicBezTo>
                <a:lnTo>
                  <a:pt x="15393655" y="43583"/>
                </a:lnTo>
                <a:cubicBezTo>
                  <a:pt x="15393655" y="34553"/>
                  <a:pt x="15386335" y="27233"/>
                  <a:pt x="15377305" y="27233"/>
                </a:cubicBezTo>
                <a:close/>
                <a:moveTo>
                  <a:pt x="15186241" y="27233"/>
                </a:moveTo>
                <a:cubicBezTo>
                  <a:pt x="15177211" y="27233"/>
                  <a:pt x="15169891" y="34553"/>
                  <a:pt x="15169891" y="43583"/>
                </a:cubicBezTo>
                <a:lnTo>
                  <a:pt x="15169891" y="160695"/>
                </a:lnTo>
                <a:cubicBezTo>
                  <a:pt x="15169891" y="169725"/>
                  <a:pt x="15177211" y="177045"/>
                  <a:pt x="15186241" y="177045"/>
                </a:cubicBezTo>
                <a:lnTo>
                  <a:pt x="15251638" y="177045"/>
                </a:lnTo>
                <a:cubicBezTo>
                  <a:pt x="15260668" y="177045"/>
                  <a:pt x="15267988" y="169725"/>
                  <a:pt x="15267988" y="160695"/>
                </a:cubicBezTo>
                <a:lnTo>
                  <a:pt x="15267988" y="43583"/>
                </a:lnTo>
                <a:cubicBezTo>
                  <a:pt x="15267988" y="34553"/>
                  <a:pt x="15260668" y="27233"/>
                  <a:pt x="15251638" y="27233"/>
                </a:cubicBezTo>
                <a:close/>
                <a:moveTo>
                  <a:pt x="15060573" y="27233"/>
                </a:moveTo>
                <a:cubicBezTo>
                  <a:pt x="15051544" y="27233"/>
                  <a:pt x="15044223" y="34553"/>
                  <a:pt x="15044223" y="43583"/>
                </a:cubicBezTo>
                <a:lnTo>
                  <a:pt x="15044223" y="160695"/>
                </a:lnTo>
                <a:cubicBezTo>
                  <a:pt x="15044223" y="169725"/>
                  <a:pt x="15051544" y="177045"/>
                  <a:pt x="15060573" y="177045"/>
                </a:cubicBezTo>
                <a:lnTo>
                  <a:pt x="15125971" y="177045"/>
                </a:lnTo>
                <a:cubicBezTo>
                  <a:pt x="15135001" y="177045"/>
                  <a:pt x="15142321" y="169725"/>
                  <a:pt x="15142321" y="160695"/>
                </a:cubicBezTo>
                <a:lnTo>
                  <a:pt x="15142321" y="43583"/>
                </a:lnTo>
                <a:cubicBezTo>
                  <a:pt x="15142321" y="34553"/>
                  <a:pt x="15135001" y="27233"/>
                  <a:pt x="15125971" y="27233"/>
                </a:cubicBezTo>
                <a:close/>
                <a:moveTo>
                  <a:pt x="14934907" y="27233"/>
                </a:moveTo>
                <a:cubicBezTo>
                  <a:pt x="14925877" y="27233"/>
                  <a:pt x="14918557" y="34553"/>
                  <a:pt x="14918557" y="43583"/>
                </a:cubicBezTo>
                <a:lnTo>
                  <a:pt x="14918557" y="160695"/>
                </a:lnTo>
                <a:cubicBezTo>
                  <a:pt x="14918557" y="169725"/>
                  <a:pt x="14925877" y="177045"/>
                  <a:pt x="14934907" y="177045"/>
                </a:cubicBezTo>
                <a:lnTo>
                  <a:pt x="15000305" y="177045"/>
                </a:lnTo>
                <a:cubicBezTo>
                  <a:pt x="15009335" y="177045"/>
                  <a:pt x="15016655" y="169725"/>
                  <a:pt x="15016655" y="160695"/>
                </a:cubicBezTo>
                <a:lnTo>
                  <a:pt x="15016655" y="43583"/>
                </a:lnTo>
                <a:cubicBezTo>
                  <a:pt x="15016655" y="34553"/>
                  <a:pt x="15009335" y="27233"/>
                  <a:pt x="15000305" y="27233"/>
                </a:cubicBezTo>
                <a:close/>
                <a:moveTo>
                  <a:pt x="14809241" y="27233"/>
                </a:moveTo>
                <a:cubicBezTo>
                  <a:pt x="14800211" y="27233"/>
                  <a:pt x="14792891" y="34553"/>
                  <a:pt x="14792891" y="43583"/>
                </a:cubicBezTo>
                <a:lnTo>
                  <a:pt x="14792891" y="160695"/>
                </a:lnTo>
                <a:cubicBezTo>
                  <a:pt x="14792891" y="169725"/>
                  <a:pt x="14800211" y="177045"/>
                  <a:pt x="14809241" y="177045"/>
                </a:cubicBezTo>
                <a:lnTo>
                  <a:pt x="14874638" y="177045"/>
                </a:lnTo>
                <a:cubicBezTo>
                  <a:pt x="14883668" y="177045"/>
                  <a:pt x="14890988" y="169725"/>
                  <a:pt x="14890988" y="160695"/>
                </a:cubicBezTo>
                <a:lnTo>
                  <a:pt x="14890988" y="43583"/>
                </a:lnTo>
                <a:cubicBezTo>
                  <a:pt x="14890988" y="34553"/>
                  <a:pt x="14883668" y="27233"/>
                  <a:pt x="14874638" y="27233"/>
                </a:cubicBezTo>
                <a:close/>
                <a:moveTo>
                  <a:pt x="14683573" y="27233"/>
                </a:moveTo>
                <a:cubicBezTo>
                  <a:pt x="14674543" y="27233"/>
                  <a:pt x="14667223" y="34553"/>
                  <a:pt x="14667223" y="43583"/>
                </a:cubicBezTo>
                <a:lnTo>
                  <a:pt x="14667223" y="160695"/>
                </a:lnTo>
                <a:cubicBezTo>
                  <a:pt x="14667223" y="169725"/>
                  <a:pt x="14674543" y="177045"/>
                  <a:pt x="14683573" y="177045"/>
                </a:cubicBezTo>
                <a:lnTo>
                  <a:pt x="14748971" y="177045"/>
                </a:lnTo>
                <a:cubicBezTo>
                  <a:pt x="14758001" y="177045"/>
                  <a:pt x="14765321" y="169725"/>
                  <a:pt x="14765321" y="160695"/>
                </a:cubicBezTo>
                <a:lnTo>
                  <a:pt x="14765321" y="43583"/>
                </a:lnTo>
                <a:cubicBezTo>
                  <a:pt x="14765321" y="34553"/>
                  <a:pt x="14758001" y="27233"/>
                  <a:pt x="14748971" y="27233"/>
                </a:cubicBezTo>
                <a:close/>
                <a:moveTo>
                  <a:pt x="14557907" y="27233"/>
                </a:moveTo>
                <a:cubicBezTo>
                  <a:pt x="14548877" y="27233"/>
                  <a:pt x="14541557" y="34553"/>
                  <a:pt x="14541557" y="43583"/>
                </a:cubicBezTo>
                <a:lnTo>
                  <a:pt x="14541557" y="160695"/>
                </a:lnTo>
                <a:cubicBezTo>
                  <a:pt x="14541557" y="169725"/>
                  <a:pt x="14548877" y="177045"/>
                  <a:pt x="14557907" y="177045"/>
                </a:cubicBezTo>
                <a:lnTo>
                  <a:pt x="14623305" y="177045"/>
                </a:lnTo>
                <a:cubicBezTo>
                  <a:pt x="14632335" y="177045"/>
                  <a:pt x="14639655" y="169725"/>
                  <a:pt x="14639655" y="160695"/>
                </a:cubicBezTo>
                <a:lnTo>
                  <a:pt x="14639655" y="43583"/>
                </a:lnTo>
                <a:cubicBezTo>
                  <a:pt x="14639655" y="34553"/>
                  <a:pt x="14632335" y="27233"/>
                  <a:pt x="14623305" y="27233"/>
                </a:cubicBezTo>
                <a:close/>
                <a:moveTo>
                  <a:pt x="14432241" y="27233"/>
                </a:moveTo>
                <a:cubicBezTo>
                  <a:pt x="14423211" y="27233"/>
                  <a:pt x="14415891" y="34553"/>
                  <a:pt x="14415891" y="43583"/>
                </a:cubicBezTo>
                <a:lnTo>
                  <a:pt x="14415891" y="160695"/>
                </a:lnTo>
                <a:cubicBezTo>
                  <a:pt x="14415891" y="169725"/>
                  <a:pt x="14423211" y="177045"/>
                  <a:pt x="14432241" y="177045"/>
                </a:cubicBezTo>
                <a:lnTo>
                  <a:pt x="14497639" y="177045"/>
                </a:lnTo>
                <a:cubicBezTo>
                  <a:pt x="14506668" y="177045"/>
                  <a:pt x="14513989" y="169725"/>
                  <a:pt x="14513989" y="160695"/>
                </a:cubicBezTo>
                <a:lnTo>
                  <a:pt x="14513989" y="43583"/>
                </a:lnTo>
                <a:cubicBezTo>
                  <a:pt x="14513989" y="34553"/>
                  <a:pt x="14506668" y="27233"/>
                  <a:pt x="14497639" y="27233"/>
                </a:cubicBezTo>
                <a:close/>
                <a:moveTo>
                  <a:pt x="14306574" y="27233"/>
                </a:moveTo>
                <a:cubicBezTo>
                  <a:pt x="14297544" y="27233"/>
                  <a:pt x="14290225" y="34553"/>
                  <a:pt x="14290225" y="43583"/>
                </a:cubicBezTo>
                <a:lnTo>
                  <a:pt x="14290225" y="160695"/>
                </a:lnTo>
                <a:cubicBezTo>
                  <a:pt x="14290225" y="169725"/>
                  <a:pt x="14297544" y="177045"/>
                  <a:pt x="14306574" y="177045"/>
                </a:cubicBezTo>
                <a:lnTo>
                  <a:pt x="14371971" y="177045"/>
                </a:lnTo>
                <a:cubicBezTo>
                  <a:pt x="14381001" y="177045"/>
                  <a:pt x="14388321" y="169725"/>
                  <a:pt x="14388321" y="160695"/>
                </a:cubicBezTo>
                <a:lnTo>
                  <a:pt x="14388321" y="43583"/>
                </a:lnTo>
                <a:cubicBezTo>
                  <a:pt x="14388321" y="34553"/>
                  <a:pt x="14381001" y="27233"/>
                  <a:pt x="14371971" y="27233"/>
                </a:cubicBezTo>
                <a:close/>
                <a:moveTo>
                  <a:pt x="14180907" y="27233"/>
                </a:moveTo>
                <a:cubicBezTo>
                  <a:pt x="14171877" y="27233"/>
                  <a:pt x="14164557" y="34553"/>
                  <a:pt x="14164557" y="43583"/>
                </a:cubicBezTo>
                <a:lnTo>
                  <a:pt x="14164557" y="160695"/>
                </a:lnTo>
                <a:cubicBezTo>
                  <a:pt x="14164557" y="169725"/>
                  <a:pt x="14171877" y="177045"/>
                  <a:pt x="14180907" y="177045"/>
                </a:cubicBezTo>
                <a:lnTo>
                  <a:pt x="14246305" y="177045"/>
                </a:lnTo>
                <a:cubicBezTo>
                  <a:pt x="14255335" y="177045"/>
                  <a:pt x="14262655" y="169725"/>
                  <a:pt x="14262655" y="160695"/>
                </a:cubicBezTo>
                <a:lnTo>
                  <a:pt x="14262655" y="43583"/>
                </a:lnTo>
                <a:cubicBezTo>
                  <a:pt x="14262655" y="34553"/>
                  <a:pt x="14255335" y="27233"/>
                  <a:pt x="14246305" y="27233"/>
                </a:cubicBezTo>
                <a:close/>
                <a:moveTo>
                  <a:pt x="14055241" y="27233"/>
                </a:moveTo>
                <a:cubicBezTo>
                  <a:pt x="14046211" y="27233"/>
                  <a:pt x="14038891" y="34553"/>
                  <a:pt x="14038891" y="43583"/>
                </a:cubicBezTo>
                <a:lnTo>
                  <a:pt x="14038891" y="160695"/>
                </a:lnTo>
                <a:cubicBezTo>
                  <a:pt x="14038891" y="169725"/>
                  <a:pt x="14046211" y="177045"/>
                  <a:pt x="14055241" y="177045"/>
                </a:cubicBezTo>
                <a:lnTo>
                  <a:pt x="14120638" y="177045"/>
                </a:lnTo>
                <a:cubicBezTo>
                  <a:pt x="14129668" y="177045"/>
                  <a:pt x="14136988" y="169725"/>
                  <a:pt x="14136988" y="160695"/>
                </a:cubicBezTo>
                <a:lnTo>
                  <a:pt x="14136988" y="43583"/>
                </a:lnTo>
                <a:cubicBezTo>
                  <a:pt x="14136988" y="34553"/>
                  <a:pt x="14129668" y="27233"/>
                  <a:pt x="14120638" y="27233"/>
                </a:cubicBezTo>
                <a:close/>
                <a:moveTo>
                  <a:pt x="13929573" y="27233"/>
                </a:moveTo>
                <a:cubicBezTo>
                  <a:pt x="13920545" y="27233"/>
                  <a:pt x="13913224" y="34553"/>
                  <a:pt x="13913224" y="43583"/>
                </a:cubicBezTo>
                <a:lnTo>
                  <a:pt x="13913224" y="160695"/>
                </a:lnTo>
                <a:cubicBezTo>
                  <a:pt x="13913224" y="169725"/>
                  <a:pt x="13920545" y="177045"/>
                  <a:pt x="13929573" y="177045"/>
                </a:cubicBezTo>
                <a:lnTo>
                  <a:pt x="13994971" y="177045"/>
                </a:lnTo>
                <a:cubicBezTo>
                  <a:pt x="14004001" y="177045"/>
                  <a:pt x="14011321" y="169725"/>
                  <a:pt x="14011321" y="160695"/>
                </a:cubicBezTo>
                <a:lnTo>
                  <a:pt x="14011321" y="43583"/>
                </a:lnTo>
                <a:cubicBezTo>
                  <a:pt x="14011321" y="34553"/>
                  <a:pt x="14004001" y="27233"/>
                  <a:pt x="13994971" y="27233"/>
                </a:cubicBezTo>
                <a:close/>
                <a:moveTo>
                  <a:pt x="13803907" y="27233"/>
                </a:moveTo>
                <a:cubicBezTo>
                  <a:pt x="13794877" y="27233"/>
                  <a:pt x="13787557" y="34553"/>
                  <a:pt x="13787557" y="43583"/>
                </a:cubicBezTo>
                <a:lnTo>
                  <a:pt x="13787557" y="160695"/>
                </a:lnTo>
                <a:cubicBezTo>
                  <a:pt x="13787557" y="169725"/>
                  <a:pt x="13794877" y="177045"/>
                  <a:pt x="13803907" y="177045"/>
                </a:cubicBezTo>
                <a:lnTo>
                  <a:pt x="13869305" y="177045"/>
                </a:lnTo>
                <a:cubicBezTo>
                  <a:pt x="13878335" y="177045"/>
                  <a:pt x="13885655" y="169725"/>
                  <a:pt x="13885655" y="160695"/>
                </a:cubicBezTo>
                <a:lnTo>
                  <a:pt x="13885655" y="43583"/>
                </a:lnTo>
                <a:cubicBezTo>
                  <a:pt x="13885655" y="34553"/>
                  <a:pt x="13878335" y="27233"/>
                  <a:pt x="13869305" y="27233"/>
                </a:cubicBezTo>
                <a:close/>
                <a:moveTo>
                  <a:pt x="13678241" y="27233"/>
                </a:moveTo>
                <a:cubicBezTo>
                  <a:pt x="13669211" y="27233"/>
                  <a:pt x="13661891" y="34553"/>
                  <a:pt x="13661891" y="43583"/>
                </a:cubicBezTo>
                <a:lnTo>
                  <a:pt x="13661891" y="160695"/>
                </a:lnTo>
                <a:cubicBezTo>
                  <a:pt x="13661891" y="169725"/>
                  <a:pt x="13669211" y="177045"/>
                  <a:pt x="13678241" y="177045"/>
                </a:cubicBezTo>
                <a:lnTo>
                  <a:pt x="13743638" y="177045"/>
                </a:lnTo>
                <a:cubicBezTo>
                  <a:pt x="13752668" y="177045"/>
                  <a:pt x="13759988" y="169725"/>
                  <a:pt x="13759988" y="160695"/>
                </a:cubicBezTo>
                <a:lnTo>
                  <a:pt x="13759988" y="43583"/>
                </a:lnTo>
                <a:cubicBezTo>
                  <a:pt x="13759988" y="34553"/>
                  <a:pt x="13752668" y="27233"/>
                  <a:pt x="13743638" y="27233"/>
                </a:cubicBezTo>
                <a:close/>
                <a:moveTo>
                  <a:pt x="13552573" y="27233"/>
                </a:moveTo>
                <a:cubicBezTo>
                  <a:pt x="13543544" y="27233"/>
                  <a:pt x="13536223" y="34553"/>
                  <a:pt x="13536223" y="43583"/>
                </a:cubicBezTo>
                <a:lnTo>
                  <a:pt x="13536223" y="160695"/>
                </a:lnTo>
                <a:cubicBezTo>
                  <a:pt x="13536223" y="169725"/>
                  <a:pt x="13543544" y="177045"/>
                  <a:pt x="13552573" y="177045"/>
                </a:cubicBezTo>
                <a:lnTo>
                  <a:pt x="13617971" y="177045"/>
                </a:lnTo>
                <a:cubicBezTo>
                  <a:pt x="13627001" y="177045"/>
                  <a:pt x="13634321" y="169725"/>
                  <a:pt x="13634321" y="160695"/>
                </a:cubicBezTo>
                <a:lnTo>
                  <a:pt x="13634321" y="43583"/>
                </a:lnTo>
                <a:cubicBezTo>
                  <a:pt x="13634321" y="34553"/>
                  <a:pt x="13627001" y="27233"/>
                  <a:pt x="13617971" y="27233"/>
                </a:cubicBezTo>
                <a:close/>
                <a:moveTo>
                  <a:pt x="13426908" y="27233"/>
                </a:moveTo>
                <a:cubicBezTo>
                  <a:pt x="13417877" y="27233"/>
                  <a:pt x="13410557" y="34553"/>
                  <a:pt x="13410557" y="43583"/>
                </a:cubicBezTo>
                <a:lnTo>
                  <a:pt x="13410557" y="160695"/>
                </a:lnTo>
                <a:cubicBezTo>
                  <a:pt x="13410557" y="169725"/>
                  <a:pt x="13417877" y="177045"/>
                  <a:pt x="13426908" y="177045"/>
                </a:cubicBezTo>
                <a:lnTo>
                  <a:pt x="13492305" y="177045"/>
                </a:lnTo>
                <a:cubicBezTo>
                  <a:pt x="13501335" y="177045"/>
                  <a:pt x="13508655" y="169725"/>
                  <a:pt x="13508655" y="160695"/>
                </a:cubicBezTo>
                <a:lnTo>
                  <a:pt x="13508655" y="43583"/>
                </a:lnTo>
                <a:cubicBezTo>
                  <a:pt x="13508655" y="34553"/>
                  <a:pt x="13501335" y="27233"/>
                  <a:pt x="13492305" y="27233"/>
                </a:cubicBezTo>
                <a:close/>
                <a:moveTo>
                  <a:pt x="13301241" y="27233"/>
                </a:moveTo>
                <a:cubicBezTo>
                  <a:pt x="13292211" y="27233"/>
                  <a:pt x="13284891" y="34553"/>
                  <a:pt x="13284891" y="43583"/>
                </a:cubicBezTo>
                <a:lnTo>
                  <a:pt x="13284891" y="160695"/>
                </a:lnTo>
                <a:cubicBezTo>
                  <a:pt x="13284891" y="169725"/>
                  <a:pt x="13292211" y="177045"/>
                  <a:pt x="13301241" y="177045"/>
                </a:cubicBezTo>
                <a:lnTo>
                  <a:pt x="13366639" y="177045"/>
                </a:lnTo>
                <a:cubicBezTo>
                  <a:pt x="13375669" y="177045"/>
                  <a:pt x="13382989" y="169725"/>
                  <a:pt x="13382989" y="160695"/>
                </a:cubicBezTo>
                <a:lnTo>
                  <a:pt x="13382989" y="43583"/>
                </a:lnTo>
                <a:cubicBezTo>
                  <a:pt x="13382989" y="34553"/>
                  <a:pt x="13375669" y="27233"/>
                  <a:pt x="13366639" y="27233"/>
                </a:cubicBezTo>
                <a:close/>
                <a:moveTo>
                  <a:pt x="13175574" y="27233"/>
                </a:moveTo>
                <a:cubicBezTo>
                  <a:pt x="13166544" y="27233"/>
                  <a:pt x="13159224" y="34553"/>
                  <a:pt x="13159224" y="43583"/>
                </a:cubicBezTo>
                <a:lnTo>
                  <a:pt x="13159224" y="160695"/>
                </a:lnTo>
                <a:cubicBezTo>
                  <a:pt x="13159224" y="169725"/>
                  <a:pt x="13166544" y="177045"/>
                  <a:pt x="13175574" y="177045"/>
                </a:cubicBezTo>
                <a:lnTo>
                  <a:pt x="13240972" y="177045"/>
                </a:lnTo>
                <a:cubicBezTo>
                  <a:pt x="13250001" y="177045"/>
                  <a:pt x="13257321" y="169725"/>
                  <a:pt x="13257321" y="160695"/>
                </a:cubicBezTo>
                <a:lnTo>
                  <a:pt x="13257321" y="43583"/>
                </a:lnTo>
                <a:cubicBezTo>
                  <a:pt x="13257321" y="34553"/>
                  <a:pt x="13250001" y="27233"/>
                  <a:pt x="13240972" y="27233"/>
                </a:cubicBezTo>
                <a:close/>
                <a:moveTo>
                  <a:pt x="13049907" y="27233"/>
                </a:moveTo>
                <a:cubicBezTo>
                  <a:pt x="13040877" y="27233"/>
                  <a:pt x="13033557" y="34553"/>
                  <a:pt x="13033557" y="43583"/>
                </a:cubicBezTo>
                <a:lnTo>
                  <a:pt x="13033557" y="160695"/>
                </a:lnTo>
                <a:cubicBezTo>
                  <a:pt x="13033557" y="169725"/>
                  <a:pt x="13040877" y="177045"/>
                  <a:pt x="13049907" y="177045"/>
                </a:cubicBezTo>
                <a:lnTo>
                  <a:pt x="13115305" y="177045"/>
                </a:lnTo>
                <a:cubicBezTo>
                  <a:pt x="13124335" y="177045"/>
                  <a:pt x="13131655" y="169725"/>
                  <a:pt x="13131655" y="160695"/>
                </a:cubicBezTo>
                <a:lnTo>
                  <a:pt x="13131655" y="43583"/>
                </a:lnTo>
                <a:cubicBezTo>
                  <a:pt x="13131655" y="34553"/>
                  <a:pt x="13124335" y="27233"/>
                  <a:pt x="13115305" y="27233"/>
                </a:cubicBezTo>
                <a:close/>
                <a:moveTo>
                  <a:pt x="12924241" y="27233"/>
                </a:moveTo>
                <a:cubicBezTo>
                  <a:pt x="12915211" y="27233"/>
                  <a:pt x="12907891" y="34553"/>
                  <a:pt x="12907891" y="43583"/>
                </a:cubicBezTo>
                <a:lnTo>
                  <a:pt x="12907891" y="160695"/>
                </a:lnTo>
                <a:cubicBezTo>
                  <a:pt x="12907891" y="169725"/>
                  <a:pt x="12915211" y="177045"/>
                  <a:pt x="12924241" y="177045"/>
                </a:cubicBezTo>
                <a:lnTo>
                  <a:pt x="12989638" y="177045"/>
                </a:lnTo>
                <a:cubicBezTo>
                  <a:pt x="12998668" y="177045"/>
                  <a:pt x="13005989" y="169725"/>
                  <a:pt x="13005989" y="160695"/>
                </a:cubicBezTo>
                <a:lnTo>
                  <a:pt x="13005989" y="43583"/>
                </a:lnTo>
                <a:cubicBezTo>
                  <a:pt x="13005989" y="34553"/>
                  <a:pt x="12998668" y="27233"/>
                  <a:pt x="12989638" y="27233"/>
                </a:cubicBezTo>
                <a:close/>
                <a:moveTo>
                  <a:pt x="12669632" y="27233"/>
                </a:moveTo>
                <a:cubicBezTo>
                  <a:pt x="12660602" y="27233"/>
                  <a:pt x="12653282" y="34553"/>
                  <a:pt x="12653282" y="43583"/>
                </a:cubicBezTo>
                <a:lnTo>
                  <a:pt x="12653282" y="160695"/>
                </a:lnTo>
                <a:cubicBezTo>
                  <a:pt x="12653282" y="169725"/>
                  <a:pt x="12660602" y="177045"/>
                  <a:pt x="12669632" y="177045"/>
                </a:cubicBezTo>
                <a:lnTo>
                  <a:pt x="12735029" y="177045"/>
                </a:lnTo>
                <a:cubicBezTo>
                  <a:pt x="12744059" y="177045"/>
                  <a:pt x="12751379" y="169725"/>
                  <a:pt x="12751379" y="160695"/>
                </a:cubicBezTo>
                <a:lnTo>
                  <a:pt x="12751379" y="43583"/>
                </a:lnTo>
                <a:cubicBezTo>
                  <a:pt x="12751379" y="34553"/>
                  <a:pt x="12744059" y="27233"/>
                  <a:pt x="12735029" y="27233"/>
                </a:cubicBezTo>
                <a:close/>
                <a:moveTo>
                  <a:pt x="12543965" y="27233"/>
                </a:moveTo>
                <a:cubicBezTo>
                  <a:pt x="12534935" y="27233"/>
                  <a:pt x="12527615" y="34553"/>
                  <a:pt x="12527615" y="43583"/>
                </a:cubicBezTo>
                <a:lnTo>
                  <a:pt x="12527615" y="160695"/>
                </a:lnTo>
                <a:cubicBezTo>
                  <a:pt x="12527615" y="169725"/>
                  <a:pt x="12534935" y="177045"/>
                  <a:pt x="12543965" y="177045"/>
                </a:cubicBezTo>
                <a:lnTo>
                  <a:pt x="12609363" y="177045"/>
                </a:lnTo>
                <a:cubicBezTo>
                  <a:pt x="12618393" y="177045"/>
                  <a:pt x="12625713" y="169725"/>
                  <a:pt x="12625713" y="160695"/>
                </a:cubicBezTo>
                <a:lnTo>
                  <a:pt x="12625713" y="43583"/>
                </a:lnTo>
                <a:cubicBezTo>
                  <a:pt x="12625713" y="34553"/>
                  <a:pt x="12618393" y="27233"/>
                  <a:pt x="12609363" y="27233"/>
                </a:cubicBezTo>
                <a:close/>
                <a:moveTo>
                  <a:pt x="12418298" y="27233"/>
                </a:moveTo>
                <a:cubicBezTo>
                  <a:pt x="12409269" y="27233"/>
                  <a:pt x="12401948" y="34553"/>
                  <a:pt x="12401948" y="43583"/>
                </a:cubicBezTo>
                <a:lnTo>
                  <a:pt x="12401948" y="160695"/>
                </a:lnTo>
                <a:cubicBezTo>
                  <a:pt x="12401948" y="169725"/>
                  <a:pt x="12409269" y="177045"/>
                  <a:pt x="12418298" y="177045"/>
                </a:cubicBezTo>
                <a:lnTo>
                  <a:pt x="12483696" y="177045"/>
                </a:lnTo>
                <a:cubicBezTo>
                  <a:pt x="12492726" y="177045"/>
                  <a:pt x="12500046" y="169725"/>
                  <a:pt x="12500046" y="160695"/>
                </a:cubicBezTo>
                <a:lnTo>
                  <a:pt x="12500046" y="43583"/>
                </a:lnTo>
                <a:cubicBezTo>
                  <a:pt x="12500046" y="34553"/>
                  <a:pt x="12492726" y="27233"/>
                  <a:pt x="12483696" y="27233"/>
                </a:cubicBezTo>
                <a:close/>
                <a:moveTo>
                  <a:pt x="12292631" y="27233"/>
                </a:moveTo>
                <a:cubicBezTo>
                  <a:pt x="12283602" y="27233"/>
                  <a:pt x="12276281" y="34553"/>
                  <a:pt x="12276281" y="43583"/>
                </a:cubicBezTo>
                <a:lnTo>
                  <a:pt x="12276281" y="160695"/>
                </a:lnTo>
                <a:cubicBezTo>
                  <a:pt x="12276281" y="169725"/>
                  <a:pt x="12283602" y="177045"/>
                  <a:pt x="12292631" y="177045"/>
                </a:cubicBezTo>
                <a:lnTo>
                  <a:pt x="12358029" y="177045"/>
                </a:lnTo>
                <a:cubicBezTo>
                  <a:pt x="12367059" y="177045"/>
                  <a:pt x="12374379" y="169725"/>
                  <a:pt x="12374379" y="160695"/>
                </a:cubicBezTo>
                <a:lnTo>
                  <a:pt x="12374379" y="43583"/>
                </a:lnTo>
                <a:cubicBezTo>
                  <a:pt x="12374379" y="34553"/>
                  <a:pt x="12367059" y="27233"/>
                  <a:pt x="12358029" y="27233"/>
                </a:cubicBezTo>
                <a:close/>
                <a:moveTo>
                  <a:pt x="12166965" y="27233"/>
                </a:moveTo>
                <a:cubicBezTo>
                  <a:pt x="12157935" y="27233"/>
                  <a:pt x="12150615" y="34553"/>
                  <a:pt x="12150615" y="43583"/>
                </a:cubicBezTo>
                <a:lnTo>
                  <a:pt x="12150615" y="160695"/>
                </a:lnTo>
                <a:cubicBezTo>
                  <a:pt x="12150615" y="169725"/>
                  <a:pt x="12157935" y="177045"/>
                  <a:pt x="12166965" y="177045"/>
                </a:cubicBezTo>
                <a:lnTo>
                  <a:pt x="12232363" y="177045"/>
                </a:lnTo>
                <a:cubicBezTo>
                  <a:pt x="12241392" y="177045"/>
                  <a:pt x="12248713" y="169725"/>
                  <a:pt x="12248713" y="160695"/>
                </a:cubicBezTo>
                <a:lnTo>
                  <a:pt x="12248713" y="43583"/>
                </a:lnTo>
                <a:cubicBezTo>
                  <a:pt x="12248713" y="34553"/>
                  <a:pt x="12241392" y="27233"/>
                  <a:pt x="12232363" y="27233"/>
                </a:cubicBezTo>
                <a:close/>
                <a:moveTo>
                  <a:pt x="12041298" y="27233"/>
                </a:moveTo>
                <a:cubicBezTo>
                  <a:pt x="12032268" y="27233"/>
                  <a:pt x="12024948" y="34553"/>
                  <a:pt x="12024948" y="43583"/>
                </a:cubicBezTo>
                <a:lnTo>
                  <a:pt x="12024948" y="160695"/>
                </a:lnTo>
                <a:cubicBezTo>
                  <a:pt x="12024948" y="169725"/>
                  <a:pt x="12032268" y="177045"/>
                  <a:pt x="12041298" y="177045"/>
                </a:cubicBezTo>
                <a:lnTo>
                  <a:pt x="12106696" y="177045"/>
                </a:lnTo>
                <a:cubicBezTo>
                  <a:pt x="12115726" y="177045"/>
                  <a:pt x="12123046" y="169725"/>
                  <a:pt x="12123046" y="160695"/>
                </a:cubicBezTo>
                <a:lnTo>
                  <a:pt x="12123046" y="43583"/>
                </a:lnTo>
                <a:cubicBezTo>
                  <a:pt x="12123046" y="34553"/>
                  <a:pt x="12115726" y="27233"/>
                  <a:pt x="12106696" y="27233"/>
                </a:cubicBezTo>
                <a:close/>
                <a:moveTo>
                  <a:pt x="11915631" y="27233"/>
                </a:moveTo>
                <a:cubicBezTo>
                  <a:pt x="11906601" y="27233"/>
                  <a:pt x="11899281" y="34553"/>
                  <a:pt x="11899281" y="43583"/>
                </a:cubicBezTo>
                <a:lnTo>
                  <a:pt x="11899281" y="160695"/>
                </a:lnTo>
                <a:cubicBezTo>
                  <a:pt x="11899281" y="169725"/>
                  <a:pt x="11906601" y="177045"/>
                  <a:pt x="11915631" y="177045"/>
                </a:cubicBezTo>
                <a:lnTo>
                  <a:pt x="11981029" y="177045"/>
                </a:lnTo>
                <a:cubicBezTo>
                  <a:pt x="11990059" y="177045"/>
                  <a:pt x="11997379" y="169725"/>
                  <a:pt x="11997379" y="160695"/>
                </a:cubicBezTo>
                <a:lnTo>
                  <a:pt x="11997379" y="43583"/>
                </a:lnTo>
                <a:cubicBezTo>
                  <a:pt x="11997379" y="34553"/>
                  <a:pt x="11990059" y="27233"/>
                  <a:pt x="11981029" y="27233"/>
                </a:cubicBezTo>
                <a:close/>
                <a:moveTo>
                  <a:pt x="11789965" y="27233"/>
                </a:moveTo>
                <a:cubicBezTo>
                  <a:pt x="11780935" y="27233"/>
                  <a:pt x="11773615" y="34553"/>
                  <a:pt x="11773615" y="43583"/>
                </a:cubicBezTo>
                <a:lnTo>
                  <a:pt x="11773615" y="160695"/>
                </a:lnTo>
                <a:cubicBezTo>
                  <a:pt x="11773615" y="169725"/>
                  <a:pt x="11780935" y="177045"/>
                  <a:pt x="11789965" y="177045"/>
                </a:cubicBezTo>
                <a:lnTo>
                  <a:pt x="11855362" y="177045"/>
                </a:lnTo>
                <a:cubicBezTo>
                  <a:pt x="11864392" y="177045"/>
                  <a:pt x="11871712" y="169725"/>
                  <a:pt x="11871712" y="160695"/>
                </a:cubicBezTo>
                <a:lnTo>
                  <a:pt x="11871712" y="43583"/>
                </a:lnTo>
                <a:cubicBezTo>
                  <a:pt x="11871712" y="34553"/>
                  <a:pt x="11864392" y="27233"/>
                  <a:pt x="11855362" y="27233"/>
                </a:cubicBezTo>
                <a:close/>
                <a:moveTo>
                  <a:pt x="11664298" y="27233"/>
                </a:moveTo>
                <a:cubicBezTo>
                  <a:pt x="11655268" y="27233"/>
                  <a:pt x="11647948" y="34553"/>
                  <a:pt x="11647948" y="43583"/>
                </a:cubicBezTo>
                <a:lnTo>
                  <a:pt x="11647948" y="160695"/>
                </a:lnTo>
                <a:cubicBezTo>
                  <a:pt x="11647948" y="169725"/>
                  <a:pt x="11655268" y="177045"/>
                  <a:pt x="11664298" y="177045"/>
                </a:cubicBezTo>
                <a:lnTo>
                  <a:pt x="11729695" y="177045"/>
                </a:lnTo>
                <a:cubicBezTo>
                  <a:pt x="11738725" y="177045"/>
                  <a:pt x="11746046" y="169725"/>
                  <a:pt x="11746046" y="160695"/>
                </a:cubicBezTo>
                <a:lnTo>
                  <a:pt x="11746046" y="43583"/>
                </a:lnTo>
                <a:cubicBezTo>
                  <a:pt x="11746046" y="34553"/>
                  <a:pt x="11738725" y="27233"/>
                  <a:pt x="11729695" y="27233"/>
                </a:cubicBezTo>
                <a:close/>
                <a:moveTo>
                  <a:pt x="11538631" y="27233"/>
                </a:moveTo>
                <a:cubicBezTo>
                  <a:pt x="11529601" y="27233"/>
                  <a:pt x="11522281" y="34553"/>
                  <a:pt x="11522281" y="43583"/>
                </a:cubicBezTo>
                <a:lnTo>
                  <a:pt x="11522281" y="160695"/>
                </a:lnTo>
                <a:cubicBezTo>
                  <a:pt x="11522281" y="169725"/>
                  <a:pt x="11529601" y="177045"/>
                  <a:pt x="11538631" y="177045"/>
                </a:cubicBezTo>
                <a:lnTo>
                  <a:pt x="11604029" y="177045"/>
                </a:lnTo>
                <a:cubicBezTo>
                  <a:pt x="11613059" y="177045"/>
                  <a:pt x="11620379" y="169725"/>
                  <a:pt x="11620379" y="160695"/>
                </a:cubicBezTo>
                <a:lnTo>
                  <a:pt x="11620379" y="43583"/>
                </a:lnTo>
                <a:cubicBezTo>
                  <a:pt x="11620379" y="34553"/>
                  <a:pt x="11613059" y="27233"/>
                  <a:pt x="11604029" y="27233"/>
                </a:cubicBezTo>
                <a:close/>
                <a:moveTo>
                  <a:pt x="11412965" y="27233"/>
                </a:moveTo>
                <a:cubicBezTo>
                  <a:pt x="11403935" y="27233"/>
                  <a:pt x="11396615" y="34553"/>
                  <a:pt x="11396615" y="43583"/>
                </a:cubicBezTo>
                <a:lnTo>
                  <a:pt x="11396615" y="160695"/>
                </a:lnTo>
                <a:cubicBezTo>
                  <a:pt x="11396615" y="169725"/>
                  <a:pt x="11403935" y="177045"/>
                  <a:pt x="11412965" y="177045"/>
                </a:cubicBezTo>
                <a:lnTo>
                  <a:pt x="11478362" y="177045"/>
                </a:lnTo>
                <a:cubicBezTo>
                  <a:pt x="11487392" y="177045"/>
                  <a:pt x="11494712" y="169725"/>
                  <a:pt x="11494712" y="160695"/>
                </a:cubicBezTo>
                <a:lnTo>
                  <a:pt x="11494712" y="43583"/>
                </a:lnTo>
                <a:cubicBezTo>
                  <a:pt x="11494712" y="34553"/>
                  <a:pt x="11487392" y="27233"/>
                  <a:pt x="11478362" y="27233"/>
                </a:cubicBezTo>
                <a:close/>
                <a:moveTo>
                  <a:pt x="11287298" y="27233"/>
                </a:moveTo>
                <a:cubicBezTo>
                  <a:pt x="11278268" y="27233"/>
                  <a:pt x="11270948" y="34553"/>
                  <a:pt x="11270948" y="43583"/>
                </a:cubicBezTo>
                <a:lnTo>
                  <a:pt x="11270948" y="160695"/>
                </a:lnTo>
                <a:cubicBezTo>
                  <a:pt x="11270948" y="169725"/>
                  <a:pt x="11278268" y="177045"/>
                  <a:pt x="11287298" y="177045"/>
                </a:cubicBezTo>
                <a:lnTo>
                  <a:pt x="11352695" y="177045"/>
                </a:lnTo>
                <a:cubicBezTo>
                  <a:pt x="11361725" y="177045"/>
                  <a:pt x="11369045" y="169725"/>
                  <a:pt x="11369045" y="160695"/>
                </a:cubicBezTo>
                <a:lnTo>
                  <a:pt x="11369045" y="43583"/>
                </a:lnTo>
                <a:cubicBezTo>
                  <a:pt x="11369045" y="34553"/>
                  <a:pt x="11361725" y="27233"/>
                  <a:pt x="11352695" y="27233"/>
                </a:cubicBezTo>
                <a:close/>
                <a:moveTo>
                  <a:pt x="11161631" y="27233"/>
                </a:moveTo>
                <a:cubicBezTo>
                  <a:pt x="11152601" y="27233"/>
                  <a:pt x="11145281" y="34553"/>
                  <a:pt x="11145281" y="43583"/>
                </a:cubicBezTo>
                <a:lnTo>
                  <a:pt x="11145281" y="160695"/>
                </a:lnTo>
                <a:cubicBezTo>
                  <a:pt x="11145281" y="169725"/>
                  <a:pt x="11152601" y="177045"/>
                  <a:pt x="11161631" y="177045"/>
                </a:cubicBezTo>
                <a:lnTo>
                  <a:pt x="11227029" y="177045"/>
                </a:lnTo>
                <a:cubicBezTo>
                  <a:pt x="11236059" y="177045"/>
                  <a:pt x="11243379" y="169725"/>
                  <a:pt x="11243379" y="160695"/>
                </a:cubicBezTo>
                <a:lnTo>
                  <a:pt x="11243379" y="43583"/>
                </a:lnTo>
                <a:cubicBezTo>
                  <a:pt x="11243379" y="34553"/>
                  <a:pt x="11236059" y="27233"/>
                  <a:pt x="11227029" y="27233"/>
                </a:cubicBezTo>
                <a:close/>
                <a:moveTo>
                  <a:pt x="11035965" y="27233"/>
                </a:moveTo>
                <a:cubicBezTo>
                  <a:pt x="11026935" y="27233"/>
                  <a:pt x="11019614" y="34553"/>
                  <a:pt x="11019614" y="43583"/>
                </a:cubicBezTo>
                <a:lnTo>
                  <a:pt x="11019614" y="160695"/>
                </a:lnTo>
                <a:cubicBezTo>
                  <a:pt x="11019614" y="169725"/>
                  <a:pt x="11026935" y="177045"/>
                  <a:pt x="11035965" y="177045"/>
                </a:cubicBezTo>
                <a:lnTo>
                  <a:pt x="11101362" y="177045"/>
                </a:lnTo>
                <a:cubicBezTo>
                  <a:pt x="11110392" y="177045"/>
                  <a:pt x="11117712" y="169725"/>
                  <a:pt x="11117712" y="160695"/>
                </a:cubicBezTo>
                <a:lnTo>
                  <a:pt x="11117712" y="43583"/>
                </a:lnTo>
                <a:cubicBezTo>
                  <a:pt x="11117712" y="34553"/>
                  <a:pt x="11110392" y="27233"/>
                  <a:pt x="11101362" y="27233"/>
                </a:cubicBezTo>
                <a:close/>
                <a:moveTo>
                  <a:pt x="10910298" y="27233"/>
                </a:moveTo>
                <a:cubicBezTo>
                  <a:pt x="10901268" y="27233"/>
                  <a:pt x="10893948" y="34553"/>
                  <a:pt x="10893948" y="43583"/>
                </a:cubicBezTo>
                <a:lnTo>
                  <a:pt x="10893948" y="160695"/>
                </a:lnTo>
                <a:cubicBezTo>
                  <a:pt x="10893948" y="169725"/>
                  <a:pt x="10901268" y="177045"/>
                  <a:pt x="10910298" y="177045"/>
                </a:cubicBezTo>
                <a:lnTo>
                  <a:pt x="10975695" y="177045"/>
                </a:lnTo>
                <a:cubicBezTo>
                  <a:pt x="10984725" y="177045"/>
                  <a:pt x="10992045" y="169725"/>
                  <a:pt x="10992045" y="160695"/>
                </a:cubicBezTo>
                <a:lnTo>
                  <a:pt x="10992045" y="43583"/>
                </a:lnTo>
                <a:cubicBezTo>
                  <a:pt x="10992045" y="34553"/>
                  <a:pt x="10984725" y="27233"/>
                  <a:pt x="10975695" y="27233"/>
                </a:cubicBezTo>
                <a:close/>
                <a:moveTo>
                  <a:pt x="10784631" y="27233"/>
                </a:moveTo>
                <a:cubicBezTo>
                  <a:pt x="10775601" y="27233"/>
                  <a:pt x="10768281" y="34553"/>
                  <a:pt x="10768281" y="43583"/>
                </a:cubicBezTo>
                <a:lnTo>
                  <a:pt x="10768281" y="160695"/>
                </a:lnTo>
                <a:cubicBezTo>
                  <a:pt x="10768281" y="169725"/>
                  <a:pt x="10775601" y="177045"/>
                  <a:pt x="10784631" y="177045"/>
                </a:cubicBezTo>
                <a:lnTo>
                  <a:pt x="10850029" y="177045"/>
                </a:lnTo>
                <a:cubicBezTo>
                  <a:pt x="10859059" y="177045"/>
                  <a:pt x="10866379" y="169725"/>
                  <a:pt x="10866379" y="160695"/>
                </a:cubicBezTo>
                <a:lnTo>
                  <a:pt x="10866379" y="43583"/>
                </a:lnTo>
                <a:cubicBezTo>
                  <a:pt x="10866379" y="34553"/>
                  <a:pt x="10859059" y="27233"/>
                  <a:pt x="10850029" y="27233"/>
                </a:cubicBezTo>
                <a:close/>
                <a:moveTo>
                  <a:pt x="10658964" y="27233"/>
                </a:moveTo>
                <a:cubicBezTo>
                  <a:pt x="10649935" y="27233"/>
                  <a:pt x="10642614" y="34553"/>
                  <a:pt x="10642614" y="43583"/>
                </a:cubicBezTo>
                <a:lnTo>
                  <a:pt x="10642614" y="160695"/>
                </a:lnTo>
                <a:cubicBezTo>
                  <a:pt x="10642614" y="169725"/>
                  <a:pt x="10649935" y="177045"/>
                  <a:pt x="10658964" y="177045"/>
                </a:cubicBezTo>
                <a:lnTo>
                  <a:pt x="10724362" y="177045"/>
                </a:lnTo>
                <a:cubicBezTo>
                  <a:pt x="10733392" y="177045"/>
                  <a:pt x="10740712" y="169725"/>
                  <a:pt x="10740712" y="160695"/>
                </a:cubicBezTo>
                <a:lnTo>
                  <a:pt x="10740712" y="43583"/>
                </a:lnTo>
                <a:cubicBezTo>
                  <a:pt x="10740712" y="34553"/>
                  <a:pt x="10733392" y="27233"/>
                  <a:pt x="10724362" y="27233"/>
                </a:cubicBezTo>
                <a:close/>
                <a:moveTo>
                  <a:pt x="10533297" y="27233"/>
                </a:moveTo>
                <a:cubicBezTo>
                  <a:pt x="10524268" y="27233"/>
                  <a:pt x="10516947" y="34553"/>
                  <a:pt x="10516947" y="43583"/>
                </a:cubicBezTo>
                <a:lnTo>
                  <a:pt x="10516947" y="160695"/>
                </a:lnTo>
                <a:cubicBezTo>
                  <a:pt x="10516947" y="169725"/>
                  <a:pt x="10524268" y="177045"/>
                  <a:pt x="10533297" y="177045"/>
                </a:cubicBezTo>
                <a:lnTo>
                  <a:pt x="10598695" y="177045"/>
                </a:lnTo>
                <a:cubicBezTo>
                  <a:pt x="10607725" y="177045"/>
                  <a:pt x="10615045" y="169725"/>
                  <a:pt x="10615045" y="160695"/>
                </a:cubicBezTo>
                <a:lnTo>
                  <a:pt x="10615045" y="43583"/>
                </a:lnTo>
                <a:cubicBezTo>
                  <a:pt x="10615045" y="34553"/>
                  <a:pt x="10607725" y="27233"/>
                  <a:pt x="10598695" y="27233"/>
                </a:cubicBezTo>
                <a:close/>
                <a:moveTo>
                  <a:pt x="10407631" y="27233"/>
                </a:moveTo>
                <a:cubicBezTo>
                  <a:pt x="10398601" y="27233"/>
                  <a:pt x="10391281" y="34553"/>
                  <a:pt x="10391281" y="43583"/>
                </a:cubicBezTo>
                <a:lnTo>
                  <a:pt x="10391281" y="160695"/>
                </a:lnTo>
                <a:cubicBezTo>
                  <a:pt x="10391281" y="169725"/>
                  <a:pt x="10398601" y="177045"/>
                  <a:pt x="10407631" y="177045"/>
                </a:cubicBezTo>
                <a:lnTo>
                  <a:pt x="10473029" y="177045"/>
                </a:lnTo>
                <a:cubicBezTo>
                  <a:pt x="10482058" y="177045"/>
                  <a:pt x="10489379" y="169725"/>
                  <a:pt x="10489379" y="160695"/>
                </a:cubicBezTo>
                <a:lnTo>
                  <a:pt x="10489379" y="43583"/>
                </a:lnTo>
                <a:cubicBezTo>
                  <a:pt x="10489379" y="34553"/>
                  <a:pt x="10482058" y="27233"/>
                  <a:pt x="10473029" y="27233"/>
                </a:cubicBezTo>
                <a:close/>
                <a:moveTo>
                  <a:pt x="10281965" y="27233"/>
                </a:moveTo>
                <a:cubicBezTo>
                  <a:pt x="10272934" y="27233"/>
                  <a:pt x="10265615" y="34553"/>
                  <a:pt x="10265615" y="43583"/>
                </a:cubicBezTo>
                <a:lnTo>
                  <a:pt x="10265615" y="160695"/>
                </a:lnTo>
                <a:cubicBezTo>
                  <a:pt x="10265615" y="169725"/>
                  <a:pt x="10272934" y="177045"/>
                  <a:pt x="10281965" y="177045"/>
                </a:cubicBezTo>
                <a:lnTo>
                  <a:pt x="10347362" y="177045"/>
                </a:lnTo>
                <a:cubicBezTo>
                  <a:pt x="10356392" y="177045"/>
                  <a:pt x="10363712" y="169725"/>
                  <a:pt x="10363712" y="160695"/>
                </a:cubicBezTo>
                <a:lnTo>
                  <a:pt x="10363712" y="43583"/>
                </a:lnTo>
                <a:cubicBezTo>
                  <a:pt x="10363712" y="34553"/>
                  <a:pt x="10356392" y="27233"/>
                  <a:pt x="10347362" y="27233"/>
                </a:cubicBezTo>
                <a:close/>
                <a:moveTo>
                  <a:pt x="10156298" y="27233"/>
                </a:moveTo>
                <a:cubicBezTo>
                  <a:pt x="10147268" y="27233"/>
                  <a:pt x="10139948" y="34553"/>
                  <a:pt x="10139948" y="43583"/>
                </a:cubicBezTo>
                <a:lnTo>
                  <a:pt x="10139948" y="160695"/>
                </a:lnTo>
                <a:cubicBezTo>
                  <a:pt x="10139948" y="169725"/>
                  <a:pt x="10147268" y="177045"/>
                  <a:pt x="10156298" y="177045"/>
                </a:cubicBezTo>
                <a:lnTo>
                  <a:pt x="10221695" y="177045"/>
                </a:lnTo>
                <a:cubicBezTo>
                  <a:pt x="10230725" y="177045"/>
                  <a:pt x="10238046" y="169725"/>
                  <a:pt x="10238046" y="160695"/>
                </a:cubicBezTo>
                <a:lnTo>
                  <a:pt x="10238046" y="43583"/>
                </a:lnTo>
                <a:cubicBezTo>
                  <a:pt x="10238046" y="34553"/>
                  <a:pt x="10230725" y="27233"/>
                  <a:pt x="10221695" y="27233"/>
                </a:cubicBezTo>
                <a:close/>
                <a:moveTo>
                  <a:pt x="10030631" y="27233"/>
                </a:moveTo>
                <a:cubicBezTo>
                  <a:pt x="10021601" y="27233"/>
                  <a:pt x="10014282" y="34553"/>
                  <a:pt x="10014282" y="43583"/>
                </a:cubicBezTo>
                <a:lnTo>
                  <a:pt x="10014282" y="160695"/>
                </a:lnTo>
                <a:cubicBezTo>
                  <a:pt x="10014282" y="169725"/>
                  <a:pt x="10021601" y="177045"/>
                  <a:pt x="10030631" y="177045"/>
                </a:cubicBezTo>
                <a:lnTo>
                  <a:pt x="10096029" y="177045"/>
                </a:lnTo>
                <a:cubicBezTo>
                  <a:pt x="10105059" y="177045"/>
                  <a:pt x="10112378" y="169725"/>
                  <a:pt x="10112378" y="160695"/>
                </a:cubicBezTo>
                <a:lnTo>
                  <a:pt x="10112378" y="43583"/>
                </a:lnTo>
                <a:cubicBezTo>
                  <a:pt x="10112378" y="34553"/>
                  <a:pt x="10105059" y="27233"/>
                  <a:pt x="10096029" y="27233"/>
                </a:cubicBezTo>
                <a:close/>
                <a:moveTo>
                  <a:pt x="9904965" y="27233"/>
                </a:moveTo>
                <a:cubicBezTo>
                  <a:pt x="9895935" y="27233"/>
                  <a:pt x="9888614" y="34553"/>
                  <a:pt x="9888614" y="43583"/>
                </a:cubicBezTo>
                <a:lnTo>
                  <a:pt x="9888614" y="160695"/>
                </a:lnTo>
                <a:cubicBezTo>
                  <a:pt x="9888614" y="169725"/>
                  <a:pt x="9895935" y="177045"/>
                  <a:pt x="9904965" y="177045"/>
                </a:cubicBezTo>
                <a:lnTo>
                  <a:pt x="9970362" y="177045"/>
                </a:lnTo>
                <a:cubicBezTo>
                  <a:pt x="9979392" y="177045"/>
                  <a:pt x="9986712" y="169725"/>
                  <a:pt x="9986712" y="160695"/>
                </a:cubicBezTo>
                <a:lnTo>
                  <a:pt x="9986712" y="43583"/>
                </a:lnTo>
                <a:cubicBezTo>
                  <a:pt x="9986712" y="34553"/>
                  <a:pt x="9979392" y="27233"/>
                  <a:pt x="9970362" y="27233"/>
                </a:cubicBezTo>
                <a:close/>
                <a:moveTo>
                  <a:pt x="9779298" y="27233"/>
                </a:moveTo>
                <a:cubicBezTo>
                  <a:pt x="9770268" y="27233"/>
                  <a:pt x="9762948" y="34553"/>
                  <a:pt x="9762948" y="43583"/>
                </a:cubicBezTo>
                <a:lnTo>
                  <a:pt x="9762948" y="160695"/>
                </a:lnTo>
                <a:cubicBezTo>
                  <a:pt x="9762948" y="169725"/>
                  <a:pt x="9770268" y="177045"/>
                  <a:pt x="9779298" y="177045"/>
                </a:cubicBezTo>
                <a:lnTo>
                  <a:pt x="9844695" y="177045"/>
                </a:lnTo>
                <a:cubicBezTo>
                  <a:pt x="9853725" y="177045"/>
                  <a:pt x="9861045" y="169725"/>
                  <a:pt x="9861045" y="160695"/>
                </a:cubicBezTo>
                <a:lnTo>
                  <a:pt x="9861045" y="43583"/>
                </a:lnTo>
                <a:cubicBezTo>
                  <a:pt x="9861045" y="34553"/>
                  <a:pt x="9853725" y="27233"/>
                  <a:pt x="9844695" y="27233"/>
                </a:cubicBezTo>
                <a:close/>
                <a:moveTo>
                  <a:pt x="9653631" y="27233"/>
                </a:moveTo>
                <a:cubicBezTo>
                  <a:pt x="9644602" y="27233"/>
                  <a:pt x="9637281" y="34553"/>
                  <a:pt x="9637281" y="43583"/>
                </a:cubicBezTo>
                <a:lnTo>
                  <a:pt x="9637281" y="160695"/>
                </a:lnTo>
                <a:cubicBezTo>
                  <a:pt x="9637281" y="169725"/>
                  <a:pt x="9644602" y="177045"/>
                  <a:pt x="9653631" y="177045"/>
                </a:cubicBezTo>
                <a:lnTo>
                  <a:pt x="9719029" y="177045"/>
                </a:lnTo>
                <a:cubicBezTo>
                  <a:pt x="9728059" y="177045"/>
                  <a:pt x="9735379" y="169725"/>
                  <a:pt x="9735379" y="160695"/>
                </a:cubicBezTo>
                <a:lnTo>
                  <a:pt x="9735379" y="43583"/>
                </a:lnTo>
                <a:cubicBezTo>
                  <a:pt x="9735379" y="34553"/>
                  <a:pt x="9728059" y="27233"/>
                  <a:pt x="9719029" y="27233"/>
                </a:cubicBezTo>
                <a:close/>
                <a:moveTo>
                  <a:pt x="9527964" y="27233"/>
                </a:moveTo>
                <a:cubicBezTo>
                  <a:pt x="9518934" y="27233"/>
                  <a:pt x="9511614" y="34553"/>
                  <a:pt x="9511614" y="43583"/>
                </a:cubicBezTo>
                <a:lnTo>
                  <a:pt x="9511614" y="160695"/>
                </a:lnTo>
                <a:cubicBezTo>
                  <a:pt x="9511614" y="169725"/>
                  <a:pt x="9518934" y="177045"/>
                  <a:pt x="9527964" y="177045"/>
                </a:cubicBezTo>
                <a:lnTo>
                  <a:pt x="9593362" y="177045"/>
                </a:lnTo>
                <a:cubicBezTo>
                  <a:pt x="9602392" y="177045"/>
                  <a:pt x="9609713" y="169725"/>
                  <a:pt x="9609713" y="160695"/>
                </a:cubicBezTo>
                <a:lnTo>
                  <a:pt x="9609713" y="43583"/>
                </a:lnTo>
                <a:cubicBezTo>
                  <a:pt x="9609713" y="34553"/>
                  <a:pt x="9602392" y="27233"/>
                  <a:pt x="9593362" y="27233"/>
                </a:cubicBezTo>
                <a:close/>
                <a:moveTo>
                  <a:pt x="9402298" y="27233"/>
                </a:moveTo>
                <a:cubicBezTo>
                  <a:pt x="9393268" y="27233"/>
                  <a:pt x="9385948" y="34553"/>
                  <a:pt x="9385948" y="43583"/>
                </a:cubicBezTo>
                <a:lnTo>
                  <a:pt x="9385948" y="160695"/>
                </a:lnTo>
                <a:cubicBezTo>
                  <a:pt x="9385948" y="169725"/>
                  <a:pt x="9393268" y="177045"/>
                  <a:pt x="9402298" y="177045"/>
                </a:cubicBezTo>
                <a:lnTo>
                  <a:pt x="9467695" y="177045"/>
                </a:lnTo>
                <a:cubicBezTo>
                  <a:pt x="9476725" y="177045"/>
                  <a:pt x="9484045" y="169725"/>
                  <a:pt x="9484045" y="160695"/>
                </a:cubicBezTo>
                <a:lnTo>
                  <a:pt x="9484045" y="43583"/>
                </a:lnTo>
                <a:cubicBezTo>
                  <a:pt x="9484045" y="34553"/>
                  <a:pt x="9476725" y="27233"/>
                  <a:pt x="9467695" y="27233"/>
                </a:cubicBezTo>
                <a:close/>
                <a:moveTo>
                  <a:pt x="9276631" y="27233"/>
                </a:moveTo>
                <a:cubicBezTo>
                  <a:pt x="9267601" y="27233"/>
                  <a:pt x="9260281" y="34553"/>
                  <a:pt x="9260281" y="43583"/>
                </a:cubicBezTo>
                <a:lnTo>
                  <a:pt x="9260281" y="160695"/>
                </a:lnTo>
                <a:cubicBezTo>
                  <a:pt x="9260281" y="169725"/>
                  <a:pt x="9267601" y="177045"/>
                  <a:pt x="9276631" y="177045"/>
                </a:cubicBezTo>
                <a:lnTo>
                  <a:pt x="9342029" y="177045"/>
                </a:lnTo>
                <a:cubicBezTo>
                  <a:pt x="9351058" y="177045"/>
                  <a:pt x="9358379" y="169725"/>
                  <a:pt x="9358379" y="160695"/>
                </a:cubicBezTo>
                <a:lnTo>
                  <a:pt x="9358379" y="43583"/>
                </a:lnTo>
                <a:cubicBezTo>
                  <a:pt x="9358379" y="34553"/>
                  <a:pt x="9351058" y="27233"/>
                  <a:pt x="9342029" y="27233"/>
                </a:cubicBezTo>
                <a:close/>
                <a:moveTo>
                  <a:pt x="9150965" y="27233"/>
                </a:moveTo>
                <a:cubicBezTo>
                  <a:pt x="9141935" y="27233"/>
                  <a:pt x="9134615" y="34553"/>
                  <a:pt x="9134615" y="43583"/>
                </a:cubicBezTo>
                <a:lnTo>
                  <a:pt x="9134615" y="160695"/>
                </a:lnTo>
                <a:cubicBezTo>
                  <a:pt x="9134615" y="169725"/>
                  <a:pt x="9141935" y="177045"/>
                  <a:pt x="9150965" y="177045"/>
                </a:cubicBezTo>
                <a:lnTo>
                  <a:pt x="9216362" y="177045"/>
                </a:lnTo>
                <a:cubicBezTo>
                  <a:pt x="9225392" y="177045"/>
                  <a:pt x="9232712" y="169725"/>
                  <a:pt x="9232712" y="160695"/>
                </a:cubicBezTo>
                <a:lnTo>
                  <a:pt x="9232712" y="43583"/>
                </a:lnTo>
                <a:cubicBezTo>
                  <a:pt x="9232712" y="34553"/>
                  <a:pt x="9225392" y="27233"/>
                  <a:pt x="9216362" y="27233"/>
                </a:cubicBezTo>
                <a:close/>
                <a:moveTo>
                  <a:pt x="9025298" y="27233"/>
                </a:moveTo>
                <a:cubicBezTo>
                  <a:pt x="9016268" y="27233"/>
                  <a:pt x="9008948" y="34553"/>
                  <a:pt x="9008948" y="43583"/>
                </a:cubicBezTo>
                <a:lnTo>
                  <a:pt x="9008948" y="160695"/>
                </a:lnTo>
                <a:cubicBezTo>
                  <a:pt x="9008948" y="169725"/>
                  <a:pt x="9016268" y="177045"/>
                  <a:pt x="9025298" y="177045"/>
                </a:cubicBezTo>
                <a:lnTo>
                  <a:pt x="9090696" y="177045"/>
                </a:lnTo>
                <a:cubicBezTo>
                  <a:pt x="9099726" y="177045"/>
                  <a:pt x="9107046" y="169725"/>
                  <a:pt x="9107046" y="160695"/>
                </a:cubicBezTo>
                <a:lnTo>
                  <a:pt x="9107046" y="43583"/>
                </a:lnTo>
                <a:cubicBezTo>
                  <a:pt x="9107046" y="34553"/>
                  <a:pt x="9099726" y="27233"/>
                  <a:pt x="9090696" y="27233"/>
                </a:cubicBezTo>
                <a:close/>
                <a:moveTo>
                  <a:pt x="8899631" y="27233"/>
                </a:moveTo>
                <a:cubicBezTo>
                  <a:pt x="8890601" y="27233"/>
                  <a:pt x="8883281" y="34553"/>
                  <a:pt x="8883281" y="43583"/>
                </a:cubicBezTo>
                <a:lnTo>
                  <a:pt x="8883281" y="160695"/>
                </a:lnTo>
                <a:cubicBezTo>
                  <a:pt x="8883281" y="169725"/>
                  <a:pt x="8890601" y="177045"/>
                  <a:pt x="8899631" y="177045"/>
                </a:cubicBezTo>
                <a:lnTo>
                  <a:pt x="8965029" y="177045"/>
                </a:lnTo>
                <a:cubicBezTo>
                  <a:pt x="8974059" y="177045"/>
                  <a:pt x="8981379" y="169725"/>
                  <a:pt x="8981379" y="160695"/>
                </a:cubicBezTo>
                <a:lnTo>
                  <a:pt x="8981379" y="43583"/>
                </a:lnTo>
                <a:cubicBezTo>
                  <a:pt x="8981379" y="34553"/>
                  <a:pt x="8974059" y="27233"/>
                  <a:pt x="8965029" y="27233"/>
                </a:cubicBezTo>
                <a:close/>
                <a:moveTo>
                  <a:pt x="8773965" y="27233"/>
                </a:moveTo>
                <a:cubicBezTo>
                  <a:pt x="8764935" y="27233"/>
                  <a:pt x="8757615" y="34553"/>
                  <a:pt x="8757615" y="43583"/>
                </a:cubicBezTo>
                <a:lnTo>
                  <a:pt x="8757615" y="160695"/>
                </a:lnTo>
                <a:cubicBezTo>
                  <a:pt x="8757615" y="169725"/>
                  <a:pt x="8764935" y="177045"/>
                  <a:pt x="8773965" y="177045"/>
                </a:cubicBezTo>
                <a:lnTo>
                  <a:pt x="8839362" y="177045"/>
                </a:lnTo>
                <a:cubicBezTo>
                  <a:pt x="8848392" y="177045"/>
                  <a:pt x="8855712" y="169725"/>
                  <a:pt x="8855712" y="160695"/>
                </a:cubicBezTo>
                <a:lnTo>
                  <a:pt x="8855712" y="43583"/>
                </a:lnTo>
                <a:cubicBezTo>
                  <a:pt x="8855712" y="34553"/>
                  <a:pt x="8848392" y="27233"/>
                  <a:pt x="8839362" y="27233"/>
                </a:cubicBezTo>
                <a:close/>
                <a:moveTo>
                  <a:pt x="8648298" y="27233"/>
                </a:moveTo>
                <a:cubicBezTo>
                  <a:pt x="8639268" y="27233"/>
                  <a:pt x="8631948" y="34553"/>
                  <a:pt x="8631948" y="43583"/>
                </a:cubicBezTo>
                <a:lnTo>
                  <a:pt x="8631948" y="160695"/>
                </a:lnTo>
                <a:cubicBezTo>
                  <a:pt x="8631948" y="169725"/>
                  <a:pt x="8639268" y="177045"/>
                  <a:pt x="8648298" y="177045"/>
                </a:cubicBezTo>
                <a:lnTo>
                  <a:pt x="8713695" y="177045"/>
                </a:lnTo>
                <a:cubicBezTo>
                  <a:pt x="8722725" y="177045"/>
                  <a:pt x="8730046" y="169725"/>
                  <a:pt x="8730046" y="160695"/>
                </a:cubicBezTo>
                <a:lnTo>
                  <a:pt x="8730046" y="43583"/>
                </a:lnTo>
                <a:cubicBezTo>
                  <a:pt x="8730046" y="34553"/>
                  <a:pt x="8722725" y="27233"/>
                  <a:pt x="8713695" y="27233"/>
                </a:cubicBezTo>
                <a:close/>
                <a:moveTo>
                  <a:pt x="8520284" y="27233"/>
                </a:moveTo>
                <a:cubicBezTo>
                  <a:pt x="8511254" y="27233"/>
                  <a:pt x="8503935" y="34553"/>
                  <a:pt x="8503935" y="43583"/>
                </a:cubicBezTo>
                <a:lnTo>
                  <a:pt x="8503935" y="160695"/>
                </a:lnTo>
                <a:cubicBezTo>
                  <a:pt x="8503935" y="169725"/>
                  <a:pt x="8511254" y="177045"/>
                  <a:pt x="8520284" y="177045"/>
                </a:cubicBezTo>
                <a:lnTo>
                  <a:pt x="8550950" y="177045"/>
                </a:lnTo>
                <a:lnTo>
                  <a:pt x="8588029" y="177045"/>
                </a:lnTo>
                <a:cubicBezTo>
                  <a:pt x="8597059" y="177045"/>
                  <a:pt x="8604379" y="169725"/>
                  <a:pt x="8604379" y="160695"/>
                </a:cubicBezTo>
                <a:lnTo>
                  <a:pt x="8604379" y="43583"/>
                </a:lnTo>
                <a:cubicBezTo>
                  <a:pt x="8604379" y="34553"/>
                  <a:pt x="8597059" y="27233"/>
                  <a:pt x="8588029" y="27233"/>
                </a:cubicBezTo>
                <a:lnTo>
                  <a:pt x="8550950" y="27233"/>
                </a:lnTo>
                <a:close/>
                <a:moveTo>
                  <a:pt x="8394624" y="27233"/>
                </a:moveTo>
                <a:cubicBezTo>
                  <a:pt x="8385595" y="27233"/>
                  <a:pt x="8378274" y="34553"/>
                  <a:pt x="8378274" y="43583"/>
                </a:cubicBezTo>
                <a:lnTo>
                  <a:pt x="8378274" y="160695"/>
                </a:lnTo>
                <a:cubicBezTo>
                  <a:pt x="8378274" y="169725"/>
                  <a:pt x="8385595" y="177045"/>
                  <a:pt x="8394624" y="177045"/>
                </a:cubicBezTo>
                <a:lnTo>
                  <a:pt x="8460022" y="177045"/>
                </a:lnTo>
                <a:cubicBezTo>
                  <a:pt x="8469052" y="177045"/>
                  <a:pt x="8476372" y="169725"/>
                  <a:pt x="8476372" y="160695"/>
                </a:cubicBezTo>
                <a:lnTo>
                  <a:pt x="8476372" y="43583"/>
                </a:lnTo>
                <a:cubicBezTo>
                  <a:pt x="8476372" y="34553"/>
                  <a:pt x="8469052" y="27233"/>
                  <a:pt x="8460022" y="27233"/>
                </a:cubicBezTo>
                <a:close/>
                <a:moveTo>
                  <a:pt x="8268957" y="27233"/>
                </a:moveTo>
                <a:cubicBezTo>
                  <a:pt x="8259928" y="27233"/>
                  <a:pt x="8252607" y="34553"/>
                  <a:pt x="8252607" y="43583"/>
                </a:cubicBezTo>
                <a:lnTo>
                  <a:pt x="8252607" y="160695"/>
                </a:lnTo>
                <a:cubicBezTo>
                  <a:pt x="8252607" y="169725"/>
                  <a:pt x="8259928" y="177045"/>
                  <a:pt x="8268957" y="177045"/>
                </a:cubicBezTo>
                <a:lnTo>
                  <a:pt x="8334355" y="177045"/>
                </a:lnTo>
                <a:cubicBezTo>
                  <a:pt x="8343385" y="177045"/>
                  <a:pt x="8350705" y="169725"/>
                  <a:pt x="8350705" y="160695"/>
                </a:cubicBezTo>
                <a:lnTo>
                  <a:pt x="8350705" y="43583"/>
                </a:lnTo>
                <a:cubicBezTo>
                  <a:pt x="8350705" y="34553"/>
                  <a:pt x="8343385" y="27233"/>
                  <a:pt x="8334355" y="27233"/>
                </a:cubicBezTo>
                <a:close/>
                <a:moveTo>
                  <a:pt x="8143291" y="27233"/>
                </a:moveTo>
                <a:cubicBezTo>
                  <a:pt x="8134261" y="27233"/>
                  <a:pt x="8126941" y="34553"/>
                  <a:pt x="8126941" y="43583"/>
                </a:cubicBezTo>
                <a:lnTo>
                  <a:pt x="8126941" y="160695"/>
                </a:lnTo>
                <a:cubicBezTo>
                  <a:pt x="8126941" y="169725"/>
                  <a:pt x="8134261" y="177045"/>
                  <a:pt x="8143291" y="177045"/>
                </a:cubicBezTo>
                <a:lnTo>
                  <a:pt x="8208689" y="177045"/>
                </a:lnTo>
                <a:cubicBezTo>
                  <a:pt x="8217719" y="177045"/>
                  <a:pt x="8225039" y="169725"/>
                  <a:pt x="8225039" y="160695"/>
                </a:cubicBezTo>
                <a:lnTo>
                  <a:pt x="8225039" y="43583"/>
                </a:lnTo>
                <a:cubicBezTo>
                  <a:pt x="8225039" y="34553"/>
                  <a:pt x="8217719" y="27233"/>
                  <a:pt x="8208689" y="27233"/>
                </a:cubicBezTo>
                <a:close/>
                <a:moveTo>
                  <a:pt x="8017625" y="27233"/>
                </a:moveTo>
                <a:cubicBezTo>
                  <a:pt x="8008595" y="27233"/>
                  <a:pt x="8001275" y="34553"/>
                  <a:pt x="8001275" y="43583"/>
                </a:cubicBezTo>
                <a:lnTo>
                  <a:pt x="8001275" y="160695"/>
                </a:lnTo>
                <a:cubicBezTo>
                  <a:pt x="8001275" y="169725"/>
                  <a:pt x="8008595" y="177045"/>
                  <a:pt x="8017625" y="177045"/>
                </a:cubicBezTo>
                <a:lnTo>
                  <a:pt x="8083022" y="177045"/>
                </a:lnTo>
                <a:cubicBezTo>
                  <a:pt x="8092052" y="177045"/>
                  <a:pt x="8099372" y="169725"/>
                  <a:pt x="8099372" y="160695"/>
                </a:cubicBezTo>
                <a:lnTo>
                  <a:pt x="8099372" y="43583"/>
                </a:lnTo>
                <a:cubicBezTo>
                  <a:pt x="8099372" y="34553"/>
                  <a:pt x="8092052" y="27233"/>
                  <a:pt x="8083022" y="27233"/>
                </a:cubicBezTo>
                <a:close/>
                <a:moveTo>
                  <a:pt x="7891957" y="27233"/>
                </a:moveTo>
                <a:cubicBezTo>
                  <a:pt x="7882927" y="27233"/>
                  <a:pt x="7875607" y="34553"/>
                  <a:pt x="7875607" y="43583"/>
                </a:cubicBezTo>
                <a:lnTo>
                  <a:pt x="7875607" y="160695"/>
                </a:lnTo>
                <a:cubicBezTo>
                  <a:pt x="7875607" y="169725"/>
                  <a:pt x="7882927" y="177045"/>
                  <a:pt x="7891957" y="177045"/>
                </a:cubicBezTo>
                <a:lnTo>
                  <a:pt x="7957355" y="177045"/>
                </a:lnTo>
                <a:cubicBezTo>
                  <a:pt x="7966385" y="177045"/>
                  <a:pt x="7973705" y="169725"/>
                  <a:pt x="7973705" y="160695"/>
                </a:cubicBezTo>
                <a:lnTo>
                  <a:pt x="7973705" y="43583"/>
                </a:lnTo>
                <a:cubicBezTo>
                  <a:pt x="7973705" y="34553"/>
                  <a:pt x="7966385" y="27233"/>
                  <a:pt x="7957355" y="27233"/>
                </a:cubicBezTo>
                <a:close/>
                <a:moveTo>
                  <a:pt x="7766291" y="27233"/>
                </a:moveTo>
                <a:cubicBezTo>
                  <a:pt x="7757261" y="27233"/>
                  <a:pt x="7749941" y="34553"/>
                  <a:pt x="7749941" y="43583"/>
                </a:cubicBezTo>
                <a:lnTo>
                  <a:pt x="7749941" y="160695"/>
                </a:lnTo>
                <a:cubicBezTo>
                  <a:pt x="7749941" y="169725"/>
                  <a:pt x="7757261" y="177045"/>
                  <a:pt x="7766291" y="177045"/>
                </a:cubicBezTo>
                <a:lnTo>
                  <a:pt x="7831689" y="177045"/>
                </a:lnTo>
                <a:cubicBezTo>
                  <a:pt x="7840719" y="177045"/>
                  <a:pt x="7848039" y="169725"/>
                  <a:pt x="7848039" y="160695"/>
                </a:cubicBezTo>
                <a:lnTo>
                  <a:pt x="7848039" y="43583"/>
                </a:lnTo>
                <a:cubicBezTo>
                  <a:pt x="7848039" y="34553"/>
                  <a:pt x="7840719" y="27233"/>
                  <a:pt x="7831689" y="27233"/>
                </a:cubicBezTo>
                <a:close/>
                <a:moveTo>
                  <a:pt x="7640624" y="27233"/>
                </a:moveTo>
                <a:cubicBezTo>
                  <a:pt x="7631595" y="27233"/>
                  <a:pt x="7624274" y="34553"/>
                  <a:pt x="7624274" y="43583"/>
                </a:cubicBezTo>
                <a:lnTo>
                  <a:pt x="7624274" y="160695"/>
                </a:lnTo>
                <a:cubicBezTo>
                  <a:pt x="7624274" y="169725"/>
                  <a:pt x="7631595" y="177045"/>
                  <a:pt x="7640624" y="177045"/>
                </a:cubicBezTo>
                <a:lnTo>
                  <a:pt x="7706022" y="177045"/>
                </a:lnTo>
                <a:cubicBezTo>
                  <a:pt x="7715051" y="177045"/>
                  <a:pt x="7722372" y="169725"/>
                  <a:pt x="7722372" y="160695"/>
                </a:cubicBezTo>
                <a:lnTo>
                  <a:pt x="7722372" y="43583"/>
                </a:lnTo>
                <a:cubicBezTo>
                  <a:pt x="7722372" y="34553"/>
                  <a:pt x="7715051" y="27233"/>
                  <a:pt x="7706022" y="27233"/>
                </a:cubicBezTo>
                <a:close/>
                <a:moveTo>
                  <a:pt x="7514957" y="27233"/>
                </a:moveTo>
                <a:cubicBezTo>
                  <a:pt x="7505928" y="27233"/>
                  <a:pt x="7498608" y="34553"/>
                  <a:pt x="7498608" y="43583"/>
                </a:cubicBezTo>
                <a:lnTo>
                  <a:pt x="7498608" y="160695"/>
                </a:lnTo>
                <a:cubicBezTo>
                  <a:pt x="7498608" y="169725"/>
                  <a:pt x="7505928" y="177045"/>
                  <a:pt x="7514957" y="177045"/>
                </a:cubicBezTo>
                <a:lnTo>
                  <a:pt x="7580355" y="177045"/>
                </a:lnTo>
                <a:cubicBezTo>
                  <a:pt x="7589385" y="177045"/>
                  <a:pt x="7596705" y="169725"/>
                  <a:pt x="7596705" y="160695"/>
                </a:cubicBezTo>
                <a:lnTo>
                  <a:pt x="7596705" y="43583"/>
                </a:lnTo>
                <a:cubicBezTo>
                  <a:pt x="7596705" y="34553"/>
                  <a:pt x="7589385" y="27233"/>
                  <a:pt x="7580355" y="27233"/>
                </a:cubicBezTo>
                <a:close/>
                <a:moveTo>
                  <a:pt x="7389291" y="27233"/>
                </a:moveTo>
                <a:cubicBezTo>
                  <a:pt x="7380261" y="27233"/>
                  <a:pt x="7372940" y="34553"/>
                  <a:pt x="7372940" y="43583"/>
                </a:cubicBezTo>
                <a:lnTo>
                  <a:pt x="7372940" y="160695"/>
                </a:lnTo>
                <a:cubicBezTo>
                  <a:pt x="7372940" y="169725"/>
                  <a:pt x="7380261" y="177045"/>
                  <a:pt x="7389291" y="177045"/>
                </a:cubicBezTo>
                <a:lnTo>
                  <a:pt x="7454688" y="177045"/>
                </a:lnTo>
                <a:cubicBezTo>
                  <a:pt x="7463718" y="177045"/>
                  <a:pt x="7471039" y="169725"/>
                  <a:pt x="7471039" y="160695"/>
                </a:cubicBezTo>
                <a:lnTo>
                  <a:pt x="7471039" y="43583"/>
                </a:lnTo>
                <a:cubicBezTo>
                  <a:pt x="7471039" y="34553"/>
                  <a:pt x="7463718" y="27233"/>
                  <a:pt x="7454688" y="27233"/>
                </a:cubicBezTo>
                <a:close/>
                <a:moveTo>
                  <a:pt x="7263624" y="27233"/>
                </a:moveTo>
                <a:cubicBezTo>
                  <a:pt x="7254594" y="27233"/>
                  <a:pt x="7247274" y="34553"/>
                  <a:pt x="7247274" y="43583"/>
                </a:cubicBezTo>
                <a:lnTo>
                  <a:pt x="7247274" y="160695"/>
                </a:lnTo>
                <a:cubicBezTo>
                  <a:pt x="7247274" y="169725"/>
                  <a:pt x="7254594" y="177045"/>
                  <a:pt x="7263624" y="177045"/>
                </a:cubicBezTo>
                <a:lnTo>
                  <a:pt x="7329021" y="177045"/>
                </a:lnTo>
                <a:cubicBezTo>
                  <a:pt x="7338052" y="177045"/>
                  <a:pt x="7345372" y="169725"/>
                  <a:pt x="7345372" y="160695"/>
                </a:cubicBezTo>
                <a:lnTo>
                  <a:pt x="7345372" y="43583"/>
                </a:lnTo>
                <a:cubicBezTo>
                  <a:pt x="7345372" y="34553"/>
                  <a:pt x="7338052" y="27233"/>
                  <a:pt x="7329021" y="27233"/>
                </a:cubicBezTo>
                <a:close/>
                <a:moveTo>
                  <a:pt x="7137958" y="27233"/>
                </a:moveTo>
                <a:cubicBezTo>
                  <a:pt x="7128928" y="27233"/>
                  <a:pt x="7121608" y="34553"/>
                  <a:pt x="7121608" y="43583"/>
                </a:cubicBezTo>
                <a:lnTo>
                  <a:pt x="7121608" y="160695"/>
                </a:lnTo>
                <a:cubicBezTo>
                  <a:pt x="7121608" y="169725"/>
                  <a:pt x="7128928" y="177045"/>
                  <a:pt x="7137958" y="177045"/>
                </a:cubicBezTo>
                <a:lnTo>
                  <a:pt x="7203355" y="177045"/>
                </a:lnTo>
                <a:cubicBezTo>
                  <a:pt x="7212385" y="177045"/>
                  <a:pt x="7219705" y="169725"/>
                  <a:pt x="7219705" y="160695"/>
                </a:cubicBezTo>
                <a:lnTo>
                  <a:pt x="7219705" y="43583"/>
                </a:lnTo>
                <a:cubicBezTo>
                  <a:pt x="7219705" y="34553"/>
                  <a:pt x="7212385" y="27233"/>
                  <a:pt x="7203355" y="27233"/>
                </a:cubicBezTo>
                <a:close/>
                <a:moveTo>
                  <a:pt x="7012290" y="27233"/>
                </a:moveTo>
                <a:cubicBezTo>
                  <a:pt x="7003261" y="27233"/>
                  <a:pt x="6995941" y="34553"/>
                  <a:pt x="6995941" y="43583"/>
                </a:cubicBezTo>
                <a:lnTo>
                  <a:pt x="6995941" y="160695"/>
                </a:lnTo>
                <a:cubicBezTo>
                  <a:pt x="6995941" y="169725"/>
                  <a:pt x="7003261" y="177045"/>
                  <a:pt x="7012290" y="177045"/>
                </a:cubicBezTo>
                <a:lnTo>
                  <a:pt x="7077688" y="177045"/>
                </a:lnTo>
                <a:cubicBezTo>
                  <a:pt x="7086718" y="177045"/>
                  <a:pt x="7094038" y="169725"/>
                  <a:pt x="7094038" y="160695"/>
                </a:cubicBezTo>
                <a:lnTo>
                  <a:pt x="7094038" y="43583"/>
                </a:lnTo>
                <a:cubicBezTo>
                  <a:pt x="7094038" y="34553"/>
                  <a:pt x="7086718" y="27233"/>
                  <a:pt x="7077688" y="27233"/>
                </a:cubicBezTo>
                <a:close/>
                <a:moveTo>
                  <a:pt x="6886624" y="27233"/>
                </a:moveTo>
                <a:cubicBezTo>
                  <a:pt x="6877594" y="27233"/>
                  <a:pt x="6870274" y="34553"/>
                  <a:pt x="6870274" y="43583"/>
                </a:cubicBezTo>
                <a:lnTo>
                  <a:pt x="6870274" y="160695"/>
                </a:lnTo>
                <a:cubicBezTo>
                  <a:pt x="6870274" y="169725"/>
                  <a:pt x="6877594" y="177045"/>
                  <a:pt x="6886624" y="177045"/>
                </a:cubicBezTo>
                <a:lnTo>
                  <a:pt x="6952021" y="177045"/>
                </a:lnTo>
                <a:cubicBezTo>
                  <a:pt x="6961051" y="177045"/>
                  <a:pt x="6968371" y="169725"/>
                  <a:pt x="6968371" y="160695"/>
                </a:cubicBezTo>
                <a:lnTo>
                  <a:pt x="6968371" y="43583"/>
                </a:lnTo>
                <a:cubicBezTo>
                  <a:pt x="6968371" y="34553"/>
                  <a:pt x="6961051" y="27233"/>
                  <a:pt x="6952021" y="27233"/>
                </a:cubicBezTo>
                <a:close/>
                <a:moveTo>
                  <a:pt x="6760957" y="27233"/>
                </a:moveTo>
                <a:cubicBezTo>
                  <a:pt x="6751927" y="27233"/>
                  <a:pt x="6744607" y="34553"/>
                  <a:pt x="6744607" y="43583"/>
                </a:cubicBezTo>
                <a:lnTo>
                  <a:pt x="6744607" y="160695"/>
                </a:lnTo>
                <a:cubicBezTo>
                  <a:pt x="6744607" y="169725"/>
                  <a:pt x="6751927" y="177045"/>
                  <a:pt x="6760957" y="177045"/>
                </a:cubicBezTo>
                <a:lnTo>
                  <a:pt x="6826355" y="177045"/>
                </a:lnTo>
                <a:cubicBezTo>
                  <a:pt x="6835385" y="177045"/>
                  <a:pt x="6842705" y="169725"/>
                  <a:pt x="6842705" y="160695"/>
                </a:cubicBezTo>
                <a:lnTo>
                  <a:pt x="6842705" y="43583"/>
                </a:lnTo>
                <a:cubicBezTo>
                  <a:pt x="6842705" y="34553"/>
                  <a:pt x="6835385" y="27233"/>
                  <a:pt x="6826355" y="27233"/>
                </a:cubicBezTo>
                <a:close/>
                <a:moveTo>
                  <a:pt x="6635291" y="27233"/>
                </a:moveTo>
                <a:cubicBezTo>
                  <a:pt x="6626261" y="27233"/>
                  <a:pt x="6618941" y="34553"/>
                  <a:pt x="6618941" y="43583"/>
                </a:cubicBezTo>
                <a:lnTo>
                  <a:pt x="6618941" y="160695"/>
                </a:lnTo>
                <a:cubicBezTo>
                  <a:pt x="6618941" y="169725"/>
                  <a:pt x="6626261" y="177045"/>
                  <a:pt x="6635291" y="177045"/>
                </a:cubicBezTo>
                <a:lnTo>
                  <a:pt x="6700688" y="177045"/>
                </a:lnTo>
                <a:cubicBezTo>
                  <a:pt x="6709718" y="177045"/>
                  <a:pt x="6717038" y="169725"/>
                  <a:pt x="6717038" y="160695"/>
                </a:cubicBezTo>
                <a:lnTo>
                  <a:pt x="6717038" y="43583"/>
                </a:lnTo>
                <a:cubicBezTo>
                  <a:pt x="6717038" y="34553"/>
                  <a:pt x="6709718" y="27233"/>
                  <a:pt x="6700688" y="27233"/>
                </a:cubicBezTo>
                <a:close/>
                <a:moveTo>
                  <a:pt x="6509623" y="27233"/>
                </a:moveTo>
                <a:cubicBezTo>
                  <a:pt x="6500594" y="27233"/>
                  <a:pt x="6493274" y="34553"/>
                  <a:pt x="6493274" y="43583"/>
                </a:cubicBezTo>
                <a:lnTo>
                  <a:pt x="6493274" y="160695"/>
                </a:lnTo>
                <a:cubicBezTo>
                  <a:pt x="6493274" y="169725"/>
                  <a:pt x="6500594" y="177045"/>
                  <a:pt x="6509623" y="177045"/>
                </a:cubicBezTo>
                <a:lnTo>
                  <a:pt x="6575022" y="177045"/>
                </a:lnTo>
                <a:cubicBezTo>
                  <a:pt x="6584051" y="177045"/>
                  <a:pt x="6591371" y="169725"/>
                  <a:pt x="6591371" y="160695"/>
                </a:cubicBezTo>
                <a:lnTo>
                  <a:pt x="6591371" y="43583"/>
                </a:lnTo>
                <a:cubicBezTo>
                  <a:pt x="6591371" y="34553"/>
                  <a:pt x="6584051" y="27233"/>
                  <a:pt x="6575022" y="27233"/>
                </a:cubicBezTo>
                <a:close/>
                <a:moveTo>
                  <a:pt x="6383957" y="27233"/>
                </a:moveTo>
                <a:cubicBezTo>
                  <a:pt x="6374927" y="27233"/>
                  <a:pt x="6367607" y="34553"/>
                  <a:pt x="6367607" y="43583"/>
                </a:cubicBezTo>
                <a:lnTo>
                  <a:pt x="6367607" y="160695"/>
                </a:lnTo>
                <a:cubicBezTo>
                  <a:pt x="6367607" y="169725"/>
                  <a:pt x="6374927" y="177045"/>
                  <a:pt x="6383957" y="177045"/>
                </a:cubicBezTo>
                <a:lnTo>
                  <a:pt x="6449354" y="177045"/>
                </a:lnTo>
                <a:cubicBezTo>
                  <a:pt x="6458384" y="177045"/>
                  <a:pt x="6465704" y="169725"/>
                  <a:pt x="6465704" y="160695"/>
                </a:cubicBezTo>
                <a:lnTo>
                  <a:pt x="6465704" y="43583"/>
                </a:lnTo>
                <a:cubicBezTo>
                  <a:pt x="6465704" y="34553"/>
                  <a:pt x="6458384" y="27233"/>
                  <a:pt x="6449354" y="27233"/>
                </a:cubicBezTo>
                <a:close/>
                <a:moveTo>
                  <a:pt x="6258291" y="27233"/>
                </a:moveTo>
                <a:cubicBezTo>
                  <a:pt x="6249260" y="27233"/>
                  <a:pt x="6241940" y="34553"/>
                  <a:pt x="6241940" y="43583"/>
                </a:cubicBezTo>
                <a:lnTo>
                  <a:pt x="6241940" y="160695"/>
                </a:lnTo>
                <a:cubicBezTo>
                  <a:pt x="6241940" y="169725"/>
                  <a:pt x="6249260" y="177045"/>
                  <a:pt x="6258291" y="177045"/>
                </a:cubicBezTo>
                <a:lnTo>
                  <a:pt x="6323688" y="177045"/>
                </a:lnTo>
                <a:cubicBezTo>
                  <a:pt x="6332718" y="177045"/>
                  <a:pt x="6340038" y="169725"/>
                  <a:pt x="6340038" y="160695"/>
                </a:cubicBezTo>
                <a:lnTo>
                  <a:pt x="6340038" y="43583"/>
                </a:lnTo>
                <a:cubicBezTo>
                  <a:pt x="6340038" y="34553"/>
                  <a:pt x="6332718" y="27233"/>
                  <a:pt x="6323688" y="27233"/>
                </a:cubicBezTo>
                <a:close/>
                <a:moveTo>
                  <a:pt x="6132624" y="27233"/>
                </a:moveTo>
                <a:cubicBezTo>
                  <a:pt x="6123594" y="27233"/>
                  <a:pt x="6116273" y="34553"/>
                  <a:pt x="6116273" y="43583"/>
                </a:cubicBezTo>
                <a:lnTo>
                  <a:pt x="6116273" y="160695"/>
                </a:lnTo>
                <a:cubicBezTo>
                  <a:pt x="6116273" y="169725"/>
                  <a:pt x="6123594" y="177045"/>
                  <a:pt x="6132624" y="177045"/>
                </a:cubicBezTo>
                <a:lnTo>
                  <a:pt x="6198021" y="177045"/>
                </a:lnTo>
                <a:cubicBezTo>
                  <a:pt x="6207051" y="177045"/>
                  <a:pt x="6214372" y="169725"/>
                  <a:pt x="6214372" y="160695"/>
                </a:cubicBezTo>
                <a:lnTo>
                  <a:pt x="6214372" y="43583"/>
                </a:lnTo>
                <a:cubicBezTo>
                  <a:pt x="6214372" y="34553"/>
                  <a:pt x="6207051" y="27233"/>
                  <a:pt x="6198021" y="27233"/>
                </a:cubicBezTo>
                <a:close/>
                <a:moveTo>
                  <a:pt x="6006958" y="27233"/>
                </a:moveTo>
                <a:cubicBezTo>
                  <a:pt x="5997927" y="27233"/>
                  <a:pt x="5990608" y="34553"/>
                  <a:pt x="5990608" y="43583"/>
                </a:cubicBezTo>
                <a:lnTo>
                  <a:pt x="5990608" y="160695"/>
                </a:lnTo>
                <a:cubicBezTo>
                  <a:pt x="5990608" y="169725"/>
                  <a:pt x="5997927" y="177045"/>
                  <a:pt x="6006958" y="177045"/>
                </a:cubicBezTo>
                <a:lnTo>
                  <a:pt x="6072355" y="177045"/>
                </a:lnTo>
                <a:cubicBezTo>
                  <a:pt x="6081385" y="177045"/>
                  <a:pt x="6088704" y="169725"/>
                  <a:pt x="6088704" y="160695"/>
                </a:cubicBezTo>
                <a:lnTo>
                  <a:pt x="6088704" y="43583"/>
                </a:lnTo>
                <a:cubicBezTo>
                  <a:pt x="6088704" y="34553"/>
                  <a:pt x="6081385" y="27233"/>
                  <a:pt x="6072355" y="27233"/>
                </a:cubicBezTo>
                <a:close/>
                <a:moveTo>
                  <a:pt x="5881290" y="27233"/>
                </a:moveTo>
                <a:cubicBezTo>
                  <a:pt x="5872261" y="27233"/>
                  <a:pt x="5864941" y="34553"/>
                  <a:pt x="5864941" y="43583"/>
                </a:cubicBezTo>
                <a:lnTo>
                  <a:pt x="5864941" y="160695"/>
                </a:lnTo>
                <a:cubicBezTo>
                  <a:pt x="5864941" y="169725"/>
                  <a:pt x="5872261" y="177045"/>
                  <a:pt x="5881290" y="177045"/>
                </a:cubicBezTo>
                <a:lnTo>
                  <a:pt x="5946689" y="177045"/>
                </a:lnTo>
                <a:cubicBezTo>
                  <a:pt x="5955718" y="177045"/>
                  <a:pt x="5963038" y="169725"/>
                  <a:pt x="5963038" y="160695"/>
                </a:cubicBezTo>
                <a:lnTo>
                  <a:pt x="5963038" y="43583"/>
                </a:lnTo>
                <a:cubicBezTo>
                  <a:pt x="5963038" y="34553"/>
                  <a:pt x="5955718" y="27233"/>
                  <a:pt x="5946689" y="27233"/>
                </a:cubicBezTo>
                <a:close/>
                <a:moveTo>
                  <a:pt x="5755624" y="27233"/>
                </a:moveTo>
                <a:cubicBezTo>
                  <a:pt x="5746594" y="27233"/>
                  <a:pt x="5739274" y="34553"/>
                  <a:pt x="5739274" y="43583"/>
                </a:cubicBezTo>
                <a:lnTo>
                  <a:pt x="5739274" y="160695"/>
                </a:lnTo>
                <a:cubicBezTo>
                  <a:pt x="5739274" y="169725"/>
                  <a:pt x="5746594" y="177045"/>
                  <a:pt x="5755624" y="177045"/>
                </a:cubicBezTo>
                <a:lnTo>
                  <a:pt x="5821021" y="177045"/>
                </a:lnTo>
                <a:cubicBezTo>
                  <a:pt x="5830051" y="177045"/>
                  <a:pt x="5837371" y="169725"/>
                  <a:pt x="5837371" y="160695"/>
                </a:cubicBezTo>
                <a:lnTo>
                  <a:pt x="5837371" y="43583"/>
                </a:lnTo>
                <a:cubicBezTo>
                  <a:pt x="5837371" y="34553"/>
                  <a:pt x="5830051" y="27233"/>
                  <a:pt x="5821021" y="27233"/>
                </a:cubicBezTo>
                <a:close/>
                <a:moveTo>
                  <a:pt x="5629957" y="27233"/>
                </a:moveTo>
                <a:cubicBezTo>
                  <a:pt x="5620927" y="27233"/>
                  <a:pt x="5613606" y="34553"/>
                  <a:pt x="5613606" y="43583"/>
                </a:cubicBezTo>
                <a:lnTo>
                  <a:pt x="5613606" y="160695"/>
                </a:lnTo>
                <a:cubicBezTo>
                  <a:pt x="5613606" y="169725"/>
                  <a:pt x="5620927" y="177045"/>
                  <a:pt x="5629957" y="177045"/>
                </a:cubicBezTo>
                <a:lnTo>
                  <a:pt x="5695355" y="177045"/>
                </a:lnTo>
                <a:cubicBezTo>
                  <a:pt x="5704385" y="177045"/>
                  <a:pt x="5711705" y="169725"/>
                  <a:pt x="5711705" y="160695"/>
                </a:cubicBezTo>
                <a:lnTo>
                  <a:pt x="5711705" y="43583"/>
                </a:lnTo>
                <a:cubicBezTo>
                  <a:pt x="5711705" y="34553"/>
                  <a:pt x="5704385" y="27233"/>
                  <a:pt x="5695355" y="27233"/>
                </a:cubicBezTo>
                <a:close/>
                <a:moveTo>
                  <a:pt x="5504291" y="27233"/>
                </a:moveTo>
                <a:cubicBezTo>
                  <a:pt x="5495261" y="27233"/>
                  <a:pt x="5487941" y="34553"/>
                  <a:pt x="5487941" y="43583"/>
                </a:cubicBezTo>
                <a:lnTo>
                  <a:pt x="5487941" y="160695"/>
                </a:lnTo>
                <a:cubicBezTo>
                  <a:pt x="5487941" y="169725"/>
                  <a:pt x="5495261" y="177045"/>
                  <a:pt x="5504291" y="177045"/>
                </a:cubicBezTo>
                <a:lnTo>
                  <a:pt x="5569688" y="177045"/>
                </a:lnTo>
                <a:cubicBezTo>
                  <a:pt x="5578718" y="177045"/>
                  <a:pt x="5586038" y="169725"/>
                  <a:pt x="5586038" y="160695"/>
                </a:cubicBezTo>
                <a:lnTo>
                  <a:pt x="5586038" y="43583"/>
                </a:lnTo>
                <a:cubicBezTo>
                  <a:pt x="5586038" y="34553"/>
                  <a:pt x="5578718" y="27233"/>
                  <a:pt x="5569688" y="27233"/>
                </a:cubicBezTo>
                <a:close/>
                <a:moveTo>
                  <a:pt x="5378623" y="27233"/>
                </a:moveTo>
                <a:cubicBezTo>
                  <a:pt x="5369595" y="27233"/>
                  <a:pt x="5362274" y="34553"/>
                  <a:pt x="5362274" y="43583"/>
                </a:cubicBezTo>
                <a:lnTo>
                  <a:pt x="5362274" y="160695"/>
                </a:lnTo>
                <a:cubicBezTo>
                  <a:pt x="5362274" y="169725"/>
                  <a:pt x="5369595" y="177045"/>
                  <a:pt x="5378623" y="177045"/>
                </a:cubicBezTo>
                <a:lnTo>
                  <a:pt x="5444022" y="177045"/>
                </a:lnTo>
                <a:cubicBezTo>
                  <a:pt x="5453051" y="177045"/>
                  <a:pt x="5460371" y="169725"/>
                  <a:pt x="5460371" y="160695"/>
                </a:cubicBezTo>
                <a:lnTo>
                  <a:pt x="5460371" y="43583"/>
                </a:lnTo>
                <a:cubicBezTo>
                  <a:pt x="5460371" y="34553"/>
                  <a:pt x="5453051" y="27233"/>
                  <a:pt x="5444022" y="27233"/>
                </a:cubicBezTo>
                <a:close/>
                <a:moveTo>
                  <a:pt x="5252957" y="27233"/>
                </a:moveTo>
                <a:cubicBezTo>
                  <a:pt x="5243926" y="27233"/>
                  <a:pt x="5236607" y="34553"/>
                  <a:pt x="5236607" y="43583"/>
                </a:cubicBezTo>
                <a:lnTo>
                  <a:pt x="5236607" y="160695"/>
                </a:lnTo>
                <a:cubicBezTo>
                  <a:pt x="5236607" y="169725"/>
                  <a:pt x="5243926" y="177045"/>
                  <a:pt x="5252957" y="177045"/>
                </a:cubicBezTo>
                <a:lnTo>
                  <a:pt x="5318354" y="177045"/>
                </a:lnTo>
                <a:cubicBezTo>
                  <a:pt x="5327384" y="177045"/>
                  <a:pt x="5334705" y="169725"/>
                  <a:pt x="5334705" y="160695"/>
                </a:cubicBezTo>
                <a:lnTo>
                  <a:pt x="5334705" y="43583"/>
                </a:lnTo>
                <a:cubicBezTo>
                  <a:pt x="5334705" y="34553"/>
                  <a:pt x="5327384" y="27233"/>
                  <a:pt x="5318354" y="27233"/>
                </a:cubicBezTo>
                <a:close/>
                <a:moveTo>
                  <a:pt x="5127291" y="27233"/>
                </a:moveTo>
                <a:cubicBezTo>
                  <a:pt x="5118260" y="27233"/>
                  <a:pt x="5110940" y="34553"/>
                  <a:pt x="5110940" y="43583"/>
                </a:cubicBezTo>
                <a:lnTo>
                  <a:pt x="5110940" y="160695"/>
                </a:lnTo>
                <a:cubicBezTo>
                  <a:pt x="5110940" y="169725"/>
                  <a:pt x="5118260" y="177045"/>
                  <a:pt x="5127291" y="177045"/>
                </a:cubicBezTo>
                <a:lnTo>
                  <a:pt x="5192688" y="177045"/>
                </a:lnTo>
                <a:cubicBezTo>
                  <a:pt x="5201718" y="177045"/>
                  <a:pt x="5209038" y="169725"/>
                  <a:pt x="5209038" y="160695"/>
                </a:cubicBezTo>
                <a:lnTo>
                  <a:pt x="5209038" y="43583"/>
                </a:lnTo>
                <a:cubicBezTo>
                  <a:pt x="5209038" y="34553"/>
                  <a:pt x="5201718" y="27233"/>
                  <a:pt x="5192688" y="27233"/>
                </a:cubicBezTo>
                <a:close/>
                <a:moveTo>
                  <a:pt x="5001624" y="27233"/>
                </a:moveTo>
                <a:cubicBezTo>
                  <a:pt x="4992594" y="27233"/>
                  <a:pt x="4985274" y="34553"/>
                  <a:pt x="4985274" y="43583"/>
                </a:cubicBezTo>
                <a:lnTo>
                  <a:pt x="4985274" y="160695"/>
                </a:lnTo>
                <a:cubicBezTo>
                  <a:pt x="4985274" y="169725"/>
                  <a:pt x="4992594" y="177045"/>
                  <a:pt x="5001624" y="177045"/>
                </a:cubicBezTo>
                <a:lnTo>
                  <a:pt x="5067022" y="177045"/>
                </a:lnTo>
                <a:cubicBezTo>
                  <a:pt x="5076051" y="177045"/>
                  <a:pt x="5083372" y="169725"/>
                  <a:pt x="5083372" y="160695"/>
                </a:cubicBezTo>
                <a:lnTo>
                  <a:pt x="5083372" y="43583"/>
                </a:lnTo>
                <a:cubicBezTo>
                  <a:pt x="5083372" y="34553"/>
                  <a:pt x="5076051" y="27233"/>
                  <a:pt x="5067022" y="27233"/>
                </a:cubicBezTo>
                <a:close/>
                <a:moveTo>
                  <a:pt x="4875958" y="27233"/>
                </a:moveTo>
                <a:cubicBezTo>
                  <a:pt x="4866928" y="27233"/>
                  <a:pt x="4859608" y="34553"/>
                  <a:pt x="4859608" y="43583"/>
                </a:cubicBezTo>
                <a:lnTo>
                  <a:pt x="4859608" y="160695"/>
                </a:lnTo>
                <a:cubicBezTo>
                  <a:pt x="4859608" y="169725"/>
                  <a:pt x="4866928" y="177045"/>
                  <a:pt x="4875958" y="177045"/>
                </a:cubicBezTo>
                <a:lnTo>
                  <a:pt x="4941355" y="177045"/>
                </a:lnTo>
                <a:cubicBezTo>
                  <a:pt x="4950385" y="177045"/>
                  <a:pt x="4957705" y="169725"/>
                  <a:pt x="4957705" y="160695"/>
                </a:cubicBezTo>
                <a:lnTo>
                  <a:pt x="4957705" y="43583"/>
                </a:lnTo>
                <a:cubicBezTo>
                  <a:pt x="4957705" y="34553"/>
                  <a:pt x="4950385" y="27233"/>
                  <a:pt x="4941355" y="27233"/>
                </a:cubicBezTo>
                <a:close/>
                <a:moveTo>
                  <a:pt x="4750290" y="27233"/>
                </a:moveTo>
                <a:cubicBezTo>
                  <a:pt x="4741261" y="27233"/>
                  <a:pt x="4733941" y="34553"/>
                  <a:pt x="4733941" y="43583"/>
                </a:cubicBezTo>
                <a:lnTo>
                  <a:pt x="4733941" y="160695"/>
                </a:lnTo>
                <a:cubicBezTo>
                  <a:pt x="4733941" y="169725"/>
                  <a:pt x="4741261" y="177045"/>
                  <a:pt x="4750290" y="177045"/>
                </a:cubicBezTo>
                <a:lnTo>
                  <a:pt x="4815689" y="177045"/>
                </a:lnTo>
                <a:cubicBezTo>
                  <a:pt x="4824718" y="177045"/>
                  <a:pt x="4832038" y="169725"/>
                  <a:pt x="4832038" y="160695"/>
                </a:cubicBezTo>
                <a:lnTo>
                  <a:pt x="4832038" y="43583"/>
                </a:lnTo>
                <a:cubicBezTo>
                  <a:pt x="4832038" y="34553"/>
                  <a:pt x="4824718" y="27233"/>
                  <a:pt x="4815689" y="27233"/>
                </a:cubicBezTo>
                <a:close/>
                <a:moveTo>
                  <a:pt x="4624624" y="27233"/>
                </a:moveTo>
                <a:cubicBezTo>
                  <a:pt x="4615594" y="27233"/>
                  <a:pt x="4608274" y="34553"/>
                  <a:pt x="4608274" y="43583"/>
                </a:cubicBezTo>
                <a:lnTo>
                  <a:pt x="4608274" y="160695"/>
                </a:lnTo>
                <a:cubicBezTo>
                  <a:pt x="4608274" y="169725"/>
                  <a:pt x="4615594" y="177045"/>
                  <a:pt x="4624624" y="177045"/>
                </a:cubicBezTo>
                <a:lnTo>
                  <a:pt x="4690022" y="177045"/>
                </a:lnTo>
                <a:cubicBezTo>
                  <a:pt x="4699051" y="177045"/>
                  <a:pt x="4706372" y="169725"/>
                  <a:pt x="4706372" y="160695"/>
                </a:cubicBezTo>
                <a:lnTo>
                  <a:pt x="4706372" y="43583"/>
                </a:lnTo>
                <a:cubicBezTo>
                  <a:pt x="4706372" y="34553"/>
                  <a:pt x="4699051" y="27233"/>
                  <a:pt x="4690022" y="27233"/>
                </a:cubicBezTo>
                <a:close/>
                <a:moveTo>
                  <a:pt x="4498958" y="27233"/>
                </a:moveTo>
                <a:cubicBezTo>
                  <a:pt x="4489927" y="27233"/>
                  <a:pt x="4482607" y="34553"/>
                  <a:pt x="4482607" y="43583"/>
                </a:cubicBezTo>
                <a:lnTo>
                  <a:pt x="4482607" y="160695"/>
                </a:lnTo>
                <a:cubicBezTo>
                  <a:pt x="4482607" y="169725"/>
                  <a:pt x="4489927" y="177045"/>
                  <a:pt x="4498958" y="177045"/>
                </a:cubicBezTo>
                <a:lnTo>
                  <a:pt x="4564355" y="177045"/>
                </a:lnTo>
                <a:cubicBezTo>
                  <a:pt x="4573385" y="177045"/>
                  <a:pt x="4580705" y="169725"/>
                  <a:pt x="4580705" y="160695"/>
                </a:cubicBezTo>
                <a:lnTo>
                  <a:pt x="4580705" y="43583"/>
                </a:lnTo>
                <a:cubicBezTo>
                  <a:pt x="4580705" y="34553"/>
                  <a:pt x="4573385" y="27233"/>
                  <a:pt x="4564355" y="27233"/>
                </a:cubicBezTo>
                <a:close/>
                <a:moveTo>
                  <a:pt x="4373291" y="27233"/>
                </a:moveTo>
                <a:cubicBezTo>
                  <a:pt x="4364261" y="27233"/>
                  <a:pt x="4356941" y="34553"/>
                  <a:pt x="4356941" y="43583"/>
                </a:cubicBezTo>
                <a:lnTo>
                  <a:pt x="4356941" y="160695"/>
                </a:lnTo>
                <a:cubicBezTo>
                  <a:pt x="4356941" y="169725"/>
                  <a:pt x="4364261" y="177045"/>
                  <a:pt x="4373291" y="177045"/>
                </a:cubicBezTo>
                <a:lnTo>
                  <a:pt x="4438688" y="177045"/>
                </a:lnTo>
                <a:cubicBezTo>
                  <a:pt x="4447718" y="177045"/>
                  <a:pt x="4455039" y="169725"/>
                  <a:pt x="4455039" y="160695"/>
                </a:cubicBezTo>
                <a:lnTo>
                  <a:pt x="4455039" y="43583"/>
                </a:lnTo>
                <a:cubicBezTo>
                  <a:pt x="4455039" y="34553"/>
                  <a:pt x="4447718" y="27233"/>
                  <a:pt x="4438688" y="27233"/>
                </a:cubicBezTo>
                <a:close/>
                <a:moveTo>
                  <a:pt x="4118682" y="27233"/>
                </a:moveTo>
                <a:cubicBezTo>
                  <a:pt x="4109652" y="27233"/>
                  <a:pt x="4102332" y="34553"/>
                  <a:pt x="4102332" y="43583"/>
                </a:cubicBezTo>
                <a:lnTo>
                  <a:pt x="4102332" y="160695"/>
                </a:lnTo>
                <a:cubicBezTo>
                  <a:pt x="4102332" y="169725"/>
                  <a:pt x="4109652" y="177045"/>
                  <a:pt x="4118682" y="177045"/>
                </a:cubicBezTo>
                <a:lnTo>
                  <a:pt x="4184079" y="177045"/>
                </a:lnTo>
                <a:cubicBezTo>
                  <a:pt x="4193109" y="177045"/>
                  <a:pt x="4200429" y="169725"/>
                  <a:pt x="4200429" y="160695"/>
                </a:cubicBezTo>
                <a:lnTo>
                  <a:pt x="4200429" y="43583"/>
                </a:lnTo>
                <a:cubicBezTo>
                  <a:pt x="4200429" y="34553"/>
                  <a:pt x="4193109" y="27233"/>
                  <a:pt x="4184079" y="27233"/>
                </a:cubicBezTo>
                <a:close/>
                <a:moveTo>
                  <a:pt x="3993015" y="27233"/>
                </a:moveTo>
                <a:cubicBezTo>
                  <a:pt x="3983985" y="27233"/>
                  <a:pt x="3976665" y="34553"/>
                  <a:pt x="3976665" y="43583"/>
                </a:cubicBezTo>
                <a:lnTo>
                  <a:pt x="3976665" y="160695"/>
                </a:lnTo>
                <a:cubicBezTo>
                  <a:pt x="3976665" y="169725"/>
                  <a:pt x="3983985" y="177045"/>
                  <a:pt x="3993015" y="177045"/>
                </a:cubicBezTo>
                <a:lnTo>
                  <a:pt x="4058412" y="177045"/>
                </a:lnTo>
                <a:cubicBezTo>
                  <a:pt x="4067442" y="177045"/>
                  <a:pt x="4074763" y="169725"/>
                  <a:pt x="4074763" y="160695"/>
                </a:cubicBezTo>
                <a:lnTo>
                  <a:pt x="4074763" y="43583"/>
                </a:lnTo>
                <a:cubicBezTo>
                  <a:pt x="4074763" y="34553"/>
                  <a:pt x="4067442" y="27233"/>
                  <a:pt x="4058412" y="27233"/>
                </a:cubicBezTo>
                <a:close/>
                <a:moveTo>
                  <a:pt x="3867348" y="27233"/>
                </a:moveTo>
                <a:cubicBezTo>
                  <a:pt x="3858318" y="27233"/>
                  <a:pt x="3850998" y="34553"/>
                  <a:pt x="3850998" y="43583"/>
                </a:cubicBezTo>
                <a:lnTo>
                  <a:pt x="3850998" y="160695"/>
                </a:lnTo>
                <a:cubicBezTo>
                  <a:pt x="3850998" y="169725"/>
                  <a:pt x="3858318" y="177045"/>
                  <a:pt x="3867348" y="177045"/>
                </a:cubicBezTo>
                <a:lnTo>
                  <a:pt x="3932746" y="177045"/>
                </a:lnTo>
                <a:cubicBezTo>
                  <a:pt x="3941776" y="177045"/>
                  <a:pt x="3949096" y="169725"/>
                  <a:pt x="3949096" y="160695"/>
                </a:cubicBezTo>
                <a:lnTo>
                  <a:pt x="3949096" y="43583"/>
                </a:lnTo>
                <a:cubicBezTo>
                  <a:pt x="3949096" y="34553"/>
                  <a:pt x="3941776" y="27233"/>
                  <a:pt x="3932746" y="27233"/>
                </a:cubicBezTo>
                <a:close/>
                <a:moveTo>
                  <a:pt x="3741682" y="27233"/>
                </a:moveTo>
                <a:cubicBezTo>
                  <a:pt x="3732652" y="27233"/>
                  <a:pt x="3725332" y="34553"/>
                  <a:pt x="3725332" y="43583"/>
                </a:cubicBezTo>
                <a:lnTo>
                  <a:pt x="3725332" y="160695"/>
                </a:lnTo>
                <a:cubicBezTo>
                  <a:pt x="3725332" y="169725"/>
                  <a:pt x="3732652" y="177045"/>
                  <a:pt x="3741682" y="177045"/>
                </a:cubicBezTo>
                <a:lnTo>
                  <a:pt x="3807079" y="177045"/>
                </a:lnTo>
                <a:cubicBezTo>
                  <a:pt x="3816109" y="177045"/>
                  <a:pt x="3823429" y="169725"/>
                  <a:pt x="3823429" y="160695"/>
                </a:cubicBezTo>
                <a:lnTo>
                  <a:pt x="3823429" y="43583"/>
                </a:lnTo>
                <a:cubicBezTo>
                  <a:pt x="3823429" y="34553"/>
                  <a:pt x="3816109" y="27233"/>
                  <a:pt x="3807079" y="27233"/>
                </a:cubicBezTo>
                <a:close/>
                <a:moveTo>
                  <a:pt x="3616015" y="27233"/>
                </a:moveTo>
                <a:cubicBezTo>
                  <a:pt x="3606985" y="27233"/>
                  <a:pt x="3599665" y="34553"/>
                  <a:pt x="3599665" y="43583"/>
                </a:cubicBezTo>
                <a:lnTo>
                  <a:pt x="3599665" y="160695"/>
                </a:lnTo>
                <a:cubicBezTo>
                  <a:pt x="3599665" y="169725"/>
                  <a:pt x="3606985" y="177045"/>
                  <a:pt x="3616015" y="177045"/>
                </a:cubicBezTo>
                <a:lnTo>
                  <a:pt x="3681413" y="177045"/>
                </a:lnTo>
                <a:cubicBezTo>
                  <a:pt x="3690442" y="177045"/>
                  <a:pt x="3697762" y="169725"/>
                  <a:pt x="3697762" y="160695"/>
                </a:cubicBezTo>
                <a:lnTo>
                  <a:pt x="3697762" y="43583"/>
                </a:lnTo>
                <a:cubicBezTo>
                  <a:pt x="3697762" y="34553"/>
                  <a:pt x="3690442" y="27233"/>
                  <a:pt x="3681413" y="27233"/>
                </a:cubicBezTo>
                <a:close/>
                <a:moveTo>
                  <a:pt x="3490348" y="27233"/>
                </a:moveTo>
                <a:cubicBezTo>
                  <a:pt x="3481318" y="27233"/>
                  <a:pt x="3473998" y="34553"/>
                  <a:pt x="3473998" y="43583"/>
                </a:cubicBezTo>
                <a:lnTo>
                  <a:pt x="3473998" y="160695"/>
                </a:lnTo>
                <a:cubicBezTo>
                  <a:pt x="3473998" y="169725"/>
                  <a:pt x="3481318" y="177045"/>
                  <a:pt x="3490348" y="177045"/>
                </a:cubicBezTo>
                <a:lnTo>
                  <a:pt x="3555746" y="177045"/>
                </a:lnTo>
                <a:cubicBezTo>
                  <a:pt x="3564776" y="177045"/>
                  <a:pt x="3572096" y="169725"/>
                  <a:pt x="3572096" y="160695"/>
                </a:cubicBezTo>
                <a:lnTo>
                  <a:pt x="3572096" y="43583"/>
                </a:lnTo>
                <a:cubicBezTo>
                  <a:pt x="3572096" y="34553"/>
                  <a:pt x="3564776" y="27233"/>
                  <a:pt x="3555746" y="27233"/>
                </a:cubicBezTo>
                <a:close/>
                <a:moveTo>
                  <a:pt x="3364682" y="27233"/>
                </a:moveTo>
                <a:cubicBezTo>
                  <a:pt x="3355652" y="27233"/>
                  <a:pt x="3348331" y="34553"/>
                  <a:pt x="3348331" y="43583"/>
                </a:cubicBezTo>
                <a:lnTo>
                  <a:pt x="3348331" y="160695"/>
                </a:lnTo>
                <a:cubicBezTo>
                  <a:pt x="3348331" y="169725"/>
                  <a:pt x="3355652" y="177045"/>
                  <a:pt x="3364682" y="177045"/>
                </a:cubicBezTo>
                <a:lnTo>
                  <a:pt x="3430079" y="177045"/>
                </a:lnTo>
                <a:cubicBezTo>
                  <a:pt x="3439109" y="177045"/>
                  <a:pt x="3446429" y="169725"/>
                  <a:pt x="3446429" y="160695"/>
                </a:cubicBezTo>
                <a:lnTo>
                  <a:pt x="3446429" y="43583"/>
                </a:lnTo>
                <a:cubicBezTo>
                  <a:pt x="3446429" y="34553"/>
                  <a:pt x="3439109" y="27233"/>
                  <a:pt x="3430079" y="27233"/>
                </a:cubicBezTo>
                <a:close/>
                <a:moveTo>
                  <a:pt x="3239015" y="27233"/>
                </a:moveTo>
                <a:cubicBezTo>
                  <a:pt x="3229985" y="27233"/>
                  <a:pt x="3222665" y="34553"/>
                  <a:pt x="3222665" y="43583"/>
                </a:cubicBezTo>
                <a:lnTo>
                  <a:pt x="3222665" y="160695"/>
                </a:lnTo>
                <a:cubicBezTo>
                  <a:pt x="3222665" y="169725"/>
                  <a:pt x="3229985" y="177045"/>
                  <a:pt x="3239015" y="177045"/>
                </a:cubicBezTo>
                <a:lnTo>
                  <a:pt x="3304412" y="177045"/>
                </a:lnTo>
                <a:cubicBezTo>
                  <a:pt x="3313442" y="177045"/>
                  <a:pt x="3320762" y="169725"/>
                  <a:pt x="3320762" y="160695"/>
                </a:cubicBezTo>
                <a:lnTo>
                  <a:pt x="3320762" y="43583"/>
                </a:lnTo>
                <a:cubicBezTo>
                  <a:pt x="3320762" y="34553"/>
                  <a:pt x="3313442" y="27233"/>
                  <a:pt x="3304412" y="27233"/>
                </a:cubicBezTo>
                <a:close/>
                <a:moveTo>
                  <a:pt x="3113348" y="27233"/>
                </a:moveTo>
                <a:cubicBezTo>
                  <a:pt x="3104318" y="27233"/>
                  <a:pt x="3096998" y="34553"/>
                  <a:pt x="3096998" y="43583"/>
                </a:cubicBezTo>
                <a:lnTo>
                  <a:pt x="3096998" y="160695"/>
                </a:lnTo>
                <a:cubicBezTo>
                  <a:pt x="3096998" y="169725"/>
                  <a:pt x="3104318" y="177045"/>
                  <a:pt x="3113348" y="177045"/>
                </a:cubicBezTo>
                <a:lnTo>
                  <a:pt x="3178746" y="177045"/>
                </a:lnTo>
                <a:cubicBezTo>
                  <a:pt x="3187776" y="177045"/>
                  <a:pt x="3195096" y="169725"/>
                  <a:pt x="3195096" y="160695"/>
                </a:cubicBezTo>
                <a:lnTo>
                  <a:pt x="3195096" y="43583"/>
                </a:lnTo>
                <a:cubicBezTo>
                  <a:pt x="3195096" y="34553"/>
                  <a:pt x="3187776" y="27233"/>
                  <a:pt x="3178746" y="27233"/>
                </a:cubicBezTo>
                <a:close/>
                <a:moveTo>
                  <a:pt x="2987681" y="27233"/>
                </a:moveTo>
                <a:cubicBezTo>
                  <a:pt x="2978652" y="27233"/>
                  <a:pt x="2971331" y="34553"/>
                  <a:pt x="2971331" y="43583"/>
                </a:cubicBezTo>
                <a:lnTo>
                  <a:pt x="2971331" y="160695"/>
                </a:lnTo>
                <a:cubicBezTo>
                  <a:pt x="2971331" y="169725"/>
                  <a:pt x="2978652" y="177045"/>
                  <a:pt x="2987681" y="177045"/>
                </a:cubicBezTo>
                <a:lnTo>
                  <a:pt x="3053079" y="177045"/>
                </a:lnTo>
                <a:cubicBezTo>
                  <a:pt x="3062109" y="177045"/>
                  <a:pt x="3069429" y="169725"/>
                  <a:pt x="3069429" y="160695"/>
                </a:cubicBezTo>
                <a:lnTo>
                  <a:pt x="3069429" y="43583"/>
                </a:lnTo>
                <a:cubicBezTo>
                  <a:pt x="3069429" y="34553"/>
                  <a:pt x="3062109" y="27233"/>
                  <a:pt x="3053079" y="27233"/>
                </a:cubicBezTo>
                <a:close/>
                <a:moveTo>
                  <a:pt x="2862015" y="27233"/>
                </a:moveTo>
                <a:cubicBezTo>
                  <a:pt x="2852985" y="27233"/>
                  <a:pt x="2845665" y="34553"/>
                  <a:pt x="2845665" y="43583"/>
                </a:cubicBezTo>
                <a:lnTo>
                  <a:pt x="2845665" y="160695"/>
                </a:lnTo>
                <a:cubicBezTo>
                  <a:pt x="2845665" y="169725"/>
                  <a:pt x="2852985" y="177045"/>
                  <a:pt x="2862015" y="177045"/>
                </a:cubicBezTo>
                <a:lnTo>
                  <a:pt x="2927412" y="177045"/>
                </a:lnTo>
                <a:cubicBezTo>
                  <a:pt x="2936442" y="177045"/>
                  <a:pt x="2943763" y="169725"/>
                  <a:pt x="2943763" y="160695"/>
                </a:cubicBezTo>
                <a:lnTo>
                  <a:pt x="2943763" y="43583"/>
                </a:lnTo>
                <a:cubicBezTo>
                  <a:pt x="2943763" y="34553"/>
                  <a:pt x="2936442" y="27233"/>
                  <a:pt x="2927412" y="27233"/>
                </a:cubicBezTo>
                <a:close/>
                <a:moveTo>
                  <a:pt x="2736348" y="27233"/>
                </a:moveTo>
                <a:cubicBezTo>
                  <a:pt x="2727318" y="27233"/>
                  <a:pt x="2719998" y="34553"/>
                  <a:pt x="2719998" y="43583"/>
                </a:cubicBezTo>
                <a:lnTo>
                  <a:pt x="2719998" y="160695"/>
                </a:lnTo>
                <a:cubicBezTo>
                  <a:pt x="2719998" y="169725"/>
                  <a:pt x="2727318" y="177045"/>
                  <a:pt x="2736348" y="177045"/>
                </a:cubicBezTo>
                <a:lnTo>
                  <a:pt x="2801746" y="177045"/>
                </a:lnTo>
                <a:cubicBezTo>
                  <a:pt x="2810775" y="177045"/>
                  <a:pt x="2818096" y="169725"/>
                  <a:pt x="2818096" y="160695"/>
                </a:cubicBezTo>
                <a:lnTo>
                  <a:pt x="2818096" y="43583"/>
                </a:lnTo>
                <a:cubicBezTo>
                  <a:pt x="2818096" y="34553"/>
                  <a:pt x="2810775" y="27233"/>
                  <a:pt x="2801746" y="27233"/>
                </a:cubicBezTo>
                <a:close/>
                <a:moveTo>
                  <a:pt x="2610681" y="27233"/>
                </a:moveTo>
                <a:cubicBezTo>
                  <a:pt x="2601651" y="27233"/>
                  <a:pt x="2594331" y="34553"/>
                  <a:pt x="2594331" y="43583"/>
                </a:cubicBezTo>
                <a:lnTo>
                  <a:pt x="2594331" y="160695"/>
                </a:lnTo>
                <a:cubicBezTo>
                  <a:pt x="2594331" y="169725"/>
                  <a:pt x="2601651" y="177045"/>
                  <a:pt x="2610681" y="177045"/>
                </a:cubicBezTo>
                <a:lnTo>
                  <a:pt x="2676079" y="177045"/>
                </a:lnTo>
                <a:cubicBezTo>
                  <a:pt x="2685109" y="177045"/>
                  <a:pt x="2692429" y="169725"/>
                  <a:pt x="2692429" y="160695"/>
                </a:cubicBezTo>
                <a:lnTo>
                  <a:pt x="2692429" y="43583"/>
                </a:lnTo>
                <a:cubicBezTo>
                  <a:pt x="2692429" y="34553"/>
                  <a:pt x="2685109" y="27233"/>
                  <a:pt x="2676079" y="27233"/>
                </a:cubicBezTo>
                <a:close/>
                <a:moveTo>
                  <a:pt x="2485015" y="27233"/>
                </a:moveTo>
                <a:cubicBezTo>
                  <a:pt x="2475985" y="27233"/>
                  <a:pt x="2468664" y="34553"/>
                  <a:pt x="2468664" y="43583"/>
                </a:cubicBezTo>
                <a:lnTo>
                  <a:pt x="2468664" y="160695"/>
                </a:lnTo>
                <a:cubicBezTo>
                  <a:pt x="2468664" y="169725"/>
                  <a:pt x="2475985" y="177045"/>
                  <a:pt x="2485015" y="177045"/>
                </a:cubicBezTo>
                <a:lnTo>
                  <a:pt x="2550412" y="177045"/>
                </a:lnTo>
                <a:cubicBezTo>
                  <a:pt x="2559442" y="177045"/>
                  <a:pt x="2566762" y="169725"/>
                  <a:pt x="2566762" y="160695"/>
                </a:cubicBezTo>
                <a:lnTo>
                  <a:pt x="2566762" y="43583"/>
                </a:lnTo>
                <a:cubicBezTo>
                  <a:pt x="2566762" y="34553"/>
                  <a:pt x="2559442" y="27233"/>
                  <a:pt x="2550412" y="27233"/>
                </a:cubicBezTo>
                <a:close/>
                <a:moveTo>
                  <a:pt x="2359348" y="27233"/>
                </a:moveTo>
                <a:cubicBezTo>
                  <a:pt x="2350318" y="27233"/>
                  <a:pt x="2342998" y="34553"/>
                  <a:pt x="2342998" y="43583"/>
                </a:cubicBezTo>
                <a:lnTo>
                  <a:pt x="2342998" y="160695"/>
                </a:lnTo>
                <a:cubicBezTo>
                  <a:pt x="2342998" y="169725"/>
                  <a:pt x="2350318" y="177045"/>
                  <a:pt x="2359348" y="177045"/>
                </a:cubicBezTo>
                <a:lnTo>
                  <a:pt x="2424745" y="177045"/>
                </a:lnTo>
                <a:cubicBezTo>
                  <a:pt x="2433775" y="177045"/>
                  <a:pt x="2441095" y="169725"/>
                  <a:pt x="2441095" y="160695"/>
                </a:cubicBezTo>
                <a:lnTo>
                  <a:pt x="2441095" y="43583"/>
                </a:lnTo>
                <a:cubicBezTo>
                  <a:pt x="2441095" y="34553"/>
                  <a:pt x="2433775" y="27233"/>
                  <a:pt x="2424745" y="27233"/>
                </a:cubicBezTo>
                <a:close/>
                <a:moveTo>
                  <a:pt x="2233681" y="27233"/>
                </a:moveTo>
                <a:cubicBezTo>
                  <a:pt x="2224651" y="27233"/>
                  <a:pt x="2217331" y="34553"/>
                  <a:pt x="2217331" y="43583"/>
                </a:cubicBezTo>
                <a:lnTo>
                  <a:pt x="2217331" y="160695"/>
                </a:lnTo>
                <a:cubicBezTo>
                  <a:pt x="2217331" y="169725"/>
                  <a:pt x="2224651" y="177045"/>
                  <a:pt x="2233681" y="177045"/>
                </a:cubicBezTo>
                <a:lnTo>
                  <a:pt x="2299079" y="177045"/>
                </a:lnTo>
                <a:cubicBezTo>
                  <a:pt x="2308109" y="177045"/>
                  <a:pt x="2315429" y="169725"/>
                  <a:pt x="2315429" y="160695"/>
                </a:cubicBezTo>
                <a:lnTo>
                  <a:pt x="2315429" y="43583"/>
                </a:lnTo>
                <a:cubicBezTo>
                  <a:pt x="2315429" y="34553"/>
                  <a:pt x="2308109" y="27233"/>
                  <a:pt x="2299079" y="27233"/>
                </a:cubicBezTo>
                <a:close/>
                <a:moveTo>
                  <a:pt x="2108014" y="27233"/>
                </a:moveTo>
                <a:cubicBezTo>
                  <a:pt x="2098985" y="27233"/>
                  <a:pt x="2091664" y="34553"/>
                  <a:pt x="2091664" y="43583"/>
                </a:cubicBezTo>
                <a:lnTo>
                  <a:pt x="2091664" y="160695"/>
                </a:lnTo>
                <a:cubicBezTo>
                  <a:pt x="2091664" y="169725"/>
                  <a:pt x="2098985" y="177045"/>
                  <a:pt x="2108014" y="177045"/>
                </a:cubicBezTo>
                <a:lnTo>
                  <a:pt x="2173412" y="177045"/>
                </a:lnTo>
                <a:cubicBezTo>
                  <a:pt x="2182442" y="177045"/>
                  <a:pt x="2189762" y="169725"/>
                  <a:pt x="2189762" y="160695"/>
                </a:cubicBezTo>
                <a:lnTo>
                  <a:pt x="2189762" y="43583"/>
                </a:lnTo>
                <a:cubicBezTo>
                  <a:pt x="2189762" y="34553"/>
                  <a:pt x="2182442" y="27233"/>
                  <a:pt x="2173412" y="27233"/>
                </a:cubicBezTo>
                <a:close/>
                <a:moveTo>
                  <a:pt x="1982348" y="27233"/>
                </a:moveTo>
                <a:cubicBezTo>
                  <a:pt x="1973318" y="27233"/>
                  <a:pt x="1965998" y="34553"/>
                  <a:pt x="1965998" y="43583"/>
                </a:cubicBezTo>
                <a:lnTo>
                  <a:pt x="1965998" y="160695"/>
                </a:lnTo>
                <a:cubicBezTo>
                  <a:pt x="1965998" y="169725"/>
                  <a:pt x="1973318" y="177045"/>
                  <a:pt x="1982348" y="177045"/>
                </a:cubicBezTo>
                <a:lnTo>
                  <a:pt x="2047745" y="177045"/>
                </a:lnTo>
                <a:cubicBezTo>
                  <a:pt x="2056775" y="177045"/>
                  <a:pt x="2064095" y="169725"/>
                  <a:pt x="2064095" y="160695"/>
                </a:cubicBezTo>
                <a:lnTo>
                  <a:pt x="2064095" y="43583"/>
                </a:lnTo>
                <a:cubicBezTo>
                  <a:pt x="2064095" y="34553"/>
                  <a:pt x="2056775" y="27233"/>
                  <a:pt x="2047745" y="27233"/>
                </a:cubicBezTo>
                <a:close/>
                <a:moveTo>
                  <a:pt x="1856681" y="27233"/>
                </a:moveTo>
                <a:cubicBezTo>
                  <a:pt x="1847651" y="27233"/>
                  <a:pt x="1840331" y="34553"/>
                  <a:pt x="1840331" y="43583"/>
                </a:cubicBezTo>
                <a:lnTo>
                  <a:pt x="1840331" y="160695"/>
                </a:lnTo>
                <a:cubicBezTo>
                  <a:pt x="1840331" y="169725"/>
                  <a:pt x="1847651" y="177045"/>
                  <a:pt x="1856681" y="177045"/>
                </a:cubicBezTo>
                <a:lnTo>
                  <a:pt x="1922079" y="177045"/>
                </a:lnTo>
                <a:cubicBezTo>
                  <a:pt x="1931109" y="177045"/>
                  <a:pt x="1938429" y="169725"/>
                  <a:pt x="1938429" y="160695"/>
                </a:cubicBezTo>
                <a:lnTo>
                  <a:pt x="1938429" y="43583"/>
                </a:lnTo>
                <a:cubicBezTo>
                  <a:pt x="1938429" y="34553"/>
                  <a:pt x="1931109" y="27233"/>
                  <a:pt x="1922079" y="27233"/>
                </a:cubicBezTo>
                <a:close/>
                <a:moveTo>
                  <a:pt x="1731015" y="27233"/>
                </a:moveTo>
                <a:cubicBezTo>
                  <a:pt x="1721984" y="27233"/>
                  <a:pt x="1714665" y="34553"/>
                  <a:pt x="1714665" y="43583"/>
                </a:cubicBezTo>
                <a:lnTo>
                  <a:pt x="1714665" y="160695"/>
                </a:lnTo>
                <a:cubicBezTo>
                  <a:pt x="1714665" y="169725"/>
                  <a:pt x="1721984" y="177045"/>
                  <a:pt x="1731015" y="177045"/>
                </a:cubicBezTo>
                <a:lnTo>
                  <a:pt x="1796412" y="177045"/>
                </a:lnTo>
                <a:cubicBezTo>
                  <a:pt x="1805442" y="177045"/>
                  <a:pt x="1812762" y="169725"/>
                  <a:pt x="1812762" y="160695"/>
                </a:cubicBezTo>
                <a:lnTo>
                  <a:pt x="1812762" y="43583"/>
                </a:lnTo>
                <a:cubicBezTo>
                  <a:pt x="1812762" y="34553"/>
                  <a:pt x="1805442" y="27233"/>
                  <a:pt x="1796412" y="27233"/>
                </a:cubicBezTo>
                <a:close/>
                <a:moveTo>
                  <a:pt x="1605348" y="27233"/>
                </a:moveTo>
                <a:cubicBezTo>
                  <a:pt x="1596318" y="27233"/>
                  <a:pt x="1588999" y="34553"/>
                  <a:pt x="1588999" y="43583"/>
                </a:cubicBezTo>
                <a:lnTo>
                  <a:pt x="1588999" y="160695"/>
                </a:lnTo>
                <a:cubicBezTo>
                  <a:pt x="1588999" y="169725"/>
                  <a:pt x="1596318" y="177045"/>
                  <a:pt x="1605348" y="177045"/>
                </a:cubicBezTo>
                <a:lnTo>
                  <a:pt x="1670746" y="177045"/>
                </a:lnTo>
                <a:cubicBezTo>
                  <a:pt x="1679776" y="177045"/>
                  <a:pt x="1687096" y="169725"/>
                  <a:pt x="1687096" y="160695"/>
                </a:cubicBezTo>
                <a:lnTo>
                  <a:pt x="1687096" y="43583"/>
                </a:lnTo>
                <a:cubicBezTo>
                  <a:pt x="1687096" y="34553"/>
                  <a:pt x="1679776" y="27233"/>
                  <a:pt x="1670746" y="27233"/>
                </a:cubicBezTo>
                <a:close/>
                <a:moveTo>
                  <a:pt x="1479681" y="27233"/>
                </a:moveTo>
                <a:cubicBezTo>
                  <a:pt x="1470652" y="27233"/>
                  <a:pt x="1463332" y="34553"/>
                  <a:pt x="1463332" y="43583"/>
                </a:cubicBezTo>
                <a:lnTo>
                  <a:pt x="1463332" y="160695"/>
                </a:lnTo>
                <a:cubicBezTo>
                  <a:pt x="1463332" y="169725"/>
                  <a:pt x="1470652" y="177045"/>
                  <a:pt x="1479681" y="177045"/>
                </a:cubicBezTo>
                <a:lnTo>
                  <a:pt x="1545079" y="177045"/>
                </a:lnTo>
                <a:cubicBezTo>
                  <a:pt x="1554109" y="177045"/>
                  <a:pt x="1561429" y="169725"/>
                  <a:pt x="1561429" y="160695"/>
                </a:cubicBezTo>
                <a:lnTo>
                  <a:pt x="1561429" y="43583"/>
                </a:lnTo>
                <a:cubicBezTo>
                  <a:pt x="1561429" y="34553"/>
                  <a:pt x="1554109" y="27233"/>
                  <a:pt x="1545079" y="27233"/>
                </a:cubicBezTo>
                <a:close/>
                <a:moveTo>
                  <a:pt x="1354015" y="27233"/>
                </a:moveTo>
                <a:cubicBezTo>
                  <a:pt x="1344985" y="27233"/>
                  <a:pt x="1337664" y="34553"/>
                  <a:pt x="1337664" y="43583"/>
                </a:cubicBezTo>
                <a:lnTo>
                  <a:pt x="1337664" y="160695"/>
                </a:lnTo>
                <a:cubicBezTo>
                  <a:pt x="1337664" y="169725"/>
                  <a:pt x="1344985" y="177045"/>
                  <a:pt x="1354015" y="177045"/>
                </a:cubicBezTo>
                <a:lnTo>
                  <a:pt x="1419412" y="177045"/>
                </a:lnTo>
                <a:cubicBezTo>
                  <a:pt x="1428442" y="177045"/>
                  <a:pt x="1435762" y="169725"/>
                  <a:pt x="1435762" y="160695"/>
                </a:cubicBezTo>
                <a:lnTo>
                  <a:pt x="1435762" y="43583"/>
                </a:lnTo>
                <a:cubicBezTo>
                  <a:pt x="1435762" y="34553"/>
                  <a:pt x="1428442" y="27233"/>
                  <a:pt x="1419412" y="27233"/>
                </a:cubicBezTo>
                <a:close/>
                <a:moveTo>
                  <a:pt x="1228348" y="27233"/>
                </a:moveTo>
                <a:cubicBezTo>
                  <a:pt x="1219318" y="27233"/>
                  <a:pt x="1211998" y="34553"/>
                  <a:pt x="1211998" y="43583"/>
                </a:cubicBezTo>
                <a:lnTo>
                  <a:pt x="1211998" y="160695"/>
                </a:lnTo>
                <a:cubicBezTo>
                  <a:pt x="1211998" y="169725"/>
                  <a:pt x="1219318" y="177045"/>
                  <a:pt x="1228348" y="177045"/>
                </a:cubicBezTo>
                <a:lnTo>
                  <a:pt x="1293746" y="177045"/>
                </a:lnTo>
                <a:cubicBezTo>
                  <a:pt x="1302775" y="177045"/>
                  <a:pt x="1310096" y="169725"/>
                  <a:pt x="1310096" y="160695"/>
                </a:cubicBezTo>
                <a:lnTo>
                  <a:pt x="1310096" y="43583"/>
                </a:lnTo>
                <a:cubicBezTo>
                  <a:pt x="1310096" y="34553"/>
                  <a:pt x="1302775" y="27233"/>
                  <a:pt x="1293746" y="27233"/>
                </a:cubicBezTo>
                <a:close/>
                <a:moveTo>
                  <a:pt x="1102681" y="27233"/>
                </a:moveTo>
                <a:cubicBezTo>
                  <a:pt x="1093652" y="27233"/>
                  <a:pt x="1086331" y="34553"/>
                  <a:pt x="1086331" y="43583"/>
                </a:cubicBezTo>
                <a:lnTo>
                  <a:pt x="1086331" y="160695"/>
                </a:lnTo>
                <a:cubicBezTo>
                  <a:pt x="1086331" y="169725"/>
                  <a:pt x="1093652" y="177045"/>
                  <a:pt x="1102681" y="177045"/>
                </a:cubicBezTo>
                <a:lnTo>
                  <a:pt x="1168079" y="177045"/>
                </a:lnTo>
                <a:cubicBezTo>
                  <a:pt x="1177109" y="177045"/>
                  <a:pt x="1184429" y="169725"/>
                  <a:pt x="1184429" y="160695"/>
                </a:cubicBezTo>
                <a:lnTo>
                  <a:pt x="1184429" y="43583"/>
                </a:lnTo>
                <a:cubicBezTo>
                  <a:pt x="1184429" y="34553"/>
                  <a:pt x="1177109" y="27233"/>
                  <a:pt x="1168079" y="27233"/>
                </a:cubicBezTo>
                <a:close/>
                <a:moveTo>
                  <a:pt x="977014" y="27233"/>
                </a:moveTo>
                <a:cubicBezTo>
                  <a:pt x="967984" y="27233"/>
                  <a:pt x="960665" y="34553"/>
                  <a:pt x="960665" y="43583"/>
                </a:cubicBezTo>
                <a:lnTo>
                  <a:pt x="960665" y="160695"/>
                </a:lnTo>
                <a:cubicBezTo>
                  <a:pt x="960665" y="169725"/>
                  <a:pt x="967984" y="177045"/>
                  <a:pt x="977014" y="177045"/>
                </a:cubicBezTo>
                <a:lnTo>
                  <a:pt x="1042412" y="177045"/>
                </a:lnTo>
                <a:cubicBezTo>
                  <a:pt x="1051442" y="177045"/>
                  <a:pt x="1058763" y="169725"/>
                  <a:pt x="1058763" y="160695"/>
                </a:cubicBezTo>
                <a:lnTo>
                  <a:pt x="1058763" y="43583"/>
                </a:lnTo>
                <a:cubicBezTo>
                  <a:pt x="1058763" y="34553"/>
                  <a:pt x="1051442" y="27233"/>
                  <a:pt x="1042412" y="27233"/>
                </a:cubicBezTo>
                <a:close/>
                <a:moveTo>
                  <a:pt x="851348" y="27233"/>
                </a:moveTo>
                <a:cubicBezTo>
                  <a:pt x="842318" y="27233"/>
                  <a:pt x="834998" y="34553"/>
                  <a:pt x="834998" y="43583"/>
                </a:cubicBezTo>
                <a:lnTo>
                  <a:pt x="834998" y="160695"/>
                </a:lnTo>
                <a:cubicBezTo>
                  <a:pt x="834998" y="169725"/>
                  <a:pt x="842318" y="177045"/>
                  <a:pt x="851348" y="177045"/>
                </a:cubicBezTo>
                <a:lnTo>
                  <a:pt x="916745" y="177045"/>
                </a:lnTo>
                <a:cubicBezTo>
                  <a:pt x="925775" y="177045"/>
                  <a:pt x="933095" y="169725"/>
                  <a:pt x="933095" y="160695"/>
                </a:cubicBezTo>
                <a:lnTo>
                  <a:pt x="933095" y="43583"/>
                </a:lnTo>
                <a:cubicBezTo>
                  <a:pt x="933095" y="34553"/>
                  <a:pt x="925775" y="27233"/>
                  <a:pt x="916745" y="27233"/>
                </a:cubicBezTo>
                <a:close/>
                <a:moveTo>
                  <a:pt x="725681" y="27233"/>
                </a:moveTo>
                <a:cubicBezTo>
                  <a:pt x="716651" y="27233"/>
                  <a:pt x="709331" y="34553"/>
                  <a:pt x="709331" y="43583"/>
                </a:cubicBezTo>
                <a:lnTo>
                  <a:pt x="709331" y="160695"/>
                </a:lnTo>
                <a:cubicBezTo>
                  <a:pt x="709331" y="169725"/>
                  <a:pt x="716651" y="177045"/>
                  <a:pt x="725681" y="177045"/>
                </a:cubicBezTo>
                <a:lnTo>
                  <a:pt x="791079" y="177045"/>
                </a:lnTo>
                <a:cubicBezTo>
                  <a:pt x="800109" y="177045"/>
                  <a:pt x="807429" y="169725"/>
                  <a:pt x="807429" y="160695"/>
                </a:cubicBezTo>
                <a:lnTo>
                  <a:pt x="807429" y="43583"/>
                </a:lnTo>
                <a:cubicBezTo>
                  <a:pt x="807429" y="34553"/>
                  <a:pt x="800109" y="27233"/>
                  <a:pt x="791079" y="27233"/>
                </a:cubicBezTo>
                <a:close/>
                <a:moveTo>
                  <a:pt x="600016" y="27233"/>
                </a:moveTo>
                <a:cubicBezTo>
                  <a:pt x="590985" y="27233"/>
                  <a:pt x="583665" y="34553"/>
                  <a:pt x="583665" y="43583"/>
                </a:cubicBezTo>
                <a:lnTo>
                  <a:pt x="583665" y="160695"/>
                </a:lnTo>
                <a:cubicBezTo>
                  <a:pt x="583665" y="169725"/>
                  <a:pt x="590985" y="177045"/>
                  <a:pt x="600016" y="177045"/>
                </a:cubicBezTo>
                <a:lnTo>
                  <a:pt x="665412" y="177045"/>
                </a:lnTo>
                <a:cubicBezTo>
                  <a:pt x="674443" y="177045"/>
                  <a:pt x="681763" y="169725"/>
                  <a:pt x="681763" y="160695"/>
                </a:cubicBezTo>
                <a:lnTo>
                  <a:pt x="681763" y="43583"/>
                </a:lnTo>
                <a:cubicBezTo>
                  <a:pt x="681763" y="34553"/>
                  <a:pt x="674443" y="27233"/>
                  <a:pt x="665412" y="27233"/>
                </a:cubicBezTo>
                <a:close/>
                <a:moveTo>
                  <a:pt x="474348" y="27233"/>
                </a:moveTo>
                <a:cubicBezTo>
                  <a:pt x="465318" y="27233"/>
                  <a:pt x="457998" y="34553"/>
                  <a:pt x="457998" y="43583"/>
                </a:cubicBezTo>
                <a:lnTo>
                  <a:pt x="457998" y="160695"/>
                </a:lnTo>
                <a:cubicBezTo>
                  <a:pt x="457998" y="169725"/>
                  <a:pt x="465318" y="177045"/>
                  <a:pt x="474348" y="177045"/>
                </a:cubicBezTo>
                <a:lnTo>
                  <a:pt x="539746" y="177045"/>
                </a:lnTo>
                <a:cubicBezTo>
                  <a:pt x="548776" y="177045"/>
                  <a:pt x="556096" y="169725"/>
                  <a:pt x="556096" y="160695"/>
                </a:cubicBezTo>
                <a:lnTo>
                  <a:pt x="556096" y="43583"/>
                </a:lnTo>
                <a:cubicBezTo>
                  <a:pt x="556096" y="34553"/>
                  <a:pt x="548776" y="27233"/>
                  <a:pt x="539746" y="27233"/>
                </a:cubicBezTo>
                <a:close/>
                <a:moveTo>
                  <a:pt x="348681" y="27233"/>
                </a:moveTo>
                <a:cubicBezTo>
                  <a:pt x="339652" y="27233"/>
                  <a:pt x="332332" y="34553"/>
                  <a:pt x="332332" y="43583"/>
                </a:cubicBezTo>
                <a:lnTo>
                  <a:pt x="332332" y="160695"/>
                </a:lnTo>
                <a:cubicBezTo>
                  <a:pt x="332332" y="169725"/>
                  <a:pt x="339652" y="177045"/>
                  <a:pt x="348681" y="177045"/>
                </a:cubicBezTo>
                <a:lnTo>
                  <a:pt x="414080" y="177045"/>
                </a:lnTo>
                <a:cubicBezTo>
                  <a:pt x="423109" y="177045"/>
                  <a:pt x="430429" y="169725"/>
                  <a:pt x="430429" y="160695"/>
                </a:cubicBezTo>
                <a:lnTo>
                  <a:pt x="430429" y="43583"/>
                </a:lnTo>
                <a:cubicBezTo>
                  <a:pt x="430429" y="34553"/>
                  <a:pt x="423109" y="27233"/>
                  <a:pt x="414080" y="27233"/>
                </a:cubicBezTo>
                <a:close/>
                <a:moveTo>
                  <a:pt x="223015" y="27233"/>
                </a:moveTo>
                <a:cubicBezTo>
                  <a:pt x="213985" y="27233"/>
                  <a:pt x="206665" y="34553"/>
                  <a:pt x="206665" y="43583"/>
                </a:cubicBezTo>
                <a:lnTo>
                  <a:pt x="206665" y="160695"/>
                </a:lnTo>
                <a:cubicBezTo>
                  <a:pt x="206665" y="169725"/>
                  <a:pt x="213985" y="177045"/>
                  <a:pt x="223015" y="177045"/>
                </a:cubicBezTo>
                <a:lnTo>
                  <a:pt x="288412" y="177045"/>
                </a:lnTo>
                <a:cubicBezTo>
                  <a:pt x="297442" y="177045"/>
                  <a:pt x="304762" y="169725"/>
                  <a:pt x="304762" y="160695"/>
                </a:cubicBezTo>
                <a:lnTo>
                  <a:pt x="304762" y="43583"/>
                </a:lnTo>
                <a:cubicBezTo>
                  <a:pt x="304762" y="34553"/>
                  <a:pt x="297442" y="27233"/>
                  <a:pt x="288412" y="27233"/>
                </a:cubicBezTo>
                <a:close/>
                <a:moveTo>
                  <a:pt x="97349" y="27233"/>
                </a:moveTo>
                <a:cubicBezTo>
                  <a:pt x="88318" y="27233"/>
                  <a:pt x="80998" y="34553"/>
                  <a:pt x="80998" y="43583"/>
                </a:cubicBezTo>
                <a:lnTo>
                  <a:pt x="80998" y="160695"/>
                </a:lnTo>
                <a:cubicBezTo>
                  <a:pt x="80998" y="169725"/>
                  <a:pt x="88318" y="177045"/>
                  <a:pt x="97349" y="177045"/>
                </a:cubicBezTo>
                <a:lnTo>
                  <a:pt x="162746" y="177045"/>
                </a:lnTo>
                <a:cubicBezTo>
                  <a:pt x="171776" y="177045"/>
                  <a:pt x="179096" y="169725"/>
                  <a:pt x="179096" y="160695"/>
                </a:cubicBezTo>
                <a:lnTo>
                  <a:pt x="179096" y="43583"/>
                </a:lnTo>
                <a:cubicBezTo>
                  <a:pt x="179096" y="34553"/>
                  <a:pt x="171776" y="27233"/>
                  <a:pt x="162746" y="27233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27233"/>
                </a:lnTo>
                <a:lnTo>
                  <a:pt x="17071235" y="27233"/>
                </a:lnTo>
                <a:cubicBezTo>
                  <a:pt x="17062203" y="27233"/>
                  <a:pt x="17054885" y="34553"/>
                  <a:pt x="17054885" y="43583"/>
                </a:cubicBezTo>
                <a:lnTo>
                  <a:pt x="17054885" y="160695"/>
                </a:lnTo>
                <a:cubicBezTo>
                  <a:pt x="17054885" y="169725"/>
                  <a:pt x="17062203" y="177045"/>
                  <a:pt x="17071235" y="177045"/>
                </a:cubicBezTo>
                <a:lnTo>
                  <a:pt x="17101899" y="177045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77045"/>
                </a:lnTo>
                <a:lnTo>
                  <a:pt x="12863971" y="177045"/>
                </a:lnTo>
                <a:cubicBezTo>
                  <a:pt x="12873001" y="177045"/>
                  <a:pt x="12880321" y="169725"/>
                  <a:pt x="12880321" y="160695"/>
                </a:cubicBezTo>
                <a:lnTo>
                  <a:pt x="12880321" y="43583"/>
                </a:lnTo>
                <a:cubicBezTo>
                  <a:pt x="12880321" y="34553"/>
                  <a:pt x="12873001" y="27233"/>
                  <a:pt x="12863971" y="27233"/>
                </a:cubicBezTo>
                <a:lnTo>
                  <a:pt x="12826893" y="27233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27233"/>
                </a:lnTo>
                <a:lnTo>
                  <a:pt x="12795291" y="27233"/>
                </a:lnTo>
                <a:cubicBezTo>
                  <a:pt x="12786261" y="27233"/>
                  <a:pt x="12778941" y="34553"/>
                  <a:pt x="12778941" y="43583"/>
                </a:cubicBezTo>
                <a:lnTo>
                  <a:pt x="12778941" y="160695"/>
                </a:lnTo>
                <a:cubicBezTo>
                  <a:pt x="12778941" y="169725"/>
                  <a:pt x="12786261" y="177045"/>
                  <a:pt x="12795291" y="177045"/>
                </a:cubicBezTo>
                <a:lnTo>
                  <a:pt x="12825957" y="177045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77045"/>
                </a:lnTo>
                <a:lnTo>
                  <a:pt x="4313022" y="177045"/>
                </a:lnTo>
                <a:cubicBezTo>
                  <a:pt x="4322051" y="177045"/>
                  <a:pt x="4329371" y="169725"/>
                  <a:pt x="4329371" y="160695"/>
                </a:cubicBezTo>
                <a:lnTo>
                  <a:pt x="4329371" y="43583"/>
                </a:lnTo>
                <a:cubicBezTo>
                  <a:pt x="4329371" y="34553"/>
                  <a:pt x="4322051" y="27233"/>
                  <a:pt x="4313022" y="27233"/>
                </a:cubicBezTo>
                <a:lnTo>
                  <a:pt x="4275943" y="27233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27233"/>
                </a:lnTo>
                <a:lnTo>
                  <a:pt x="4244341" y="27233"/>
                </a:lnTo>
                <a:cubicBezTo>
                  <a:pt x="4235311" y="27233"/>
                  <a:pt x="4227991" y="34553"/>
                  <a:pt x="4227991" y="43583"/>
                </a:cubicBezTo>
                <a:lnTo>
                  <a:pt x="4227991" y="160695"/>
                </a:lnTo>
                <a:cubicBezTo>
                  <a:pt x="4227991" y="169725"/>
                  <a:pt x="4235311" y="177045"/>
                  <a:pt x="4244341" y="177045"/>
                </a:cubicBezTo>
                <a:lnTo>
                  <a:pt x="4275008" y="177045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77045"/>
                </a:lnTo>
                <a:lnTo>
                  <a:pt x="37079" y="177045"/>
                </a:lnTo>
                <a:cubicBezTo>
                  <a:pt x="46109" y="177045"/>
                  <a:pt x="53429" y="169725"/>
                  <a:pt x="53429" y="160695"/>
                </a:cubicBezTo>
                <a:lnTo>
                  <a:pt x="53429" y="43583"/>
                </a:lnTo>
                <a:cubicBezTo>
                  <a:pt x="53429" y="34553"/>
                  <a:pt x="46109" y="27233"/>
                  <a:pt x="37079" y="27233"/>
                </a:cubicBezTo>
                <a:lnTo>
                  <a:pt x="0" y="2723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DE4D8B47-72C4-D88C-3800-7D8A9A4A244A}"/>
              </a:ext>
            </a:extLst>
          </p:cNvPr>
          <p:cNvSpPr/>
          <p:nvPr/>
        </p:nvSpPr>
        <p:spPr bwMode="auto">
          <a:xfrm>
            <a:off x="677526" y="5039346"/>
            <a:ext cx="8580774" cy="106655"/>
          </a:xfrm>
          <a:custGeom>
            <a:avLst/>
            <a:gdLst>
              <a:gd name="connsiteX0" fmla="*/ 16918639 w 17101899"/>
              <a:gd name="connsiteY0" fmla="*/ 27233 h 204277"/>
              <a:gd name="connsiteX1" fmla="*/ 16902287 w 17101899"/>
              <a:gd name="connsiteY1" fmla="*/ 43583 h 204277"/>
              <a:gd name="connsiteX2" fmla="*/ 16902287 w 17101899"/>
              <a:gd name="connsiteY2" fmla="*/ 160695 h 204277"/>
              <a:gd name="connsiteX3" fmla="*/ 16918639 w 17101899"/>
              <a:gd name="connsiteY3" fmla="*/ 177045 h 204277"/>
              <a:gd name="connsiteX4" fmla="*/ 16984035 w 17101899"/>
              <a:gd name="connsiteY4" fmla="*/ 177045 h 204277"/>
              <a:gd name="connsiteX5" fmla="*/ 17000387 w 17101899"/>
              <a:gd name="connsiteY5" fmla="*/ 160695 h 204277"/>
              <a:gd name="connsiteX6" fmla="*/ 17000387 w 17101899"/>
              <a:gd name="connsiteY6" fmla="*/ 43583 h 204277"/>
              <a:gd name="connsiteX7" fmla="*/ 16984035 w 17101899"/>
              <a:gd name="connsiteY7" fmla="*/ 27233 h 204277"/>
              <a:gd name="connsiteX8" fmla="*/ 16766043 w 17101899"/>
              <a:gd name="connsiteY8" fmla="*/ 27233 h 204277"/>
              <a:gd name="connsiteX9" fmla="*/ 16749693 w 17101899"/>
              <a:gd name="connsiteY9" fmla="*/ 43583 h 204277"/>
              <a:gd name="connsiteX10" fmla="*/ 16749693 w 17101899"/>
              <a:gd name="connsiteY10" fmla="*/ 160695 h 204277"/>
              <a:gd name="connsiteX11" fmla="*/ 16766043 w 17101899"/>
              <a:gd name="connsiteY11" fmla="*/ 177045 h 204277"/>
              <a:gd name="connsiteX12" fmla="*/ 16831441 w 17101899"/>
              <a:gd name="connsiteY12" fmla="*/ 177045 h 204277"/>
              <a:gd name="connsiteX13" fmla="*/ 16847791 w 17101899"/>
              <a:gd name="connsiteY13" fmla="*/ 160695 h 204277"/>
              <a:gd name="connsiteX14" fmla="*/ 16847791 w 17101899"/>
              <a:gd name="connsiteY14" fmla="*/ 43583 h 204277"/>
              <a:gd name="connsiteX15" fmla="*/ 16831441 w 17101899"/>
              <a:gd name="connsiteY15" fmla="*/ 27233 h 204277"/>
              <a:gd name="connsiteX16" fmla="*/ 16613447 w 17101899"/>
              <a:gd name="connsiteY16" fmla="*/ 27233 h 204277"/>
              <a:gd name="connsiteX17" fmla="*/ 16597099 w 17101899"/>
              <a:gd name="connsiteY17" fmla="*/ 43583 h 204277"/>
              <a:gd name="connsiteX18" fmla="*/ 16597099 w 17101899"/>
              <a:gd name="connsiteY18" fmla="*/ 160695 h 204277"/>
              <a:gd name="connsiteX19" fmla="*/ 16613447 w 17101899"/>
              <a:gd name="connsiteY19" fmla="*/ 177045 h 204277"/>
              <a:gd name="connsiteX20" fmla="*/ 16678847 w 17101899"/>
              <a:gd name="connsiteY20" fmla="*/ 177045 h 204277"/>
              <a:gd name="connsiteX21" fmla="*/ 16695195 w 17101899"/>
              <a:gd name="connsiteY21" fmla="*/ 160695 h 204277"/>
              <a:gd name="connsiteX22" fmla="*/ 16695195 w 17101899"/>
              <a:gd name="connsiteY22" fmla="*/ 43583 h 204277"/>
              <a:gd name="connsiteX23" fmla="*/ 16678847 w 17101899"/>
              <a:gd name="connsiteY23" fmla="*/ 27233 h 204277"/>
              <a:gd name="connsiteX24" fmla="*/ 16460853 w 17101899"/>
              <a:gd name="connsiteY24" fmla="*/ 27233 h 204277"/>
              <a:gd name="connsiteX25" fmla="*/ 16444503 w 17101899"/>
              <a:gd name="connsiteY25" fmla="*/ 43583 h 204277"/>
              <a:gd name="connsiteX26" fmla="*/ 16444503 w 17101899"/>
              <a:gd name="connsiteY26" fmla="*/ 160695 h 204277"/>
              <a:gd name="connsiteX27" fmla="*/ 16460853 w 17101899"/>
              <a:gd name="connsiteY27" fmla="*/ 177045 h 204277"/>
              <a:gd name="connsiteX28" fmla="*/ 16526251 w 17101899"/>
              <a:gd name="connsiteY28" fmla="*/ 177045 h 204277"/>
              <a:gd name="connsiteX29" fmla="*/ 16542601 w 17101899"/>
              <a:gd name="connsiteY29" fmla="*/ 160695 h 204277"/>
              <a:gd name="connsiteX30" fmla="*/ 16542601 w 17101899"/>
              <a:gd name="connsiteY30" fmla="*/ 43583 h 204277"/>
              <a:gd name="connsiteX31" fmla="*/ 16526251 w 17101899"/>
              <a:gd name="connsiteY31" fmla="*/ 27233 h 204277"/>
              <a:gd name="connsiteX32" fmla="*/ 16308259 w 17101899"/>
              <a:gd name="connsiteY32" fmla="*/ 27233 h 204277"/>
              <a:gd name="connsiteX33" fmla="*/ 16291907 w 17101899"/>
              <a:gd name="connsiteY33" fmla="*/ 43583 h 204277"/>
              <a:gd name="connsiteX34" fmla="*/ 16291907 w 17101899"/>
              <a:gd name="connsiteY34" fmla="*/ 160695 h 204277"/>
              <a:gd name="connsiteX35" fmla="*/ 16308259 w 17101899"/>
              <a:gd name="connsiteY35" fmla="*/ 177045 h 204277"/>
              <a:gd name="connsiteX36" fmla="*/ 16373655 w 17101899"/>
              <a:gd name="connsiteY36" fmla="*/ 177045 h 204277"/>
              <a:gd name="connsiteX37" fmla="*/ 16390007 w 17101899"/>
              <a:gd name="connsiteY37" fmla="*/ 160695 h 204277"/>
              <a:gd name="connsiteX38" fmla="*/ 16390007 w 17101899"/>
              <a:gd name="connsiteY38" fmla="*/ 43583 h 204277"/>
              <a:gd name="connsiteX39" fmla="*/ 16373655 w 17101899"/>
              <a:gd name="connsiteY39" fmla="*/ 27233 h 204277"/>
              <a:gd name="connsiteX40" fmla="*/ 16155663 w 17101899"/>
              <a:gd name="connsiteY40" fmla="*/ 27233 h 204277"/>
              <a:gd name="connsiteX41" fmla="*/ 16139313 w 17101899"/>
              <a:gd name="connsiteY41" fmla="*/ 43583 h 204277"/>
              <a:gd name="connsiteX42" fmla="*/ 16139313 w 17101899"/>
              <a:gd name="connsiteY42" fmla="*/ 160695 h 204277"/>
              <a:gd name="connsiteX43" fmla="*/ 16155663 w 17101899"/>
              <a:gd name="connsiteY43" fmla="*/ 177045 h 204277"/>
              <a:gd name="connsiteX44" fmla="*/ 16221061 w 17101899"/>
              <a:gd name="connsiteY44" fmla="*/ 177045 h 204277"/>
              <a:gd name="connsiteX45" fmla="*/ 16237411 w 17101899"/>
              <a:gd name="connsiteY45" fmla="*/ 160695 h 204277"/>
              <a:gd name="connsiteX46" fmla="*/ 16237411 w 17101899"/>
              <a:gd name="connsiteY46" fmla="*/ 43583 h 204277"/>
              <a:gd name="connsiteX47" fmla="*/ 16221061 w 17101899"/>
              <a:gd name="connsiteY47" fmla="*/ 27233 h 204277"/>
              <a:gd name="connsiteX48" fmla="*/ 16003068 w 17101899"/>
              <a:gd name="connsiteY48" fmla="*/ 27233 h 204277"/>
              <a:gd name="connsiteX49" fmla="*/ 15986718 w 17101899"/>
              <a:gd name="connsiteY49" fmla="*/ 43583 h 204277"/>
              <a:gd name="connsiteX50" fmla="*/ 15986718 w 17101899"/>
              <a:gd name="connsiteY50" fmla="*/ 160695 h 204277"/>
              <a:gd name="connsiteX51" fmla="*/ 16003068 w 17101899"/>
              <a:gd name="connsiteY51" fmla="*/ 177045 h 204277"/>
              <a:gd name="connsiteX52" fmla="*/ 16068466 w 17101899"/>
              <a:gd name="connsiteY52" fmla="*/ 177045 h 204277"/>
              <a:gd name="connsiteX53" fmla="*/ 16084816 w 17101899"/>
              <a:gd name="connsiteY53" fmla="*/ 160695 h 204277"/>
              <a:gd name="connsiteX54" fmla="*/ 16084816 w 17101899"/>
              <a:gd name="connsiteY54" fmla="*/ 43583 h 204277"/>
              <a:gd name="connsiteX55" fmla="*/ 16068466 w 17101899"/>
              <a:gd name="connsiteY55" fmla="*/ 27233 h 204277"/>
              <a:gd name="connsiteX56" fmla="*/ 15850473 w 17101899"/>
              <a:gd name="connsiteY56" fmla="*/ 27233 h 204277"/>
              <a:gd name="connsiteX57" fmla="*/ 15834123 w 17101899"/>
              <a:gd name="connsiteY57" fmla="*/ 43583 h 204277"/>
              <a:gd name="connsiteX58" fmla="*/ 15834123 w 17101899"/>
              <a:gd name="connsiteY58" fmla="*/ 160695 h 204277"/>
              <a:gd name="connsiteX59" fmla="*/ 15850473 w 17101899"/>
              <a:gd name="connsiteY59" fmla="*/ 177045 h 204277"/>
              <a:gd name="connsiteX60" fmla="*/ 15915871 w 17101899"/>
              <a:gd name="connsiteY60" fmla="*/ 177045 h 204277"/>
              <a:gd name="connsiteX61" fmla="*/ 15932221 w 17101899"/>
              <a:gd name="connsiteY61" fmla="*/ 160695 h 204277"/>
              <a:gd name="connsiteX62" fmla="*/ 15932221 w 17101899"/>
              <a:gd name="connsiteY62" fmla="*/ 43583 h 204277"/>
              <a:gd name="connsiteX63" fmla="*/ 15915871 w 17101899"/>
              <a:gd name="connsiteY63" fmla="*/ 27233 h 204277"/>
              <a:gd name="connsiteX64" fmla="*/ 15697878 w 17101899"/>
              <a:gd name="connsiteY64" fmla="*/ 27233 h 204277"/>
              <a:gd name="connsiteX65" fmla="*/ 15681528 w 17101899"/>
              <a:gd name="connsiteY65" fmla="*/ 43583 h 204277"/>
              <a:gd name="connsiteX66" fmla="*/ 15681528 w 17101899"/>
              <a:gd name="connsiteY66" fmla="*/ 160695 h 204277"/>
              <a:gd name="connsiteX67" fmla="*/ 15697878 w 17101899"/>
              <a:gd name="connsiteY67" fmla="*/ 177045 h 204277"/>
              <a:gd name="connsiteX68" fmla="*/ 15763275 w 17101899"/>
              <a:gd name="connsiteY68" fmla="*/ 177045 h 204277"/>
              <a:gd name="connsiteX69" fmla="*/ 15779626 w 17101899"/>
              <a:gd name="connsiteY69" fmla="*/ 160695 h 204277"/>
              <a:gd name="connsiteX70" fmla="*/ 15779626 w 17101899"/>
              <a:gd name="connsiteY70" fmla="*/ 43583 h 204277"/>
              <a:gd name="connsiteX71" fmla="*/ 15763275 w 17101899"/>
              <a:gd name="connsiteY71" fmla="*/ 27233 h 204277"/>
              <a:gd name="connsiteX72" fmla="*/ 15545283 w 17101899"/>
              <a:gd name="connsiteY72" fmla="*/ 27233 h 204277"/>
              <a:gd name="connsiteX73" fmla="*/ 15528933 w 17101899"/>
              <a:gd name="connsiteY73" fmla="*/ 43583 h 204277"/>
              <a:gd name="connsiteX74" fmla="*/ 15528933 w 17101899"/>
              <a:gd name="connsiteY74" fmla="*/ 160695 h 204277"/>
              <a:gd name="connsiteX75" fmla="*/ 15545283 w 17101899"/>
              <a:gd name="connsiteY75" fmla="*/ 177045 h 204277"/>
              <a:gd name="connsiteX76" fmla="*/ 15610681 w 17101899"/>
              <a:gd name="connsiteY76" fmla="*/ 177045 h 204277"/>
              <a:gd name="connsiteX77" fmla="*/ 15627031 w 17101899"/>
              <a:gd name="connsiteY77" fmla="*/ 160695 h 204277"/>
              <a:gd name="connsiteX78" fmla="*/ 15627031 w 17101899"/>
              <a:gd name="connsiteY78" fmla="*/ 43583 h 204277"/>
              <a:gd name="connsiteX79" fmla="*/ 15610681 w 17101899"/>
              <a:gd name="connsiteY79" fmla="*/ 27233 h 204277"/>
              <a:gd name="connsiteX80" fmla="*/ 15392688 w 17101899"/>
              <a:gd name="connsiteY80" fmla="*/ 27233 h 204277"/>
              <a:gd name="connsiteX81" fmla="*/ 15376338 w 17101899"/>
              <a:gd name="connsiteY81" fmla="*/ 43583 h 204277"/>
              <a:gd name="connsiteX82" fmla="*/ 15376338 w 17101899"/>
              <a:gd name="connsiteY82" fmla="*/ 160695 h 204277"/>
              <a:gd name="connsiteX83" fmla="*/ 15392688 w 17101899"/>
              <a:gd name="connsiteY83" fmla="*/ 177045 h 204277"/>
              <a:gd name="connsiteX84" fmla="*/ 15458085 w 17101899"/>
              <a:gd name="connsiteY84" fmla="*/ 177045 h 204277"/>
              <a:gd name="connsiteX85" fmla="*/ 15474436 w 17101899"/>
              <a:gd name="connsiteY85" fmla="*/ 160695 h 204277"/>
              <a:gd name="connsiteX86" fmla="*/ 15474436 w 17101899"/>
              <a:gd name="connsiteY86" fmla="*/ 43583 h 204277"/>
              <a:gd name="connsiteX87" fmla="*/ 15458085 w 17101899"/>
              <a:gd name="connsiteY87" fmla="*/ 27233 h 204277"/>
              <a:gd name="connsiteX88" fmla="*/ 15240093 w 17101899"/>
              <a:gd name="connsiteY88" fmla="*/ 27233 h 204277"/>
              <a:gd name="connsiteX89" fmla="*/ 15223743 w 17101899"/>
              <a:gd name="connsiteY89" fmla="*/ 43583 h 204277"/>
              <a:gd name="connsiteX90" fmla="*/ 15223743 w 17101899"/>
              <a:gd name="connsiteY90" fmla="*/ 160695 h 204277"/>
              <a:gd name="connsiteX91" fmla="*/ 15240093 w 17101899"/>
              <a:gd name="connsiteY91" fmla="*/ 177045 h 204277"/>
              <a:gd name="connsiteX92" fmla="*/ 15305491 w 17101899"/>
              <a:gd name="connsiteY92" fmla="*/ 177045 h 204277"/>
              <a:gd name="connsiteX93" fmla="*/ 15321841 w 17101899"/>
              <a:gd name="connsiteY93" fmla="*/ 160695 h 204277"/>
              <a:gd name="connsiteX94" fmla="*/ 15321841 w 17101899"/>
              <a:gd name="connsiteY94" fmla="*/ 43583 h 204277"/>
              <a:gd name="connsiteX95" fmla="*/ 15305491 w 17101899"/>
              <a:gd name="connsiteY95" fmla="*/ 27233 h 204277"/>
              <a:gd name="connsiteX96" fmla="*/ 15087498 w 17101899"/>
              <a:gd name="connsiteY96" fmla="*/ 27233 h 204277"/>
              <a:gd name="connsiteX97" fmla="*/ 15071148 w 17101899"/>
              <a:gd name="connsiteY97" fmla="*/ 43583 h 204277"/>
              <a:gd name="connsiteX98" fmla="*/ 15071148 w 17101899"/>
              <a:gd name="connsiteY98" fmla="*/ 160695 h 204277"/>
              <a:gd name="connsiteX99" fmla="*/ 15087498 w 17101899"/>
              <a:gd name="connsiteY99" fmla="*/ 177045 h 204277"/>
              <a:gd name="connsiteX100" fmla="*/ 15152895 w 17101899"/>
              <a:gd name="connsiteY100" fmla="*/ 177045 h 204277"/>
              <a:gd name="connsiteX101" fmla="*/ 15169245 w 17101899"/>
              <a:gd name="connsiteY101" fmla="*/ 160695 h 204277"/>
              <a:gd name="connsiteX102" fmla="*/ 15169245 w 17101899"/>
              <a:gd name="connsiteY102" fmla="*/ 43583 h 204277"/>
              <a:gd name="connsiteX103" fmla="*/ 15152895 w 17101899"/>
              <a:gd name="connsiteY103" fmla="*/ 27233 h 204277"/>
              <a:gd name="connsiteX104" fmla="*/ 14934903 w 17101899"/>
              <a:gd name="connsiteY104" fmla="*/ 27233 h 204277"/>
              <a:gd name="connsiteX105" fmla="*/ 14918553 w 17101899"/>
              <a:gd name="connsiteY105" fmla="*/ 43583 h 204277"/>
              <a:gd name="connsiteX106" fmla="*/ 14918553 w 17101899"/>
              <a:gd name="connsiteY106" fmla="*/ 160695 h 204277"/>
              <a:gd name="connsiteX107" fmla="*/ 14934903 w 17101899"/>
              <a:gd name="connsiteY107" fmla="*/ 177045 h 204277"/>
              <a:gd name="connsiteX108" fmla="*/ 15000301 w 17101899"/>
              <a:gd name="connsiteY108" fmla="*/ 177045 h 204277"/>
              <a:gd name="connsiteX109" fmla="*/ 15016651 w 17101899"/>
              <a:gd name="connsiteY109" fmla="*/ 160695 h 204277"/>
              <a:gd name="connsiteX110" fmla="*/ 15016651 w 17101899"/>
              <a:gd name="connsiteY110" fmla="*/ 43583 h 204277"/>
              <a:gd name="connsiteX111" fmla="*/ 15000301 w 17101899"/>
              <a:gd name="connsiteY111" fmla="*/ 27233 h 204277"/>
              <a:gd name="connsiteX112" fmla="*/ 14782308 w 17101899"/>
              <a:gd name="connsiteY112" fmla="*/ 27233 h 204277"/>
              <a:gd name="connsiteX113" fmla="*/ 14765958 w 17101899"/>
              <a:gd name="connsiteY113" fmla="*/ 43583 h 204277"/>
              <a:gd name="connsiteX114" fmla="*/ 14765958 w 17101899"/>
              <a:gd name="connsiteY114" fmla="*/ 160695 h 204277"/>
              <a:gd name="connsiteX115" fmla="*/ 14782308 w 17101899"/>
              <a:gd name="connsiteY115" fmla="*/ 177045 h 204277"/>
              <a:gd name="connsiteX116" fmla="*/ 14847705 w 17101899"/>
              <a:gd name="connsiteY116" fmla="*/ 177045 h 204277"/>
              <a:gd name="connsiteX117" fmla="*/ 14864055 w 17101899"/>
              <a:gd name="connsiteY117" fmla="*/ 160695 h 204277"/>
              <a:gd name="connsiteX118" fmla="*/ 14864055 w 17101899"/>
              <a:gd name="connsiteY118" fmla="*/ 43583 h 204277"/>
              <a:gd name="connsiteX119" fmla="*/ 14847705 w 17101899"/>
              <a:gd name="connsiteY119" fmla="*/ 27233 h 204277"/>
              <a:gd name="connsiteX120" fmla="*/ 14629713 w 17101899"/>
              <a:gd name="connsiteY120" fmla="*/ 27233 h 204277"/>
              <a:gd name="connsiteX121" fmla="*/ 14613363 w 17101899"/>
              <a:gd name="connsiteY121" fmla="*/ 43583 h 204277"/>
              <a:gd name="connsiteX122" fmla="*/ 14613363 w 17101899"/>
              <a:gd name="connsiteY122" fmla="*/ 160695 h 204277"/>
              <a:gd name="connsiteX123" fmla="*/ 14629713 w 17101899"/>
              <a:gd name="connsiteY123" fmla="*/ 177045 h 204277"/>
              <a:gd name="connsiteX124" fmla="*/ 14695111 w 17101899"/>
              <a:gd name="connsiteY124" fmla="*/ 177045 h 204277"/>
              <a:gd name="connsiteX125" fmla="*/ 14711461 w 17101899"/>
              <a:gd name="connsiteY125" fmla="*/ 160695 h 204277"/>
              <a:gd name="connsiteX126" fmla="*/ 14711461 w 17101899"/>
              <a:gd name="connsiteY126" fmla="*/ 43583 h 204277"/>
              <a:gd name="connsiteX127" fmla="*/ 14695111 w 17101899"/>
              <a:gd name="connsiteY127" fmla="*/ 27233 h 204277"/>
              <a:gd name="connsiteX128" fmla="*/ 14477119 w 17101899"/>
              <a:gd name="connsiteY128" fmla="*/ 27233 h 204277"/>
              <a:gd name="connsiteX129" fmla="*/ 14460769 w 17101899"/>
              <a:gd name="connsiteY129" fmla="*/ 43583 h 204277"/>
              <a:gd name="connsiteX130" fmla="*/ 14460769 w 17101899"/>
              <a:gd name="connsiteY130" fmla="*/ 160695 h 204277"/>
              <a:gd name="connsiteX131" fmla="*/ 14477119 w 17101899"/>
              <a:gd name="connsiteY131" fmla="*/ 177045 h 204277"/>
              <a:gd name="connsiteX132" fmla="*/ 14542517 w 17101899"/>
              <a:gd name="connsiteY132" fmla="*/ 177045 h 204277"/>
              <a:gd name="connsiteX133" fmla="*/ 14558865 w 17101899"/>
              <a:gd name="connsiteY133" fmla="*/ 160695 h 204277"/>
              <a:gd name="connsiteX134" fmla="*/ 14558865 w 17101899"/>
              <a:gd name="connsiteY134" fmla="*/ 43583 h 204277"/>
              <a:gd name="connsiteX135" fmla="*/ 14542517 w 17101899"/>
              <a:gd name="connsiteY135" fmla="*/ 27233 h 204277"/>
              <a:gd name="connsiteX136" fmla="*/ 14324523 w 17101899"/>
              <a:gd name="connsiteY136" fmla="*/ 27233 h 204277"/>
              <a:gd name="connsiteX137" fmla="*/ 14308173 w 17101899"/>
              <a:gd name="connsiteY137" fmla="*/ 43583 h 204277"/>
              <a:gd name="connsiteX138" fmla="*/ 14308173 w 17101899"/>
              <a:gd name="connsiteY138" fmla="*/ 160695 h 204277"/>
              <a:gd name="connsiteX139" fmla="*/ 14324523 w 17101899"/>
              <a:gd name="connsiteY139" fmla="*/ 177045 h 204277"/>
              <a:gd name="connsiteX140" fmla="*/ 14389921 w 17101899"/>
              <a:gd name="connsiteY140" fmla="*/ 177045 h 204277"/>
              <a:gd name="connsiteX141" fmla="*/ 14406271 w 17101899"/>
              <a:gd name="connsiteY141" fmla="*/ 160695 h 204277"/>
              <a:gd name="connsiteX142" fmla="*/ 14406271 w 17101899"/>
              <a:gd name="connsiteY142" fmla="*/ 43583 h 204277"/>
              <a:gd name="connsiteX143" fmla="*/ 14389921 w 17101899"/>
              <a:gd name="connsiteY143" fmla="*/ 27233 h 204277"/>
              <a:gd name="connsiteX144" fmla="*/ 14171929 w 17101899"/>
              <a:gd name="connsiteY144" fmla="*/ 27233 h 204277"/>
              <a:gd name="connsiteX145" fmla="*/ 14155579 w 17101899"/>
              <a:gd name="connsiteY145" fmla="*/ 43583 h 204277"/>
              <a:gd name="connsiteX146" fmla="*/ 14155579 w 17101899"/>
              <a:gd name="connsiteY146" fmla="*/ 160695 h 204277"/>
              <a:gd name="connsiteX147" fmla="*/ 14171929 w 17101899"/>
              <a:gd name="connsiteY147" fmla="*/ 177045 h 204277"/>
              <a:gd name="connsiteX148" fmla="*/ 14237326 w 17101899"/>
              <a:gd name="connsiteY148" fmla="*/ 177045 h 204277"/>
              <a:gd name="connsiteX149" fmla="*/ 14253676 w 17101899"/>
              <a:gd name="connsiteY149" fmla="*/ 160695 h 204277"/>
              <a:gd name="connsiteX150" fmla="*/ 14253676 w 17101899"/>
              <a:gd name="connsiteY150" fmla="*/ 43583 h 204277"/>
              <a:gd name="connsiteX151" fmla="*/ 14237326 w 17101899"/>
              <a:gd name="connsiteY151" fmla="*/ 27233 h 204277"/>
              <a:gd name="connsiteX152" fmla="*/ 14019333 w 17101899"/>
              <a:gd name="connsiteY152" fmla="*/ 27233 h 204277"/>
              <a:gd name="connsiteX153" fmla="*/ 14002983 w 17101899"/>
              <a:gd name="connsiteY153" fmla="*/ 43583 h 204277"/>
              <a:gd name="connsiteX154" fmla="*/ 14002983 w 17101899"/>
              <a:gd name="connsiteY154" fmla="*/ 160695 h 204277"/>
              <a:gd name="connsiteX155" fmla="*/ 14019333 w 17101899"/>
              <a:gd name="connsiteY155" fmla="*/ 177045 h 204277"/>
              <a:gd name="connsiteX156" fmla="*/ 14084731 w 17101899"/>
              <a:gd name="connsiteY156" fmla="*/ 177045 h 204277"/>
              <a:gd name="connsiteX157" fmla="*/ 14101081 w 17101899"/>
              <a:gd name="connsiteY157" fmla="*/ 160695 h 204277"/>
              <a:gd name="connsiteX158" fmla="*/ 14101081 w 17101899"/>
              <a:gd name="connsiteY158" fmla="*/ 43583 h 204277"/>
              <a:gd name="connsiteX159" fmla="*/ 14084731 w 17101899"/>
              <a:gd name="connsiteY159" fmla="*/ 27233 h 204277"/>
              <a:gd name="connsiteX160" fmla="*/ 13866739 w 17101899"/>
              <a:gd name="connsiteY160" fmla="*/ 27233 h 204277"/>
              <a:gd name="connsiteX161" fmla="*/ 13850389 w 17101899"/>
              <a:gd name="connsiteY161" fmla="*/ 43583 h 204277"/>
              <a:gd name="connsiteX162" fmla="*/ 13850389 w 17101899"/>
              <a:gd name="connsiteY162" fmla="*/ 160695 h 204277"/>
              <a:gd name="connsiteX163" fmla="*/ 13866739 w 17101899"/>
              <a:gd name="connsiteY163" fmla="*/ 177045 h 204277"/>
              <a:gd name="connsiteX164" fmla="*/ 13932137 w 17101899"/>
              <a:gd name="connsiteY164" fmla="*/ 177045 h 204277"/>
              <a:gd name="connsiteX165" fmla="*/ 13948486 w 17101899"/>
              <a:gd name="connsiteY165" fmla="*/ 160695 h 204277"/>
              <a:gd name="connsiteX166" fmla="*/ 13948486 w 17101899"/>
              <a:gd name="connsiteY166" fmla="*/ 43583 h 204277"/>
              <a:gd name="connsiteX167" fmla="*/ 13932137 w 17101899"/>
              <a:gd name="connsiteY167" fmla="*/ 27233 h 204277"/>
              <a:gd name="connsiteX168" fmla="*/ 13714143 w 17101899"/>
              <a:gd name="connsiteY168" fmla="*/ 27233 h 204277"/>
              <a:gd name="connsiteX169" fmla="*/ 13697793 w 17101899"/>
              <a:gd name="connsiteY169" fmla="*/ 43583 h 204277"/>
              <a:gd name="connsiteX170" fmla="*/ 13697793 w 17101899"/>
              <a:gd name="connsiteY170" fmla="*/ 160695 h 204277"/>
              <a:gd name="connsiteX171" fmla="*/ 13714143 w 17101899"/>
              <a:gd name="connsiteY171" fmla="*/ 177045 h 204277"/>
              <a:gd name="connsiteX172" fmla="*/ 13779541 w 17101899"/>
              <a:gd name="connsiteY172" fmla="*/ 177045 h 204277"/>
              <a:gd name="connsiteX173" fmla="*/ 13795891 w 17101899"/>
              <a:gd name="connsiteY173" fmla="*/ 160695 h 204277"/>
              <a:gd name="connsiteX174" fmla="*/ 13795891 w 17101899"/>
              <a:gd name="connsiteY174" fmla="*/ 43583 h 204277"/>
              <a:gd name="connsiteX175" fmla="*/ 13779541 w 17101899"/>
              <a:gd name="connsiteY175" fmla="*/ 27233 h 204277"/>
              <a:gd name="connsiteX176" fmla="*/ 13561549 w 17101899"/>
              <a:gd name="connsiteY176" fmla="*/ 27233 h 204277"/>
              <a:gd name="connsiteX177" fmla="*/ 13545199 w 17101899"/>
              <a:gd name="connsiteY177" fmla="*/ 43583 h 204277"/>
              <a:gd name="connsiteX178" fmla="*/ 13545199 w 17101899"/>
              <a:gd name="connsiteY178" fmla="*/ 160695 h 204277"/>
              <a:gd name="connsiteX179" fmla="*/ 13561549 w 17101899"/>
              <a:gd name="connsiteY179" fmla="*/ 177045 h 204277"/>
              <a:gd name="connsiteX180" fmla="*/ 13626947 w 17101899"/>
              <a:gd name="connsiteY180" fmla="*/ 177045 h 204277"/>
              <a:gd name="connsiteX181" fmla="*/ 13643296 w 17101899"/>
              <a:gd name="connsiteY181" fmla="*/ 160695 h 204277"/>
              <a:gd name="connsiteX182" fmla="*/ 13643296 w 17101899"/>
              <a:gd name="connsiteY182" fmla="*/ 43583 h 204277"/>
              <a:gd name="connsiteX183" fmla="*/ 13626947 w 17101899"/>
              <a:gd name="connsiteY183" fmla="*/ 27233 h 204277"/>
              <a:gd name="connsiteX184" fmla="*/ 13408954 w 17101899"/>
              <a:gd name="connsiteY184" fmla="*/ 27233 h 204277"/>
              <a:gd name="connsiteX185" fmla="*/ 13392604 w 17101899"/>
              <a:gd name="connsiteY185" fmla="*/ 43583 h 204277"/>
              <a:gd name="connsiteX186" fmla="*/ 13392604 w 17101899"/>
              <a:gd name="connsiteY186" fmla="*/ 160695 h 204277"/>
              <a:gd name="connsiteX187" fmla="*/ 13408954 w 17101899"/>
              <a:gd name="connsiteY187" fmla="*/ 177045 h 204277"/>
              <a:gd name="connsiteX188" fmla="*/ 13474351 w 17101899"/>
              <a:gd name="connsiteY188" fmla="*/ 177045 h 204277"/>
              <a:gd name="connsiteX189" fmla="*/ 13490701 w 17101899"/>
              <a:gd name="connsiteY189" fmla="*/ 160695 h 204277"/>
              <a:gd name="connsiteX190" fmla="*/ 13490701 w 17101899"/>
              <a:gd name="connsiteY190" fmla="*/ 43583 h 204277"/>
              <a:gd name="connsiteX191" fmla="*/ 13474351 w 17101899"/>
              <a:gd name="connsiteY191" fmla="*/ 27233 h 204277"/>
              <a:gd name="connsiteX192" fmla="*/ 13256359 w 17101899"/>
              <a:gd name="connsiteY192" fmla="*/ 27233 h 204277"/>
              <a:gd name="connsiteX193" fmla="*/ 13240009 w 17101899"/>
              <a:gd name="connsiteY193" fmla="*/ 43583 h 204277"/>
              <a:gd name="connsiteX194" fmla="*/ 13240009 w 17101899"/>
              <a:gd name="connsiteY194" fmla="*/ 160695 h 204277"/>
              <a:gd name="connsiteX195" fmla="*/ 13256359 w 17101899"/>
              <a:gd name="connsiteY195" fmla="*/ 177045 h 204277"/>
              <a:gd name="connsiteX196" fmla="*/ 13321757 w 17101899"/>
              <a:gd name="connsiteY196" fmla="*/ 177045 h 204277"/>
              <a:gd name="connsiteX197" fmla="*/ 13338107 w 17101899"/>
              <a:gd name="connsiteY197" fmla="*/ 160695 h 204277"/>
              <a:gd name="connsiteX198" fmla="*/ 13338107 w 17101899"/>
              <a:gd name="connsiteY198" fmla="*/ 43583 h 204277"/>
              <a:gd name="connsiteX199" fmla="*/ 13321757 w 17101899"/>
              <a:gd name="connsiteY199" fmla="*/ 27233 h 204277"/>
              <a:gd name="connsiteX200" fmla="*/ 13103764 w 17101899"/>
              <a:gd name="connsiteY200" fmla="*/ 27233 h 204277"/>
              <a:gd name="connsiteX201" fmla="*/ 13087414 w 17101899"/>
              <a:gd name="connsiteY201" fmla="*/ 43583 h 204277"/>
              <a:gd name="connsiteX202" fmla="*/ 13087414 w 17101899"/>
              <a:gd name="connsiteY202" fmla="*/ 160695 h 204277"/>
              <a:gd name="connsiteX203" fmla="*/ 13103764 w 17101899"/>
              <a:gd name="connsiteY203" fmla="*/ 177045 h 204277"/>
              <a:gd name="connsiteX204" fmla="*/ 13169161 w 17101899"/>
              <a:gd name="connsiteY204" fmla="*/ 177045 h 204277"/>
              <a:gd name="connsiteX205" fmla="*/ 13185511 w 17101899"/>
              <a:gd name="connsiteY205" fmla="*/ 160695 h 204277"/>
              <a:gd name="connsiteX206" fmla="*/ 13185511 w 17101899"/>
              <a:gd name="connsiteY206" fmla="*/ 43583 h 204277"/>
              <a:gd name="connsiteX207" fmla="*/ 13169161 w 17101899"/>
              <a:gd name="connsiteY207" fmla="*/ 27233 h 204277"/>
              <a:gd name="connsiteX208" fmla="*/ 12951168 w 17101899"/>
              <a:gd name="connsiteY208" fmla="*/ 27233 h 204277"/>
              <a:gd name="connsiteX209" fmla="*/ 12934818 w 17101899"/>
              <a:gd name="connsiteY209" fmla="*/ 43583 h 204277"/>
              <a:gd name="connsiteX210" fmla="*/ 12934818 w 17101899"/>
              <a:gd name="connsiteY210" fmla="*/ 160695 h 204277"/>
              <a:gd name="connsiteX211" fmla="*/ 12951168 w 17101899"/>
              <a:gd name="connsiteY211" fmla="*/ 177045 h 204277"/>
              <a:gd name="connsiteX212" fmla="*/ 13016565 w 17101899"/>
              <a:gd name="connsiteY212" fmla="*/ 177045 h 204277"/>
              <a:gd name="connsiteX213" fmla="*/ 13032915 w 17101899"/>
              <a:gd name="connsiteY213" fmla="*/ 160695 h 204277"/>
              <a:gd name="connsiteX214" fmla="*/ 13032915 w 17101899"/>
              <a:gd name="connsiteY214" fmla="*/ 43583 h 204277"/>
              <a:gd name="connsiteX215" fmla="*/ 13016565 w 17101899"/>
              <a:gd name="connsiteY215" fmla="*/ 27233 h 204277"/>
              <a:gd name="connsiteX216" fmla="*/ 12642695 w 17101899"/>
              <a:gd name="connsiteY216" fmla="*/ 27233 h 204277"/>
              <a:gd name="connsiteX217" fmla="*/ 12626345 w 17101899"/>
              <a:gd name="connsiteY217" fmla="*/ 43583 h 204277"/>
              <a:gd name="connsiteX218" fmla="*/ 12626345 w 17101899"/>
              <a:gd name="connsiteY218" fmla="*/ 160695 h 204277"/>
              <a:gd name="connsiteX219" fmla="*/ 12642695 w 17101899"/>
              <a:gd name="connsiteY219" fmla="*/ 177045 h 204277"/>
              <a:gd name="connsiteX220" fmla="*/ 12708093 w 17101899"/>
              <a:gd name="connsiteY220" fmla="*/ 177045 h 204277"/>
              <a:gd name="connsiteX221" fmla="*/ 12724443 w 17101899"/>
              <a:gd name="connsiteY221" fmla="*/ 160695 h 204277"/>
              <a:gd name="connsiteX222" fmla="*/ 12724443 w 17101899"/>
              <a:gd name="connsiteY222" fmla="*/ 43583 h 204277"/>
              <a:gd name="connsiteX223" fmla="*/ 12708093 w 17101899"/>
              <a:gd name="connsiteY223" fmla="*/ 27233 h 204277"/>
              <a:gd name="connsiteX224" fmla="*/ 12490101 w 17101899"/>
              <a:gd name="connsiteY224" fmla="*/ 27233 h 204277"/>
              <a:gd name="connsiteX225" fmla="*/ 12473751 w 17101899"/>
              <a:gd name="connsiteY225" fmla="*/ 43583 h 204277"/>
              <a:gd name="connsiteX226" fmla="*/ 12473751 w 17101899"/>
              <a:gd name="connsiteY226" fmla="*/ 160695 h 204277"/>
              <a:gd name="connsiteX227" fmla="*/ 12490101 w 17101899"/>
              <a:gd name="connsiteY227" fmla="*/ 177045 h 204277"/>
              <a:gd name="connsiteX228" fmla="*/ 12555498 w 17101899"/>
              <a:gd name="connsiteY228" fmla="*/ 177045 h 204277"/>
              <a:gd name="connsiteX229" fmla="*/ 12571848 w 17101899"/>
              <a:gd name="connsiteY229" fmla="*/ 160695 h 204277"/>
              <a:gd name="connsiteX230" fmla="*/ 12571848 w 17101899"/>
              <a:gd name="connsiteY230" fmla="*/ 43583 h 204277"/>
              <a:gd name="connsiteX231" fmla="*/ 12555498 w 17101899"/>
              <a:gd name="connsiteY231" fmla="*/ 27233 h 204277"/>
              <a:gd name="connsiteX232" fmla="*/ 12337505 w 17101899"/>
              <a:gd name="connsiteY232" fmla="*/ 27233 h 204277"/>
              <a:gd name="connsiteX233" fmla="*/ 12321155 w 17101899"/>
              <a:gd name="connsiteY233" fmla="*/ 43583 h 204277"/>
              <a:gd name="connsiteX234" fmla="*/ 12321155 w 17101899"/>
              <a:gd name="connsiteY234" fmla="*/ 160695 h 204277"/>
              <a:gd name="connsiteX235" fmla="*/ 12337505 w 17101899"/>
              <a:gd name="connsiteY235" fmla="*/ 177045 h 204277"/>
              <a:gd name="connsiteX236" fmla="*/ 12402903 w 17101899"/>
              <a:gd name="connsiteY236" fmla="*/ 177045 h 204277"/>
              <a:gd name="connsiteX237" fmla="*/ 12419253 w 17101899"/>
              <a:gd name="connsiteY237" fmla="*/ 160695 h 204277"/>
              <a:gd name="connsiteX238" fmla="*/ 12419253 w 17101899"/>
              <a:gd name="connsiteY238" fmla="*/ 43583 h 204277"/>
              <a:gd name="connsiteX239" fmla="*/ 12402903 w 17101899"/>
              <a:gd name="connsiteY239" fmla="*/ 27233 h 204277"/>
              <a:gd name="connsiteX240" fmla="*/ 12184911 w 17101899"/>
              <a:gd name="connsiteY240" fmla="*/ 27233 h 204277"/>
              <a:gd name="connsiteX241" fmla="*/ 12168561 w 17101899"/>
              <a:gd name="connsiteY241" fmla="*/ 43583 h 204277"/>
              <a:gd name="connsiteX242" fmla="*/ 12168561 w 17101899"/>
              <a:gd name="connsiteY242" fmla="*/ 160695 h 204277"/>
              <a:gd name="connsiteX243" fmla="*/ 12184911 w 17101899"/>
              <a:gd name="connsiteY243" fmla="*/ 177045 h 204277"/>
              <a:gd name="connsiteX244" fmla="*/ 12250308 w 17101899"/>
              <a:gd name="connsiteY244" fmla="*/ 177045 h 204277"/>
              <a:gd name="connsiteX245" fmla="*/ 12266658 w 17101899"/>
              <a:gd name="connsiteY245" fmla="*/ 160695 h 204277"/>
              <a:gd name="connsiteX246" fmla="*/ 12266658 w 17101899"/>
              <a:gd name="connsiteY246" fmla="*/ 43583 h 204277"/>
              <a:gd name="connsiteX247" fmla="*/ 12250308 w 17101899"/>
              <a:gd name="connsiteY247" fmla="*/ 27233 h 204277"/>
              <a:gd name="connsiteX248" fmla="*/ 12032315 w 17101899"/>
              <a:gd name="connsiteY248" fmla="*/ 27233 h 204277"/>
              <a:gd name="connsiteX249" fmla="*/ 12015965 w 17101899"/>
              <a:gd name="connsiteY249" fmla="*/ 43583 h 204277"/>
              <a:gd name="connsiteX250" fmla="*/ 12015965 w 17101899"/>
              <a:gd name="connsiteY250" fmla="*/ 160695 h 204277"/>
              <a:gd name="connsiteX251" fmla="*/ 12032315 w 17101899"/>
              <a:gd name="connsiteY251" fmla="*/ 177045 h 204277"/>
              <a:gd name="connsiteX252" fmla="*/ 12097713 w 17101899"/>
              <a:gd name="connsiteY252" fmla="*/ 177045 h 204277"/>
              <a:gd name="connsiteX253" fmla="*/ 12114063 w 17101899"/>
              <a:gd name="connsiteY253" fmla="*/ 160695 h 204277"/>
              <a:gd name="connsiteX254" fmla="*/ 12114063 w 17101899"/>
              <a:gd name="connsiteY254" fmla="*/ 43583 h 204277"/>
              <a:gd name="connsiteX255" fmla="*/ 12097713 w 17101899"/>
              <a:gd name="connsiteY255" fmla="*/ 27233 h 204277"/>
              <a:gd name="connsiteX256" fmla="*/ 11879721 w 17101899"/>
              <a:gd name="connsiteY256" fmla="*/ 27233 h 204277"/>
              <a:gd name="connsiteX257" fmla="*/ 11863370 w 17101899"/>
              <a:gd name="connsiteY257" fmla="*/ 43583 h 204277"/>
              <a:gd name="connsiteX258" fmla="*/ 11863370 w 17101899"/>
              <a:gd name="connsiteY258" fmla="*/ 160695 h 204277"/>
              <a:gd name="connsiteX259" fmla="*/ 11879721 w 17101899"/>
              <a:gd name="connsiteY259" fmla="*/ 177045 h 204277"/>
              <a:gd name="connsiteX260" fmla="*/ 11945118 w 17101899"/>
              <a:gd name="connsiteY260" fmla="*/ 177045 h 204277"/>
              <a:gd name="connsiteX261" fmla="*/ 11961468 w 17101899"/>
              <a:gd name="connsiteY261" fmla="*/ 160695 h 204277"/>
              <a:gd name="connsiteX262" fmla="*/ 11961468 w 17101899"/>
              <a:gd name="connsiteY262" fmla="*/ 43583 h 204277"/>
              <a:gd name="connsiteX263" fmla="*/ 11945118 w 17101899"/>
              <a:gd name="connsiteY263" fmla="*/ 27233 h 204277"/>
              <a:gd name="connsiteX264" fmla="*/ 11727125 w 17101899"/>
              <a:gd name="connsiteY264" fmla="*/ 27233 h 204277"/>
              <a:gd name="connsiteX265" fmla="*/ 11710775 w 17101899"/>
              <a:gd name="connsiteY265" fmla="*/ 43583 h 204277"/>
              <a:gd name="connsiteX266" fmla="*/ 11710775 w 17101899"/>
              <a:gd name="connsiteY266" fmla="*/ 160695 h 204277"/>
              <a:gd name="connsiteX267" fmla="*/ 11727125 w 17101899"/>
              <a:gd name="connsiteY267" fmla="*/ 177045 h 204277"/>
              <a:gd name="connsiteX268" fmla="*/ 11792523 w 17101899"/>
              <a:gd name="connsiteY268" fmla="*/ 177045 h 204277"/>
              <a:gd name="connsiteX269" fmla="*/ 11808873 w 17101899"/>
              <a:gd name="connsiteY269" fmla="*/ 160695 h 204277"/>
              <a:gd name="connsiteX270" fmla="*/ 11808873 w 17101899"/>
              <a:gd name="connsiteY270" fmla="*/ 43583 h 204277"/>
              <a:gd name="connsiteX271" fmla="*/ 11792523 w 17101899"/>
              <a:gd name="connsiteY271" fmla="*/ 27233 h 204277"/>
              <a:gd name="connsiteX272" fmla="*/ 11574530 w 17101899"/>
              <a:gd name="connsiteY272" fmla="*/ 27233 h 204277"/>
              <a:gd name="connsiteX273" fmla="*/ 11558180 w 17101899"/>
              <a:gd name="connsiteY273" fmla="*/ 43583 h 204277"/>
              <a:gd name="connsiteX274" fmla="*/ 11558180 w 17101899"/>
              <a:gd name="connsiteY274" fmla="*/ 160695 h 204277"/>
              <a:gd name="connsiteX275" fmla="*/ 11574530 w 17101899"/>
              <a:gd name="connsiteY275" fmla="*/ 177045 h 204277"/>
              <a:gd name="connsiteX276" fmla="*/ 11639928 w 17101899"/>
              <a:gd name="connsiteY276" fmla="*/ 177045 h 204277"/>
              <a:gd name="connsiteX277" fmla="*/ 11656278 w 17101899"/>
              <a:gd name="connsiteY277" fmla="*/ 160695 h 204277"/>
              <a:gd name="connsiteX278" fmla="*/ 11656278 w 17101899"/>
              <a:gd name="connsiteY278" fmla="*/ 43583 h 204277"/>
              <a:gd name="connsiteX279" fmla="*/ 11639928 w 17101899"/>
              <a:gd name="connsiteY279" fmla="*/ 27233 h 204277"/>
              <a:gd name="connsiteX280" fmla="*/ 11421935 w 17101899"/>
              <a:gd name="connsiteY280" fmla="*/ 27233 h 204277"/>
              <a:gd name="connsiteX281" fmla="*/ 11405585 w 17101899"/>
              <a:gd name="connsiteY281" fmla="*/ 43583 h 204277"/>
              <a:gd name="connsiteX282" fmla="*/ 11405585 w 17101899"/>
              <a:gd name="connsiteY282" fmla="*/ 160695 h 204277"/>
              <a:gd name="connsiteX283" fmla="*/ 11421935 w 17101899"/>
              <a:gd name="connsiteY283" fmla="*/ 177045 h 204277"/>
              <a:gd name="connsiteX284" fmla="*/ 11487333 w 17101899"/>
              <a:gd name="connsiteY284" fmla="*/ 177045 h 204277"/>
              <a:gd name="connsiteX285" fmla="*/ 11503683 w 17101899"/>
              <a:gd name="connsiteY285" fmla="*/ 160695 h 204277"/>
              <a:gd name="connsiteX286" fmla="*/ 11503683 w 17101899"/>
              <a:gd name="connsiteY286" fmla="*/ 43583 h 204277"/>
              <a:gd name="connsiteX287" fmla="*/ 11487333 w 17101899"/>
              <a:gd name="connsiteY287" fmla="*/ 27233 h 204277"/>
              <a:gd name="connsiteX288" fmla="*/ 11269340 w 17101899"/>
              <a:gd name="connsiteY288" fmla="*/ 27233 h 204277"/>
              <a:gd name="connsiteX289" fmla="*/ 11252990 w 17101899"/>
              <a:gd name="connsiteY289" fmla="*/ 43583 h 204277"/>
              <a:gd name="connsiteX290" fmla="*/ 11252990 w 17101899"/>
              <a:gd name="connsiteY290" fmla="*/ 160695 h 204277"/>
              <a:gd name="connsiteX291" fmla="*/ 11269340 w 17101899"/>
              <a:gd name="connsiteY291" fmla="*/ 177045 h 204277"/>
              <a:gd name="connsiteX292" fmla="*/ 11334738 w 17101899"/>
              <a:gd name="connsiteY292" fmla="*/ 177045 h 204277"/>
              <a:gd name="connsiteX293" fmla="*/ 11351088 w 17101899"/>
              <a:gd name="connsiteY293" fmla="*/ 160695 h 204277"/>
              <a:gd name="connsiteX294" fmla="*/ 11351088 w 17101899"/>
              <a:gd name="connsiteY294" fmla="*/ 43583 h 204277"/>
              <a:gd name="connsiteX295" fmla="*/ 11334738 w 17101899"/>
              <a:gd name="connsiteY295" fmla="*/ 27233 h 204277"/>
              <a:gd name="connsiteX296" fmla="*/ 11116745 w 17101899"/>
              <a:gd name="connsiteY296" fmla="*/ 27233 h 204277"/>
              <a:gd name="connsiteX297" fmla="*/ 11100395 w 17101899"/>
              <a:gd name="connsiteY297" fmla="*/ 43583 h 204277"/>
              <a:gd name="connsiteX298" fmla="*/ 11100395 w 17101899"/>
              <a:gd name="connsiteY298" fmla="*/ 160695 h 204277"/>
              <a:gd name="connsiteX299" fmla="*/ 11116745 w 17101899"/>
              <a:gd name="connsiteY299" fmla="*/ 177045 h 204277"/>
              <a:gd name="connsiteX300" fmla="*/ 11182143 w 17101899"/>
              <a:gd name="connsiteY300" fmla="*/ 177045 h 204277"/>
              <a:gd name="connsiteX301" fmla="*/ 11198493 w 17101899"/>
              <a:gd name="connsiteY301" fmla="*/ 160695 h 204277"/>
              <a:gd name="connsiteX302" fmla="*/ 11198493 w 17101899"/>
              <a:gd name="connsiteY302" fmla="*/ 43583 h 204277"/>
              <a:gd name="connsiteX303" fmla="*/ 11182143 w 17101899"/>
              <a:gd name="connsiteY303" fmla="*/ 27233 h 204277"/>
              <a:gd name="connsiteX304" fmla="*/ 10964150 w 17101899"/>
              <a:gd name="connsiteY304" fmla="*/ 27233 h 204277"/>
              <a:gd name="connsiteX305" fmla="*/ 10947800 w 17101899"/>
              <a:gd name="connsiteY305" fmla="*/ 43583 h 204277"/>
              <a:gd name="connsiteX306" fmla="*/ 10947800 w 17101899"/>
              <a:gd name="connsiteY306" fmla="*/ 160695 h 204277"/>
              <a:gd name="connsiteX307" fmla="*/ 10964150 w 17101899"/>
              <a:gd name="connsiteY307" fmla="*/ 177045 h 204277"/>
              <a:gd name="connsiteX308" fmla="*/ 11029548 w 17101899"/>
              <a:gd name="connsiteY308" fmla="*/ 177045 h 204277"/>
              <a:gd name="connsiteX309" fmla="*/ 11045898 w 17101899"/>
              <a:gd name="connsiteY309" fmla="*/ 160695 h 204277"/>
              <a:gd name="connsiteX310" fmla="*/ 11045898 w 17101899"/>
              <a:gd name="connsiteY310" fmla="*/ 43583 h 204277"/>
              <a:gd name="connsiteX311" fmla="*/ 11029548 w 17101899"/>
              <a:gd name="connsiteY311" fmla="*/ 27233 h 204277"/>
              <a:gd name="connsiteX312" fmla="*/ 10811555 w 17101899"/>
              <a:gd name="connsiteY312" fmla="*/ 27233 h 204277"/>
              <a:gd name="connsiteX313" fmla="*/ 10795205 w 17101899"/>
              <a:gd name="connsiteY313" fmla="*/ 43583 h 204277"/>
              <a:gd name="connsiteX314" fmla="*/ 10795205 w 17101899"/>
              <a:gd name="connsiteY314" fmla="*/ 160695 h 204277"/>
              <a:gd name="connsiteX315" fmla="*/ 10811555 w 17101899"/>
              <a:gd name="connsiteY315" fmla="*/ 177045 h 204277"/>
              <a:gd name="connsiteX316" fmla="*/ 10876953 w 17101899"/>
              <a:gd name="connsiteY316" fmla="*/ 177045 h 204277"/>
              <a:gd name="connsiteX317" fmla="*/ 10893303 w 17101899"/>
              <a:gd name="connsiteY317" fmla="*/ 160695 h 204277"/>
              <a:gd name="connsiteX318" fmla="*/ 10893303 w 17101899"/>
              <a:gd name="connsiteY318" fmla="*/ 43583 h 204277"/>
              <a:gd name="connsiteX319" fmla="*/ 10876953 w 17101899"/>
              <a:gd name="connsiteY319" fmla="*/ 27233 h 204277"/>
              <a:gd name="connsiteX320" fmla="*/ 10658960 w 17101899"/>
              <a:gd name="connsiteY320" fmla="*/ 27233 h 204277"/>
              <a:gd name="connsiteX321" fmla="*/ 10642610 w 17101899"/>
              <a:gd name="connsiteY321" fmla="*/ 43583 h 204277"/>
              <a:gd name="connsiteX322" fmla="*/ 10642610 w 17101899"/>
              <a:gd name="connsiteY322" fmla="*/ 160695 h 204277"/>
              <a:gd name="connsiteX323" fmla="*/ 10658960 w 17101899"/>
              <a:gd name="connsiteY323" fmla="*/ 177045 h 204277"/>
              <a:gd name="connsiteX324" fmla="*/ 10724358 w 17101899"/>
              <a:gd name="connsiteY324" fmla="*/ 177045 h 204277"/>
              <a:gd name="connsiteX325" fmla="*/ 10740708 w 17101899"/>
              <a:gd name="connsiteY325" fmla="*/ 160695 h 204277"/>
              <a:gd name="connsiteX326" fmla="*/ 10740708 w 17101899"/>
              <a:gd name="connsiteY326" fmla="*/ 43583 h 204277"/>
              <a:gd name="connsiteX327" fmla="*/ 10724358 w 17101899"/>
              <a:gd name="connsiteY327" fmla="*/ 27233 h 204277"/>
              <a:gd name="connsiteX328" fmla="*/ 10506365 w 17101899"/>
              <a:gd name="connsiteY328" fmla="*/ 27233 h 204277"/>
              <a:gd name="connsiteX329" fmla="*/ 10490015 w 17101899"/>
              <a:gd name="connsiteY329" fmla="*/ 43583 h 204277"/>
              <a:gd name="connsiteX330" fmla="*/ 10490015 w 17101899"/>
              <a:gd name="connsiteY330" fmla="*/ 160695 h 204277"/>
              <a:gd name="connsiteX331" fmla="*/ 10506365 w 17101899"/>
              <a:gd name="connsiteY331" fmla="*/ 177045 h 204277"/>
              <a:gd name="connsiteX332" fmla="*/ 10571763 w 17101899"/>
              <a:gd name="connsiteY332" fmla="*/ 177045 h 204277"/>
              <a:gd name="connsiteX333" fmla="*/ 10588113 w 17101899"/>
              <a:gd name="connsiteY333" fmla="*/ 160695 h 204277"/>
              <a:gd name="connsiteX334" fmla="*/ 10588113 w 17101899"/>
              <a:gd name="connsiteY334" fmla="*/ 43583 h 204277"/>
              <a:gd name="connsiteX335" fmla="*/ 10571763 w 17101899"/>
              <a:gd name="connsiteY335" fmla="*/ 27233 h 204277"/>
              <a:gd name="connsiteX336" fmla="*/ 10353770 w 17101899"/>
              <a:gd name="connsiteY336" fmla="*/ 27233 h 204277"/>
              <a:gd name="connsiteX337" fmla="*/ 10337420 w 17101899"/>
              <a:gd name="connsiteY337" fmla="*/ 43583 h 204277"/>
              <a:gd name="connsiteX338" fmla="*/ 10337420 w 17101899"/>
              <a:gd name="connsiteY338" fmla="*/ 160695 h 204277"/>
              <a:gd name="connsiteX339" fmla="*/ 10353770 w 17101899"/>
              <a:gd name="connsiteY339" fmla="*/ 177045 h 204277"/>
              <a:gd name="connsiteX340" fmla="*/ 10419168 w 17101899"/>
              <a:gd name="connsiteY340" fmla="*/ 177045 h 204277"/>
              <a:gd name="connsiteX341" fmla="*/ 10435518 w 17101899"/>
              <a:gd name="connsiteY341" fmla="*/ 160695 h 204277"/>
              <a:gd name="connsiteX342" fmla="*/ 10435518 w 17101899"/>
              <a:gd name="connsiteY342" fmla="*/ 43583 h 204277"/>
              <a:gd name="connsiteX343" fmla="*/ 10419168 w 17101899"/>
              <a:gd name="connsiteY343" fmla="*/ 27233 h 204277"/>
              <a:gd name="connsiteX344" fmla="*/ 10201176 w 17101899"/>
              <a:gd name="connsiteY344" fmla="*/ 27233 h 204277"/>
              <a:gd name="connsiteX345" fmla="*/ 10184826 w 17101899"/>
              <a:gd name="connsiteY345" fmla="*/ 43583 h 204277"/>
              <a:gd name="connsiteX346" fmla="*/ 10184826 w 17101899"/>
              <a:gd name="connsiteY346" fmla="*/ 160695 h 204277"/>
              <a:gd name="connsiteX347" fmla="*/ 10201176 w 17101899"/>
              <a:gd name="connsiteY347" fmla="*/ 177045 h 204277"/>
              <a:gd name="connsiteX348" fmla="*/ 10266574 w 17101899"/>
              <a:gd name="connsiteY348" fmla="*/ 177045 h 204277"/>
              <a:gd name="connsiteX349" fmla="*/ 10282923 w 17101899"/>
              <a:gd name="connsiteY349" fmla="*/ 160695 h 204277"/>
              <a:gd name="connsiteX350" fmla="*/ 10282923 w 17101899"/>
              <a:gd name="connsiteY350" fmla="*/ 43583 h 204277"/>
              <a:gd name="connsiteX351" fmla="*/ 10266574 w 17101899"/>
              <a:gd name="connsiteY351" fmla="*/ 27233 h 204277"/>
              <a:gd name="connsiteX352" fmla="*/ 10048581 w 17101899"/>
              <a:gd name="connsiteY352" fmla="*/ 27233 h 204277"/>
              <a:gd name="connsiteX353" fmla="*/ 10032230 w 17101899"/>
              <a:gd name="connsiteY353" fmla="*/ 43583 h 204277"/>
              <a:gd name="connsiteX354" fmla="*/ 10032230 w 17101899"/>
              <a:gd name="connsiteY354" fmla="*/ 160695 h 204277"/>
              <a:gd name="connsiteX355" fmla="*/ 10048581 w 17101899"/>
              <a:gd name="connsiteY355" fmla="*/ 177045 h 204277"/>
              <a:gd name="connsiteX356" fmla="*/ 10113978 w 17101899"/>
              <a:gd name="connsiteY356" fmla="*/ 177045 h 204277"/>
              <a:gd name="connsiteX357" fmla="*/ 10130328 w 17101899"/>
              <a:gd name="connsiteY357" fmla="*/ 160695 h 204277"/>
              <a:gd name="connsiteX358" fmla="*/ 10130328 w 17101899"/>
              <a:gd name="connsiteY358" fmla="*/ 43583 h 204277"/>
              <a:gd name="connsiteX359" fmla="*/ 10113978 w 17101899"/>
              <a:gd name="connsiteY359" fmla="*/ 27233 h 204277"/>
              <a:gd name="connsiteX360" fmla="*/ 9895986 w 17101899"/>
              <a:gd name="connsiteY360" fmla="*/ 27233 h 204277"/>
              <a:gd name="connsiteX361" fmla="*/ 9879636 w 17101899"/>
              <a:gd name="connsiteY361" fmla="*/ 43583 h 204277"/>
              <a:gd name="connsiteX362" fmla="*/ 9879636 w 17101899"/>
              <a:gd name="connsiteY362" fmla="*/ 160695 h 204277"/>
              <a:gd name="connsiteX363" fmla="*/ 9895986 w 17101899"/>
              <a:gd name="connsiteY363" fmla="*/ 177045 h 204277"/>
              <a:gd name="connsiteX364" fmla="*/ 9961383 w 17101899"/>
              <a:gd name="connsiteY364" fmla="*/ 177045 h 204277"/>
              <a:gd name="connsiteX365" fmla="*/ 9977733 w 17101899"/>
              <a:gd name="connsiteY365" fmla="*/ 160695 h 204277"/>
              <a:gd name="connsiteX366" fmla="*/ 9977733 w 17101899"/>
              <a:gd name="connsiteY366" fmla="*/ 43583 h 204277"/>
              <a:gd name="connsiteX367" fmla="*/ 9961383 w 17101899"/>
              <a:gd name="connsiteY367" fmla="*/ 27233 h 204277"/>
              <a:gd name="connsiteX368" fmla="*/ 9743391 w 17101899"/>
              <a:gd name="connsiteY368" fmla="*/ 27233 h 204277"/>
              <a:gd name="connsiteX369" fmla="*/ 9727041 w 17101899"/>
              <a:gd name="connsiteY369" fmla="*/ 43583 h 204277"/>
              <a:gd name="connsiteX370" fmla="*/ 9727041 w 17101899"/>
              <a:gd name="connsiteY370" fmla="*/ 160695 h 204277"/>
              <a:gd name="connsiteX371" fmla="*/ 9743391 w 17101899"/>
              <a:gd name="connsiteY371" fmla="*/ 177045 h 204277"/>
              <a:gd name="connsiteX372" fmla="*/ 9808789 w 17101899"/>
              <a:gd name="connsiteY372" fmla="*/ 177045 h 204277"/>
              <a:gd name="connsiteX373" fmla="*/ 9825138 w 17101899"/>
              <a:gd name="connsiteY373" fmla="*/ 160695 h 204277"/>
              <a:gd name="connsiteX374" fmla="*/ 9825138 w 17101899"/>
              <a:gd name="connsiteY374" fmla="*/ 43583 h 204277"/>
              <a:gd name="connsiteX375" fmla="*/ 9808789 w 17101899"/>
              <a:gd name="connsiteY375" fmla="*/ 27233 h 204277"/>
              <a:gd name="connsiteX376" fmla="*/ 9590796 w 17101899"/>
              <a:gd name="connsiteY376" fmla="*/ 27233 h 204277"/>
              <a:gd name="connsiteX377" fmla="*/ 9574446 w 17101899"/>
              <a:gd name="connsiteY377" fmla="*/ 43583 h 204277"/>
              <a:gd name="connsiteX378" fmla="*/ 9574446 w 17101899"/>
              <a:gd name="connsiteY378" fmla="*/ 160695 h 204277"/>
              <a:gd name="connsiteX379" fmla="*/ 9590796 w 17101899"/>
              <a:gd name="connsiteY379" fmla="*/ 177045 h 204277"/>
              <a:gd name="connsiteX380" fmla="*/ 9656194 w 17101899"/>
              <a:gd name="connsiteY380" fmla="*/ 177045 h 204277"/>
              <a:gd name="connsiteX381" fmla="*/ 9672543 w 17101899"/>
              <a:gd name="connsiteY381" fmla="*/ 160695 h 204277"/>
              <a:gd name="connsiteX382" fmla="*/ 9672543 w 17101899"/>
              <a:gd name="connsiteY382" fmla="*/ 43583 h 204277"/>
              <a:gd name="connsiteX383" fmla="*/ 9656194 w 17101899"/>
              <a:gd name="connsiteY383" fmla="*/ 27233 h 204277"/>
              <a:gd name="connsiteX384" fmla="*/ 9438201 w 17101899"/>
              <a:gd name="connsiteY384" fmla="*/ 27233 h 204277"/>
              <a:gd name="connsiteX385" fmla="*/ 9421851 w 17101899"/>
              <a:gd name="connsiteY385" fmla="*/ 43583 h 204277"/>
              <a:gd name="connsiteX386" fmla="*/ 9421851 w 17101899"/>
              <a:gd name="connsiteY386" fmla="*/ 160695 h 204277"/>
              <a:gd name="connsiteX387" fmla="*/ 9438201 w 17101899"/>
              <a:gd name="connsiteY387" fmla="*/ 177045 h 204277"/>
              <a:gd name="connsiteX388" fmla="*/ 9503598 w 17101899"/>
              <a:gd name="connsiteY388" fmla="*/ 177045 h 204277"/>
              <a:gd name="connsiteX389" fmla="*/ 9519948 w 17101899"/>
              <a:gd name="connsiteY389" fmla="*/ 160695 h 204277"/>
              <a:gd name="connsiteX390" fmla="*/ 9519948 w 17101899"/>
              <a:gd name="connsiteY390" fmla="*/ 43583 h 204277"/>
              <a:gd name="connsiteX391" fmla="*/ 9503598 w 17101899"/>
              <a:gd name="connsiteY391" fmla="*/ 27233 h 204277"/>
              <a:gd name="connsiteX392" fmla="*/ 9285606 w 17101899"/>
              <a:gd name="connsiteY392" fmla="*/ 27233 h 204277"/>
              <a:gd name="connsiteX393" fmla="*/ 9269256 w 17101899"/>
              <a:gd name="connsiteY393" fmla="*/ 43583 h 204277"/>
              <a:gd name="connsiteX394" fmla="*/ 9269256 w 17101899"/>
              <a:gd name="connsiteY394" fmla="*/ 160695 h 204277"/>
              <a:gd name="connsiteX395" fmla="*/ 9285606 w 17101899"/>
              <a:gd name="connsiteY395" fmla="*/ 177045 h 204277"/>
              <a:gd name="connsiteX396" fmla="*/ 9351004 w 17101899"/>
              <a:gd name="connsiteY396" fmla="*/ 177045 h 204277"/>
              <a:gd name="connsiteX397" fmla="*/ 9367353 w 17101899"/>
              <a:gd name="connsiteY397" fmla="*/ 160695 h 204277"/>
              <a:gd name="connsiteX398" fmla="*/ 9367353 w 17101899"/>
              <a:gd name="connsiteY398" fmla="*/ 43583 h 204277"/>
              <a:gd name="connsiteX399" fmla="*/ 9351004 w 17101899"/>
              <a:gd name="connsiteY399" fmla="*/ 27233 h 204277"/>
              <a:gd name="connsiteX400" fmla="*/ 9133011 w 17101899"/>
              <a:gd name="connsiteY400" fmla="*/ 27233 h 204277"/>
              <a:gd name="connsiteX401" fmla="*/ 9116661 w 17101899"/>
              <a:gd name="connsiteY401" fmla="*/ 43583 h 204277"/>
              <a:gd name="connsiteX402" fmla="*/ 9116661 w 17101899"/>
              <a:gd name="connsiteY402" fmla="*/ 160695 h 204277"/>
              <a:gd name="connsiteX403" fmla="*/ 9133011 w 17101899"/>
              <a:gd name="connsiteY403" fmla="*/ 177045 h 204277"/>
              <a:gd name="connsiteX404" fmla="*/ 9198409 w 17101899"/>
              <a:gd name="connsiteY404" fmla="*/ 177045 h 204277"/>
              <a:gd name="connsiteX405" fmla="*/ 9214759 w 17101899"/>
              <a:gd name="connsiteY405" fmla="*/ 160695 h 204277"/>
              <a:gd name="connsiteX406" fmla="*/ 9214759 w 17101899"/>
              <a:gd name="connsiteY406" fmla="*/ 43583 h 204277"/>
              <a:gd name="connsiteX407" fmla="*/ 9198409 w 17101899"/>
              <a:gd name="connsiteY407" fmla="*/ 27233 h 204277"/>
              <a:gd name="connsiteX408" fmla="*/ 8980416 w 17101899"/>
              <a:gd name="connsiteY408" fmla="*/ 27233 h 204277"/>
              <a:gd name="connsiteX409" fmla="*/ 8964066 w 17101899"/>
              <a:gd name="connsiteY409" fmla="*/ 43583 h 204277"/>
              <a:gd name="connsiteX410" fmla="*/ 8964066 w 17101899"/>
              <a:gd name="connsiteY410" fmla="*/ 160695 h 204277"/>
              <a:gd name="connsiteX411" fmla="*/ 8980416 w 17101899"/>
              <a:gd name="connsiteY411" fmla="*/ 177045 h 204277"/>
              <a:gd name="connsiteX412" fmla="*/ 9045814 w 17101899"/>
              <a:gd name="connsiteY412" fmla="*/ 177045 h 204277"/>
              <a:gd name="connsiteX413" fmla="*/ 9062164 w 17101899"/>
              <a:gd name="connsiteY413" fmla="*/ 160695 h 204277"/>
              <a:gd name="connsiteX414" fmla="*/ 9062164 w 17101899"/>
              <a:gd name="connsiteY414" fmla="*/ 43583 h 204277"/>
              <a:gd name="connsiteX415" fmla="*/ 9045814 w 17101899"/>
              <a:gd name="connsiteY415" fmla="*/ 27233 h 204277"/>
              <a:gd name="connsiteX416" fmla="*/ 8827821 w 17101899"/>
              <a:gd name="connsiteY416" fmla="*/ 27233 h 204277"/>
              <a:gd name="connsiteX417" fmla="*/ 8811471 w 17101899"/>
              <a:gd name="connsiteY417" fmla="*/ 43583 h 204277"/>
              <a:gd name="connsiteX418" fmla="*/ 8811471 w 17101899"/>
              <a:gd name="connsiteY418" fmla="*/ 160695 h 204277"/>
              <a:gd name="connsiteX419" fmla="*/ 8827821 w 17101899"/>
              <a:gd name="connsiteY419" fmla="*/ 177045 h 204277"/>
              <a:gd name="connsiteX420" fmla="*/ 8893219 w 17101899"/>
              <a:gd name="connsiteY420" fmla="*/ 177045 h 204277"/>
              <a:gd name="connsiteX421" fmla="*/ 8909569 w 17101899"/>
              <a:gd name="connsiteY421" fmla="*/ 160695 h 204277"/>
              <a:gd name="connsiteX422" fmla="*/ 8909569 w 17101899"/>
              <a:gd name="connsiteY422" fmla="*/ 43583 h 204277"/>
              <a:gd name="connsiteX423" fmla="*/ 8893219 w 17101899"/>
              <a:gd name="connsiteY423" fmla="*/ 27233 h 204277"/>
              <a:gd name="connsiteX424" fmla="*/ 8675225 w 17101899"/>
              <a:gd name="connsiteY424" fmla="*/ 27233 h 204277"/>
              <a:gd name="connsiteX425" fmla="*/ 8658875 w 17101899"/>
              <a:gd name="connsiteY425" fmla="*/ 43583 h 204277"/>
              <a:gd name="connsiteX426" fmla="*/ 8658875 w 17101899"/>
              <a:gd name="connsiteY426" fmla="*/ 160695 h 204277"/>
              <a:gd name="connsiteX427" fmla="*/ 8675225 w 17101899"/>
              <a:gd name="connsiteY427" fmla="*/ 177045 h 204277"/>
              <a:gd name="connsiteX428" fmla="*/ 8740623 w 17101899"/>
              <a:gd name="connsiteY428" fmla="*/ 177045 h 204277"/>
              <a:gd name="connsiteX429" fmla="*/ 8756973 w 17101899"/>
              <a:gd name="connsiteY429" fmla="*/ 160695 h 204277"/>
              <a:gd name="connsiteX430" fmla="*/ 8756973 w 17101899"/>
              <a:gd name="connsiteY430" fmla="*/ 43583 h 204277"/>
              <a:gd name="connsiteX431" fmla="*/ 8740623 w 17101899"/>
              <a:gd name="connsiteY431" fmla="*/ 27233 h 204277"/>
              <a:gd name="connsiteX432" fmla="*/ 8520284 w 17101899"/>
              <a:gd name="connsiteY432" fmla="*/ 27233 h 204277"/>
              <a:gd name="connsiteX433" fmla="*/ 8503935 w 17101899"/>
              <a:gd name="connsiteY433" fmla="*/ 43583 h 204277"/>
              <a:gd name="connsiteX434" fmla="*/ 8503935 w 17101899"/>
              <a:gd name="connsiteY434" fmla="*/ 160695 h 204277"/>
              <a:gd name="connsiteX435" fmla="*/ 8520284 w 17101899"/>
              <a:gd name="connsiteY435" fmla="*/ 177045 h 204277"/>
              <a:gd name="connsiteX436" fmla="*/ 8550950 w 17101899"/>
              <a:gd name="connsiteY436" fmla="*/ 177045 h 204277"/>
              <a:gd name="connsiteX437" fmla="*/ 8588029 w 17101899"/>
              <a:gd name="connsiteY437" fmla="*/ 177045 h 204277"/>
              <a:gd name="connsiteX438" fmla="*/ 8604379 w 17101899"/>
              <a:gd name="connsiteY438" fmla="*/ 160695 h 204277"/>
              <a:gd name="connsiteX439" fmla="*/ 8604379 w 17101899"/>
              <a:gd name="connsiteY439" fmla="*/ 43583 h 204277"/>
              <a:gd name="connsiteX440" fmla="*/ 8588029 w 17101899"/>
              <a:gd name="connsiteY440" fmla="*/ 27233 h 204277"/>
              <a:gd name="connsiteX441" fmla="*/ 8550950 w 17101899"/>
              <a:gd name="connsiteY441" fmla="*/ 27233 h 204277"/>
              <a:gd name="connsiteX442" fmla="*/ 8367688 w 17101899"/>
              <a:gd name="connsiteY442" fmla="*/ 27233 h 204277"/>
              <a:gd name="connsiteX443" fmla="*/ 8351337 w 17101899"/>
              <a:gd name="connsiteY443" fmla="*/ 43583 h 204277"/>
              <a:gd name="connsiteX444" fmla="*/ 8351337 w 17101899"/>
              <a:gd name="connsiteY444" fmla="*/ 160695 h 204277"/>
              <a:gd name="connsiteX445" fmla="*/ 8367688 w 17101899"/>
              <a:gd name="connsiteY445" fmla="*/ 177045 h 204277"/>
              <a:gd name="connsiteX446" fmla="*/ 8433085 w 17101899"/>
              <a:gd name="connsiteY446" fmla="*/ 177045 h 204277"/>
              <a:gd name="connsiteX447" fmla="*/ 8449436 w 17101899"/>
              <a:gd name="connsiteY447" fmla="*/ 160695 h 204277"/>
              <a:gd name="connsiteX448" fmla="*/ 8449436 w 17101899"/>
              <a:gd name="connsiteY448" fmla="*/ 43583 h 204277"/>
              <a:gd name="connsiteX449" fmla="*/ 8433085 w 17101899"/>
              <a:gd name="connsiteY449" fmla="*/ 27233 h 204277"/>
              <a:gd name="connsiteX450" fmla="*/ 8215093 w 17101899"/>
              <a:gd name="connsiteY450" fmla="*/ 27233 h 204277"/>
              <a:gd name="connsiteX451" fmla="*/ 8198743 w 17101899"/>
              <a:gd name="connsiteY451" fmla="*/ 43583 h 204277"/>
              <a:gd name="connsiteX452" fmla="*/ 8198743 w 17101899"/>
              <a:gd name="connsiteY452" fmla="*/ 160695 h 204277"/>
              <a:gd name="connsiteX453" fmla="*/ 8215093 w 17101899"/>
              <a:gd name="connsiteY453" fmla="*/ 177045 h 204277"/>
              <a:gd name="connsiteX454" fmla="*/ 8280491 w 17101899"/>
              <a:gd name="connsiteY454" fmla="*/ 177045 h 204277"/>
              <a:gd name="connsiteX455" fmla="*/ 8296841 w 17101899"/>
              <a:gd name="connsiteY455" fmla="*/ 160695 h 204277"/>
              <a:gd name="connsiteX456" fmla="*/ 8296841 w 17101899"/>
              <a:gd name="connsiteY456" fmla="*/ 43583 h 204277"/>
              <a:gd name="connsiteX457" fmla="*/ 8280491 w 17101899"/>
              <a:gd name="connsiteY457" fmla="*/ 27233 h 204277"/>
              <a:gd name="connsiteX458" fmla="*/ 8062498 w 17101899"/>
              <a:gd name="connsiteY458" fmla="*/ 27233 h 204277"/>
              <a:gd name="connsiteX459" fmla="*/ 8046148 w 17101899"/>
              <a:gd name="connsiteY459" fmla="*/ 43583 h 204277"/>
              <a:gd name="connsiteX460" fmla="*/ 8046148 w 17101899"/>
              <a:gd name="connsiteY460" fmla="*/ 160695 h 204277"/>
              <a:gd name="connsiteX461" fmla="*/ 8062498 w 17101899"/>
              <a:gd name="connsiteY461" fmla="*/ 177045 h 204277"/>
              <a:gd name="connsiteX462" fmla="*/ 8127896 w 17101899"/>
              <a:gd name="connsiteY462" fmla="*/ 177045 h 204277"/>
              <a:gd name="connsiteX463" fmla="*/ 8144246 w 17101899"/>
              <a:gd name="connsiteY463" fmla="*/ 160695 h 204277"/>
              <a:gd name="connsiteX464" fmla="*/ 8144246 w 17101899"/>
              <a:gd name="connsiteY464" fmla="*/ 43583 h 204277"/>
              <a:gd name="connsiteX465" fmla="*/ 8127896 w 17101899"/>
              <a:gd name="connsiteY465" fmla="*/ 27233 h 204277"/>
              <a:gd name="connsiteX466" fmla="*/ 7909903 w 17101899"/>
              <a:gd name="connsiteY466" fmla="*/ 27233 h 204277"/>
              <a:gd name="connsiteX467" fmla="*/ 7893553 w 17101899"/>
              <a:gd name="connsiteY467" fmla="*/ 43583 h 204277"/>
              <a:gd name="connsiteX468" fmla="*/ 7893553 w 17101899"/>
              <a:gd name="connsiteY468" fmla="*/ 160695 h 204277"/>
              <a:gd name="connsiteX469" fmla="*/ 7909903 w 17101899"/>
              <a:gd name="connsiteY469" fmla="*/ 177045 h 204277"/>
              <a:gd name="connsiteX470" fmla="*/ 7975301 w 17101899"/>
              <a:gd name="connsiteY470" fmla="*/ 177045 h 204277"/>
              <a:gd name="connsiteX471" fmla="*/ 7991651 w 17101899"/>
              <a:gd name="connsiteY471" fmla="*/ 160695 h 204277"/>
              <a:gd name="connsiteX472" fmla="*/ 7991651 w 17101899"/>
              <a:gd name="connsiteY472" fmla="*/ 43583 h 204277"/>
              <a:gd name="connsiteX473" fmla="*/ 7975301 w 17101899"/>
              <a:gd name="connsiteY473" fmla="*/ 27233 h 204277"/>
              <a:gd name="connsiteX474" fmla="*/ 7757308 w 17101899"/>
              <a:gd name="connsiteY474" fmla="*/ 27233 h 204277"/>
              <a:gd name="connsiteX475" fmla="*/ 7740958 w 17101899"/>
              <a:gd name="connsiteY475" fmla="*/ 43583 h 204277"/>
              <a:gd name="connsiteX476" fmla="*/ 7740958 w 17101899"/>
              <a:gd name="connsiteY476" fmla="*/ 160695 h 204277"/>
              <a:gd name="connsiteX477" fmla="*/ 7757308 w 17101899"/>
              <a:gd name="connsiteY477" fmla="*/ 177045 h 204277"/>
              <a:gd name="connsiteX478" fmla="*/ 7822706 w 17101899"/>
              <a:gd name="connsiteY478" fmla="*/ 177045 h 204277"/>
              <a:gd name="connsiteX479" fmla="*/ 7839056 w 17101899"/>
              <a:gd name="connsiteY479" fmla="*/ 160695 h 204277"/>
              <a:gd name="connsiteX480" fmla="*/ 7839056 w 17101899"/>
              <a:gd name="connsiteY480" fmla="*/ 43583 h 204277"/>
              <a:gd name="connsiteX481" fmla="*/ 7822706 w 17101899"/>
              <a:gd name="connsiteY481" fmla="*/ 27233 h 204277"/>
              <a:gd name="connsiteX482" fmla="*/ 7604713 w 17101899"/>
              <a:gd name="connsiteY482" fmla="*/ 27233 h 204277"/>
              <a:gd name="connsiteX483" fmla="*/ 7588363 w 17101899"/>
              <a:gd name="connsiteY483" fmla="*/ 43583 h 204277"/>
              <a:gd name="connsiteX484" fmla="*/ 7588363 w 17101899"/>
              <a:gd name="connsiteY484" fmla="*/ 160695 h 204277"/>
              <a:gd name="connsiteX485" fmla="*/ 7604713 w 17101899"/>
              <a:gd name="connsiteY485" fmla="*/ 177045 h 204277"/>
              <a:gd name="connsiteX486" fmla="*/ 7670111 w 17101899"/>
              <a:gd name="connsiteY486" fmla="*/ 177045 h 204277"/>
              <a:gd name="connsiteX487" fmla="*/ 7686461 w 17101899"/>
              <a:gd name="connsiteY487" fmla="*/ 160695 h 204277"/>
              <a:gd name="connsiteX488" fmla="*/ 7686461 w 17101899"/>
              <a:gd name="connsiteY488" fmla="*/ 43583 h 204277"/>
              <a:gd name="connsiteX489" fmla="*/ 7670111 w 17101899"/>
              <a:gd name="connsiteY489" fmla="*/ 27233 h 204277"/>
              <a:gd name="connsiteX490" fmla="*/ 7452118 w 17101899"/>
              <a:gd name="connsiteY490" fmla="*/ 27233 h 204277"/>
              <a:gd name="connsiteX491" fmla="*/ 7435768 w 17101899"/>
              <a:gd name="connsiteY491" fmla="*/ 43583 h 204277"/>
              <a:gd name="connsiteX492" fmla="*/ 7435768 w 17101899"/>
              <a:gd name="connsiteY492" fmla="*/ 160695 h 204277"/>
              <a:gd name="connsiteX493" fmla="*/ 7452118 w 17101899"/>
              <a:gd name="connsiteY493" fmla="*/ 177045 h 204277"/>
              <a:gd name="connsiteX494" fmla="*/ 7517516 w 17101899"/>
              <a:gd name="connsiteY494" fmla="*/ 177045 h 204277"/>
              <a:gd name="connsiteX495" fmla="*/ 7533866 w 17101899"/>
              <a:gd name="connsiteY495" fmla="*/ 160695 h 204277"/>
              <a:gd name="connsiteX496" fmla="*/ 7533866 w 17101899"/>
              <a:gd name="connsiteY496" fmla="*/ 43583 h 204277"/>
              <a:gd name="connsiteX497" fmla="*/ 7517516 w 17101899"/>
              <a:gd name="connsiteY497" fmla="*/ 27233 h 204277"/>
              <a:gd name="connsiteX498" fmla="*/ 7299523 w 17101899"/>
              <a:gd name="connsiteY498" fmla="*/ 27233 h 204277"/>
              <a:gd name="connsiteX499" fmla="*/ 7283173 w 17101899"/>
              <a:gd name="connsiteY499" fmla="*/ 43583 h 204277"/>
              <a:gd name="connsiteX500" fmla="*/ 7283173 w 17101899"/>
              <a:gd name="connsiteY500" fmla="*/ 160695 h 204277"/>
              <a:gd name="connsiteX501" fmla="*/ 7299523 w 17101899"/>
              <a:gd name="connsiteY501" fmla="*/ 177045 h 204277"/>
              <a:gd name="connsiteX502" fmla="*/ 7364921 w 17101899"/>
              <a:gd name="connsiteY502" fmla="*/ 177045 h 204277"/>
              <a:gd name="connsiteX503" fmla="*/ 7381271 w 17101899"/>
              <a:gd name="connsiteY503" fmla="*/ 160695 h 204277"/>
              <a:gd name="connsiteX504" fmla="*/ 7381271 w 17101899"/>
              <a:gd name="connsiteY504" fmla="*/ 43583 h 204277"/>
              <a:gd name="connsiteX505" fmla="*/ 7364921 w 17101899"/>
              <a:gd name="connsiteY505" fmla="*/ 27233 h 204277"/>
              <a:gd name="connsiteX506" fmla="*/ 7146928 w 17101899"/>
              <a:gd name="connsiteY506" fmla="*/ 27233 h 204277"/>
              <a:gd name="connsiteX507" fmla="*/ 7130578 w 17101899"/>
              <a:gd name="connsiteY507" fmla="*/ 43583 h 204277"/>
              <a:gd name="connsiteX508" fmla="*/ 7130578 w 17101899"/>
              <a:gd name="connsiteY508" fmla="*/ 160695 h 204277"/>
              <a:gd name="connsiteX509" fmla="*/ 7146928 w 17101899"/>
              <a:gd name="connsiteY509" fmla="*/ 177045 h 204277"/>
              <a:gd name="connsiteX510" fmla="*/ 7212325 w 17101899"/>
              <a:gd name="connsiteY510" fmla="*/ 177045 h 204277"/>
              <a:gd name="connsiteX511" fmla="*/ 7228676 w 17101899"/>
              <a:gd name="connsiteY511" fmla="*/ 160695 h 204277"/>
              <a:gd name="connsiteX512" fmla="*/ 7228676 w 17101899"/>
              <a:gd name="connsiteY512" fmla="*/ 43583 h 204277"/>
              <a:gd name="connsiteX513" fmla="*/ 7212325 w 17101899"/>
              <a:gd name="connsiteY513" fmla="*/ 27233 h 204277"/>
              <a:gd name="connsiteX514" fmla="*/ 6994333 w 17101899"/>
              <a:gd name="connsiteY514" fmla="*/ 27233 h 204277"/>
              <a:gd name="connsiteX515" fmla="*/ 6977983 w 17101899"/>
              <a:gd name="connsiteY515" fmla="*/ 43583 h 204277"/>
              <a:gd name="connsiteX516" fmla="*/ 6977983 w 17101899"/>
              <a:gd name="connsiteY516" fmla="*/ 160695 h 204277"/>
              <a:gd name="connsiteX517" fmla="*/ 6994333 w 17101899"/>
              <a:gd name="connsiteY517" fmla="*/ 177045 h 204277"/>
              <a:gd name="connsiteX518" fmla="*/ 7059731 w 17101899"/>
              <a:gd name="connsiteY518" fmla="*/ 177045 h 204277"/>
              <a:gd name="connsiteX519" fmla="*/ 7076081 w 17101899"/>
              <a:gd name="connsiteY519" fmla="*/ 160695 h 204277"/>
              <a:gd name="connsiteX520" fmla="*/ 7076081 w 17101899"/>
              <a:gd name="connsiteY520" fmla="*/ 43583 h 204277"/>
              <a:gd name="connsiteX521" fmla="*/ 7059731 w 17101899"/>
              <a:gd name="connsiteY521" fmla="*/ 27233 h 204277"/>
              <a:gd name="connsiteX522" fmla="*/ 6841738 w 17101899"/>
              <a:gd name="connsiteY522" fmla="*/ 27233 h 204277"/>
              <a:gd name="connsiteX523" fmla="*/ 6825388 w 17101899"/>
              <a:gd name="connsiteY523" fmla="*/ 43583 h 204277"/>
              <a:gd name="connsiteX524" fmla="*/ 6825388 w 17101899"/>
              <a:gd name="connsiteY524" fmla="*/ 160695 h 204277"/>
              <a:gd name="connsiteX525" fmla="*/ 6841738 w 17101899"/>
              <a:gd name="connsiteY525" fmla="*/ 177045 h 204277"/>
              <a:gd name="connsiteX526" fmla="*/ 6907136 w 17101899"/>
              <a:gd name="connsiteY526" fmla="*/ 177045 h 204277"/>
              <a:gd name="connsiteX527" fmla="*/ 6923486 w 17101899"/>
              <a:gd name="connsiteY527" fmla="*/ 160695 h 204277"/>
              <a:gd name="connsiteX528" fmla="*/ 6923486 w 17101899"/>
              <a:gd name="connsiteY528" fmla="*/ 43583 h 204277"/>
              <a:gd name="connsiteX529" fmla="*/ 6907136 w 17101899"/>
              <a:gd name="connsiteY529" fmla="*/ 27233 h 204277"/>
              <a:gd name="connsiteX530" fmla="*/ 6689143 w 17101899"/>
              <a:gd name="connsiteY530" fmla="*/ 27233 h 204277"/>
              <a:gd name="connsiteX531" fmla="*/ 6672793 w 17101899"/>
              <a:gd name="connsiteY531" fmla="*/ 43583 h 204277"/>
              <a:gd name="connsiteX532" fmla="*/ 6672793 w 17101899"/>
              <a:gd name="connsiteY532" fmla="*/ 160695 h 204277"/>
              <a:gd name="connsiteX533" fmla="*/ 6689143 w 17101899"/>
              <a:gd name="connsiteY533" fmla="*/ 177045 h 204277"/>
              <a:gd name="connsiteX534" fmla="*/ 6754541 w 17101899"/>
              <a:gd name="connsiteY534" fmla="*/ 177045 h 204277"/>
              <a:gd name="connsiteX535" fmla="*/ 6770890 w 17101899"/>
              <a:gd name="connsiteY535" fmla="*/ 160695 h 204277"/>
              <a:gd name="connsiteX536" fmla="*/ 6770890 w 17101899"/>
              <a:gd name="connsiteY536" fmla="*/ 43583 h 204277"/>
              <a:gd name="connsiteX537" fmla="*/ 6754541 w 17101899"/>
              <a:gd name="connsiteY537" fmla="*/ 27233 h 204277"/>
              <a:gd name="connsiteX538" fmla="*/ 6536548 w 17101899"/>
              <a:gd name="connsiteY538" fmla="*/ 27233 h 204277"/>
              <a:gd name="connsiteX539" fmla="*/ 6520198 w 17101899"/>
              <a:gd name="connsiteY539" fmla="*/ 43583 h 204277"/>
              <a:gd name="connsiteX540" fmla="*/ 6520198 w 17101899"/>
              <a:gd name="connsiteY540" fmla="*/ 160695 h 204277"/>
              <a:gd name="connsiteX541" fmla="*/ 6536548 w 17101899"/>
              <a:gd name="connsiteY541" fmla="*/ 177045 h 204277"/>
              <a:gd name="connsiteX542" fmla="*/ 6601945 w 17101899"/>
              <a:gd name="connsiteY542" fmla="*/ 177045 h 204277"/>
              <a:gd name="connsiteX543" fmla="*/ 6618296 w 17101899"/>
              <a:gd name="connsiteY543" fmla="*/ 160695 h 204277"/>
              <a:gd name="connsiteX544" fmla="*/ 6618296 w 17101899"/>
              <a:gd name="connsiteY544" fmla="*/ 43583 h 204277"/>
              <a:gd name="connsiteX545" fmla="*/ 6601945 w 17101899"/>
              <a:gd name="connsiteY545" fmla="*/ 27233 h 204277"/>
              <a:gd name="connsiteX546" fmla="*/ 6383953 w 17101899"/>
              <a:gd name="connsiteY546" fmla="*/ 27233 h 204277"/>
              <a:gd name="connsiteX547" fmla="*/ 6367603 w 17101899"/>
              <a:gd name="connsiteY547" fmla="*/ 43583 h 204277"/>
              <a:gd name="connsiteX548" fmla="*/ 6367603 w 17101899"/>
              <a:gd name="connsiteY548" fmla="*/ 160695 h 204277"/>
              <a:gd name="connsiteX549" fmla="*/ 6383953 w 17101899"/>
              <a:gd name="connsiteY549" fmla="*/ 177045 h 204277"/>
              <a:gd name="connsiteX550" fmla="*/ 6449350 w 17101899"/>
              <a:gd name="connsiteY550" fmla="*/ 177045 h 204277"/>
              <a:gd name="connsiteX551" fmla="*/ 6465701 w 17101899"/>
              <a:gd name="connsiteY551" fmla="*/ 160695 h 204277"/>
              <a:gd name="connsiteX552" fmla="*/ 6465701 w 17101899"/>
              <a:gd name="connsiteY552" fmla="*/ 43583 h 204277"/>
              <a:gd name="connsiteX553" fmla="*/ 6449350 w 17101899"/>
              <a:gd name="connsiteY553" fmla="*/ 27233 h 204277"/>
              <a:gd name="connsiteX554" fmla="*/ 6231358 w 17101899"/>
              <a:gd name="connsiteY554" fmla="*/ 27233 h 204277"/>
              <a:gd name="connsiteX555" fmla="*/ 6215008 w 17101899"/>
              <a:gd name="connsiteY555" fmla="*/ 43583 h 204277"/>
              <a:gd name="connsiteX556" fmla="*/ 6215008 w 17101899"/>
              <a:gd name="connsiteY556" fmla="*/ 160695 h 204277"/>
              <a:gd name="connsiteX557" fmla="*/ 6231358 w 17101899"/>
              <a:gd name="connsiteY557" fmla="*/ 177045 h 204277"/>
              <a:gd name="connsiteX558" fmla="*/ 6296756 w 17101899"/>
              <a:gd name="connsiteY558" fmla="*/ 177045 h 204277"/>
              <a:gd name="connsiteX559" fmla="*/ 6313106 w 17101899"/>
              <a:gd name="connsiteY559" fmla="*/ 160695 h 204277"/>
              <a:gd name="connsiteX560" fmla="*/ 6313106 w 17101899"/>
              <a:gd name="connsiteY560" fmla="*/ 43583 h 204277"/>
              <a:gd name="connsiteX561" fmla="*/ 6296756 w 17101899"/>
              <a:gd name="connsiteY561" fmla="*/ 27233 h 204277"/>
              <a:gd name="connsiteX562" fmla="*/ 6078763 w 17101899"/>
              <a:gd name="connsiteY562" fmla="*/ 27233 h 204277"/>
              <a:gd name="connsiteX563" fmla="*/ 6062413 w 17101899"/>
              <a:gd name="connsiteY563" fmla="*/ 43583 h 204277"/>
              <a:gd name="connsiteX564" fmla="*/ 6062413 w 17101899"/>
              <a:gd name="connsiteY564" fmla="*/ 160695 h 204277"/>
              <a:gd name="connsiteX565" fmla="*/ 6078763 w 17101899"/>
              <a:gd name="connsiteY565" fmla="*/ 177045 h 204277"/>
              <a:gd name="connsiteX566" fmla="*/ 6144161 w 17101899"/>
              <a:gd name="connsiteY566" fmla="*/ 177045 h 204277"/>
              <a:gd name="connsiteX567" fmla="*/ 6160510 w 17101899"/>
              <a:gd name="connsiteY567" fmla="*/ 160695 h 204277"/>
              <a:gd name="connsiteX568" fmla="*/ 6160510 w 17101899"/>
              <a:gd name="connsiteY568" fmla="*/ 43583 h 204277"/>
              <a:gd name="connsiteX569" fmla="*/ 6144161 w 17101899"/>
              <a:gd name="connsiteY569" fmla="*/ 27233 h 204277"/>
              <a:gd name="connsiteX570" fmla="*/ 5926168 w 17101899"/>
              <a:gd name="connsiteY570" fmla="*/ 27233 h 204277"/>
              <a:gd name="connsiteX571" fmla="*/ 5909819 w 17101899"/>
              <a:gd name="connsiteY571" fmla="*/ 43583 h 204277"/>
              <a:gd name="connsiteX572" fmla="*/ 5909819 w 17101899"/>
              <a:gd name="connsiteY572" fmla="*/ 160695 h 204277"/>
              <a:gd name="connsiteX573" fmla="*/ 5926168 w 17101899"/>
              <a:gd name="connsiteY573" fmla="*/ 177045 h 204277"/>
              <a:gd name="connsiteX574" fmla="*/ 5991567 w 17101899"/>
              <a:gd name="connsiteY574" fmla="*/ 177045 h 204277"/>
              <a:gd name="connsiteX575" fmla="*/ 6007915 w 17101899"/>
              <a:gd name="connsiteY575" fmla="*/ 160695 h 204277"/>
              <a:gd name="connsiteX576" fmla="*/ 6007915 w 17101899"/>
              <a:gd name="connsiteY576" fmla="*/ 43583 h 204277"/>
              <a:gd name="connsiteX577" fmla="*/ 5991567 w 17101899"/>
              <a:gd name="connsiteY577" fmla="*/ 27233 h 204277"/>
              <a:gd name="connsiteX578" fmla="*/ 5773573 w 17101899"/>
              <a:gd name="connsiteY578" fmla="*/ 27233 h 204277"/>
              <a:gd name="connsiteX579" fmla="*/ 5757223 w 17101899"/>
              <a:gd name="connsiteY579" fmla="*/ 43583 h 204277"/>
              <a:gd name="connsiteX580" fmla="*/ 5757223 w 17101899"/>
              <a:gd name="connsiteY580" fmla="*/ 160695 h 204277"/>
              <a:gd name="connsiteX581" fmla="*/ 5773573 w 17101899"/>
              <a:gd name="connsiteY581" fmla="*/ 177045 h 204277"/>
              <a:gd name="connsiteX582" fmla="*/ 5838971 w 17101899"/>
              <a:gd name="connsiteY582" fmla="*/ 177045 h 204277"/>
              <a:gd name="connsiteX583" fmla="*/ 5855321 w 17101899"/>
              <a:gd name="connsiteY583" fmla="*/ 160695 h 204277"/>
              <a:gd name="connsiteX584" fmla="*/ 5855321 w 17101899"/>
              <a:gd name="connsiteY584" fmla="*/ 43583 h 204277"/>
              <a:gd name="connsiteX585" fmla="*/ 5838971 w 17101899"/>
              <a:gd name="connsiteY585" fmla="*/ 27233 h 204277"/>
              <a:gd name="connsiteX586" fmla="*/ 5620979 w 17101899"/>
              <a:gd name="connsiteY586" fmla="*/ 27233 h 204277"/>
              <a:gd name="connsiteX587" fmla="*/ 5604628 w 17101899"/>
              <a:gd name="connsiteY587" fmla="*/ 43583 h 204277"/>
              <a:gd name="connsiteX588" fmla="*/ 5604628 w 17101899"/>
              <a:gd name="connsiteY588" fmla="*/ 160695 h 204277"/>
              <a:gd name="connsiteX589" fmla="*/ 5620979 w 17101899"/>
              <a:gd name="connsiteY589" fmla="*/ 177045 h 204277"/>
              <a:gd name="connsiteX590" fmla="*/ 5686376 w 17101899"/>
              <a:gd name="connsiteY590" fmla="*/ 177045 h 204277"/>
              <a:gd name="connsiteX591" fmla="*/ 5702726 w 17101899"/>
              <a:gd name="connsiteY591" fmla="*/ 160695 h 204277"/>
              <a:gd name="connsiteX592" fmla="*/ 5702726 w 17101899"/>
              <a:gd name="connsiteY592" fmla="*/ 43583 h 204277"/>
              <a:gd name="connsiteX593" fmla="*/ 5686376 w 17101899"/>
              <a:gd name="connsiteY593" fmla="*/ 27233 h 204277"/>
              <a:gd name="connsiteX594" fmla="*/ 5468384 w 17101899"/>
              <a:gd name="connsiteY594" fmla="*/ 27233 h 204277"/>
              <a:gd name="connsiteX595" fmla="*/ 5452033 w 17101899"/>
              <a:gd name="connsiteY595" fmla="*/ 43583 h 204277"/>
              <a:gd name="connsiteX596" fmla="*/ 5452033 w 17101899"/>
              <a:gd name="connsiteY596" fmla="*/ 160695 h 204277"/>
              <a:gd name="connsiteX597" fmla="*/ 5468384 w 17101899"/>
              <a:gd name="connsiteY597" fmla="*/ 177045 h 204277"/>
              <a:gd name="connsiteX598" fmla="*/ 5533781 w 17101899"/>
              <a:gd name="connsiteY598" fmla="*/ 177045 h 204277"/>
              <a:gd name="connsiteX599" fmla="*/ 5550131 w 17101899"/>
              <a:gd name="connsiteY599" fmla="*/ 160695 h 204277"/>
              <a:gd name="connsiteX600" fmla="*/ 5550131 w 17101899"/>
              <a:gd name="connsiteY600" fmla="*/ 43583 h 204277"/>
              <a:gd name="connsiteX601" fmla="*/ 5533781 w 17101899"/>
              <a:gd name="connsiteY601" fmla="*/ 27233 h 204277"/>
              <a:gd name="connsiteX602" fmla="*/ 5315789 w 17101899"/>
              <a:gd name="connsiteY602" fmla="*/ 27233 h 204277"/>
              <a:gd name="connsiteX603" fmla="*/ 5299439 w 17101899"/>
              <a:gd name="connsiteY603" fmla="*/ 43583 h 204277"/>
              <a:gd name="connsiteX604" fmla="*/ 5299439 w 17101899"/>
              <a:gd name="connsiteY604" fmla="*/ 160695 h 204277"/>
              <a:gd name="connsiteX605" fmla="*/ 5315789 w 17101899"/>
              <a:gd name="connsiteY605" fmla="*/ 177045 h 204277"/>
              <a:gd name="connsiteX606" fmla="*/ 5381187 w 17101899"/>
              <a:gd name="connsiteY606" fmla="*/ 177045 h 204277"/>
              <a:gd name="connsiteX607" fmla="*/ 5397536 w 17101899"/>
              <a:gd name="connsiteY607" fmla="*/ 160695 h 204277"/>
              <a:gd name="connsiteX608" fmla="*/ 5397536 w 17101899"/>
              <a:gd name="connsiteY608" fmla="*/ 43583 h 204277"/>
              <a:gd name="connsiteX609" fmla="*/ 5381187 w 17101899"/>
              <a:gd name="connsiteY609" fmla="*/ 27233 h 204277"/>
              <a:gd name="connsiteX610" fmla="*/ 5163193 w 17101899"/>
              <a:gd name="connsiteY610" fmla="*/ 27233 h 204277"/>
              <a:gd name="connsiteX611" fmla="*/ 5146844 w 17101899"/>
              <a:gd name="connsiteY611" fmla="*/ 43583 h 204277"/>
              <a:gd name="connsiteX612" fmla="*/ 5146844 w 17101899"/>
              <a:gd name="connsiteY612" fmla="*/ 160695 h 204277"/>
              <a:gd name="connsiteX613" fmla="*/ 5163193 w 17101899"/>
              <a:gd name="connsiteY613" fmla="*/ 177045 h 204277"/>
              <a:gd name="connsiteX614" fmla="*/ 5228591 w 17101899"/>
              <a:gd name="connsiteY614" fmla="*/ 177045 h 204277"/>
              <a:gd name="connsiteX615" fmla="*/ 5244941 w 17101899"/>
              <a:gd name="connsiteY615" fmla="*/ 160695 h 204277"/>
              <a:gd name="connsiteX616" fmla="*/ 5244941 w 17101899"/>
              <a:gd name="connsiteY616" fmla="*/ 43583 h 204277"/>
              <a:gd name="connsiteX617" fmla="*/ 5228591 w 17101899"/>
              <a:gd name="connsiteY617" fmla="*/ 27233 h 204277"/>
              <a:gd name="connsiteX618" fmla="*/ 5010599 w 17101899"/>
              <a:gd name="connsiteY618" fmla="*/ 27233 h 204277"/>
              <a:gd name="connsiteX619" fmla="*/ 4994249 w 17101899"/>
              <a:gd name="connsiteY619" fmla="*/ 43583 h 204277"/>
              <a:gd name="connsiteX620" fmla="*/ 4994249 w 17101899"/>
              <a:gd name="connsiteY620" fmla="*/ 160695 h 204277"/>
              <a:gd name="connsiteX621" fmla="*/ 5010599 w 17101899"/>
              <a:gd name="connsiteY621" fmla="*/ 177045 h 204277"/>
              <a:gd name="connsiteX622" fmla="*/ 5075997 w 17101899"/>
              <a:gd name="connsiteY622" fmla="*/ 177045 h 204277"/>
              <a:gd name="connsiteX623" fmla="*/ 5092346 w 17101899"/>
              <a:gd name="connsiteY623" fmla="*/ 160695 h 204277"/>
              <a:gd name="connsiteX624" fmla="*/ 5092346 w 17101899"/>
              <a:gd name="connsiteY624" fmla="*/ 43583 h 204277"/>
              <a:gd name="connsiteX625" fmla="*/ 5075997 w 17101899"/>
              <a:gd name="connsiteY625" fmla="*/ 27233 h 204277"/>
              <a:gd name="connsiteX626" fmla="*/ 4858004 w 17101899"/>
              <a:gd name="connsiteY626" fmla="*/ 27233 h 204277"/>
              <a:gd name="connsiteX627" fmla="*/ 4841654 w 17101899"/>
              <a:gd name="connsiteY627" fmla="*/ 43583 h 204277"/>
              <a:gd name="connsiteX628" fmla="*/ 4841654 w 17101899"/>
              <a:gd name="connsiteY628" fmla="*/ 160695 h 204277"/>
              <a:gd name="connsiteX629" fmla="*/ 4858004 w 17101899"/>
              <a:gd name="connsiteY629" fmla="*/ 177045 h 204277"/>
              <a:gd name="connsiteX630" fmla="*/ 4923401 w 17101899"/>
              <a:gd name="connsiteY630" fmla="*/ 177045 h 204277"/>
              <a:gd name="connsiteX631" fmla="*/ 4939751 w 17101899"/>
              <a:gd name="connsiteY631" fmla="*/ 160695 h 204277"/>
              <a:gd name="connsiteX632" fmla="*/ 4939751 w 17101899"/>
              <a:gd name="connsiteY632" fmla="*/ 43583 h 204277"/>
              <a:gd name="connsiteX633" fmla="*/ 4923401 w 17101899"/>
              <a:gd name="connsiteY633" fmla="*/ 27233 h 204277"/>
              <a:gd name="connsiteX634" fmla="*/ 4705409 w 17101899"/>
              <a:gd name="connsiteY634" fmla="*/ 27233 h 204277"/>
              <a:gd name="connsiteX635" fmla="*/ 4689059 w 17101899"/>
              <a:gd name="connsiteY635" fmla="*/ 43583 h 204277"/>
              <a:gd name="connsiteX636" fmla="*/ 4689059 w 17101899"/>
              <a:gd name="connsiteY636" fmla="*/ 160695 h 204277"/>
              <a:gd name="connsiteX637" fmla="*/ 4705409 w 17101899"/>
              <a:gd name="connsiteY637" fmla="*/ 177045 h 204277"/>
              <a:gd name="connsiteX638" fmla="*/ 4770806 w 17101899"/>
              <a:gd name="connsiteY638" fmla="*/ 177045 h 204277"/>
              <a:gd name="connsiteX639" fmla="*/ 4787157 w 17101899"/>
              <a:gd name="connsiteY639" fmla="*/ 160695 h 204277"/>
              <a:gd name="connsiteX640" fmla="*/ 4787157 w 17101899"/>
              <a:gd name="connsiteY640" fmla="*/ 43583 h 204277"/>
              <a:gd name="connsiteX641" fmla="*/ 4770806 w 17101899"/>
              <a:gd name="connsiteY641" fmla="*/ 27233 h 204277"/>
              <a:gd name="connsiteX642" fmla="*/ 4552814 w 17101899"/>
              <a:gd name="connsiteY642" fmla="*/ 27233 h 204277"/>
              <a:gd name="connsiteX643" fmla="*/ 4536464 w 17101899"/>
              <a:gd name="connsiteY643" fmla="*/ 43583 h 204277"/>
              <a:gd name="connsiteX644" fmla="*/ 4536464 w 17101899"/>
              <a:gd name="connsiteY644" fmla="*/ 160695 h 204277"/>
              <a:gd name="connsiteX645" fmla="*/ 4552814 w 17101899"/>
              <a:gd name="connsiteY645" fmla="*/ 177045 h 204277"/>
              <a:gd name="connsiteX646" fmla="*/ 4618212 w 17101899"/>
              <a:gd name="connsiteY646" fmla="*/ 177045 h 204277"/>
              <a:gd name="connsiteX647" fmla="*/ 4634562 w 17101899"/>
              <a:gd name="connsiteY647" fmla="*/ 160695 h 204277"/>
              <a:gd name="connsiteX648" fmla="*/ 4634562 w 17101899"/>
              <a:gd name="connsiteY648" fmla="*/ 43583 h 204277"/>
              <a:gd name="connsiteX649" fmla="*/ 4618212 w 17101899"/>
              <a:gd name="connsiteY649" fmla="*/ 27233 h 204277"/>
              <a:gd name="connsiteX650" fmla="*/ 4400218 w 17101899"/>
              <a:gd name="connsiteY650" fmla="*/ 27233 h 204277"/>
              <a:gd name="connsiteX651" fmla="*/ 4383868 w 17101899"/>
              <a:gd name="connsiteY651" fmla="*/ 43583 h 204277"/>
              <a:gd name="connsiteX652" fmla="*/ 4383868 w 17101899"/>
              <a:gd name="connsiteY652" fmla="*/ 160695 h 204277"/>
              <a:gd name="connsiteX653" fmla="*/ 4400218 w 17101899"/>
              <a:gd name="connsiteY653" fmla="*/ 177045 h 204277"/>
              <a:gd name="connsiteX654" fmla="*/ 4465616 w 17101899"/>
              <a:gd name="connsiteY654" fmla="*/ 177045 h 204277"/>
              <a:gd name="connsiteX655" fmla="*/ 4481965 w 17101899"/>
              <a:gd name="connsiteY655" fmla="*/ 160695 h 204277"/>
              <a:gd name="connsiteX656" fmla="*/ 4481965 w 17101899"/>
              <a:gd name="connsiteY656" fmla="*/ 43583 h 204277"/>
              <a:gd name="connsiteX657" fmla="*/ 4465616 w 17101899"/>
              <a:gd name="connsiteY657" fmla="*/ 27233 h 204277"/>
              <a:gd name="connsiteX658" fmla="*/ 4091746 w 17101899"/>
              <a:gd name="connsiteY658" fmla="*/ 27233 h 204277"/>
              <a:gd name="connsiteX659" fmla="*/ 4075395 w 17101899"/>
              <a:gd name="connsiteY659" fmla="*/ 43583 h 204277"/>
              <a:gd name="connsiteX660" fmla="*/ 4075395 w 17101899"/>
              <a:gd name="connsiteY660" fmla="*/ 160695 h 204277"/>
              <a:gd name="connsiteX661" fmla="*/ 4091746 w 17101899"/>
              <a:gd name="connsiteY661" fmla="*/ 177045 h 204277"/>
              <a:gd name="connsiteX662" fmla="*/ 4157143 w 17101899"/>
              <a:gd name="connsiteY662" fmla="*/ 177045 h 204277"/>
              <a:gd name="connsiteX663" fmla="*/ 4173493 w 17101899"/>
              <a:gd name="connsiteY663" fmla="*/ 160695 h 204277"/>
              <a:gd name="connsiteX664" fmla="*/ 4173493 w 17101899"/>
              <a:gd name="connsiteY664" fmla="*/ 43583 h 204277"/>
              <a:gd name="connsiteX665" fmla="*/ 4157143 w 17101899"/>
              <a:gd name="connsiteY665" fmla="*/ 27233 h 204277"/>
              <a:gd name="connsiteX666" fmla="*/ 3939151 w 17101899"/>
              <a:gd name="connsiteY666" fmla="*/ 27233 h 204277"/>
              <a:gd name="connsiteX667" fmla="*/ 3922801 w 17101899"/>
              <a:gd name="connsiteY667" fmla="*/ 43583 h 204277"/>
              <a:gd name="connsiteX668" fmla="*/ 3922801 w 17101899"/>
              <a:gd name="connsiteY668" fmla="*/ 160695 h 204277"/>
              <a:gd name="connsiteX669" fmla="*/ 3939151 w 17101899"/>
              <a:gd name="connsiteY669" fmla="*/ 177045 h 204277"/>
              <a:gd name="connsiteX670" fmla="*/ 4004548 w 17101899"/>
              <a:gd name="connsiteY670" fmla="*/ 177045 h 204277"/>
              <a:gd name="connsiteX671" fmla="*/ 4020898 w 17101899"/>
              <a:gd name="connsiteY671" fmla="*/ 160695 h 204277"/>
              <a:gd name="connsiteX672" fmla="*/ 4020898 w 17101899"/>
              <a:gd name="connsiteY672" fmla="*/ 43583 h 204277"/>
              <a:gd name="connsiteX673" fmla="*/ 4004548 w 17101899"/>
              <a:gd name="connsiteY673" fmla="*/ 27233 h 204277"/>
              <a:gd name="connsiteX674" fmla="*/ 3786555 w 17101899"/>
              <a:gd name="connsiteY674" fmla="*/ 27233 h 204277"/>
              <a:gd name="connsiteX675" fmla="*/ 3770206 w 17101899"/>
              <a:gd name="connsiteY675" fmla="*/ 43583 h 204277"/>
              <a:gd name="connsiteX676" fmla="*/ 3770206 w 17101899"/>
              <a:gd name="connsiteY676" fmla="*/ 160695 h 204277"/>
              <a:gd name="connsiteX677" fmla="*/ 3786555 w 17101899"/>
              <a:gd name="connsiteY677" fmla="*/ 177045 h 204277"/>
              <a:gd name="connsiteX678" fmla="*/ 3851953 w 17101899"/>
              <a:gd name="connsiteY678" fmla="*/ 177045 h 204277"/>
              <a:gd name="connsiteX679" fmla="*/ 3868303 w 17101899"/>
              <a:gd name="connsiteY679" fmla="*/ 160695 h 204277"/>
              <a:gd name="connsiteX680" fmla="*/ 3868303 w 17101899"/>
              <a:gd name="connsiteY680" fmla="*/ 43583 h 204277"/>
              <a:gd name="connsiteX681" fmla="*/ 3851953 w 17101899"/>
              <a:gd name="connsiteY681" fmla="*/ 27233 h 204277"/>
              <a:gd name="connsiteX682" fmla="*/ 3633960 w 17101899"/>
              <a:gd name="connsiteY682" fmla="*/ 27233 h 204277"/>
              <a:gd name="connsiteX683" fmla="*/ 3617611 w 17101899"/>
              <a:gd name="connsiteY683" fmla="*/ 43583 h 204277"/>
              <a:gd name="connsiteX684" fmla="*/ 3617611 w 17101899"/>
              <a:gd name="connsiteY684" fmla="*/ 160695 h 204277"/>
              <a:gd name="connsiteX685" fmla="*/ 3633960 w 17101899"/>
              <a:gd name="connsiteY685" fmla="*/ 177045 h 204277"/>
              <a:gd name="connsiteX686" fmla="*/ 3699358 w 17101899"/>
              <a:gd name="connsiteY686" fmla="*/ 177045 h 204277"/>
              <a:gd name="connsiteX687" fmla="*/ 3715708 w 17101899"/>
              <a:gd name="connsiteY687" fmla="*/ 160695 h 204277"/>
              <a:gd name="connsiteX688" fmla="*/ 3715708 w 17101899"/>
              <a:gd name="connsiteY688" fmla="*/ 43583 h 204277"/>
              <a:gd name="connsiteX689" fmla="*/ 3699358 w 17101899"/>
              <a:gd name="connsiteY689" fmla="*/ 27233 h 204277"/>
              <a:gd name="connsiteX690" fmla="*/ 3481366 w 17101899"/>
              <a:gd name="connsiteY690" fmla="*/ 27233 h 204277"/>
              <a:gd name="connsiteX691" fmla="*/ 3465015 w 17101899"/>
              <a:gd name="connsiteY691" fmla="*/ 43583 h 204277"/>
              <a:gd name="connsiteX692" fmla="*/ 3465015 w 17101899"/>
              <a:gd name="connsiteY692" fmla="*/ 160695 h 204277"/>
              <a:gd name="connsiteX693" fmla="*/ 3481366 w 17101899"/>
              <a:gd name="connsiteY693" fmla="*/ 177045 h 204277"/>
              <a:gd name="connsiteX694" fmla="*/ 3546763 w 17101899"/>
              <a:gd name="connsiteY694" fmla="*/ 177045 h 204277"/>
              <a:gd name="connsiteX695" fmla="*/ 3563113 w 17101899"/>
              <a:gd name="connsiteY695" fmla="*/ 160695 h 204277"/>
              <a:gd name="connsiteX696" fmla="*/ 3563113 w 17101899"/>
              <a:gd name="connsiteY696" fmla="*/ 43583 h 204277"/>
              <a:gd name="connsiteX697" fmla="*/ 3546763 w 17101899"/>
              <a:gd name="connsiteY697" fmla="*/ 27233 h 204277"/>
              <a:gd name="connsiteX698" fmla="*/ 3328771 w 17101899"/>
              <a:gd name="connsiteY698" fmla="*/ 27233 h 204277"/>
              <a:gd name="connsiteX699" fmla="*/ 3312420 w 17101899"/>
              <a:gd name="connsiteY699" fmla="*/ 43583 h 204277"/>
              <a:gd name="connsiteX700" fmla="*/ 3312420 w 17101899"/>
              <a:gd name="connsiteY700" fmla="*/ 160695 h 204277"/>
              <a:gd name="connsiteX701" fmla="*/ 3328771 w 17101899"/>
              <a:gd name="connsiteY701" fmla="*/ 177045 h 204277"/>
              <a:gd name="connsiteX702" fmla="*/ 3394168 w 17101899"/>
              <a:gd name="connsiteY702" fmla="*/ 177045 h 204277"/>
              <a:gd name="connsiteX703" fmla="*/ 3410518 w 17101899"/>
              <a:gd name="connsiteY703" fmla="*/ 160695 h 204277"/>
              <a:gd name="connsiteX704" fmla="*/ 3410518 w 17101899"/>
              <a:gd name="connsiteY704" fmla="*/ 43583 h 204277"/>
              <a:gd name="connsiteX705" fmla="*/ 3394168 w 17101899"/>
              <a:gd name="connsiteY705" fmla="*/ 27233 h 204277"/>
              <a:gd name="connsiteX706" fmla="*/ 3176176 w 17101899"/>
              <a:gd name="connsiteY706" fmla="*/ 27233 h 204277"/>
              <a:gd name="connsiteX707" fmla="*/ 3159826 w 17101899"/>
              <a:gd name="connsiteY707" fmla="*/ 43583 h 204277"/>
              <a:gd name="connsiteX708" fmla="*/ 3159826 w 17101899"/>
              <a:gd name="connsiteY708" fmla="*/ 160695 h 204277"/>
              <a:gd name="connsiteX709" fmla="*/ 3176176 w 17101899"/>
              <a:gd name="connsiteY709" fmla="*/ 177045 h 204277"/>
              <a:gd name="connsiteX710" fmla="*/ 3241573 w 17101899"/>
              <a:gd name="connsiteY710" fmla="*/ 177045 h 204277"/>
              <a:gd name="connsiteX711" fmla="*/ 3257923 w 17101899"/>
              <a:gd name="connsiteY711" fmla="*/ 160695 h 204277"/>
              <a:gd name="connsiteX712" fmla="*/ 3257923 w 17101899"/>
              <a:gd name="connsiteY712" fmla="*/ 43583 h 204277"/>
              <a:gd name="connsiteX713" fmla="*/ 3241573 w 17101899"/>
              <a:gd name="connsiteY713" fmla="*/ 27233 h 204277"/>
              <a:gd name="connsiteX714" fmla="*/ 3023580 w 17101899"/>
              <a:gd name="connsiteY714" fmla="*/ 27233 h 204277"/>
              <a:gd name="connsiteX715" fmla="*/ 3007230 w 17101899"/>
              <a:gd name="connsiteY715" fmla="*/ 43583 h 204277"/>
              <a:gd name="connsiteX716" fmla="*/ 3007230 w 17101899"/>
              <a:gd name="connsiteY716" fmla="*/ 160695 h 204277"/>
              <a:gd name="connsiteX717" fmla="*/ 3023580 w 17101899"/>
              <a:gd name="connsiteY717" fmla="*/ 177045 h 204277"/>
              <a:gd name="connsiteX718" fmla="*/ 3088978 w 17101899"/>
              <a:gd name="connsiteY718" fmla="*/ 177045 h 204277"/>
              <a:gd name="connsiteX719" fmla="*/ 3105328 w 17101899"/>
              <a:gd name="connsiteY719" fmla="*/ 160695 h 204277"/>
              <a:gd name="connsiteX720" fmla="*/ 3105328 w 17101899"/>
              <a:gd name="connsiteY720" fmla="*/ 43583 h 204277"/>
              <a:gd name="connsiteX721" fmla="*/ 3088978 w 17101899"/>
              <a:gd name="connsiteY721" fmla="*/ 27233 h 204277"/>
              <a:gd name="connsiteX722" fmla="*/ 2870985 w 17101899"/>
              <a:gd name="connsiteY722" fmla="*/ 27233 h 204277"/>
              <a:gd name="connsiteX723" fmla="*/ 2854635 w 17101899"/>
              <a:gd name="connsiteY723" fmla="*/ 43583 h 204277"/>
              <a:gd name="connsiteX724" fmla="*/ 2854635 w 17101899"/>
              <a:gd name="connsiteY724" fmla="*/ 160695 h 204277"/>
              <a:gd name="connsiteX725" fmla="*/ 2870985 w 17101899"/>
              <a:gd name="connsiteY725" fmla="*/ 177045 h 204277"/>
              <a:gd name="connsiteX726" fmla="*/ 2936383 w 17101899"/>
              <a:gd name="connsiteY726" fmla="*/ 177045 h 204277"/>
              <a:gd name="connsiteX727" fmla="*/ 2952733 w 17101899"/>
              <a:gd name="connsiteY727" fmla="*/ 160695 h 204277"/>
              <a:gd name="connsiteX728" fmla="*/ 2952733 w 17101899"/>
              <a:gd name="connsiteY728" fmla="*/ 43583 h 204277"/>
              <a:gd name="connsiteX729" fmla="*/ 2936383 w 17101899"/>
              <a:gd name="connsiteY729" fmla="*/ 27233 h 204277"/>
              <a:gd name="connsiteX730" fmla="*/ 2718390 w 17101899"/>
              <a:gd name="connsiteY730" fmla="*/ 27233 h 204277"/>
              <a:gd name="connsiteX731" fmla="*/ 2702040 w 17101899"/>
              <a:gd name="connsiteY731" fmla="*/ 43583 h 204277"/>
              <a:gd name="connsiteX732" fmla="*/ 2702040 w 17101899"/>
              <a:gd name="connsiteY732" fmla="*/ 160695 h 204277"/>
              <a:gd name="connsiteX733" fmla="*/ 2718390 w 17101899"/>
              <a:gd name="connsiteY733" fmla="*/ 177045 h 204277"/>
              <a:gd name="connsiteX734" fmla="*/ 2783788 w 17101899"/>
              <a:gd name="connsiteY734" fmla="*/ 177045 h 204277"/>
              <a:gd name="connsiteX735" fmla="*/ 2800138 w 17101899"/>
              <a:gd name="connsiteY735" fmla="*/ 160695 h 204277"/>
              <a:gd name="connsiteX736" fmla="*/ 2800138 w 17101899"/>
              <a:gd name="connsiteY736" fmla="*/ 43583 h 204277"/>
              <a:gd name="connsiteX737" fmla="*/ 2783788 w 17101899"/>
              <a:gd name="connsiteY737" fmla="*/ 27233 h 204277"/>
              <a:gd name="connsiteX738" fmla="*/ 2565795 w 17101899"/>
              <a:gd name="connsiteY738" fmla="*/ 27233 h 204277"/>
              <a:gd name="connsiteX739" fmla="*/ 2549445 w 17101899"/>
              <a:gd name="connsiteY739" fmla="*/ 43583 h 204277"/>
              <a:gd name="connsiteX740" fmla="*/ 2549445 w 17101899"/>
              <a:gd name="connsiteY740" fmla="*/ 160695 h 204277"/>
              <a:gd name="connsiteX741" fmla="*/ 2565795 w 17101899"/>
              <a:gd name="connsiteY741" fmla="*/ 177045 h 204277"/>
              <a:gd name="connsiteX742" fmla="*/ 2631193 w 17101899"/>
              <a:gd name="connsiteY742" fmla="*/ 177045 h 204277"/>
              <a:gd name="connsiteX743" fmla="*/ 2647543 w 17101899"/>
              <a:gd name="connsiteY743" fmla="*/ 160695 h 204277"/>
              <a:gd name="connsiteX744" fmla="*/ 2647543 w 17101899"/>
              <a:gd name="connsiteY744" fmla="*/ 43583 h 204277"/>
              <a:gd name="connsiteX745" fmla="*/ 2631193 w 17101899"/>
              <a:gd name="connsiteY745" fmla="*/ 27233 h 204277"/>
              <a:gd name="connsiteX746" fmla="*/ 2413200 w 17101899"/>
              <a:gd name="connsiteY746" fmla="*/ 27233 h 204277"/>
              <a:gd name="connsiteX747" fmla="*/ 2396850 w 17101899"/>
              <a:gd name="connsiteY747" fmla="*/ 43583 h 204277"/>
              <a:gd name="connsiteX748" fmla="*/ 2396850 w 17101899"/>
              <a:gd name="connsiteY748" fmla="*/ 160695 h 204277"/>
              <a:gd name="connsiteX749" fmla="*/ 2413200 w 17101899"/>
              <a:gd name="connsiteY749" fmla="*/ 177045 h 204277"/>
              <a:gd name="connsiteX750" fmla="*/ 2478598 w 17101899"/>
              <a:gd name="connsiteY750" fmla="*/ 177045 h 204277"/>
              <a:gd name="connsiteX751" fmla="*/ 2494948 w 17101899"/>
              <a:gd name="connsiteY751" fmla="*/ 160695 h 204277"/>
              <a:gd name="connsiteX752" fmla="*/ 2494948 w 17101899"/>
              <a:gd name="connsiteY752" fmla="*/ 43583 h 204277"/>
              <a:gd name="connsiteX753" fmla="*/ 2478598 w 17101899"/>
              <a:gd name="connsiteY753" fmla="*/ 27233 h 204277"/>
              <a:gd name="connsiteX754" fmla="*/ 2260605 w 17101899"/>
              <a:gd name="connsiteY754" fmla="*/ 27233 h 204277"/>
              <a:gd name="connsiteX755" fmla="*/ 2244255 w 17101899"/>
              <a:gd name="connsiteY755" fmla="*/ 43583 h 204277"/>
              <a:gd name="connsiteX756" fmla="*/ 2244255 w 17101899"/>
              <a:gd name="connsiteY756" fmla="*/ 160695 h 204277"/>
              <a:gd name="connsiteX757" fmla="*/ 2260605 w 17101899"/>
              <a:gd name="connsiteY757" fmla="*/ 177045 h 204277"/>
              <a:gd name="connsiteX758" fmla="*/ 2326003 w 17101899"/>
              <a:gd name="connsiteY758" fmla="*/ 177045 h 204277"/>
              <a:gd name="connsiteX759" fmla="*/ 2342353 w 17101899"/>
              <a:gd name="connsiteY759" fmla="*/ 160695 h 204277"/>
              <a:gd name="connsiteX760" fmla="*/ 2342353 w 17101899"/>
              <a:gd name="connsiteY760" fmla="*/ 43583 h 204277"/>
              <a:gd name="connsiteX761" fmla="*/ 2326003 w 17101899"/>
              <a:gd name="connsiteY761" fmla="*/ 27233 h 204277"/>
              <a:gd name="connsiteX762" fmla="*/ 2108010 w 17101899"/>
              <a:gd name="connsiteY762" fmla="*/ 27233 h 204277"/>
              <a:gd name="connsiteX763" fmla="*/ 2091660 w 17101899"/>
              <a:gd name="connsiteY763" fmla="*/ 43583 h 204277"/>
              <a:gd name="connsiteX764" fmla="*/ 2091660 w 17101899"/>
              <a:gd name="connsiteY764" fmla="*/ 160695 h 204277"/>
              <a:gd name="connsiteX765" fmla="*/ 2108010 w 17101899"/>
              <a:gd name="connsiteY765" fmla="*/ 177045 h 204277"/>
              <a:gd name="connsiteX766" fmla="*/ 2173408 w 17101899"/>
              <a:gd name="connsiteY766" fmla="*/ 177045 h 204277"/>
              <a:gd name="connsiteX767" fmla="*/ 2189758 w 17101899"/>
              <a:gd name="connsiteY767" fmla="*/ 160695 h 204277"/>
              <a:gd name="connsiteX768" fmla="*/ 2189758 w 17101899"/>
              <a:gd name="connsiteY768" fmla="*/ 43583 h 204277"/>
              <a:gd name="connsiteX769" fmla="*/ 2173408 w 17101899"/>
              <a:gd name="connsiteY769" fmla="*/ 27233 h 204277"/>
              <a:gd name="connsiteX770" fmla="*/ 1955415 w 17101899"/>
              <a:gd name="connsiteY770" fmla="*/ 27233 h 204277"/>
              <a:gd name="connsiteX771" fmla="*/ 1939065 w 17101899"/>
              <a:gd name="connsiteY771" fmla="*/ 43583 h 204277"/>
              <a:gd name="connsiteX772" fmla="*/ 1939065 w 17101899"/>
              <a:gd name="connsiteY772" fmla="*/ 160695 h 204277"/>
              <a:gd name="connsiteX773" fmla="*/ 1955415 w 17101899"/>
              <a:gd name="connsiteY773" fmla="*/ 177045 h 204277"/>
              <a:gd name="connsiteX774" fmla="*/ 2020813 w 17101899"/>
              <a:gd name="connsiteY774" fmla="*/ 177045 h 204277"/>
              <a:gd name="connsiteX775" fmla="*/ 2037163 w 17101899"/>
              <a:gd name="connsiteY775" fmla="*/ 160695 h 204277"/>
              <a:gd name="connsiteX776" fmla="*/ 2037163 w 17101899"/>
              <a:gd name="connsiteY776" fmla="*/ 43583 h 204277"/>
              <a:gd name="connsiteX777" fmla="*/ 2020813 w 17101899"/>
              <a:gd name="connsiteY777" fmla="*/ 27233 h 204277"/>
              <a:gd name="connsiteX778" fmla="*/ 1802820 w 17101899"/>
              <a:gd name="connsiteY778" fmla="*/ 27233 h 204277"/>
              <a:gd name="connsiteX779" fmla="*/ 1786470 w 17101899"/>
              <a:gd name="connsiteY779" fmla="*/ 43583 h 204277"/>
              <a:gd name="connsiteX780" fmla="*/ 1786470 w 17101899"/>
              <a:gd name="connsiteY780" fmla="*/ 160695 h 204277"/>
              <a:gd name="connsiteX781" fmla="*/ 1802820 w 17101899"/>
              <a:gd name="connsiteY781" fmla="*/ 177045 h 204277"/>
              <a:gd name="connsiteX782" fmla="*/ 1868218 w 17101899"/>
              <a:gd name="connsiteY782" fmla="*/ 177045 h 204277"/>
              <a:gd name="connsiteX783" fmla="*/ 1884568 w 17101899"/>
              <a:gd name="connsiteY783" fmla="*/ 160695 h 204277"/>
              <a:gd name="connsiteX784" fmla="*/ 1884568 w 17101899"/>
              <a:gd name="connsiteY784" fmla="*/ 43583 h 204277"/>
              <a:gd name="connsiteX785" fmla="*/ 1868218 w 17101899"/>
              <a:gd name="connsiteY785" fmla="*/ 27233 h 204277"/>
              <a:gd name="connsiteX786" fmla="*/ 1650226 w 17101899"/>
              <a:gd name="connsiteY786" fmla="*/ 27233 h 204277"/>
              <a:gd name="connsiteX787" fmla="*/ 1633876 w 17101899"/>
              <a:gd name="connsiteY787" fmla="*/ 43583 h 204277"/>
              <a:gd name="connsiteX788" fmla="*/ 1633876 w 17101899"/>
              <a:gd name="connsiteY788" fmla="*/ 160695 h 204277"/>
              <a:gd name="connsiteX789" fmla="*/ 1650226 w 17101899"/>
              <a:gd name="connsiteY789" fmla="*/ 177045 h 204277"/>
              <a:gd name="connsiteX790" fmla="*/ 1715624 w 17101899"/>
              <a:gd name="connsiteY790" fmla="*/ 177045 h 204277"/>
              <a:gd name="connsiteX791" fmla="*/ 1731973 w 17101899"/>
              <a:gd name="connsiteY791" fmla="*/ 160695 h 204277"/>
              <a:gd name="connsiteX792" fmla="*/ 1731973 w 17101899"/>
              <a:gd name="connsiteY792" fmla="*/ 43583 h 204277"/>
              <a:gd name="connsiteX793" fmla="*/ 1715624 w 17101899"/>
              <a:gd name="connsiteY793" fmla="*/ 27233 h 204277"/>
              <a:gd name="connsiteX794" fmla="*/ 1497631 w 17101899"/>
              <a:gd name="connsiteY794" fmla="*/ 27233 h 204277"/>
              <a:gd name="connsiteX795" fmla="*/ 1481280 w 17101899"/>
              <a:gd name="connsiteY795" fmla="*/ 43583 h 204277"/>
              <a:gd name="connsiteX796" fmla="*/ 1481280 w 17101899"/>
              <a:gd name="connsiteY796" fmla="*/ 160695 h 204277"/>
              <a:gd name="connsiteX797" fmla="*/ 1497631 w 17101899"/>
              <a:gd name="connsiteY797" fmla="*/ 177045 h 204277"/>
              <a:gd name="connsiteX798" fmla="*/ 1563029 w 17101899"/>
              <a:gd name="connsiteY798" fmla="*/ 177045 h 204277"/>
              <a:gd name="connsiteX799" fmla="*/ 1579379 w 17101899"/>
              <a:gd name="connsiteY799" fmla="*/ 160695 h 204277"/>
              <a:gd name="connsiteX800" fmla="*/ 1579379 w 17101899"/>
              <a:gd name="connsiteY800" fmla="*/ 43583 h 204277"/>
              <a:gd name="connsiteX801" fmla="*/ 1563029 w 17101899"/>
              <a:gd name="connsiteY801" fmla="*/ 27233 h 204277"/>
              <a:gd name="connsiteX802" fmla="*/ 1345036 w 17101899"/>
              <a:gd name="connsiteY802" fmla="*/ 27233 h 204277"/>
              <a:gd name="connsiteX803" fmla="*/ 1328686 w 17101899"/>
              <a:gd name="connsiteY803" fmla="*/ 43583 h 204277"/>
              <a:gd name="connsiteX804" fmla="*/ 1328686 w 17101899"/>
              <a:gd name="connsiteY804" fmla="*/ 160695 h 204277"/>
              <a:gd name="connsiteX805" fmla="*/ 1345036 w 17101899"/>
              <a:gd name="connsiteY805" fmla="*/ 177045 h 204277"/>
              <a:gd name="connsiteX806" fmla="*/ 1410434 w 17101899"/>
              <a:gd name="connsiteY806" fmla="*/ 177045 h 204277"/>
              <a:gd name="connsiteX807" fmla="*/ 1426784 w 17101899"/>
              <a:gd name="connsiteY807" fmla="*/ 160695 h 204277"/>
              <a:gd name="connsiteX808" fmla="*/ 1426784 w 17101899"/>
              <a:gd name="connsiteY808" fmla="*/ 43583 h 204277"/>
              <a:gd name="connsiteX809" fmla="*/ 1410434 w 17101899"/>
              <a:gd name="connsiteY809" fmla="*/ 27233 h 204277"/>
              <a:gd name="connsiteX810" fmla="*/ 1192441 w 17101899"/>
              <a:gd name="connsiteY810" fmla="*/ 27233 h 204277"/>
              <a:gd name="connsiteX811" fmla="*/ 1176091 w 17101899"/>
              <a:gd name="connsiteY811" fmla="*/ 43583 h 204277"/>
              <a:gd name="connsiteX812" fmla="*/ 1176091 w 17101899"/>
              <a:gd name="connsiteY812" fmla="*/ 160695 h 204277"/>
              <a:gd name="connsiteX813" fmla="*/ 1192441 w 17101899"/>
              <a:gd name="connsiteY813" fmla="*/ 177045 h 204277"/>
              <a:gd name="connsiteX814" fmla="*/ 1257839 w 17101899"/>
              <a:gd name="connsiteY814" fmla="*/ 177045 h 204277"/>
              <a:gd name="connsiteX815" fmla="*/ 1274189 w 17101899"/>
              <a:gd name="connsiteY815" fmla="*/ 160695 h 204277"/>
              <a:gd name="connsiteX816" fmla="*/ 1274189 w 17101899"/>
              <a:gd name="connsiteY816" fmla="*/ 43583 h 204277"/>
              <a:gd name="connsiteX817" fmla="*/ 1257839 w 17101899"/>
              <a:gd name="connsiteY817" fmla="*/ 27233 h 204277"/>
              <a:gd name="connsiteX818" fmla="*/ 1039846 w 17101899"/>
              <a:gd name="connsiteY818" fmla="*/ 27233 h 204277"/>
              <a:gd name="connsiteX819" fmla="*/ 1023496 w 17101899"/>
              <a:gd name="connsiteY819" fmla="*/ 43583 h 204277"/>
              <a:gd name="connsiteX820" fmla="*/ 1023496 w 17101899"/>
              <a:gd name="connsiteY820" fmla="*/ 160695 h 204277"/>
              <a:gd name="connsiteX821" fmla="*/ 1039846 w 17101899"/>
              <a:gd name="connsiteY821" fmla="*/ 177045 h 204277"/>
              <a:gd name="connsiteX822" fmla="*/ 1105244 w 17101899"/>
              <a:gd name="connsiteY822" fmla="*/ 177045 h 204277"/>
              <a:gd name="connsiteX823" fmla="*/ 1121594 w 17101899"/>
              <a:gd name="connsiteY823" fmla="*/ 160695 h 204277"/>
              <a:gd name="connsiteX824" fmla="*/ 1121594 w 17101899"/>
              <a:gd name="connsiteY824" fmla="*/ 43583 h 204277"/>
              <a:gd name="connsiteX825" fmla="*/ 1105244 w 17101899"/>
              <a:gd name="connsiteY825" fmla="*/ 27233 h 204277"/>
              <a:gd name="connsiteX826" fmla="*/ 887251 w 17101899"/>
              <a:gd name="connsiteY826" fmla="*/ 27233 h 204277"/>
              <a:gd name="connsiteX827" fmla="*/ 870901 w 17101899"/>
              <a:gd name="connsiteY827" fmla="*/ 43583 h 204277"/>
              <a:gd name="connsiteX828" fmla="*/ 870901 w 17101899"/>
              <a:gd name="connsiteY828" fmla="*/ 160695 h 204277"/>
              <a:gd name="connsiteX829" fmla="*/ 887251 w 17101899"/>
              <a:gd name="connsiteY829" fmla="*/ 177045 h 204277"/>
              <a:gd name="connsiteX830" fmla="*/ 952648 w 17101899"/>
              <a:gd name="connsiteY830" fmla="*/ 177045 h 204277"/>
              <a:gd name="connsiteX831" fmla="*/ 968999 w 17101899"/>
              <a:gd name="connsiteY831" fmla="*/ 160695 h 204277"/>
              <a:gd name="connsiteX832" fmla="*/ 968999 w 17101899"/>
              <a:gd name="connsiteY832" fmla="*/ 43583 h 204277"/>
              <a:gd name="connsiteX833" fmla="*/ 952648 w 17101899"/>
              <a:gd name="connsiteY833" fmla="*/ 27233 h 204277"/>
              <a:gd name="connsiteX834" fmla="*/ 734656 w 17101899"/>
              <a:gd name="connsiteY834" fmla="*/ 27233 h 204277"/>
              <a:gd name="connsiteX835" fmla="*/ 718306 w 17101899"/>
              <a:gd name="connsiteY835" fmla="*/ 43583 h 204277"/>
              <a:gd name="connsiteX836" fmla="*/ 718306 w 17101899"/>
              <a:gd name="connsiteY836" fmla="*/ 160695 h 204277"/>
              <a:gd name="connsiteX837" fmla="*/ 734656 w 17101899"/>
              <a:gd name="connsiteY837" fmla="*/ 177045 h 204277"/>
              <a:gd name="connsiteX838" fmla="*/ 800054 w 17101899"/>
              <a:gd name="connsiteY838" fmla="*/ 177045 h 204277"/>
              <a:gd name="connsiteX839" fmla="*/ 816403 w 17101899"/>
              <a:gd name="connsiteY839" fmla="*/ 160695 h 204277"/>
              <a:gd name="connsiteX840" fmla="*/ 816403 w 17101899"/>
              <a:gd name="connsiteY840" fmla="*/ 43583 h 204277"/>
              <a:gd name="connsiteX841" fmla="*/ 800054 w 17101899"/>
              <a:gd name="connsiteY841" fmla="*/ 27233 h 204277"/>
              <a:gd name="connsiteX842" fmla="*/ 582061 w 17101899"/>
              <a:gd name="connsiteY842" fmla="*/ 27233 h 204277"/>
              <a:gd name="connsiteX843" fmla="*/ 565711 w 17101899"/>
              <a:gd name="connsiteY843" fmla="*/ 43583 h 204277"/>
              <a:gd name="connsiteX844" fmla="*/ 565711 w 17101899"/>
              <a:gd name="connsiteY844" fmla="*/ 160695 h 204277"/>
              <a:gd name="connsiteX845" fmla="*/ 582061 w 17101899"/>
              <a:gd name="connsiteY845" fmla="*/ 177045 h 204277"/>
              <a:gd name="connsiteX846" fmla="*/ 647459 w 17101899"/>
              <a:gd name="connsiteY846" fmla="*/ 177045 h 204277"/>
              <a:gd name="connsiteX847" fmla="*/ 663809 w 17101899"/>
              <a:gd name="connsiteY847" fmla="*/ 160695 h 204277"/>
              <a:gd name="connsiteX848" fmla="*/ 663809 w 17101899"/>
              <a:gd name="connsiteY848" fmla="*/ 43583 h 204277"/>
              <a:gd name="connsiteX849" fmla="*/ 647459 w 17101899"/>
              <a:gd name="connsiteY849" fmla="*/ 27233 h 204277"/>
              <a:gd name="connsiteX850" fmla="*/ 429466 w 17101899"/>
              <a:gd name="connsiteY850" fmla="*/ 27233 h 204277"/>
              <a:gd name="connsiteX851" fmla="*/ 413116 w 17101899"/>
              <a:gd name="connsiteY851" fmla="*/ 43583 h 204277"/>
              <a:gd name="connsiteX852" fmla="*/ 413116 w 17101899"/>
              <a:gd name="connsiteY852" fmla="*/ 160695 h 204277"/>
              <a:gd name="connsiteX853" fmla="*/ 429466 w 17101899"/>
              <a:gd name="connsiteY853" fmla="*/ 177045 h 204277"/>
              <a:gd name="connsiteX854" fmla="*/ 494864 w 17101899"/>
              <a:gd name="connsiteY854" fmla="*/ 177045 h 204277"/>
              <a:gd name="connsiteX855" fmla="*/ 511214 w 17101899"/>
              <a:gd name="connsiteY855" fmla="*/ 160695 h 204277"/>
              <a:gd name="connsiteX856" fmla="*/ 511214 w 17101899"/>
              <a:gd name="connsiteY856" fmla="*/ 43583 h 204277"/>
              <a:gd name="connsiteX857" fmla="*/ 494864 w 17101899"/>
              <a:gd name="connsiteY857" fmla="*/ 27233 h 204277"/>
              <a:gd name="connsiteX858" fmla="*/ 276871 w 17101899"/>
              <a:gd name="connsiteY858" fmla="*/ 27233 h 204277"/>
              <a:gd name="connsiteX859" fmla="*/ 260521 w 17101899"/>
              <a:gd name="connsiteY859" fmla="*/ 43583 h 204277"/>
              <a:gd name="connsiteX860" fmla="*/ 260521 w 17101899"/>
              <a:gd name="connsiteY860" fmla="*/ 160695 h 204277"/>
              <a:gd name="connsiteX861" fmla="*/ 276871 w 17101899"/>
              <a:gd name="connsiteY861" fmla="*/ 177045 h 204277"/>
              <a:gd name="connsiteX862" fmla="*/ 342269 w 17101899"/>
              <a:gd name="connsiteY862" fmla="*/ 177045 h 204277"/>
              <a:gd name="connsiteX863" fmla="*/ 358619 w 17101899"/>
              <a:gd name="connsiteY863" fmla="*/ 160695 h 204277"/>
              <a:gd name="connsiteX864" fmla="*/ 358619 w 17101899"/>
              <a:gd name="connsiteY864" fmla="*/ 43583 h 204277"/>
              <a:gd name="connsiteX865" fmla="*/ 342269 w 17101899"/>
              <a:gd name="connsiteY865" fmla="*/ 27233 h 204277"/>
              <a:gd name="connsiteX866" fmla="*/ 124275 w 17101899"/>
              <a:gd name="connsiteY866" fmla="*/ 27233 h 204277"/>
              <a:gd name="connsiteX867" fmla="*/ 107925 w 17101899"/>
              <a:gd name="connsiteY867" fmla="*/ 43583 h 204277"/>
              <a:gd name="connsiteX868" fmla="*/ 107925 w 17101899"/>
              <a:gd name="connsiteY868" fmla="*/ 160695 h 204277"/>
              <a:gd name="connsiteX869" fmla="*/ 124275 w 17101899"/>
              <a:gd name="connsiteY869" fmla="*/ 177045 h 204277"/>
              <a:gd name="connsiteX870" fmla="*/ 189673 w 17101899"/>
              <a:gd name="connsiteY870" fmla="*/ 177045 h 204277"/>
              <a:gd name="connsiteX871" fmla="*/ 206023 w 17101899"/>
              <a:gd name="connsiteY871" fmla="*/ 160695 h 204277"/>
              <a:gd name="connsiteX872" fmla="*/ 206023 w 17101899"/>
              <a:gd name="connsiteY872" fmla="*/ 43583 h 204277"/>
              <a:gd name="connsiteX873" fmla="*/ 189673 w 17101899"/>
              <a:gd name="connsiteY873" fmla="*/ 27233 h 204277"/>
              <a:gd name="connsiteX874" fmla="*/ 12826893 w 17101899"/>
              <a:gd name="connsiteY874" fmla="*/ 0 h 204277"/>
              <a:gd name="connsiteX875" fmla="*/ 17101899 w 17101899"/>
              <a:gd name="connsiteY875" fmla="*/ 0 h 204277"/>
              <a:gd name="connsiteX876" fmla="*/ 17101899 w 17101899"/>
              <a:gd name="connsiteY876" fmla="*/ 27233 h 204277"/>
              <a:gd name="connsiteX877" fmla="*/ 17071235 w 17101899"/>
              <a:gd name="connsiteY877" fmla="*/ 27233 h 204277"/>
              <a:gd name="connsiteX878" fmla="*/ 17054885 w 17101899"/>
              <a:gd name="connsiteY878" fmla="*/ 43583 h 204277"/>
              <a:gd name="connsiteX879" fmla="*/ 17054885 w 17101899"/>
              <a:gd name="connsiteY879" fmla="*/ 160695 h 204277"/>
              <a:gd name="connsiteX880" fmla="*/ 17071235 w 17101899"/>
              <a:gd name="connsiteY880" fmla="*/ 177045 h 204277"/>
              <a:gd name="connsiteX881" fmla="*/ 17101899 w 17101899"/>
              <a:gd name="connsiteY881" fmla="*/ 177045 h 204277"/>
              <a:gd name="connsiteX882" fmla="*/ 17101899 w 17101899"/>
              <a:gd name="connsiteY882" fmla="*/ 204277 h 204277"/>
              <a:gd name="connsiteX883" fmla="*/ 12826893 w 17101899"/>
              <a:gd name="connsiteY883" fmla="*/ 204277 h 204277"/>
              <a:gd name="connsiteX884" fmla="*/ 12826893 w 17101899"/>
              <a:gd name="connsiteY884" fmla="*/ 177045 h 204277"/>
              <a:gd name="connsiteX885" fmla="*/ 12863971 w 17101899"/>
              <a:gd name="connsiteY885" fmla="*/ 177045 h 204277"/>
              <a:gd name="connsiteX886" fmla="*/ 12880321 w 17101899"/>
              <a:gd name="connsiteY886" fmla="*/ 160695 h 204277"/>
              <a:gd name="connsiteX887" fmla="*/ 12880321 w 17101899"/>
              <a:gd name="connsiteY887" fmla="*/ 43583 h 204277"/>
              <a:gd name="connsiteX888" fmla="*/ 12863971 w 17101899"/>
              <a:gd name="connsiteY888" fmla="*/ 27233 h 204277"/>
              <a:gd name="connsiteX889" fmla="*/ 12826893 w 17101899"/>
              <a:gd name="connsiteY889" fmla="*/ 27233 h 204277"/>
              <a:gd name="connsiteX890" fmla="*/ 4275943 w 17101899"/>
              <a:gd name="connsiteY890" fmla="*/ 0 h 204277"/>
              <a:gd name="connsiteX891" fmla="*/ 8550950 w 17101899"/>
              <a:gd name="connsiteY891" fmla="*/ 0 h 204277"/>
              <a:gd name="connsiteX892" fmla="*/ 12825957 w 17101899"/>
              <a:gd name="connsiteY892" fmla="*/ 0 h 204277"/>
              <a:gd name="connsiteX893" fmla="*/ 12825957 w 17101899"/>
              <a:gd name="connsiteY893" fmla="*/ 27233 h 204277"/>
              <a:gd name="connsiteX894" fmla="*/ 12795291 w 17101899"/>
              <a:gd name="connsiteY894" fmla="*/ 27233 h 204277"/>
              <a:gd name="connsiteX895" fmla="*/ 12778941 w 17101899"/>
              <a:gd name="connsiteY895" fmla="*/ 43583 h 204277"/>
              <a:gd name="connsiteX896" fmla="*/ 12778941 w 17101899"/>
              <a:gd name="connsiteY896" fmla="*/ 160695 h 204277"/>
              <a:gd name="connsiteX897" fmla="*/ 12795291 w 17101899"/>
              <a:gd name="connsiteY897" fmla="*/ 177045 h 204277"/>
              <a:gd name="connsiteX898" fmla="*/ 12825957 w 17101899"/>
              <a:gd name="connsiteY898" fmla="*/ 177045 h 204277"/>
              <a:gd name="connsiteX899" fmla="*/ 12825957 w 17101899"/>
              <a:gd name="connsiteY899" fmla="*/ 204277 h 204277"/>
              <a:gd name="connsiteX900" fmla="*/ 8550950 w 17101899"/>
              <a:gd name="connsiteY900" fmla="*/ 204277 h 204277"/>
              <a:gd name="connsiteX901" fmla="*/ 4275943 w 17101899"/>
              <a:gd name="connsiteY901" fmla="*/ 204277 h 204277"/>
              <a:gd name="connsiteX902" fmla="*/ 4275943 w 17101899"/>
              <a:gd name="connsiteY902" fmla="*/ 177045 h 204277"/>
              <a:gd name="connsiteX903" fmla="*/ 4313022 w 17101899"/>
              <a:gd name="connsiteY903" fmla="*/ 177045 h 204277"/>
              <a:gd name="connsiteX904" fmla="*/ 4329371 w 17101899"/>
              <a:gd name="connsiteY904" fmla="*/ 160695 h 204277"/>
              <a:gd name="connsiteX905" fmla="*/ 4329371 w 17101899"/>
              <a:gd name="connsiteY905" fmla="*/ 43583 h 204277"/>
              <a:gd name="connsiteX906" fmla="*/ 4313022 w 17101899"/>
              <a:gd name="connsiteY906" fmla="*/ 27233 h 204277"/>
              <a:gd name="connsiteX907" fmla="*/ 4275943 w 17101899"/>
              <a:gd name="connsiteY907" fmla="*/ 27233 h 204277"/>
              <a:gd name="connsiteX908" fmla="*/ 0 w 17101899"/>
              <a:gd name="connsiteY908" fmla="*/ 0 h 204277"/>
              <a:gd name="connsiteX909" fmla="*/ 4275008 w 17101899"/>
              <a:gd name="connsiteY909" fmla="*/ 0 h 204277"/>
              <a:gd name="connsiteX910" fmla="*/ 4275008 w 17101899"/>
              <a:gd name="connsiteY910" fmla="*/ 27233 h 204277"/>
              <a:gd name="connsiteX911" fmla="*/ 4244341 w 17101899"/>
              <a:gd name="connsiteY911" fmla="*/ 27233 h 204277"/>
              <a:gd name="connsiteX912" fmla="*/ 4227991 w 17101899"/>
              <a:gd name="connsiteY912" fmla="*/ 43583 h 204277"/>
              <a:gd name="connsiteX913" fmla="*/ 4227991 w 17101899"/>
              <a:gd name="connsiteY913" fmla="*/ 160695 h 204277"/>
              <a:gd name="connsiteX914" fmla="*/ 4244341 w 17101899"/>
              <a:gd name="connsiteY914" fmla="*/ 177045 h 204277"/>
              <a:gd name="connsiteX915" fmla="*/ 4275008 w 17101899"/>
              <a:gd name="connsiteY915" fmla="*/ 177045 h 204277"/>
              <a:gd name="connsiteX916" fmla="*/ 4275008 w 17101899"/>
              <a:gd name="connsiteY916" fmla="*/ 204277 h 204277"/>
              <a:gd name="connsiteX917" fmla="*/ 0 w 17101899"/>
              <a:gd name="connsiteY917" fmla="*/ 204277 h 204277"/>
              <a:gd name="connsiteX918" fmla="*/ 0 w 17101899"/>
              <a:gd name="connsiteY918" fmla="*/ 177045 h 204277"/>
              <a:gd name="connsiteX919" fmla="*/ 37079 w 17101899"/>
              <a:gd name="connsiteY919" fmla="*/ 177045 h 204277"/>
              <a:gd name="connsiteX920" fmla="*/ 53429 w 17101899"/>
              <a:gd name="connsiteY920" fmla="*/ 160695 h 204277"/>
              <a:gd name="connsiteX921" fmla="*/ 53429 w 17101899"/>
              <a:gd name="connsiteY921" fmla="*/ 43583 h 204277"/>
              <a:gd name="connsiteX922" fmla="*/ 37079 w 17101899"/>
              <a:gd name="connsiteY922" fmla="*/ 27233 h 204277"/>
              <a:gd name="connsiteX923" fmla="*/ 0 w 17101899"/>
              <a:gd name="connsiteY923" fmla="*/ 27233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</a:cxnLst>
            <a:rect l="l" t="t" r="r" b="b"/>
            <a:pathLst>
              <a:path w="17101899" h="204277">
                <a:moveTo>
                  <a:pt x="16918639" y="27233"/>
                </a:moveTo>
                <a:cubicBezTo>
                  <a:pt x="16909609" y="27233"/>
                  <a:pt x="16902287" y="34553"/>
                  <a:pt x="16902287" y="43583"/>
                </a:cubicBezTo>
                <a:lnTo>
                  <a:pt x="16902287" y="160695"/>
                </a:lnTo>
                <a:cubicBezTo>
                  <a:pt x="16902287" y="169725"/>
                  <a:pt x="16909609" y="177045"/>
                  <a:pt x="16918639" y="177045"/>
                </a:cubicBezTo>
                <a:lnTo>
                  <a:pt x="16984035" y="177045"/>
                </a:lnTo>
                <a:cubicBezTo>
                  <a:pt x="16993067" y="177045"/>
                  <a:pt x="17000387" y="169725"/>
                  <a:pt x="17000387" y="160695"/>
                </a:cubicBezTo>
                <a:lnTo>
                  <a:pt x="17000387" y="43583"/>
                </a:lnTo>
                <a:cubicBezTo>
                  <a:pt x="17000387" y="34553"/>
                  <a:pt x="16993067" y="27233"/>
                  <a:pt x="16984035" y="27233"/>
                </a:cubicBezTo>
                <a:close/>
                <a:moveTo>
                  <a:pt x="16766043" y="27233"/>
                </a:moveTo>
                <a:cubicBezTo>
                  <a:pt x="16757013" y="27233"/>
                  <a:pt x="16749693" y="34553"/>
                  <a:pt x="16749693" y="43583"/>
                </a:cubicBezTo>
                <a:lnTo>
                  <a:pt x="16749693" y="160695"/>
                </a:lnTo>
                <a:cubicBezTo>
                  <a:pt x="16749693" y="169725"/>
                  <a:pt x="16757013" y="177045"/>
                  <a:pt x="16766043" y="177045"/>
                </a:cubicBezTo>
                <a:lnTo>
                  <a:pt x="16831441" y="177045"/>
                </a:lnTo>
                <a:cubicBezTo>
                  <a:pt x="16840471" y="177045"/>
                  <a:pt x="16847791" y="169725"/>
                  <a:pt x="16847791" y="160695"/>
                </a:cubicBezTo>
                <a:lnTo>
                  <a:pt x="16847791" y="43583"/>
                </a:lnTo>
                <a:cubicBezTo>
                  <a:pt x="16847791" y="34553"/>
                  <a:pt x="16840471" y="27233"/>
                  <a:pt x="16831441" y="27233"/>
                </a:cubicBezTo>
                <a:close/>
                <a:moveTo>
                  <a:pt x="16613447" y="27233"/>
                </a:moveTo>
                <a:cubicBezTo>
                  <a:pt x="16604419" y="27233"/>
                  <a:pt x="16597099" y="34553"/>
                  <a:pt x="16597099" y="43583"/>
                </a:cubicBezTo>
                <a:lnTo>
                  <a:pt x="16597099" y="160695"/>
                </a:lnTo>
                <a:cubicBezTo>
                  <a:pt x="16597099" y="169725"/>
                  <a:pt x="16604419" y="177045"/>
                  <a:pt x="16613447" y="177045"/>
                </a:cubicBezTo>
                <a:lnTo>
                  <a:pt x="16678847" y="177045"/>
                </a:lnTo>
                <a:cubicBezTo>
                  <a:pt x="16687875" y="177045"/>
                  <a:pt x="16695195" y="169725"/>
                  <a:pt x="16695195" y="160695"/>
                </a:cubicBezTo>
                <a:lnTo>
                  <a:pt x="16695195" y="43583"/>
                </a:lnTo>
                <a:cubicBezTo>
                  <a:pt x="16695195" y="34553"/>
                  <a:pt x="16687875" y="27233"/>
                  <a:pt x="16678847" y="27233"/>
                </a:cubicBezTo>
                <a:close/>
                <a:moveTo>
                  <a:pt x="16460853" y="27233"/>
                </a:moveTo>
                <a:cubicBezTo>
                  <a:pt x="16451823" y="27233"/>
                  <a:pt x="16444503" y="34553"/>
                  <a:pt x="16444503" y="43583"/>
                </a:cubicBezTo>
                <a:lnTo>
                  <a:pt x="16444503" y="160695"/>
                </a:lnTo>
                <a:cubicBezTo>
                  <a:pt x="16444503" y="169725"/>
                  <a:pt x="16451823" y="177045"/>
                  <a:pt x="16460853" y="177045"/>
                </a:cubicBezTo>
                <a:lnTo>
                  <a:pt x="16526251" y="177045"/>
                </a:lnTo>
                <a:cubicBezTo>
                  <a:pt x="16535281" y="177045"/>
                  <a:pt x="16542601" y="169725"/>
                  <a:pt x="16542601" y="160695"/>
                </a:cubicBezTo>
                <a:lnTo>
                  <a:pt x="16542601" y="43583"/>
                </a:lnTo>
                <a:cubicBezTo>
                  <a:pt x="16542601" y="34553"/>
                  <a:pt x="16535281" y="27233"/>
                  <a:pt x="16526251" y="27233"/>
                </a:cubicBezTo>
                <a:close/>
                <a:moveTo>
                  <a:pt x="16308259" y="27233"/>
                </a:moveTo>
                <a:cubicBezTo>
                  <a:pt x="16299229" y="27233"/>
                  <a:pt x="16291907" y="34553"/>
                  <a:pt x="16291907" y="43583"/>
                </a:cubicBezTo>
                <a:lnTo>
                  <a:pt x="16291907" y="160695"/>
                </a:lnTo>
                <a:cubicBezTo>
                  <a:pt x="16291907" y="169725"/>
                  <a:pt x="16299229" y="177045"/>
                  <a:pt x="16308259" y="177045"/>
                </a:cubicBezTo>
                <a:lnTo>
                  <a:pt x="16373655" y="177045"/>
                </a:lnTo>
                <a:cubicBezTo>
                  <a:pt x="16382685" y="177045"/>
                  <a:pt x="16390007" y="169725"/>
                  <a:pt x="16390007" y="160695"/>
                </a:cubicBezTo>
                <a:lnTo>
                  <a:pt x="16390007" y="43583"/>
                </a:lnTo>
                <a:cubicBezTo>
                  <a:pt x="16390007" y="34553"/>
                  <a:pt x="16382685" y="27233"/>
                  <a:pt x="16373655" y="27233"/>
                </a:cubicBezTo>
                <a:close/>
                <a:moveTo>
                  <a:pt x="16155663" y="27233"/>
                </a:moveTo>
                <a:cubicBezTo>
                  <a:pt x="16146633" y="27233"/>
                  <a:pt x="16139313" y="34553"/>
                  <a:pt x="16139313" y="43583"/>
                </a:cubicBezTo>
                <a:lnTo>
                  <a:pt x="16139313" y="160695"/>
                </a:lnTo>
                <a:cubicBezTo>
                  <a:pt x="16139313" y="169725"/>
                  <a:pt x="16146633" y="177045"/>
                  <a:pt x="16155663" y="177045"/>
                </a:cubicBezTo>
                <a:lnTo>
                  <a:pt x="16221061" y="177045"/>
                </a:lnTo>
                <a:cubicBezTo>
                  <a:pt x="16230091" y="177045"/>
                  <a:pt x="16237411" y="169725"/>
                  <a:pt x="16237411" y="160695"/>
                </a:cubicBezTo>
                <a:lnTo>
                  <a:pt x="16237411" y="43583"/>
                </a:lnTo>
                <a:cubicBezTo>
                  <a:pt x="16237411" y="34553"/>
                  <a:pt x="16230091" y="27233"/>
                  <a:pt x="16221061" y="27233"/>
                </a:cubicBezTo>
                <a:close/>
                <a:moveTo>
                  <a:pt x="16003068" y="27233"/>
                </a:moveTo>
                <a:cubicBezTo>
                  <a:pt x="15994039" y="27233"/>
                  <a:pt x="15986718" y="34553"/>
                  <a:pt x="15986718" y="43583"/>
                </a:cubicBezTo>
                <a:lnTo>
                  <a:pt x="15986718" y="160695"/>
                </a:lnTo>
                <a:cubicBezTo>
                  <a:pt x="15986718" y="169725"/>
                  <a:pt x="15994039" y="177045"/>
                  <a:pt x="16003068" y="177045"/>
                </a:cubicBezTo>
                <a:lnTo>
                  <a:pt x="16068466" y="177045"/>
                </a:lnTo>
                <a:cubicBezTo>
                  <a:pt x="16077495" y="177045"/>
                  <a:pt x="16084816" y="169725"/>
                  <a:pt x="16084816" y="160695"/>
                </a:cubicBezTo>
                <a:lnTo>
                  <a:pt x="16084816" y="43583"/>
                </a:lnTo>
                <a:cubicBezTo>
                  <a:pt x="16084816" y="34553"/>
                  <a:pt x="16077495" y="27233"/>
                  <a:pt x="16068466" y="27233"/>
                </a:cubicBezTo>
                <a:close/>
                <a:moveTo>
                  <a:pt x="15850473" y="27233"/>
                </a:moveTo>
                <a:cubicBezTo>
                  <a:pt x="15841443" y="27233"/>
                  <a:pt x="15834123" y="34553"/>
                  <a:pt x="15834123" y="43583"/>
                </a:cubicBezTo>
                <a:lnTo>
                  <a:pt x="15834123" y="160695"/>
                </a:lnTo>
                <a:cubicBezTo>
                  <a:pt x="15834123" y="169725"/>
                  <a:pt x="15841443" y="177045"/>
                  <a:pt x="15850473" y="177045"/>
                </a:cubicBezTo>
                <a:lnTo>
                  <a:pt x="15915871" y="177045"/>
                </a:lnTo>
                <a:cubicBezTo>
                  <a:pt x="15924901" y="177045"/>
                  <a:pt x="15932221" y="169725"/>
                  <a:pt x="15932221" y="160695"/>
                </a:cubicBezTo>
                <a:lnTo>
                  <a:pt x="15932221" y="43583"/>
                </a:lnTo>
                <a:cubicBezTo>
                  <a:pt x="15932221" y="34553"/>
                  <a:pt x="15924901" y="27233"/>
                  <a:pt x="15915871" y="27233"/>
                </a:cubicBezTo>
                <a:close/>
                <a:moveTo>
                  <a:pt x="15697878" y="27233"/>
                </a:moveTo>
                <a:cubicBezTo>
                  <a:pt x="15688848" y="27233"/>
                  <a:pt x="15681528" y="34553"/>
                  <a:pt x="15681528" y="43583"/>
                </a:cubicBezTo>
                <a:lnTo>
                  <a:pt x="15681528" y="160695"/>
                </a:lnTo>
                <a:cubicBezTo>
                  <a:pt x="15681528" y="169725"/>
                  <a:pt x="15688848" y="177045"/>
                  <a:pt x="15697878" y="177045"/>
                </a:cubicBezTo>
                <a:lnTo>
                  <a:pt x="15763275" y="177045"/>
                </a:lnTo>
                <a:cubicBezTo>
                  <a:pt x="15772305" y="177045"/>
                  <a:pt x="15779626" y="169725"/>
                  <a:pt x="15779626" y="160695"/>
                </a:cubicBezTo>
                <a:lnTo>
                  <a:pt x="15779626" y="43583"/>
                </a:lnTo>
                <a:cubicBezTo>
                  <a:pt x="15779626" y="34553"/>
                  <a:pt x="15772305" y="27233"/>
                  <a:pt x="15763275" y="27233"/>
                </a:cubicBezTo>
                <a:close/>
                <a:moveTo>
                  <a:pt x="15545283" y="27233"/>
                </a:moveTo>
                <a:cubicBezTo>
                  <a:pt x="15536253" y="27233"/>
                  <a:pt x="15528933" y="34553"/>
                  <a:pt x="15528933" y="43583"/>
                </a:cubicBezTo>
                <a:lnTo>
                  <a:pt x="15528933" y="160695"/>
                </a:lnTo>
                <a:cubicBezTo>
                  <a:pt x="15528933" y="169725"/>
                  <a:pt x="15536253" y="177045"/>
                  <a:pt x="15545283" y="177045"/>
                </a:cubicBezTo>
                <a:lnTo>
                  <a:pt x="15610681" y="177045"/>
                </a:lnTo>
                <a:cubicBezTo>
                  <a:pt x="15619711" y="177045"/>
                  <a:pt x="15627031" y="169725"/>
                  <a:pt x="15627031" y="160695"/>
                </a:cubicBezTo>
                <a:lnTo>
                  <a:pt x="15627031" y="43583"/>
                </a:lnTo>
                <a:cubicBezTo>
                  <a:pt x="15627031" y="34553"/>
                  <a:pt x="15619711" y="27233"/>
                  <a:pt x="15610681" y="27233"/>
                </a:cubicBezTo>
                <a:close/>
                <a:moveTo>
                  <a:pt x="15392688" y="27233"/>
                </a:moveTo>
                <a:cubicBezTo>
                  <a:pt x="15383658" y="27233"/>
                  <a:pt x="15376338" y="34553"/>
                  <a:pt x="15376338" y="43583"/>
                </a:cubicBezTo>
                <a:lnTo>
                  <a:pt x="15376338" y="160695"/>
                </a:lnTo>
                <a:cubicBezTo>
                  <a:pt x="15376338" y="169725"/>
                  <a:pt x="15383658" y="177045"/>
                  <a:pt x="15392688" y="177045"/>
                </a:cubicBezTo>
                <a:lnTo>
                  <a:pt x="15458085" y="177045"/>
                </a:lnTo>
                <a:cubicBezTo>
                  <a:pt x="15467115" y="177045"/>
                  <a:pt x="15474436" y="169725"/>
                  <a:pt x="15474436" y="160695"/>
                </a:cubicBezTo>
                <a:lnTo>
                  <a:pt x="15474436" y="43583"/>
                </a:lnTo>
                <a:cubicBezTo>
                  <a:pt x="15474436" y="34553"/>
                  <a:pt x="15467115" y="27233"/>
                  <a:pt x="15458085" y="27233"/>
                </a:cubicBezTo>
                <a:close/>
                <a:moveTo>
                  <a:pt x="15240093" y="27233"/>
                </a:moveTo>
                <a:cubicBezTo>
                  <a:pt x="15231063" y="27233"/>
                  <a:pt x="15223743" y="34553"/>
                  <a:pt x="15223743" y="43583"/>
                </a:cubicBezTo>
                <a:lnTo>
                  <a:pt x="15223743" y="160695"/>
                </a:lnTo>
                <a:cubicBezTo>
                  <a:pt x="15223743" y="169725"/>
                  <a:pt x="15231063" y="177045"/>
                  <a:pt x="15240093" y="177045"/>
                </a:cubicBezTo>
                <a:lnTo>
                  <a:pt x="15305491" y="177045"/>
                </a:lnTo>
                <a:cubicBezTo>
                  <a:pt x="15314521" y="177045"/>
                  <a:pt x="15321841" y="169725"/>
                  <a:pt x="15321841" y="160695"/>
                </a:cubicBezTo>
                <a:lnTo>
                  <a:pt x="15321841" y="43583"/>
                </a:lnTo>
                <a:cubicBezTo>
                  <a:pt x="15321841" y="34553"/>
                  <a:pt x="15314521" y="27233"/>
                  <a:pt x="15305491" y="27233"/>
                </a:cubicBezTo>
                <a:close/>
                <a:moveTo>
                  <a:pt x="15087498" y="27233"/>
                </a:moveTo>
                <a:cubicBezTo>
                  <a:pt x="15078468" y="27233"/>
                  <a:pt x="15071148" y="34553"/>
                  <a:pt x="15071148" y="43583"/>
                </a:cubicBezTo>
                <a:lnTo>
                  <a:pt x="15071148" y="160695"/>
                </a:lnTo>
                <a:cubicBezTo>
                  <a:pt x="15071148" y="169725"/>
                  <a:pt x="15078468" y="177045"/>
                  <a:pt x="15087498" y="177045"/>
                </a:cubicBezTo>
                <a:lnTo>
                  <a:pt x="15152895" y="177045"/>
                </a:lnTo>
                <a:cubicBezTo>
                  <a:pt x="15161925" y="177045"/>
                  <a:pt x="15169245" y="169725"/>
                  <a:pt x="15169245" y="160695"/>
                </a:cubicBezTo>
                <a:lnTo>
                  <a:pt x="15169245" y="43583"/>
                </a:lnTo>
                <a:cubicBezTo>
                  <a:pt x="15169245" y="34553"/>
                  <a:pt x="15161925" y="27233"/>
                  <a:pt x="15152895" y="27233"/>
                </a:cubicBezTo>
                <a:close/>
                <a:moveTo>
                  <a:pt x="14934903" y="27233"/>
                </a:moveTo>
                <a:cubicBezTo>
                  <a:pt x="14925873" y="27233"/>
                  <a:pt x="14918553" y="34553"/>
                  <a:pt x="14918553" y="43583"/>
                </a:cubicBezTo>
                <a:lnTo>
                  <a:pt x="14918553" y="160695"/>
                </a:lnTo>
                <a:cubicBezTo>
                  <a:pt x="14918553" y="169725"/>
                  <a:pt x="14925873" y="177045"/>
                  <a:pt x="14934903" y="177045"/>
                </a:cubicBezTo>
                <a:lnTo>
                  <a:pt x="15000301" y="177045"/>
                </a:lnTo>
                <a:cubicBezTo>
                  <a:pt x="15009331" y="177045"/>
                  <a:pt x="15016651" y="169725"/>
                  <a:pt x="15016651" y="160695"/>
                </a:cubicBezTo>
                <a:lnTo>
                  <a:pt x="15016651" y="43583"/>
                </a:lnTo>
                <a:cubicBezTo>
                  <a:pt x="15016651" y="34553"/>
                  <a:pt x="15009331" y="27233"/>
                  <a:pt x="15000301" y="27233"/>
                </a:cubicBezTo>
                <a:close/>
                <a:moveTo>
                  <a:pt x="14782308" y="27233"/>
                </a:moveTo>
                <a:cubicBezTo>
                  <a:pt x="14773278" y="27233"/>
                  <a:pt x="14765958" y="34553"/>
                  <a:pt x="14765958" y="43583"/>
                </a:cubicBezTo>
                <a:lnTo>
                  <a:pt x="14765958" y="160695"/>
                </a:lnTo>
                <a:cubicBezTo>
                  <a:pt x="14765958" y="169725"/>
                  <a:pt x="14773278" y="177045"/>
                  <a:pt x="14782308" y="177045"/>
                </a:cubicBezTo>
                <a:lnTo>
                  <a:pt x="14847705" y="177045"/>
                </a:lnTo>
                <a:cubicBezTo>
                  <a:pt x="14856735" y="177045"/>
                  <a:pt x="14864055" y="169725"/>
                  <a:pt x="14864055" y="160695"/>
                </a:cubicBezTo>
                <a:lnTo>
                  <a:pt x="14864055" y="43583"/>
                </a:lnTo>
                <a:cubicBezTo>
                  <a:pt x="14864055" y="34553"/>
                  <a:pt x="14856735" y="27233"/>
                  <a:pt x="14847705" y="27233"/>
                </a:cubicBezTo>
                <a:close/>
                <a:moveTo>
                  <a:pt x="14629713" y="27233"/>
                </a:moveTo>
                <a:cubicBezTo>
                  <a:pt x="14620683" y="27233"/>
                  <a:pt x="14613363" y="34553"/>
                  <a:pt x="14613363" y="43583"/>
                </a:cubicBezTo>
                <a:lnTo>
                  <a:pt x="14613363" y="160695"/>
                </a:lnTo>
                <a:cubicBezTo>
                  <a:pt x="14613363" y="169725"/>
                  <a:pt x="14620683" y="177045"/>
                  <a:pt x="14629713" y="177045"/>
                </a:cubicBezTo>
                <a:lnTo>
                  <a:pt x="14695111" y="177045"/>
                </a:lnTo>
                <a:cubicBezTo>
                  <a:pt x="14704141" y="177045"/>
                  <a:pt x="14711461" y="169725"/>
                  <a:pt x="14711461" y="160695"/>
                </a:cubicBezTo>
                <a:lnTo>
                  <a:pt x="14711461" y="43583"/>
                </a:lnTo>
                <a:cubicBezTo>
                  <a:pt x="14711461" y="34553"/>
                  <a:pt x="14704141" y="27233"/>
                  <a:pt x="14695111" y="27233"/>
                </a:cubicBezTo>
                <a:close/>
                <a:moveTo>
                  <a:pt x="14477119" y="27233"/>
                </a:moveTo>
                <a:cubicBezTo>
                  <a:pt x="14468089" y="27233"/>
                  <a:pt x="14460769" y="34553"/>
                  <a:pt x="14460769" y="43583"/>
                </a:cubicBezTo>
                <a:lnTo>
                  <a:pt x="14460769" y="160695"/>
                </a:lnTo>
                <a:cubicBezTo>
                  <a:pt x="14460769" y="169725"/>
                  <a:pt x="14468089" y="177045"/>
                  <a:pt x="14477119" y="177045"/>
                </a:cubicBezTo>
                <a:lnTo>
                  <a:pt x="14542517" y="177045"/>
                </a:lnTo>
                <a:cubicBezTo>
                  <a:pt x="14551546" y="177045"/>
                  <a:pt x="14558865" y="169725"/>
                  <a:pt x="14558865" y="160695"/>
                </a:cubicBezTo>
                <a:lnTo>
                  <a:pt x="14558865" y="43583"/>
                </a:lnTo>
                <a:cubicBezTo>
                  <a:pt x="14558865" y="34553"/>
                  <a:pt x="14551546" y="27233"/>
                  <a:pt x="14542517" y="27233"/>
                </a:cubicBezTo>
                <a:close/>
                <a:moveTo>
                  <a:pt x="14324523" y="27233"/>
                </a:moveTo>
                <a:cubicBezTo>
                  <a:pt x="14315493" y="27233"/>
                  <a:pt x="14308173" y="34553"/>
                  <a:pt x="14308173" y="43583"/>
                </a:cubicBezTo>
                <a:lnTo>
                  <a:pt x="14308173" y="160695"/>
                </a:lnTo>
                <a:cubicBezTo>
                  <a:pt x="14308173" y="169725"/>
                  <a:pt x="14315493" y="177045"/>
                  <a:pt x="14324523" y="177045"/>
                </a:cubicBezTo>
                <a:lnTo>
                  <a:pt x="14389921" y="177045"/>
                </a:lnTo>
                <a:cubicBezTo>
                  <a:pt x="14398951" y="177045"/>
                  <a:pt x="14406271" y="169725"/>
                  <a:pt x="14406271" y="160695"/>
                </a:cubicBezTo>
                <a:lnTo>
                  <a:pt x="14406271" y="43583"/>
                </a:lnTo>
                <a:cubicBezTo>
                  <a:pt x="14406271" y="34553"/>
                  <a:pt x="14398951" y="27233"/>
                  <a:pt x="14389921" y="27233"/>
                </a:cubicBezTo>
                <a:close/>
                <a:moveTo>
                  <a:pt x="14171929" y="27233"/>
                </a:moveTo>
                <a:cubicBezTo>
                  <a:pt x="14162899" y="27233"/>
                  <a:pt x="14155579" y="34553"/>
                  <a:pt x="14155579" y="43583"/>
                </a:cubicBezTo>
                <a:lnTo>
                  <a:pt x="14155579" y="160695"/>
                </a:lnTo>
                <a:cubicBezTo>
                  <a:pt x="14155579" y="169725"/>
                  <a:pt x="14162899" y="177045"/>
                  <a:pt x="14171929" y="177045"/>
                </a:cubicBezTo>
                <a:lnTo>
                  <a:pt x="14237326" y="177045"/>
                </a:lnTo>
                <a:cubicBezTo>
                  <a:pt x="14246356" y="177045"/>
                  <a:pt x="14253676" y="169725"/>
                  <a:pt x="14253676" y="160695"/>
                </a:cubicBezTo>
                <a:lnTo>
                  <a:pt x="14253676" y="43583"/>
                </a:lnTo>
                <a:cubicBezTo>
                  <a:pt x="14253676" y="34553"/>
                  <a:pt x="14246356" y="27233"/>
                  <a:pt x="14237326" y="27233"/>
                </a:cubicBezTo>
                <a:close/>
                <a:moveTo>
                  <a:pt x="14019333" y="27233"/>
                </a:moveTo>
                <a:cubicBezTo>
                  <a:pt x="14010303" y="27233"/>
                  <a:pt x="14002983" y="34553"/>
                  <a:pt x="14002983" y="43583"/>
                </a:cubicBezTo>
                <a:lnTo>
                  <a:pt x="14002983" y="160695"/>
                </a:lnTo>
                <a:cubicBezTo>
                  <a:pt x="14002983" y="169725"/>
                  <a:pt x="14010303" y="177045"/>
                  <a:pt x="14019333" y="177045"/>
                </a:cubicBezTo>
                <a:lnTo>
                  <a:pt x="14084731" y="177045"/>
                </a:lnTo>
                <a:cubicBezTo>
                  <a:pt x="14093761" y="177045"/>
                  <a:pt x="14101081" y="169725"/>
                  <a:pt x="14101081" y="160695"/>
                </a:cubicBezTo>
                <a:lnTo>
                  <a:pt x="14101081" y="43583"/>
                </a:lnTo>
                <a:cubicBezTo>
                  <a:pt x="14101081" y="34553"/>
                  <a:pt x="14093761" y="27233"/>
                  <a:pt x="14084731" y="27233"/>
                </a:cubicBezTo>
                <a:close/>
                <a:moveTo>
                  <a:pt x="13866739" y="27233"/>
                </a:moveTo>
                <a:cubicBezTo>
                  <a:pt x="13857709" y="27233"/>
                  <a:pt x="13850389" y="34553"/>
                  <a:pt x="13850389" y="43583"/>
                </a:cubicBezTo>
                <a:lnTo>
                  <a:pt x="13850389" y="160695"/>
                </a:lnTo>
                <a:cubicBezTo>
                  <a:pt x="13850389" y="169725"/>
                  <a:pt x="13857709" y="177045"/>
                  <a:pt x="13866739" y="177045"/>
                </a:cubicBezTo>
                <a:lnTo>
                  <a:pt x="13932137" y="177045"/>
                </a:lnTo>
                <a:cubicBezTo>
                  <a:pt x="13941166" y="177045"/>
                  <a:pt x="13948486" y="169725"/>
                  <a:pt x="13948486" y="160695"/>
                </a:cubicBezTo>
                <a:lnTo>
                  <a:pt x="13948486" y="43583"/>
                </a:lnTo>
                <a:cubicBezTo>
                  <a:pt x="13948486" y="34553"/>
                  <a:pt x="13941166" y="27233"/>
                  <a:pt x="13932137" y="27233"/>
                </a:cubicBezTo>
                <a:close/>
                <a:moveTo>
                  <a:pt x="13714143" y="27233"/>
                </a:moveTo>
                <a:cubicBezTo>
                  <a:pt x="13705113" y="27233"/>
                  <a:pt x="13697793" y="34553"/>
                  <a:pt x="13697793" y="43583"/>
                </a:cubicBezTo>
                <a:lnTo>
                  <a:pt x="13697793" y="160695"/>
                </a:lnTo>
                <a:cubicBezTo>
                  <a:pt x="13697793" y="169725"/>
                  <a:pt x="13705113" y="177045"/>
                  <a:pt x="13714143" y="177045"/>
                </a:cubicBezTo>
                <a:lnTo>
                  <a:pt x="13779541" y="177045"/>
                </a:lnTo>
                <a:cubicBezTo>
                  <a:pt x="13788571" y="177045"/>
                  <a:pt x="13795891" y="169725"/>
                  <a:pt x="13795891" y="160695"/>
                </a:cubicBezTo>
                <a:lnTo>
                  <a:pt x="13795891" y="43583"/>
                </a:lnTo>
                <a:cubicBezTo>
                  <a:pt x="13795891" y="34553"/>
                  <a:pt x="13788571" y="27233"/>
                  <a:pt x="13779541" y="27233"/>
                </a:cubicBezTo>
                <a:close/>
                <a:moveTo>
                  <a:pt x="13561549" y="27233"/>
                </a:moveTo>
                <a:cubicBezTo>
                  <a:pt x="13552519" y="27233"/>
                  <a:pt x="13545199" y="34553"/>
                  <a:pt x="13545199" y="43583"/>
                </a:cubicBezTo>
                <a:lnTo>
                  <a:pt x="13545199" y="160695"/>
                </a:lnTo>
                <a:cubicBezTo>
                  <a:pt x="13545199" y="169725"/>
                  <a:pt x="13552519" y="177045"/>
                  <a:pt x="13561549" y="177045"/>
                </a:cubicBezTo>
                <a:lnTo>
                  <a:pt x="13626947" y="177045"/>
                </a:lnTo>
                <a:cubicBezTo>
                  <a:pt x="13635976" y="177045"/>
                  <a:pt x="13643296" y="169725"/>
                  <a:pt x="13643296" y="160695"/>
                </a:cubicBezTo>
                <a:lnTo>
                  <a:pt x="13643296" y="43583"/>
                </a:lnTo>
                <a:cubicBezTo>
                  <a:pt x="13643296" y="34553"/>
                  <a:pt x="13635976" y="27233"/>
                  <a:pt x="13626947" y="27233"/>
                </a:cubicBezTo>
                <a:close/>
                <a:moveTo>
                  <a:pt x="13408954" y="27233"/>
                </a:moveTo>
                <a:cubicBezTo>
                  <a:pt x="13399924" y="27233"/>
                  <a:pt x="13392604" y="34553"/>
                  <a:pt x="13392604" y="43583"/>
                </a:cubicBezTo>
                <a:lnTo>
                  <a:pt x="13392604" y="160695"/>
                </a:lnTo>
                <a:cubicBezTo>
                  <a:pt x="13392604" y="169725"/>
                  <a:pt x="13399924" y="177045"/>
                  <a:pt x="13408954" y="177045"/>
                </a:cubicBezTo>
                <a:lnTo>
                  <a:pt x="13474351" y="177045"/>
                </a:lnTo>
                <a:cubicBezTo>
                  <a:pt x="13483381" y="177045"/>
                  <a:pt x="13490701" y="169725"/>
                  <a:pt x="13490701" y="160695"/>
                </a:cubicBezTo>
                <a:lnTo>
                  <a:pt x="13490701" y="43583"/>
                </a:lnTo>
                <a:cubicBezTo>
                  <a:pt x="13490701" y="34553"/>
                  <a:pt x="13483381" y="27233"/>
                  <a:pt x="13474351" y="27233"/>
                </a:cubicBezTo>
                <a:close/>
                <a:moveTo>
                  <a:pt x="13256359" y="27233"/>
                </a:moveTo>
                <a:cubicBezTo>
                  <a:pt x="13247329" y="27233"/>
                  <a:pt x="13240009" y="34553"/>
                  <a:pt x="13240009" y="43583"/>
                </a:cubicBezTo>
                <a:lnTo>
                  <a:pt x="13240009" y="160695"/>
                </a:lnTo>
                <a:cubicBezTo>
                  <a:pt x="13240009" y="169725"/>
                  <a:pt x="13247329" y="177045"/>
                  <a:pt x="13256359" y="177045"/>
                </a:cubicBezTo>
                <a:lnTo>
                  <a:pt x="13321757" y="177045"/>
                </a:lnTo>
                <a:cubicBezTo>
                  <a:pt x="13330787" y="177045"/>
                  <a:pt x="13338107" y="169725"/>
                  <a:pt x="13338107" y="160695"/>
                </a:cubicBezTo>
                <a:lnTo>
                  <a:pt x="13338107" y="43583"/>
                </a:lnTo>
                <a:cubicBezTo>
                  <a:pt x="13338107" y="34553"/>
                  <a:pt x="13330787" y="27233"/>
                  <a:pt x="13321757" y="27233"/>
                </a:cubicBezTo>
                <a:close/>
                <a:moveTo>
                  <a:pt x="13103764" y="27233"/>
                </a:moveTo>
                <a:cubicBezTo>
                  <a:pt x="13094734" y="27233"/>
                  <a:pt x="13087414" y="34553"/>
                  <a:pt x="13087414" y="43583"/>
                </a:cubicBezTo>
                <a:lnTo>
                  <a:pt x="13087414" y="160695"/>
                </a:lnTo>
                <a:cubicBezTo>
                  <a:pt x="13087414" y="169725"/>
                  <a:pt x="13094734" y="177045"/>
                  <a:pt x="13103764" y="177045"/>
                </a:cubicBezTo>
                <a:lnTo>
                  <a:pt x="13169161" y="177045"/>
                </a:lnTo>
                <a:cubicBezTo>
                  <a:pt x="13178191" y="177045"/>
                  <a:pt x="13185511" y="169725"/>
                  <a:pt x="13185511" y="160695"/>
                </a:cubicBezTo>
                <a:lnTo>
                  <a:pt x="13185511" y="43583"/>
                </a:lnTo>
                <a:cubicBezTo>
                  <a:pt x="13185511" y="34553"/>
                  <a:pt x="13178191" y="27233"/>
                  <a:pt x="13169161" y="27233"/>
                </a:cubicBezTo>
                <a:close/>
                <a:moveTo>
                  <a:pt x="12951168" y="27233"/>
                </a:moveTo>
                <a:cubicBezTo>
                  <a:pt x="12942138" y="27233"/>
                  <a:pt x="12934818" y="34553"/>
                  <a:pt x="12934818" y="43583"/>
                </a:cubicBezTo>
                <a:lnTo>
                  <a:pt x="12934818" y="160695"/>
                </a:lnTo>
                <a:cubicBezTo>
                  <a:pt x="12934818" y="169725"/>
                  <a:pt x="12942138" y="177045"/>
                  <a:pt x="12951168" y="177045"/>
                </a:cubicBezTo>
                <a:lnTo>
                  <a:pt x="13016565" y="177045"/>
                </a:lnTo>
                <a:cubicBezTo>
                  <a:pt x="13025595" y="177045"/>
                  <a:pt x="13032915" y="169725"/>
                  <a:pt x="13032915" y="160695"/>
                </a:cubicBezTo>
                <a:lnTo>
                  <a:pt x="13032915" y="43583"/>
                </a:lnTo>
                <a:cubicBezTo>
                  <a:pt x="13032915" y="34553"/>
                  <a:pt x="13025595" y="27233"/>
                  <a:pt x="13016565" y="27233"/>
                </a:cubicBezTo>
                <a:close/>
                <a:moveTo>
                  <a:pt x="12642695" y="27233"/>
                </a:moveTo>
                <a:cubicBezTo>
                  <a:pt x="12633665" y="27233"/>
                  <a:pt x="12626345" y="34553"/>
                  <a:pt x="12626345" y="43583"/>
                </a:cubicBezTo>
                <a:lnTo>
                  <a:pt x="12626345" y="160695"/>
                </a:lnTo>
                <a:cubicBezTo>
                  <a:pt x="12626345" y="169725"/>
                  <a:pt x="12633665" y="177045"/>
                  <a:pt x="12642695" y="177045"/>
                </a:cubicBezTo>
                <a:lnTo>
                  <a:pt x="12708093" y="177045"/>
                </a:lnTo>
                <a:cubicBezTo>
                  <a:pt x="12717123" y="177045"/>
                  <a:pt x="12724443" y="169725"/>
                  <a:pt x="12724443" y="160695"/>
                </a:cubicBezTo>
                <a:lnTo>
                  <a:pt x="12724443" y="43583"/>
                </a:lnTo>
                <a:cubicBezTo>
                  <a:pt x="12724443" y="34553"/>
                  <a:pt x="12717123" y="27233"/>
                  <a:pt x="12708093" y="27233"/>
                </a:cubicBezTo>
                <a:close/>
                <a:moveTo>
                  <a:pt x="12490101" y="27233"/>
                </a:moveTo>
                <a:cubicBezTo>
                  <a:pt x="12481071" y="27233"/>
                  <a:pt x="12473751" y="34553"/>
                  <a:pt x="12473751" y="43583"/>
                </a:cubicBezTo>
                <a:lnTo>
                  <a:pt x="12473751" y="160695"/>
                </a:lnTo>
                <a:cubicBezTo>
                  <a:pt x="12473751" y="169725"/>
                  <a:pt x="12481071" y="177045"/>
                  <a:pt x="12490101" y="177045"/>
                </a:cubicBezTo>
                <a:lnTo>
                  <a:pt x="12555498" y="177045"/>
                </a:lnTo>
                <a:cubicBezTo>
                  <a:pt x="12564528" y="177045"/>
                  <a:pt x="12571848" y="169725"/>
                  <a:pt x="12571848" y="160695"/>
                </a:cubicBezTo>
                <a:lnTo>
                  <a:pt x="12571848" y="43583"/>
                </a:lnTo>
                <a:cubicBezTo>
                  <a:pt x="12571848" y="34553"/>
                  <a:pt x="12564528" y="27233"/>
                  <a:pt x="12555498" y="27233"/>
                </a:cubicBezTo>
                <a:close/>
                <a:moveTo>
                  <a:pt x="12337505" y="27233"/>
                </a:moveTo>
                <a:cubicBezTo>
                  <a:pt x="12328475" y="27233"/>
                  <a:pt x="12321155" y="34553"/>
                  <a:pt x="12321155" y="43583"/>
                </a:cubicBezTo>
                <a:lnTo>
                  <a:pt x="12321155" y="160695"/>
                </a:lnTo>
                <a:cubicBezTo>
                  <a:pt x="12321155" y="169725"/>
                  <a:pt x="12328475" y="177045"/>
                  <a:pt x="12337505" y="177045"/>
                </a:cubicBezTo>
                <a:lnTo>
                  <a:pt x="12402903" y="177045"/>
                </a:lnTo>
                <a:cubicBezTo>
                  <a:pt x="12411933" y="177045"/>
                  <a:pt x="12419253" y="169725"/>
                  <a:pt x="12419253" y="160695"/>
                </a:cubicBezTo>
                <a:lnTo>
                  <a:pt x="12419253" y="43583"/>
                </a:lnTo>
                <a:cubicBezTo>
                  <a:pt x="12419253" y="34553"/>
                  <a:pt x="12411933" y="27233"/>
                  <a:pt x="12402903" y="27233"/>
                </a:cubicBezTo>
                <a:close/>
                <a:moveTo>
                  <a:pt x="12184911" y="27233"/>
                </a:moveTo>
                <a:cubicBezTo>
                  <a:pt x="12175881" y="27233"/>
                  <a:pt x="12168561" y="34553"/>
                  <a:pt x="12168561" y="43583"/>
                </a:cubicBezTo>
                <a:lnTo>
                  <a:pt x="12168561" y="160695"/>
                </a:lnTo>
                <a:cubicBezTo>
                  <a:pt x="12168561" y="169725"/>
                  <a:pt x="12175881" y="177045"/>
                  <a:pt x="12184911" y="177045"/>
                </a:cubicBezTo>
                <a:lnTo>
                  <a:pt x="12250308" y="177045"/>
                </a:lnTo>
                <a:cubicBezTo>
                  <a:pt x="12259338" y="177045"/>
                  <a:pt x="12266658" y="169725"/>
                  <a:pt x="12266658" y="160695"/>
                </a:cubicBezTo>
                <a:lnTo>
                  <a:pt x="12266658" y="43583"/>
                </a:lnTo>
                <a:cubicBezTo>
                  <a:pt x="12266658" y="34553"/>
                  <a:pt x="12259338" y="27233"/>
                  <a:pt x="12250308" y="27233"/>
                </a:cubicBezTo>
                <a:close/>
                <a:moveTo>
                  <a:pt x="12032315" y="27233"/>
                </a:moveTo>
                <a:cubicBezTo>
                  <a:pt x="12023285" y="27233"/>
                  <a:pt x="12015965" y="34553"/>
                  <a:pt x="12015965" y="43583"/>
                </a:cubicBezTo>
                <a:lnTo>
                  <a:pt x="12015965" y="160695"/>
                </a:lnTo>
                <a:cubicBezTo>
                  <a:pt x="12015965" y="169725"/>
                  <a:pt x="12023285" y="177045"/>
                  <a:pt x="12032315" y="177045"/>
                </a:cubicBezTo>
                <a:lnTo>
                  <a:pt x="12097713" y="177045"/>
                </a:lnTo>
                <a:cubicBezTo>
                  <a:pt x="12106743" y="177045"/>
                  <a:pt x="12114063" y="169725"/>
                  <a:pt x="12114063" y="160695"/>
                </a:cubicBezTo>
                <a:lnTo>
                  <a:pt x="12114063" y="43583"/>
                </a:lnTo>
                <a:cubicBezTo>
                  <a:pt x="12114063" y="34553"/>
                  <a:pt x="12106743" y="27233"/>
                  <a:pt x="12097713" y="27233"/>
                </a:cubicBezTo>
                <a:close/>
                <a:moveTo>
                  <a:pt x="11879721" y="27233"/>
                </a:moveTo>
                <a:cubicBezTo>
                  <a:pt x="11870691" y="27233"/>
                  <a:pt x="11863370" y="34553"/>
                  <a:pt x="11863370" y="43583"/>
                </a:cubicBezTo>
                <a:lnTo>
                  <a:pt x="11863370" y="160695"/>
                </a:lnTo>
                <a:cubicBezTo>
                  <a:pt x="11863370" y="169725"/>
                  <a:pt x="11870691" y="177045"/>
                  <a:pt x="11879721" y="177045"/>
                </a:cubicBezTo>
                <a:lnTo>
                  <a:pt x="11945118" y="177045"/>
                </a:lnTo>
                <a:cubicBezTo>
                  <a:pt x="11954148" y="177045"/>
                  <a:pt x="11961468" y="169725"/>
                  <a:pt x="11961468" y="160695"/>
                </a:cubicBezTo>
                <a:lnTo>
                  <a:pt x="11961468" y="43583"/>
                </a:lnTo>
                <a:cubicBezTo>
                  <a:pt x="11961468" y="34553"/>
                  <a:pt x="11954148" y="27233"/>
                  <a:pt x="11945118" y="27233"/>
                </a:cubicBezTo>
                <a:close/>
                <a:moveTo>
                  <a:pt x="11727125" y="27233"/>
                </a:moveTo>
                <a:cubicBezTo>
                  <a:pt x="11718095" y="27233"/>
                  <a:pt x="11710775" y="34553"/>
                  <a:pt x="11710775" y="43583"/>
                </a:cubicBezTo>
                <a:lnTo>
                  <a:pt x="11710775" y="160695"/>
                </a:lnTo>
                <a:cubicBezTo>
                  <a:pt x="11710775" y="169725"/>
                  <a:pt x="11718095" y="177045"/>
                  <a:pt x="11727125" y="177045"/>
                </a:cubicBezTo>
                <a:lnTo>
                  <a:pt x="11792523" y="177045"/>
                </a:lnTo>
                <a:cubicBezTo>
                  <a:pt x="11801553" y="177045"/>
                  <a:pt x="11808873" y="169725"/>
                  <a:pt x="11808873" y="160695"/>
                </a:cubicBezTo>
                <a:lnTo>
                  <a:pt x="11808873" y="43583"/>
                </a:lnTo>
                <a:cubicBezTo>
                  <a:pt x="11808873" y="34553"/>
                  <a:pt x="11801553" y="27233"/>
                  <a:pt x="11792523" y="27233"/>
                </a:cubicBezTo>
                <a:close/>
                <a:moveTo>
                  <a:pt x="11574530" y="27233"/>
                </a:moveTo>
                <a:cubicBezTo>
                  <a:pt x="11565501" y="27233"/>
                  <a:pt x="11558180" y="34553"/>
                  <a:pt x="11558180" y="43583"/>
                </a:cubicBezTo>
                <a:lnTo>
                  <a:pt x="11558180" y="160695"/>
                </a:lnTo>
                <a:cubicBezTo>
                  <a:pt x="11558180" y="169725"/>
                  <a:pt x="11565501" y="177045"/>
                  <a:pt x="11574530" y="177045"/>
                </a:cubicBezTo>
                <a:lnTo>
                  <a:pt x="11639928" y="177045"/>
                </a:lnTo>
                <a:cubicBezTo>
                  <a:pt x="11648958" y="177045"/>
                  <a:pt x="11656278" y="169725"/>
                  <a:pt x="11656278" y="160695"/>
                </a:cubicBezTo>
                <a:lnTo>
                  <a:pt x="11656278" y="43583"/>
                </a:lnTo>
                <a:cubicBezTo>
                  <a:pt x="11656278" y="34553"/>
                  <a:pt x="11648958" y="27233"/>
                  <a:pt x="11639928" y="27233"/>
                </a:cubicBezTo>
                <a:close/>
                <a:moveTo>
                  <a:pt x="11421935" y="27233"/>
                </a:moveTo>
                <a:cubicBezTo>
                  <a:pt x="11412905" y="27233"/>
                  <a:pt x="11405585" y="34553"/>
                  <a:pt x="11405585" y="43583"/>
                </a:cubicBezTo>
                <a:lnTo>
                  <a:pt x="11405585" y="160695"/>
                </a:lnTo>
                <a:cubicBezTo>
                  <a:pt x="11405585" y="169725"/>
                  <a:pt x="11412905" y="177045"/>
                  <a:pt x="11421935" y="177045"/>
                </a:cubicBezTo>
                <a:lnTo>
                  <a:pt x="11487333" y="177045"/>
                </a:lnTo>
                <a:cubicBezTo>
                  <a:pt x="11496363" y="177045"/>
                  <a:pt x="11503683" y="169725"/>
                  <a:pt x="11503683" y="160695"/>
                </a:cubicBezTo>
                <a:lnTo>
                  <a:pt x="11503683" y="43583"/>
                </a:lnTo>
                <a:cubicBezTo>
                  <a:pt x="11503683" y="34553"/>
                  <a:pt x="11496363" y="27233"/>
                  <a:pt x="11487333" y="27233"/>
                </a:cubicBezTo>
                <a:close/>
                <a:moveTo>
                  <a:pt x="11269340" y="27233"/>
                </a:moveTo>
                <a:cubicBezTo>
                  <a:pt x="11260311" y="27233"/>
                  <a:pt x="11252990" y="34553"/>
                  <a:pt x="11252990" y="43583"/>
                </a:cubicBezTo>
                <a:lnTo>
                  <a:pt x="11252990" y="160695"/>
                </a:lnTo>
                <a:cubicBezTo>
                  <a:pt x="11252990" y="169725"/>
                  <a:pt x="11260311" y="177045"/>
                  <a:pt x="11269340" y="177045"/>
                </a:cubicBezTo>
                <a:lnTo>
                  <a:pt x="11334738" y="177045"/>
                </a:lnTo>
                <a:cubicBezTo>
                  <a:pt x="11343768" y="177045"/>
                  <a:pt x="11351088" y="169725"/>
                  <a:pt x="11351088" y="160695"/>
                </a:cubicBezTo>
                <a:lnTo>
                  <a:pt x="11351088" y="43583"/>
                </a:lnTo>
                <a:cubicBezTo>
                  <a:pt x="11351088" y="34553"/>
                  <a:pt x="11343768" y="27233"/>
                  <a:pt x="11334738" y="27233"/>
                </a:cubicBezTo>
                <a:close/>
                <a:moveTo>
                  <a:pt x="11116745" y="27233"/>
                </a:moveTo>
                <a:cubicBezTo>
                  <a:pt x="11107715" y="27233"/>
                  <a:pt x="11100395" y="34553"/>
                  <a:pt x="11100395" y="43583"/>
                </a:cubicBezTo>
                <a:lnTo>
                  <a:pt x="11100395" y="160695"/>
                </a:lnTo>
                <a:cubicBezTo>
                  <a:pt x="11100395" y="169725"/>
                  <a:pt x="11107715" y="177045"/>
                  <a:pt x="11116745" y="177045"/>
                </a:cubicBezTo>
                <a:lnTo>
                  <a:pt x="11182143" y="177045"/>
                </a:lnTo>
                <a:cubicBezTo>
                  <a:pt x="11191173" y="177045"/>
                  <a:pt x="11198493" y="169725"/>
                  <a:pt x="11198493" y="160695"/>
                </a:cubicBezTo>
                <a:lnTo>
                  <a:pt x="11198493" y="43583"/>
                </a:lnTo>
                <a:cubicBezTo>
                  <a:pt x="11198493" y="34553"/>
                  <a:pt x="11191173" y="27233"/>
                  <a:pt x="11182143" y="27233"/>
                </a:cubicBezTo>
                <a:close/>
                <a:moveTo>
                  <a:pt x="10964150" y="27233"/>
                </a:moveTo>
                <a:cubicBezTo>
                  <a:pt x="10955121" y="27233"/>
                  <a:pt x="10947800" y="34553"/>
                  <a:pt x="10947800" y="43583"/>
                </a:cubicBezTo>
                <a:lnTo>
                  <a:pt x="10947800" y="160695"/>
                </a:lnTo>
                <a:cubicBezTo>
                  <a:pt x="10947800" y="169725"/>
                  <a:pt x="10955121" y="177045"/>
                  <a:pt x="10964150" y="177045"/>
                </a:cubicBezTo>
                <a:lnTo>
                  <a:pt x="11029548" y="177045"/>
                </a:lnTo>
                <a:cubicBezTo>
                  <a:pt x="11038578" y="177045"/>
                  <a:pt x="11045898" y="169725"/>
                  <a:pt x="11045898" y="160695"/>
                </a:cubicBezTo>
                <a:lnTo>
                  <a:pt x="11045898" y="43583"/>
                </a:lnTo>
                <a:cubicBezTo>
                  <a:pt x="11045898" y="34553"/>
                  <a:pt x="11038578" y="27233"/>
                  <a:pt x="11029548" y="27233"/>
                </a:cubicBezTo>
                <a:close/>
                <a:moveTo>
                  <a:pt x="10811555" y="27233"/>
                </a:moveTo>
                <a:cubicBezTo>
                  <a:pt x="10802525" y="27233"/>
                  <a:pt x="10795205" y="34553"/>
                  <a:pt x="10795205" y="43583"/>
                </a:cubicBezTo>
                <a:lnTo>
                  <a:pt x="10795205" y="160695"/>
                </a:lnTo>
                <a:cubicBezTo>
                  <a:pt x="10795205" y="169725"/>
                  <a:pt x="10802525" y="177045"/>
                  <a:pt x="10811555" y="177045"/>
                </a:cubicBezTo>
                <a:lnTo>
                  <a:pt x="10876953" y="177045"/>
                </a:lnTo>
                <a:cubicBezTo>
                  <a:pt x="10885983" y="177045"/>
                  <a:pt x="10893303" y="169725"/>
                  <a:pt x="10893303" y="160695"/>
                </a:cubicBezTo>
                <a:lnTo>
                  <a:pt x="10893303" y="43583"/>
                </a:lnTo>
                <a:cubicBezTo>
                  <a:pt x="10893303" y="34553"/>
                  <a:pt x="10885983" y="27233"/>
                  <a:pt x="10876953" y="27233"/>
                </a:cubicBezTo>
                <a:close/>
                <a:moveTo>
                  <a:pt x="10658960" y="27233"/>
                </a:moveTo>
                <a:cubicBezTo>
                  <a:pt x="10649931" y="27233"/>
                  <a:pt x="10642610" y="34553"/>
                  <a:pt x="10642610" y="43583"/>
                </a:cubicBezTo>
                <a:lnTo>
                  <a:pt x="10642610" y="160695"/>
                </a:lnTo>
                <a:cubicBezTo>
                  <a:pt x="10642610" y="169725"/>
                  <a:pt x="10649931" y="177045"/>
                  <a:pt x="10658960" y="177045"/>
                </a:cubicBezTo>
                <a:lnTo>
                  <a:pt x="10724358" y="177045"/>
                </a:lnTo>
                <a:cubicBezTo>
                  <a:pt x="10733388" y="177045"/>
                  <a:pt x="10740708" y="169725"/>
                  <a:pt x="10740708" y="160695"/>
                </a:cubicBezTo>
                <a:lnTo>
                  <a:pt x="10740708" y="43583"/>
                </a:lnTo>
                <a:cubicBezTo>
                  <a:pt x="10740708" y="34553"/>
                  <a:pt x="10733388" y="27233"/>
                  <a:pt x="10724358" y="27233"/>
                </a:cubicBezTo>
                <a:close/>
                <a:moveTo>
                  <a:pt x="10506365" y="27233"/>
                </a:moveTo>
                <a:cubicBezTo>
                  <a:pt x="10497335" y="27233"/>
                  <a:pt x="10490015" y="34553"/>
                  <a:pt x="10490015" y="43583"/>
                </a:cubicBezTo>
                <a:lnTo>
                  <a:pt x="10490015" y="160695"/>
                </a:lnTo>
                <a:cubicBezTo>
                  <a:pt x="10490015" y="169725"/>
                  <a:pt x="10497335" y="177045"/>
                  <a:pt x="10506365" y="177045"/>
                </a:cubicBezTo>
                <a:lnTo>
                  <a:pt x="10571763" y="177045"/>
                </a:lnTo>
                <a:cubicBezTo>
                  <a:pt x="10580793" y="177045"/>
                  <a:pt x="10588113" y="169725"/>
                  <a:pt x="10588113" y="160695"/>
                </a:cubicBezTo>
                <a:lnTo>
                  <a:pt x="10588113" y="43583"/>
                </a:lnTo>
                <a:cubicBezTo>
                  <a:pt x="10588113" y="34553"/>
                  <a:pt x="10580793" y="27233"/>
                  <a:pt x="10571763" y="27233"/>
                </a:cubicBezTo>
                <a:close/>
                <a:moveTo>
                  <a:pt x="10353770" y="27233"/>
                </a:moveTo>
                <a:cubicBezTo>
                  <a:pt x="10344740" y="27233"/>
                  <a:pt x="10337420" y="34553"/>
                  <a:pt x="10337420" y="43583"/>
                </a:cubicBezTo>
                <a:lnTo>
                  <a:pt x="10337420" y="160695"/>
                </a:lnTo>
                <a:cubicBezTo>
                  <a:pt x="10337420" y="169725"/>
                  <a:pt x="10344740" y="177045"/>
                  <a:pt x="10353770" y="177045"/>
                </a:cubicBezTo>
                <a:lnTo>
                  <a:pt x="10419168" y="177045"/>
                </a:lnTo>
                <a:cubicBezTo>
                  <a:pt x="10428198" y="177045"/>
                  <a:pt x="10435518" y="169725"/>
                  <a:pt x="10435518" y="160695"/>
                </a:cubicBezTo>
                <a:lnTo>
                  <a:pt x="10435518" y="43583"/>
                </a:lnTo>
                <a:cubicBezTo>
                  <a:pt x="10435518" y="34553"/>
                  <a:pt x="10428198" y="27233"/>
                  <a:pt x="10419168" y="27233"/>
                </a:cubicBezTo>
                <a:close/>
                <a:moveTo>
                  <a:pt x="10201176" y="27233"/>
                </a:moveTo>
                <a:cubicBezTo>
                  <a:pt x="10192146" y="27233"/>
                  <a:pt x="10184826" y="34553"/>
                  <a:pt x="10184826" y="43583"/>
                </a:cubicBezTo>
                <a:lnTo>
                  <a:pt x="10184826" y="160695"/>
                </a:lnTo>
                <a:cubicBezTo>
                  <a:pt x="10184826" y="169725"/>
                  <a:pt x="10192146" y="177045"/>
                  <a:pt x="10201176" y="177045"/>
                </a:cubicBezTo>
                <a:lnTo>
                  <a:pt x="10266574" y="177045"/>
                </a:lnTo>
                <a:cubicBezTo>
                  <a:pt x="10275603" y="177045"/>
                  <a:pt x="10282923" y="169725"/>
                  <a:pt x="10282923" y="160695"/>
                </a:cubicBezTo>
                <a:lnTo>
                  <a:pt x="10282923" y="43583"/>
                </a:lnTo>
                <a:cubicBezTo>
                  <a:pt x="10282923" y="34553"/>
                  <a:pt x="10275603" y="27233"/>
                  <a:pt x="10266574" y="27233"/>
                </a:cubicBezTo>
                <a:close/>
                <a:moveTo>
                  <a:pt x="10048581" y="27233"/>
                </a:moveTo>
                <a:cubicBezTo>
                  <a:pt x="10039551" y="27233"/>
                  <a:pt x="10032230" y="34553"/>
                  <a:pt x="10032230" y="43583"/>
                </a:cubicBezTo>
                <a:lnTo>
                  <a:pt x="10032230" y="160695"/>
                </a:lnTo>
                <a:cubicBezTo>
                  <a:pt x="10032230" y="169725"/>
                  <a:pt x="10039551" y="177045"/>
                  <a:pt x="10048581" y="177045"/>
                </a:cubicBezTo>
                <a:lnTo>
                  <a:pt x="10113978" y="177045"/>
                </a:lnTo>
                <a:cubicBezTo>
                  <a:pt x="10123008" y="177045"/>
                  <a:pt x="10130328" y="169725"/>
                  <a:pt x="10130328" y="160695"/>
                </a:cubicBezTo>
                <a:lnTo>
                  <a:pt x="10130328" y="43583"/>
                </a:lnTo>
                <a:cubicBezTo>
                  <a:pt x="10130328" y="34553"/>
                  <a:pt x="10123008" y="27233"/>
                  <a:pt x="10113978" y="27233"/>
                </a:cubicBezTo>
                <a:close/>
                <a:moveTo>
                  <a:pt x="9895986" y="27233"/>
                </a:moveTo>
                <a:cubicBezTo>
                  <a:pt x="9886956" y="27233"/>
                  <a:pt x="9879636" y="34553"/>
                  <a:pt x="9879636" y="43583"/>
                </a:cubicBezTo>
                <a:lnTo>
                  <a:pt x="9879636" y="160695"/>
                </a:lnTo>
                <a:cubicBezTo>
                  <a:pt x="9879636" y="169725"/>
                  <a:pt x="9886956" y="177045"/>
                  <a:pt x="9895986" y="177045"/>
                </a:cubicBezTo>
                <a:lnTo>
                  <a:pt x="9961383" y="177045"/>
                </a:lnTo>
                <a:cubicBezTo>
                  <a:pt x="9970413" y="177045"/>
                  <a:pt x="9977733" y="169725"/>
                  <a:pt x="9977733" y="160695"/>
                </a:cubicBezTo>
                <a:lnTo>
                  <a:pt x="9977733" y="43583"/>
                </a:lnTo>
                <a:cubicBezTo>
                  <a:pt x="9977733" y="34553"/>
                  <a:pt x="9970413" y="27233"/>
                  <a:pt x="9961383" y="27233"/>
                </a:cubicBezTo>
                <a:close/>
                <a:moveTo>
                  <a:pt x="9743391" y="27233"/>
                </a:moveTo>
                <a:cubicBezTo>
                  <a:pt x="9734361" y="27233"/>
                  <a:pt x="9727041" y="34553"/>
                  <a:pt x="9727041" y="43583"/>
                </a:cubicBezTo>
                <a:lnTo>
                  <a:pt x="9727041" y="160695"/>
                </a:lnTo>
                <a:cubicBezTo>
                  <a:pt x="9727041" y="169725"/>
                  <a:pt x="9734361" y="177045"/>
                  <a:pt x="9743391" y="177045"/>
                </a:cubicBezTo>
                <a:lnTo>
                  <a:pt x="9808789" y="177045"/>
                </a:lnTo>
                <a:cubicBezTo>
                  <a:pt x="9817818" y="177045"/>
                  <a:pt x="9825138" y="169725"/>
                  <a:pt x="9825138" y="160695"/>
                </a:cubicBezTo>
                <a:lnTo>
                  <a:pt x="9825138" y="43583"/>
                </a:lnTo>
                <a:cubicBezTo>
                  <a:pt x="9825138" y="34553"/>
                  <a:pt x="9817818" y="27233"/>
                  <a:pt x="9808789" y="27233"/>
                </a:cubicBezTo>
                <a:close/>
                <a:moveTo>
                  <a:pt x="9590796" y="27233"/>
                </a:moveTo>
                <a:cubicBezTo>
                  <a:pt x="9581766" y="27233"/>
                  <a:pt x="9574446" y="34553"/>
                  <a:pt x="9574446" y="43583"/>
                </a:cubicBezTo>
                <a:lnTo>
                  <a:pt x="9574446" y="160695"/>
                </a:lnTo>
                <a:cubicBezTo>
                  <a:pt x="9574446" y="169725"/>
                  <a:pt x="9581766" y="177045"/>
                  <a:pt x="9590796" y="177045"/>
                </a:cubicBezTo>
                <a:lnTo>
                  <a:pt x="9656194" y="177045"/>
                </a:lnTo>
                <a:cubicBezTo>
                  <a:pt x="9665223" y="177045"/>
                  <a:pt x="9672543" y="169725"/>
                  <a:pt x="9672543" y="160695"/>
                </a:cubicBezTo>
                <a:lnTo>
                  <a:pt x="9672543" y="43583"/>
                </a:lnTo>
                <a:cubicBezTo>
                  <a:pt x="9672543" y="34553"/>
                  <a:pt x="9665223" y="27233"/>
                  <a:pt x="9656194" y="27233"/>
                </a:cubicBezTo>
                <a:close/>
                <a:moveTo>
                  <a:pt x="9438201" y="27233"/>
                </a:moveTo>
                <a:cubicBezTo>
                  <a:pt x="9429171" y="27233"/>
                  <a:pt x="9421851" y="34553"/>
                  <a:pt x="9421851" y="43583"/>
                </a:cubicBezTo>
                <a:lnTo>
                  <a:pt x="9421851" y="160695"/>
                </a:lnTo>
                <a:cubicBezTo>
                  <a:pt x="9421851" y="169725"/>
                  <a:pt x="9429171" y="177045"/>
                  <a:pt x="9438201" y="177045"/>
                </a:cubicBezTo>
                <a:lnTo>
                  <a:pt x="9503598" y="177045"/>
                </a:lnTo>
                <a:cubicBezTo>
                  <a:pt x="9512628" y="177045"/>
                  <a:pt x="9519948" y="169725"/>
                  <a:pt x="9519948" y="160695"/>
                </a:cubicBezTo>
                <a:lnTo>
                  <a:pt x="9519948" y="43583"/>
                </a:lnTo>
                <a:cubicBezTo>
                  <a:pt x="9519948" y="34553"/>
                  <a:pt x="9512628" y="27233"/>
                  <a:pt x="9503598" y="27233"/>
                </a:cubicBezTo>
                <a:close/>
                <a:moveTo>
                  <a:pt x="9285606" y="27233"/>
                </a:moveTo>
                <a:cubicBezTo>
                  <a:pt x="9276576" y="27233"/>
                  <a:pt x="9269256" y="34553"/>
                  <a:pt x="9269256" y="43583"/>
                </a:cubicBezTo>
                <a:lnTo>
                  <a:pt x="9269256" y="160695"/>
                </a:lnTo>
                <a:cubicBezTo>
                  <a:pt x="9269256" y="169725"/>
                  <a:pt x="9276576" y="177045"/>
                  <a:pt x="9285606" y="177045"/>
                </a:cubicBezTo>
                <a:lnTo>
                  <a:pt x="9351004" y="177045"/>
                </a:lnTo>
                <a:cubicBezTo>
                  <a:pt x="9360033" y="177045"/>
                  <a:pt x="9367353" y="169725"/>
                  <a:pt x="9367353" y="160695"/>
                </a:cubicBezTo>
                <a:lnTo>
                  <a:pt x="9367353" y="43583"/>
                </a:lnTo>
                <a:cubicBezTo>
                  <a:pt x="9367353" y="34553"/>
                  <a:pt x="9360033" y="27233"/>
                  <a:pt x="9351004" y="27233"/>
                </a:cubicBezTo>
                <a:close/>
                <a:moveTo>
                  <a:pt x="9133011" y="27233"/>
                </a:moveTo>
                <a:cubicBezTo>
                  <a:pt x="9123981" y="27233"/>
                  <a:pt x="9116661" y="34553"/>
                  <a:pt x="9116661" y="43583"/>
                </a:cubicBezTo>
                <a:lnTo>
                  <a:pt x="9116661" y="160695"/>
                </a:lnTo>
                <a:cubicBezTo>
                  <a:pt x="9116661" y="169725"/>
                  <a:pt x="9123981" y="177045"/>
                  <a:pt x="9133011" y="177045"/>
                </a:cubicBezTo>
                <a:lnTo>
                  <a:pt x="9198409" y="177045"/>
                </a:lnTo>
                <a:cubicBezTo>
                  <a:pt x="9207439" y="177045"/>
                  <a:pt x="9214759" y="169725"/>
                  <a:pt x="9214759" y="160695"/>
                </a:cubicBezTo>
                <a:lnTo>
                  <a:pt x="9214759" y="43583"/>
                </a:lnTo>
                <a:cubicBezTo>
                  <a:pt x="9214759" y="34553"/>
                  <a:pt x="9207439" y="27233"/>
                  <a:pt x="9198409" y="27233"/>
                </a:cubicBezTo>
                <a:close/>
                <a:moveTo>
                  <a:pt x="8980416" y="27233"/>
                </a:moveTo>
                <a:cubicBezTo>
                  <a:pt x="8971386" y="27233"/>
                  <a:pt x="8964066" y="34553"/>
                  <a:pt x="8964066" y="43583"/>
                </a:cubicBezTo>
                <a:lnTo>
                  <a:pt x="8964066" y="160695"/>
                </a:lnTo>
                <a:cubicBezTo>
                  <a:pt x="8964066" y="169725"/>
                  <a:pt x="8971386" y="177045"/>
                  <a:pt x="8980416" y="177045"/>
                </a:cubicBezTo>
                <a:lnTo>
                  <a:pt x="9045814" y="177045"/>
                </a:lnTo>
                <a:cubicBezTo>
                  <a:pt x="9054844" y="177045"/>
                  <a:pt x="9062164" y="169725"/>
                  <a:pt x="9062164" y="160695"/>
                </a:cubicBezTo>
                <a:lnTo>
                  <a:pt x="9062164" y="43583"/>
                </a:lnTo>
                <a:cubicBezTo>
                  <a:pt x="9062164" y="34553"/>
                  <a:pt x="9054844" y="27233"/>
                  <a:pt x="9045814" y="27233"/>
                </a:cubicBezTo>
                <a:close/>
                <a:moveTo>
                  <a:pt x="8827821" y="27233"/>
                </a:moveTo>
                <a:cubicBezTo>
                  <a:pt x="8818791" y="27233"/>
                  <a:pt x="8811471" y="34553"/>
                  <a:pt x="8811471" y="43583"/>
                </a:cubicBezTo>
                <a:lnTo>
                  <a:pt x="8811471" y="160695"/>
                </a:lnTo>
                <a:cubicBezTo>
                  <a:pt x="8811471" y="169725"/>
                  <a:pt x="8818791" y="177045"/>
                  <a:pt x="8827821" y="177045"/>
                </a:cubicBezTo>
                <a:lnTo>
                  <a:pt x="8893219" y="177045"/>
                </a:lnTo>
                <a:cubicBezTo>
                  <a:pt x="8902249" y="177045"/>
                  <a:pt x="8909569" y="169725"/>
                  <a:pt x="8909569" y="160695"/>
                </a:cubicBezTo>
                <a:lnTo>
                  <a:pt x="8909569" y="43583"/>
                </a:lnTo>
                <a:cubicBezTo>
                  <a:pt x="8909569" y="34553"/>
                  <a:pt x="8902249" y="27233"/>
                  <a:pt x="8893219" y="27233"/>
                </a:cubicBezTo>
                <a:close/>
                <a:moveTo>
                  <a:pt x="8675225" y="27233"/>
                </a:moveTo>
                <a:cubicBezTo>
                  <a:pt x="8666195" y="27233"/>
                  <a:pt x="8658875" y="34553"/>
                  <a:pt x="8658875" y="43583"/>
                </a:cubicBezTo>
                <a:lnTo>
                  <a:pt x="8658875" y="160695"/>
                </a:lnTo>
                <a:cubicBezTo>
                  <a:pt x="8658875" y="169725"/>
                  <a:pt x="8666195" y="177045"/>
                  <a:pt x="8675225" y="177045"/>
                </a:cubicBezTo>
                <a:lnTo>
                  <a:pt x="8740623" y="177045"/>
                </a:lnTo>
                <a:cubicBezTo>
                  <a:pt x="8749653" y="177045"/>
                  <a:pt x="8756973" y="169725"/>
                  <a:pt x="8756973" y="160695"/>
                </a:cubicBezTo>
                <a:lnTo>
                  <a:pt x="8756973" y="43583"/>
                </a:lnTo>
                <a:cubicBezTo>
                  <a:pt x="8756973" y="34553"/>
                  <a:pt x="8749653" y="27233"/>
                  <a:pt x="8740623" y="27233"/>
                </a:cubicBezTo>
                <a:close/>
                <a:moveTo>
                  <a:pt x="8520284" y="27233"/>
                </a:moveTo>
                <a:cubicBezTo>
                  <a:pt x="8511254" y="27233"/>
                  <a:pt x="8503935" y="34553"/>
                  <a:pt x="8503935" y="43583"/>
                </a:cubicBezTo>
                <a:lnTo>
                  <a:pt x="8503935" y="160695"/>
                </a:lnTo>
                <a:cubicBezTo>
                  <a:pt x="8503935" y="169725"/>
                  <a:pt x="8511254" y="177045"/>
                  <a:pt x="8520284" y="177045"/>
                </a:cubicBezTo>
                <a:lnTo>
                  <a:pt x="8550950" y="177045"/>
                </a:lnTo>
                <a:lnTo>
                  <a:pt x="8588029" y="177045"/>
                </a:lnTo>
                <a:cubicBezTo>
                  <a:pt x="8597059" y="177045"/>
                  <a:pt x="8604379" y="169725"/>
                  <a:pt x="8604379" y="160695"/>
                </a:cubicBezTo>
                <a:lnTo>
                  <a:pt x="8604379" y="43583"/>
                </a:lnTo>
                <a:cubicBezTo>
                  <a:pt x="8604379" y="34553"/>
                  <a:pt x="8597059" y="27233"/>
                  <a:pt x="8588029" y="27233"/>
                </a:cubicBezTo>
                <a:lnTo>
                  <a:pt x="8550950" y="27233"/>
                </a:lnTo>
                <a:close/>
                <a:moveTo>
                  <a:pt x="8367688" y="27233"/>
                </a:moveTo>
                <a:cubicBezTo>
                  <a:pt x="8358659" y="27233"/>
                  <a:pt x="8351337" y="34553"/>
                  <a:pt x="8351337" y="43583"/>
                </a:cubicBezTo>
                <a:lnTo>
                  <a:pt x="8351337" y="160695"/>
                </a:lnTo>
                <a:cubicBezTo>
                  <a:pt x="8351337" y="169725"/>
                  <a:pt x="8358659" y="177045"/>
                  <a:pt x="8367688" y="177045"/>
                </a:cubicBezTo>
                <a:lnTo>
                  <a:pt x="8433085" y="177045"/>
                </a:lnTo>
                <a:cubicBezTo>
                  <a:pt x="8442116" y="177045"/>
                  <a:pt x="8449436" y="169725"/>
                  <a:pt x="8449436" y="160695"/>
                </a:cubicBezTo>
                <a:lnTo>
                  <a:pt x="8449436" y="43583"/>
                </a:lnTo>
                <a:cubicBezTo>
                  <a:pt x="8449436" y="34553"/>
                  <a:pt x="8442116" y="27233"/>
                  <a:pt x="8433085" y="27233"/>
                </a:cubicBezTo>
                <a:close/>
                <a:moveTo>
                  <a:pt x="8215093" y="27233"/>
                </a:moveTo>
                <a:cubicBezTo>
                  <a:pt x="8206063" y="27233"/>
                  <a:pt x="8198743" y="34553"/>
                  <a:pt x="8198743" y="43583"/>
                </a:cubicBezTo>
                <a:lnTo>
                  <a:pt x="8198743" y="160695"/>
                </a:lnTo>
                <a:cubicBezTo>
                  <a:pt x="8198743" y="169725"/>
                  <a:pt x="8206063" y="177045"/>
                  <a:pt x="8215093" y="177045"/>
                </a:cubicBezTo>
                <a:lnTo>
                  <a:pt x="8280491" y="177045"/>
                </a:lnTo>
                <a:cubicBezTo>
                  <a:pt x="8289521" y="177045"/>
                  <a:pt x="8296841" y="169725"/>
                  <a:pt x="8296841" y="160695"/>
                </a:cubicBezTo>
                <a:lnTo>
                  <a:pt x="8296841" y="43583"/>
                </a:lnTo>
                <a:cubicBezTo>
                  <a:pt x="8296841" y="34553"/>
                  <a:pt x="8289521" y="27233"/>
                  <a:pt x="8280491" y="27233"/>
                </a:cubicBezTo>
                <a:close/>
                <a:moveTo>
                  <a:pt x="8062498" y="27233"/>
                </a:moveTo>
                <a:cubicBezTo>
                  <a:pt x="8053469" y="27233"/>
                  <a:pt x="8046148" y="34553"/>
                  <a:pt x="8046148" y="43583"/>
                </a:cubicBezTo>
                <a:lnTo>
                  <a:pt x="8046148" y="160695"/>
                </a:lnTo>
                <a:cubicBezTo>
                  <a:pt x="8046148" y="169725"/>
                  <a:pt x="8053469" y="177045"/>
                  <a:pt x="8062498" y="177045"/>
                </a:cubicBezTo>
                <a:lnTo>
                  <a:pt x="8127896" y="177045"/>
                </a:lnTo>
                <a:cubicBezTo>
                  <a:pt x="8136925" y="177045"/>
                  <a:pt x="8144246" y="169725"/>
                  <a:pt x="8144246" y="160695"/>
                </a:cubicBezTo>
                <a:lnTo>
                  <a:pt x="8144246" y="43583"/>
                </a:lnTo>
                <a:cubicBezTo>
                  <a:pt x="8144246" y="34553"/>
                  <a:pt x="8136925" y="27233"/>
                  <a:pt x="8127896" y="27233"/>
                </a:cubicBezTo>
                <a:close/>
                <a:moveTo>
                  <a:pt x="7909903" y="27233"/>
                </a:moveTo>
                <a:cubicBezTo>
                  <a:pt x="7900873" y="27233"/>
                  <a:pt x="7893553" y="34553"/>
                  <a:pt x="7893553" y="43583"/>
                </a:cubicBezTo>
                <a:lnTo>
                  <a:pt x="7893553" y="160695"/>
                </a:lnTo>
                <a:cubicBezTo>
                  <a:pt x="7893553" y="169725"/>
                  <a:pt x="7900873" y="177045"/>
                  <a:pt x="7909903" y="177045"/>
                </a:cubicBezTo>
                <a:lnTo>
                  <a:pt x="7975301" y="177045"/>
                </a:lnTo>
                <a:cubicBezTo>
                  <a:pt x="7984331" y="177045"/>
                  <a:pt x="7991651" y="169725"/>
                  <a:pt x="7991651" y="160695"/>
                </a:cubicBezTo>
                <a:lnTo>
                  <a:pt x="7991651" y="43583"/>
                </a:lnTo>
                <a:cubicBezTo>
                  <a:pt x="7991651" y="34553"/>
                  <a:pt x="7984331" y="27233"/>
                  <a:pt x="7975301" y="27233"/>
                </a:cubicBezTo>
                <a:close/>
                <a:moveTo>
                  <a:pt x="7757308" y="27233"/>
                </a:moveTo>
                <a:cubicBezTo>
                  <a:pt x="7748279" y="27233"/>
                  <a:pt x="7740958" y="34553"/>
                  <a:pt x="7740958" y="43583"/>
                </a:cubicBezTo>
                <a:lnTo>
                  <a:pt x="7740958" y="160695"/>
                </a:lnTo>
                <a:cubicBezTo>
                  <a:pt x="7740958" y="169725"/>
                  <a:pt x="7748279" y="177045"/>
                  <a:pt x="7757308" y="177045"/>
                </a:cubicBezTo>
                <a:lnTo>
                  <a:pt x="7822706" y="177045"/>
                </a:lnTo>
                <a:cubicBezTo>
                  <a:pt x="7831735" y="177045"/>
                  <a:pt x="7839056" y="169725"/>
                  <a:pt x="7839056" y="160695"/>
                </a:cubicBezTo>
                <a:lnTo>
                  <a:pt x="7839056" y="43583"/>
                </a:lnTo>
                <a:cubicBezTo>
                  <a:pt x="7839056" y="34553"/>
                  <a:pt x="7831735" y="27233"/>
                  <a:pt x="7822706" y="27233"/>
                </a:cubicBezTo>
                <a:close/>
                <a:moveTo>
                  <a:pt x="7604713" y="27233"/>
                </a:moveTo>
                <a:cubicBezTo>
                  <a:pt x="7595684" y="27233"/>
                  <a:pt x="7588363" y="34553"/>
                  <a:pt x="7588363" y="43583"/>
                </a:cubicBezTo>
                <a:lnTo>
                  <a:pt x="7588363" y="160695"/>
                </a:lnTo>
                <a:cubicBezTo>
                  <a:pt x="7588363" y="169725"/>
                  <a:pt x="7595684" y="177045"/>
                  <a:pt x="7604713" y="177045"/>
                </a:cubicBezTo>
                <a:lnTo>
                  <a:pt x="7670111" y="177045"/>
                </a:lnTo>
                <a:cubicBezTo>
                  <a:pt x="7679140" y="177045"/>
                  <a:pt x="7686461" y="169725"/>
                  <a:pt x="7686461" y="160695"/>
                </a:cubicBezTo>
                <a:lnTo>
                  <a:pt x="7686461" y="43583"/>
                </a:lnTo>
                <a:cubicBezTo>
                  <a:pt x="7686461" y="34553"/>
                  <a:pt x="7679140" y="27233"/>
                  <a:pt x="7670111" y="27233"/>
                </a:cubicBezTo>
                <a:close/>
                <a:moveTo>
                  <a:pt x="7452118" y="27233"/>
                </a:moveTo>
                <a:cubicBezTo>
                  <a:pt x="7443088" y="27233"/>
                  <a:pt x="7435768" y="34553"/>
                  <a:pt x="7435768" y="43583"/>
                </a:cubicBezTo>
                <a:lnTo>
                  <a:pt x="7435768" y="160695"/>
                </a:lnTo>
                <a:cubicBezTo>
                  <a:pt x="7435768" y="169725"/>
                  <a:pt x="7443088" y="177045"/>
                  <a:pt x="7452118" y="177045"/>
                </a:cubicBezTo>
                <a:lnTo>
                  <a:pt x="7517516" y="177045"/>
                </a:lnTo>
                <a:cubicBezTo>
                  <a:pt x="7526545" y="177045"/>
                  <a:pt x="7533866" y="169725"/>
                  <a:pt x="7533866" y="160695"/>
                </a:cubicBezTo>
                <a:lnTo>
                  <a:pt x="7533866" y="43583"/>
                </a:lnTo>
                <a:cubicBezTo>
                  <a:pt x="7533866" y="34553"/>
                  <a:pt x="7526545" y="27233"/>
                  <a:pt x="7517516" y="27233"/>
                </a:cubicBezTo>
                <a:close/>
                <a:moveTo>
                  <a:pt x="7299523" y="27233"/>
                </a:moveTo>
                <a:cubicBezTo>
                  <a:pt x="7290493" y="27233"/>
                  <a:pt x="7283173" y="34553"/>
                  <a:pt x="7283173" y="43583"/>
                </a:cubicBezTo>
                <a:lnTo>
                  <a:pt x="7283173" y="160695"/>
                </a:lnTo>
                <a:cubicBezTo>
                  <a:pt x="7283173" y="169725"/>
                  <a:pt x="7290493" y="177045"/>
                  <a:pt x="7299523" y="177045"/>
                </a:cubicBezTo>
                <a:lnTo>
                  <a:pt x="7364921" y="177045"/>
                </a:lnTo>
                <a:cubicBezTo>
                  <a:pt x="7373950" y="177045"/>
                  <a:pt x="7381271" y="169725"/>
                  <a:pt x="7381271" y="160695"/>
                </a:cubicBezTo>
                <a:lnTo>
                  <a:pt x="7381271" y="43583"/>
                </a:lnTo>
                <a:cubicBezTo>
                  <a:pt x="7381271" y="34553"/>
                  <a:pt x="7373950" y="27233"/>
                  <a:pt x="7364921" y="27233"/>
                </a:cubicBezTo>
                <a:close/>
                <a:moveTo>
                  <a:pt x="7146928" y="27233"/>
                </a:moveTo>
                <a:cubicBezTo>
                  <a:pt x="7137898" y="27233"/>
                  <a:pt x="7130578" y="34553"/>
                  <a:pt x="7130578" y="43583"/>
                </a:cubicBezTo>
                <a:lnTo>
                  <a:pt x="7130578" y="160695"/>
                </a:lnTo>
                <a:cubicBezTo>
                  <a:pt x="7130578" y="169725"/>
                  <a:pt x="7137898" y="177045"/>
                  <a:pt x="7146928" y="177045"/>
                </a:cubicBezTo>
                <a:lnTo>
                  <a:pt x="7212325" y="177045"/>
                </a:lnTo>
                <a:cubicBezTo>
                  <a:pt x="7221356" y="177045"/>
                  <a:pt x="7228676" y="169725"/>
                  <a:pt x="7228676" y="160695"/>
                </a:cubicBezTo>
                <a:lnTo>
                  <a:pt x="7228676" y="43583"/>
                </a:lnTo>
                <a:cubicBezTo>
                  <a:pt x="7228676" y="34553"/>
                  <a:pt x="7221356" y="27233"/>
                  <a:pt x="7212325" y="27233"/>
                </a:cubicBezTo>
                <a:close/>
                <a:moveTo>
                  <a:pt x="6994333" y="27233"/>
                </a:moveTo>
                <a:cubicBezTo>
                  <a:pt x="6985303" y="27233"/>
                  <a:pt x="6977983" y="34553"/>
                  <a:pt x="6977983" y="43583"/>
                </a:cubicBezTo>
                <a:lnTo>
                  <a:pt x="6977983" y="160695"/>
                </a:lnTo>
                <a:cubicBezTo>
                  <a:pt x="6977983" y="169725"/>
                  <a:pt x="6985303" y="177045"/>
                  <a:pt x="6994333" y="177045"/>
                </a:cubicBezTo>
                <a:lnTo>
                  <a:pt x="7059731" y="177045"/>
                </a:lnTo>
                <a:cubicBezTo>
                  <a:pt x="7068761" y="177045"/>
                  <a:pt x="7076081" y="169725"/>
                  <a:pt x="7076081" y="160695"/>
                </a:cubicBezTo>
                <a:lnTo>
                  <a:pt x="7076081" y="43583"/>
                </a:lnTo>
                <a:cubicBezTo>
                  <a:pt x="7076081" y="34553"/>
                  <a:pt x="7068761" y="27233"/>
                  <a:pt x="7059731" y="27233"/>
                </a:cubicBezTo>
                <a:close/>
                <a:moveTo>
                  <a:pt x="6841738" y="27233"/>
                </a:moveTo>
                <a:cubicBezTo>
                  <a:pt x="6832708" y="27233"/>
                  <a:pt x="6825388" y="34553"/>
                  <a:pt x="6825388" y="43583"/>
                </a:cubicBezTo>
                <a:lnTo>
                  <a:pt x="6825388" y="160695"/>
                </a:lnTo>
                <a:cubicBezTo>
                  <a:pt x="6825388" y="169725"/>
                  <a:pt x="6832708" y="177045"/>
                  <a:pt x="6841738" y="177045"/>
                </a:cubicBezTo>
                <a:lnTo>
                  <a:pt x="6907136" y="177045"/>
                </a:lnTo>
                <a:cubicBezTo>
                  <a:pt x="6916165" y="177045"/>
                  <a:pt x="6923486" y="169725"/>
                  <a:pt x="6923486" y="160695"/>
                </a:cubicBezTo>
                <a:lnTo>
                  <a:pt x="6923486" y="43583"/>
                </a:lnTo>
                <a:cubicBezTo>
                  <a:pt x="6923486" y="34553"/>
                  <a:pt x="6916165" y="27233"/>
                  <a:pt x="6907136" y="27233"/>
                </a:cubicBezTo>
                <a:close/>
                <a:moveTo>
                  <a:pt x="6689143" y="27233"/>
                </a:moveTo>
                <a:cubicBezTo>
                  <a:pt x="6680113" y="27233"/>
                  <a:pt x="6672793" y="34553"/>
                  <a:pt x="6672793" y="43583"/>
                </a:cubicBezTo>
                <a:lnTo>
                  <a:pt x="6672793" y="160695"/>
                </a:lnTo>
                <a:cubicBezTo>
                  <a:pt x="6672793" y="169725"/>
                  <a:pt x="6680113" y="177045"/>
                  <a:pt x="6689143" y="177045"/>
                </a:cubicBezTo>
                <a:lnTo>
                  <a:pt x="6754541" y="177045"/>
                </a:lnTo>
                <a:cubicBezTo>
                  <a:pt x="6763570" y="177045"/>
                  <a:pt x="6770890" y="169725"/>
                  <a:pt x="6770890" y="160695"/>
                </a:cubicBezTo>
                <a:lnTo>
                  <a:pt x="6770890" y="43583"/>
                </a:lnTo>
                <a:cubicBezTo>
                  <a:pt x="6770890" y="34553"/>
                  <a:pt x="6763570" y="27233"/>
                  <a:pt x="6754541" y="27233"/>
                </a:cubicBezTo>
                <a:close/>
                <a:moveTo>
                  <a:pt x="6536548" y="27233"/>
                </a:moveTo>
                <a:cubicBezTo>
                  <a:pt x="6527518" y="27233"/>
                  <a:pt x="6520198" y="34553"/>
                  <a:pt x="6520198" y="43583"/>
                </a:cubicBezTo>
                <a:lnTo>
                  <a:pt x="6520198" y="160695"/>
                </a:lnTo>
                <a:cubicBezTo>
                  <a:pt x="6520198" y="169725"/>
                  <a:pt x="6527518" y="177045"/>
                  <a:pt x="6536548" y="177045"/>
                </a:cubicBezTo>
                <a:lnTo>
                  <a:pt x="6601945" y="177045"/>
                </a:lnTo>
                <a:cubicBezTo>
                  <a:pt x="6610975" y="177045"/>
                  <a:pt x="6618296" y="169725"/>
                  <a:pt x="6618296" y="160695"/>
                </a:cubicBezTo>
                <a:lnTo>
                  <a:pt x="6618296" y="43583"/>
                </a:lnTo>
                <a:cubicBezTo>
                  <a:pt x="6618296" y="34553"/>
                  <a:pt x="6610975" y="27233"/>
                  <a:pt x="6601945" y="27233"/>
                </a:cubicBezTo>
                <a:close/>
                <a:moveTo>
                  <a:pt x="6383953" y="27233"/>
                </a:moveTo>
                <a:cubicBezTo>
                  <a:pt x="6374923" y="27233"/>
                  <a:pt x="6367603" y="34553"/>
                  <a:pt x="6367603" y="43583"/>
                </a:cubicBezTo>
                <a:lnTo>
                  <a:pt x="6367603" y="160695"/>
                </a:lnTo>
                <a:cubicBezTo>
                  <a:pt x="6367603" y="169725"/>
                  <a:pt x="6374923" y="177045"/>
                  <a:pt x="6383953" y="177045"/>
                </a:cubicBezTo>
                <a:lnTo>
                  <a:pt x="6449350" y="177045"/>
                </a:lnTo>
                <a:cubicBezTo>
                  <a:pt x="6458381" y="177045"/>
                  <a:pt x="6465701" y="169725"/>
                  <a:pt x="6465701" y="160695"/>
                </a:cubicBezTo>
                <a:lnTo>
                  <a:pt x="6465701" y="43583"/>
                </a:lnTo>
                <a:cubicBezTo>
                  <a:pt x="6465701" y="34553"/>
                  <a:pt x="6458381" y="27233"/>
                  <a:pt x="6449350" y="27233"/>
                </a:cubicBezTo>
                <a:close/>
                <a:moveTo>
                  <a:pt x="6231358" y="27233"/>
                </a:moveTo>
                <a:cubicBezTo>
                  <a:pt x="6222328" y="27233"/>
                  <a:pt x="6215008" y="34553"/>
                  <a:pt x="6215008" y="43583"/>
                </a:cubicBezTo>
                <a:lnTo>
                  <a:pt x="6215008" y="160695"/>
                </a:lnTo>
                <a:cubicBezTo>
                  <a:pt x="6215008" y="169725"/>
                  <a:pt x="6222328" y="177045"/>
                  <a:pt x="6231358" y="177045"/>
                </a:cubicBezTo>
                <a:lnTo>
                  <a:pt x="6296756" y="177045"/>
                </a:lnTo>
                <a:cubicBezTo>
                  <a:pt x="6305786" y="177045"/>
                  <a:pt x="6313106" y="169725"/>
                  <a:pt x="6313106" y="160695"/>
                </a:cubicBezTo>
                <a:lnTo>
                  <a:pt x="6313106" y="43583"/>
                </a:lnTo>
                <a:cubicBezTo>
                  <a:pt x="6313106" y="34553"/>
                  <a:pt x="6305786" y="27233"/>
                  <a:pt x="6296756" y="27233"/>
                </a:cubicBezTo>
                <a:close/>
                <a:moveTo>
                  <a:pt x="6078763" y="27233"/>
                </a:moveTo>
                <a:cubicBezTo>
                  <a:pt x="6069733" y="27233"/>
                  <a:pt x="6062413" y="34553"/>
                  <a:pt x="6062413" y="43583"/>
                </a:cubicBezTo>
                <a:lnTo>
                  <a:pt x="6062413" y="160695"/>
                </a:lnTo>
                <a:cubicBezTo>
                  <a:pt x="6062413" y="169725"/>
                  <a:pt x="6069733" y="177045"/>
                  <a:pt x="6078763" y="177045"/>
                </a:cubicBezTo>
                <a:lnTo>
                  <a:pt x="6144161" y="177045"/>
                </a:lnTo>
                <a:cubicBezTo>
                  <a:pt x="6153191" y="177045"/>
                  <a:pt x="6160510" y="169725"/>
                  <a:pt x="6160510" y="160695"/>
                </a:cubicBezTo>
                <a:lnTo>
                  <a:pt x="6160510" y="43583"/>
                </a:lnTo>
                <a:cubicBezTo>
                  <a:pt x="6160510" y="34553"/>
                  <a:pt x="6153191" y="27233"/>
                  <a:pt x="6144161" y="27233"/>
                </a:cubicBezTo>
                <a:close/>
                <a:moveTo>
                  <a:pt x="5926168" y="27233"/>
                </a:moveTo>
                <a:cubicBezTo>
                  <a:pt x="5917139" y="27233"/>
                  <a:pt x="5909819" y="34553"/>
                  <a:pt x="5909819" y="43583"/>
                </a:cubicBezTo>
                <a:lnTo>
                  <a:pt x="5909819" y="160695"/>
                </a:lnTo>
                <a:cubicBezTo>
                  <a:pt x="5909819" y="169725"/>
                  <a:pt x="5917139" y="177045"/>
                  <a:pt x="5926168" y="177045"/>
                </a:cubicBezTo>
                <a:lnTo>
                  <a:pt x="5991567" y="177045"/>
                </a:lnTo>
                <a:cubicBezTo>
                  <a:pt x="6000596" y="177045"/>
                  <a:pt x="6007915" y="169725"/>
                  <a:pt x="6007915" y="160695"/>
                </a:cubicBezTo>
                <a:lnTo>
                  <a:pt x="6007915" y="43583"/>
                </a:lnTo>
                <a:cubicBezTo>
                  <a:pt x="6007915" y="34553"/>
                  <a:pt x="6000596" y="27233"/>
                  <a:pt x="5991567" y="27233"/>
                </a:cubicBezTo>
                <a:close/>
                <a:moveTo>
                  <a:pt x="5773573" y="27233"/>
                </a:moveTo>
                <a:cubicBezTo>
                  <a:pt x="5764543" y="27233"/>
                  <a:pt x="5757223" y="34553"/>
                  <a:pt x="5757223" y="43583"/>
                </a:cubicBezTo>
                <a:lnTo>
                  <a:pt x="5757223" y="160695"/>
                </a:lnTo>
                <a:cubicBezTo>
                  <a:pt x="5757223" y="169725"/>
                  <a:pt x="5764543" y="177045"/>
                  <a:pt x="5773573" y="177045"/>
                </a:cubicBezTo>
                <a:lnTo>
                  <a:pt x="5838971" y="177045"/>
                </a:lnTo>
                <a:cubicBezTo>
                  <a:pt x="5848001" y="177045"/>
                  <a:pt x="5855321" y="169725"/>
                  <a:pt x="5855321" y="160695"/>
                </a:cubicBezTo>
                <a:lnTo>
                  <a:pt x="5855321" y="43583"/>
                </a:lnTo>
                <a:cubicBezTo>
                  <a:pt x="5855321" y="34553"/>
                  <a:pt x="5848001" y="27233"/>
                  <a:pt x="5838971" y="27233"/>
                </a:cubicBezTo>
                <a:close/>
                <a:moveTo>
                  <a:pt x="5620979" y="27233"/>
                </a:moveTo>
                <a:cubicBezTo>
                  <a:pt x="5611949" y="27233"/>
                  <a:pt x="5604628" y="34553"/>
                  <a:pt x="5604628" y="43583"/>
                </a:cubicBezTo>
                <a:lnTo>
                  <a:pt x="5604628" y="160695"/>
                </a:lnTo>
                <a:cubicBezTo>
                  <a:pt x="5604628" y="169725"/>
                  <a:pt x="5611949" y="177045"/>
                  <a:pt x="5620979" y="177045"/>
                </a:cubicBezTo>
                <a:lnTo>
                  <a:pt x="5686376" y="177045"/>
                </a:lnTo>
                <a:cubicBezTo>
                  <a:pt x="5695406" y="177045"/>
                  <a:pt x="5702726" y="169725"/>
                  <a:pt x="5702726" y="160695"/>
                </a:cubicBezTo>
                <a:lnTo>
                  <a:pt x="5702726" y="43583"/>
                </a:lnTo>
                <a:cubicBezTo>
                  <a:pt x="5702726" y="34553"/>
                  <a:pt x="5695406" y="27233"/>
                  <a:pt x="5686376" y="27233"/>
                </a:cubicBezTo>
                <a:close/>
                <a:moveTo>
                  <a:pt x="5468384" y="27233"/>
                </a:moveTo>
                <a:cubicBezTo>
                  <a:pt x="5459353" y="27233"/>
                  <a:pt x="5452033" y="34553"/>
                  <a:pt x="5452033" y="43583"/>
                </a:cubicBezTo>
                <a:lnTo>
                  <a:pt x="5452033" y="160695"/>
                </a:lnTo>
                <a:cubicBezTo>
                  <a:pt x="5452033" y="169725"/>
                  <a:pt x="5459353" y="177045"/>
                  <a:pt x="5468384" y="177045"/>
                </a:cubicBezTo>
                <a:lnTo>
                  <a:pt x="5533781" y="177045"/>
                </a:lnTo>
                <a:cubicBezTo>
                  <a:pt x="5542811" y="177045"/>
                  <a:pt x="5550131" y="169725"/>
                  <a:pt x="5550131" y="160695"/>
                </a:cubicBezTo>
                <a:lnTo>
                  <a:pt x="5550131" y="43583"/>
                </a:lnTo>
                <a:cubicBezTo>
                  <a:pt x="5550131" y="34553"/>
                  <a:pt x="5542811" y="27233"/>
                  <a:pt x="5533781" y="27233"/>
                </a:cubicBezTo>
                <a:close/>
                <a:moveTo>
                  <a:pt x="5315789" y="27233"/>
                </a:moveTo>
                <a:cubicBezTo>
                  <a:pt x="5306759" y="27233"/>
                  <a:pt x="5299439" y="34553"/>
                  <a:pt x="5299439" y="43583"/>
                </a:cubicBezTo>
                <a:lnTo>
                  <a:pt x="5299439" y="160695"/>
                </a:lnTo>
                <a:cubicBezTo>
                  <a:pt x="5299439" y="169725"/>
                  <a:pt x="5306759" y="177045"/>
                  <a:pt x="5315789" y="177045"/>
                </a:cubicBezTo>
                <a:lnTo>
                  <a:pt x="5381187" y="177045"/>
                </a:lnTo>
                <a:cubicBezTo>
                  <a:pt x="5390216" y="177045"/>
                  <a:pt x="5397536" y="169725"/>
                  <a:pt x="5397536" y="160695"/>
                </a:cubicBezTo>
                <a:lnTo>
                  <a:pt x="5397536" y="43583"/>
                </a:lnTo>
                <a:cubicBezTo>
                  <a:pt x="5397536" y="34553"/>
                  <a:pt x="5390216" y="27233"/>
                  <a:pt x="5381187" y="27233"/>
                </a:cubicBezTo>
                <a:close/>
                <a:moveTo>
                  <a:pt x="5163193" y="27233"/>
                </a:moveTo>
                <a:cubicBezTo>
                  <a:pt x="5154164" y="27233"/>
                  <a:pt x="5146844" y="34553"/>
                  <a:pt x="5146844" y="43583"/>
                </a:cubicBezTo>
                <a:lnTo>
                  <a:pt x="5146844" y="160695"/>
                </a:lnTo>
                <a:cubicBezTo>
                  <a:pt x="5146844" y="169725"/>
                  <a:pt x="5154164" y="177045"/>
                  <a:pt x="5163193" y="177045"/>
                </a:cubicBezTo>
                <a:lnTo>
                  <a:pt x="5228591" y="177045"/>
                </a:lnTo>
                <a:cubicBezTo>
                  <a:pt x="5237621" y="177045"/>
                  <a:pt x="5244941" y="169725"/>
                  <a:pt x="5244941" y="160695"/>
                </a:cubicBezTo>
                <a:lnTo>
                  <a:pt x="5244941" y="43583"/>
                </a:lnTo>
                <a:cubicBezTo>
                  <a:pt x="5244941" y="34553"/>
                  <a:pt x="5237621" y="27233"/>
                  <a:pt x="5228591" y="27233"/>
                </a:cubicBezTo>
                <a:close/>
                <a:moveTo>
                  <a:pt x="5010599" y="27233"/>
                </a:moveTo>
                <a:cubicBezTo>
                  <a:pt x="5001568" y="27233"/>
                  <a:pt x="4994249" y="34553"/>
                  <a:pt x="4994249" y="43583"/>
                </a:cubicBezTo>
                <a:lnTo>
                  <a:pt x="4994249" y="160695"/>
                </a:lnTo>
                <a:cubicBezTo>
                  <a:pt x="4994249" y="169725"/>
                  <a:pt x="5001568" y="177045"/>
                  <a:pt x="5010599" y="177045"/>
                </a:cubicBezTo>
                <a:lnTo>
                  <a:pt x="5075997" y="177045"/>
                </a:lnTo>
                <a:cubicBezTo>
                  <a:pt x="5085026" y="177045"/>
                  <a:pt x="5092346" y="169725"/>
                  <a:pt x="5092346" y="160695"/>
                </a:cubicBezTo>
                <a:lnTo>
                  <a:pt x="5092346" y="43583"/>
                </a:lnTo>
                <a:cubicBezTo>
                  <a:pt x="5092346" y="34553"/>
                  <a:pt x="5085026" y="27233"/>
                  <a:pt x="5075997" y="27233"/>
                </a:cubicBezTo>
                <a:close/>
                <a:moveTo>
                  <a:pt x="4858004" y="27233"/>
                </a:moveTo>
                <a:cubicBezTo>
                  <a:pt x="4848974" y="27233"/>
                  <a:pt x="4841654" y="34553"/>
                  <a:pt x="4841654" y="43583"/>
                </a:cubicBezTo>
                <a:lnTo>
                  <a:pt x="4841654" y="160695"/>
                </a:lnTo>
                <a:cubicBezTo>
                  <a:pt x="4841654" y="169725"/>
                  <a:pt x="4848974" y="177045"/>
                  <a:pt x="4858004" y="177045"/>
                </a:cubicBezTo>
                <a:lnTo>
                  <a:pt x="4923401" y="177045"/>
                </a:lnTo>
                <a:cubicBezTo>
                  <a:pt x="4932431" y="177045"/>
                  <a:pt x="4939751" y="169725"/>
                  <a:pt x="4939751" y="160695"/>
                </a:cubicBezTo>
                <a:lnTo>
                  <a:pt x="4939751" y="43583"/>
                </a:lnTo>
                <a:cubicBezTo>
                  <a:pt x="4939751" y="34553"/>
                  <a:pt x="4932431" y="27233"/>
                  <a:pt x="4923401" y="27233"/>
                </a:cubicBezTo>
                <a:close/>
                <a:moveTo>
                  <a:pt x="4705409" y="27233"/>
                </a:moveTo>
                <a:cubicBezTo>
                  <a:pt x="4696379" y="27233"/>
                  <a:pt x="4689059" y="34553"/>
                  <a:pt x="4689059" y="43583"/>
                </a:cubicBezTo>
                <a:lnTo>
                  <a:pt x="4689059" y="160695"/>
                </a:lnTo>
                <a:cubicBezTo>
                  <a:pt x="4689059" y="169725"/>
                  <a:pt x="4696379" y="177045"/>
                  <a:pt x="4705409" y="177045"/>
                </a:cubicBezTo>
                <a:lnTo>
                  <a:pt x="4770806" y="177045"/>
                </a:lnTo>
                <a:cubicBezTo>
                  <a:pt x="4779837" y="177045"/>
                  <a:pt x="4787157" y="169725"/>
                  <a:pt x="4787157" y="160695"/>
                </a:cubicBezTo>
                <a:lnTo>
                  <a:pt x="4787157" y="43583"/>
                </a:lnTo>
                <a:cubicBezTo>
                  <a:pt x="4787157" y="34553"/>
                  <a:pt x="4779837" y="27233"/>
                  <a:pt x="4770806" y="27233"/>
                </a:cubicBezTo>
                <a:close/>
                <a:moveTo>
                  <a:pt x="4552814" y="27233"/>
                </a:moveTo>
                <a:cubicBezTo>
                  <a:pt x="4543784" y="27233"/>
                  <a:pt x="4536464" y="34553"/>
                  <a:pt x="4536464" y="43583"/>
                </a:cubicBezTo>
                <a:lnTo>
                  <a:pt x="4536464" y="160695"/>
                </a:lnTo>
                <a:cubicBezTo>
                  <a:pt x="4536464" y="169725"/>
                  <a:pt x="4543784" y="177045"/>
                  <a:pt x="4552814" y="177045"/>
                </a:cubicBezTo>
                <a:lnTo>
                  <a:pt x="4618212" y="177045"/>
                </a:lnTo>
                <a:cubicBezTo>
                  <a:pt x="4627242" y="177045"/>
                  <a:pt x="4634562" y="169725"/>
                  <a:pt x="4634562" y="160695"/>
                </a:cubicBezTo>
                <a:lnTo>
                  <a:pt x="4634562" y="43583"/>
                </a:lnTo>
                <a:cubicBezTo>
                  <a:pt x="4634562" y="34553"/>
                  <a:pt x="4627242" y="27233"/>
                  <a:pt x="4618212" y="27233"/>
                </a:cubicBezTo>
                <a:close/>
                <a:moveTo>
                  <a:pt x="4400218" y="27233"/>
                </a:moveTo>
                <a:cubicBezTo>
                  <a:pt x="4391188" y="27233"/>
                  <a:pt x="4383868" y="34553"/>
                  <a:pt x="4383868" y="43583"/>
                </a:cubicBezTo>
                <a:lnTo>
                  <a:pt x="4383868" y="160695"/>
                </a:lnTo>
                <a:cubicBezTo>
                  <a:pt x="4383868" y="169725"/>
                  <a:pt x="4391188" y="177045"/>
                  <a:pt x="4400218" y="177045"/>
                </a:cubicBezTo>
                <a:lnTo>
                  <a:pt x="4465616" y="177045"/>
                </a:lnTo>
                <a:cubicBezTo>
                  <a:pt x="4474646" y="177045"/>
                  <a:pt x="4481965" y="169725"/>
                  <a:pt x="4481965" y="160695"/>
                </a:cubicBezTo>
                <a:lnTo>
                  <a:pt x="4481965" y="43583"/>
                </a:lnTo>
                <a:cubicBezTo>
                  <a:pt x="4481965" y="34553"/>
                  <a:pt x="4474646" y="27233"/>
                  <a:pt x="4465616" y="27233"/>
                </a:cubicBezTo>
                <a:close/>
                <a:moveTo>
                  <a:pt x="4091746" y="27233"/>
                </a:moveTo>
                <a:cubicBezTo>
                  <a:pt x="4082715" y="27233"/>
                  <a:pt x="4075395" y="34553"/>
                  <a:pt x="4075395" y="43583"/>
                </a:cubicBezTo>
                <a:lnTo>
                  <a:pt x="4075395" y="160695"/>
                </a:lnTo>
                <a:cubicBezTo>
                  <a:pt x="4075395" y="169725"/>
                  <a:pt x="4082715" y="177045"/>
                  <a:pt x="4091746" y="177045"/>
                </a:cubicBezTo>
                <a:lnTo>
                  <a:pt x="4157143" y="177045"/>
                </a:lnTo>
                <a:cubicBezTo>
                  <a:pt x="4166173" y="177045"/>
                  <a:pt x="4173493" y="169725"/>
                  <a:pt x="4173493" y="160695"/>
                </a:cubicBezTo>
                <a:lnTo>
                  <a:pt x="4173493" y="43583"/>
                </a:lnTo>
                <a:cubicBezTo>
                  <a:pt x="4173493" y="34553"/>
                  <a:pt x="4166173" y="27233"/>
                  <a:pt x="4157143" y="27233"/>
                </a:cubicBezTo>
                <a:close/>
                <a:moveTo>
                  <a:pt x="3939151" y="27233"/>
                </a:moveTo>
                <a:cubicBezTo>
                  <a:pt x="3930121" y="27233"/>
                  <a:pt x="3922801" y="34553"/>
                  <a:pt x="3922801" y="43583"/>
                </a:cubicBezTo>
                <a:lnTo>
                  <a:pt x="3922801" y="160695"/>
                </a:lnTo>
                <a:cubicBezTo>
                  <a:pt x="3922801" y="169725"/>
                  <a:pt x="3930121" y="177045"/>
                  <a:pt x="3939151" y="177045"/>
                </a:cubicBezTo>
                <a:lnTo>
                  <a:pt x="4004548" y="177045"/>
                </a:lnTo>
                <a:cubicBezTo>
                  <a:pt x="4013578" y="177045"/>
                  <a:pt x="4020898" y="169725"/>
                  <a:pt x="4020898" y="160695"/>
                </a:cubicBezTo>
                <a:lnTo>
                  <a:pt x="4020898" y="43583"/>
                </a:lnTo>
                <a:cubicBezTo>
                  <a:pt x="4020898" y="34553"/>
                  <a:pt x="4013578" y="27233"/>
                  <a:pt x="4004548" y="27233"/>
                </a:cubicBezTo>
                <a:close/>
                <a:moveTo>
                  <a:pt x="3786555" y="27233"/>
                </a:moveTo>
                <a:cubicBezTo>
                  <a:pt x="3777526" y="27233"/>
                  <a:pt x="3770206" y="34553"/>
                  <a:pt x="3770206" y="43583"/>
                </a:cubicBezTo>
                <a:lnTo>
                  <a:pt x="3770206" y="160695"/>
                </a:lnTo>
                <a:cubicBezTo>
                  <a:pt x="3770206" y="169725"/>
                  <a:pt x="3777526" y="177045"/>
                  <a:pt x="3786555" y="177045"/>
                </a:cubicBezTo>
                <a:lnTo>
                  <a:pt x="3851953" y="177045"/>
                </a:lnTo>
                <a:cubicBezTo>
                  <a:pt x="3860983" y="177045"/>
                  <a:pt x="3868303" y="169725"/>
                  <a:pt x="3868303" y="160695"/>
                </a:cubicBezTo>
                <a:lnTo>
                  <a:pt x="3868303" y="43583"/>
                </a:lnTo>
                <a:cubicBezTo>
                  <a:pt x="3868303" y="34553"/>
                  <a:pt x="3860983" y="27233"/>
                  <a:pt x="3851953" y="27233"/>
                </a:cubicBezTo>
                <a:close/>
                <a:moveTo>
                  <a:pt x="3633960" y="27233"/>
                </a:moveTo>
                <a:cubicBezTo>
                  <a:pt x="3624930" y="27233"/>
                  <a:pt x="3617611" y="34553"/>
                  <a:pt x="3617611" y="43583"/>
                </a:cubicBezTo>
                <a:lnTo>
                  <a:pt x="3617611" y="160695"/>
                </a:lnTo>
                <a:cubicBezTo>
                  <a:pt x="3617611" y="169725"/>
                  <a:pt x="3624930" y="177045"/>
                  <a:pt x="3633960" y="177045"/>
                </a:cubicBezTo>
                <a:lnTo>
                  <a:pt x="3699358" y="177045"/>
                </a:lnTo>
                <a:cubicBezTo>
                  <a:pt x="3708388" y="177045"/>
                  <a:pt x="3715708" y="169725"/>
                  <a:pt x="3715708" y="160695"/>
                </a:cubicBezTo>
                <a:lnTo>
                  <a:pt x="3715708" y="43583"/>
                </a:lnTo>
                <a:cubicBezTo>
                  <a:pt x="3715708" y="34553"/>
                  <a:pt x="3708388" y="27233"/>
                  <a:pt x="3699358" y="27233"/>
                </a:cubicBezTo>
                <a:close/>
                <a:moveTo>
                  <a:pt x="3481366" y="27233"/>
                </a:moveTo>
                <a:cubicBezTo>
                  <a:pt x="3472336" y="27233"/>
                  <a:pt x="3465015" y="34553"/>
                  <a:pt x="3465015" y="43583"/>
                </a:cubicBezTo>
                <a:lnTo>
                  <a:pt x="3465015" y="160695"/>
                </a:lnTo>
                <a:cubicBezTo>
                  <a:pt x="3465015" y="169725"/>
                  <a:pt x="3472336" y="177045"/>
                  <a:pt x="3481366" y="177045"/>
                </a:cubicBezTo>
                <a:lnTo>
                  <a:pt x="3546763" y="177045"/>
                </a:lnTo>
                <a:cubicBezTo>
                  <a:pt x="3555793" y="177045"/>
                  <a:pt x="3563113" y="169725"/>
                  <a:pt x="3563113" y="160695"/>
                </a:cubicBezTo>
                <a:lnTo>
                  <a:pt x="3563113" y="43583"/>
                </a:lnTo>
                <a:cubicBezTo>
                  <a:pt x="3563113" y="34553"/>
                  <a:pt x="3555793" y="27233"/>
                  <a:pt x="3546763" y="27233"/>
                </a:cubicBezTo>
                <a:close/>
                <a:moveTo>
                  <a:pt x="3328771" y="27233"/>
                </a:moveTo>
                <a:cubicBezTo>
                  <a:pt x="3319741" y="27233"/>
                  <a:pt x="3312420" y="34553"/>
                  <a:pt x="3312420" y="43583"/>
                </a:cubicBezTo>
                <a:lnTo>
                  <a:pt x="3312420" y="160695"/>
                </a:lnTo>
                <a:cubicBezTo>
                  <a:pt x="3312420" y="169725"/>
                  <a:pt x="3319741" y="177045"/>
                  <a:pt x="3328771" y="177045"/>
                </a:cubicBezTo>
                <a:lnTo>
                  <a:pt x="3394168" y="177045"/>
                </a:lnTo>
                <a:cubicBezTo>
                  <a:pt x="3403198" y="177045"/>
                  <a:pt x="3410518" y="169725"/>
                  <a:pt x="3410518" y="160695"/>
                </a:cubicBezTo>
                <a:lnTo>
                  <a:pt x="3410518" y="43583"/>
                </a:lnTo>
                <a:cubicBezTo>
                  <a:pt x="3410518" y="34553"/>
                  <a:pt x="3403198" y="27233"/>
                  <a:pt x="3394168" y="27233"/>
                </a:cubicBezTo>
                <a:close/>
                <a:moveTo>
                  <a:pt x="3176176" y="27233"/>
                </a:moveTo>
                <a:cubicBezTo>
                  <a:pt x="3167146" y="27233"/>
                  <a:pt x="3159826" y="34553"/>
                  <a:pt x="3159826" y="43583"/>
                </a:cubicBezTo>
                <a:lnTo>
                  <a:pt x="3159826" y="160695"/>
                </a:lnTo>
                <a:cubicBezTo>
                  <a:pt x="3159826" y="169725"/>
                  <a:pt x="3167146" y="177045"/>
                  <a:pt x="3176176" y="177045"/>
                </a:cubicBezTo>
                <a:lnTo>
                  <a:pt x="3241573" y="177045"/>
                </a:lnTo>
                <a:cubicBezTo>
                  <a:pt x="3250603" y="177045"/>
                  <a:pt x="3257923" y="169725"/>
                  <a:pt x="3257923" y="160695"/>
                </a:cubicBezTo>
                <a:lnTo>
                  <a:pt x="3257923" y="43583"/>
                </a:lnTo>
                <a:cubicBezTo>
                  <a:pt x="3257923" y="34553"/>
                  <a:pt x="3250603" y="27233"/>
                  <a:pt x="3241573" y="27233"/>
                </a:cubicBezTo>
                <a:close/>
                <a:moveTo>
                  <a:pt x="3023580" y="27233"/>
                </a:moveTo>
                <a:cubicBezTo>
                  <a:pt x="3014551" y="27233"/>
                  <a:pt x="3007230" y="34553"/>
                  <a:pt x="3007230" y="43583"/>
                </a:cubicBezTo>
                <a:lnTo>
                  <a:pt x="3007230" y="160695"/>
                </a:lnTo>
                <a:cubicBezTo>
                  <a:pt x="3007230" y="169725"/>
                  <a:pt x="3014551" y="177045"/>
                  <a:pt x="3023580" y="177045"/>
                </a:cubicBezTo>
                <a:lnTo>
                  <a:pt x="3088978" y="177045"/>
                </a:lnTo>
                <a:cubicBezTo>
                  <a:pt x="3098008" y="177045"/>
                  <a:pt x="3105328" y="169725"/>
                  <a:pt x="3105328" y="160695"/>
                </a:cubicBezTo>
                <a:lnTo>
                  <a:pt x="3105328" y="43583"/>
                </a:lnTo>
                <a:cubicBezTo>
                  <a:pt x="3105328" y="34553"/>
                  <a:pt x="3098008" y="27233"/>
                  <a:pt x="3088978" y="27233"/>
                </a:cubicBezTo>
                <a:close/>
                <a:moveTo>
                  <a:pt x="2870985" y="27233"/>
                </a:moveTo>
                <a:cubicBezTo>
                  <a:pt x="2861956" y="27233"/>
                  <a:pt x="2854635" y="34553"/>
                  <a:pt x="2854635" y="43583"/>
                </a:cubicBezTo>
                <a:lnTo>
                  <a:pt x="2854635" y="160695"/>
                </a:lnTo>
                <a:cubicBezTo>
                  <a:pt x="2854635" y="169725"/>
                  <a:pt x="2861956" y="177045"/>
                  <a:pt x="2870985" y="177045"/>
                </a:cubicBezTo>
                <a:lnTo>
                  <a:pt x="2936383" y="177045"/>
                </a:lnTo>
                <a:cubicBezTo>
                  <a:pt x="2945413" y="177045"/>
                  <a:pt x="2952733" y="169725"/>
                  <a:pt x="2952733" y="160695"/>
                </a:cubicBezTo>
                <a:lnTo>
                  <a:pt x="2952733" y="43583"/>
                </a:lnTo>
                <a:cubicBezTo>
                  <a:pt x="2952733" y="34553"/>
                  <a:pt x="2945413" y="27233"/>
                  <a:pt x="2936383" y="27233"/>
                </a:cubicBezTo>
                <a:close/>
                <a:moveTo>
                  <a:pt x="2718390" y="27233"/>
                </a:moveTo>
                <a:cubicBezTo>
                  <a:pt x="2709361" y="27233"/>
                  <a:pt x="2702040" y="34553"/>
                  <a:pt x="2702040" y="43583"/>
                </a:cubicBezTo>
                <a:lnTo>
                  <a:pt x="2702040" y="160695"/>
                </a:lnTo>
                <a:cubicBezTo>
                  <a:pt x="2702040" y="169725"/>
                  <a:pt x="2709361" y="177045"/>
                  <a:pt x="2718390" y="177045"/>
                </a:cubicBezTo>
                <a:lnTo>
                  <a:pt x="2783788" y="177045"/>
                </a:lnTo>
                <a:cubicBezTo>
                  <a:pt x="2792818" y="177045"/>
                  <a:pt x="2800138" y="169725"/>
                  <a:pt x="2800138" y="160695"/>
                </a:cubicBezTo>
                <a:lnTo>
                  <a:pt x="2800138" y="43583"/>
                </a:lnTo>
                <a:cubicBezTo>
                  <a:pt x="2800138" y="34553"/>
                  <a:pt x="2792818" y="27233"/>
                  <a:pt x="2783788" y="27233"/>
                </a:cubicBezTo>
                <a:close/>
                <a:moveTo>
                  <a:pt x="2565795" y="27233"/>
                </a:moveTo>
                <a:cubicBezTo>
                  <a:pt x="2556766" y="27233"/>
                  <a:pt x="2549445" y="34553"/>
                  <a:pt x="2549445" y="43583"/>
                </a:cubicBezTo>
                <a:lnTo>
                  <a:pt x="2549445" y="160695"/>
                </a:lnTo>
                <a:cubicBezTo>
                  <a:pt x="2549445" y="169725"/>
                  <a:pt x="2556766" y="177045"/>
                  <a:pt x="2565795" y="177045"/>
                </a:cubicBezTo>
                <a:lnTo>
                  <a:pt x="2631193" y="177045"/>
                </a:lnTo>
                <a:cubicBezTo>
                  <a:pt x="2640223" y="177045"/>
                  <a:pt x="2647543" y="169725"/>
                  <a:pt x="2647543" y="160695"/>
                </a:cubicBezTo>
                <a:lnTo>
                  <a:pt x="2647543" y="43583"/>
                </a:lnTo>
                <a:cubicBezTo>
                  <a:pt x="2647543" y="34553"/>
                  <a:pt x="2640223" y="27233"/>
                  <a:pt x="2631193" y="27233"/>
                </a:cubicBezTo>
                <a:close/>
                <a:moveTo>
                  <a:pt x="2413200" y="27233"/>
                </a:moveTo>
                <a:cubicBezTo>
                  <a:pt x="2404171" y="27233"/>
                  <a:pt x="2396850" y="34553"/>
                  <a:pt x="2396850" y="43583"/>
                </a:cubicBezTo>
                <a:lnTo>
                  <a:pt x="2396850" y="160695"/>
                </a:lnTo>
                <a:cubicBezTo>
                  <a:pt x="2396850" y="169725"/>
                  <a:pt x="2404171" y="177045"/>
                  <a:pt x="2413200" y="177045"/>
                </a:cubicBezTo>
                <a:lnTo>
                  <a:pt x="2478598" y="177045"/>
                </a:lnTo>
                <a:cubicBezTo>
                  <a:pt x="2487628" y="177045"/>
                  <a:pt x="2494948" y="169725"/>
                  <a:pt x="2494948" y="160695"/>
                </a:cubicBezTo>
                <a:lnTo>
                  <a:pt x="2494948" y="43583"/>
                </a:lnTo>
                <a:cubicBezTo>
                  <a:pt x="2494948" y="34553"/>
                  <a:pt x="2487628" y="27233"/>
                  <a:pt x="2478598" y="27233"/>
                </a:cubicBezTo>
                <a:close/>
                <a:moveTo>
                  <a:pt x="2260605" y="27233"/>
                </a:moveTo>
                <a:cubicBezTo>
                  <a:pt x="2251576" y="27233"/>
                  <a:pt x="2244255" y="34553"/>
                  <a:pt x="2244255" y="43583"/>
                </a:cubicBezTo>
                <a:lnTo>
                  <a:pt x="2244255" y="160695"/>
                </a:lnTo>
                <a:cubicBezTo>
                  <a:pt x="2244255" y="169725"/>
                  <a:pt x="2251576" y="177045"/>
                  <a:pt x="2260605" y="177045"/>
                </a:cubicBezTo>
                <a:lnTo>
                  <a:pt x="2326003" y="177045"/>
                </a:lnTo>
                <a:cubicBezTo>
                  <a:pt x="2335033" y="177045"/>
                  <a:pt x="2342353" y="169725"/>
                  <a:pt x="2342353" y="160695"/>
                </a:cubicBezTo>
                <a:lnTo>
                  <a:pt x="2342353" y="43583"/>
                </a:lnTo>
                <a:cubicBezTo>
                  <a:pt x="2342353" y="34553"/>
                  <a:pt x="2335033" y="27233"/>
                  <a:pt x="2326003" y="27233"/>
                </a:cubicBezTo>
                <a:close/>
                <a:moveTo>
                  <a:pt x="2108010" y="27233"/>
                </a:moveTo>
                <a:cubicBezTo>
                  <a:pt x="2098981" y="27233"/>
                  <a:pt x="2091660" y="34553"/>
                  <a:pt x="2091660" y="43583"/>
                </a:cubicBezTo>
                <a:lnTo>
                  <a:pt x="2091660" y="160695"/>
                </a:lnTo>
                <a:cubicBezTo>
                  <a:pt x="2091660" y="169725"/>
                  <a:pt x="2098981" y="177045"/>
                  <a:pt x="2108010" y="177045"/>
                </a:cubicBezTo>
                <a:lnTo>
                  <a:pt x="2173408" y="177045"/>
                </a:lnTo>
                <a:cubicBezTo>
                  <a:pt x="2182438" y="177045"/>
                  <a:pt x="2189758" y="169725"/>
                  <a:pt x="2189758" y="160695"/>
                </a:cubicBezTo>
                <a:lnTo>
                  <a:pt x="2189758" y="43583"/>
                </a:lnTo>
                <a:cubicBezTo>
                  <a:pt x="2189758" y="34553"/>
                  <a:pt x="2182438" y="27233"/>
                  <a:pt x="2173408" y="27233"/>
                </a:cubicBezTo>
                <a:close/>
                <a:moveTo>
                  <a:pt x="1955415" y="27233"/>
                </a:moveTo>
                <a:cubicBezTo>
                  <a:pt x="1946386" y="27233"/>
                  <a:pt x="1939065" y="34553"/>
                  <a:pt x="1939065" y="43583"/>
                </a:cubicBezTo>
                <a:lnTo>
                  <a:pt x="1939065" y="160695"/>
                </a:lnTo>
                <a:cubicBezTo>
                  <a:pt x="1939065" y="169725"/>
                  <a:pt x="1946386" y="177045"/>
                  <a:pt x="1955415" y="177045"/>
                </a:cubicBezTo>
                <a:lnTo>
                  <a:pt x="2020813" y="177045"/>
                </a:lnTo>
                <a:cubicBezTo>
                  <a:pt x="2029843" y="177045"/>
                  <a:pt x="2037163" y="169725"/>
                  <a:pt x="2037163" y="160695"/>
                </a:cubicBezTo>
                <a:lnTo>
                  <a:pt x="2037163" y="43583"/>
                </a:lnTo>
                <a:cubicBezTo>
                  <a:pt x="2037163" y="34553"/>
                  <a:pt x="2029843" y="27233"/>
                  <a:pt x="2020813" y="27233"/>
                </a:cubicBezTo>
                <a:close/>
                <a:moveTo>
                  <a:pt x="1802820" y="27233"/>
                </a:moveTo>
                <a:cubicBezTo>
                  <a:pt x="1793791" y="27233"/>
                  <a:pt x="1786470" y="34553"/>
                  <a:pt x="1786470" y="43583"/>
                </a:cubicBezTo>
                <a:lnTo>
                  <a:pt x="1786470" y="160695"/>
                </a:lnTo>
                <a:cubicBezTo>
                  <a:pt x="1786470" y="169725"/>
                  <a:pt x="1793791" y="177045"/>
                  <a:pt x="1802820" y="177045"/>
                </a:cubicBezTo>
                <a:lnTo>
                  <a:pt x="1868218" y="177045"/>
                </a:lnTo>
                <a:cubicBezTo>
                  <a:pt x="1877248" y="177045"/>
                  <a:pt x="1884568" y="169725"/>
                  <a:pt x="1884568" y="160695"/>
                </a:cubicBezTo>
                <a:lnTo>
                  <a:pt x="1884568" y="43583"/>
                </a:lnTo>
                <a:cubicBezTo>
                  <a:pt x="1884568" y="34553"/>
                  <a:pt x="1877248" y="27233"/>
                  <a:pt x="1868218" y="27233"/>
                </a:cubicBezTo>
                <a:close/>
                <a:moveTo>
                  <a:pt x="1650226" y="27233"/>
                </a:moveTo>
                <a:cubicBezTo>
                  <a:pt x="1641196" y="27233"/>
                  <a:pt x="1633876" y="34553"/>
                  <a:pt x="1633876" y="43583"/>
                </a:cubicBezTo>
                <a:lnTo>
                  <a:pt x="1633876" y="160695"/>
                </a:lnTo>
                <a:cubicBezTo>
                  <a:pt x="1633876" y="169725"/>
                  <a:pt x="1641196" y="177045"/>
                  <a:pt x="1650226" y="177045"/>
                </a:cubicBezTo>
                <a:lnTo>
                  <a:pt x="1715624" y="177045"/>
                </a:lnTo>
                <a:cubicBezTo>
                  <a:pt x="1724653" y="177045"/>
                  <a:pt x="1731973" y="169725"/>
                  <a:pt x="1731973" y="160695"/>
                </a:cubicBezTo>
                <a:lnTo>
                  <a:pt x="1731973" y="43583"/>
                </a:lnTo>
                <a:cubicBezTo>
                  <a:pt x="1731973" y="34553"/>
                  <a:pt x="1724653" y="27233"/>
                  <a:pt x="1715624" y="27233"/>
                </a:cubicBezTo>
                <a:close/>
                <a:moveTo>
                  <a:pt x="1497631" y="27233"/>
                </a:moveTo>
                <a:cubicBezTo>
                  <a:pt x="1488601" y="27233"/>
                  <a:pt x="1481280" y="34553"/>
                  <a:pt x="1481280" y="43583"/>
                </a:cubicBezTo>
                <a:lnTo>
                  <a:pt x="1481280" y="160695"/>
                </a:lnTo>
                <a:cubicBezTo>
                  <a:pt x="1481280" y="169725"/>
                  <a:pt x="1488601" y="177045"/>
                  <a:pt x="1497631" y="177045"/>
                </a:cubicBezTo>
                <a:lnTo>
                  <a:pt x="1563029" y="177045"/>
                </a:lnTo>
                <a:cubicBezTo>
                  <a:pt x="1572058" y="177045"/>
                  <a:pt x="1579379" y="169725"/>
                  <a:pt x="1579379" y="160695"/>
                </a:cubicBezTo>
                <a:lnTo>
                  <a:pt x="1579379" y="43583"/>
                </a:lnTo>
                <a:cubicBezTo>
                  <a:pt x="1579379" y="34553"/>
                  <a:pt x="1572058" y="27233"/>
                  <a:pt x="1563029" y="27233"/>
                </a:cubicBezTo>
                <a:close/>
                <a:moveTo>
                  <a:pt x="1345036" y="27233"/>
                </a:moveTo>
                <a:cubicBezTo>
                  <a:pt x="1336006" y="27233"/>
                  <a:pt x="1328686" y="34553"/>
                  <a:pt x="1328686" y="43583"/>
                </a:cubicBezTo>
                <a:lnTo>
                  <a:pt x="1328686" y="160695"/>
                </a:lnTo>
                <a:cubicBezTo>
                  <a:pt x="1328686" y="169725"/>
                  <a:pt x="1336006" y="177045"/>
                  <a:pt x="1345036" y="177045"/>
                </a:cubicBezTo>
                <a:lnTo>
                  <a:pt x="1410434" y="177045"/>
                </a:lnTo>
                <a:cubicBezTo>
                  <a:pt x="1419463" y="177045"/>
                  <a:pt x="1426784" y="169725"/>
                  <a:pt x="1426784" y="160695"/>
                </a:cubicBezTo>
                <a:lnTo>
                  <a:pt x="1426784" y="43583"/>
                </a:lnTo>
                <a:cubicBezTo>
                  <a:pt x="1426784" y="34553"/>
                  <a:pt x="1419463" y="27233"/>
                  <a:pt x="1410434" y="27233"/>
                </a:cubicBezTo>
                <a:close/>
                <a:moveTo>
                  <a:pt x="1192441" y="27233"/>
                </a:moveTo>
                <a:cubicBezTo>
                  <a:pt x="1183411" y="27233"/>
                  <a:pt x="1176091" y="34553"/>
                  <a:pt x="1176091" y="43583"/>
                </a:cubicBezTo>
                <a:lnTo>
                  <a:pt x="1176091" y="160695"/>
                </a:lnTo>
                <a:cubicBezTo>
                  <a:pt x="1176091" y="169725"/>
                  <a:pt x="1183411" y="177045"/>
                  <a:pt x="1192441" y="177045"/>
                </a:cubicBezTo>
                <a:lnTo>
                  <a:pt x="1257839" y="177045"/>
                </a:lnTo>
                <a:cubicBezTo>
                  <a:pt x="1266868" y="177045"/>
                  <a:pt x="1274189" y="169725"/>
                  <a:pt x="1274189" y="160695"/>
                </a:cubicBezTo>
                <a:lnTo>
                  <a:pt x="1274189" y="43583"/>
                </a:lnTo>
                <a:cubicBezTo>
                  <a:pt x="1274189" y="34553"/>
                  <a:pt x="1266868" y="27233"/>
                  <a:pt x="1257839" y="27233"/>
                </a:cubicBezTo>
                <a:close/>
                <a:moveTo>
                  <a:pt x="1039846" y="27233"/>
                </a:moveTo>
                <a:cubicBezTo>
                  <a:pt x="1030816" y="27233"/>
                  <a:pt x="1023496" y="34553"/>
                  <a:pt x="1023496" y="43583"/>
                </a:cubicBezTo>
                <a:lnTo>
                  <a:pt x="1023496" y="160695"/>
                </a:lnTo>
                <a:cubicBezTo>
                  <a:pt x="1023496" y="169725"/>
                  <a:pt x="1030816" y="177045"/>
                  <a:pt x="1039846" y="177045"/>
                </a:cubicBezTo>
                <a:lnTo>
                  <a:pt x="1105244" y="177045"/>
                </a:lnTo>
                <a:cubicBezTo>
                  <a:pt x="1114273" y="177045"/>
                  <a:pt x="1121594" y="169725"/>
                  <a:pt x="1121594" y="160695"/>
                </a:cubicBezTo>
                <a:lnTo>
                  <a:pt x="1121594" y="43583"/>
                </a:lnTo>
                <a:cubicBezTo>
                  <a:pt x="1121594" y="34553"/>
                  <a:pt x="1114273" y="27233"/>
                  <a:pt x="1105244" y="27233"/>
                </a:cubicBezTo>
                <a:close/>
                <a:moveTo>
                  <a:pt x="887251" y="27233"/>
                </a:moveTo>
                <a:cubicBezTo>
                  <a:pt x="878221" y="27233"/>
                  <a:pt x="870901" y="34553"/>
                  <a:pt x="870901" y="43583"/>
                </a:cubicBezTo>
                <a:lnTo>
                  <a:pt x="870901" y="160695"/>
                </a:lnTo>
                <a:cubicBezTo>
                  <a:pt x="870901" y="169725"/>
                  <a:pt x="878221" y="177045"/>
                  <a:pt x="887251" y="177045"/>
                </a:cubicBezTo>
                <a:lnTo>
                  <a:pt x="952648" y="177045"/>
                </a:lnTo>
                <a:cubicBezTo>
                  <a:pt x="961679" y="177045"/>
                  <a:pt x="968999" y="169725"/>
                  <a:pt x="968999" y="160695"/>
                </a:cubicBezTo>
                <a:lnTo>
                  <a:pt x="968999" y="43583"/>
                </a:lnTo>
                <a:cubicBezTo>
                  <a:pt x="968999" y="34553"/>
                  <a:pt x="961679" y="27233"/>
                  <a:pt x="952648" y="27233"/>
                </a:cubicBezTo>
                <a:close/>
                <a:moveTo>
                  <a:pt x="734656" y="27233"/>
                </a:moveTo>
                <a:cubicBezTo>
                  <a:pt x="725626" y="27233"/>
                  <a:pt x="718306" y="34553"/>
                  <a:pt x="718306" y="43583"/>
                </a:cubicBezTo>
                <a:lnTo>
                  <a:pt x="718306" y="160695"/>
                </a:lnTo>
                <a:cubicBezTo>
                  <a:pt x="718306" y="169725"/>
                  <a:pt x="725626" y="177045"/>
                  <a:pt x="734656" y="177045"/>
                </a:cubicBezTo>
                <a:lnTo>
                  <a:pt x="800054" y="177045"/>
                </a:lnTo>
                <a:cubicBezTo>
                  <a:pt x="809084" y="177045"/>
                  <a:pt x="816403" y="169725"/>
                  <a:pt x="816403" y="160695"/>
                </a:cubicBezTo>
                <a:lnTo>
                  <a:pt x="816403" y="43583"/>
                </a:lnTo>
                <a:cubicBezTo>
                  <a:pt x="816403" y="34553"/>
                  <a:pt x="809084" y="27233"/>
                  <a:pt x="800054" y="27233"/>
                </a:cubicBezTo>
                <a:close/>
                <a:moveTo>
                  <a:pt x="582061" y="27233"/>
                </a:moveTo>
                <a:cubicBezTo>
                  <a:pt x="573032" y="27233"/>
                  <a:pt x="565711" y="34553"/>
                  <a:pt x="565711" y="43583"/>
                </a:cubicBezTo>
                <a:lnTo>
                  <a:pt x="565711" y="160695"/>
                </a:lnTo>
                <a:cubicBezTo>
                  <a:pt x="565711" y="169725"/>
                  <a:pt x="573032" y="177045"/>
                  <a:pt x="582061" y="177045"/>
                </a:cubicBezTo>
                <a:lnTo>
                  <a:pt x="647459" y="177045"/>
                </a:lnTo>
                <a:cubicBezTo>
                  <a:pt x="656489" y="177045"/>
                  <a:pt x="663809" y="169725"/>
                  <a:pt x="663809" y="160695"/>
                </a:cubicBezTo>
                <a:lnTo>
                  <a:pt x="663809" y="43583"/>
                </a:lnTo>
                <a:cubicBezTo>
                  <a:pt x="663809" y="34553"/>
                  <a:pt x="656489" y="27233"/>
                  <a:pt x="647459" y="27233"/>
                </a:cubicBezTo>
                <a:close/>
                <a:moveTo>
                  <a:pt x="429466" y="27233"/>
                </a:moveTo>
                <a:cubicBezTo>
                  <a:pt x="420436" y="27233"/>
                  <a:pt x="413116" y="34553"/>
                  <a:pt x="413116" y="43583"/>
                </a:cubicBezTo>
                <a:lnTo>
                  <a:pt x="413116" y="160695"/>
                </a:lnTo>
                <a:cubicBezTo>
                  <a:pt x="413116" y="169725"/>
                  <a:pt x="420436" y="177045"/>
                  <a:pt x="429466" y="177045"/>
                </a:cubicBezTo>
                <a:lnTo>
                  <a:pt x="494864" y="177045"/>
                </a:lnTo>
                <a:cubicBezTo>
                  <a:pt x="503894" y="177045"/>
                  <a:pt x="511214" y="169725"/>
                  <a:pt x="511214" y="160695"/>
                </a:cubicBezTo>
                <a:lnTo>
                  <a:pt x="511214" y="43583"/>
                </a:lnTo>
                <a:cubicBezTo>
                  <a:pt x="511214" y="34553"/>
                  <a:pt x="503894" y="27233"/>
                  <a:pt x="494864" y="27233"/>
                </a:cubicBezTo>
                <a:close/>
                <a:moveTo>
                  <a:pt x="276871" y="27233"/>
                </a:moveTo>
                <a:cubicBezTo>
                  <a:pt x="267841" y="27233"/>
                  <a:pt x="260521" y="34553"/>
                  <a:pt x="260521" y="43583"/>
                </a:cubicBezTo>
                <a:lnTo>
                  <a:pt x="260521" y="160695"/>
                </a:lnTo>
                <a:cubicBezTo>
                  <a:pt x="260521" y="169725"/>
                  <a:pt x="267841" y="177045"/>
                  <a:pt x="276871" y="177045"/>
                </a:cubicBezTo>
                <a:lnTo>
                  <a:pt x="342269" y="177045"/>
                </a:lnTo>
                <a:cubicBezTo>
                  <a:pt x="351299" y="177045"/>
                  <a:pt x="358619" y="169725"/>
                  <a:pt x="358619" y="160695"/>
                </a:cubicBezTo>
                <a:lnTo>
                  <a:pt x="358619" y="43583"/>
                </a:lnTo>
                <a:cubicBezTo>
                  <a:pt x="358619" y="34553"/>
                  <a:pt x="351299" y="27233"/>
                  <a:pt x="342269" y="27233"/>
                </a:cubicBezTo>
                <a:close/>
                <a:moveTo>
                  <a:pt x="124275" y="27233"/>
                </a:moveTo>
                <a:cubicBezTo>
                  <a:pt x="115245" y="27233"/>
                  <a:pt x="107925" y="34553"/>
                  <a:pt x="107925" y="43583"/>
                </a:cubicBezTo>
                <a:lnTo>
                  <a:pt x="107925" y="160695"/>
                </a:lnTo>
                <a:cubicBezTo>
                  <a:pt x="107925" y="169725"/>
                  <a:pt x="115245" y="177045"/>
                  <a:pt x="124275" y="177045"/>
                </a:cubicBezTo>
                <a:lnTo>
                  <a:pt x="189673" y="177045"/>
                </a:lnTo>
                <a:cubicBezTo>
                  <a:pt x="198703" y="177045"/>
                  <a:pt x="206023" y="169725"/>
                  <a:pt x="206023" y="160695"/>
                </a:cubicBezTo>
                <a:lnTo>
                  <a:pt x="206023" y="43583"/>
                </a:lnTo>
                <a:cubicBezTo>
                  <a:pt x="206023" y="34553"/>
                  <a:pt x="198703" y="27233"/>
                  <a:pt x="189673" y="27233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27233"/>
                </a:lnTo>
                <a:lnTo>
                  <a:pt x="17071235" y="27233"/>
                </a:lnTo>
                <a:cubicBezTo>
                  <a:pt x="17062203" y="27233"/>
                  <a:pt x="17054885" y="34553"/>
                  <a:pt x="17054885" y="43583"/>
                </a:cubicBezTo>
                <a:lnTo>
                  <a:pt x="17054885" y="160695"/>
                </a:lnTo>
                <a:cubicBezTo>
                  <a:pt x="17054885" y="169725"/>
                  <a:pt x="17062203" y="177045"/>
                  <a:pt x="17071235" y="177045"/>
                </a:cubicBezTo>
                <a:lnTo>
                  <a:pt x="17101899" y="177045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77045"/>
                </a:lnTo>
                <a:lnTo>
                  <a:pt x="12863971" y="177045"/>
                </a:lnTo>
                <a:cubicBezTo>
                  <a:pt x="12873001" y="177045"/>
                  <a:pt x="12880321" y="169725"/>
                  <a:pt x="12880321" y="160695"/>
                </a:cubicBezTo>
                <a:lnTo>
                  <a:pt x="12880321" y="43583"/>
                </a:lnTo>
                <a:cubicBezTo>
                  <a:pt x="12880321" y="34553"/>
                  <a:pt x="12873001" y="27233"/>
                  <a:pt x="12863971" y="27233"/>
                </a:cubicBezTo>
                <a:lnTo>
                  <a:pt x="12826893" y="27233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27233"/>
                </a:lnTo>
                <a:lnTo>
                  <a:pt x="12795291" y="27233"/>
                </a:lnTo>
                <a:cubicBezTo>
                  <a:pt x="12786261" y="27233"/>
                  <a:pt x="12778941" y="34553"/>
                  <a:pt x="12778941" y="43583"/>
                </a:cubicBezTo>
                <a:lnTo>
                  <a:pt x="12778941" y="160695"/>
                </a:lnTo>
                <a:cubicBezTo>
                  <a:pt x="12778941" y="169725"/>
                  <a:pt x="12786261" y="177045"/>
                  <a:pt x="12795291" y="177045"/>
                </a:cubicBezTo>
                <a:lnTo>
                  <a:pt x="12825957" y="177045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77045"/>
                </a:lnTo>
                <a:lnTo>
                  <a:pt x="4313022" y="177045"/>
                </a:lnTo>
                <a:cubicBezTo>
                  <a:pt x="4322051" y="177045"/>
                  <a:pt x="4329371" y="169725"/>
                  <a:pt x="4329371" y="160695"/>
                </a:cubicBezTo>
                <a:lnTo>
                  <a:pt x="4329371" y="43583"/>
                </a:lnTo>
                <a:cubicBezTo>
                  <a:pt x="4329371" y="34553"/>
                  <a:pt x="4322051" y="27233"/>
                  <a:pt x="4313022" y="27233"/>
                </a:cubicBezTo>
                <a:lnTo>
                  <a:pt x="4275943" y="27233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27233"/>
                </a:lnTo>
                <a:lnTo>
                  <a:pt x="4244341" y="27233"/>
                </a:lnTo>
                <a:cubicBezTo>
                  <a:pt x="4235311" y="27233"/>
                  <a:pt x="4227991" y="34553"/>
                  <a:pt x="4227991" y="43583"/>
                </a:cubicBezTo>
                <a:lnTo>
                  <a:pt x="4227991" y="160695"/>
                </a:lnTo>
                <a:cubicBezTo>
                  <a:pt x="4227991" y="169725"/>
                  <a:pt x="4235311" y="177045"/>
                  <a:pt x="4244341" y="177045"/>
                </a:cubicBezTo>
                <a:lnTo>
                  <a:pt x="4275008" y="177045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77045"/>
                </a:lnTo>
                <a:lnTo>
                  <a:pt x="37079" y="177045"/>
                </a:lnTo>
                <a:cubicBezTo>
                  <a:pt x="46109" y="177045"/>
                  <a:pt x="53429" y="169725"/>
                  <a:pt x="53429" y="160695"/>
                </a:cubicBezTo>
                <a:lnTo>
                  <a:pt x="53429" y="43583"/>
                </a:lnTo>
                <a:cubicBezTo>
                  <a:pt x="53429" y="34553"/>
                  <a:pt x="46109" y="27233"/>
                  <a:pt x="37079" y="27233"/>
                </a:cubicBezTo>
                <a:lnTo>
                  <a:pt x="0" y="2723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70BDC8DE-A6C6-ED36-A642-FB74629BAB4A}"/>
              </a:ext>
            </a:extLst>
          </p:cNvPr>
          <p:cNvSpPr/>
          <p:nvPr/>
        </p:nvSpPr>
        <p:spPr bwMode="auto">
          <a:xfrm>
            <a:off x="677526" y="4670784"/>
            <a:ext cx="8580774" cy="106655"/>
          </a:xfrm>
          <a:custGeom>
            <a:avLst/>
            <a:gdLst>
              <a:gd name="connsiteX0" fmla="*/ 16959439 w 17101899"/>
              <a:gd name="connsiteY0" fmla="*/ 27233 h 204277"/>
              <a:gd name="connsiteX1" fmla="*/ 16950023 w 17101899"/>
              <a:gd name="connsiteY1" fmla="*/ 36650 h 204277"/>
              <a:gd name="connsiteX2" fmla="*/ 16950023 w 17101899"/>
              <a:gd name="connsiteY2" fmla="*/ 167628 h 204277"/>
              <a:gd name="connsiteX3" fmla="*/ 16959439 w 17101899"/>
              <a:gd name="connsiteY3" fmla="*/ 177045 h 204277"/>
              <a:gd name="connsiteX4" fmla="*/ 16997107 w 17101899"/>
              <a:gd name="connsiteY4" fmla="*/ 177045 h 204277"/>
              <a:gd name="connsiteX5" fmla="*/ 17006523 w 17101899"/>
              <a:gd name="connsiteY5" fmla="*/ 167628 h 204277"/>
              <a:gd name="connsiteX6" fmla="*/ 17006523 w 17101899"/>
              <a:gd name="connsiteY6" fmla="*/ 36650 h 204277"/>
              <a:gd name="connsiteX7" fmla="*/ 16997107 w 17101899"/>
              <a:gd name="connsiteY7" fmla="*/ 27233 h 204277"/>
              <a:gd name="connsiteX8" fmla="*/ 16833773 w 17101899"/>
              <a:gd name="connsiteY8" fmla="*/ 27233 h 204277"/>
              <a:gd name="connsiteX9" fmla="*/ 16824357 w 17101899"/>
              <a:gd name="connsiteY9" fmla="*/ 36650 h 204277"/>
              <a:gd name="connsiteX10" fmla="*/ 16824357 w 17101899"/>
              <a:gd name="connsiteY10" fmla="*/ 167628 h 204277"/>
              <a:gd name="connsiteX11" fmla="*/ 16833773 w 17101899"/>
              <a:gd name="connsiteY11" fmla="*/ 177045 h 204277"/>
              <a:gd name="connsiteX12" fmla="*/ 16871439 w 17101899"/>
              <a:gd name="connsiteY12" fmla="*/ 177045 h 204277"/>
              <a:gd name="connsiteX13" fmla="*/ 16880857 w 17101899"/>
              <a:gd name="connsiteY13" fmla="*/ 167628 h 204277"/>
              <a:gd name="connsiteX14" fmla="*/ 16880857 w 17101899"/>
              <a:gd name="connsiteY14" fmla="*/ 36650 h 204277"/>
              <a:gd name="connsiteX15" fmla="*/ 16871439 w 17101899"/>
              <a:gd name="connsiteY15" fmla="*/ 27233 h 204277"/>
              <a:gd name="connsiteX16" fmla="*/ 16708107 w 17101899"/>
              <a:gd name="connsiteY16" fmla="*/ 27233 h 204277"/>
              <a:gd name="connsiteX17" fmla="*/ 16698689 w 17101899"/>
              <a:gd name="connsiteY17" fmla="*/ 36650 h 204277"/>
              <a:gd name="connsiteX18" fmla="*/ 16698689 w 17101899"/>
              <a:gd name="connsiteY18" fmla="*/ 167628 h 204277"/>
              <a:gd name="connsiteX19" fmla="*/ 16708107 w 17101899"/>
              <a:gd name="connsiteY19" fmla="*/ 177045 h 204277"/>
              <a:gd name="connsiteX20" fmla="*/ 16745773 w 17101899"/>
              <a:gd name="connsiteY20" fmla="*/ 177045 h 204277"/>
              <a:gd name="connsiteX21" fmla="*/ 16755191 w 17101899"/>
              <a:gd name="connsiteY21" fmla="*/ 167628 h 204277"/>
              <a:gd name="connsiteX22" fmla="*/ 16755191 w 17101899"/>
              <a:gd name="connsiteY22" fmla="*/ 36650 h 204277"/>
              <a:gd name="connsiteX23" fmla="*/ 16745773 w 17101899"/>
              <a:gd name="connsiteY23" fmla="*/ 27233 h 204277"/>
              <a:gd name="connsiteX24" fmla="*/ 16582439 w 17101899"/>
              <a:gd name="connsiteY24" fmla="*/ 27233 h 204277"/>
              <a:gd name="connsiteX25" fmla="*/ 16573023 w 17101899"/>
              <a:gd name="connsiteY25" fmla="*/ 36650 h 204277"/>
              <a:gd name="connsiteX26" fmla="*/ 16573023 w 17101899"/>
              <a:gd name="connsiteY26" fmla="*/ 167628 h 204277"/>
              <a:gd name="connsiteX27" fmla="*/ 16582439 w 17101899"/>
              <a:gd name="connsiteY27" fmla="*/ 177045 h 204277"/>
              <a:gd name="connsiteX28" fmla="*/ 16620107 w 17101899"/>
              <a:gd name="connsiteY28" fmla="*/ 177045 h 204277"/>
              <a:gd name="connsiteX29" fmla="*/ 16629523 w 17101899"/>
              <a:gd name="connsiteY29" fmla="*/ 167628 h 204277"/>
              <a:gd name="connsiteX30" fmla="*/ 16629523 w 17101899"/>
              <a:gd name="connsiteY30" fmla="*/ 36650 h 204277"/>
              <a:gd name="connsiteX31" fmla="*/ 16620107 w 17101899"/>
              <a:gd name="connsiteY31" fmla="*/ 27233 h 204277"/>
              <a:gd name="connsiteX32" fmla="*/ 16456773 w 17101899"/>
              <a:gd name="connsiteY32" fmla="*/ 27233 h 204277"/>
              <a:gd name="connsiteX33" fmla="*/ 16447357 w 17101899"/>
              <a:gd name="connsiteY33" fmla="*/ 36650 h 204277"/>
              <a:gd name="connsiteX34" fmla="*/ 16447357 w 17101899"/>
              <a:gd name="connsiteY34" fmla="*/ 167628 h 204277"/>
              <a:gd name="connsiteX35" fmla="*/ 16456773 w 17101899"/>
              <a:gd name="connsiteY35" fmla="*/ 177045 h 204277"/>
              <a:gd name="connsiteX36" fmla="*/ 16494439 w 17101899"/>
              <a:gd name="connsiteY36" fmla="*/ 177045 h 204277"/>
              <a:gd name="connsiteX37" fmla="*/ 16503857 w 17101899"/>
              <a:gd name="connsiteY37" fmla="*/ 167628 h 204277"/>
              <a:gd name="connsiteX38" fmla="*/ 16503857 w 17101899"/>
              <a:gd name="connsiteY38" fmla="*/ 36650 h 204277"/>
              <a:gd name="connsiteX39" fmla="*/ 16494439 w 17101899"/>
              <a:gd name="connsiteY39" fmla="*/ 27233 h 204277"/>
              <a:gd name="connsiteX40" fmla="*/ 16331107 w 17101899"/>
              <a:gd name="connsiteY40" fmla="*/ 27233 h 204277"/>
              <a:gd name="connsiteX41" fmla="*/ 16321689 w 17101899"/>
              <a:gd name="connsiteY41" fmla="*/ 36650 h 204277"/>
              <a:gd name="connsiteX42" fmla="*/ 16321689 w 17101899"/>
              <a:gd name="connsiteY42" fmla="*/ 167628 h 204277"/>
              <a:gd name="connsiteX43" fmla="*/ 16331107 w 17101899"/>
              <a:gd name="connsiteY43" fmla="*/ 177045 h 204277"/>
              <a:gd name="connsiteX44" fmla="*/ 16368773 w 17101899"/>
              <a:gd name="connsiteY44" fmla="*/ 177045 h 204277"/>
              <a:gd name="connsiteX45" fmla="*/ 16378191 w 17101899"/>
              <a:gd name="connsiteY45" fmla="*/ 167628 h 204277"/>
              <a:gd name="connsiteX46" fmla="*/ 16378191 w 17101899"/>
              <a:gd name="connsiteY46" fmla="*/ 36650 h 204277"/>
              <a:gd name="connsiteX47" fmla="*/ 16368773 w 17101899"/>
              <a:gd name="connsiteY47" fmla="*/ 27233 h 204277"/>
              <a:gd name="connsiteX48" fmla="*/ 16205439 w 17101899"/>
              <a:gd name="connsiteY48" fmla="*/ 27233 h 204277"/>
              <a:gd name="connsiteX49" fmla="*/ 16196023 w 17101899"/>
              <a:gd name="connsiteY49" fmla="*/ 36650 h 204277"/>
              <a:gd name="connsiteX50" fmla="*/ 16196023 w 17101899"/>
              <a:gd name="connsiteY50" fmla="*/ 167628 h 204277"/>
              <a:gd name="connsiteX51" fmla="*/ 16205439 w 17101899"/>
              <a:gd name="connsiteY51" fmla="*/ 177045 h 204277"/>
              <a:gd name="connsiteX52" fmla="*/ 16243107 w 17101899"/>
              <a:gd name="connsiteY52" fmla="*/ 177045 h 204277"/>
              <a:gd name="connsiteX53" fmla="*/ 16252523 w 17101899"/>
              <a:gd name="connsiteY53" fmla="*/ 167628 h 204277"/>
              <a:gd name="connsiteX54" fmla="*/ 16252523 w 17101899"/>
              <a:gd name="connsiteY54" fmla="*/ 36650 h 204277"/>
              <a:gd name="connsiteX55" fmla="*/ 16243107 w 17101899"/>
              <a:gd name="connsiteY55" fmla="*/ 27233 h 204277"/>
              <a:gd name="connsiteX56" fmla="*/ 16079773 w 17101899"/>
              <a:gd name="connsiteY56" fmla="*/ 27233 h 204277"/>
              <a:gd name="connsiteX57" fmla="*/ 16070356 w 17101899"/>
              <a:gd name="connsiteY57" fmla="*/ 36650 h 204277"/>
              <a:gd name="connsiteX58" fmla="*/ 16070356 w 17101899"/>
              <a:gd name="connsiteY58" fmla="*/ 167628 h 204277"/>
              <a:gd name="connsiteX59" fmla="*/ 16079773 w 17101899"/>
              <a:gd name="connsiteY59" fmla="*/ 177045 h 204277"/>
              <a:gd name="connsiteX60" fmla="*/ 16117439 w 17101899"/>
              <a:gd name="connsiteY60" fmla="*/ 177045 h 204277"/>
              <a:gd name="connsiteX61" fmla="*/ 16126857 w 17101899"/>
              <a:gd name="connsiteY61" fmla="*/ 167628 h 204277"/>
              <a:gd name="connsiteX62" fmla="*/ 16126857 w 17101899"/>
              <a:gd name="connsiteY62" fmla="*/ 36650 h 204277"/>
              <a:gd name="connsiteX63" fmla="*/ 16117439 w 17101899"/>
              <a:gd name="connsiteY63" fmla="*/ 27233 h 204277"/>
              <a:gd name="connsiteX64" fmla="*/ 15954107 w 17101899"/>
              <a:gd name="connsiteY64" fmla="*/ 27233 h 204277"/>
              <a:gd name="connsiteX65" fmla="*/ 15944689 w 17101899"/>
              <a:gd name="connsiteY65" fmla="*/ 36650 h 204277"/>
              <a:gd name="connsiteX66" fmla="*/ 15944689 w 17101899"/>
              <a:gd name="connsiteY66" fmla="*/ 167628 h 204277"/>
              <a:gd name="connsiteX67" fmla="*/ 15954107 w 17101899"/>
              <a:gd name="connsiteY67" fmla="*/ 177045 h 204277"/>
              <a:gd name="connsiteX68" fmla="*/ 15991773 w 17101899"/>
              <a:gd name="connsiteY68" fmla="*/ 177045 h 204277"/>
              <a:gd name="connsiteX69" fmla="*/ 16001190 w 17101899"/>
              <a:gd name="connsiteY69" fmla="*/ 167628 h 204277"/>
              <a:gd name="connsiteX70" fmla="*/ 16001190 w 17101899"/>
              <a:gd name="connsiteY70" fmla="*/ 36650 h 204277"/>
              <a:gd name="connsiteX71" fmla="*/ 15991773 w 17101899"/>
              <a:gd name="connsiteY71" fmla="*/ 27233 h 204277"/>
              <a:gd name="connsiteX72" fmla="*/ 15828439 w 17101899"/>
              <a:gd name="connsiteY72" fmla="*/ 27233 h 204277"/>
              <a:gd name="connsiteX73" fmla="*/ 15819023 w 17101899"/>
              <a:gd name="connsiteY73" fmla="*/ 36650 h 204277"/>
              <a:gd name="connsiteX74" fmla="*/ 15819023 w 17101899"/>
              <a:gd name="connsiteY74" fmla="*/ 167628 h 204277"/>
              <a:gd name="connsiteX75" fmla="*/ 15828439 w 17101899"/>
              <a:gd name="connsiteY75" fmla="*/ 177045 h 204277"/>
              <a:gd name="connsiteX76" fmla="*/ 15866107 w 17101899"/>
              <a:gd name="connsiteY76" fmla="*/ 177045 h 204277"/>
              <a:gd name="connsiteX77" fmla="*/ 15875523 w 17101899"/>
              <a:gd name="connsiteY77" fmla="*/ 167628 h 204277"/>
              <a:gd name="connsiteX78" fmla="*/ 15875523 w 17101899"/>
              <a:gd name="connsiteY78" fmla="*/ 36650 h 204277"/>
              <a:gd name="connsiteX79" fmla="*/ 15866107 w 17101899"/>
              <a:gd name="connsiteY79" fmla="*/ 27233 h 204277"/>
              <a:gd name="connsiteX80" fmla="*/ 15702773 w 17101899"/>
              <a:gd name="connsiteY80" fmla="*/ 27233 h 204277"/>
              <a:gd name="connsiteX81" fmla="*/ 15693356 w 17101899"/>
              <a:gd name="connsiteY81" fmla="*/ 36650 h 204277"/>
              <a:gd name="connsiteX82" fmla="*/ 15693356 w 17101899"/>
              <a:gd name="connsiteY82" fmla="*/ 167628 h 204277"/>
              <a:gd name="connsiteX83" fmla="*/ 15702773 w 17101899"/>
              <a:gd name="connsiteY83" fmla="*/ 177045 h 204277"/>
              <a:gd name="connsiteX84" fmla="*/ 15740440 w 17101899"/>
              <a:gd name="connsiteY84" fmla="*/ 177045 h 204277"/>
              <a:gd name="connsiteX85" fmla="*/ 15749857 w 17101899"/>
              <a:gd name="connsiteY85" fmla="*/ 167628 h 204277"/>
              <a:gd name="connsiteX86" fmla="*/ 15749857 w 17101899"/>
              <a:gd name="connsiteY86" fmla="*/ 36650 h 204277"/>
              <a:gd name="connsiteX87" fmla="*/ 15740440 w 17101899"/>
              <a:gd name="connsiteY87" fmla="*/ 27233 h 204277"/>
              <a:gd name="connsiteX88" fmla="*/ 15577106 w 17101899"/>
              <a:gd name="connsiteY88" fmla="*/ 27233 h 204277"/>
              <a:gd name="connsiteX89" fmla="*/ 15567689 w 17101899"/>
              <a:gd name="connsiteY89" fmla="*/ 36650 h 204277"/>
              <a:gd name="connsiteX90" fmla="*/ 15567689 w 17101899"/>
              <a:gd name="connsiteY90" fmla="*/ 167628 h 204277"/>
              <a:gd name="connsiteX91" fmla="*/ 15577106 w 17101899"/>
              <a:gd name="connsiteY91" fmla="*/ 177045 h 204277"/>
              <a:gd name="connsiteX92" fmla="*/ 15614773 w 17101899"/>
              <a:gd name="connsiteY92" fmla="*/ 177045 h 204277"/>
              <a:gd name="connsiteX93" fmla="*/ 15624190 w 17101899"/>
              <a:gd name="connsiteY93" fmla="*/ 167628 h 204277"/>
              <a:gd name="connsiteX94" fmla="*/ 15624190 w 17101899"/>
              <a:gd name="connsiteY94" fmla="*/ 36650 h 204277"/>
              <a:gd name="connsiteX95" fmla="*/ 15614773 w 17101899"/>
              <a:gd name="connsiteY95" fmla="*/ 27233 h 204277"/>
              <a:gd name="connsiteX96" fmla="*/ 15451439 w 17101899"/>
              <a:gd name="connsiteY96" fmla="*/ 27233 h 204277"/>
              <a:gd name="connsiteX97" fmla="*/ 15442023 w 17101899"/>
              <a:gd name="connsiteY97" fmla="*/ 36650 h 204277"/>
              <a:gd name="connsiteX98" fmla="*/ 15442023 w 17101899"/>
              <a:gd name="connsiteY98" fmla="*/ 167628 h 204277"/>
              <a:gd name="connsiteX99" fmla="*/ 15451439 w 17101899"/>
              <a:gd name="connsiteY99" fmla="*/ 177045 h 204277"/>
              <a:gd name="connsiteX100" fmla="*/ 15489107 w 17101899"/>
              <a:gd name="connsiteY100" fmla="*/ 177045 h 204277"/>
              <a:gd name="connsiteX101" fmla="*/ 15498523 w 17101899"/>
              <a:gd name="connsiteY101" fmla="*/ 167628 h 204277"/>
              <a:gd name="connsiteX102" fmla="*/ 15498523 w 17101899"/>
              <a:gd name="connsiteY102" fmla="*/ 36650 h 204277"/>
              <a:gd name="connsiteX103" fmla="*/ 15489107 w 17101899"/>
              <a:gd name="connsiteY103" fmla="*/ 27233 h 204277"/>
              <a:gd name="connsiteX104" fmla="*/ 15325773 w 17101899"/>
              <a:gd name="connsiteY104" fmla="*/ 27233 h 204277"/>
              <a:gd name="connsiteX105" fmla="*/ 15316356 w 17101899"/>
              <a:gd name="connsiteY105" fmla="*/ 36650 h 204277"/>
              <a:gd name="connsiteX106" fmla="*/ 15316356 w 17101899"/>
              <a:gd name="connsiteY106" fmla="*/ 167628 h 204277"/>
              <a:gd name="connsiteX107" fmla="*/ 15325773 w 17101899"/>
              <a:gd name="connsiteY107" fmla="*/ 177045 h 204277"/>
              <a:gd name="connsiteX108" fmla="*/ 15363439 w 17101899"/>
              <a:gd name="connsiteY108" fmla="*/ 177045 h 204277"/>
              <a:gd name="connsiteX109" fmla="*/ 15372857 w 17101899"/>
              <a:gd name="connsiteY109" fmla="*/ 167628 h 204277"/>
              <a:gd name="connsiteX110" fmla="*/ 15372857 w 17101899"/>
              <a:gd name="connsiteY110" fmla="*/ 36650 h 204277"/>
              <a:gd name="connsiteX111" fmla="*/ 15363439 w 17101899"/>
              <a:gd name="connsiteY111" fmla="*/ 27233 h 204277"/>
              <a:gd name="connsiteX112" fmla="*/ 15200106 w 17101899"/>
              <a:gd name="connsiteY112" fmla="*/ 27233 h 204277"/>
              <a:gd name="connsiteX113" fmla="*/ 15190689 w 17101899"/>
              <a:gd name="connsiteY113" fmla="*/ 36650 h 204277"/>
              <a:gd name="connsiteX114" fmla="*/ 15190689 w 17101899"/>
              <a:gd name="connsiteY114" fmla="*/ 167628 h 204277"/>
              <a:gd name="connsiteX115" fmla="*/ 15200106 w 17101899"/>
              <a:gd name="connsiteY115" fmla="*/ 177045 h 204277"/>
              <a:gd name="connsiteX116" fmla="*/ 15237773 w 17101899"/>
              <a:gd name="connsiteY116" fmla="*/ 177045 h 204277"/>
              <a:gd name="connsiteX117" fmla="*/ 15247190 w 17101899"/>
              <a:gd name="connsiteY117" fmla="*/ 167628 h 204277"/>
              <a:gd name="connsiteX118" fmla="*/ 15247190 w 17101899"/>
              <a:gd name="connsiteY118" fmla="*/ 36650 h 204277"/>
              <a:gd name="connsiteX119" fmla="*/ 15237773 w 17101899"/>
              <a:gd name="connsiteY119" fmla="*/ 27233 h 204277"/>
              <a:gd name="connsiteX120" fmla="*/ 15074439 w 17101899"/>
              <a:gd name="connsiteY120" fmla="*/ 27233 h 204277"/>
              <a:gd name="connsiteX121" fmla="*/ 15065023 w 17101899"/>
              <a:gd name="connsiteY121" fmla="*/ 36650 h 204277"/>
              <a:gd name="connsiteX122" fmla="*/ 15065023 w 17101899"/>
              <a:gd name="connsiteY122" fmla="*/ 167628 h 204277"/>
              <a:gd name="connsiteX123" fmla="*/ 15074439 w 17101899"/>
              <a:gd name="connsiteY123" fmla="*/ 177045 h 204277"/>
              <a:gd name="connsiteX124" fmla="*/ 15112106 w 17101899"/>
              <a:gd name="connsiteY124" fmla="*/ 177045 h 204277"/>
              <a:gd name="connsiteX125" fmla="*/ 15121523 w 17101899"/>
              <a:gd name="connsiteY125" fmla="*/ 167628 h 204277"/>
              <a:gd name="connsiteX126" fmla="*/ 15121523 w 17101899"/>
              <a:gd name="connsiteY126" fmla="*/ 36650 h 204277"/>
              <a:gd name="connsiteX127" fmla="*/ 15112106 w 17101899"/>
              <a:gd name="connsiteY127" fmla="*/ 27233 h 204277"/>
              <a:gd name="connsiteX128" fmla="*/ 14948773 w 17101899"/>
              <a:gd name="connsiteY128" fmla="*/ 27233 h 204277"/>
              <a:gd name="connsiteX129" fmla="*/ 14939355 w 17101899"/>
              <a:gd name="connsiteY129" fmla="*/ 36650 h 204277"/>
              <a:gd name="connsiteX130" fmla="*/ 14939355 w 17101899"/>
              <a:gd name="connsiteY130" fmla="*/ 167628 h 204277"/>
              <a:gd name="connsiteX131" fmla="*/ 14948773 w 17101899"/>
              <a:gd name="connsiteY131" fmla="*/ 177045 h 204277"/>
              <a:gd name="connsiteX132" fmla="*/ 14986439 w 17101899"/>
              <a:gd name="connsiteY132" fmla="*/ 177045 h 204277"/>
              <a:gd name="connsiteX133" fmla="*/ 14995857 w 17101899"/>
              <a:gd name="connsiteY133" fmla="*/ 167628 h 204277"/>
              <a:gd name="connsiteX134" fmla="*/ 14995857 w 17101899"/>
              <a:gd name="connsiteY134" fmla="*/ 36650 h 204277"/>
              <a:gd name="connsiteX135" fmla="*/ 14986439 w 17101899"/>
              <a:gd name="connsiteY135" fmla="*/ 27233 h 204277"/>
              <a:gd name="connsiteX136" fmla="*/ 14823106 w 17101899"/>
              <a:gd name="connsiteY136" fmla="*/ 27233 h 204277"/>
              <a:gd name="connsiteX137" fmla="*/ 14813689 w 17101899"/>
              <a:gd name="connsiteY137" fmla="*/ 36650 h 204277"/>
              <a:gd name="connsiteX138" fmla="*/ 14813689 w 17101899"/>
              <a:gd name="connsiteY138" fmla="*/ 167628 h 204277"/>
              <a:gd name="connsiteX139" fmla="*/ 14823106 w 17101899"/>
              <a:gd name="connsiteY139" fmla="*/ 177045 h 204277"/>
              <a:gd name="connsiteX140" fmla="*/ 14860773 w 17101899"/>
              <a:gd name="connsiteY140" fmla="*/ 177045 h 204277"/>
              <a:gd name="connsiteX141" fmla="*/ 14870190 w 17101899"/>
              <a:gd name="connsiteY141" fmla="*/ 167628 h 204277"/>
              <a:gd name="connsiteX142" fmla="*/ 14870190 w 17101899"/>
              <a:gd name="connsiteY142" fmla="*/ 36650 h 204277"/>
              <a:gd name="connsiteX143" fmla="*/ 14860773 w 17101899"/>
              <a:gd name="connsiteY143" fmla="*/ 27233 h 204277"/>
              <a:gd name="connsiteX144" fmla="*/ 14697439 w 17101899"/>
              <a:gd name="connsiteY144" fmla="*/ 27233 h 204277"/>
              <a:gd name="connsiteX145" fmla="*/ 14688023 w 17101899"/>
              <a:gd name="connsiteY145" fmla="*/ 36650 h 204277"/>
              <a:gd name="connsiteX146" fmla="*/ 14688023 w 17101899"/>
              <a:gd name="connsiteY146" fmla="*/ 167628 h 204277"/>
              <a:gd name="connsiteX147" fmla="*/ 14697439 w 17101899"/>
              <a:gd name="connsiteY147" fmla="*/ 177045 h 204277"/>
              <a:gd name="connsiteX148" fmla="*/ 14735106 w 17101899"/>
              <a:gd name="connsiteY148" fmla="*/ 177045 h 204277"/>
              <a:gd name="connsiteX149" fmla="*/ 14744523 w 17101899"/>
              <a:gd name="connsiteY149" fmla="*/ 167628 h 204277"/>
              <a:gd name="connsiteX150" fmla="*/ 14744523 w 17101899"/>
              <a:gd name="connsiteY150" fmla="*/ 36650 h 204277"/>
              <a:gd name="connsiteX151" fmla="*/ 14735106 w 17101899"/>
              <a:gd name="connsiteY151" fmla="*/ 27233 h 204277"/>
              <a:gd name="connsiteX152" fmla="*/ 14571773 w 17101899"/>
              <a:gd name="connsiteY152" fmla="*/ 27233 h 204277"/>
              <a:gd name="connsiteX153" fmla="*/ 14562356 w 17101899"/>
              <a:gd name="connsiteY153" fmla="*/ 36650 h 204277"/>
              <a:gd name="connsiteX154" fmla="*/ 14562356 w 17101899"/>
              <a:gd name="connsiteY154" fmla="*/ 167628 h 204277"/>
              <a:gd name="connsiteX155" fmla="*/ 14571773 w 17101899"/>
              <a:gd name="connsiteY155" fmla="*/ 177045 h 204277"/>
              <a:gd name="connsiteX156" fmla="*/ 14609439 w 17101899"/>
              <a:gd name="connsiteY156" fmla="*/ 177045 h 204277"/>
              <a:gd name="connsiteX157" fmla="*/ 14618857 w 17101899"/>
              <a:gd name="connsiteY157" fmla="*/ 167628 h 204277"/>
              <a:gd name="connsiteX158" fmla="*/ 14618857 w 17101899"/>
              <a:gd name="connsiteY158" fmla="*/ 36650 h 204277"/>
              <a:gd name="connsiteX159" fmla="*/ 14609439 w 17101899"/>
              <a:gd name="connsiteY159" fmla="*/ 27233 h 204277"/>
              <a:gd name="connsiteX160" fmla="*/ 14446107 w 17101899"/>
              <a:gd name="connsiteY160" fmla="*/ 27233 h 204277"/>
              <a:gd name="connsiteX161" fmla="*/ 14436690 w 17101899"/>
              <a:gd name="connsiteY161" fmla="*/ 36650 h 204277"/>
              <a:gd name="connsiteX162" fmla="*/ 14436690 w 17101899"/>
              <a:gd name="connsiteY162" fmla="*/ 167628 h 204277"/>
              <a:gd name="connsiteX163" fmla="*/ 14446107 w 17101899"/>
              <a:gd name="connsiteY163" fmla="*/ 177045 h 204277"/>
              <a:gd name="connsiteX164" fmla="*/ 14483773 w 17101899"/>
              <a:gd name="connsiteY164" fmla="*/ 177045 h 204277"/>
              <a:gd name="connsiteX165" fmla="*/ 14493190 w 17101899"/>
              <a:gd name="connsiteY165" fmla="*/ 167628 h 204277"/>
              <a:gd name="connsiteX166" fmla="*/ 14493190 w 17101899"/>
              <a:gd name="connsiteY166" fmla="*/ 36650 h 204277"/>
              <a:gd name="connsiteX167" fmla="*/ 14483773 w 17101899"/>
              <a:gd name="connsiteY167" fmla="*/ 27233 h 204277"/>
              <a:gd name="connsiteX168" fmla="*/ 14320439 w 17101899"/>
              <a:gd name="connsiteY168" fmla="*/ 27233 h 204277"/>
              <a:gd name="connsiteX169" fmla="*/ 14311023 w 17101899"/>
              <a:gd name="connsiteY169" fmla="*/ 36650 h 204277"/>
              <a:gd name="connsiteX170" fmla="*/ 14311023 w 17101899"/>
              <a:gd name="connsiteY170" fmla="*/ 167628 h 204277"/>
              <a:gd name="connsiteX171" fmla="*/ 14320439 w 17101899"/>
              <a:gd name="connsiteY171" fmla="*/ 177045 h 204277"/>
              <a:gd name="connsiteX172" fmla="*/ 14358107 w 17101899"/>
              <a:gd name="connsiteY172" fmla="*/ 177045 h 204277"/>
              <a:gd name="connsiteX173" fmla="*/ 14367523 w 17101899"/>
              <a:gd name="connsiteY173" fmla="*/ 167628 h 204277"/>
              <a:gd name="connsiteX174" fmla="*/ 14367523 w 17101899"/>
              <a:gd name="connsiteY174" fmla="*/ 36650 h 204277"/>
              <a:gd name="connsiteX175" fmla="*/ 14358107 w 17101899"/>
              <a:gd name="connsiteY175" fmla="*/ 27233 h 204277"/>
              <a:gd name="connsiteX176" fmla="*/ 14194773 w 17101899"/>
              <a:gd name="connsiteY176" fmla="*/ 27233 h 204277"/>
              <a:gd name="connsiteX177" fmla="*/ 14185356 w 17101899"/>
              <a:gd name="connsiteY177" fmla="*/ 36650 h 204277"/>
              <a:gd name="connsiteX178" fmla="*/ 14185356 w 17101899"/>
              <a:gd name="connsiteY178" fmla="*/ 167628 h 204277"/>
              <a:gd name="connsiteX179" fmla="*/ 14194773 w 17101899"/>
              <a:gd name="connsiteY179" fmla="*/ 177045 h 204277"/>
              <a:gd name="connsiteX180" fmla="*/ 14232439 w 17101899"/>
              <a:gd name="connsiteY180" fmla="*/ 177045 h 204277"/>
              <a:gd name="connsiteX181" fmla="*/ 14241857 w 17101899"/>
              <a:gd name="connsiteY181" fmla="*/ 167628 h 204277"/>
              <a:gd name="connsiteX182" fmla="*/ 14241857 w 17101899"/>
              <a:gd name="connsiteY182" fmla="*/ 36650 h 204277"/>
              <a:gd name="connsiteX183" fmla="*/ 14232439 w 17101899"/>
              <a:gd name="connsiteY183" fmla="*/ 27233 h 204277"/>
              <a:gd name="connsiteX184" fmla="*/ 14069106 w 17101899"/>
              <a:gd name="connsiteY184" fmla="*/ 27233 h 204277"/>
              <a:gd name="connsiteX185" fmla="*/ 14059689 w 17101899"/>
              <a:gd name="connsiteY185" fmla="*/ 36650 h 204277"/>
              <a:gd name="connsiteX186" fmla="*/ 14059689 w 17101899"/>
              <a:gd name="connsiteY186" fmla="*/ 167628 h 204277"/>
              <a:gd name="connsiteX187" fmla="*/ 14069106 w 17101899"/>
              <a:gd name="connsiteY187" fmla="*/ 177045 h 204277"/>
              <a:gd name="connsiteX188" fmla="*/ 14106773 w 17101899"/>
              <a:gd name="connsiteY188" fmla="*/ 177045 h 204277"/>
              <a:gd name="connsiteX189" fmla="*/ 14116190 w 17101899"/>
              <a:gd name="connsiteY189" fmla="*/ 167628 h 204277"/>
              <a:gd name="connsiteX190" fmla="*/ 14116190 w 17101899"/>
              <a:gd name="connsiteY190" fmla="*/ 36650 h 204277"/>
              <a:gd name="connsiteX191" fmla="*/ 14106773 w 17101899"/>
              <a:gd name="connsiteY191" fmla="*/ 27233 h 204277"/>
              <a:gd name="connsiteX192" fmla="*/ 13943439 w 17101899"/>
              <a:gd name="connsiteY192" fmla="*/ 27233 h 204277"/>
              <a:gd name="connsiteX193" fmla="*/ 13934023 w 17101899"/>
              <a:gd name="connsiteY193" fmla="*/ 36650 h 204277"/>
              <a:gd name="connsiteX194" fmla="*/ 13934023 w 17101899"/>
              <a:gd name="connsiteY194" fmla="*/ 167628 h 204277"/>
              <a:gd name="connsiteX195" fmla="*/ 13943439 w 17101899"/>
              <a:gd name="connsiteY195" fmla="*/ 177045 h 204277"/>
              <a:gd name="connsiteX196" fmla="*/ 13981107 w 17101899"/>
              <a:gd name="connsiteY196" fmla="*/ 177045 h 204277"/>
              <a:gd name="connsiteX197" fmla="*/ 13990523 w 17101899"/>
              <a:gd name="connsiteY197" fmla="*/ 167628 h 204277"/>
              <a:gd name="connsiteX198" fmla="*/ 13990523 w 17101899"/>
              <a:gd name="connsiteY198" fmla="*/ 36650 h 204277"/>
              <a:gd name="connsiteX199" fmla="*/ 13981107 w 17101899"/>
              <a:gd name="connsiteY199" fmla="*/ 27233 h 204277"/>
              <a:gd name="connsiteX200" fmla="*/ 13817773 w 17101899"/>
              <a:gd name="connsiteY200" fmla="*/ 27233 h 204277"/>
              <a:gd name="connsiteX201" fmla="*/ 13808357 w 17101899"/>
              <a:gd name="connsiteY201" fmla="*/ 36650 h 204277"/>
              <a:gd name="connsiteX202" fmla="*/ 13808357 w 17101899"/>
              <a:gd name="connsiteY202" fmla="*/ 167628 h 204277"/>
              <a:gd name="connsiteX203" fmla="*/ 13817773 w 17101899"/>
              <a:gd name="connsiteY203" fmla="*/ 177045 h 204277"/>
              <a:gd name="connsiteX204" fmla="*/ 13855439 w 17101899"/>
              <a:gd name="connsiteY204" fmla="*/ 177045 h 204277"/>
              <a:gd name="connsiteX205" fmla="*/ 13864857 w 17101899"/>
              <a:gd name="connsiteY205" fmla="*/ 167628 h 204277"/>
              <a:gd name="connsiteX206" fmla="*/ 13864857 w 17101899"/>
              <a:gd name="connsiteY206" fmla="*/ 36650 h 204277"/>
              <a:gd name="connsiteX207" fmla="*/ 13855439 w 17101899"/>
              <a:gd name="connsiteY207" fmla="*/ 27233 h 204277"/>
              <a:gd name="connsiteX208" fmla="*/ 13692106 w 17101899"/>
              <a:gd name="connsiteY208" fmla="*/ 27233 h 204277"/>
              <a:gd name="connsiteX209" fmla="*/ 13682689 w 17101899"/>
              <a:gd name="connsiteY209" fmla="*/ 36650 h 204277"/>
              <a:gd name="connsiteX210" fmla="*/ 13682689 w 17101899"/>
              <a:gd name="connsiteY210" fmla="*/ 167628 h 204277"/>
              <a:gd name="connsiteX211" fmla="*/ 13692106 w 17101899"/>
              <a:gd name="connsiteY211" fmla="*/ 177045 h 204277"/>
              <a:gd name="connsiteX212" fmla="*/ 13729773 w 17101899"/>
              <a:gd name="connsiteY212" fmla="*/ 177045 h 204277"/>
              <a:gd name="connsiteX213" fmla="*/ 13739190 w 17101899"/>
              <a:gd name="connsiteY213" fmla="*/ 167628 h 204277"/>
              <a:gd name="connsiteX214" fmla="*/ 13739190 w 17101899"/>
              <a:gd name="connsiteY214" fmla="*/ 36650 h 204277"/>
              <a:gd name="connsiteX215" fmla="*/ 13729773 w 17101899"/>
              <a:gd name="connsiteY215" fmla="*/ 27233 h 204277"/>
              <a:gd name="connsiteX216" fmla="*/ 13566439 w 17101899"/>
              <a:gd name="connsiteY216" fmla="*/ 27233 h 204277"/>
              <a:gd name="connsiteX217" fmla="*/ 13557023 w 17101899"/>
              <a:gd name="connsiteY217" fmla="*/ 36650 h 204277"/>
              <a:gd name="connsiteX218" fmla="*/ 13557023 w 17101899"/>
              <a:gd name="connsiteY218" fmla="*/ 167628 h 204277"/>
              <a:gd name="connsiteX219" fmla="*/ 13566439 w 17101899"/>
              <a:gd name="connsiteY219" fmla="*/ 177045 h 204277"/>
              <a:gd name="connsiteX220" fmla="*/ 13604106 w 17101899"/>
              <a:gd name="connsiteY220" fmla="*/ 177045 h 204277"/>
              <a:gd name="connsiteX221" fmla="*/ 13613523 w 17101899"/>
              <a:gd name="connsiteY221" fmla="*/ 167628 h 204277"/>
              <a:gd name="connsiteX222" fmla="*/ 13613523 w 17101899"/>
              <a:gd name="connsiteY222" fmla="*/ 36650 h 204277"/>
              <a:gd name="connsiteX223" fmla="*/ 13604106 w 17101899"/>
              <a:gd name="connsiteY223" fmla="*/ 27233 h 204277"/>
              <a:gd name="connsiteX224" fmla="*/ 13440773 w 17101899"/>
              <a:gd name="connsiteY224" fmla="*/ 27233 h 204277"/>
              <a:gd name="connsiteX225" fmla="*/ 13431356 w 17101899"/>
              <a:gd name="connsiteY225" fmla="*/ 36650 h 204277"/>
              <a:gd name="connsiteX226" fmla="*/ 13431356 w 17101899"/>
              <a:gd name="connsiteY226" fmla="*/ 167628 h 204277"/>
              <a:gd name="connsiteX227" fmla="*/ 13440773 w 17101899"/>
              <a:gd name="connsiteY227" fmla="*/ 177045 h 204277"/>
              <a:gd name="connsiteX228" fmla="*/ 13478440 w 17101899"/>
              <a:gd name="connsiteY228" fmla="*/ 177045 h 204277"/>
              <a:gd name="connsiteX229" fmla="*/ 13487857 w 17101899"/>
              <a:gd name="connsiteY229" fmla="*/ 167628 h 204277"/>
              <a:gd name="connsiteX230" fmla="*/ 13487857 w 17101899"/>
              <a:gd name="connsiteY230" fmla="*/ 36650 h 204277"/>
              <a:gd name="connsiteX231" fmla="*/ 13478440 w 17101899"/>
              <a:gd name="connsiteY231" fmla="*/ 27233 h 204277"/>
              <a:gd name="connsiteX232" fmla="*/ 13315107 w 17101899"/>
              <a:gd name="connsiteY232" fmla="*/ 27233 h 204277"/>
              <a:gd name="connsiteX233" fmla="*/ 13305689 w 17101899"/>
              <a:gd name="connsiteY233" fmla="*/ 36650 h 204277"/>
              <a:gd name="connsiteX234" fmla="*/ 13305689 w 17101899"/>
              <a:gd name="connsiteY234" fmla="*/ 167628 h 204277"/>
              <a:gd name="connsiteX235" fmla="*/ 13315107 w 17101899"/>
              <a:gd name="connsiteY235" fmla="*/ 177045 h 204277"/>
              <a:gd name="connsiteX236" fmla="*/ 13352773 w 17101899"/>
              <a:gd name="connsiteY236" fmla="*/ 177045 h 204277"/>
              <a:gd name="connsiteX237" fmla="*/ 13362190 w 17101899"/>
              <a:gd name="connsiteY237" fmla="*/ 167628 h 204277"/>
              <a:gd name="connsiteX238" fmla="*/ 13362190 w 17101899"/>
              <a:gd name="connsiteY238" fmla="*/ 36650 h 204277"/>
              <a:gd name="connsiteX239" fmla="*/ 13352773 w 17101899"/>
              <a:gd name="connsiteY239" fmla="*/ 27233 h 204277"/>
              <a:gd name="connsiteX240" fmla="*/ 13189439 w 17101899"/>
              <a:gd name="connsiteY240" fmla="*/ 27233 h 204277"/>
              <a:gd name="connsiteX241" fmla="*/ 13180023 w 17101899"/>
              <a:gd name="connsiteY241" fmla="*/ 36650 h 204277"/>
              <a:gd name="connsiteX242" fmla="*/ 13180023 w 17101899"/>
              <a:gd name="connsiteY242" fmla="*/ 167628 h 204277"/>
              <a:gd name="connsiteX243" fmla="*/ 13189439 w 17101899"/>
              <a:gd name="connsiteY243" fmla="*/ 177045 h 204277"/>
              <a:gd name="connsiteX244" fmla="*/ 13227107 w 17101899"/>
              <a:gd name="connsiteY244" fmla="*/ 177045 h 204277"/>
              <a:gd name="connsiteX245" fmla="*/ 13236523 w 17101899"/>
              <a:gd name="connsiteY245" fmla="*/ 167628 h 204277"/>
              <a:gd name="connsiteX246" fmla="*/ 13236523 w 17101899"/>
              <a:gd name="connsiteY246" fmla="*/ 36650 h 204277"/>
              <a:gd name="connsiteX247" fmla="*/ 13227107 w 17101899"/>
              <a:gd name="connsiteY247" fmla="*/ 27233 h 204277"/>
              <a:gd name="connsiteX248" fmla="*/ 13063773 w 17101899"/>
              <a:gd name="connsiteY248" fmla="*/ 27233 h 204277"/>
              <a:gd name="connsiteX249" fmla="*/ 13054357 w 17101899"/>
              <a:gd name="connsiteY249" fmla="*/ 36650 h 204277"/>
              <a:gd name="connsiteX250" fmla="*/ 13054357 w 17101899"/>
              <a:gd name="connsiteY250" fmla="*/ 167628 h 204277"/>
              <a:gd name="connsiteX251" fmla="*/ 13063773 w 17101899"/>
              <a:gd name="connsiteY251" fmla="*/ 177045 h 204277"/>
              <a:gd name="connsiteX252" fmla="*/ 13101440 w 17101899"/>
              <a:gd name="connsiteY252" fmla="*/ 177045 h 204277"/>
              <a:gd name="connsiteX253" fmla="*/ 13110857 w 17101899"/>
              <a:gd name="connsiteY253" fmla="*/ 167628 h 204277"/>
              <a:gd name="connsiteX254" fmla="*/ 13110857 w 17101899"/>
              <a:gd name="connsiteY254" fmla="*/ 36650 h 204277"/>
              <a:gd name="connsiteX255" fmla="*/ 13101440 w 17101899"/>
              <a:gd name="connsiteY255" fmla="*/ 27233 h 204277"/>
              <a:gd name="connsiteX256" fmla="*/ 12938107 w 17101899"/>
              <a:gd name="connsiteY256" fmla="*/ 27233 h 204277"/>
              <a:gd name="connsiteX257" fmla="*/ 12928690 w 17101899"/>
              <a:gd name="connsiteY257" fmla="*/ 36650 h 204277"/>
              <a:gd name="connsiteX258" fmla="*/ 12928690 w 17101899"/>
              <a:gd name="connsiteY258" fmla="*/ 167628 h 204277"/>
              <a:gd name="connsiteX259" fmla="*/ 12938107 w 17101899"/>
              <a:gd name="connsiteY259" fmla="*/ 177045 h 204277"/>
              <a:gd name="connsiteX260" fmla="*/ 12975773 w 17101899"/>
              <a:gd name="connsiteY260" fmla="*/ 177045 h 204277"/>
              <a:gd name="connsiteX261" fmla="*/ 12985190 w 17101899"/>
              <a:gd name="connsiteY261" fmla="*/ 167628 h 204277"/>
              <a:gd name="connsiteX262" fmla="*/ 12985190 w 17101899"/>
              <a:gd name="connsiteY262" fmla="*/ 36650 h 204277"/>
              <a:gd name="connsiteX263" fmla="*/ 12975773 w 17101899"/>
              <a:gd name="connsiteY263" fmla="*/ 27233 h 204277"/>
              <a:gd name="connsiteX264" fmla="*/ 12683497 w 17101899"/>
              <a:gd name="connsiteY264" fmla="*/ 27233 h 204277"/>
              <a:gd name="connsiteX265" fmla="*/ 12674080 w 17101899"/>
              <a:gd name="connsiteY265" fmla="*/ 36650 h 204277"/>
              <a:gd name="connsiteX266" fmla="*/ 12674080 w 17101899"/>
              <a:gd name="connsiteY266" fmla="*/ 167628 h 204277"/>
              <a:gd name="connsiteX267" fmla="*/ 12683497 w 17101899"/>
              <a:gd name="connsiteY267" fmla="*/ 177045 h 204277"/>
              <a:gd name="connsiteX268" fmla="*/ 12721164 w 17101899"/>
              <a:gd name="connsiteY268" fmla="*/ 177045 h 204277"/>
              <a:gd name="connsiteX269" fmla="*/ 12730581 w 17101899"/>
              <a:gd name="connsiteY269" fmla="*/ 167628 h 204277"/>
              <a:gd name="connsiteX270" fmla="*/ 12730581 w 17101899"/>
              <a:gd name="connsiteY270" fmla="*/ 36650 h 204277"/>
              <a:gd name="connsiteX271" fmla="*/ 12721164 w 17101899"/>
              <a:gd name="connsiteY271" fmla="*/ 27233 h 204277"/>
              <a:gd name="connsiteX272" fmla="*/ 12557831 w 17101899"/>
              <a:gd name="connsiteY272" fmla="*/ 27233 h 204277"/>
              <a:gd name="connsiteX273" fmla="*/ 12548414 w 17101899"/>
              <a:gd name="connsiteY273" fmla="*/ 36650 h 204277"/>
              <a:gd name="connsiteX274" fmla="*/ 12548414 w 17101899"/>
              <a:gd name="connsiteY274" fmla="*/ 167628 h 204277"/>
              <a:gd name="connsiteX275" fmla="*/ 12557831 w 17101899"/>
              <a:gd name="connsiteY275" fmla="*/ 177045 h 204277"/>
              <a:gd name="connsiteX276" fmla="*/ 12595497 w 17101899"/>
              <a:gd name="connsiteY276" fmla="*/ 177045 h 204277"/>
              <a:gd name="connsiteX277" fmla="*/ 12604915 w 17101899"/>
              <a:gd name="connsiteY277" fmla="*/ 167628 h 204277"/>
              <a:gd name="connsiteX278" fmla="*/ 12604915 w 17101899"/>
              <a:gd name="connsiteY278" fmla="*/ 36650 h 204277"/>
              <a:gd name="connsiteX279" fmla="*/ 12595497 w 17101899"/>
              <a:gd name="connsiteY279" fmla="*/ 27233 h 204277"/>
              <a:gd name="connsiteX280" fmla="*/ 12432164 w 17101899"/>
              <a:gd name="connsiteY280" fmla="*/ 27233 h 204277"/>
              <a:gd name="connsiteX281" fmla="*/ 12422747 w 17101899"/>
              <a:gd name="connsiteY281" fmla="*/ 36650 h 204277"/>
              <a:gd name="connsiteX282" fmla="*/ 12422747 w 17101899"/>
              <a:gd name="connsiteY282" fmla="*/ 167628 h 204277"/>
              <a:gd name="connsiteX283" fmla="*/ 12432164 w 17101899"/>
              <a:gd name="connsiteY283" fmla="*/ 177045 h 204277"/>
              <a:gd name="connsiteX284" fmla="*/ 12469831 w 17101899"/>
              <a:gd name="connsiteY284" fmla="*/ 177045 h 204277"/>
              <a:gd name="connsiteX285" fmla="*/ 12479248 w 17101899"/>
              <a:gd name="connsiteY285" fmla="*/ 167628 h 204277"/>
              <a:gd name="connsiteX286" fmla="*/ 12479248 w 17101899"/>
              <a:gd name="connsiteY286" fmla="*/ 36650 h 204277"/>
              <a:gd name="connsiteX287" fmla="*/ 12469831 w 17101899"/>
              <a:gd name="connsiteY287" fmla="*/ 27233 h 204277"/>
              <a:gd name="connsiteX288" fmla="*/ 12306497 w 17101899"/>
              <a:gd name="connsiteY288" fmla="*/ 27233 h 204277"/>
              <a:gd name="connsiteX289" fmla="*/ 12297080 w 17101899"/>
              <a:gd name="connsiteY289" fmla="*/ 36650 h 204277"/>
              <a:gd name="connsiteX290" fmla="*/ 12297080 w 17101899"/>
              <a:gd name="connsiteY290" fmla="*/ 167628 h 204277"/>
              <a:gd name="connsiteX291" fmla="*/ 12306497 w 17101899"/>
              <a:gd name="connsiteY291" fmla="*/ 177045 h 204277"/>
              <a:gd name="connsiteX292" fmla="*/ 12344164 w 17101899"/>
              <a:gd name="connsiteY292" fmla="*/ 177045 h 204277"/>
              <a:gd name="connsiteX293" fmla="*/ 12353581 w 17101899"/>
              <a:gd name="connsiteY293" fmla="*/ 167628 h 204277"/>
              <a:gd name="connsiteX294" fmla="*/ 12353581 w 17101899"/>
              <a:gd name="connsiteY294" fmla="*/ 36650 h 204277"/>
              <a:gd name="connsiteX295" fmla="*/ 12344164 w 17101899"/>
              <a:gd name="connsiteY295" fmla="*/ 27233 h 204277"/>
              <a:gd name="connsiteX296" fmla="*/ 12180831 w 17101899"/>
              <a:gd name="connsiteY296" fmla="*/ 27233 h 204277"/>
              <a:gd name="connsiteX297" fmla="*/ 12171413 w 17101899"/>
              <a:gd name="connsiteY297" fmla="*/ 36650 h 204277"/>
              <a:gd name="connsiteX298" fmla="*/ 12171413 w 17101899"/>
              <a:gd name="connsiteY298" fmla="*/ 167628 h 204277"/>
              <a:gd name="connsiteX299" fmla="*/ 12180831 w 17101899"/>
              <a:gd name="connsiteY299" fmla="*/ 177045 h 204277"/>
              <a:gd name="connsiteX300" fmla="*/ 12218497 w 17101899"/>
              <a:gd name="connsiteY300" fmla="*/ 177045 h 204277"/>
              <a:gd name="connsiteX301" fmla="*/ 12227914 w 17101899"/>
              <a:gd name="connsiteY301" fmla="*/ 167628 h 204277"/>
              <a:gd name="connsiteX302" fmla="*/ 12227914 w 17101899"/>
              <a:gd name="connsiteY302" fmla="*/ 36650 h 204277"/>
              <a:gd name="connsiteX303" fmla="*/ 12218497 w 17101899"/>
              <a:gd name="connsiteY303" fmla="*/ 27233 h 204277"/>
              <a:gd name="connsiteX304" fmla="*/ 12055164 w 17101899"/>
              <a:gd name="connsiteY304" fmla="*/ 27233 h 204277"/>
              <a:gd name="connsiteX305" fmla="*/ 12045747 w 17101899"/>
              <a:gd name="connsiteY305" fmla="*/ 36650 h 204277"/>
              <a:gd name="connsiteX306" fmla="*/ 12045747 w 17101899"/>
              <a:gd name="connsiteY306" fmla="*/ 167628 h 204277"/>
              <a:gd name="connsiteX307" fmla="*/ 12055164 w 17101899"/>
              <a:gd name="connsiteY307" fmla="*/ 177045 h 204277"/>
              <a:gd name="connsiteX308" fmla="*/ 12092831 w 17101899"/>
              <a:gd name="connsiteY308" fmla="*/ 177045 h 204277"/>
              <a:gd name="connsiteX309" fmla="*/ 12102247 w 17101899"/>
              <a:gd name="connsiteY309" fmla="*/ 167628 h 204277"/>
              <a:gd name="connsiteX310" fmla="*/ 12102247 w 17101899"/>
              <a:gd name="connsiteY310" fmla="*/ 36650 h 204277"/>
              <a:gd name="connsiteX311" fmla="*/ 12092831 w 17101899"/>
              <a:gd name="connsiteY311" fmla="*/ 27233 h 204277"/>
              <a:gd name="connsiteX312" fmla="*/ 11929497 w 17101899"/>
              <a:gd name="connsiteY312" fmla="*/ 27233 h 204277"/>
              <a:gd name="connsiteX313" fmla="*/ 11920080 w 17101899"/>
              <a:gd name="connsiteY313" fmla="*/ 36650 h 204277"/>
              <a:gd name="connsiteX314" fmla="*/ 11920080 w 17101899"/>
              <a:gd name="connsiteY314" fmla="*/ 167628 h 204277"/>
              <a:gd name="connsiteX315" fmla="*/ 11929497 w 17101899"/>
              <a:gd name="connsiteY315" fmla="*/ 177045 h 204277"/>
              <a:gd name="connsiteX316" fmla="*/ 11967164 w 17101899"/>
              <a:gd name="connsiteY316" fmla="*/ 177045 h 204277"/>
              <a:gd name="connsiteX317" fmla="*/ 11976581 w 17101899"/>
              <a:gd name="connsiteY317" fmla="*/ 167628 h 204277"/>
              <a:gd name="connsiteX318" fmla="*/ 11976581 w 17101899"/>
              <a:gd name="connsiteY318" fmla="*/ 36650 h 204277"/>
              <a:gd name="connsiteX319" fmla="*/ 11967164 w 17101899"/>
              <a:gd name="connsiteY319" fmla="*/ 27233 h 204277"/>
              <a:gd name="connsiteX320" fmla="*/ 11803830 w 17101899"/>
              <a:gd name="connsiteY320" fmla="*/ 27233 h 204277"/>
              <a:gd name="connsiteX321" fmla="*/ 11794413 w 17101899"/>
              <a:gd name="connsiteY321" fmla="*/ 36650 h 204277"/>
              <a:gd name="connsiteX322" fmla="*/ 11794413 w 17101899"/>
              <a:gd name="connsiteY322" fmla="*/ 167628 h 204277"/>
              <a:gd name="connsiteX323" fmla="*/ 11803830 w 17101899"/>
              <a:gd name="connsiteY323" fmla="*/ 177045 h 204277"/>
              <a:gd name="connsiteX324" fmla="*/ 11841497 w 17101899"/>
              <a:gd name="connsiteY324" fmla="*/ 177045 h 204277"/>
              <a:gd name="connsiteX325" fmla="*/ 11850914 w 17101899"/>
              <a:gd name="connsiteY325" fmla="*/ 167628 h 204277"/>
              <a:gd name="connsiteX326" fmla="*/ 11850914 w 17101899"/>
              <a:gd name="connsiteY326" fmla="*/ 36650 h 204277"/>
              <a:gd name="connsiteX327" fmla="*/ 11841497 w 17101899"/>
              <a:gd name="connsiteY327" fmla="*/ 27233 h 204277"/>
              <a:gd name="connsiteX328" fmla="*/ 11678163 w 17101899"/>
              <a:gd name="connsiteY328" fmla="*/ 27233 h 204277"/>
              <a:gd name="connsiteX329" fmla="*/ 11668747 w 17101899"/>
              <a:gd name="connsiteY329" fmla="*/ 36650 h 204277"/>
              <a:gd name="connsiteX330" fmla="*/ 11668747 w 17101899"/>
              <a:gd name="connsiteY330" fmla="*/ 167628 h 204277"/>
              <a:gd name="connsiteX331" fmla="*/ 11678163 w 17101899"/>
              <a:gd name="connsiteY331" fmla="*/ 177045 h 204277"/>
              <a:gd name="connsiteX332" fmla="*/ 11715831 w 17101899"/>
              <a:gd name="connsiteY332" fmla="*/ 177045 h 204277"/>
              <a:gd name="connsiteX333" fmla="*/ 11725247 w 17101899"/>
              <a:gd name="connsiteY333" fmla="*/ 167628 h 204277"/>
              <a:gd name="connsiteX334" fmla="*/ 11725247 w 17101899"/>
              <a:gd name="connsiteY334" fmla="*/ 36650 h 204277"/>
              <a:gd name="connsiteX335" fmla="*/ 11715831 w 17101899"/>
              <a:gd name="connsiteY335" fmla="*/ 27233 h 204277"/>
              <a:gd name="connsiteX336" fmla="*/ 11552497 w 17101899"/>
              <a:gd name="connsiteY336" fmla="*/ 27233 h 204277"/>
              <a:gd name="connsiteX337" fmla="*/ 11543080 w 17101899"/>
              <a:gd name="connsiteY337" fmla="*/ 36650 h 204277"/>
              <a:gd name="connsiteX338" fmla="*/ 11543080 w 17101899"/>
              <a:gd name="connsiteY338" fmla="*/ 167628 h 204277"/>
              <a:gd name="connsiteX339" fmla="*/ 11552497 w 17101899"/>
              <a:gd name="connsiteY339" fmla="*/ 177045 h 204277"/>
              <a:gd name="connsiteX340" fmla="*/ 11590164 w 17101899"/>
              <a:gd name="connsiteY340" fmla="*/ 177045 h 204277"/>
              <a:gd name="connsiteX341" fmla="*/ 11599581 w 17101899"/>
              <a:gd name="connsiteY341" fmla="*/ 167628 h 204277"/>
              <a:gd name="connsiteX342" fmla="*/ 11599581 w 17101899"/>
              <a:gd name="connsiteY342" fmla="*/ 36650 h 204277"/>
              <a:gd name="connsiteX343" fmla="*/ 11590164 w 17101899"/>
              <a:gd name="connsiteY343" fmla="*/ 27233 h 204277"/>
              <a:gd name="connsiteX344" fmla="*/ 11426830 w 17101899"/>
              <a:gd name="connsiteY344" fmla="*/ 27233 h 204277"/>
              <a:gd name="connsiteX345" fmla="*/ 11417413 w 17101899"/>
              <a:gd name="connsiteY345" fmla="*/ 36650 h 204277"/>
              <a:gd name="connsiteX346" fmla="*/ 11417413 w 17101899"/>
              <a:gd name="connsiteY346" fmla="*/ 167628 h 204277"/>
              <a:gd name="connsiteX347" fmla="*/ 11426830 w 17101899"/>
              <a:gd name="connsiteY347" fmla="*/ 177045 h 204277"/>
              <a:gd name="connsiteX348" fmla="*/ 11464497 w 17101899"/>
              <a:gd name="connsiteY348" fmla="*/ 177045 h 204277"/>
              <a:gd name="connsiteX349" fmla="*/ 11473914 w 17101899"/>
              <a:gd name="connsiteY349" fmla="*/ 167628 h 204277"/>
              <a:gd name="connsiteX350" fmla="*/ 11473914 w 17101899"/>
              <a:gd name="connsiteY350" fmla="*/ 36650 h 204277"/>
              <a:gd name="connsiteX351" fmla="*/ 11464497 w 17101899"/>
              <a:gd name="connsiteY351" fmla="*/ 27233 h 204277"/>
              <a:gd name="connsiteX352" fmla="*/ 11301163 w 17101899"/>
              <a:gd name="connsiteY352" fmla="*/ 27233 h 204277"/>
              <a:gd name="connsiteX353" fmla="*/ 11291747 w 17101899"/>
              <a:gd name="connsiteY353" fmla="*/ 36650 h 204277"/>
              <a:gd name="connsiteX354" fmla="*/ 11291747 w 17101899"/>
              <a:gd name="connsiteY354" fmla="*/ 167628 h 204277"/>
              <a:gd name="connsiteX355" fmla="*/ 11301163 w 17101899"/>
              <a:gd name="connsiteY355" fmla="*/ 177045 h 204277"/>
              <a:gd name="connsiteX356" fmla="*/ 11338830 w 17101899"/>
              <a:gd name="connsiteY356" fmla="*/ 177045 h 204277"/>
              <a:gd name="connsiteX357" fmla="*/ 11348247 w 17101899"/>
              <a:gd name="connsiteY357" fmla="*/ 167628 h 204277"/>
              <a:gd name="connsiteX358" fmla="*/ 11348247 w 17101899"/>
              <a:gd name="connsiteY358" fmla="*/ 36650 h 204277"/>
              <a:gd name="connsiteX359" fmla="*/ 11338830 w 17101899"/>
              <a:gd name="connsiteY359" fmla="*/ 27233 h 204277"/>
              <a:gd name="connsiteX360" fmla="*/ 11175497 w 17101899"/>
              <a:gd name="connsiteY360" fmla="*/ 27233 h 204277"/>
              <a:gd name="connsiteX361" fmla="*/ 11166080 w 17101899"/>
              <a:gd name="connsiteY361" fmla="*/ 36650 h 204277"/>
              <a:gd name="connsiteX362" fmla="*/ 11166080 w 17101899"/>
              <a:gd name="connsiteY362" fmla="*/ 167628 h 204277"/>
              <a:gd name="connsiteX363" fmla="*/ 11175497 w 17101899"/>
              <a:gd name="connsiteY363" fmla="*/ 177045 h 204277"/>
              <a:gd name="connsiteX364" fmla="*/ 11213163 w 17101899"/>
              <a:gd name="connsiteY364" fmla="*/ 177045 h 204277"/>
              <a:gd name="connsiteX365" fmla="*/ 11222581 w 17101899"/>
              <a:gd name="connsiteY365" fmla="*/ 167628 h 204277"/>
              <a:gd name="connsiteX366" fmla="*/ 11222581 w 17101899"/>
              <a:gd name="connsiteY366" fmla="*/ 36650 h 204277"/>
              <a:gd name="connsiteX367" fmla="*/ 11213163 w 17101899"/>
              <a:gd name="connsiteY367" fmla="*/ 27233 h 204277"/>
              <a:gd name="connsiteX368" fmla="*/ 11049830 w 17101899"/>
              <a:gd name="connsiteY368" fmla="*/ 27233 h 204277"/>
              <a:gd name="connsiteX369" fmla="*/ 11040413 w 17101899"/>
              <a:gd name="connsiteY369" fmla="*/ 36650 h 204277"/>
              <a:gd name="connsiteX370" fmla="*/ 11040413 w 17101899"/>
              <a:gd name="connsiteY370" fmla="*/ 167628 h 204277"/>
              <a:gd name="connsiteX371" fmla="*/ 11049830 w 17101899"/>
              <a:gd name="connsiteY371" fmla="*/ 177045 h 204277"/>
              <a:gd name="connsiteX372" fmla="*/ 11087497 w 17101899"/>
              <a:gd name="connsiteY372" fmla="*/ 177045 h 204277"/>
              <a:gd name="connsiteX373" fmla="*/ 11096914 w 17101899"/>
              <a:gd name="connsiteY373" fmla="*/ 167628 h 204277"/>
              <a:gd name="connsiteX374" fmla="*/ 11096914 w 17101899"/>
              <a:gd name="connsiteY374" fmla="*/ 36650 h 204277"/>
              <a:gd name="connsiteX375" fmla="*/ 11087497 w 17101899"/>
              <a:gd name="connsiteY375" fmla="*/ 27233 h 204277"/>
              <a:gd name="connsiteX376" fmla="*/ 10924163 w 17101899"/>
              <a:gd name="connsiteY376" fmla="*/ 27233 h 204277"/>
              <a:gd name="connsiteX377" fmla="*/ 10914746 w 17101899"/>
              <a:gd name="connsiteY377" fmla="*/ 36650 h 204277"/>
              <a:gd name="connsiteX378" fmla="*/ 10914746 w 17101899"/>
              <a:gd name="connsiteY378" fmla="*/ 167628 h 204277"/>
              <a:gd name="connsiteX379" fmla="*/ 10924163 w 17101899"/>
              <a:gd name="connsiteY379" fmla="*/ 177045 h 204277"/>
              <a:gd name="connsiteX380" fmla="*/ 10961830 w 17101899"/>
              <a:gd name="connsiteY380" fmla="*/ 177045 h 204277"/>
              <a:gd name="connsiteX381" fmla="*/ 10971247 w 17101899"/>
              <a:gd name="connsiteY381" fmla="*/ 167628 h 204277"/>
              <a:gd name="connsiteX382" fmla="*/ 10971247 w 17101899"/>
              <a:gd name="connsiteY382" fmla="*/ 36650 h 204277"/>
              <a:gd name="connsiteX383" fmla="*/ 10961830 w 17101899"/>
              <a:gd name="connsiteY383" fmla="*/ 27233 h 204277"/>
              <a:gd name="connsiteX384" fmla="*/ 10798497 w 17101899"/>
              <a:gd name="connsiteY384" fmla="*/ 27233 h 204277"/>
              <a:gd name="connsiteX385" fmla="*/ 10789080 w 17101899"/>
              <a:gd name="connsiteY385" fmla="*/ 36650 h 204277"/>
              <a:gd name="connsiteX386" fmla="*/ 10789080 w 17101899"/>
              <a:gd name="connsiteY386" fmla="*/ 167628 h 204277"/>
              <a:gd name="connsiteX387" fmla="*/ 10798497 w 17101899"/>
              <a:gd name="connsiteY387" fmla="*/ 177045 h 204277"/>
              <a:gd name="connsiteX388" fmla="*/ 10836163 w 17101899"/>
              <a:gd name="connsiteY388" fmla="*/ 177045 h 204277"/>
              <a:gd name="connsiteX389" fmla="*/ 10845581 w 17101899"/>
              <a:gd name="connsiteY389" fmla="*/ 167628 h 204277"/>
              <a:gd name="connsiteX390" fmla="*/ 10845581 w 17101899"/>
              <a:gd name="connsiteY390" fmla="*/ 36650 h 204277"/>
              <a:gd name="connsiteX391" fmla="*/ 10836163 w 17101899"/>
              <a:gd name="connsiteY391" fmla="*/ 27233 h 204277"/>
              <a:gd name="connsiteX392" fmla="*/ 10672830 w 17101899"/>
              <a:gd name="connsiteY392" fmla="*/ 27233 h 204277"/>
              <a:gd name="connsiteX393" fmla="*/ 10663413 w 17101899"/>
              <a:gd name="connsiteY393" fmla="*/ 36650 h 204277"/>
              <a:gd name="connsiteX394" fmla="*/ 10663413 w 17101899"/>
              <a:gd name="connsiteY394" fmla="*/ 167628 h 204277"/>
              <a:gd name="connsiteX395" fmla="*/ 10672830 w 17101899"/>
              <a:gd name="connsiteY395" fmla="*/ 177045 h 204277"/>
              <a:gd name="connsiteX396" fmla="*/ 10710497 w 17101899"/>
              <a:gd name="connsiteY396" fmla="*/ 177045 h 204277"/>
              <a:gd name="connsiteX397" fmla="*/ 10719914 w 17101899"/>
              <a:gd name="connsiteY397" fmla="*/ 167628 h 204277"/>
              <a:gd name="connsiteX398" fmla="*/ 10719914 w 17101899"/>
              <a:gd name="connsiteY398" fmla="*/ 36650 h 204277"/>
              <a:gd name="connsiteX399" fmla="*/ 10710497 w 17101899"/>
              <a:gd name="connsiteY399" fmla="*/ 27233 h 204277"/>
              <a:gd name="connsiteX400" fmla="*/ 10547163 w 17101899"/>
              <a:gd name="connsiteY400" fmla="*/ 27233 h 204277"/>
              <a:gd name="connsiteX401" fmla="*/ 10537746 w 17101899"/>
              <a:gd name="connsiteY401" fmla="*/ 36650 h 204277"/>
              <a:gd name="connsiteX402" fmla="*/ 10537746 w 17101899"/>
              <a:gd name="connsiteY402" fmla="*/ 167628 h 204277"/>
              <a:gd name="connsiteX403" fmla="*/ 10547163 w 17101899"/>
              <a:gd name="connsiteY403" fmla="*/ 177045 h 204277"/>
              <a:gd name="connsiteX404" fmla="*/ 10584830 w 17101899"/>
              <a:gd name="connsiteY404" fmla="*/ 177045 h 204277"/>
              <a:gd name="connsiteX405" fmla="*/ 10594247 w 17101899"/>
              <a:gd name="connsiteY405" fmla="*/ 167628 h 204277"/>
              <a:gd name="connsiteX406" fmla="*/ 10594247 w 17101899"/>
              <a:gd name="connsiteY406" fmla="*/ 36650 h 204277"/>
              <a:gd name="connsiteX407" fmla="*/ 10584830 w 17101899"/>
              <a:gd name="connsiteY407" fmla="*/ 27233 h 204277"/>
              <a:gd name="connsiteX408" fmla="*/ 10421497 w 17101899"/>
              <a:gd name="connsiteY408" fmla="*/ 27233 h 204277"/>
              <a:gd name="connsiteX409" fmla="*/ 10412079 w 17101899"/>
              <a:gd name="connsiteY409" fmla="*/ 36650 h 204277"/>
              <a:gd name="connsiteX410" fmla="*/ 10412079 w 17101899"/>
              <a:gd name="connsiteY410" fmla="*/ 167628 h 204277"/>
              <a:gd name="connsiteX411" fmla="*/ 10421497 w 17101899"/>
              <a:gd name="connsiteY411" fmla="*/ 177045 h 204277"/>
              <a:gd name="connsiteX412" fmla="*/ 10459163 w 17101899"/>
              <a:gd name="connsiteY412" fmla="*/ 177045 h 204277"/>
              <a:gd name="connsiteX413" fmla="*/ 10468580 w 17101899"/>
              <a:gd name="connsiteY413" fmla="*/ 167628 h 204277"/>
              <a:gd name="connsiteX414" fmla="*/ 10468580 w 17101899"/>
              <a:gd name="connsiteY414" fmla="*/ 36650 h 204277"/>
              <a:gd name="connsiteX415" fmla="*/ 10459163 w 17101899"/>
              <a:gd name="connsiteY415" fmla="*/ 27233 h 204277"/>
              <a:gd name="connsiteX416" fmla="*/ 10295830 w 17101899"/>
              <a:gd name="connsiteY416" fmla="*/ 27233 h 204277"/>
              <a:gd name="connsiteX417" fmla="*/ 10286413 w 17101899"/>
              <a:gd name="connsiteY417" fmla="*/ 36650 h 204277"/>
              <a:gd name="connsiteX418" fmla="*/ 10286413 w 17101899"/>
              <a:gd name="connsiteY418" fmla="*/ 167628 h 204277"/>
              <a:gd name="connsiteX419" fmla="*/ 10295830 w 17101899"/>
              <a:gd name="connsiteY419" fmla="*/ 177045 h 204277"/>
              <a:gd name="connsiteX420" fmla="*/ 10333497 w 17101899"/>
              <a:gd name="connsiteY420" fmla="*/ 177045 h 204277"/>
              <a:gd name="connsiteX421" fmla="*/ 10342914 w 17101899"/>
              <a:gd name="connsiteY421" fmla="*/ 167628 h 204277"/>
              <a:gd name="connsiteX422" fmla="*/ 10342914 w 17101899"/>
              <a:gd name="connsiteY422" fmla="*/ 36650 h 204277"/>
              <a:gd name="connsiteX423" fmla="*/ 10333497 w 17101899"/>
              <a:gd name="connsiteY423" fmla="*/ 27233 h 204277"/>
              <a:gd name="connsiteX424" fmla="*/ 10170163 w 17101899"/>
              <a:gd name="connsiteY424" fmla="*/ 27233 h 204277"/>
              <a:gd name="connsiteX425" fmla="*/ 10160747 w 17101899"/>
              <a:gd name="connsiteY425" fmla="*/ 36650 h 204277"/>
              <a:gd name="connsiteX426" fmla="*/ 10160747 w 17101899"/>
              <a:gd name="connsiteY426" fmla="*/ 167628 h 204277"/>
              <a:gd name="connsiteX427" fmla="*/ 10170163 w 17101899"/>
              <a:gd name="connsiteY427" fmla="*/ 177045 h 204277"/>
              <a:gd name="connsiteX428" fmla="*/ 10207830 w 17101899"/>
              <a:gd name="connsiteY428" fmla="*/ 177045 h 204277"/>
              <a:gd name="connsiteX429" fmla="*/ 10217247 w 17101899"/>
              <a:gd name="connsiteY429" fmla="*/ 167628 h 204277"/>
              <a:gd name="connsiteX430" fmla="*/ 10217247 w 17101899"/>
              <a:gd name="connsiteY430" fmla="*/ 36650 h 204277"/>
              <a:gd name="connsiteX431" fmla="*/ 10207830 w 17101899"/>
              <a:gd name="connsiteY431" fmla="*/ 27233 h 204277"/>
              <a:gd name="connsiteX432" fmla="*/ 10044497 w 17101899"/>
              <a:gd name="connsiteY432" fmla="*/ 27233 h 204277"/>
              <a:gd name="connsiteX433" fmla="*/ 10035080 w 17101899"/>
              <a:gd name="connsiteY433" fmla="*/ 36650 h 204277"/>
              <a:gd name="connsiteX434" fmla="*/ 10035080 w 17101899"/>
              <a:gd name="connsiteY434" fmla="*/ 167628 h 204277"/>
              <a:gd name="connsiteX435" fmla="*/ 10044497 w 17101899"/>
              <a:gd name="connsiteY435" fmla="*/ 177045 h 204277"/>
              <a:gd name="connsiteX436" fmla="*/ 10082164 w 17101899"/>
              <a:gd name="connsiteY436" fmla="*/ 177045 h 204277"/>
              <a:gd name="connsiteX437" fmla="*/ 10091581 w 17101899"/>
              <a:gd name="connsiteY437" fmla="*/ 167628 h 204277"/>
              <a:gd name="connsiteX438" fmla="*/ 10091581 w 17101899"/>
              <a:gd name="connsiteY438" fmla="*/ 36650 h 204277"/>
              <a:gd name="connsiteX439" fmla="*/ 10082164 w 17101899"/>
              <a:gd name="connsiteY439" fmla="*/ 27233 h 204277"/>
              <a:gd name="connsiteX440" fmla="*/ 9918830 w 17101899"/>
              <a:gd name="connsiteY440" fmla="*/ 27233 h 204277"/>
              <a:gd name="connsiteX441" fmla="*/ 9909413 w 17101899"/>
              <a:gd name="connsiteY441" fmla="*/ 36650 h 204277"/>
              <a:gd name="connsiteX442" fmla="*/ 9909413 w 17101899"/>
              <a:gd name="connsiteY442" fmla="*/ 167628 h 204277"/>
              <a:gd name="connsiteX443" fmla="*/ 9918830 w 17101899"/>
              <a:gd name="connsiteY443" fmla="*/ 177045 h 204277"/>
              <a:gd name="connsiteX444" fmla="*/ 9956497 w 17101899"/>
              <a:gd name="connsiteY444" fmla="*/ 177045 h 204277"/>
              <a:gd name="connsiteX445" fmla="*/ 9965914 w 17101899"/>
              <a:gd name="connsiteY445" fmla="*/ 167628 h 204277"/>
              <a:gd name="connsiteX446" fmla="*/ 9965914 w 17101899"/>
              <a:gd name="connsiteY446" fmla="*/ 36650 h 204277"/>
              <a:gd name="connsiteX447" fmla="*/ 9956497 w 17101899"/>
              <a:gd name="connsiteY447" fmla="*/ 27233 h 204277"/>
              <a:gd name="connsiteX448" fmla="*/ 9793163 w 17101899"/>
              <a:gd name="connsiteY448" fmla="*/ 27233 h 204277"/>
              <a:gd name="connsiteX449" fmla="*/ 9783747 w 17101899"/>
              <a:gd name="connsiteY449" fmla="*/ 36650 h 204277"/>
              <a:gd name="connsiteX450" fmla="*/ 9783747 w 17101899"/>
              <a:gd name="connsiteY450" fmla="*/ 167628 h 204277"/>
              <a:gd name="connsiteX451" fmla="*/ 9793163 w 17101899"/>
              <a:gd name="connsiteY451" fmla="*/ 177045 h 204277"/>
              <a:gd name="connsiteX452" fmla="*/ 9830830 w 17101899"/>
              <a:gd name="connsiteY452" fmla="*/ 177045 h 204277"/>
              <a:gd name="connsiteX453" fmla="*/ 9840247 w 17101899"/>
              <a:gd name="connsiteY453" fmla="*/ 167628 h 204277"/>
              <a:gd name="connsiteX454" fmla="*/ 9840247 w 17101899"/>
              <a:gd name="connsiteY454" fmla="*/ 36650 h 204277"/>
              <a:gd name="connsiteX455" fmla="*/ 9830830 w 17101899"/>
              <a:gd name="connsiteY455" fmla="*/ 27233 h 204277"/>
              <a:gd name="connsiteX456" fmla="*/ 9667497 w 17101899"/>
              <a:gd name="connsiteY456" fmla="*/ 27233 h 204277"/>
              <a:gd name="connsiteX457" fmla="*/ 9658080 w 17101899"/>
              <a:gd name="connsiteY457" fmla="*/ 36650 h 204277"/>
              <a:gd name="connsiteX458" fmla="*/ 9658080 w 17101899"/>
              <a:gd name="connsiteY458" fmla="*/ 167628 h 204277"/>
              <a:gd name="connsiteX459" fmla="*/ 9667497 w 17101899"/>
              <a:gd name="connsiteY459" fmla="*/ 177045 h 204277"/>
              <a:gd name="connsiteX460" fmla="*/ 9705164 w 17101899"/>
              <a:gd name="connsiteY460" fmla="*/ 177045 h 204277"/>
              <a:gd name="connsiteX461" fmla="*/ 9714581 w 17101899"/>
              <a:gd name="connsiteY461" fmla="*/ 167628 h 204277"/>
              <a:gd name="connsiteX462" fmla="*/ 9714581 w 17101899"/>
              <a:gd name="connsiteY462" fmla="*/ 36650 h 204277"/>
              <a:gd name="connsiteX463" fmla="*/ 9705164 w 17101899"/>
              <a:gd name="connsiteY463" fmla="*/ 27233 h 204277"/>
              <a:gd name="connsiteX464" fmla="*/ 9541830 w 17101899"/>
              <a:gd name="connsiteY464" fmla="*/ 27233 h 204277"/>
              <a:gd name="connsiteX465" fmla="*/ 9532413 w 17101899"/>
              <a:gd name="connsiteY465" fmla="*/ 36650 h 204277"/>
              <a:gd name="connsiteX466" fmla="*/ 9532413 w 17101899"/>
              <a:gd name="connsiteY466" fmla="*/ 167628 h 204277"/>
              <a:gd name="connsiteX467" fmla="*/ 9541830 w 17101899"/>
              <a:gd name="connsiteY467" fmla="*/ 177045 h 204277"/>
              <a:gd name="connsiteX468" fmla="*/ 9579497 w 17101899"/>
              <a:gd name="connsiteY468" fmla="*/ 177045 h 204277"/>
              <a:gd name="connsiteX469" fmla="*/ 9588914 w 17101899"/>
              <a:gd name="connsiteY469" fmla="*/ 167628 h 204277"/>
              <a:gd name="connsiteX470" fmla="*/ 9588914 w 17101899"/>
              <a:gd name="connsiteY470" fmla="*/ 36650 h 204277"/>
              <a:gd name="connsiteX471" fmla="*/ 9579497 w 17101899"/>
              <a:gd name="connsiteY471" fmla="*/ 27233 h 204277"/>
              <a:gd name="connsiteX472" fmla="*/ 9416163 w 17101899"/>
              <a:gd name="connsiteY472" fmla="*/ 27233 h 204277"/>
              <a:gd name="connsiteX473" fmla="*/ 9406746 w 17101899"/>
              <a:gd name="connsiteY473" fmla="*/ 36650 h 204277"/>
              <a:gd name="connsiteX474" fmla="*/ 9406746 w 17101899"/>
              <a:gd name="connsiteY474" fmla="*/ 167628 h 204277"/>
              <a:gd name="connsiteX475" fmla="*/ 9416163 w 17101899"/>
              <a:gd name="connsiteY475" fmla="*/ 177045 h 204277"/>
              <a:gd name="connsiteX476" fmla="*/ 9453830 w 17101899"/>
              <a:gd name="connsiteY476" fmla="*/ 177045 h 204277"/>
              <a:gd name="connsiteX477" fmla="*/ 9463247 w 17101899"/>
              <a:gd name="connsiteY477" fmla="*/ 167628 h 204277"/>
              <a:gd name="connsiteX478" fmla="*/ 9463247 w 17101899"/>
              <a:gd name="connsiteY478" fmla="*/ 36650 h 204277"/>
              <a:gd name="connsiteX479" fmla="*/ 9453830 w 17101899"/>
              <a:gd name="connsiteY479" fmla="*/ 27233 h 204277"/>
              <a:gd name="connsiteX480" fmla="*/ 9290497 w 17101899"/>
              <a:gd name="connsiteY480" fmla="*/ 27233 h 204277"/>
              <a:gd name="connsiteX481" fmla="*/ 9281080 w 17101899"/>
              <a:gd name="connsiteY481" fmla="*/ 36650 h 204277"/>
              <a:gd name="connsiteX482" fmla="*/ 9281080 w 17101899"/>
              <a:gd name="connsiteY482" fmla="*/ 167628 h 204277"/>
              <a:gd name="connsiteX483" fmla="*/ 9290497 w 17101899"/>
              <a:gd name="connsiteY483" fmla="*/ 177045 h 204277"/>
              <a:gd name="connsiteX484" fmla="*/ 9328163 w 17101899"/>
              <a:gd name="connsiteY484" fmla="*/ 177045 h 204277"/>
              <a:gd name="connsiteX485" fmla="*/ 9337580 w 17101899"/>
              <a:gd name="connsiteY485" fmla="*/ 167628 h 204277"/>
              <a:gd name="connsiteX486" fmla="*/ 9337580 w 17101899"/>
              <a:gd name="connsiteY486" fmla="*/ 36650 h 204277"/>
              <a:gd name="connsiteX487" fmla="*/ 9328163 w 17101899"/>
              <a:gd name="connsiteY487" fmla="*/ 27233 h 204277"/>
              <a:gd name="connsiteX488" fmla="*/ 9164830 w 17101899"/>
              <a:gd name="connsiteY488" fmla="*/ 27233 h 204277"/>
              <a:gd name="connsiteX489" fmla="*/ 9155413 w 17101899"/>
              <a:gd name="connsiteY489" fmla="*/ 36650 h 204277"/>
              <a:gd name="connsiteX490" fmla="*/ 9155413 w 17101899"/>
              <a:gd name="connsiteY490" fmla="*/ 167628 h 204277"/>
              <a:gd name="connsiteX491" fmla="*/ 9164830 w 17101899"/>
              <a:gd name="connsiteY491" fmla="*/ 177045 h 204277"/>
              <a:gd name="connsiteX492" fmla="*/ 9202497 w 17101899"/>
              <a:gd name="connsiteY492" fmla="*/ 177045 h 204277"/>
              <a:gd name="connsiteX493" fmla="*/ 9211915 w 17101899"/>
              <a:gd name="connsiteY493" fmla="*/ 167628 h 204277"/>
              <a:gd name="connsiteX494" fmla="*/ 9211915 w 17101899"/>
              <a:gd name="connsiteY494" fmla="*/ 36650 h 204277"/>
              <a:gd name="connsiteX495" fmla="*/ 9202497 w 17101899"/>
              <a:gd name="connsiteY495" fmla="*/ 27233 h 204277"/>
              <a:gd name="connsiteX496" fmla="*/ 9039164 w 17101899"/>
              <a:gd name="connsiteY496" fmla="*/ 27233 h 204277"/>
              <a:gd name="connsiteX497" fmla="*/ 9029747 w 17101899"/>
              <a:gd name="connsiteY497" fmla="*/ 36650 h 204277"/>
              <a:gd name="connsiteX498" fmla="*/ 9029747 w 17101899"/>
              <a:gd name="connsiteY498" fmla="*/ 167628 h 204277"/>
              <a:gd name="connsiteX499" fmla="*/ 9039164 w 17101899"/>
              <a:gd name="connsiteY499" fmla="*/ 177045 h 204277"/>
              <a:gd name="connsiteX500" fmla="*/ 9076831 w 17101899"/>
              <a:gd name="connsiteY500" fmla="*/ 177045 h 204277"/>
              <a:gd name="connsiteX501" fmla="*/ 9086247 w 17101899"/>
              <a:gd name="connsiteY501" fmla="*/ 167628 h 204277"/>
              <a:gd name="connsiteX502" fmla="*/ 9086247 w 17101899"/>
              <a:gd name="connsiteY502" fmla="*/ 36650 h 204277"/>
              <a:gd name="connsiteX503" fmla="*/ 9076831 w 17101899"/>
              <a:gd name="connsiteY503" fmla="*/ 27233 h 204277"/>
              <a:gd name="connsiteX504" fmla="*/ 8913497 w 17101899"/>
              <a:gd name="connsiteY504" fmla="*/ 27233 h 204277"/>
              <a:gd name="connsiteX505" fmla="*/ 8904080 w 17101899"/>
              <a:gd name="connsiteY505" fmla="*/ 36650 h 204277"/>
              <a:gd name="connsiteX506" fmla="*/ 8904080 w 17101899"/>
              <a:gd name="connsiteY506" fmla="*/ 167628 h 204277"/>
              <a:gd name="connsiteX507" fmla="*/ 8913497 w 17101899"/>
              <a:gd name="connsiteY507" fmla="*/ 177045 h 204277"/>
              <a:gd name="connsiteX508" fmla="*/ 8951164 w 17101899"/>
              <a:gd name="connsiteY508" fmla="*/ 177045 h 204277"/>
              <a:gd name="connsiteX509" fmla="*/ 8960581 w 17101899"/>
              <a:gd name="connsiteY509" fmla="*/ 167628 h 204277"/>
              <a:gd name="connsiteX510" fmla="*/ 8960581 w 17101899"/>
              <a:gd name="connsiteY510" fmla="*/ 36650 h 204277"/>
              <a:gd name="connsiteX511" fmla="*/ 8951164 w 17101899"/>
              <a:gd name="connsiteY511" fmla="*/ 27233 h 204277"/>
              <a:gd name="connsiteX512" fmla="*/ 8787830 w 17101899"/>
              <a:gd name="connsiteY512" fmla="*/ 27233 h 204277"/>
              <a:gd name="connsiteX513" fmla="*/ 8778414 w 17101899"/>
              <a:gd name="connsiteY513" fmla="*/ 36650 h 204277"/>
              <a:gd name="connsiteX514" fmla="*/ 8778414 w 17101899"/>
              <a:gd name="connsiteY514" fmla="*/ 167628 h 204277"/>
              <a:gd name="connsiteX515" fmla="*/ 8787830 w 17101899"/>
              <a:gd name="connsiteY515" fmla="*/ 177045 h 204277"/>
              <a:gd name="connsiteX516" fmla="*/ 8825497 w 17101899"/>
              <a:gd name="connsiteY516" fmla="*/ 177045 h 204277"/>
              <a:gd name="connsiteX517" fmla="*/ 8834914 w 17101899"/>
              <a:gd name="connsiteY517" fmla="*/ 167628 h 204277"/>
              <a:gd name="connsiteX518" fmla="*/ 8834914 w 17101899"/>
              <a:gd name="connsiteY518" fmla="*/ 36650 h 204277"/>
              <a:gd name="connsiteX519" fmla="*/ 8825497 w 17101899"/>
              <a:gd name="connsiteY519" fmla="*/ 27233 h 204277"/>
              <a:gd name="connsiteX520" fmla="*/ 8662164 w 17101899"/>
              <a:gd name="connsiteY520" fmla="*/ 27233 h 204277"/>
              <a:gd name="connsiteX521" fmla="*/ 8652747 w 17101899"/>
              <a:gd name="connsiteY521" fmla="*/ 36650 h 204277"/>
              <a:gd name="connsiteX522" fmla="*/ 8652747 w 17101899"/>
              <a:gd name="connsiteY522" fmla="*/ 167628 h 204277"/>
              <a:gd name="connsiteX523" fmla="*/ 8662164 w 17101899"/>
              <a:gd name="connsiteY523" fmla="*/ 177045 h 204277"/>
              <a:gd name="connsiteX524" fmla="*/ 8699830 w 17101899"/>
              <a:gd name="connsiteY524" fmla="*/ 177045 h 204277"/>
              <a:gd name="connsiteX525" fmla="*/ 8709247 w 17101899"/>
              <a:gd name="connsiteY525" fmla="*/ 167628 h 204277"/>
              <a:gd name="connsiteX526" fmla="*/ 8709247 w 17101899"/>
              <a:gd name="connsiteY526" fmla="*/ 36650 h 204277"/>
              <a:gd name="connsiteX527" fmla="*/ 8699830 w 17101899"/>
              <a:gd name="connsiteY527" fmla="*/ 27233 h 204277"/>
              <a:gd name="connsiteX528" fmla="*/ 8534150 w 17101899"/>
              <a:gd name="connsiteY528" fmla="*/ 27233 h 204277"/>
              <a:gd name="connsiteX529" fmla="*/ 8524733 w 17101899"/>
              <a:gd name="connsiteY529" fmla="*/ 36650 h 204277"/>
              <a:gd name="connsiteX530" fmla="*/ 8524733 w 17101899"/>
              <a:gd name="connsiteY530" fmla="*/ 167628 h 204277"/>
              <a:gd name="connsiteX531" fmla="*/ 8534150 w 17101899"/>
              <a:gd name="connsiteY531" fmla="*/ 177045 h 204277"/>
              <a:gd name="connsiteX532" fmla="*/ 8550950 w 17101899"/>
              <a:gd name="connsiteY532" fmla="*/ 177045 h 204277"/>
              <a:gd name="connsiteX533" fmla="*/ 8574164 w 17101899"/>
              <a:gd name="connsiteY533" fmla="*/ 177045 h 204277"/>
              <a:gd name="connsiteX534" fmla="*/ 8583581 w 17101899"/>
              <a:gd name="connsiteY534" fmla="*/ 167628 h 204277"/>
              <a:gd name="connsiteX535" fmla="*/ 8583581 w 17101899"/>
              <a:gd name="connsiteY535" fmla="*/ 36650 h 204277"/>
              <a:gd name="connsiteX536" fmla="*/ 8574164 w 17101899"/>
              <a:gd name="connsiteY536" fmla="*/ 27233 h 204277"/>
              <a:gd name="connsiteX537" fmla="*/ 8550950 w 17101899"/>
              <a:gd name="connsiteY537" fmla="*/ 27233 h 204277"/>
              <a:gd name="connsiteX538" fmla="*/ 8408490 w 17101899"/>
              <a:gd name="connsiteY538" fmla="*/ 27233 h 204277"/>
              <a:gd name="connsiteX539" fmla="*/ 8399073 w 17101899"/>
              <a:gd name="connsiteY539" fmla="*/ 36650 h 204277"/>
              <a:gd name="connsiteX540" fmla="*/ 8399073 w 17101899"/>
              <a:gd name="connsiteY540" fmla="*/ 167628 h 204277"/>
              <a:gd name="connsiteX541" fmla="*/ 8408490 w 17101899"/>
              <a:gd name="connsiteY541" fmla="*/ 177045 h 204277"/>
              <a:gd name="connsiteX542" fmla="*/ 8446157 w 17101899"/>
              <a:gd name="connsiteY542" fmla="*/ 177045 h 204277"/>
              <a:gd name="connsiteX543" fmla="*/ 8455574 w 17101899"/>
              <a:gd name="connsiteY543" fmla="*/ 167628 h 204277"/>
              <a:gd name="connsiteX544" fmla="*/ 8455574 w 17101899"/>
              <a:gd name="connsiteY544" fmla="*/ 36650 h 204277"/>
              <a:gd name="connsiteX545" fmla="*/ 8446157 w 17101899"/>
              <a:gd name="connsiteY545" fmla="*/ 27233 h 204277"/>
              <a:gd name="connsiteX546" fmla="*/ 8282823 w 17101899"/>
              <a:gd name="connsiteY546" fmla="*/ 27233 h 204277"/>
              <a:gd name="connsiteX547" fmla="*/ 8273407 w 17101899"/>
              <a:gd name="connsiteY547" fmla="*/ 36650 h 204277"/>
              <a:gd name="connsiteX548" fmla="*/ 8273407 w 17101899"/>
              <a:gd name="connsiteY548" fmla="*/ 167628 h 204277"/>
              <a:gd name="connsiteX549" fmla="*/ 8282823 w 17101899"/>
              <a:gd name="connsiteY549" fmla="*/ 177045 h 204277"/>
              <a:gd name="connsiteX550" fmla="*/ 8320490 w 17101899"/>
              <a:gd name="connsiteY550" fmla="*/ 177045 h 204277"/>
              <a:gd name="connsiteX551" fmla="*/ 8329907 w 17101899"/>
              <a:gd name="connsiteY551" fmla="*/ 167628 h 204277"/>
              <a:gd name="connsiteX552" fmla="*/ 8329907 w 17101899"/>
              <a:gd name="connsiteY552" fmla="*/ 36650 h 204277"/>
              <a:gd name="connsiteX553" fmla="*/ 8320490 w 17101899"/>
              <a:gd name="connsiteY553" fmla="*/ 27233 h 204277"/>
              <a:gd name="connsiteX554" fmla="*/ 8157157 w 17101899"/>
              <a:gd name="connsiteY554" fmla="*/ 27233 h 204277"/>
              <a:gd name="connsiteX555" fmla="*/ 8147739 w 17101899"/>
              <a:gd name="connsiteY555" fmla="*/ 36650 h 204277"/>
              <a:gd name="connsiteX556" fmla="*/ 8147739 w 17101899"/>
              <a:gd name="connsiteY556" fmla="*/ 167628 h 204277"/>
              <a:gd name="connsiteX557" fmla="*/ 8157157 w 17101899"/>
              <a:gd name="connsiteY557" fmla="*/ 177045 h 204277"/>
              <a:gd name="connsiteX558" fmla="*/ 8194823 w 17101899"/>
              <a:gd name="connsiteY558" fmla="*/ 177045 h 204277"/>
              <a:gd name="connsiteX559" fmla="*/ 8204241 w 17101899"/>
              <a:gd name="connsiteY559" fmla="*/ 167628 h 204277"/>
              <a:gd name="connsiteX560" fmla="*/ 8204241 w 17101899"/>
              <a:gd name="connsiteY560" fmla="*/ 36650 h 204277"/>
              <a:gd name="connsiteX561" fmla="*/ 8194823 w 17101899"/>
              <a:gd name="connsiteY561" fmla="*/ 27233 h 204277"/>
              <a:gd name="connsiteX562" fmla="*/ 8031490 w 17101899"/>
              <a:gd name="connsiteY562" fmla="*/ 27233 h 204277"/>
              <a:gd name="connsiteX563" fmla="*/ 8022073 w 17101899"/>
              <a:gd name="connsiteY563" fmla="*/ 36650 h 204277"/>
              <a:gd name="connsiteX564" fmla="*/ 8022073 w 17101899"/>
              <a:gd name="connsiteY564" fmla="*/ 167628 h 204277"/>
              <a:gd name="connsiteX565" fmla="*/ 8031490 w 17101899"/>
              <a:gd name="connsiteY565" fmla="*/ 177045 h 204277"/>
              <a:gd name="connsiteX566" fmla="*/ 8069157 w 17101899"/>
              <a:gd name="connsiteY566" fmla="*/ 177045 h 204277"/>
              <a:gd name="connsiteX567" fmla="*/ 8078574 w 17101899"/>
              <a:gd name="connsiteY567" fmla="*/ 167628 h 204277"/>
              <a:gd name="connsiteX568" fmla="*/ 8078574 w 17101899"/>
              <a:gd name="connsiteY568" fmla="*/ 36650 h 204277"/>
              <a:gd name="connsiteX569" fmla="*/ 8069157 w 17101899"/>
              <a:gd name="connsiteY569" fmla="*/ 27233 h 204277"/>
              <a:gd name="connsiteX570" fmla="*/ 7905823 w 17101899"/>
              <a:gd name="connsiteY570" fmla="*/ 27233 h 204277"/>
              <a:gd name="connsiteX571" fmla="*/ 7896407 w 17101899"/>
              <a:gd name="connsiteY571" fmla="*/ 36650 h 204277"/>
              <a:gd name="connsiteX572" fmla="*/ 7896407 w 17101899"/>
              <a:gd name="connsiteY572" fmla="*/ 167628 h 204277"/>
              <a:gd name="connsiteX573" fmla="*/ 7905823 w 17101899"/>
              <a:gd name="connsiteY573" fmla="*/ 177045 h 204277"/>
              <a:gd name="connsiteX574" fmla="*/ 7943490 w 17101899"/>
              <a:gd name="connsiteY574" fmla="*/ 177045 h 204277"/>
              <a:gd name="connsiteX575" fmla="*/ 7952907 w 17101899"/>
              <a:gd name="connsiteY575" fmla="*/ 167628 h 204277"/>
              <a:gd name="connsiteX576" fmla="*/ 7952907 w 17101899"/>
              <a:gd name="connsiteY576" fmla="*/ 36650 h 204277"/>
              <a:gd name="connsiteX577" fmla="*/ 7943490 w 17101899"/>
              <a:gd name="connsiteY577" fmla="*/ 27233 h 204277"/>
              <a:gd name="connsiteX578" fmla="*/ 7780157 w 17101899"/>
              <a:gd name="connsiteY578" fmla="*/ 27233 h 204277"/>
              <a:gd name="connsiteX579" fmla="*/ 7770739 w 17101899"/>
              <a:gd name="connsiteY579" fmla="*/ 36650 h 204277"/>
              <a:gd name="connsiteX580" fmla="*/ 7770739 w 17101899"/>
              <a:gd name="connsiteY580" fmla="*/ 167628 h 204277"/>
              <a:gd name="connsiteX581" fmla="*/ 7780157 w 17101899"/>
              <a:gd name="connsiteY581" fmla="*/ 177045 h 204277"/>
              <a:gd name="connsiteX582" fmla="*/ 7817823 w 17101899"/>
              <a:gd name="connsiteY582" fmla="*/ 177045 h 204277"/>
              <a:gd name="connsiteX583" fmla="*/ 7827241 w 17101899"/>
              <a:gd name="connsiteY583" fmla="*/ 167628 h 204277"/>
              <a:gd name="connsiteX584" fmla="*/ 7827241 w 17101899"/>
              <a:gd name="connsiteY584" fmla="*/ 36650 h 204277"/>
              <a:gd name="connsiteX585" fmla="*/ 7817823 w 17101899"/>
              <a:gd name="connsiteY585" fmla="*/ 27233 h 204277"/>
              <a:gd name="connsiteX586" fmla="*/ 7654490 w 17101899"/>
              <a:gd name="connsiteY586" fmla="*/ 27233 h 204277"/>
              <a:gd name="connsiteX587" fmla="*/ 7645073 w 17101899"/>
              <a:gd name="connsiteY587" fmla="*/ 36650 h 204277"/>
              <a:gd name="connsiteX588" fmla="*/ 7645073 w 17101899"/>
              <a:gd name="connsiteY588" fmla="*/ 167628 h 204277"/>
              <a:gd name="connsiteX589" fmla="*/ 7654490 w 17101899"/>
              <a:gd name="connsiteY589" fmla="*/ 177045 h 204277"/>
              <a:gd name="connsiteX590" fmla="*/ 7692157 w 17101899"/>
              <a:gd name="connsiteY590" fmla="*/ 177045 h 204277"/>
              <a:gd name="connsiteX591" fmla="*/ 7701574 w 17101899"/>
              <a:gd name="connsiteY591" fmla="*/ 167628 h 204277"/>
              <a:gd name="connsiteX592" fmla="*/ 7701574 w 17101899"/>
              <a:gd name="connsiteY592" fmla="*/ 36650 h 204277"/>
              <a:gd name="connsiteX593" fmla="*/ 7692157 w 17101899"/>
              <a:gd name="connsiteY593" fmla="*/ 27233 h 204277"/>
              <a:gd name="connsiteX594" fmla="*/ 7528823 w 17101899"/>
              <a:gd name="connsiteY594" fmla="*/ 27233 h 204277"/>
              <a:gd name="connsiteX595" fmla="*/ 7519406 w 17101899"/>
              <a:gd name="connsiteY595" fmla="*/ 36650 h 204277"/>
              <a:gd name="connsiteX596" fmla="*/ 7519406 w 17101899"/>
              <a:gd name="connsiteY596" fmla="*/ 167628 h 204277"/>
              <a:gd name="connsiteX597" fmla="*/ 7528823 w 17101899"/>
              <a:gd name="connsiteY597" fmla="*/ 177045 h 204277"/>
              <a:gd name="connsiteX598" fmla="*/ 7566490 w 17101899"/>
              <a:gd name="connsiteY598" fmla="*/ 177045 h 204277"/>
              <a:gd name="connsiteX599" fmla="*/ 7575907 w 17101899"/>
              <a:gd name="connsiteY599" fmla="*/ 167628 h 204277"/>
              <a:gd name="connsiteX600" fmla="*/ 7575907 w 17101899"/>
              <a:gd name="connsiteY600" fmla="*/ 36650 h 204277"/>
              <a:gd name="connsiteX601" fmla="*/ 7566490 w 17101899"/>
              <a:gd name="connsiteY601" fmla="*/ 27233 h 204277"/>
              <a:gd name="connsiteX602" fmla="*/ 7403157 w 17101899"/>
              <a:gd name="connsiteY602" fmla="*/ 27233 h 204277"/>
              <a:gd name="connsiteX603" fmla="*/ 7393740 w 17101899"/>
              <a:gd name="connsiteY603" fmla="*/ 36650 h 204277"/>
              <a:gd name="connsiteX604" fmla="*/ 7393740 w 17101899"/>
              <a:gd name="connsiteY604" fmla="*/ 167628 h 204277"/>
              <a:gd name="connsiteX605" fmla="*/ 7403157 w 17101899"/>
              <a:gd name="connsiteY605" fmla="*/ 177045 h 204277"/>
              <a:gd name="connsiteX606" fmla="*/ 7440823 w 17101899"/>
              <a:gd name="connsiteY606" fmla="*/ 177045 h 204277"/>
              <a:gd name="connsiteX607" fmla="*/ 7450240 w 17101899"/>
              <a:gd name="connsiteY607" fmla="*/ 167628 h 204277"/>
              <a:gd name="connsiteX608" fmla="*/ 7450240 w 17101899"/>
              <a:gd name="connsiteY608" fmla="*/ 36650 h 204277"/>
              <a:gd name="connsiteX609" fmla="*/ 7440823 w 17101899"/>
              <a:gd name="connsiteY609" fmla="*/ 27233 h 204277"/>
              <a:gd name="connsiteX610" fmla="*/ 7277490 w 17101899"/>
              <a:gd name="connsiteY610" fmla="*/ 27233 h 204277"/>
              <a:gd name="connsiteX611" fmla="*/ 7268073 w 17101899"/>
              <a:gd name="connsiteY611" fmla="*/ 36650 h 204277"/>
              <a:gd name="connsiteX612" fmla="*/ 7268073 w 17101899"/>
              <a:gd name="connsiteY612" fmla="*/ 167628 h 204277"/>
              <a:gd name="connsiteX613" fmla="*/ 7277490 w 17101899"/>
              <a:gd name="connsiteY613" fmla="*/ 177045 h 204277"/>
              <a:gd name="connsiteX614" fmla="*/ 7315156 w 17101899"/>
              <a:gd name="connsiteY614" fmla="*/ 177045 h 204277"/>
              <a:gd name="connsiteX615" fmla="*/ 7324573 w 17101899"/>
              <a:gd name="connsiteY615" fmla="*/ 167628 h 204277"/>
              <a:gd name="connsiteX616" fmla="*/ 7324573 w 17101899"/>
              <a:gd name="connsiteY616" fmla="*/ 36650 h 204277"/>
              <a:gd name="connsiteX617" fmla="*/ 7315156 w 17101899"/>
              <a:gd name="connsiteY617" fmla="*/ 27233 h 204277"/>
              <a:gd name="connsiteX618" fmla="*/ 7151823 w 17101899"/>
              <a:gd name="connsiteY618" fmla="*/ 27233 h 204277"/>
              <a:gd name="connsiteX619" fmla="*/ 7142406 w 17101899"/>
              <a:gd name="connsiteY619" fmla="*/ 36650 h 204277"/>
              <a:gd name="connsiteX620" fmla="*/ 7142406 w 17101899"/>
              <a:gd name="connsiteY620" fmla="*/ 167628 h 204277"/>
              <a:gd name="connsiteX621" fmla="*/ 7151823 w 17101899"/>
              <a:gd name="connsiteY621" fmla="*/ 177045 h 204277"/>
              <a:gd name="connsiteX622" fmla="*/ 7189490 w 17101899"/>
              <a:gd name="connsiteY622" fmla="*/ 177045 h 204277"/>
              <a:gd name="connsiteX623" fmla="*/ 7198907 w 17101899"/>
              <a:gd name="connsiteY623" fmla="*/ 167628 h 204277"/>
              <a:gd name="connsiteX624" fmla="*/ 7198907 w 17101899"/>
              <a:gd name="connsiteY624" fmla="*/ 36650 h 204277"/>
              <a:gd name="connsiteX625" fmla="*/ 7189490 w 17101899"/>
              <a:gd name="connsiteY625" fmla="*/ 27233 h 204277"/>
              <a:gd name="connsiteX626" fmla="*/ 7026156 w 17101899"/>
              <a:gd name="connsiteY626" fmla="*/ 27233 h 204277"/>
              <a:gd name="connsiteX627" fmla="*/ 7016739 w 17101899"/>
              <a:gd name="connsiteY627" fmla="*/ 36650 h 204277"/>
              <a:gd name="connsiteX628" fmla="*/ 7016739 w 17101899"/>
              <a:gd name="connsiteY628" fmla="*/ 167628 h 204277"/>
              <a:gd name="connsiteX629" fmla="*/ 7026156 w 17101899"/>
              <a:gd name="connsiteY629" fmla="*/ 177045 h 204277"/>
              <a:gd name="connsiteX630" fmla="*/ 7063823 w 17101899"/>
              <a:gd name="connsiteY630" fmla="*/ 177045 h 204277"/>
              <a:gd name="connsiteX631" fmla="*/ 7073240 w 17101899"/>
              <a:gd name="connsiteY631" fmla="*/ 167628 h 204277"/>
              <a:gd name="connsiteX632" fmla="*/ 7073240 w 17101899"/>
              <a:gd name="connsiteY632" fmla="*/ 36650 h 204277"/>
              <a:gd name="connsiteX633" fmla="*/ 7063823 w 17101899"/>
              <a:gd name="connsiteY633" fmla="*/ 27233 h 204277"/>
              <a:gd name="connsiteX634" fmla="*/ 6900489 w 17101899"/>
              <a:gd name="connsiteY634" fmla="*/ 27233 h 204277"/>
              <a:gd name="connsiteX635" fmla="*/ 6891073 w 17101899"/>
              <a:gd name="connsiteY635" fmla="*/ 36650 h 204277"/>
              <a:gd name="connsiteX636" fmla="*/ 6891073 w 17101899"/>
              <a:gd name="connsiteY636" fmla="*/ 167628 h 204277"/>
              <a:gd name="connsiteX637" fmla="*/ 6900489 w 17101899"/>
              <a:gd name="connsiteY637" fmla="*/ 177045 h 204277"/>
              <a:gd name="connsiteX638" fmla="*/ 6938157 w 17101899"/>
              <a:gd name="connsiteY638" fmla="*/ 177045 h 204277"/>
              <a:gd name="connsiteX639" fmla="*/ 6947574 w 17101899"/>
              <a:gd name="connsiteY639" fmla="*/ 167628 h 204277"/>
              <a:gd name="connsiteX640" fmla="*/ 6947574 w 17101899"/>
              <a:gd name="connsiteY640" fmla="*/ 36650 h 204277"/>
              <a:gd name="connsiteX641" fmla="*/ 6938157 w 17101899"/>
              <a:gd name="connsiteY641" fmla="*/ 27233 h 204277"/>
              <a:gd name="connsiteX642" fmla="*/ 6774823 w 17101899"/>
              <a:gd name="connsiteY642" fmla="*/ 27233 h 204277"/>
              <a:gd name="connsiteX643" fmla="*/ 6765406 w 17101899"/>
              <a:gd name="connsiteY643" fmla="*/ 36650 h 204277"/>
              <a:gd name="connsiteX644" fmla="*/ 6765406 w 17101899"/>
              <a:gd name="connsiteY644" fmla="*/ 167628 h 204277"/>
              <a:gd name="connsiteX645" fmla="*/ 6774823 w 17101899"/>
              <a:gd name="connsiteY645" fmla="*/ 177045 h 204277"/>
              <a:gd name="connsiteX646" fmla="*/ 6812489 w 17101899"/>
              <a:gd name="connsiteY646" fmla="*/ 177045 h 204277"/>
              <a:gd name="connsiteX647" fmla="*/ 6821906 w 17101899"/>
              <a:gd name="connsiteY647" fmla="*/ 167628 h 204277"/>
              <a:gd name="connsiteX648" fmla="*/ 6821906 w 17101899"/>
              <a:gd name="connsiteY648" fmla="*/ 36650 h 204277"/>
              <a:gd name="connsiteX649" fmla="*/ 6812489 w 17101899"/>
              <a:gd name="connsiteY649" fmla="*/ 27233 h 204277"/>
              <a:gd name="connsiteX650" fmla="*/ 6649156 w 17101899"/>
              <a:gd name="connsiteY650" fmla="*/ 27233 h 204277"/>
              <a:gd name="connsiteX651" fmla="*/ 6639739 w 17101899"/>
              <a:gd name="connsiteY651" fmla="*/ 36650 h 204277"/>
              <a:gd name="connsiteX652" fmla="*/ 6639739 w 17101899"/>
              <a:gd name="connsiteY652" fmla="*/ 167628 h 204277"/>
              <a:gd name="connsiteX653" fmla="*/ 6649156 w 17101899"/>
              <a:gd name="connsiteY653" fmla="*/ 177045 h 204277"/>
              <a:gd name="connsiteX654" fmla="*/ 6686823 w 17101899"/>
              <a:gd name="connsiteY654" fmla="*/ 177045 h 204277"/>
              <a:gd name="connsiteX655" fmla="*/ 6696240 w 17101899"/>
              <a:gd name="connsiteY655" fmla="*/ 167628 h 204277"/>
              <a:gd name="connsiteX656" fmla="*/ 6696240 w 17101899"/>
              <a:gd name="connsiteY656" fmla="*/ 36650 h 204277"/>
              <a:gd name="connsiteX657" fmla="*/ 6686823 w 17101899"/>
              <a:gd name="connsiteY657" fmla="*/ 27233 h 204277"/>
              <a:gd name="connsiteX658" fmla="*/ 6523489 w 17101899"/>
              <a:gd name="connsiteY658" fmla="*/ 27233 h 204277"/>
              <a:gd name="connsiteX659" fmla="*/ 6514072 w 17101899"/>
              <a:gd name="connsiteY659" fmla="*/ 36650 h 204277"/>
              <a:gd name="connsiteX660" fmla="*/ 6514072 w 17101899"/>
              <a:gd name="connsiteY660" fmla="*/ 167628 h 204277"/>
              <a:gd name="connsiteX661" fmla="*/ 6523489 w 17101899"/>
              <a:gd name="connsiteY661" fmla="*/ 177045 h 204277"/>
              <a:gd name="connsiteX662" fmla="*/ 6561156 w 17101899"/>
              <a:gd name="connsiteY662" fmla="*/ 177045 h 204277"/>
              <a:gd name="connsiteX663" fmla="*/ 6570573 w 17101899"/>
              <a:gd name="connsiteY663" fmla="*/ 167628 h 204277"/>
              <a:gd name="connsiteX664" fmla="*/ 6570573 w 17101899"/>
              <a:gd name="connsiteY664" fmla="*/ 36650 h 204277"/>
              <a:gd name="connsiteX665" fmla="*/ 6561156 w 17101899"/>
              <a:gd name="connsiteY665" fmla="*/ 27233 h 204277"/>
              <a:gd name="connsiteX666" fmla="*/ 6397822 w 17101899"/>
              <a:gd name="connsiteY666" fmla="*/ 27233 h 204277"/>
              <a:gd name="connsiteX667" fmla="*/ 6388406 w 17101899"/>
              <a:gd name="connsiteY667" fmla="*/ 36650 h 204277"/>
              <a:gd name="connsiteX668" fmla="*/ 6388406 w 17101899"/>
              <a:gd name="connsiteY668" fmla="*/ 167628 h 204277"/>
              <a:gd name="connsiteX669" fmla="*/ 6397822 w 17101899"/>
              <a:gd name="connsiteY669" fmla="*/ 177045 h 204277"/>
              <a:gd name="connsiteX670" fmla="*/ 6435490 w 17101899"/>
              <a:gd name="connsiteY670" fmla="*/ 177045 h 204277"/>
              <a:gd name="connsiteX671" fmla="*/ 6444907 w 17101899"/>
              <a:gd name="connsiteY671" fmla="*/ 167628 h 204277"/>
              <a:gd name="connsiteX672" fmla="*/ 6444907 w 17101899"/>
              <a:gd name="connsiteY672" fmla="*/ 36650 h 204277"/>
              <a:gd name="connsiteX673" fmla="*/ 6435490 w 17101899"/>
              <a:gd name="connsiteY673" fmla="*/ 27233 h 204277"/>
              <a:gd name="connsiteX674" fmla="*/ 6272156 w 17101899"/>
              <a:gd name="connsiteY674" fmla="*/ 27233 h 204277"/>
              <a:gd name="connsiteX675" fmla="*/ 6262739 w 17101899"/>
              <a:gd name="connsiteY675" fmla="*/ 36650 h 204277"/>
              <a:gd name="connsiteX676" fmla="*/ 6262739 w 17101899"/>
              <a:gd name="connsiteY676" fmla="*/ 167628 h 204277"/>
              <a:gd name="connsiteX677" fmla="*/ 6272156 w 17101899"/>
              <a:gd name="connsiteY677" fmla="*/ 177045 h 204277"/>
              <a:gd name="connsiteX678" fmla="*/ 6309823 w 17101899"/>
              <a:gd name="connsiteY678" fmla="*/ 177045 h 204277"/>
              <a:gd name="connsiteX679" fmla="*/ 6319240 w 17101899"/>
              <a:gd name="connsiteY679" fmla="*/ 167628 h 204277"/>
              <a:gd name="connsiteX680" fmla="*/ 6319240 w 17101899"/>
              <a:gd name="connsiteY680" fmla="*/ 36650 h 204277"/>
              <a:gd name="connsiteX681" fmla="*/ 6309823 w 17101899"/>
              <a:gd name="connsiteY681" fmla="*/ 27233 h 204277"/>
              <a:gd name="connsiteX682" fmla="*/ 6146489 w 17101899"/>
              <a:gd name="connsiteY682" fmla="*/ 27233 h 204277"/>
              <a:gd name="connsiteX683" fmla="*/ 6137073 w 17101899"/>
              <a:gd name="connsiteY683" fmla="*/ 36650 h 204277"/>
              <a:gd name="connsiteX684" fmla="*/ 6137073 w 17101899"/>
              <a:gd name="connsiteY684" fmla="*/ 167628 h 204277"/>
              <a:gd name="connsiteX685" fmla="*/ 6146489 w 17101899"/>
              <a:gd name="connsiteY685" fmla="*/ 177045 h 204277"/>
              <a:gd name="connsiteX686" fmla="*/ 6184156 w 17101899"/>
              <a:gd name="connsiteY686" fmla="*/ 177045 h 204277"/>
              <a:gd name="connsiteX687" fmla="*/ 6193573 w 17101899"/>
              <a:gd name="connsiteY687" fmla="*/ 167628 h 204277"/>
              <a:gd name="connsiteX688" fmla="*/ 6193573 w 17101899"/>
              <a:gd name="connsiteY688" fmla="*/ 36650 h 204277"/>
              <a:gd name="connsiteX689" fmla="*/ 6184156 w 17101899"/>
              <a:gd name="connsiteY689" fmla="*/ 27233 h 204277"/>
              <a:gd name="connsiteX690" fmla="*/ 6020822 w 17101899"/>
              <a:gd name="connsiteY690" fmla="*/ 27233 h 204277"/>
              <a:gd name="connsiteX691" fmla="*/ 6011406 w 17101899"/>
              <a:gd name="connsiteY691" fmla="*/ 36650 h 204277"/>
              <a:gd name="connsiteX692" fmla="*/ 6011406 w 17101899"/>
              <a:gd name="connsiteY692" fmla="*/ 167628 h 204277"/>
              <a:gd name="connsiteX693" fmla="*/ 6020822 w 17101899"/>
              <a:gd name="connsiteY693" fmla="*/ 177045 h 204277"/>
              <a:gd name="connsiteX694" fmla="*/ 6058490 w 17101899"/>
              <a:gd name="connsiteY694" fmla="*/ 177045 h 204277"/>
              <a:gd name="connsiteX695" fmla="*/ 6067906 w 17101899"/>
              <a:gd name="connsiteY695" fmla="*/ 167628 h 204277"/>
              <a:gd name="connsiteX696" fmla="*/ 6067906 w 17101899"/>
              <a:gd name="connsiteY696" fmla="*/ 36650 h 204277"/>
              <a:gd name="connsiteX697" fmla="*/ 6058490 w 17101899"/>
              <a:gd name="connsiteY697" fmla="*/ 27233 h 204277"/>
              <a:gd name="connsiteX698" fmla="*/ 5895156 w 17101899"/>
              <a:gd name="connsiteY698" fmla="*/ 27233 h 204277"/>
              <a:gd name="connsiteX699" fmla="*/ 5885740 w 17101899"/>
              <a:gd name="connsiteY699" fmla="*/ 36650 h 204277"/>
              <a:gd name="connsiteX700" fmla="*/ 5885740 w 17101899"/>
              <a:gd name="connsiteY700" fmla="*/ 167628 h 204277"/>
              <a:gd name="connsiteX701" fmla="*/ 5895156 w 17101899"/>
              <a:gd name="connsiteY701" fmla="*/ 177045 h 204277"/>
              <a:gd name="connsiteX702" fmla="*/ 5932823 w 17101899"/>
              <a:gd name="connsiteY702" fmla="*/ 177045 h 204277"/>
              <a:gd name="connsiteX703" fmla="*/ 5942240 w 17101899"/>
              <a:gd name="connsiteY703" fmla="*/ 167628 h 204277"/>
              <a:gd name="connsiteX704" fmla="*/ 5942240 w 17101899"/>
              <a:gd name="connsiteY704" fmla="*/ 36650 h 204277"/>
              <a:gd name="connsiteX705" fmla="*/ 5932823 w 17101899"/>
              <a:gd name="connsiteY705" fmla="*/ 27233 h 204277"/>
              <a:gd name="connsiteX706" fmla="*/ 5769490 w 17101899"/>
              <a:gd name="connsiteY706" fmla="*/ 27233 h 204277"/>
              <a:gd name="connsiteX707" fmla="*/ 5760073 w 17101899"/>
              <a:gd name="connsiteY707" fmla="*/ 36650 h 204277"/>
              <a:gd name="connsiteX708" fmla="*/ 5760073 w 17101899"/>
              <a:gd name="connsiteY708" fmla="*/ 167628 h 204277"/>
              <a:gd name="connsiteX709" fmla="*/ 5769490 w 17101899"/>
              <a:gd name="connsiteY709" fmla="*/ 177045 h 204277"/>
              <a:gd name="connsiteX710" fmla="*/ 5807156 w 17101899"/>
              <a:gd name="connsiteY710" fmla="*/ 177045 h 204277"/>
              <a:gd name="connsiteX711" fmla="*/ 5816574 w 17101899"/>
              <a:gd name="connsiteY711" fmla="*/ 167628 h 204277"/>
              <a:gd name="connsiteX712" fmla="*/ 5816574 w 17101899"/>
              <a:gd name="connsiteY712" fmla="*/ 36650 h 204277"/>
              <a:gd name="connsiteX713" fmla="*/ 5807156 w 17101899"/>
              <a:gd name="connsiteY713" fmla="*/ 27233 h 204277"/>
              <a:gd name="connsiteX714" fmla="*/ 5643823 w 17101899"/>
              <a:gd name="connsiteY714" fmla="*/ 27233 h 204277"/>
              <a:gd name="connsiteX715" fmla="*/ 5634406 w 17101899"/>
              <a:gd name="connsiteY715" fmla="*/ 36650 h 204277"/>
              <a:gd name="connsiteX716" fmla="*/ 5634406 w 17101899"/>
              <a:gd name="connsiteY716" fmla="*/ 167628 h 204277"/>
              <a:gd name="connsiteX717" fmla="*/ 5643823 w 17101899"/>
              <a:gd name="connsiteY717" fmla="*/ 177045 h 204277"/>
              <a:gd name="connsiteX718" fmla="*/ 5681489 w 17101899"/>
              <a:gd name="connsiteY718" fmla="*/ 177045 h 204277"/>
              <a:gd name="connsiteX719" fmla="*/ 5690906 w 17101899"/>
              <a:gd name="connsiteY719" fmla="*/ 167628 h 204277"/>
              <a:gd name="connsiteX720" fmla="*/ 5690906 w 17101899"/>
              <a:gd name="connsiteY720" fmla="*/ 36650 h 204277"/>
              <a:gd name="connsiteX721" fmla="*/ 5681489 w 17101899"/>
              <a:gd name="connsiteY721" fmla="*/ 27233 h 204277"/>
              <a:gd name="connsiteX722" fmla="*/ 5518156 w 17101899"/>
              <a:gd name="connsiteY722" fmla="*/ 27233 h 204277"/>
              <a:gd name="connsiteX723" fmla="*/ 5508739 w 17101899"/>
              <a:gd name="connsiteY723" fmla="*/ 36650 h 204277"/>
              <a:gd name="connsiteX724" fmla="*/ 5508739 w 17101899"/>
              <a:gd name="connsiteY724" fmla="*/ 167628 h 204277"/>
              <a:gd name="connsiteX725" fmla="*/ 5518156 w 17101899"/>
              <a:gd name="connsiteY725" fmla="*/ 177045 h 204277"/>
              <a:gd name="connsiteX726" fmla="*/ 5555823 w 17101899"/>
              <a:gd name="connsiteY726" fmla="*/ 177045 h 204277"/>
              <a:gd name="connsiteX727" fmla="*/ 5565240 w 17101899"/>
              <a:gd name="connsiteY727" fmla="*/ 167628 h 204277"/>
              <a:gd name="connsiteX728" fmla="*/ 5565240 w 17101899"/>
              <a:gd name="connsiteY728" fmla="*/ 36650 h 204277"/>
              <a:gd name="connsiteX729" fmla="*/ 5555823 w 17101899"/>
              <a:gd name="connsiteY729" fmla="*/ 27233 h 204277"/>
              <a:gd name="connsiteX730" fmla="*/ 5392489 w 17101899"/>
              <a:gd name="connsiteY730" fmla="*/ 27233 h 204277"/>
              <a:gd name="connsiteX731" fmla="*/ 5383073 w 17101899"/>
              <a:gd name="connsiteY731" fmla="*/ 36650 h 204277"/>
              <a:gd name="connsiteX732" fmla="*/ 5383073 w 17101899"/>
              <a:gd name="connsiteY732" fmla="*/ 167628 h 204277"/>
              <a:gd name="connsiteX733" fmla="*/ 5392489 w 17101899"/>
              <a:gd name="connsiteY733" fmla="*/ 177045 h 204277"/>
              <a:gd name="connsiteX734" fmla="*/ 5430157 w 17101899"/>
              <a:gd name="connsiteY734" fmla="*/ 177045 h 204277"/>
              <a:gd name="connsiteX735" fmla="*/ 5439574 w 17101899"/>
              <a:gd name="connsiteY735" fmla="*/ 167628 h 204277"/>
              <a:gd name="connsiteX736" fmla="*/ 5439574 w 17101899"/>
              <a:gd name="connsiteY736" fmla="*/ 36650 h 204277"/>
              <a:gd name="connsiteX737" fmla="*/ 5430157 w 17101899"/>
              <a:gd name="connsiteY737" fmla="*/ 27233 h 204277"/>
              <a:gd name="connsiteX738" fmla="*/ 5266822 w 17101899"/>
              <a:gd name="connsiteY738" fmla="*/ 27233 h 204277"/>
              <a:gd name="connsiteX739" fmla="*/ 5257407 w 17101899"/>
              <a:gd name="connsiteY739" fmla="*/ 36650 h 204277"/>
              <a:gd name="connsiteX740" fmla="*/ 5257407 w 17101899"/>
              <a:gd name="connsiteY740" fmla="*/ 167628 h 204277"/>
              <a:gd name="connsiteX741" fmla="*/ 5266822 w 17101899"/>
              <a:gd name="connsiteY741" fmla="*/ 177045 h 204277"/>
              <a:gd name="connsiteX742" fmla="*/ 5304490 w 17101899"/>
              <a:gd name="connsiteY742" fmla="*/ 177045 h 204277"/>
              <a:gd name="connsiteX743" fmla="*/ 5313907 w 17101899"/>
              <a:gd name="connsiteY743" fmla="*/ 167628 h 204277"/>
              <a:gd name="connsiteX744" fmla="*/ 5313907 w 17101899"/>
              <a:gd name="connsiteY744" fmla="*/ 36650 h 204277"/>
              <a:gd name="connsiteX745" fmla="*/ 5304490 w 17101899"/>
              <a:gd name="connsiteY745" fmla="*/ 27233 h 204277"/>
              <a:gd name="connsiteX746" fmla="*/ 5141156 w 17101899"/>
              <a:gd name="connsiteY746" fmla="*/ 27233 h 204277"/>
              <a:gd name="connsiteX747" fmla="*/ 5131739 w 17101899"/>
              <a:gd name="connsiteY747" fmla="*/ 36650 h 204277"/>
              <a:gd name="connsiteX748" fmla="*/ 5131739 w 17101899"/>
              <a:gd name="connsiteY748" fmla="*/ 167628 h 204277"/>
              <a:gd name="connsiteX749" fmla="*/ 5141156 w 17101899"/>
              <a:gd name="connsiteY749" fmla="*/ 177045 h 204277"/>
              <a:gd name="connsiteX750" fmla="*/ 5178823 w 17101899"/>
              <a:gd name="connsiteY750" fmla="*/ 177045 h 204277"/>
              <a:gd name="connsiteX751" fmla="*/ 5188240 w 17101899"/>
              <a:gd name="connsiteY751" fmla="*/ 167628 h 204277"/>
              <a:gd name="connsiteX752" fmla="*/ 5188240 w 17101899"/>
              <a:gd name="connsiteY752" fmla="*/ 36650 h 204277"/>
              <a:gd name="connsiteX753" fmla="*/ 5178823 w 17101899"/>
              <a:gd name="connsiteY753" fmla="*/ 27233 h 204277"/>
              <a:gd name="connsiteX754" fmla="*/ 5015490 w 17101899"/>
              <a:gd name="connsiteY754" fmla="*/ 27233 h 204277"/>
              <a:gd name="connsiteX755" fmla="*/ 5006072 w 17101899"/>
              <a:gd name="connsiteY755" fmla="*/ 36650 h 204277"/>
              <a:gd name="connsiteX756" fmla="*/ 5006072 w 17101899"/>
              <a:gd name="connsiteY756" fmla="*/ 167628 h 204277"/>
              <a:gd name="connsiteX757" fmla="*/ 5015490 w 17101899"/>
              <a:gd name="connsiteY757" fmla="*/ 177045 h 204277"/>
              <a:gd name="connsiteX758" fmla="*/ 5053156 w 17101899"/>
              <a:gd name="connsiteY758" fmla="*/ 177045 h 204277"/>
              <a:gd name="connsiteX759" fmla="*/ 5062573 w 17101899"/>
              <a:gd name="connsiteY759" fmla="*/ 167628 h 204277"/>
              <a:gd name="connsiteX760" fmla="*/ 5062573 w 17101899"/>
              <a:gd name="connsiteY760" fmla="*/ 36650 h 204277"/>
              <a:gd name="connsiteX761" fmla="*/ 5053156 w 17101899"/>
              <a:gd name="connsiteY761" fmla="*/ 27233 h 204277"/>
              <a:gd name="connsiteX762" fmla="*/ 4889823 w 17101899"/>
              <a:gd name="connsiteY762" fmla="*/ 27233 h 204277"/>
              <a:gd name="connsiteX763" fmla="*/ 4880406 w 17101899"/>
              <a:gd name="connsiteY763" fmla="*/ 36650 h 204277"/>
              <a:gd name="connsiteX764" fmla="*/ 4880406 w 17101899"/>
              <a:gd name="connsiteY764" fmla="*/ 167628 h 204277"/>
              <a:gd name="connsiteX765" fmla="*/ 4889823 w 17101899"/>
              <a:gd name="connsiteY765" fmla="*/ 177045 h 204277"/>
              <a:gd name="connsiteX766" fmla="*/ 4927490 w 17101899"/>
              <a:gd name="connsiteY766" fmla="*/ 177045 h 204277"/>
              <a:gd name="connsiteX767" fmla="*/ 4936907 w 17101899"/>
              <a:gd name="connsiteY767" fmla="*/ 167628 h 204277"/>
              <a:gd name="connsiteX768" fmla="*/ 4936907 w 17101899"/>
              <a:gd name="connsiteY768" fmla="*/ 36650 h 204277"/>
              <a:gd name="connsiteX769" fmla="*/ 4927490 w 17101899"/>
              <a:gd name="connsiteY769" fmla="*/ 27233 h 204277"/>
              <a:gd name="connsiteX770" fmla="*/ 4764156 w 17101899"/>
              <a:gd name="connsiteY770" fmla="*/ 27233 h 204277"/>
              <a:gd name="connsiteX771" fmla="*/ 4754739 w 17101899"/>
              <a:gd name="connsiteY771" fmla="*/ 36650 h 204277"/>
              <a:gd name="connsiteX772" fmla="*/ 4754739 w 17101899"/>
              <a:gd name="connsiteY772" fmla="*/ 167628 h 204277"/>
              <a:gd name="connsiteX773" fmla="*/ 4764156 w 17101899"/>
              <a:gd name="connsiteY773" fmla="*/ 177045 h 204277"/>
              <a:gd name="connsiteX774" fmla="*/ 4801823 w 17101899"/>
              <a:gd name="connsiteY774" fmla="*/ 177045 h 204277"/>
              <a:gd name="connsiteX775" fmla="*/ 4811240 w 17101899"/>
              <a:gd name="connsiteY775" fmla="*/ 167628 h 204277"/>
              <a:gd name="connsiteX776" fmla="*/ 4811240 w 17101899"/>
              <a:gd name="connsiteY776" fmla="*/ 36650 h 204277"/>
              <a:gd name="connsiteX777" fmla="*/ 4801823 w 17101899"/>
              <a:gd name="connsiteY777" fmla="*/ 27233 h 204277"/>
              <a:gd name="connsiteX778" fmla="*/ 4638490 w 17101899"/>
              <a:gd name="connsiteY778" fmla="*/ 27233 h 204277"/>
              <a:gd name="connsiteX779" fmla="*/ 4629073 w 17101899"/>
              <a:gd name="connsiteY779" fmla="*/ 36650 h 204277"/>
              <a:gd name="connsiteX780" fmla="*/ 4629073 w 17101899"/>
              <a:gd name="connsiteY780" fmla="*/ 167628 h 204277"/>
              <a:gd name="connsiteX781" fmla="*/ 4638490 w 17101899"/>
              <a:gd name="connsiteY781" fmla="*/ 177045 h 204277"/>
              <a:gd name="connsiteX782" fmla="*/ 4676156 w 17101899"/>
              <a:gd name="connsiteY782" fmla="*/ 177045 h 204277"/>
              <a:gd name="connsiteX783" fmla="*/ 4685574 w 17101899"/>
              <a:gd name="connsiteY783" fmla="*/ 167628 h 204277"/>
              <a:gd name="connsiteX784" fmla="*/ 4685574 w 17101899"/>
              <a:gd name="connsiteY784" fmla="*/ 36650 h 204277"/>
              <a:gd name="connsiteX785" fmla="*/ 4676156 w 17101899"/>
              <a:gd name="connsiteY785" fmla="*/ 27233 h 204277"/>
              <a:gd name="connsiteX786" fmla="*/ 4512823 w 17101899"/>
              <a:gd name="connsiteY786" fmla="*/ 27233 h 204277"/>
              <a:gd name="connsiteX787" fmla="*/ 4503407 w 17101899"/>
              <a:gd name="connsiteY787" fmla="*/ 36650 h 204277"/>
              <a:gd name="connsiteX788" fmla="*/ 4503407 w 17101899"/>
              <a:gd name="connsiteY788" fmla="*/ 167628 h 204277"/>
              <a:gd name="connsiteX789" fmla="*/ 4512823 w 17101899"/>
              <a:gd name="connsiteY789" fmla="*/ 177045 h 204277"/>
              <a:gd name="connsiteX790" fmla="*/ 4550490 w 17101899"/>
              <a:gd name="connsiteY790" fmla="*/ 177045 h 204277"/>
              <a:gd name="connsiteX791" fmla="*/ 4559907 w 17101899"/>
              <a:gd name="connsiteY791" fmla="*/ 167628 h 204277"/>
              <a:gd name="connsiteX792" fmla="*/ 4559907 w 17101899"/>
              <a:gd name="connsiteY792" fmla="*/ 36650 h 204277"/>
              <a:gd name="connsiteX793" fmla="*/ 4550490 w 17101899"/>
              <a:gd name="connsiteY793" fmla="*/ 27233 h 204277"/>
              <a:gd name="connsiteX794" fmla="*/ 4387157 w 17101899"/>
              <a:gd name="connsiteY794" fmla="*/ 27233 h 204277"/>
              <a:gd name="connsiteX795" fmla="*/ 4377740 w 17101899"/>
              <a:gd name="connsiteY795" fmla="*/ 36650 h 204277"/>
              <a:gd name="connsiteX796" fmla="*/ 4377740 w 17101899"/>
              <a:gd name="connsiteY796" fmla="*/ 167628 h 204277"/>
              <a:gd name="connsiteX797" fmla="*/ 4387157 w 17101899"/>
              <a:gd name="connsiteY797" fmla="*/ 177045 h 204277"/>
              <a:gd name="connsiteX798" fmla="*/ 4424823 w 17101899"/>
              <a:gd name="connsiteY798" fmla="*/ 177045 h 204277"/>
              <a:gd name="connsiteX799" fmla="*/ 4434240 w 17101899"/>
              <a:gd name="connsiteY799" fmla="*/ 167628 h 204277"/>
              <a:gd name="connsiteX800" fmla="*/ 4434240 w 17101899"/>
              <a:gd name="connsiteY800" fmla="*/ 36650 h 204277"/>
              <a:gd name="connsiteX801" fmla="*/ 4424823 w 17101899"/>
              <a:gd name="connsiteY801" fmla="*/ 27233 h 204277"/>
              <a:gd name="connsiteX802" fmla="*/ 4132547 w 17101899"/>
              <a:gd name="connsiteY802" fmla="*/ 27233 h 204277"/>
              <a:gd name="connsiteX803" fmla="*/ 4123130 w 17101899"/>
              <a:gd name="connsiteY803" fmla="*/ 36650 h 204277"/>
              <a:gd name="connsiteX804" fmla="*/ 4123130 w 17101899"/>
              <a:gd name="connsiteY804" fmla="*/ 167628 h 204277"/>
              <a:gd name="connsiteX805" fmla="*/ 4132547 w 17101899"/>
              <a:gd name="connsiteY805" fmla="*/ 177045 h 204277"/>
              <a:gd name="connsiteX806" fmla="*/ 4170214 w 17101899"/>
              <a:gd name="connsiteY806" fmla="*/ 177045 h 204277"/>
              <a:gd name="connsiteX807" fmla="*/ 4179631 w 17101899"/>
              <a:gd name="connsiteY807" fmla="*/ 167628 h 204277"/>
              <a:gd name="connsiteX808" fmla="*/ 4179631 w 17101899"/>
              <a:gd name="connsiteY808" fmla="*/ 36650 h 204277"/>
              <a:gd name="connsiteX809" fmla="*/ 4170214 w 17101899"/>
              <a:gd name="connsiteY809" fmla="*/ 27233 h 204277"/>
              <a:gd name="connsiteX810" fmla="*/ 4006880 w 17101899"/>
              <a:gd name="connsiteY810" fmla="*/ 27233 h 204277"/>
              <a:gd name="connsiteX811" fmla="*/ 3997464 w 17101899"/>
              <a:gd name="connsiteY811" fmla="*/ 36650 h 204277"/>
              <a:gd name="connsiteX812" fmla="*/ 3997464 w 17101899"/>
              <a:gd name="connsiteY812" fmla="*/ 167628 h 204277"/>
              <a:gd name="connsiteX813" fmla="*/ 4006880 w 17101899"/>
              <a:gd name="connsiteY813" fmla="*/ 177045 h 204277"/>
              <a:gd name="connsiteX814" fmla="*/ 4044548 w 17101899"/>
              <a:gd name="connsiteY814" fmla="*/ 177045 h 204277"/>
              <a:gd name="connsiteX815" fmla="*/ 4053965 w 17101899"/>
              <a:gd name="connsiteY815" fmla="*/ 167628 h 204277"/>
              <a:gd name="connsiteX816" fmla="*/ 4053965 w 17101899"/>
              <a:gd name="connsiteY816" fmla="*/ 36650 h 204277"/>
              <a:gd name="connsiteX817" fmla="*/ 4044548 w 17101899"/>
              <a:gd name="connsiteY817" fmla="*/ 27233 h 204277"/>
              <a:gd name="connsiteX818" fmla="*/ 3881214 w 17101899"/>
              <a:gd name="connsiteY818" fmla="*/ 27233 h 204277"/>
              <a:gd name="connsiteX819" fmla="*/ 3871797 w 17101899"/>
              <a:gd name="connsiteY819" fmla="*/ 36650 h 204277"/>
              <a:gd name="connsiteX820" fmla="*/ 3871797 w 17101899"/>
              <a:gd name="connsiteY820" fmla="*/ 167628 h 204277"/>
              <a:gd name="connsiteX821" fmla="*/ 3881214 w 17101899"/>
              <a:gd name="connsiteY821" fmla="*/ 177045 h 204277"/>
              <a:gd name="connsiteX822" fmla="*/ 3918881 w 17101899"/>
              <a:gd name="connsiteY822" fmla="*/ 177045 h 204277"/>
              <a:gd name="connsiteX823" fmla="*/ 3928298 w 17101899"/>
              <a:gd name="connsiteY823" fmla="*/ 167628 h 204277"/>
              <a:gd name="connsiteX824" fmla="*/ 3928298 w 17101899"/>
              <a:gd name="connsiteY824" fmla="*/ 36650 h 204277"/>
              <a:gd name="connsiteX825" fmla="*/ 3918881 w 17101899"/>
              <a:gd name="connsiteY825" fmla="*/ 27233 h 204277"/>
              <a:gd name="connsiteX826" fmla="*/ 3755547 w 17101899"/>
              <a:gd name="connsiteY826" fmla="*/ 27233 h 204277"/>
              <a:gd name="connsiteX827" fmla="*/ 3746130 w 17101899"/>
              <a:gd name="connsiteY827" fmla="*/ 36650 h 204277"/>
              <a:gd name="connsiteX828" fmla="*/ 3746130 w 17101899"/>
              <a:gd name="connsiteY828" fmla="*/ 167628 h 204277"/>
              <a:gd name="connsiteX829" fmla="*/ 3755547 w 17101899"/>
              <a:gd name="connsiteY829" fmla="*/ 177045 h 204277"/>
              <a:gd name="connsiteX830" fmla="*/ 3793214 w 17101899"/>
              <a:gd name="connsiteY830" fmla="*/ 177045 h 204277"/>
              <a:gd name="connsiteX831" fmla="*/ 3802631 w 17101899"/>
              <a:gd name="connsiteY831" fmla="*/ 167628 h 204277"/>
              <a:gd name="connsiteX832" fmla="*/ 3802631 w 17101899"/>
              <a:gd name="connsiteY832" fmla="*/ 36650 h 204277"/>
              <a:gd name="connsiteX833" fmla="*/ 3793214 w 17101899"/>
              <a:gd name="connsiteY833" fmla="*/ 27233 h 204277"/>
              <a:gd name="connsiteX834" fmla="*/ 3629880 w 17101899"/>
              <a:gd name="connsiteY834" fmla="*/ 27233 h 204277"/>
              <a:gd name="connsiteX835" fmla="*/ 3620463 w 17101899"/>
              <a:gd name="connsiteY835" fmla="*/ 36650 h 204277"/>
              <a:gd name="connsiteX836" fmla="*/ 3620463 w 17101899"/>
              <a:gd name="connsiteY836" fmla="*/ 167628 h 204277"/>
              <a:gd name="connsiteX837" fmla="*/ 3629880 w 17101899"/>
              <a:gd name="connsiteY837" fmla="*/ 177045 h 204277"/>
              <a:gd name="connsiteX838" fmla="*/ 3667547 w 17101899"/>
              <a:gd name="connsiteY838" fmla="*/ 177045 h 204277"/>
              <a:gd name="connsiteX839" fmla="*/ 3676964 w 17101899"/>
              <a:gd name="connsiteY839" fmla="*/ 167628 h 204277"/>
              <a:gd name="connsiteX840" fmla="*/ 3676964 w 17101899"/>
              <a:gd name="connsiteY840" fmla="*/ 36650 h 204277"/>
              <a:gd name="connsiteX841" fmla="*/ 3667547 w 17101899"/>
              <a:gd name="connsiteY841" fmla="*/ 27233 h 204277"/>
              <a:gd name="connsiteX842" fmla="*/ 3504214 w 17101899"/>
              <a:gd name="connsiteY842" fmla="*/ 27233 h 204277"/>
              <a:gd name="connsiteX843" fmla="*/ 3494797 w 17101899"/>
              <a:gd name="connsiteY843" fmla="*/ 36650 h 204277"/>
              <a:gd name="connsiteX844" fmla="*/ 3494797 w 17101899"/>
              <a:gd name="connsiteY844" fmla="*/ 167628 h 204277"/>
              <a:gd name="connsiteX845" fmla="*/ 3504214 w 17101899"/>
              <a:gd name="connsiteY845" fmla="*/ 177045 h 204277"/>
              <a:gd name="connsiteX846" fmla="*/ 3541881 w 17101899"/>
              <a:gd name="connsiteY846" fmla="*/ 177045 h 204277"/>
              <a:gd name="connsiteX847" fmla="*/ 3551298 w 17101899"/>
              <a:gd name="connsiteY847" fmla="*/ 167628 h 204277"/>
              <a:gd name="connsiteX848" fmla="*/ 3551298 w 17101899"/>
              <a:gd name="connsiteY848" fmla="*/ 36650 h 204277"/>
              <a:gd name="connsiteX849" fmla="*/ 3541881 w 17101899"/>
              <a:gd name="connsiteY849" fmla="*/ 27233 h 204277"/>
              <a:gd name="connsiteX850" fmla="*/ 3378547 w 17101899"/>
              <a:gd name="connsiteY850" fmla="*/ 27233 h 204277"/>
              <a:gd name="connsiteX851" fmla="*/ 3369130 w 17101899"/>
              <a:gd name="connsiteY851" fmla="*/ 36650 h 204277"/>
              <a:gd name="connsiteX852" fmla="*/ 3369130 w 17101899"/>
              <a:gd name="connsiteY852" fmla="*/ 167628 h 204277"/>
              <a:gd name="connsiteX853" fmla="*/ 3378547 w 17101899"/>
              <a:gd name="connsiteY853" fmla="*/ 177045 h 204277"/>
              <a:gd name="connsiteX854" fmla="*/ 3416214 w 17101899"/>
              <a:gd name="connsiteY854" fmla="*/ 177045 h 204277"/>
              <a:gd name="connsiteX855" fmla="*/ 3425631 w 17101899"/>
              <a:gd name="connsiteY855" fmla="*/ 167628 h 204277"/>
              <a:gd name="connsiteX856" fmla="*/ 3425631 w 17101899"/>
              <a:gd name="connsiteY856" fmla="*/ 36650 h 204277"/>
              <a:gd name="connsiteX857" fmla="*/ 3416214 w 17101899"/>
              <a:gd name="connsiteY857" fmla="*/ 27233 h 204277"/>
              <a:gd name="connsiteX858" fmla="*/ 3252880 w 17101899"/>
              <a:gd name="connsiteY858" fmla="*/ 27233 h 204277"/>
              <a:gd name="connsiteX859" fmla="*/ 3243463 w 17101899"/>
              <a:gd name="connsiteY859" fmla="*/ 36650 h 204277"/>
              <a:gd name="connsiteX860" fmla="*/ 3243463 w 17101899"/>
              <a:gd name="connsiteY860" fmla="*/ 167628 h 204277"/>
              <a:gd name="connsiteX861" fmla="*/ 3252880 w 17101899"/>
              <a:gd name="connsiteY861" fmla="*/ 177045 h 204277"/>
              <a:gd name="connsiteX862" fmla="*/ 3290547 w 17101899"/>
              <a:gd name="connsiteY862" fmla="*/ 177045 h 204277"/>
              <a:gd name="connsiteX863" fmla="*/ 3299964 w 17101899"/>
              <a:gd name="connsiteY863" fmla="*/ 167628 h 204277"/>
              <a:gd name="connsiteX864" fmla="*/ 3299964 w 17101899"/>
              <a:gd name="connsiteY864" fmla="*/ 36650 h 204277"/>
              <a:gd name="connsiteX865" fmla="*/ 3290547 w 17101899"/>
              <a:gd name="connsiteY865" fmla="*/ 27233 h 204277"/>
              <a:gd name="connsiteX866" fmla="*/ 3127214 w 17101899"/>
              <a:gd name="connsiteY866" fmla="*/ 27233 h 204277"/>
              <a:gd name="connsiteX867" fmla="*/ 3117797 w 17101899"/>
              <a:gd name="connsiteY867" fmla="*/ 36650 h 204277"/>
              <a:gd name="connsiteX868" fmla="*/ 3117797 w 17101899"/>
              <a:gd name="connsiteY868" fmla="*/ 167628 h 204277"/>
              <a:gd name="connsiteX869" fmla="*/ 3127214 w 17101899"/>
              <a:gd name="connsiteY869" fmla="*/ 177045 h 204277"/>
              <a:gd name="connsiteX870" fmla="*/ 3164881 w 17101899"/>
              <a:gd name="connsiteY870" fmla="*/ 177045 h 204277"/>
              <a:gd name="connsiteX871" fmla="*/ 3174298 w 17101899"/>
              <a:gd name="connsiteY871" fmla="*/ 167628 h 204277"/>
              <a:gd name="connsiteX872" fmla="*/ 3174298 w 17101899"/>
              <a:gd name="connsiteY872" fmla="*/ 36650 h 204277"/>
              <a:gd name="connsiteX873" fmla="*/ 3164881 w 17101899"/>
              <a:gd name="connsiteY873" fmla="*/ 27233 h 204277"/>
              <a:gd name="connsiteX874" fmla="*/ 3001547 w 17101899"/>
              <a:gd name="connsiteY874" fmla="*/ 27233 h 204277"/>
              <a:gd name="connsiteX875" fmla="*/ 2992130 w 17101899"/>
              <a:gd name="connsiteY875" fmla="*/ 36650 h 204277"/>
              <a:gd name="connsiteX876" fmla="*/ 2992130 w 17101899"/>
              <a:gd name="connsiteY876" fmla="*/ 167628 h 204277"/>
              <a:gd name="connsiteX877" fmla="*/ 3001547 w 17101899"/>
              <a:gd name="connsiteY877" fmla="*/ 177045 h 204277"/>
              <a:gd name="connsiteX878" fmla="*/ 3039214 w 17101899"/>
              <a:gd name="connsiteY878" fmla="*/ 177045 h 204277"/>
              <a:gd name="connsiteX879" fmla="*/ 3048631 w 17101899"/>
              <a:gd name="connsiteY879" fmla="*/ 167628 h 204277"/>
              <a:gd name="connsiteX880" fmla="*/ 3048631 w 17101899"/>
              <a:gd name="connsiteY880" fmla="*/ 36650 h 204277"/>
              <a:gd name="connsiteX881" fmla="*/ 3039214 w 17101899"/>
              <a:gd name="connsiteY881" fmla="*/ 27233 h 204277"/>
              <a:gd name="connsiteX882" fmla="*/ 2875880 w 17101899"/>
              <a:gd name="connsiteY882" fmla="*/ 27233 h 204277"/>
              <a:gd name="connsiteX883" fmla="*/ 2866463 w 17101899"/>
              <a:gd name="connsiteY883" fmla="*/ 36650 h 204277"/>
              <a:gd name="connsiteX884" fmla="*/ 2866463 w 17101899"/>
              <a:gd name="connsiteY884" fmla="*/ 167628 h 204277"/>
              <a:gd name="connsiteX885" fmla="*/ 2875880 w 17101899"/>
              <a:gd name="connsiteY885" fmla="*/ 177045 h 204277"/>
              <a:gd name="connsiteX886" fmla="*/ 2913547 w 17101899"/>
              <a:gd name="connsiteY886" fmla="*/ 177045 h 204277"/>
              <a:gd name="connsiteX887" fmla="*/ 2922964 w 17101899"/>
              <a:gd name="connsiteY887" fmla="*/ 167628 h 204277"/>
              <a:gd name="connsiteX888" fmla="*/ 2922964 w 17101899"/>
              <a:gd name="connsiteY888" fmla="*/ 36650 h 204277"/>
              <a:gd name="connsiteX889" fmla="*/ 2913547 w 17101899"/>
              <a:gd name="connsiteY889" fmla="*/ 27233 h 204277"/>
              <a:gd name="connsiteX890" fmla="*/ 2750214 w 17101899"/>
              <a:gd name="connsiteY890" fmla="*/ 27233 h 204277"/>
              <a:gd name="connsiteX891" fmla="*/ 2740797 w 17101899"/>
              <a:gd name="connsiteY891" fmla="*/ 36650 h 204277"/>
              <a:gd name="connsiteX892" fmla="*/ 2740797 w 17101899"/>
              <a:gd name="connsiteY892" fmla="*/ 167628 h 204277"/>
              <a:gd name="connsiteX893" fmla="*/ 2750214 w 17101899"/>
              <a:gd name="connsiteY893" fmla="*/ 177045 h 204277"/>
              <a:gd name="connsiteX894" fmla="*/ 2787880 w 17101899"/>
              <a:gd name="connsiteY894" fmla="*/ 177045 h 204277"/>
              <a:gd name="connsiteX895" fmla="*/ 2797297 w 17101899"/>
              <a:gd name="connsiteY895" fmla="*/ 167628 h 204277"/>
              <a:gd name="connsiteX896" fmla="*/ 2797297 w 17101899"/>
              <a:gd name="connsiteY896" fmla="*/ 36650 h 204277"/>
              <a:gd name="connsiteX897" fmla="*/ 2787880 w 17101899"/>
              <a:gd name="connsiteY897" fmla="*/ 27233 h 204277"/>
              <a:gd name="connsiteX898" fmla="*/ 2624547 w 17101899"/>
              <a:gd name="connsiteY898" fmla="*/ 27233 h 204277"/>
              <a:gd name="connsiteX899" fmla="*/ 2615130 w 17101899"/>
              <a:gd name="connsiteY899" fmla="*/ 36650 h 204277"/>
              <a:gd name="connsiteX900" fmla="*/ 2615130 w 17101899"/>
              <a:gd name="connsiteY900" fmla="*/ 167628 h 204277"/>
              <a:gd name="connsiteX901" fmla="*/ 2624547 w 17101899"/>
              <a:gd name="connsiteY901" fmla="*/ 177045 h 204277"/>
              <a:gd name="connsiteX902" fmla="*/ 2662214 w 17101899"/>
              <a:gd name="connsiteY902" fmla="*/ 177045 h 204277"/>
              <a:gd name="connsiteX903" fmla="*/ 2671631 w 17101899"/>
              <a:gd name="connsiteY903" fmla="*/ 167628 h 204277"/>
              <a:gd name="connsiteX904" fmla="*/ 2671631 w 17101899"/>
              <a:gd name="connsiteY904" fmla="*/ 36650 h 204277"/>
              <a:gd name="connsiteX905" fmla="*/ 2662214 w 17101899"/>
              <a:gd name="connsiteY905" fmla="*/ 27233 h 204277"/>
              <a:gd name="connsiteX906" fmla="*/ 2498880 w 17101899"/>
              <a:gd name="connsiteY906" fmla="*/ 27233 h 204277"/>
              <a:gd name="connsiteX907" fmla="*/ 2489463 w 17101899"/>
              <a:gd name="connsiteY907" fmla="*/ 36650 h 204277"/>
              <a:gd name="connsiteX908" fmla="*/ 2489463 w 17101899"/>
              <a:gd name="connsiteY908" fmla="*/ 167628 h 204277"/>
              <a:gd name="connsiteX909" fmla="*/ 2498880 w 17101899"/>
              <a:gd name="connsiteY909" fmla="*/ 177045 h 204277"/>
              <a:gd name="connsiteX910" fmla="*/ 2536547 w 17101899"/>
              <a:gd name="connsiteY910" fmla="*/ 177045 h 204277"/>
              <a:gd name="connsiteX911" fmla="*/ 2545964 w 17101899"/>
              <a:gd name="connsiteY911" fmla="*/ 167628 h 204277"/>
              <a:gd name="connsiteX912" fmla="*/ 2545964 w 17101899"/>
              <a:gd name="connsiteY912" fmla="*/ 36650 h 204277"/>
              <a:gd name="connsiteX913" fmla="*/ 2536547 w 17101899"/>
              <a:gd name="connsiteY913" fmla="*/ 27233 h 204277"/>
              <a:gd name="connsiteX914" fmla="*/ 2373213 w 17101899"/>
              <a:gd name="connsiteY914" fmla="*/ 27233 h 204277"/>
              <a:gd name="connsiteX915" fmla="*/ 2363796 w 17101899"/>
              <a:gd name="connsiteY915" fmla="*/ 36650 h 204277"/>
              <a:gd name="connsiteX916" fmla="*/ 2363796 w 17101899"/>
              <a:gd name="connsiteY916" fmla="*/ 167628 h 204277"/>
              <a:gd name="connsiteX917" fmla="*/ 2373213 w 17101899"/>
              <a:gd name="connsiteY917" fmla="*/ 177045 h 204277"/>
              <a:gd name="connsiteX918" fmla="*/ 2410880 w 17101899"/>
              <a:gd name="connsiteY918" fmla="*/ 177045 h 204277"/>
              <a:gd name="connsiteX919" fmla="*/ 2420297 w 17101899"/>
              <a:gd name="connsiteY919" fmla="*/ 167628 h 204277"/>
              <a:gd name="connsiteX920" fmla="*/ 2420297 w 17101899"/>
              <a:gd name="connsiteY920" fmla="*/ 36650 h 204277"/>
              <a:gd name="connsiteX921" fmla="*/ 2410880 w 17101899"/>
              <a:gd name="connsiteY921" fmla="*/ 27233 h 204277"/>
              <a:gd name="connsiteX922" fmla="*/ 2247547 w 17101899"/>
              <a:gd name="connsiteY922" fmla="*/ 27233 h 204277"/>
              <a:gd name="connsiteX923" fmla="*/ 2238130 w 17101899"/>
              <a:gd name="connsiteY923" fmla="*/ 36650 h 204277"/>
              <a:gd name="connsiteX924" fmla="*/ 2238130 w 17101899"/>
              <a:gd name="connsiteY924" fmla="*/ 167628 h 204277"/>
              <a:gd name="connsiteX925" fmla="*/ 2247547 w 17101899"/>
              <a:gd name="connsiteY925" fmla="*/ 177045 h 204277"/>
              <a:gd name="connsiteX926" fmla="*/ 2285214 w 17101899"/>
              <a:gd name="connsiteY926" fmla="*/ 177045 h 204277"/>
              <a:gd name="connsiteX927" fmla="*/ 2294631 w 17101899"/>
              <a:gd name="connsiteY927" fmla="*/ 167628 h 204277"/>
              <a:gd name="connsiteX928" fmla="*/ 2294631 w 17101899"/>
              <a:gd name="connsiteY928" fmla="*/ 36650 h 204277"/>
              <a:gd name="connsiteX929" fmla="*/ 2285214 w 17101899"/>
              <a:gd name="connsiteY929" fmla="*/ 27233 h 204277"/>
              <a:gd name="connsiteX930" fmla="*/ 2121880 w 17101899"/>
              <a:gd name="connsiteY930" fmla="*/ 27233 h 204277"/>
              <a:gd name="connsiteX931" fmla="*/ 2112463 w 17101899"/>
              <a:gd name="connsiteY931" fmla="*/ 36650 h 204277"/>
              <a:gd name="connsiteX932" fmla="*/ 2112463 w 17101899"/>
              <a:gd name="connsiteY932" fmla="*/ 167628 h 204277"/>
              <a:gd name="connsiteX933" fmla="*/ 2121880 w 17101899"/>
              <a:gd name="connsiteY933" fmla="*/ 177045 h 204277"/>
              <a:gd name="connsiteX934" fmla="*/ 2159547 w 17101899"/>
              <a:gd name="connsiteY934" fmla="*/ 177045 h 204277"/>
              <a:gd name="connsiteX935" fmla="*/ 2168964 w 17101899"/>
              <a:gd name="connsiteY935" fmla="*/ 167628 h 204277"/>
              <a:gd name="connsiteX936" fmla="*/ 2168964 w 17101899"/>
              <a:gd name="connsiteY936" fmla="*/ 36650 h 204277"/>
              <a:gd name="connsiteX937" fmla="*/ 2159547 w 17101899"/>
              <a:gd name="connsiteY937" fmla="*/ 27233 h 204277"/>
              <a:gd name="connsiteX938" fmla="*/ 1996213 w 17101899"/>
              <a:gd name="connsiteY938" fmla="*/ 27233 h 204277"/>
              <a:gd name="connsiteX939" fmla="*/ 1986796 w 17101899"/>
              <a:gd name="connsiteY939" fmla="*/ 36650 h 204277"/>
              <a:gd name="connsiteX940" fmla="*/ 1986796 w 17101899"/>
              <a:gd name="connsiteY940" fmla="*/ 167628 h 204277"/>
              <a:gd name="connsiteX941" fmla="*/ 1996213 w 17101899"/>
              <a:gd name="connsiteY941" fmla="*/ 177045 h 204277"/>
              <a:gd name="connsiteX942" fmla="*/ 2033880 w 17101899"/>
              <a:gd name="connsiteY942" fmla="*/ 177045 h 204277"/>
              <a:gd name="connsiteX943" fmla="*/ 2043297 w 17101899"/>
              <a:gd name="connsiteY943" fmla="*/ 167628 h 204277"/>
              <a:gd name="connsiteX944" fmla="*/ 2043297 w 17101899"/>
              <a:gd name="connsiteY944" fmla="*/ 36650 h 204277"/>
              <a:gd name="connsiteX945" fmla="*/ 2033880 w 17101899"/>
              <a:gd name="connsiteY945" fmla="*/ 27233 h 204277"/>
              <a:gd name="connsiteX946" fmla="*/ 1870547 w 17101899"/>
              <a:gd name="connsiteY946" fmla="*/ 27233 h 204277"/>
              <a:gd name="connsiteX947" fmla="*/ 1861130 w 17101899"/>
              <a:gd name="connsiteY947" fmla="*/ 36650 h 204277"/>
              <a:gd name="connsiteX948" fmla="*/ 1861130 w 17101899"/>
              <a:gd name="connsiteY948" fmla="*/ 167628 h 204277"/>
              <a:gd name="connsiteX949" fmla="*/ 1870547 w 17101899"/>
              <a:gd name="connsiteY949" fmla="*/ 177045 h 204277"/>
              <a:gd name="connsiteX950" fmla="*/ 1908214 w 17101899"/>
              <a:gd name="connsiteY950" fmla="*/ 177045 h 204277"/>
              <a:gd name="connsiteX951" fmla="*/ 1917630 w 17101899"/>
              <a:gd name="connsiteY951" fmla="*/ 167628 h 204277"/>
              <a:gd name="connsiteX952" fmla="*/ 1917630 w 17101899"/>
              <a:gd name="connsiteY952" fmla="*/ 36650 h 204277"/>
              <a:gd name="connsiteX953" fmla="*/ 1908214 w 17101899"/>
              <a:gd name="connsiteY953" fmla="*/ 27233 h 204277"/>
              <a:gd name="connsiteX954" fmla="*/ 1744880 w 17101899"/>
              <a:gd name="connsiteY954" fmla="*/ 27233 h 204277"/>
              <a:gd name="connsiteX955" fmla="*/ 1735463 w 17101899"/>
              <a:gd name="connsiteY955" fmla="*/ 36650 h 204277"/>
              <a:gd name="connsiteX956" fmla="*/ 1735463 w 17101899"/>
              <a:gd name="connsiteY956" fmla="*/ 167628 h 204277"/>
              <a:gd name="connsiteX957" fmla="*/ 1744880 w 17101899"/>
              <a:gd name="connsiteY957" fmla="*/ 177045 h 204277"/>
              <a:gd name="connsiteX958" fmla="*/ 1782547 w 17101899"/>
              <a:gd name="connsiteY958" fmla="*/ 177045 h 204277"/>
              <a:gd name="connsiteX959" fmla="*/ 1791964 w 17101899"/>
              <a:gd name="connsiteY959" fmla="*/ 167628 h 204277"/>
              <a:gd name="connsiteX960" fmla="*/ 1791964 w 17101899"/>
              <a:gd name="connsiteY960" fmla="*/ 36650 h 204277"/>
              <a:gd name="connsiteX961" fmla="*/ 1782547 w 17101899"/>
              <a:gd name="connsiteY961" fmla="*/ 27233 h 204277"/>
              <a:gd name="connsiteX962" fmla="*/ 1619214 w 17101899"/>
              <a:gd name="connsiteY962" fmla="*/ 27233 h 204277"/>
              <a:gd name="connsiteX963" fmla="*/ 1609797 w 17101899"/>
              <a:gd name="connsiteY963" fmla="*/ 36650 h 204277"/>
              <a:gd name="connsiteX964" fmla="*/ 1609797 w 17101899"/>
              <a:gd name="connsiteY964" fmla="*/ 167628 h 204277"/>
              <a:gd name="connsiteX965" fmla="*/ 1619214 w 17101899"/>
              <a:gd name="connsiteY965" fmla="*/ 177045 h 204277"/>
              <a:gd name="connsiteX966" fmla="*/ 1656881 w 17101899"/>
              <a:gd name="connsiteY966" fmla="*/ 177045 h 204277"/>
              <a:gd name="connsiteX967" fmla="*/ 1666298 w 17101899"/>
              <a:gd name="connsiteY967" fmla="*/ 167628 h 204277"/>
              <a:gd name="connsiteX968" fmla="*/ 1666298 w 17101899"/>
              <a:gd name="connsiteY968" fmla="*/ 36650 h 204277"/>
              <a:gd name="connsiteX969" fmla="*/ 1656881 w 17101899"/>
              <a:gd name="connsiteY969" fmla="*/ 27233 h 204277"/>
              <a:gd name="connsiteX970" fmla="*/ 1493547 w 17101899"/>
              <a:gd name="connsiteY970" fmla="*/ 27233 h 204277"/>
              <a:gd name="connsiteX971" fmla="*/ 1484130 w 17101899"/>
              <a:gd name="connsiteY971" fmla="*/ 36650 h 204277"/>
              <a:gd name="connsiteX972" fmla="*/ 1484130 w 17101899"/>
              <a:gd name="connsiteY972" fmla="*/ 167628 h 204277"/>
              <a:gd name="connsiteX973" fmla="*/ 1493547 w 17101899"/>
              <a:gd name="connsiteY973" fmla="*/ 177045 h 204277"/>
              <a:gd name="connsiteX974" fmla="*/ 1531214 w 17101899"/>
              <a:gd name="connsiteY974" fmla="*/ 177045 h 204277"/>
              <a:gd name="connsiteX975" fmla="*/ 1540631 w 17101899"/>
              <a:gd name="connsiteY975" fmla="*/ 167628 h 204277"/>
              <a:gd name="connsiteX976" fmla="*/ 1540631 w 17101899"/>
              <a:gd name="connsiteY976" fmla="*/ 36650 h 204277"/>
              <a:gd name="connsiteX977" fmla="*/ 1531214 w 17101899"/>
              <a:gd name="connsiteY977" fmla="*/ 27233 h 204277"/>
              <a:gd name="connsiteX978" fmla="*/ 1367880 w 17101899"/>
              <a:gd name="connsiteY978" fmla="*/ 27233 h 204277"/>
              <a:gd name="connsiteX979" fmla="*/ 1358463 w 17101899"/>
              <a:gd name="connsiteY979" fmla="*/ 36650 h 204277"/>
              <a:gd name="connsiteX980" fmla="*/ 1358463 w 17101899"/>
              <a:gd name="connsiteY980" fmla="*/ 167628 h 204277"/>
              <a:gd name="connsiteX981" fmla="*/ 1367880 w 17101899"/>
              <a:gd name="connsiteY981" fmla="*/ 177045 h 204277"/>
              <a:gd name="connsiteX982" fmla="*/ 1405547 w 17101899"/>
              <a:gd name="connsiteY982" fmla="*/ 177045 h 204277"/>
              <a:gd name="connsiteX983" fmla="*/ 1414964 w 17101899"/>
              <a:gd name="connsiteY983" fmla="*/ 167628 h 204277"/>
              <a:gd name="connsiteX984" fmla="*/ 1414964 w 17101899"/>
              <a:gd name="connsiteY984" fmla="*/ 36650 h 204277"/>
              <a:gd name="connsiteX985" fmla="*/ 1405547 w 17101899"/>
              <a:gd name="connsiteY985" fmla="*/ 27233 h 204277"/>
              <a:gd name="connsiteX986" fmla="*/ 1242214 w 17101899"/>
              <a:gd name="connsiteY986" fmla="*/ 27233 h 204277"/>
              <a:gd name="connsiteX987" fmla="*/ 1232797 w 17101899"/>
              <a:gd name="connsiteY987" fmla="*/ 36650 h 204277"/>
              <a:gd name="connsiteX988" fmla="*/ 1232797 w 17101899"/>
              <a:gd name="connsiteY988" fmla="*/ 167628 h 204277"/>
              <a:gd name="connsiteX989" fmla="*/ 1242214 w 17101899"/>
              <a:gd name="connsiteY989" fmla="*/ 177045 h 204277"/>
              <a:gd name="connsiteX990" fmla="*/ 1279880 w 17101899"/>
              <a:gd name="connsiteY990" fmla="*/ 177045 h 204277"/>
              <a:gd name="connsiteX991" fmla="*/ 1289297 w 17101899"/>
              <a:gd name="connsiteY991" fmla="*/ 167628 h 204277"/>
              <a:gd name="connsiteX992" fmla="*/ 1289297 w 17101899"/>
              <a:gd name="connsiteY992" fmla="*/ 36650 h 204277"/>
              <a:gd name="connsiteX993" fmla="*/ 1279880 w 17101899"/>
              <a:gd name="connsiteY993" fmla="*/ 27233 h 204277"/>
              <a:gd name="connsiteX994" fmla="*/ 1116547 w 17101899"/>
              <a:gd name="connsiteY994" fmla="*/ 27233 h 204277"/>
              <a:gd name="connsiteX995" fmla="*/ 1107130 w 17101899"/>
              <a:gd name="connsiteY995" fmla="*/ 36650 h 204277"/>
              <a:gd name="connsiteX996" fmla="*/ 1107130 w 17101899"/>
              <a:gd name="connsiteY996" fmla="*/ 167628 h 204277"/>
              <a:gd name="connsiteX997" fmla="*/ 1116547 w 17101899"/>
              <a:gd name="connsiteY997" fmla="*/ 177045 h 204277"/>
              <a:gd name="connsiteX998" fmla="*/ 1154214 w 17101899"/>
              <a:gd name="connsiteY998" fmla="*/ 177045 h 204277"/>
              <a:gd name="connsiteX999" fmla="*/ 1163631 w 17101899"/>
              <a:gd name="connsiteY999" fmla="*/ 167628 h 204277"/>
              <a:gd name="connsiteX1000" fmla="*/ 1163631 w 17101899"/>
              <a:gd name="connsiteY1000" fmla="*/ 36650 h 204277"/>
              <a:gd name="connsiteX1001" fmla="*/ 1154214 w 17101899"/>
              <a:gd name="connsiteY1001" fmla="*/ 27233 h 204277"/>
              <a:gd name="connsiteX1002" fmla="*/ 990880 w 17101899"/>
              <a:gd name="connsiteY1002" fmla="*/ 27233 h 204277"/>
              <a:gd name="connsiteX1003" fmla="*/ 981464 w 17101899"/>
              <a:gd name="connsiteY1003" fmla="*/ 36650 h 204277"/>
              <a:gd name="connsiteX1004" fmla="*/ 981464 w 17101899"/>
              <a:gd name="connsiteY1004" fmla="*/ 167628 h 204277"/>
              <a:gd name="connsiteX1005" fmla="*/ 990880 w 17101899"/>
              <a:gd name="connsiteY1005" fmla="*/ 177045 h 204277"/>
              <a:gd name="connsiteX1006" fmla="*/ 1028547 w 17101899"/>
              <a:gd name="connsiteY1006" fmla="*/ 177045 h 204277"/>
              <a:gd name="connsiteX1007" fmla="*/ 1037964 w 17101899"/>
              <a:gd name="connsiteY1007" fmla="*/ 167628 h 204277"/>
              <a:gd name="connsiteX1008" fmla="*/ 1037964 w 17101899"/>
              <a:gd name="connsiteY1008" fmla="*/ 36650 h 204277"/>
              <a:gd name="connsiteX1009" fmla="*/ 1028547 w 17101899"/>
              <a:gd name="connsiteY1009" fmla="*/ 27233 h 204277"/>
              <a:gd name="connsiteX1010" fmla="*/ 865213 w 17101899"/>
              <a:gd name="connsiteY1010" fmla="*/ 27233 h 204277"/>
              <a:gd name="connsiteX1011" fmla="*/ 855796 w 17101899"/>
              <a:gd name="connsiteY1011" fmla="*/ 36650 h 204277"/>
              <a:gd name="connsiteX1012" fmla="*/ 855796 w 17101899"/>
              <a:gd name="connsiteY1012" fmla="*/ 167628 h 204277"/>
              <a:gd name="connsiteX1013" fmla="*/ 865213 w 17101899"/>
              <a:gd name="connsiteY1013" fmla="*/ 177045 h 204277"/>
              <a:gd name="connsiteX1014" fmla="*/ 902880 w 17101899"/>
              <a:gd name="connsiteY1014" fmla="*/ 177045 h 204277"/>
              <a:gd name="connsiteX1015" fmla="*/ 912297 w 17101899"/>
              <a:gd name="connsiteY1015" fmla="*/ 167628 h 204277"/>
              <a:gd name="connsiteX1016" fmla="*/ 912297 w 17101899"/>
              <a:gd name="connsiteY1016" fmla="*/ 36650 h 204277"/>
              <a:gd name="connsiteX1017" fmla="*/ 902880 w 17101899"/>
              <a:gd name="connsiteY1017" fmla="*/ 27233 h 204277"/>
              <a:gd name="connsiteX1018" fmla="*/ 739547 w 17101899"/>
              <a:gd name="connsiteY1018" fmla="*/ 27233 h 204277"/>
              <a:gd name="connsiteX1019" fmla="*/ 730130 w 17101899"/>
              <a:gd name="connsiteY1019" fmla="*/ 36650 h 204277"/>
              <a:gd name="connsiteX1020" fmla="*/ 730130 w 17101899"/>
              <a:gd name="connsiteY1020" fmla="*/ 167628 h 204277"/>
              <a:gd name="connsiteX1021" fmla="*/ 739547 w 17101899"/>
              <a:gd name="connsiteY1021" fmla="*/ 177045 h 204277"/>
              <a:gd name="connsiteX1022" fmla="*/ 777214 w 17101899"/>
              <a:gd name="connsiteY1022" fmla="*/ 177045 h 204277"/>
              <a:gd name="connsiteX1023" fmla="*/ 786630 w 17101899"/>
              <a:gd name="connsiteY1023" fmla="*/ 167628 h 204277"/>
              <a:gd name="connsiteX1024" fmla="*/ 786630 w 17101899"/>
              <a:gd name="connsiteY1024" fmla="*/ 36650 h 204277"/>
              <a:gd name="connsiteX1025" fmla="*/ 777214 w 17101899"/>
              <a:gd name="connsiteY1025" fmla="*/ 27233 h 204277"/>
              <a:gd name="connsiteX1026" fmla="*/ 613881 w 17101899"/>
              <a:gd name="connsiteY1026" fmla="*/ 27233 h 204277"/>
              <a:gd name="connsiteX1027" fmla="*/ 604463 w 17101899"/>
              <a:gd name="connsiteY1027" fmla="*/ 36650 h 204277"/>
              <a:gd name="connsiteX1028" fmla="*/ 604463 w 17101899"/>
              <a:gd name="connsiteY1028" fmla="*/ 167628 h 204277"/>
              <a:gd name="connsiteX1029" fmla="*/ 613881 w 17101899"/>
              <a:gd name="connsiteY1029" fmla="*/ 177045 h 204277"/>
              <a:gd name="connsiteX1030" fmla="*/ 651547 w 17101899"/>
              <a:gd name="connsiteY1030" fmla="*/ 177045 h 204277"/>
              <a:gd name="connsiteX1031" fmla="*/ 660965 w 17101899"/>
              <a:gd name="connsiteY1031" fmla="*/ 167628 h 204277"/>
              <a:gd name="connsiteX1032" fmla="*/ 660965 w 17101899"/>
              <a:gd name="connsiteY1032" fmla="*/ 36650 h 204277"/>
              <a:gd name="connsiteX1033" fmla="*/ 651547 w 17101899"/>
              <a:gd name="connsiteY1033" fmla="*/ 27233 h 204277"/>
              <a:gd name="connsiteX1034" fmla="*/ 488214 w 17101899"/>
              <a:gd name="connsiteY1034" fmla="*/ 27233 h 204277"/>
              <a:gd name="connsiteX1035" fmla="*/ 478797 w 17101899"/>
              <a:gd name="connsiteY1035" fmla="*/ 36650 h 204277"/>
              <a:gd name="connsiteX1036" fmla="*/ 478797 w 17101899"/>
              <a:gd name="connsiteY1036" fmla="*/ 167628 h 204277"/>
              <a:gd name="connsiteX1037" fmla="*/ 488214 w 17101899"/>
              <a:gd name="connsiteY1037" fmla="*/ 177045 h 204277"/>
              <a:gd name="connsiteX1038" fmla="*/ 525881 w 17101899"/>
              <a:gd name="connsiteY1038" fmla="*/ 177045 h 204277"/>
              <a:gd name="connsiteX1039" fmla="*/ 535298 w 17101899"/>
              <a:gd name="connsiteY1039" fmla="*/ 167628 h 204277"/>
              <a:gd name="connsiteX1040" fmla="*/ 535298 w 17101899"/>
              <a:gd name="connsiteY1040" fmla="*/ 36650 h 204277"/>
              <a:gd name="connsiteX1041" fmla="*/ 525881 w 17101899"/>
              <a:gd name="connsiteY1041" fmla="*/ 27233 h 204277"/>
              <a:gd name="connsiteX1042" fmla="*/ 362547 w 17101899"/>
              <a:gd name="connsiteY1042" fmla="*/ 27233 h 204277"/>
              <a:gd name="connsiteX1043" fmla="*/ 353131 w 17101899"/>
              <a:gd name="connsiteY1043" fmla="*/ 36650 h 204277"/>
              <a:gd name="connsiteX1044" fmla="*/ 353131 w 17101899"/>
              <a:gd name="connsiteY1044" fmla="*/ 167628 h 204277"/>
              <a:gd name="connsiteX1045" fmla="*/ 362547 w 17101899"/>
              <a:gd name="connsiteY1045" fmla="*/ 177045 h 204277"/>
              <a:gd name="connsiteX1046" fmla="*/ 400214 w 17101899"/>
              <a:gd name="connsiteY1046" fmla="*/ 177045 h 204277"/>
              <a:gd name="connsiteX1047" fmla="*/ 409631 w 17101899"/>
              <a:gd name="connsiteY1047" fmla="*/ 167628 h 204277"/>
              <a:gd name="connsiteX1048" fmla="*/ 409631 w 17101899"/>
              <a:gd name="connsiteY1048" fmla="*/ 36650 h 204277"/>
              <a:gd name="connsiteX1049" fmla="*/ 400214 w 17101899"/>
              <a:gd name="connsiteY1049" fmla="*/ 27233 h 204277"/>
              <a:gd name="connsiteX1050" fmla="*/ 236880 w 17101899"/>
              <a:gd name="connsiteY1050" fmla="*/ 27233 h 204277"/>
              <a:gd name="connsiteX1051" fmla="*/ 227464 w 17101899"/>
              <a:gd name="connsiteY1051" fmla="*/ 36650 h 204277"/>
              <a:gd name="connsiteX1052" fmla="*/ 227464 w 17101899"/>
              <a:gd name="connsiteY1052" fmla="*/ 167628 h 204277"/>
              <a:gd name="connsiteX1053" fmla="*/ 236880 w 17101899"/>
              <a:gd name="connsiteY1053" fmla="*/ 177045 h 204277"/>
              <a:gd name="connsiteX1054" fmla="*/ 274547 w 17101899"/>
              <a:gd name="connsiteY1054" fmla="*/ 177045 h 204277"/>
              <a:gd name="connsiteX1055" fmla="*/ 283964 w 17101899"/>
              <a:gd name="connsiteY1055" fmla="*/ 167628 h 204277"/>
              <a:gd name="connsiteX1056" fmla="*/ 283964 w 17101899"/>
              <a:gd name="connsiteY1056" fmla="*/ 36650 h 204277"/>
              <a:gd name="connsiteX1057" fmla="*/ 274547 w 17101899"/>
              <a:gd name="connsiteY1057" fmla="*/ 27233 h 204277"/>
              <a:gd name="connsiteX1058" fmla="*/ 111214 w 17101899"/>
              <a:gd name="connsiteY1058" fmla="*/ 27233 h 204277"/>
              <a:gd name="connsiteX1059" fmla="*/ 101797 w 17101899"/>
              <a:gd name="connsiteY1059" fmla="*/ 36650 h 204277"/>
              <a:gd name="connsiteX1060" fmla="*/ 101797 w 17101899"/>
              <a:gd name="connsiteY1060" fmla="*/ 167628 h 204277"/>
              <a:gd name="connsiteX1061" fmla="*/ 111214 w 17101899"/>
              <a:gd name="connsiteY1061" fmla="*/ 177045 h 204277"/>
              <a:gd name="connsiteX1062" fmla="*/ 148881 w 17101899"/>
              <a:gd name="connsiteY1062" fmla="*/ 177045 h 204277"/>
              <a:gd name="connsiteX1063" fmla="*/ 158297 w 17101899"/>
              <a:gd name="connsiteY1063" fmla="*/ 167628 h 204277"/>
              <a:gd name="connsiteX1064" fmla="*/ 158297 w 17101899"/>
              <a:gd name="connsiteY1064" fmla="*/ 36650 h 204277"/>
              <a:gd name="connsiteX1065" fmla="*/ 148881 w 17101899"/>
              <a:gd name="connsiteY1065" fmla="*/ 27233 h 204277"/>
              <a:gd name="connsiteX1066" fmla="*/ 12826893 w 17101899"/>
              <a:gd name="connsiteY1066" fmla="*/ 0 h 204277"/>
              <a:gd name="connsiteX1067" fmla="*/ 17101899 w 17101899"/>
              <a:gd name="connsiteY1067" fmla="*/ 0 h 204277"/>
              <a:gd name="connsiteX1068" fmla="*/ 17101899 w 17101899"/>
              <a:gd name="connsiteY1068" fmla="*/ 27233 h 204277"/>
              <a:gd name="connsiteX1069" fmla="*/ 17085099 w 17101899"/>
              <a:gd name="connsiteY1069" fmla="*/ 27233 h 204277"/>
              <a:gd name="connsiteX1070" fmla="*/ 17075683 w 17101899"/>
              <a:gd name="connsiteY1070" fmla="*/ 36650 h 204277"/>
              <a:gd name="connsiteX1071" fmla="*/ 17075683 w 17101899"/>
              <a:gd name="connsiteY1071" fmla="*/ 167628 h 204277"/>
              <a:gd name="connsiteX1072" fmla="*/ 17085099 w 17101899"/>
              <a:gd name="connsiteY1072" fmla="*/ 177045 h 204277"/>
              <a:gd name="connsiteX1073" fmla="*/ 17101899 w 17101899"/>
              <a:gd name="connsiteY1073" fmla="*/ 177045 h 204277"/>
              <a:gd name="connsiteX1074" fmla="*/ 17101899 w 17101899"/>
              <a:gd name="connsiteY1074" fmla="*/ 204277 h 204277"/>
              <a:gd name="connsiteX1075" fmla="*/ 12826893 w 17101899"/>
              <a:gd name="connsiteY1075" fmla="*/ 204277 h 204277"/>
              <a:gd name="connsiteX1076" fmla="*/ 12826893 w 17101899"/>
              <a:gd name="connsiteY1076" fmla="*/ 177045 h 204277"/>
              <a:gd name="connsiteX1077" fmla="*/ 12850107 w 17101899"/>
              <a:gd name="connsiteY1077" fmla="*/ 177045 h 204277"/>
              <a:gd name="connsiteX1078" fmla="*/ 12859523 w 17101899"/>
              <a:gd name="connsiteY1078" fmla="*/ 167628 h 204277"/>
              <a:gd name="connsiteX1079" fmla="*/ 12859523 w 17101899"/>
              <a:gd name="connsiteY1079" fmla="*/ 36650 h 204277"/>
              <a:gd name="connsiteX1080" fmla="*/ 12850107 w 17101899"/>
              <a:gd name="connsiteY1080" fmla="*/ 27233 h 204277"/>
              <a:gd name="connsiteX1081" fmla="*/ 12826893 w 17101899"/>
              <a:gd name="connsiteY1081" fmla="*/ 27233 h 204277"/>
              <a:gd name="connsiteX1082" fmla="*/ 4275943 w 17101899"/>
              <a:gd name="connsiteY1082" fmla="*/ 0 h 204277"/>
              <a:gd name="connsiteX1083" fmla="*/ 8550950 w 17101899"/>
              <a:gd name="connsiteY1083" fmla="*/ 0 h 204277"/>
              <a:gd name="connsiteX1084" fmla="*/ 12825957 w 17101899"/>
              <a:gd name="connsiteY1084" fmla="*/ 0 h 204277"/>
              <a:gd name="connsiteX1085" fmla="*/ 12825957 w 17101899"/>
              <a:gd name="connsiteY1085" fmla="*/ 27233 h 204277"/>
              <a:gd name="connsiteX1086" fmla="*/ 12809157 w 17101899"/>
              <a:gd name="connsiteY1086" fmla="*/ 27233 h 204277"/>
              <a:gd name="connsiteX1087" fmla="*/ 12799740 w 17101899"/>
              <a:gd name="connsiteY1087" fmla="*/ 36650 h 204277"/>
              <a:gd name="connsiteX1088" fmla="*/ 12799740 w 17101899"/>
              <a:gd name="connsiteY1088" fmla="*/ 167628 h 204277"/>
              <a:gd name="connsiteX1089" fmla="*/ 12809157 w 17101899"/>
              <a:gd name="connsiteY1089" fmla="*/ 177045 h 204277"/>
              <a:gd name="connsiteX1090" fmla="*/ 12825957 w 17101899"/>
              <a:gd name="connsiteY1090" fmla="*/ 177045 h 204277"/>
              <a:gd name="connsiteX1091" fmla="*/ 12825957 w 17101899"/>
              <a:gd name="connsiteY1091" fmla="*/ 204277 h 204277"/>
              <a:gd name="connsiteX1092" fmla="*/ 8550950 w 17101899"/>
              <a:gd name="connsiteY1092" fmla="*/ 204277 h 204277"/>
              <a:gd name="connsiteX1093" fmla="*/ 4275943 w 17101899"/>
              <a:gd name="connsiteY1093" fmla="*/ 204277 h 204277"/>
              <a:gd name="connsiteX1094" fmla="*/ 4275943 w 17101899"/>
              <a:gd name="connsiteY1094" fmla="*/ 177045 h 204277"/>
              <a:gd name="connsiteX1095" fmla="*/ 4299157 w 17101899"/>
              <a:gd name="connsiteY1095" fmla="*/ 177045 h 204277"/>
              <a:gd name="connsiteX1096" fmla="*/ 4308574 w 17101899"/>
              <a:gd name="connsiteY1096" fmla="*/ 167628 h 204277"/>
              <a:gd name="connsiteX1097" fmla="*/ 4308574 w 17101899"/>
              <a:gd name="connsiteY1097" fmla="*/ 36650 h 204277"/>
              <a:gd name="connsiteX1098" fmla="*/ 4299157 w 17101899"/>
              <a:gd name="connsiteY1098" fmla="*/ 27233 h 204277"/>
              <a:gd name="connsiteX1099" fmla="*/ 4275943 w 17101899"/>
              <a:gd name="connsiteY1099" fmla="*/ 27233 h 204277"/>
              <a:gd name="connsiteX1100" fmla="*/ 0 w 17101899"/>
              <a:gd name="connsiteY1100" fmla="*/ 0 h 204277"/>
              <a:gd name="connsiteX1101" fmla="*/ 4275008 w 17101899"/>
              <a:gd name="connsiteY1101" fmla="*/ 0 h 204277"/>
              <a:gd name="connsiteX1102" fmla="*/ 4275008 w 17101899"/>
              <a:gd name="connsiteY1102" fmla="*/ 27233 h 204277"/>
              <a:gd name="connsiteX1103" fmla="*/ 4258207 w 17101899"/>
              <a:gd name="connsiteY1103" fmla="*/ 27233 h 204277"/>
              <a:gd name="connsiteX1104" fmla="*/ 4248790 w 17101899"/>
              <a:gd name="connsiteY1104" fmla="*/ 36650 h 204277"/>
              <a:gd name="connsiteX1105" fmla="*/ 4248790 w 17101899"/>
              <a:gd name="connsiteY1105" fmla="*/ 167628 h 204277"/>
              <a:gd name="connsiteX1106" fmla="*/ 4258207 w 17101899"/>
              <a:gd name="connsiteY1106" fmla="*/ 177045 h 204277"/>
              <a:gd name="connsiteX1107" fmla="*/ 4275008 w 17101899"/>
              <a:gd name="connsiteY1107" fmla="*/ 177045 h 204277"/>
              <a:gd name="connsiteX1108" fmla="*/ 4275008 w 17101899"/>
              <a:gd name="connsiteY1108" fmla="*/ 204277 h 204277"/>
              <a:gd name="connsiteX1109" fmla="*/ 0 w 17101899"/>
              <a:gd name="connsiteY1109" fmla="*/ 204277 h 204277"/>
              <a:gd name="connsiteX1110" fmla="*/ 0 w 17101899"/>
              <a:gd name="connsiteY1110" fmla="*/ 177045 h 204277"/>
              <a:gd name="connsiteX1111" fmla="*/ 23214 w 17101899"/>
              <a:gd name="connsiteY1111" fmla="*/ 177045 h 204277"/>
              <a:gd name="connsiteX1112" fmla="*/ 32631 w 17101899"/>
              <a:gd name="connsiteY1112" fmla="*/ 167628 h 204277"/>
              <a:gd name="connsiteX1113" fmla="*/ 32631 w 17101899"/>
              <a:gd name="connsiteY1113" fmla="*/ 36650 h 204277"/>
              <a:gd name="connsiteX1114" fmla="*/ 23214 w 17101899"/>
              <a:gd name="connsiteY1114" fmla="*/ 27233 h 204277"/>
              <a:gd name="connsiteX1115" fmla="*/ 0 w 17101899"/>
              <a:gd name="connsiteY1115" fmla="*/ 27233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</a:cxnLst>
            <a:rect l="l" t="t" r="r" b="b"/>
            <a:pathLst>
              <a:path w="17101899" h="204277">
                <a:moveTo>
                  <a:pt x="16959439" y="27233"/>
                </a:moveTo>
                <a:cubicBezTo>
                  <a:pt x="16954239" y="27233"/>
                  <a:pt x="16950023" y="31448"/>
                  <a:pt x="16950023" y="36650"/>
                </a:cubicBezTo>
                <a:lnTo>
                  <a:pt x="16950023" y="167628"/>
                </a:lnTo>
                <a:cubicBezTo>
                  <a:pt x="16950023" y="172829"/>
                  <a:pt x="16954239" y="177045"/>
                  <a:pt x="16959439" y="177045"/>
                </a:cubicBezTo>
                <a:lnTo>
                  <a:pt x="16997107" y="177045"/>
                </a:lnTo>
                <a:cubicBezTo>
                  <a:pt x="17002307" y="177045"/>
                  <a:pt x="17006523" y="172829"/>
                  <a:pt x="17006523" y="167628"/>
                </a:cubicBezTo>
                <a:lnTo>
                  <a:pt x="17006523" y="36650"/>
                </a:lnTo>
                <a:cubicBezTo>
                  <a:pt x="17006523" y="31448"/>
                  <a:pt x="17002307" y="27233"/>
                  <a:pt x="16997107" y="27233"/>
                </a:cubicBezTo>
                <a:close/>
                <a:moveTo>
                  <a:pt x="16833773" y="27233"/>
                </a:moveTo>
                <a:cubicBezTo>
                  <a:pt x="16828573" y="27233"/>
                  <a:pt x="16824357" y="31448"/>
                  <a:pt x="16824357" y="36650"/>
                </a:cubicBezTo>
                <a:lnTo>
                  <a:pt x="16824357" y="167628"/>
                </a:lnTo>
                <a:cubicBezTo>
                  <a:pt x="16824357" y="172829"/>
                  <a:pt x="16828573" y="177045"/>
                  <a:pt x="16833773" y="177045"/>
                </a:cubicBezTo>
                <a:lnTo>
                  <a:pt x="16871439" y="177045"/>
                </a:lnTo>
                <a:cubicBezTo>
                  <a:pt x="16876641" y="177045"/>
                  <a:pt x="16880857" y="172829"/>
                  <a:pt x="16880857" y="167628"/>
                </a:cubicBezTo>
                <a:lnTo>
                  <a:pt x="16880857" y="36650"/>
                </a:lnTo>
                <a:cubicBezTo>
                  <a:pt x="16880857" y="31448"/>
                  <a:pt x="16876641" y="27233"/>
                  <a:pt x="16871439" y="27233"/>
                </a:cubicBezTo>
                <a:close/>
                <a:moveTo>
                  <a:pt x="16708107" y="27233"/>
                </a:moveTo>
                <a:cubicBezTo>
                  <a:pt x="16702905" y="27233"/>
                  <a:pt x="16698689" y="31448"/>
                  <a:pt x="16698689" y="36650"/>
                </a:cubicBezTo>
                <a:lnTo>
                  <a:pt x="16698689" y="167628"/>
                </a:lnTo>
                <a:cubicBezTo>
                  <a:pt x="16698689" y="172829"/>
                  <a:pt x="16702905" y="177045"/>
                  <a:pt x="16708107" y="177045"/>
                </a:cubicBezTo>
                <a:lnTo>
                  <a:pt x="16745773" y="177045"/>
                </a:lnTo>
                <a:cubicBezTo>
                  <a:pt x="16750975" y="177045"/>
                  <a:pt x="16755191" y="172829"/>
                  <a:pt x="16755191" y="167628"/>
                </a:cubicBezTo>
                <a:lnTo>
                  <a:pt x="16755191" y="36650"/>
                </a:lnTo>
                <a:cubicBezTo>
                  <a:pt x="16755191" y="31448"/>
                  <a:pt x="16750975" y="27233"/>
                  <a:pt x="16745773" y="27233"/>
                </a:cubicBezTo>
                <a:close/>
                <a:moveTo>
                  <a:pt x="16582439" y="27233"/>
                </a:moveTo>
                <a:cubicBezTo>
                  <a:pt x="16577239" y="27233"/>
                  <a:pt x="16573023" y="31448"/>
                  <a:pt x="16573023" y="36650"/>
                </a:cubicBezTo>
                <a:lnTo>
                  <a:pt x="16573023" y="167628"/>
                </a:lnTo>
                <a:cubicBezTo>
                  <a:pt x="16573023" y="172829"/>
                  <a:pt x="16577239" y="177045"/>
                  <a:pt x="16582439" y="177045"/>
                </a:cubicBezTo>
                <a:lnTo>
                  <a:pt x="16620107" y="177045"/>
                </a:lnTo>
                <a:cubicBezTo>
                  <a:pt x="16625307" y="177045"/>
                  <a:pt x="16629523" y="172829"/>
                  <a:pt x="16629523" y="167628"/>
                </a:cubicBezTo>
                <a:lnTo>
                  <a:pt x="16629523" y="36650"/>
                </a:lnTo>
                <a:cubicBezTo>
                  <a:pt x="16629523" y="31448"/>
                  <a:pt x="16625307" y="27233"/>
                  <a:pt x="16620107" y="27233"/>
                </a:cubicBezTo>
                <a:close/>
                <a:moveTo>
                  <a:pt x="16456773" y="27233"/>
                </a:moveTo>
                <a:cubicBezTo>
                  <a:pt x="16451571" y="27233"/>
                  <a:pt x="16447357" y="31448"/>
                  <a:pt x="16447357" y="36650"/>
                </a:cubicBezTo>
                <a:lnTo>
                  <a:pt x="16447357" y="167628"/>
                </a:lnTo>
                <a:cubicBezTo>
                  <a:pt x="16447357" y="172829"/>
                  <a:pt x="16451571" y="177045"/>
                  <a:pt x="16456773" y="177045"/>
                </a:cubicBezTo>
                <a:lnTo>
                  <a:pt x="16494439" y="177045"/>
                </a:lnTo>
                <a:cubicBezTo>
                  <a:pt x="16499641" y="177045"/>
                  <a:pt x="16503857" y="172829"/>
                  <a:pt x="16503857" y="167628"/>
                </a:cubicBezTo>
                <a:lnTo>
                  <a:pt x="16503857" y="36650"/>
                </a:lnTo>
                <a:cubicBezTo>
                  <a:pt x="16503857" y="31448"/>
                  <a:pt x="16499641" y="27233"/>
                  <a:pt x="16494439" y="27233"/>
                </a:cubicBezTo>
                <a:close/>
                <a:moveTo>
                  <a:pt x="16331107" y="27233"/>
                </a:moveTo>
                <a:cubicBezTo>
                  <a:pt x="16325905" y="27233"/>
                  <a:pt x="16321689" y="31448"/>
                  <a:pt x="16321689" y="36650"/>
                </a:cubicBezTo>
                <a:lnTo>
                  <a:pt x="16321689" y="167628"/>
                </a:lnTo>
                <a:cubicBezTo>
                  <a:pt x="16321689" y="172829"/>
                  <a:pt x="16325905" y="177045"/>
                  <a:pt x="16331107" y="177045"/>
                </a:cubicBezTo>
                <a:lnTo>
                  <a:pt x="16368773" y="177045"/>
                </a:lnTo>
                <a:cubicBezTo>
                  <a:pt x="16373975" y="177045"/>
                  <a:pt x="16378191" y="172829"/>
                  <a:pt x="16378191" y="167628"/>
                </a:cubicBezTo>
                <a:lnTo>
                  <a:pt x="16378191" y="36650"/>
                </a:lnTo>
                <a:cubicBezTo>
                  <a:pt x="16378191" y="31448"/>
                  <a:pt x="16373975" y="27233"/>
                  <a:pt x="16368773" y="27233"/>
                </a:cubicBezTo>
                <a:close/>
                <a:moveTo>
                  <a:pt x="16205439" y="27233"/>
                </a:moveTo>
                <a:cubicBezTo>
                  <a:pt x="16200239" y="27233"/>
                  <a:pt x="16196023" y="31448"/>
                  <a:pt x="16196023" y="36650"/>
                </a:cubicBezTo>
                <a:lnTo>
                  <a:pt x="16196023" y="167628"/>
                </a:lnTo>
                <a:cubicBezTo>
                  <a:pt x="16196023" y="172829"/>
                  <a:pt x="16200239" y="177045"/>
                  <a:pt x="16205439" y="177045"/>
                </a:cubicBezTo>
                <a:lnTo>
                  <a:pt x="16243107" y="177045"/>
                </a:lnTo>
                <a:cubicBezTo>
                  <a:pt x="16248307" y="177045"/>
                  <a:pt x="16252523" y="172829"/>
                  <a:pt x="16252523" y="167628"/>
                </a:cubicBezTo>
                <a:lnTo>
                  <a:pt x="16252523" y="36650"/>
                </a:lnTo>
                <a:cubicBezTo>
                  <a:pt x="16252523" y="31448"/>
                  <a:pt x="16248307" y="27233"/>
                  <a:pt x="16243107" y="27233"/>
                </a:cubicBezTo>
                <a:close/>
                <a:moveTo>
                  <a:pt x="16079773" y="27233"/>
                </a:moveTo>
                <a:cubicBezTo>
                  <a:pt x="16074572" y="27233"/>
                  <a:pt x="16070356" y="31448"/>
                  <a:pt x="16070356" y="36650"/>
                </a:cubicBezTo>
                <a:lnTo>
                  <a:pt x="16070356" y="167628"/>
                </a:lnTo>
                <a:cubicBezTo>
                  <a:pt x="16070356" y="172829"/>
                  <a:pt x="16074572" y="177045"/>
                  <a:pt x="16079773" y="177045"/>
                </a:cubicBezTo>
                <a:lnTo>
                  <a:pt x="16117439" y="177045"/>
                </a:lnTo>
                <a:cubicBezTo>
                  <a:pt x="16122641" y="177045"/>
                  <a:pt x="16126857" y="172829"/>
                  <a:pt x="16126857" y="167628"/>
                </a:cubicBezTo>
                <a:lnTo>
                  <a:pt x="16126857" y="36650"/>
                </a:lnTo>
                <a:cubicBezTo>
                  <a:pt x="16126857" y="31448"/>
                  <a:pt x="16122641" y="27233"/>
                  <a:pt x="16117439" y="27233"/>
                </a:cubicBezTo>
                <a:close/>
                <a:moveTo>
                  <a:pt x="15954107" y="27233"/>
                </a:moveTo>
                <a:cubicBezTo>
                  <a:pt x="15948905" y="27233"/>
                  <a:pt x="15944689" y="31448"/>
                  <a:pt x="15944689" y="36650"/>
                </a:cubicBezTo>
                <a:lnTo>
                  <a:pt x="15944689" y="167628"/>
                </a:lnTo>
                <a:cubicBezTo>
                  <a:pt x="15944689" y="172829"/>
                  <a:pt x="15948905" y="177045"/>
                  <a:pt x="15954107" y="177045"/>
                </a:cubicBezTo>
                <a:lnTo>
                  <a:pt x="15991773" y="177045"/>
                </a:lnTo>
                <a:cubicBezTo>
                  <a:pt x="15996975" y="177045"/>
                  <a:pt x="16001190" y="172829"/>
                  <a:pt x="16001190" y="167628"/>
                </a:cubicBezTo>
                <a:lnTo>
                  <a:pt x="16001190" y="36650"/>
                </a:lnTo>
                <a:cubicBezTo>
                  <a:pt x="16001190" y="31448"/>
                  <a:pt x="15996975" y="27233"/>
                  <a:pt x="15991773" y="27233"/>
                </a:cubicBezTo>
                <a:close/>
                <a:moveTo>
                  <a:pt x="15828439" y="27233"/>
                </a:moveTo>
                <a:cubicBezTo>
                  <a:pt x="15823239" y="27233"/>
                  <a:pt x="15819023" y="31448"/>
                  <a:pt x="15819023" y="36650"/>
                </a:cubicBezTo>
                <a:lnTo>
                  <a:pt x="15819023" y="167628"/>
                </a:lnTo>
                <a:cubicBezTo>
                  <a:pt x="15819023" y="172829"/>
                  <a:pt x="15823239" y="177045"/>
                  <a:pt x="15828439" y="177045"/>
                </a:cubicBezTo>
                <a:lnTo>
                  <a:pt x="15866107" y="177045"/>
                </a:lnTo>
                <a:cubicBezTo>
                  <a:pt x="15871307" y="177045"/>
                  <a:pt x="15875523" y="172829"/>
                  <a:pt x="15875523" y="167628"/>
                </a:cubicBezTo>
                <a:lnTo>
                  <a:pt x="15875523" y="36650"/>
                </a:lnTo>
                <a:cubicBezTo>
                  <a:pt x="15875523" y="31448"/>
                  <a:pt x="15871307" y="27233"/>
                  <a:pt x="15866107" y="27233"/>
                </a:cubicBezTo>
                <a:close/>
                <a:moveTo>
                  <a:pt x="15702773" y="27233"/>
                </a:moveTo>
                <a:cubicBezTo>
                  <a:pt x="15697572" y="27233"/>
                  <a:pt x="15693356" y="31448"/>
                  <a:pt x="15693356" y="36650"/>
                </a:cubicBezTo>
                <a:lnTo>
                  <a:pt x="15693356" y="167628"/>
                </a:lnTo>
                <a:cubicBezTo>
                  <a:pt x="15693356" y="172829"/>
                  <a:pt x="15697572" y="177045"/>
                  <a:pt x="15702773" y="177045"/>
                </a:cubicBezTo>
                <a:lnTo>
                  <a:pt x="15740440" y="177045"/>
                </a:lnTo>
                <a:cubicBezTo>
                  <a:pt x="15745641" y="177045"/>
                  <a:pt x="15749857" y="172829"/>
                  <a:pt x="15749857" y="167628"/>
                </a:cubicBezTo>
                <a:lnTo>
                  <a:pt x="15749857" y="36650"/>
                </a:lnTo>
                <a:cubicBezTo>
                  <a:pt x="15749857" y="31448"/>
                  <a:pt x="15745641" y="27233"/>
                  <a:pt x="15740440" y="27233"/>
                </a:cubicBezTo>
                <a:close/>
                <a:moveTo>
                  <a:pt x="15577106" y="27233"/>
                </a:moveTo>
                <a:cubicBezTo>
                  <a:pt x="15571905" y="27233"/>
                  <a:pt x="15567689" y="31448"/>
                  <a:pt x="15567689" y="36650"/>
                </a:cubicBezTo>
                <a:lnTo>
                  <a:pt x="15567689" y="167628"/>
                </a:lnTo>
                <a:cubicBezTo>
                  <a:pt x="15567689" y="172829"/>
                  <a:pt x="15571905" y="177045"/>
                  <a:pt x="15577106" y="177045"/>
                </a:cubicBezTo>
                <a:lnTo>
                  <a:pt x="15614773" y="177045"/>
                </a:lnTo>
                <a:cubicBezTo>
                  <a:pt x="15619974" y="177045"/>
                  <a:pt x="15624190" y="172829"/>
                  <a:pt x="15624190" y="167628"/>
                </a:cubicBezTo>
                <a:lnTo>
                  <a:pt x="15624190" y="36650"/>
                </a:lnTo>
                <a:cubicBezTo>
                  <a:pt x="15624190" y="31448"/>
                  <a:pt x="15619974" y="27233"/>
                  <a:pt x="15614773" y="27233"/>
                </a:cubicBezTo>
                <a:close/>
                <a:moveTo>
                  <a:pt x="15451439" y="27233"/>
                </a:moveTo>
                <a:cubicBezTo>
                  <a:pt x="15446239" y="27233"/>
                  <a:pt x="15442023" y="31448"/>
                  <a:pt x="15442023" y="36650"/>
                </a:cubicBezTo>
                <a:lnTo>
                  <a:pt x="15442023" y="167628"/>
                </a:lnTo>
                <a:cubicBezTo>
                  <a:pt x="15442023" y="172829"/>
                  <a:pt x="15446239" y="177045"/>
                  <a:pt x="15451439" y="177045"/>
                </a:cubicBezTo>
                <a:lnTo>
                  <a:pt x="15489107" y="177045"/>
                </a:lnTo>
                <a:cubicBezTo>
                  <a:pt x="15494307" y="177045"/>
                  <a:pt x="15498523" y="172829"/>
                  <a:pt x="15498523" y="167628"/>
                </a:cubicBezTo>
                <a:lnTo>
                  <a:pt x="15498523" y="36650"/>
                </a:lnTo>
                <a:cubicBezTo>
                  <a:pt x="15498523" y="31448"/>
                  <a:pt x="15494307" y="27233"/>
                  <a:pt x="15489107" y="27233"/>
                </a:cubicBezTo>
                <a:close/>
                <a:moveTo>
                  <a:pt x="15325773" y="27233"/>
                </a:moveTo>
                <a:cubicBezTo>
                  <a:pt x="15320571" y="27233"/>
                  <a:pt x="15316356" y="31448"/>
                  <a:pt x="15316356" y="36650"/>
                </a:cubicBezTo>
                <a:lnTo>
                  <a:pt x="15316356" y="167628"/>
                </a:lnTo>
                <a:cubicBezTo>
                  <a:pt x="15316356" y="172829"/>
                  <a:pt x="15320571" y="177045"/>
                  <a:pt x="15325773" y="177045"/>
                </a:cubicBezTo>
                <a:lnTo>
                  <a:pt x="15363439" y="177045"/>
                </a:lnTo>
                <a:cubicBezTo>
                  <a:pt x="15368641" y="177045"/>
                  <a:pt x="15372857" y="172829"/>
                  <a:pt x="15372857" y="167628"/>
                </a:cubicBezTo>
                <a:lnTo>
                  <a:pt x="15372857" y="36650"/>
                </a:lnTo>
                <a:cubicBezTo>
                  <a:pt x="15372857" y="31448"/>
                  <a:pt x="15368641" y="27233"/>
                  <a:pt x="15363439" y="27233"/>
                </a:cubicBezTo>
                <a:close/>
                <a:moveTo>
                  <a:pt x="15200106" y="27233"/>
                </a:moveTo>
                <a:cubicBezTo>
                  <a:pt x="15194905" y="27233"/>
                  <a:pt x="15190689" y="31448"/>
                  <a:pt x="15190689" y="36650"/>
                </a:cubicBezTo>
                <a:lnTo>
                  <a:pt x="15190689" y="167628"/>
                </a:lnTo>
                <a:cubicBezTo>
                  <a:pt x="15190689" y="172829"/>
                  <a:pt x="15194905" y="177045"/>
                  <a:pt x="15200106" y="177045"/>
                </a:cubicBezTo>
                <a:lnTo>
                  <a:pt x="15237773" y="177045"/>
                </a:lnTo>
                <a:cubicBezTo>
                  <a:pt x="15242974" y="177045"/>
                  <a:pt x="15247190" y="172829"/>
                  <a:pt x="15247190" y="167628"/>
                </a:cubicBezTo>
                <a:lnTo>
                  <a:pt x="15247190" y="36650"/>
                </a:lnTo>
                <a:cubicBezTo>
                  <a:pt x="15247190" y="31448"/>
                  <a:pt x="15242974" y="27233"/>
                  <a:pt x="15237773" y="27233"/>
                </a:cubicBezTo>
                <a:close/>
                <a:moveTo>
                  <a:pt x="15074439" y="27233"/>
                </a:moveTo>
                <a:cubicBezTo>
                  <a:pt x="15069239" y="27233"/>
                  <a:pt x="15065023" y="31448"/>
                  <a:pt x="15065023" y="36650"/>
                </a:cubicBezTo>
                <a:lnTo>
                  <a:pt x="15065023" y="167628"/>
                </a:lnTo>
                <a:cubicBezTo>
                  <a:pt x="15065023" y="172829"/>
                  <a:pt x="15069239" y="177045"/>
                  <a:pt x="15074439" y="177045"/>
                </a:cubicBezTo>
                <a:lnTo>
                  <a:pt x="15112106" y="177045"/>
                </a:lnTo>
                <a:cubicBezTo>
                  <a:pt x="15117307" y="177045"/>
                  <a:pt x="15121523" y="172829"/>
                  <a:pt x="15121523" y="167628"/>
                </a:cubicBezTo>
                <a:lnTo>
                  <a:pt x="15121523" y="36650"/>
                </a:lnTo>
                <a:cubicBezTo>
                  <a:pt x="15121523" y="31448"/>
                  <a:pt x="15117307" y="27233"/>
                  <a:pt x="15112106" y="27233"/>
                </a:cubicBezTo>
                <a:close/>
                <a:moveTo>
                  <a:pt x="14948773" y="27233"/>
                </a:moveTo>
                <a:cubicBezTo>
                  <a:pt x="14943571" y="27233"/>
                  <a:pt x="14939355" y="31448"/>
                  <a:pt x="14939355" y="36650"/>
                </a:cubicBezTo>
                <a:lnTo>
                  <a:pt x="14939355" y="167628"/>
                </a:lnTo>
                <a:cubicBezTo>
                  <a:pt x="14939355" y="172829"/>
                  <a:pt x="14943571" y="177045"/>
                  <a:pt x="14948773" y="177045"/>
                </a:cubicBezTo>
                <a:lnTo>
                  <a:pt x="14986439" y="177045"/>
                </a:lnTo>
                <a:cubicBezTo>
                  <a:pt x="14991641" y="177045"/>
                  <a:pt x="14995857" y="172829"/>
                  <a:pt x="14995857" y="167628"/>
                </a:cubicBezTo>
                <a:lnTo>
                  <a:pt x="14995857" y="36650"/>
                </a:lnTo>
                <a:cubicBezTo>
                  <a:pt x="14995857" y="31448"/>
                  <a:pt x="14991641" y="27233"/>
                  <a:pt x="14986439" y="27233"/>
                </a:cubicBezTo>
                <a:close/>
                <a:moveTo>
                  <a:pt x="14823106" y="27233"/>
                </a:moveTo>
                <a:cubicBezTo>
                  <a:pt x="14817905" y="27233"/>
                  <a:pt x="14813689" y="31448"/>
                  <a:pt x="14813689" y="36650"/>
                </a:cubicBezTo>
                <a:lnTo>
                  <a:pt x="14813689" y="167628"/>
                </a:lnTo>
                <a:cubicBezTo>
                  <a:pt x="14813689" y="172829"/>
                  <a:pt x="14817905" y="177045"/>
                  <a:pt x="14823106" y="177045"/>
                </a:cubicBezTo>
                <a:lnTo>
                  <a:pt x="14860773" y="177045"/>
                </a:lnTo>
                <a:cubicBezTo>
                  <a:pt x="14865974" y="177045"/>
                  <a:pt x="14870190" y="172829"/>
                  <a:pt x="14870190" y="167628"/>
                </a:cubicBezTo>
                <a:lnTo>
                  <a:pt x="14870190" y="36650"/>
                </a:lnTo>
                <a:cubicBezTo>
                  <a:pt x="14870190" y="31448"/>
                  <a:pt x="14865974" y="27233"/>
                  <a:pt x="14860773" y="27233"/>
                </a:cubicBezTo>
                <a:close/>
                <a:moveTo>
                  <a:pt x="14697439" y="27233"/>
                </a:moveTo>
                <a:cubicBezTo>
                  <a:pt x="14692238" y="27233"/>
                  <a:pt x="14688023" y="31448"/>
                  <a:pt x="14688023" y="36650"/>
                </a:cubicBezTo>
                <a:lnTo>
                  <a:pt x="14688023" y="167628"/>
                </a:lnTo>
                <a:cubicBezTo>
                  <a:pt x="14688023" y="172829"/>
                  <a:pt x="14692238" y="177045"/>
                  <a:pt x="14697439" y="177045"/>
                </a:cubicBezTo>
                <a:lnTo>
                  <a:pt x="14735106" y="177045"/>
                </a:lnTo>
                <a:cubicBezTo>
                  <a:pt x="14740307" y="177045"/>
                  <a:pt x="14744523" y="172829"/>
                  <a:pt x="14744523" y="167628"/>
                </a:cubicBezTo>
                <a:lnTo>
                  <a:pt x="14744523" y="36650"/>
                </a:lnTo>
                <a:cubicBezTo>
                  <a:pt x="14744523" y="31448"/>
                  <a:pt x="14740307" y="27233"/>
                  <a:pt x="14735106" y="27233"/>
                </a:cubicBezTo>
                <a:close/>
                <a:moveTo>
                  <a:pt x="14571773" y="27233"/>
                </a:moveTo>
                <a:cubicBezTo>
                  <a:pt x="14566572" y="27233"/>
                  <a:pt x="14562356" y="31448"/>
                  <a:pt x="14562356" y="36650"/>
                </a:cubicBezTo>
                <a:lnTo>
                  <a:pt x="14562356" y="167628"/>
                </a:lnTo>
                <a:cubicBezTo>
                  <a:pt x="14562356" y="172829"/>
                  <a:pt x="14566572" y="177045"/>
                  <a:pt x="14571773" y="177045"/>
                </a:cubicBezTo>
                <a:lnTo>
                  <a:pt x="14609439" y="177045"/>
                </a:lnTo>
                <a:cubicBezTo>
                  <a:pt x="14614641" y="177045"/>
                  <a:pt x="14618857" y="172829"/>
                  <a:pt x="14618857" y="167628"/>
                </a:cubicBezTo>
                <a:lnTo>
                  <a:pt x="14618857" y="36650"/>
                </a:lnTo>
                <a:cubicBezTo>
                  <a:pt x="14618857" y="31448"/>
                  <a:pt x="14614641" y="27233"/>
                  <a:pt x="14609439" y="27233"/>
                </a:cubicBezTo>
                <a:close/>
                <a:moveTo>
                  <a:pt x="14446107" y="27233"/>
                </a:moveTo>
                <a:cubicBezTo>
                  <a:pt x="14440905" y="27233"/>
                  <a:pt x="14436690" y="31448"/>
                  <a:pt x="14436690" y="36650"/>
                </a:cubicBezTo>
                <a:lnTo>
                  <a:pt x="14436690" y="167628"/>
                </a:lnTo>
                <a:cubicBezTo>
                  <a:pt x="14436690" y="172829"/>
                  <a:pt x="14440905" y="177045"/>
                  <a:pt x="14446107" y="177045"/>
                </a:cubicBezTo>
                <a:lnTo>
                  <a:pt x="14483773" y="177045"/>
                </a:lnTo>
                <a:cubicBezTo>
                  <a:pt x="14488974" y="177045"/>
                  <a:pt x="14493190" y="172829"/>
                  <a:pt x="14493190" y="167628"/>
                </a:cubicBezTo>
                <a:lnTo>
                  <a:pt x="14493190" y="36650"/>
                </a:lnTo>
                <a:cubicBezTo>
                  <a:pt x="14493190" y="31448"/>
                  <a:pt x="14488974" y="27233"/>
                  <a:pt x="14483773" y="27233"/>
                </a:cubicBezTo>
                <a:close/>
                <a:moveTo>
                  <a:pt x="14320439" y="27233"/>
                </a:moveTo>
                <a:cubicBezTo>
                  <a:pt x="14315239" y="27233"/>
                  <a:pt x="14311023" y="31448"/>
                  <a:pt x="14311023" y="36650"/>
                </a:cubicBezTo>
                <a:lnTo>
                  <a:pt x="14311023" y="167628"/>
                </a:lnTo>
                <a:cubicBezTo>
                  <a:pt x="14311023" y="172829"/>
                  <a:pt x="14315239" y="177045"/>
                  <a:pt x="14320439" y="177045"/>
                </a:cubicBezTo>
                <a:lnTo>
                  <a:pt x="14358107" y="177045"/>
                </a:lnTo>
                <a:cubicBezTo>
                  <a:pt x="14363307" y="177045"/>
                  <a:pt x="14367523" y="172829"/>
                  <a:pt x="14367523" y="167628"/>
                </a:cubicBezTo>
                <a:lnTo>
                  <a:pt x="14367523" y="36650"/>
                </a:lnTo>
                <a:cubicBezTo>
                  <a:pt x="14367523" y="31448"/>
                  <a:pt x="14363307" y="27233"/>
                  <a:pt x="14358107" y="27233"/>
                </a:cubicBezTo>
                <a:close/>
                <a:moveTo>
                  <a:pt x="14194773" y="27233"/>
                </a:moveTo>
                <a:cubicBezTo>
                  <a:pt x="14189572" y="27233"/>
                  <a:pt x="14185356" y="31448"/>
                  <a:pt x="14185356" y="36650"/>
                </a:cubicBezTo>
                <a:lnTo>
                  <a:pt x="14185356" y="167628"/>
                </a:lnTo>
                <a:cubicBezTo>
                  <a:pt x="14185356" y="172829"/>
                  <a:pt x="14189572" y="177045"/>
                  <a:pt x="14194773" y="177045"/>
                </a:cubicBezTo>
                <a:lnTo>
                  <a:pt x="14232439" y="177045"/>
                </a:lnTo>
                <a:cubicBezTo>
                  <a:pt x="14237641" y="177045"/>
                  <a:pt x="14241857" y="172829"/>
                  <a:pt x="14241857" y="167628"/>
                </a:cubicBezTo>
                <a:lnTo>
                  <a:pt x="14241857" y="36650"/>
                </a:lnTo>
                <a:cubicBezTo>
                  <a:pt x="14241857" y="31448"/>
                  <a:pt x="14237641" y="27233"/>
                  <a:pt x="14232439" y="27233"/>
                </a:cubicBezTo>
                <a:close/>
                <a:moveTo>
                  <a:pt x="14069106" y="27233"/>
                </a:moveTo>
                <a:cubicBezTo>
                  <a:pt x="14063905" y="27233"/>
                  <a:pt x="14059689" y="31448"/>
                  <a:pt x="14059689" y="36650"/>
                </a:cubicBezTo>
                <a:lnTo>
                  <a:pt x="14059689" y="167628"/>
                </a:lnTo>
                <a:cubicBezTo>
                  <a:pt x="14059689" y="172829"/>
                  <a:pt x="14063905" y="177045"/>
                  <a:pt x="14069106" y="177045"/>
                </a:cubicBezTo>
                <a:lnTo>
                  <a:pt x="14106773" y="177045"/>
                </a:lnTo>
                <a:cubicBezTo>
                  <a:pt x="14111974" y="177045"/>
                  <a:pt x="14116190" y="172829"/>
                  <a:pt x="14116190" y="167628"/>
                </a:cubicBezTo>
                <a:lnTo>
                  <a:pt x="14116190" y="36650"/>
                </a:lnTo>
                <a:cubicBezTo>
                  <a:pt x="14116190" y="31448"/>
                  <a:pt x="14111974" y="27233"/>
                  <a:pt x="14106773" y="27233"/>
                </a:cubicBezTo>
                <a:close/>
                <a:moveTo>
                  <a:pt x="13943439" y="27233"/>
                </a:moveTo>
                <a:cubicBezTo>
                  <a:pt x="13938239" y="27233"/>
                  <a:pt x="13934023" y="31448"/>
                  <a:pt x="13934023" y="36650"/>
                </a:cubicBezTo>
                <a:lnTo>
                  <a:pt x="13934023" y="167628"/>
                </a:lnTo>
                <a:cubicBezTo>
                  <a:pt x="13934023" y="172829"/>
                  <a:pt x="13938239" y="177045"/>
                  <a:pt x="13943439" y="177045"/>
                </a:cubicBezTo>
                <a:lnTo>
                  <a:pt x="13981107" y="177045"/>
                </a:lnTo>
                <a:cubicBezTo>
                  <a:pt x="13986307" y="177045"/>
                  <a:pt x="13990523" y="172829"/>
                  <a:pt x="13990523" y="167628"/>
                </a:cubicBezTo>
                <a:lnTo>
                  <a:pt x="13990523" y="36650"/>
                </a:lnTo>
                <a:cubicBezTo>
                  <a:pt x="13990523" y="31448"/>
                  <a:pt x="13986307" y="27233"/>
                  <a:pt x="13981107" y="27233"/>
                </a:cubicBezTo>
                <a:close/>
                <a:moveTo>
                  <a:pt x="13817773" y="27233"/>
                </a:moveTo>
                <a:cubicBezTo>
                  <a:pt x="13812571" y="27233"/>
                  <a:pt x="13808357" y="31448"/>
                  <a:pt x="13808357" y="36650"/>
                </a:cubicBezTo>
                <a:lnTo>
                  <a:pt x="13808357" y="167628"/>
                </a:lnTo>
                <a:cubicBezTo>
                  <a:pt x="13808357" y="172829"/>
                  <a:pt x="13812571" y="177045"/>
                  <a:pt x="13817773" y="177045"/>
                </a:cubicBezTo>
                <a:lnTo>
                  <a:pt x="13855439" y="177045"/>
                </a:lnTo>
                <a:cubicBezTo>
                  <a:pt x="13860640" y="177045"/>
                  <a:pt x="13864857" y="172829"/>
                  <a:pt x="13864857" y="167628"/>
                </a:cubicBezTo>
                <a:lnTo>
                  <a:pt x="13864857" y="36650"/>
                </a:lnTo>
                <a:cubicBezTo>
                  <a:pt x="13864857" y="31448"/>
                  <a:pt x="13860640" y="27233"/>
                  <a:pt x="13855439" y="27233"/>
                </a:cubicBezTo>
                <a:close/>
                <a:moveTo>
                  <a:pt x="13692106" y="27233"/>
                </a:moveTo>
                <a:cubicBezTo>
                  <a:pt x="13686905" y="27233"/>
                  <a:pt x="13682689" y="31448"/>
                  <a:pt x="13682689" y="36650"/>
                </a:cubicBezTo>
                <a:lnTo>
                  <a:pt x="13682689" y="167628"/>
                </a:lnTo>
                <a:cubicBezTo>
                  <a:pt x="13682689" y="172829"/>
                  <a:pt x="13686905" y="177045"/>
                  <a:pt x="13692106" y="177045"/>
                </a:cubicBezTo>
                <a:lnTo>
                  <a:pt x="13729773" y="177045"/>
                </a:lnTo>
                <a:cubicBezTo>
                  <a:pt x="13734974" y="177045"/>
                  <a:pt x="13739190" y="172829"/>
                  <a:pt x="13739190" y="167628"/>
                </a:cubicBezTo>
                <a:lnTo>
                  <a:pt x="13739190" y="36650"/>
                </a:lnTo>
                <a:cubicBezTo>
                  <a:pt x="13739190" y="31448"/>
                  <a:pt x="13734974" y="27233"/>
                  <a:pt x="13729773" y="27233"/>
                </a:cubicBezTo>
                <a:close/>
                <a:moveTo>
                  <a:pt x="13566439" y="27233"/>
                </a:moveTo>
                <a:cubicBezTo>
                  <a:pt x="13561239" y="27233"/>
                  <a:pt x="13557023" y="31448"/>
                  <a:pt x="13557023" y="36650"/>
                </a:cubicBezTo>
                <a:lnTo>
                  <a:pt x="13557023" y="167628"/>
                </a:lnTo>
                <a:cubicBezTo>
                  <a:pt x="13557023" y="172829"/>
                  <a:pt x="13561239" y="177045"/>
                  <a:pt x="13566439" y="177045"/>
                </a:cubicBezTo>
                <a:lnTo>
                  <a:pt x="13604106" y="177045"/>
                </a:lnTo>
                <a:cubicBezTo>
                  <a:pt x="13609307" y="177045"/>
                  <a:pt x="13613523" y="172829"/>
                  <a:pt x="13613523" y="167628"/>
                </a:cubicBezTo>
                <a:lnTo>
                  <a:pt x="13613523" y="36650"/>
                </a:lnTo>
                <a:cubicBezTo>
                  <a:pt x="13613523" y="31448"/>
                  <a:pt x="13609307" y="27233"/>
                  <a:pt x="13604106" y="27233"/>
                </a:cubicBezTo>
                <a:close/>
                <a:moveTo>
                  <a:pt x="13440773" y="27233"/>
                </a:moveTo>
                <a:cubicBezTo>
                  <a:pt x="13435572" y="27233"/>
                  <a:pt x="13431356" y="31448"/>
                  <a:pt x="13431356" y="36650"/>
                </a:cubicBezTo>
                <a:lnTo>
                  <a:pt x="13431356" y="167628"/>
                </a:lnTo>
                <a:cubicBezTo>
                  <a:pt x="13431356" y="172829"/>
                  <a:pt x="13435572" y="177045"/>
                  <a:pt x="13440773" y="177045"/>
                </a:cubicBezTo>
                <a:lnTo>
                  <a:pt x="13478440" y="177045"/>
                </a:lnTo>
                <a:cubicBezTo>
                  <a:pt x="13483641" y="177045"/>
                  <a:pt x="13487857" y="172829"/>
                  <a:pt x="13487857" y="167628"/>
                </a:cubicBezTo>
                <a:lnTo>
                  <a:pt x="13487857" y="36650"/>
                </a:lnTo>
                <a:cubicBezTo>
                  <a:pt x="13487857" y="31448"/>
                  <a:pt x="13483641" y="27233"/>
                  <a:pt x="13478440" y="27233"/>
                </a:cubicBezTo>
                <a:close/>
                <a:moveTo>
                  <a:pt x="13315107" y="27233"/>
                </a:moveTo>
                <a:cubicBezTo>
                  <a:pt x="13309905" y="27233"/>
                  <a:pt x="13305689" y="31448"/>
                  <a:pt x="13305689" y="36650"/>
                </a:cubicBezTo>
                <a:lnTo>
                  <a:pt x="13305689" y="167628"/>
                </a:lnTo>
                <a:cubicBezTo>
                  <a:pt x="13305689" y="172829"/>
                  <a:pt x="13309905" y="177045"/>
                  <a:pt x="13315107" y="177045"/>
                </a:cubicBezTo>
                <a:lnTo>
                  <a:pt x="13352773" y="177045"/>
                </a:lnTo>
                <a:cubicBezTo>
                  <a:pt x="13357975" y="177045"/>
                  <a:pt x="13362190" y="172829"/>
                  <a:pt x="13362190" y="167628"/>
                </a:cubicBezTo>
                <a:lnTo>
                  <a:pt x="13362190" y="36650"/>
                </a:lnTo>
                <a:cubicBezTo>
                  <a:pt x="13362190" y="31448"/>
                  <a:pt x="13357975" y="27233"/>
                  <a:pt x="13352773" y="27233"/>
                </a:cubicBezTo>
                <a:close/>
                <a:moveTo>
                  <a:pt x="13189439" y="27233"/>
                </a:moveTo>
                <a:cubicBezTo>
                  <a:pt x="13184239" y="27233"/>
                  <a:pt x="13180023" y="31448"/>
                  <a:pt x="13180023" y="36650"/>
                </a:cubicBezTo>
                <a:lnTo>
                  <a:pt x="13180023" y="167628"/>
                </a:lnTo>
                <a:cubicBezTo>
                  <a:pt x="13180023" y="172829"/>
                  <a:pt x="13184239" y="177045"/>
                  <a:pt x="13189439" y="177045"/>
                </a:cubicBezTo>
                <a:lnTo>
                  <a:pt x="13227107" y="177045"/>
                </a:lnTo>
                <a:cubicBezTo>
                  <a:pt x="13232308" y="177045"/>
                  <a:pt x="13236523" y="172829"/>
                  <a:pt x="13236523" y="167628"/>
                </a:cubicBezTo>
                <a:lnTo>
                  <a:pt x="13236523" y="36650"/>
                </a:lnTo>
                <a:cubicBezTo>
                  <a:pt x="13236523" y="31448"/>
                  <a:pt x="13232308" y="27233"/>
                  <a:pt x="13227107" y="27233"/>
                </a:cubicBezTo>
                <a:close/>
                <a:moveTo>
                  <a:pt x="13063773" y="27233"/>
                </a:moveTo>
                <a:cubicBezTo>
                  <a:pt x="13058573" y="27233"/>
                  <a:pt x="13054357" y="31448"/>
                  <a:pt x="13054357" y="36650"/>
                </a:cubicBezTo>
                <a:lnTo>
                  <a:pt x="13054357" y="167628"/>
                </a:lnTo>
                <a:cubicBezTo>
                  <a:pt x="13054357" y="172829"/>
                  <a:pt x="13058573" y="177045"/>
                  <a:pt x="13063773" y="177045"/>
                </a:cubicBezTo>
                <a:lnTo>
                  <a:pt x="13101440" y="177045"/>
                </a:lnTo>
                <a:cubicBezTo>
                  <a:pt x="13106641" y="177045"/>
                  <a:pt x="13110857" y="172829"/>
                  <a:pt x="13110857" y="167628"/>
                </a:cubicBezTo>
                <a:lnTo>
                  <a:pt x="13110857" y="36650"/>
                </a:lnTo>
                <a:cubicBezTo>
                  <a:pt x="13110857" y="31448"/>
                  <a:pt x="13106641" y="27233"/>
                  <a:pt x="13101440" y="27233"/>
                </a:cubicBezTo>
                <a:close/>
                <a:moveTo>
                  <a:pt x="12938107" y="27233"/>
                </a:moveTo>
                <a:cubicBezTo>
                  <a:pt x="12932905" y="27233"/>
                  <a:pt x="12928690" y="31448"/>
                  <a:pt x="12928690" y="36650"/>
                </a:cubicBezTo>
                <a:lnTo>
                  <a:pt x="12928690" y="167628"/>
                </a:lnTo>
                <a:cubicBezTo>
                  <a:pt x="12928690" y="172829"/>
                  <a:pt x="12932905" y="177045"/>
                  <a:pt x="12938107" y="177045"/>
                </a:cubicBezTo>
                <a:lnTo>
                  <a:pt x="12975773" y="177045"/>
                </a:lnTo>
                <a:cubicBezTo>
                  <a:pt x="12980974" y="177045"/>
                  <a:pt x="12985190" y="172829"/>
                  <a:pt x="12985190" y="167628"/>
                </a:cubicBezTo>
                <a:lnTo>
                  <a:pt x="12985190" y="36650"/>
                </a:lnTo>
                <a:cubicBezTo>
                  <a:pt x="12985190" y="31448"/>
                  <a:pt x="12980974" y="27233"/>
                  <a:pt x="12975773" y="27233"/>
                </a:cubicBezTo>
                <a:close/>
                <a:moveTo>
                  <a:pt x="12683497" y="27233"/>
                </a:moveTo>
                <a:cubicBezTo>
                  <a:pt x="12678296" y="27233"/>
                  <a:pt x="12674080" y="31448"/>
                  <a:pt x="12674080" y="36650"/>
                </a:cubicBezTo>
                <a:lnTo>
                  <a:pt x="12674080" y="167628"/>
                </a:lnTo>
                <a:cubicBezTo>
                  <a:pt x="12674080" y="172829"/>
                  <a:pt x="12678296" y="177045"/>
                  <a:pt x="12683497" y="177045"/>
                </a:cubicBezTo>
                <a:lnTo>
                  <a:pt x="12721164" y="177045"/>
                </a:lnTo>
                <a:cubicBezTo>
                  <a:pt x="12726365" y="177045"/>
                  <a:pt x="12730581" y="172829"/>
                  <a:pt x="12730581" y="167628"/>
                </a:cubicBezTo>
                <a:lnTo>
                  <a:pt x="12730581" y="36650"/>
                </a:lnTo>
                <a:cubicBezTo>
                  <a:pt x="12730581" y="31448"/>
                  <a:pt x="12726365" y="27233"/>
                  <a:pt x="12721164" y="27233"/>
                </a:cubicBezTo>
                <a:close/>
                <a:moveTo>
                  <a:pt x="12557831" y="27233"/>
                </a:moveTo>
                <a:cubicBezTo>
                  <a:pt x="12552629" y="27233"/>
                  <a:pt x="12548414" y="31448"/>
                  <a:pt x="12548414" y="36650"/>
                </a:cubicBezTo>
                <a:lnTo>
                  <a:pt x="12548414" y="167628"/>
                </a:lnTo>
                <a:cubicBezTo>
                  <a:pt x="12548414" y="172829"/>
                  <a:pt x="12552629" y="177045"/>
                  <a:pt x="12557831" y="177045"/>
                </a:cubicBezTo>
                <a:lnTo>
                  <a:pt x="12595497" y="177045"/>
                </a:lnTo>
                <a:cubicBezTo>
                  <a:pt x="12600699" y="177045"/>
                  <a:pt x="12604915" y="172829"/>
                  <a:pt x="12604915" y="167628"/>
                </a:cubicBezTo>
                <a:lnTo>
                  <a:pt x="12604915" y="36650"/>
                </a:lnTo>
                <a:cubicBezTo>
                  <a:pt x="12604915" y="31448"/>
                  <a:pt x="12600699" y="27233"/>
                  <a:pt x="12595497" y="27233"/>
                </a:cubicBezTo>
                <a:close/>
                <a:moveTo>
                  <a:pt x="12432164" y="27233"/>
                </a:moveTo>
                <a:cubicBezTo>
                  <a:pt x="12426963" y="27233"/>
                  <a:pt x="12422747" y="31448"/>
                  <a:pt x="12422747" y="36650"/>
                </a:cubicBezTo>
                <a:lnTo>
                  <a:pt x="12422747" y="167628"/>
                </a:lnTo>
                <a:cubicBezTo>
                  <a:pt x="12422747" y="172829"/>
                  <a:pt x="12426963" y="177045"/>
                  <a:pt x="12432164" y="177045"/>
                </a:cubicBezTo>
                <a:lnTo>
                  <a:pt x="12469831" y="177045"/>
                </a:lnTo>
                <a:cubicBezTo>
                  <a:pt x="12475032" y="177045"/>
                  <a:pt x="12479248" y="172829"/>
                  <a:pt x="12479248" y="167628"/>
                </a:cubicBezTo>
                <a:lnTo>
                  <a:pt x="12479248" y="36650"/>
                </a:lnTo>
                <a:cubicBezTo>
                  <a:pt x="12479248" y="31448"/>
                  <a:pt x="12475032" y="27233"/>
                  <a:pt x="12469831" y="27233"/>
                </a:cubicBezTo>
                <a:close/>
                <a:moveTo>
                  <a:pt x="12306497" y="27233"/>
                </a:moveTo>
                <a:cubicBezTo>
                  <a:pt x="12301296" y="27233"/>
                  <a:pt x="12297080" y="31448"/>
                  <a:pt x="12297080" y="36650"/>
                </a:cubicBezTo>
                <a:lnTo>
                  <a:pt x="12297080" y="167628"/>
                </a:lnTo>
                <a:cubicBezTo>
                  <a:pt x="12297080" y="172829"/>
                  <a:pt x="12301296" y="177045"/>
                  <a:pt x="12306497" y="177045"/>
                </a:cubicBezTo>
                <a:lnTo>
                  <a:pt x="12344164" y="177045"/>
                </a:lnTo>
                <a:cubicBezTo>
                  <a:pt x="12349365" y="177045"/>
                  <a:pt x="12353581" y="172829"/>
                  <a:pt x="12353581" y="167628"/>
                </a:cubicBezTo>
                <a:lnTo>
                  <a:pt x="12353581" y="36650"/>
                </a:lnTo>
                <a:cubicBezTo>
                  <a:pt x="12353581" y="31448"/>
                  <a:pt x="12349365" y="27233"/>
                  <a:pt x="12344164" y="27233"/>
                </a:cubicBezTo>
                <a:close/>
                <a:moveTo>
                  <a:pt x="12180831" y="27233"/>
                </a:moveTo>
                <a:cubicBezTo>
                  <a:pt x="12175629" y="27233"/>
                  <a:pt x="12171413" y="31448"/>
                  <a:pt x="12171413" y="36650"/>
                </a:cubicBezTo>
                <a:lnTo>
                  <a:pt x="12171413" y="167628"/>
                </a:lnTo>
                <a:cubicBezTo>
                  <a:pt x="12171413" y="172829"/>
                  <a:pt x="12175629" y="177045"/>
                  <a:pt x="12180831" y="177045"/>
                </a:cubicBezTo>
                <a:lnTo>
                  <a:pt x="12218497" y="177045"/>
                </a:lnTo>
                <a:cubicBezTo>
                  <a:pt x="12223699" y="177045"/>
                  <a:pt x="12227914" y="172829"/>
                  <a:pt x="12227914" y="167628"/>
                </a:cubicBezTo>
                <a:lnTo>
                  <a:pt x="12227914" y="36650"/>
                </a:lnTo>
                <a:cubicBezTo>
                  <a:pt x="12227914" y="31448"/>
                  <a:pt x="12223699" y="27233"/>
                  <a:pt x="12218497" y="27233"/>
                </a:cubicBezTo>
                <a:close/>
                <a:moveTo>
                  <a:pt x="12055164" y="27233"/>
                </a:moveTo>
                <a:cubicBezTo>
                  <a:pt x="12049963" y="27233"/>
                  <a:pt x="12045747" y="31448"/>
                  <a:pt x="12045747" y="36650"/>
                </a:cubicBezTo>
                <a:lnTo>
                  <a:pt x="12045747" y="167628"/>
                </a:lnTo>
                <a:cubicBezTo>
                  <a:pt x="12045747" y="172829"/>
                  <a:pt x="12049963" y="177045"/>
                  <a:pt x="12055164" y="177045"/>
                </a:cubicBezTo>
                <a:lnTo>
                  <a:pt x="12092831" y="177045"/>
                </a:lnTo>
                <a:cubicBezTo>
                  <a:pt x="12098032" y="177045"/>
                  <a:pt x="12102247" y="172829"/>
                  <a:pt x="12102247" y="167628"/>
                </a:cubicBezTo>
                <a:lnTo>
                  <a:pt x="12102247" y="36650"/>
                </a:lnTo>
                <a:cubicBezTo>
                  <a:pt x="12102247" y="31448"/>
                  <a:pt x="12098032" y="27233"/>
                  <a:pt x="12092831" y="27233"/>
                </a:cubicBezTo>
                <a:close/>
                <a:moveTo>
                  <a:pt x="11929497" y="27233"/>
                </a:moveTo>
                <a:cubicBezTo>
                  <a:pt x="11924296" y="27233"/>
                  <a:pt x="11920080" y="31448"/>
                  <a:pt x="11920080" y="36650"/>
                </a:cubicBezTo>
                <a:lnTo>
                  <a:pt x="11920080" y="167628"/>
                </a:lnTo>
                <a:cubicBezTo>
                  <a:pt x="11920080" y="172829"/>
                  <a:pt x="11924296" y="177045"/>
                  <a:pt x="11929497" y="177045"/>
                </a:cubicBezTo>
                <a:lnTo>
                  <a:pt x="11967164" y="177045"/>
                </a:lnTo>
                <a:cubicBezTo>
                  <a:pt x="11972365" y="177045"/>
                  <a:pt x="11976581" y="172829"/>
                  <a:pt x="11976581" y="167628"/>
                </a:cubicBezTo>
                <a:lnTo>
                  <a:pt x="11976581" y="36650"/>
                </a:lnTo>
                <a:cubicBezTo>
                  <a:pt x="11976581" y="31448"/>
                  <a:pt x="11972365" y="27233"/>
                  <a:pt x="11967164" y="27233"/>
                </a:cubicBezTo>
                <a:close/>
                <a:moveTo>
                  <a:pt x="11803830" y="27233"/>
                </a:moveTo>
                <a:cubicBezTo>
                  <a:pt x="11798629" y="27233"/>
                  <a:pt x="11794413" y="31448"/>
                  <a:pt x="11794413" y="36650"/>
                </a:cubicBezTo>
                <a:lnTo>
                  <a:pt x="11794413" y="167628"/>
                </a:lnTo>
                <a:cubicBezTo>
                  <a:pt x="11794413" y="172829"/>
                  <a:pt x="11798629" y="177045"/>
                  <a:pt x="11803830" y="177045"/>
                </a:cubicBezTo>
                <a:lnTo>
                  <a:pt x="11841497" y="177045"/>
                </a:lnTo>
                <a:cubicBezTo>
                  <a:pt x="11846698" y="177045"/>
                  <a:pt x="11850914" y="172829"/>
                  <a:pt x="11850914" y="167628"/>
                </a:cubicBezTo>
                <a:lnTo>
                  <a:pt x="11850914" y="36650"/>
                </a:lnTo>
                <a:cubicBezTo>
                  <a:pt x="11850914" y="31448"/>
                  <a:pt x="11846698" y="27233"/>
                  <a:pt x="11841497" y="27233"/>
                </a:cubicBezTo>
                <a:close/>
                <a:moveTo>
                  <a:pt x="11678163" y="27233"/>
                </a:moveTo>
                <a:cubicBezTo>
                  <a:pt x="11672963" y="27233"/>
                  <a:pt x="11668747" y="31448"/>
                  <a:pt x="11668747" y="36650"/>
                </a:cubicBezTo>
                <a:lnTo>
                  <a:pt x="11668747" y="167628"/>
                </a:lnTo>
                <a:cubicBezTo>
                  <a:pt x="11668747" y="172829"/>
                  <a:pt x="11672963" y="177045"/>
                  <a:pt x="11678163" y="177045"/>
                </a:cubicBezTo>
                <a:lnTo>
                  <a:pt x="11715831" y="177045"/>
                </a:lnTo>
                <a:cubicBezTo>
                  <a:pt x="11721031" y="177045"/>
                  <a:pt x="11725247" y="172829"/>
                  <a:pt x="11725247" y="167628"/>
                </a:cubicBezTo>
                <a:lnTo>
                  <a:pt x="11725247" y="36650"/>
                </a:lnTo>
                <a:cubicBezTo>
                  <a:pt x="11725247" y="31448"/>
                  <a:pt x="11721031" y="27233"/>
                  <a:pt x="11715831" y="27233"/>
                </a:cubicBezTo>
                <a:close/>
                <a:moveTo>
                  <a:pt x="11552497" y="27233"/>
                </a:moveTo>
                <a:cubicBezTo>
                  <a:pt x="11547296" y="27233"/>
                  <a:pt x="11543080" y="31448"/>
                  <a:pt x="11543080" y="36650"/>
                </a:cubicBezTo>
                <a:lnTo>
                  <a:pt x="11543080" y="167628"/>
                </a:lnTo>
                <a:cubicBezTo>
                  <a:pt x="11543080" y="172829"/>
                  <a:pt x="11547296" y="177045"/>
                  <a:pt x="11552497" y="177045"/>
                </a:cubicBezTo>
                <a:lnTo>
                  <a:pt x="11590164" y="177045"/>
                </a:lnTo>
                <a:cubicBezTo>
                  <a:pt x="11595365" y="177045"/>
                  <a:pt x="11599581" y="172829"/>
                  <a:pt x="11599581" y="167628"/>
                </a:cubicBezTo>
                <a:lnTo>
                  <a:pt x="11599581" y="36650"/>
                </a:lnTo>
                <a:cubicBezTo>
                  <a:pt x="11599581" y="31448"/>
                  <a:pt x="11595365" y="27233"/>
                  <a:pt x="11590164" y="27233"/>
                </a:cubicBezTo>
                <a:close/>
                <a:moveTo>
                  <a:pt x="11426830" y="27233"/>
                </a:moveTo>
                <a:cubicBezTo>
                  <a:pt x="11421629" y="27233"/>
                  <a:pt x="11417413" y="31448"/>
                  <a:pt x="11417413" y="36650"/>
                </a:cubicBezTo>
                <a:lnTo>
                  <a:pt x="11417413" y="167628"/>
                </a:lnTo>
                <a:cubicBezTo>
                  <a:pt x="11417413" y="172829"/>
                  <a:pt x="11421629" y="177045"/>
                  <a:pt x="11426830" y="177045"/>
                </a:cubicBezTo>
                <a:lnTo>
                  <a:pt x="11464497" y="177045"/>
                </a:lnTo>
                <a:cubicBezTo>
                  <a:pt x="11469698" y="177045"/>
                  <a:pt x="11473914" y="172829"/>
                  <a:pt x="11473914" y="167628"/>
                </a:cubicBezTo>
                <a:lnTo>
                  <a:pt x="11473914" y="36650"/>
                </a:lnTo>
                <a:cubicBezTo>
                  <a:pt x="11473914" y="31448"/>
                  <a:pt x="11469698" y="27233"/>
                  <a:pt x="11464497" y="27233"/>
                </a:cubicBezTo>
                <a:close/>
                <a:moveTo>
                  <a:pt x="11301163" y="27233"/>
                </a:moveTo>
                <a:cubicBezTo>
                  <a:pt x="11295963" y="27233"/>
                  <a:pt x="11291747" y="31448"/>
                  <a:pt x="11291747" y="36650"/>
                </a:cubicBezTo>
                <a:lnTo>
                  <a:pt x="11291747" y="167628"/>
                </a:lnTo>
                <a:cubicBezTo>
                  <a:pt x="11291747" y="172829"/>
                  <a:pt x="11295963" y="177045"/>
                  <a:pt x="11301163" y="177045"/>
                </a:cubicBezTo>
                <a:lnTo>
                  <a:pt x="11338830" y="177045"/>
                </a:lnTo>
                <a:cubicBezTo>
                  <a:pt x="11344031" y="177045"/>
                  <a:pt x="11348247" y="172829"/>
                  <a:pt x="11348247" y="167628"/>
                </a:cubicBezTo>
                <a:lnTo>
                  <a:pt x="11348247" y="36650"/>
                </a:lnTo>
                <a:cubicBezTo>
                  <a:pt x="11348247" y="31448"/>
                  <a:pt x="11344031" y="27233"/>
                  <a:pt x="11338830" y="27233"/>
                </a:cubicBezTo>
                <a:close/>
                <a:moveTo>
                  <a:pt x="11175497" y="27233"/>
                </a:moveTo>
                <a:cubicBezTo>
                  <a:pt x="11170296" y="27233"/>
                  <a:pt x="11166080" y="31448"/>
                  <a:pt x="11166080" y="36650"/>
                </a:cubicBezTo>
                <a:lnTo>
                  <a:pt x="11166080" y="167628"/>
                </a:lnTo>
                <a:cubicBezTo>
                  <a:pt x="11166080" y="172829"/>
                  <a:pt x="11170296" y="177045"/>
                  <a:pt x="11175497" y="177045"/>
                </a:cubicBezTo>
                <a:lnTo>
                  <a:pt x="11213163" y="177045"/>
                </a:lnTo>
                <a:cubicBezTo>
                  <a:pt x="11218365" y="177045"/>
                  <a:pt x="11222581" y="172829"/>
                  <a:pt x="11222581" y="167628"/>
                </a:cubicBezTo>
                <a:lnTo>
                  <a:pt x="11222581" y="36650"/>
                </a:lnTo>
                <a:cubicBezTo>
                  <a:pt x="11222581" y="31448"/>
                  <a:pt x="11218365" y="27233"/>
                  <a:pt x="11213163" y="27233"/>
                </a:cubicBezTo>
                <a:close/>
                <a:moveTo>
                  <a:pt x="11049830" y="27233"/>
                </a:moveTo>
                <a:cubicBezTo>
                  <a:pt x="11044629" y="27233"/>
                  <a:pt x="11040413" y="31448"/>
                  <a:pt x="11040413" y="36650"/>
                </a:cubicBezTo>
                <a:lnTo>
                  <a:pt x="11040413" y="167628"/>
                </a:lnTo>
                <a:cubicBezTo>
                  <a:pt x="11040413" y="172829"/>
                  <a:pt x="11044629" y="177045"/>
                  <a:pt x="11049830" y="177045"/>
                </a:cubicBezTo>
                <a:lnTo>
                  <a:pt x="11087497" y="177045"/>
                </a:lnTo>
                <a:cubicBezTo>
                  <a:pt x="11092698" y="177045"/>
                  <a:pt x="11096914" y="172829"/>
                  <a:pt x="11096914" y="167628"/>
                </a:cubicBezTo>
                <a:lnTo>
                  <a:pt x="11096914" y="36650"/>
                </a:lnTo>
                <a:cubicBezTo>
                  <a:pt x="11096914" y="31448"/>
                  <a:pt x="11092698" y="27233"/>
                  <a:pt x="11087497" y="27233"/>
                </a:cubicBezTo>
                <a:close/>
                <a:moveTo>
                  <a:pt x="10924163" y="27233"/>
                </a:moveTo>
                <a:cubicBezTo>
                  <a:pt x="10918962" y="27233"/>
                  <a:pt x="10914746" y="31448"/>
                  <a:pt x="10914746" y="36650"/>
                </a:cubicBezTo>
                <a:lnTo>
                  <a:pt x="10914746" y="167628"/>
                </a:lnTo>
                <a:cubicBezTo>
                  <a:pt x="10914746" y="172829"/>
                  <a:pt x="10918962" y="177045"/>
                  <a:pt x="10924163" y="177045"/>
                </a:cubicBezTo>
                <a:lnTo>
                  <a:pt x="10961830" y="177045"/>
                </a:lnTo>
                <a:cubicBezTo>
                  <a:pt x="10967031" y="177045"/>
                  <a:pt x="10971247" y="172829"/>
                  <a:pt x="10971247" y="167628"/>
                </a:cubicBezTo>
                <a:lnTo>
                  <a:pt x="10971247" y="36650"/>
                </a:lnTo>
                <a:cubicBezTo>
                  <a:pt x="10971247" y="31448"/>
                  <a:pt x="10967031" y="27233"/>
                  <a:pt x="10961830" y="27233"/>
                </a:cubicBezTo>
                <a:close/>
                <a:moveTo>
                  <a:pt x="10798497" y="27233"/>
                </a:moveTo>
                <a:cubicBezTo>
                  <a:pt x="10793295" y="27233"/>
                  <a:pt x="10789080" y="31448"/>
                  <a:pt x="10789080" y="36650"/>
                </a:cubicBezTo>
                <a:lnTo>
                  <a:pt x="10789080" y="167628"/>
                </a:lnTo>
                <a:cubicBezTo>
                  <a:pt x="10789080" y="172829"/>
                  <a:pt x="10793295" y="177045"/>
                  <a:pt x="10798497" y="177045"/>
                </a:cubicBezTo>
                <a:lnTo>
                  <a:pt x="10836163" y="177045"/>
                </a:lnTo>
                <a:cubicBezTo>
                  <a:pt x="10841365" y="177045"/>
                  <a:pt x="10845581" y="172829"/>
                  <a:pt x="10845581" y="167628"/>
                </a:cubicBezTo>
                <a:lnTo>
                  <a:pt x="10845581" y="36650"/>
                </a:lnTo>
                <a:cubicBezTo>
                  <a:pt x="10845581" y="31448"/>
                  <a:pt x="10841365" y="27233"/>
                  <a:pt x="10836163" y="27233"/>
                </a:cubicBezTo>
                <a:close/>
                <a:moveTo>
                  <a:pt x="10672830" y="27233"/>
                </a:moveTo>
                <a:cubicBezTo>
                  <a:pt x="10667629" y="27233"/>
                  <a:pt x="10663413" y="31448"/>
                  <a:pt x="10663413" y="36650"/>
                </a:cubicBezTo>
                <a:lnTo>
                  <a:pt x="10663413" y="167628"/>
                </a:lnTo>
                <a:cubicBezTo>
                  <a:pt x="10663413" y="172829"/>
                  <a:pt x="10667629" y="177045"/>
                  <a:pt x="10672830" y="177045"/>
                </a:cubicBezTo>
                <a:lnTo>
                  <a:pt x="10710497" y="177045"/>
                </a:lnTo>
                <a:cubicBezTo>
                  <a:pt x="10715698" y="177045"/>
                  <a:pt x="10719914" y="172829"/>
                  <a:pt x="10719914" y="167628"/>
                </a:cubicBezTo>
                <a:lnTo>
                  <a:pt x="10719914" y="36650"/>
                </a:lnTo>
                <a:cubicBezTo>
                  <a:pt x="10719914" y="31448"/>
                  <a:pt x="10715698" y="27233"/>
                  <a:pt x="10710497" y="27233"/>
                </a:cubicBezTo>
                <a:close/>
                <a:moveTo>
                  <a:pt x="10547163" y="27233"/>
                </a:moveTo>
                <a:cubicBezTo>
                  <a:pt x="10541962" y="27233"/>
                  <a:pt x="10537746" y="31448"/>
                  <a:pt x="10537746" y="36650"/>
                </a:cubicBezTo>
                <a:lnTo>
                  <a:pt x="10537746" y="167628"/>
                </a:lnTo>
                <a:cubicBezTo>
                  <a:pt x="10537746" y="172829"/>
                  <a:pt x="10541962" y="177045"/>
                  <a:pt x="10547163" y="177045"/>
                </a:cubicBezTo>
                <a:lnTo>
                  <a:pt x="10584830" y="177045"/>
                </a:lnTo>
                <a:cubicBezTo>
                  <a:pt x="10590031" y="177045"/>
                  <a:pt x="10594247" y="172829"/>
                  <a:pt x="10594247" y="167628"/>
                </a:cubicBezTo>
                <a:lnTo>
                  <a:pt x="10594247" y="36650"/>
                </a:lnTo>
                <a:cubicBezTo>
                  <a:pt x="10594247" y="31448"/>
                  <a:pt x="10590031" y="27233"/>
                  <a:pt x="10584830" y="27233"/>
                </a:cubicBezTo>
                <a:close/>
                <a:moveTo>
                  <a:pt x="10421497" y="27233"/>
                </a:moveTo>
                <a:cubicBezTo>
                  <a:pt x="10416295" y="27233"/>
                  <a:pt x="10412079" y="31448"/>
                  <a:pt x="10412079" y="36650"/>
                </a:cubicBezTo>
                <a:lnTo>
                  <a:pt x="10412079" y="167628"/>
                </a:lnTo>
                <a:cubicBezTo>
                  <a:pt x="10412079" y="172829"/>
                  <a:pt x="10416295" y="177045"/>
                  <a:pt x="10421497" y="177045"/>
                </a:cubicBezTo>
                <a:lnTo>
                  <a:pt x="10459163" y="177045"/>
                </a:lnTo>
                <a:cubicBezTo>
                  <a:pt x="10464364" y="177045"/>
                  <a:pt x="10468580" y="172829"/>
                  <a:pt x="10468580" y="167628"/>
                </a:cubicBezTo>
                <a:lnTo>
                  <a:pt x="10468580" y="36650"/>
                </a:lnTo>
                <a:cubicBezTo>
                  <a:pt x="10468580" y="31448"/>
                  <a:pt x="10464364" y="27233"/>
                  <a:pt x="10459163" y="27233"/>
                </a:cubicBezTo>
                <a:close/>
                <a:moveTo>
                  <a:pt x="10295830" y="27233"/>
                </a:moveTo>
                <a:cubicBezTo>
                  <a:pt x="10290629" y="27233"/>
                  <a:pt x="10286413" y="31448"/>
                  <a:pt x="10286413" y="36650"/>
                </a:cubicBezTo>
                <a:lnTo>
                  <a:pt x="10286413" y="167628"/>
                </a:lnTo>
                <a:cubicBezTo>
                  <a:pt x="10286413" y="172829"/>
                  <a:pt x="10290629" y="177045"/>
                  <a:pt x="10295830" y="177045"/>
                </a:cubicBezTo>
                <a:lnTo>
                  <a:pt x="10333497" y="177045"/>
                </a:lnTo>
                <a:cubicBezTo>
                  <a:pt x="10338698" y="177045"/>
                  <a:pt x="10342914" y="172829"/>
                  <a:pt x="10342914" y="167628"/>
                </a:cubicBezTo>
                <a:lnTo>
                  <a:pt x="10342914" y="36650"/>
                </a:lnTo>
                <a:cubicBezTo>
                  <a:pt x="10342914" y="31448"/>
                  <a:pt x="10338698" y="27233"/>
                  <a:pt x="10333497" y="27233"/>
                </a:cubicBezTo>
                <a:close/>
                <a:moveTo>
                  <a:pt x="10170163" y="27233"/>
                </a:moveTo>
                <a:cubicBezTo>
                  <a:pt x="10164963" y="27233"/>
                  <a:pt x="10160747" y="31448"/>
                  <a:pt x="10160747" y="36650"/>
                </a:cubicBezTo>
                <a:lnTo>
                  <a:pt x="10160747" y="167628"/>
                </a:lnTo>
                <a:cubicBezTo>
                  <a:pt x="10160747" y="172829"/>
                  <a:pt x="10164963" y="177045"/>
                  <a:pt x="10170163" y="177045"/>
                </a:cubicBezTo>
                <a:lnTo>
                  <a:pt x="10207830" y="177045"/>
                </a:lnTo>
                <a:cubicBezTo>
                  <a:pt x="10213031" y="177045"/>
                  <a:pt x="10217247" y="172829"/>
                  <a:pt x="10217247" y="167628"/>
                </a:cubicBezTo>
                <a:lnTo>
                  <a:pt x="10217247" y="36650"/>
                </a:lnTo>
                <a:cubicBezTo>
                  <a:pt x="10217247" y="31448"/>
                  <a:pt x="10213031" y="27233"/>
                  <a:pt x="10207830" y="27233"/>
                </a:cubicBezTo>
                <a:close/>
                <a:moveTo>
                  <a:pt x="10044497" y="27233"/>
                </a:moveTo>
                <a:cubicBezTo>
                  <a:pt x="10039296" y="27233"/>
                  <a:pt x="10035080" y="31448"/>
                  <a:pt x="10035080" y="36650"/>
                </a:cubicBezTo>
                <a:lnTo>
                  <a:pt x="10035080" y="167628"/>
                </a:lnTo>
                <a:cubicBezTo>
                  <a:pt x="10035080" y="172829"/>
                  <a:pt x="10039296" y="177045"/>
                  <a:pt x="10044497" y="177045"/>
                </a:cubicBezTo>
                <a:lnTo>
                  <a:pt x="10082164" y="177045"/>
                </a:lnTo>
                <a:cubicBezTo>
                  <a:pt x="10087365" y="177045"/>
                  <a:pt x="10091581" y="172829"/>
                  <a:pt x="10091581" y="167628"/>
                </a:cubicBezTo>
                <a:lnTo>
                  <a:pt x="10091581" y="36650"/>
                </a:lnTo>
                <a:cubicBezTo>
                  <a:pt x="10091581" y="31448"/>
                  <a:pt x="10087365" y="27233"/>
                  <a:pt x="10082164" y="27233"/>
                </a:cubicBezTo>
                <a:close/>
                <a:moveTo>
                  <a:pt x="9918830" y="27233"/>
                </a:moveTo>
                <a:cubicBezTo>
                  <a:pt x="9913629" y="27233"/>
                  <a:pt x="9909413" y="31448"/>
                  <a:pt x="9909413" y="36650"/>
                </a:cubicBezTo>
                <a:lnTo>
                  <a:pt x="9909413" y="167628"/>
                </a:lnTo>
                <a:cubicBezTo>
                  <a:pt x="9909413" y="172829"/>
                  <a:pt x="9913629" y="177045"/>
                  <a:pt x="9918830" y="177045"/>
                </a:cubicBezTo>
                <a:lnTo>
                  <a:pt x="9956497" y="177045"/>
                </a:lnTo>
                <a:cubicBezTo>
                  <a:pt x="9961698" y="177045"/>
                  <a:pt x="9965914" y="172829"/>
                  <a:pt x="9965914" y="167628"/>
                </a:cubicBezTo>
                <a:lnTo>
                  <a:pt x="9965914" y="36650"/>
                </a:lnTo>
                <a:cubicBezTo>
                  <a:pt x="9965914" y="31448"/>
                  <a:pt x="9961698" y="27233"/>
                  <a:pt x="9956497" y="27233"/>
                </a:cubicBezTo>
                <a:close/>
                <a:moveTo>
                  <a:pt x="9793163" y="27233"/>
                </a:moveTo>
                <a:cubicBezTo>
                  <a:pt x="9787963" y="27233"/>
                  <a:pt x="9783747" y="31448"/>
                  <a:pt x="9783747" y="36650"/>
                </a:cubicBezTo>
                <a:lnTo>
                  <a:pt x="9783747" y="167628"/>
                </a:lnTo>
                <a:cubicBezTo>
                  <a:pt x="9783747" y="172829"/>
                  <a:pt x="9787963" y="177045"/>
                  <a:pt x="9793163" y="177045"/>
                </a:cubicBezTo>
                <a:lnTo>
                  <a:pt x="9830830" y="177045"/>
                </a:lnTo>
                <a:cubicBezTo>
                  <a:pt x="9836031" y="177045"/>
                  <a:pt x="9840247" y="172829"/>
                  <a:pt x="9840247" y="167628"/>
                </a:cubicBezTo>
                <a:lnTo>
                  <a:pt x="9840247" y="36650"/>
                </a:lnTo>
                <a:cubicBezTo>
                  <a:pt x="9840247" y="31448"/>
                  <a:pt x="9836031" y="27233"/>
                  <a:pt x="9830830" y="27233"/>
                </a:cubicBezTo>
                <a:close/>
                <a:moveTo>
                  <a:pt x="9667497" y="27233"/>
                </a:moveTo>
                <a:cubicBezTo>
                  <a:pt x="9662296" y="27233"/>
                  <a:pt x="9658080" y="31448"/>
                  <a:pt x="9658080" y="36650"/>
                </a:cubicBezTo>
                <a:lnTo>
                  <a:pt x="9658080" y="167628"/>
                </a:lnTo>
                <a:cubicBezTo>
                  <a:pt x="9658080" y="172829"/>
                  <a:pt x="9662296" y="177045"/>
                  <a:pt x="9667497" y="177045"/>
                </a:cubicBezTo>
                <a:lnTo>
                  <a:pt x="9705164" y="177045"/>
                </a:lnTo>
                <a:cubicBezTo>
                  <a:pt x="9710365" y="177045"/>
                  <a:pt x="9714581" y="172829"/>
                  <a:pt x="9714581" y="167628"/>
                </a:cubicBezTo>
                <a:lnTo>
                  <a:pt x="9714581" y="36650"/>
                </a:lnTo>
                <a:cubicBezTo>
                  <a:pt x="9714581" y="31448"/>
                  <a:pt x="9710365" y="27233"/>
                  <a:pt x="9705164" y="27233"/>
                </a:cubicBezTo>
                <a:close/>
                <a:moveTo>
                  <a:pt x="9541830" y="27233"/>
                </a:moveTo>
                <a:cubicBezTo>
                  <a:pt x="9536629" y="27233"/>
                  <a:pt x="9532413" y="31448"/>
                  <a:pt x="9532413" y="36650"/>
                </a:cubicBezTo>
                <a:lnTo>
                  <a:pt x="9532413" y="167628"/>
                </a:lnTo>
                <a:cubicBezTo>
                  <a:pt x="9532413" y="172829"/>
                  <a:pt x="9536629" y="177045"/>
                  <a:pt x="9541830" y="177045"/>
                </a:cubicBezTo>
                <a:lnTo>
                  <a:pt x="9579497" y="177045"/>
                </a:lnTo>
                <a:cubicBezTo>
                  <a:pt x="9584697" y="177045"/>
                  <a:pt x="9588914" y="172829"/>
                  <a:pt x="9588914" y="167628"/>
                </a:cubicBezTo>
                <a:lnTo>
                  <a:pt x="9588914" y="36650"/>
                </a:lnTo>
                <a:cubicBezTo>
                  <a:pt x="9588914" y="31448"/>
                  <a:pt x="9584697" y="27233"/>
                  <a:pt x="9579497" y="27233"/>
                </a:cubicBezTo>
                <a:close/>
                <a:moveTo>
                  <a:pt x="9416163" y="27233"/>
                </a:moveTo>
                <a:cubicBezTo>
                  <a:pt x="9410962" y="27233"/>
                  <a:pt x="9406746" y="31448"/>
                  <a:pt x="9406746" y="36650"/>
                </a:cubicBezTo>
                <a:lnTo>
                  <a:pt x="9406746" y="167628"/>
                </a:lnTo>
                <a:cubicBezTo>
                  <a:pt x="9406746" y="172829"/>
                  <a:pt x="9410962" y="177045"/>
                  <a:pt x="9416163" y="177045"/>
                </a:cubicBezTo>
                <a:lnTo>
                  <a:pt x="9453830" y="177045"/>
                </a:lnTo>
                <a:cubicBezTo>
                  <a:pt x="9459031" y="177045"/>
                  <a:pt x="9463247" y="172829"/>
                  <a:pt x="9463247" y="167628"/>
                </a:cubicBezTo>
                <a:lnTo>
                  <a:pt x="9463247" y="36650"/>
                </a:lnTo>
                <a:cubicBezTo>
                  <a:pt x="9463247" y="31448"/>
                  <a:pt x="9459031" y="27233"/>
                  <a:pt x="9453830" y="27233"/>
                </a:cubicBezTo>
                <a:close/>
                <a:moveTo>
                  <a:pt x="9290497" y="27233"/>
                </a:moveTo>
                <a:cubicBezTo>
                  <a:pt x="9285295" y="27233"/>
                  <a:pt x="9281080" y="31448"/>
                  <a:pt x="9281080" y="36650"/>
                </a:cubicBezTo>
                <a:lnTo>
                  <a:pt x="9281080" y="167628"/>
                </a:lnTo>
                <a:cubicBezTo>
                  <a:pt x="9281080" y="172829"/>
                  <a:pt x="9285295" y="177045"/>
                  <a:pt x="9290497" y="177045"/>
                </a:cubicBezTo>
                <a:lnTo>
                  <a:pt x="9328163" y="177045"/>
                </a:lnTo>
                <a:cubicBezTo>
                  <a:pt x="9333365" y="177045"/>
                  <a:pt x="9337580" y="172829"/>
                  <a:pt x="9337580" y="167628"/>
                </a:cubicBezTo>
                <a:lnTo>
                  <a:pt x="9337580" y="36650"/>
                </a:lnTo>
                <a:cubicBezTo>
                  <a:pt x="9337580" y="31448"/>
                  <a:pt x="9333365" y="27233"/>
                  <a:pt x="9328163" y="27233"/>
                </a:cubicBezTo>
                <a:close/>
                <a:moveTo>
                  <a:pt x="9164830" y="27233"/>
                </a:moveTo>
                <a:cubicBezTo>
                  <a:pt x="9159629" y="27233"/>
                  <a:pt x="9155413" y="31448"/>
                  <a:pt x="9155413" y="36650"/>
                </a:cubicBezTo>
                <a:lnTo>
                  <a:pt x="9155413" y="167628"/>
                </a:lnTo>
                <a:cubicBezTo>
                  <a:pt x="9155413" y="172829"/>
                  <a:pt x="9159629" y="177045"/>
                  <a:pt x="9164830" y="177045"/>
                </a:cubicBezTo>
                <a:lnTo>
                  <a:pt x="9202497" y="177045"/>
                </a:lnTo>
                <a:cubicBezTo>
                  <a:pt x="9207698" y="177045"/>
                  <a:pt x="9211915" y="172829"/>
                  <a:pt x="9211915" y="167628"/>
                </a:cubicBezTo>
                <a:lnTo>
                  <a:pt x="9211915" y="36650"/>
                </a:lnTo>
                <a:cubicBezTo>
                  <a:pt x="9211915" y="31448"/>
                  <a:pt x="9207698" y="27233"/>
                  <a:pt x="9202497" y="27233"/>
                </a:cubicBezTo>
                <a:close/>
                <a:moveTo>
                  <a:pt x="9039164" y="27233"/>
                </a:moveTo>
                <a:cubicBezTo>
                  <a:pt x="9033963" y="27233"/>
                  <a:pt x="9029747" y="31448"/>
                  <a:pt x="9029747" y="36650"/>
                </a:cubicBezTo>
                <a:lnTo>
                  <a:pt x="9029747" y="167628"/>
                </a:lnTo>
                <a:cubicBezTo>
                  <a:pt x="9029747" y="172829"/>
                  <a:pt x="9033963" y="177045"/>
                  <a:pt x="9039164" y="177045"/>
                </a:cubicBezTo>
                <a:lnTo>
                  <a:pt x="9076831" y="177045"/>
                </a:lnTo>
                <a:cubicBezTo>
                  <a:pt x="9082031" y="177045"/>
                  <a:pt x="9086247" y="172829"/>
                  <a:pt x="9086247" y="167628"/>
                </a:cubicBezTo>
                <a:lnTo>
                  <a:pt x="9086247" y="36650"/>
                </a:lnTo>
                <a:cubicBezTo>
                  <a:pt x="9086247" y="31448"/>
                  <a:pt x="9082031" y="27233"/>
                  <a:pt x="9076831" y="27233"/>
                </a:cubicBezTo>
                <a:close/>
                <a:moveTo>
                  <a:pt x="8913497" y="27233"/>
                </a:moveTo>
                <a:cubicBezTo>
                  <a:pt x="8908296" y="27233"/>
                  <a:pt x="8904080" y="31448"/>
                  <a:pt x="8904080" y="36650"/>
                </a:cubicBezTo>
                <a:lnTo>
                  <a:pt x="8904080" y="167628"/>
                </a:lnTo>
                <a:cubicBezTo>
                  <a:pt x="8904080" y="172829"/>
                  <a:pt x="8908296" y="177045"/>
                  <a:pt x="8913497" y="177045"/>
                </a:cubicBezTo>
                <a:lnTo>
                  <a:pt x="8951164" y="177045"/>
                </a:lnTo>
                <a:cubicBezTo>
                  <a:pt x="8956365" y="177045"/>
                  <a:pt x="8960581" y="172829"/>
                  <a:pt x="8960581" y="167628"/>
                </a:cubicBezTo>
                <a:lnTo>
                  <a:pt x="8960581" y="36650"/>
                </a:lnTo>
                <a:cubicBezTo>
                  <a:pt x="8960581" y="31448"/>
                  <a:pt x="8956365" y="27233"/>
                  <a:pt x="8951164" y="27233"/>
                </a:cubicBezTo>
                <a:close/>
                <a:moveTo>
                  <a:pt x="8787830" y="27233"/>
                </a:moveTo>
                <a:cubicBezTo>
                  <a:pt x="8782630" y="27233"/>
                  <a:pt x="8778414" y="31448"/>
                  <a:pt x="8778414" y="36650"/>
                </a:cubicBezTo>
                <a:lnTo>
                  <a:pt x="8778414" y="167628"/>
                </a:lnTo>
                <a:cubicBezTo>
                  <a:pt x="8778414" y="172829"/>
                  <a:pt x="8782630" y="177045"/>
                  <a:pt x="8787830" y="177045"/>
                </a:cubicBezTo>
                <a:lnTo>
                  <a:pt x="8825497" y="177045"/>
                </a:lnTo>
                <a:cubicBezTo>
                  <a:pt x="8830698" y="177045"/>
                  <a:pt x="8834914" y="172829"/>
                  <a:pt x="8834914" y="167628"/>
                </a:cubicBezTo>
                <a:lnTo>
                  <a:pt x="8834914" y="36650"/>
                </a:lnTo>
                <a:cubicBezTo>
                  <a:pt x="8834914" y="31448"/>
                  <a:pt x="8830698" y="27233"/>
                  <a:pt x="8825497" y="27233"/>
                </a:cubicBezTo>
                <a:close/>
                <a:moveTo>
                  <a:pt x="8662164" y="27233"/>
                </a:moveTo>
                <a:cubicBezTo>
                  <a:pt x="8656962" y="27233"/>
                  <a:pt x="8652747" y="31448"/>
                  <a:pt x="8652747" y="36650"/>
                </a:cubicBezTo>
                <a:lnTo>
                  <a:pt x="8652747" y="167628"/>
                </a:lnTo>
                <a:cubicBezTo>
                  <a:pt x="8652747" y="172829"/>
                  <a:pt x="8656962" y="177045"/>
                  <a:pt x="8662164" y="177045"/>
                </a:cubicBezTo>
                <a:lnTo>
                  <a:pt x="8699830" y="177045"/>
                </a:lnTo>
                <a:cubicBezTo>
                  <a:pt x="8705031" y="177045"/>
                  <a:pt x="8709247" y="172829"/>
                  <a:pt x="8709247" y="167628"/>
                </a:cubicBezTo>
                <a:lnTo>
                  <a:pt x="8709247" y="36650"/>
                </a:lnTo>
                <a:cubicBezTo>
                  <a:pt x="8709247" y="31448"/>
                  <a:pt x="8705031" y="27233"/>
                  <a:pt x="8699830" y="27233"/>
                </a:cubicBezTo>
                <a:close/>
                <a:moveTo>
                  <a:pt x="8534150" y="27233"/>
                </a:moveTo>
                <a:cubicBezTo>
                  <a:pt x="8528949" y="27233"/>
                  <a:pt x="8524733" y="31448"/>
                  <a:pt x="8524733" y="36650"/>
                </a:cubicBezTo>
                <a:lnTo>
                  <a:pt x="8524733" y="167628"/>
                </a:lnTo>
                <a:cubicBezTo>
                  <a:pt x="8524733" y="172829"/>
                  <a:pt x="8528949" y="177045"/>
                  <a:pt x="8534150" y="177045"/>
                </a:cubicBezTo>
                <a:lnTo>
                  <a:pt x="8550950" y="177045"/>
                </a:lnTo>
                <a:lnTo>
                  <a:pt x="8574164" y="177045"/>
                </a:lnTo>
                <a:cubicBezTo>
                  <a:pt x="8579365" y="177045"/>
                  <a:pt x="8583581" y="172829"/>
                  <a:pt x="8583581" y="167628"/>
                </a:cubicBezTo>
                <a:lnTo>
                  <a:pt x="8583581" y="36650"/>
                </a:lnTo>
                <a:cubicBezTo>
                  <a:pt x="8583581" y="31448"/>
                  <a:pt x="8579365" y="27233"/>
                  <a:pt x="8574164" y="27233"/>
                </a:cubicBezTo>
                <a:lnTo>
                  <a:pt x="8550950" y="27233"/>
                </a:lnTo>
                <a:close/>
                <a:moveTo>
                  <a:pt x="8408490" y="27233"/>
                </a:moveTo>
                <a:cubicBezTo>
                  <a:pt x="8403289" y="27233"/>
                  <a:pt x="8399073" y="31448"/>
                  <a:pt x="8399073" y="36650"/>
                </a:cubicBezTo>
                <a:lnTo>
                  <a:pt x="8399073" y="167628"/>
                </a:lnTo>
                <a:cubicBezTo>
                  <a:pt x="8399073" y="172829"/>
                  <a:pt x="8403289" y="177045"/>
                  <a:pt x="8408490" y="177045"/>
                </a:cubicBezTo>
                <a:lnTo>
                  <a:pt x="8446157" y="177045"/>
                </a:lnTo>
                <a:cubicBezTo>
                  <a:pt x="8451358" y="177045"/>
                  <a:pt x="8455574" y="172829"/>
                  <a:pt x="8455574" y="167628"/>
                </a:cubicBezTo>
                <a:lnTo>
                  <a:pt x="8455574" y="36650"/>
                </a:lnTo>
                <a:cubicBezTo>
                  <a:pt x="8455574" y="31448"/>
                  <a:pt x="8451358" y="27233"/>
                  <a:pt x="8446157" y="27233"/>
                </a:cubicBezTo>
                <a:close/>
                <a:moveTo>
                  <a:pt x="8282823" y="27233"/>
                </a:moveTo>
                <a:cubicBezTo>
                  <a:pt x="8277623" y="27233"/>
                  <a:pt x="8273407" y="31448"/>
                  <a:pt x="8273407" y="36650"/>
                </a:cubicBezTo>
                <a:lnTo>
                  <a:pt x="8273407" y="167628"/>
                </a:lnTo>
                <a:cubicBezTo>
                  <a:pt x="8273407" y="172829"/>
                  <a:pt x="8277623" y="177045"/>
                  <a:pt x="8282823" y="177045"/>
                </a:cubicBezTo>
                <a:lnTo>
                  <a:pt x="8320490" y="177045"/>
                </a:lnTo>
                <a:cubicBezTo>
                  <a:pt x="8325691" y="177045"/>
                  <a:pt x="8329907" y="172829"/>
                  <a:pt x="8329907" y="167628"/>
                </a:cubicBezTo>
                <a:lnTo>
                  <a:pt x="8329907" y="36650"/>
                </a:lnTo>
                <a:cubicBezTo>
                  <a:pt x="8329907" y="31448"/>
                  <a:pt x="8325691" y="27233"/>
                  <a:pt x="8320490" y="27233"/>
                </a:cubicBezTo>
                <a:close/>
                <a:moveTo>
                  <a:pt x="8157157" y="27233"/>
                </a:moveTo>
                <a:cubicBezTo>
                  <a:pt x="8151955" y="27233"/>
                  <a:pt x="8147739" y="31448"/>
                  <a:pt x="8147739" y="36650"/>
                </a:cubicBezTo>
                <a:lnTo>
                  <a:pt x="8147739" y="167628"/>
                </a:lnTo>
                <a:cubicBezTo>
                  <a:pt x="8147739" y="172829"/>
                  <a:pt x="8151955" y="177045"/>
                  <a:pt x="8157157" y="177045"/>
                </a:cubicBezTo>
                <a:lnTo>
                  <a:pt x="8194823" y="177045"/>
                </a:lnTo>
                <a:cubicBezTo>
                  <a:pt x="8200025" y="177045"/>
                  <a:pt x="8204241" y="172829"/>
                  <a:pt x="8204241" y="167628"/>
                </a:cubicBezTo>
                <a:lnTo>
                  <a:pt x="8204241" y="36650"/>
                </a:lnTo>
                <a:cubicBezTo>
                  <a:pt x="8204241" y="31448"/>
                  <a:pt x="8200025" y="27233"/>
                  <a:pt x="8194823" y="27233"/>
                </a:cubicBezTo>
                <a:close/>
                <a:moveTo>
                  <a:pt x="8031490" y="27233"/>
                </a:moveTo>
                <a:cubicBezTo>
                  <a:pt x="8026289" y="27233"/>
                  <a:pt x="8022073" y="31448"/>
                  <a:pt x="8022073" y="36650"/>
                </a:cubicBezTo>
                <a:lnTo>
                  <a:pt x="8022073" y="167628"/>
                </a:lnTo>
                <a:cubicBezTo>
                  <a:pt x="8022073" y="172829"/>
                  <a:pt x="8026289" y="177045"/>
                  <a:pt x="8031490" y="177045"/>
                </a:cubicBezTo>
                <a:lnTo>
                  <a:pt x="8069157" y="177045"/>
                </a:lnTo>
                <a:cubicBezTo>
                  <a:pt x="8074358" y="177045"/>
                  <a:pt x="8078574" y="172829"/>
                  <a:pt x="8078574" y="167628"/>
                </a:cubicBezTo>
                <a:lnTo>
                  <a:pt x="8078574" y="36650"/>
                </a:lnTo>
                <a:cubicBezTo>
                  <a:pt x="8078574" y="31448"/>
                  <a:pt x="8074358" y="27233"/>
                  <a:pt x="8069157" y="27233"/>
                </a:cubicBezTo>
                <a:close/>
                <a:moveTo>
                  <a:pt x="7905823" y="27233"/>
                </a:moveTo>
                <a:cubicBezTo>
                  <a:pt x="7900622" y="27233"/>
                  <a:pt x="7896407" y="31448"/>
                  <a:pt x="7896407" y="36650"/>
                </a:cubicBezTo>
                <a:lnTo>
                  <a:pt x="7896407" y="167628"/>
                </a:lnTo>
                <a:cubicBezTo>
                  <a:pt x="7896407" y="172829"/>
                  <a:pt x="7900622" y="177045"/>
                  <a:pt x="7905823" y="177045"/>
                </a:cubicBezTo>
                <a:lnTo>
                  <a:pt x="7943490" y="177045"/>
                </a:lnTo>
                <a:cubicBezTo>
                  <a:pt x="7948691" y="177045"/>
                  <a:pt x="7952907" y="172829"/>
                  <a:pt x="7952907" y="167628"/>
                </a:cubicBezTo>
                <a:lnTo>
                  <a:pt x="7952907" y="36650"/>
                </a:lnTo>
                <a:cubicBezTo>
                  <a:pt x="7952907" y="31448"/>
                  <a:pt x="7948691" y="27233"/>
                  <a:pt x="7943490" y="27233"/>
                </a:cubicBezTo>
                <a:close/>
                <a:moveTo>
                  <a:pt x="7780157" y="27233"/>
                </a:moveTo>
                <a:cubicBezTo>
                  <a:pt x="7774955" y="27233"/>
                  <a:pt x="7770739" y="31448"/>
                  <a:pt x="7770739" y="36650"/>
                </a:cubicBezTo>
                <a:lnTo>
                  <a:pt x="7770739" y="167628"/>
                </a:lnTo>
                <a:cubicBezTo>
                  <a:pt x="7770739" y="172829"/>
                  <a:pt x="7774955" y="177045"/>
                  <a:pt x="7780157" y="177045"/>
                </a:cubicBezTo>
                <a:lnTo>
                  <a:pt x="7817823" y="177045"/>
                </a:lnTo>
                <a:cubicBezTo>
                  <a:pt x="7823025" y="177045"/>
                  <a:pt x="7827241" y="172829"/>
                  <a:pt x="7827241" y="167628"/>
                </a:cubicBezTo>
                <a:lnTo>
                  <a:pt x="7827241" y="36650"/>
                </a:lnTo>
                <a:cubicBezTo>
                  <a:pt x="7827241" y="31448"/>
                  <a:pt x="7823025" y="27233"/>
                  <a:pt x="7817823" y="27233"/>
                </a:cubicBezTo>
                <a:close/>
                <a:moveTo>
                  <a:pt x="7654490" y="27233"/>
                </a:moveTo>
                <a:cubicBezTo>
                  <a:pt x="7649288" y="27233"/>
                  <a:pt x="7645073" y="31448"/>
                  <a:pt x="7645073" y="36650"/>
                </a:cubicBezTo>
                <a:lnTo>
                  <a:pt x="7645073" y="167628"/>
                </a:lnTo>
                <a:cubicBezTo>
                  <a:pt x="7645073" y="172829"/>
                  <a:pt x="7649288" y="177045"/>
                  <a:pt x="7654490" y="177045"/>
                </a:cubicBezTo>
                <a:lnTo>
                  <a:pt x="7692157" y="177045"/>
                </a:lnTo>
                <a:cubicBezTo>
                  <a:pt x="7697358" y="177045"/>
                  <a:pt x="7701574" y="172829"/>
                  <a:pt x="7701574" y="167628"/>
                </a:cubicBezTo>
                <a:lnTo>
                  <a:pt x="7701574" y="36650"/>
                </a:lnTo>
                <a:cubicBezTo>
                  <a:pt x="7701574" y="31448"/>
                  <a:pt x="7697358" y="27233"/>
                  <a:pt x="7692157" y="27233"/>
                </a:cubicBezTo>
                <a:close/>
                <a:moveTo>
                  <a:pt x="7528823" y="27233"/>
                </a:moveTo>
                <a:cubicBezTo>
                  <a:pt x="7523622" y="27233"/>
                  <a:pt x="7519406" y="31448"/>
                  <a:pt x="7519406" y="36650"/>
                </a:cubicBezTo>
                <a:lnTo>
                  <a:pt x="7519406" y="167628"/>
                </a:lnTo>
                <a:cubicBezTo>
                  <a:pt x="7519406" y="172829"/>
                  <a:pt x="7523622" y="177045"/>
                  <a:pt x="7528823" y="177045"/>
                </a:cubicBezTo>
                <a:lnTo>
                  <a:pt x="7566490" y="177045"/>
                </a:lnTo>
                <a:cubicBezTo>
                  <a:pt x="7571691" y="177045"/>
                  <a:pt x="7575907" y="172829"/>
                  <a:pt x="7575907" y="167628"/>
                </a:cubicBezTo>
                <a:lnTo>
                  <a:pt x="7575907" y="36650"/>
                </a:lnTo>
                <a:cubicBezTo>
                  <a:pt x="7575907" y="31448"/>
                  <a:pt x="7571691" y="27233"/>
                  <a:pt x="7566490" y="27233"/>
                </a:cubicBezTo>
                <a:close/>
                <a:moveTo>
                  <a:pt x="7403157" y="27233"/>
                </a:moveTo>
                <a:cubicBezTo>
                  <a:pt x="7397955" y="27233"/>
                  <a:pt x="7393740" y="31448"/>
                  <a:pt x="7393740" y="36650"/>
                </a:cubicBezTo>
                <a:lnTo>
                  <a:pt x="7393740" y="167628"/>
                </a:lnTo>
                <a:cubicBezTo>
                  <a:pt x="7393740" y="172829"/>
                  <a:pt x="7397955" y="177045"/>
                  <a:pt x="7403157" y="177045"/>
                </a:cubicBezTo>
                <a:lnTo>
                  <a:pt x="7440823" y="177045"/>
                </a:lnTo>
                <a:cubicBezTo>
                  <a:pt x="7446024" y="177045"/>
                  <a:pt x="7450240" y="172829"/>
                  <a:pt x="7450240" y="167628"/>
                </a:cubicBezTo>
                <a:lnTo>
                  <a:pt x="7450240" y="36650"/>
                </a:lnTo>
                <a:cubicBezTo>
                  <a:pt x="7450240" y="31448"/>
                  <a:pt x="7446024" y="27233"/>
                  <a:pt x="7440823" y="27233"/>
                </a:cubicBezTo>
                <a:close/>
                <a:moveTo>
                  <a:pt x="7277490" y="27233"/>
                </a:moveTo>
                <a:cubicBezTo>
                  <a:pt x="7272289" y="27233"/>
                  <a:pt x="7268073" y="31448"/>
                  <a:pt x="7268073" y="36650"/>
                </a:cubicBezTo>
                <a:lnTo>
                  <a:pt x="7268073" y="167628"/>
                </a:lnTo>
                <a:cubicBezTo>
                  <a:pt x="7268073" y="172829"/>
                  <a:pt x="7272289" y="177045"/>
                  <a:pt x="7277490" y="177045"/>
                </a:cubicBezTo>
                <a:lnTo>
                  <a:pt x="7315156" y="177045"/>
                </a:lnTo>
                <a:cubicBezTo>
                  <a:pt x="7320357" y="177045"/>
                  <a:pt x="7324573" y="172829"/>
                  <a:pt x="7324573" y="167628"/>
                </a:cubicBezTo>
                <a:lnTo>
                  <a:pt x="7324573" y="36650"/>
                </a:lnTo>
                <a:cubicBezTo>
                  <a:pt x="7324573" y="31448"/>
                  <a:pt x="7320357" y="27233"/>
                  <a:pt x="7315156" y="27233"/>
                </a:cubicBezTo>
                <a:close/>
                <a:moveTo>
                  <a:pt x="7151823" y="27233"/>
                </a:moveTo>
                <a:cubicBezTo>
                  <a:pt x="7146622" y="27233"/>
                  <a:pt x="7142406" y="31448"/>
                  <a:pt x="7142406" y="36650"/>
                </a:cubicBezTo>
                <a:lnTo>
                  <a:pt x="7142406" y="167628"/>
                </a:lnTo>
                <a:cubicBezTo>
                  <a:pt x="7142406" y="172829"/>
                  <a:pt x="7146622" y="177045"/>
                  <a:pt x="7151823" y="177045"/>
                </a:cubicBezTo>
                <a:lnTo>
                  <a:pt x="7189490" y="177045"/>
                </a:lnTo>
                <a:cubicBezTo>
                  <a:pt x="7194691" y="177045"/>
                  <a:pt x="7198907" y="172829"/>
                  <a:pt x="7198907" y="167628"/>
                </a:cubicBezTo>
                <a:lnTo>
                  <a:pt x="7198907" y="36650"/>
                </a:lnTo>
                <a:cubicBezTo>
                  <a:pt x="7198907" y="31448"/>
                  <a:pt x="7194691" y="27233"/>
                  <a:pt x="7189490" y="27233"/>
                </a:cubicBezTo>
                <a:close/>
                <a:moveTo>
                  <a:pt x="7026156" y="27233"/>
                </a:moveTo>
                <a:cubicBezTo>
                  <a:pt x="7020955" y="27233"/>
                  <a:pt x="7016739" y="31448"/>
                  <a:pt x="7016739" y="36650"/>
                </a:cubicBezTo>
                <a:lnTo>
                  <a:pt x="7016739" y="167628"/>
                </a:lnTo>
                <a:cubicBezTo>
                  <a:pt x="7016739" y="172829"/>
                  <a:pt x="7020955" y="177045"/>
                  <a:pt x="7026156" y="177045"/>
                </a:cubicBezTo>
                <a:lnTo>
                  <a:pt x="7063823" y="177045"/>
                </a:lnTo>
                <a:cubicBezTo>
                  <a:pt x="7069024" y="177045"/>
                  <a:pt x="7073240" y="172829"/>
                  <a:pt x="7073240" y="167628"/>
                </a:cubicBezTo>
                <a:lnTo>
                  <a:pt x="7073240" y="36650"/>
                </a:lnTo>
                <a:cubicBezTo>
                  <a:pt x="7073240" y="31448"/>
                  <a:pt x="7069024" y="27233"/>
                  <a:pt x="7063823" y="27233"/>
                </a:cubicBezTo>
                <a:close/>
                <a:moveTo>
                  <a:pt x="6900489" y="27233"/>
                </a:moveTo>
                <a:cubicBezTo>
                  <a:pt x="6895288" y="27233"/>
                  <a:pt x="6891073" y="31448"/>
                  <a:pt x="6891073" y="36650"/>
                </a:cubicBezTo>
                <a:lnTo>
                  <a:pt x="6891073" y="167628"/>
                </a:lnTo>
                <a:cubicBezTo>
                  <a:pt x="6891073" y="172829"/>
                  <a:pt x="6895288" y="177045"/>
                  <a:pt x="6900489" y="177045"/>
                </a:cubicBezTo>
                <a:lnTo>
                  <a:pt x="6938157" y="177045"/>
                </a:lnTo>
                <a:cubicBezTo>
                  <a:pt x="6943357" y="177045"/>
                  <a:pt x="6947574" y="172829"/>
                  <a:pt x="6947574" y="167628"/>
                </a:cubicBezTo>
                <a:lnTo>
                  <a:pt x="6947574" y="36650"/>
                </a:lnTo>
                <a:cubicBezTo>
                  <a:pt x="6947574" y="31448"/>
                  <a:pt x="6943357" y="27233"/>
                  <a:pt x="6938157" y="27233"/>
                </a:cubicBezTo>
                <a:close/>
                <a:moveTo>
                  <a:pt x="6774823" y="27233"/>
                </a:moveTo>
                <a:cubicBezTo>
                  <a:pt x="6769622" y="27233"/>
                  <a:pt x="6765406" y="31448"/>
                  <a:pt x="6765406" y="36650"/>
                </a:cubicBezTo>
                <a:lnTo>
                  <a:pt x="6765406" y="167628"/>
                </a:lnTo>
                <a:cubicBezTo>
                  <a:pt x="6765406" y="172829"/>
                  <a:pt x="6769622" y="177045"/>
                  <a:pt x="6774823" y="177045"/>
                </a:cubicBezTo>
                <a:lnTo>
                  <a:pt x="6812489" y="177045"/>
                </a:lnTo>
                <a:cubicBezTo>
                  <a:pt x="6817690" y="177045"/>
                  <a:pt x="6821906" y="172829"/>
                  <a:pt x="6821906" y="167628"/>
                </a:cubicBezTo>
                <a:lnTo>
                  <a:pt x="6821906" y="36650"/>
                </a:lnTo>
                <a:cubicBezTo>
                  <a:pt x="6821906" y="31448"/>
                  <a:pt x="6817690" y="27233"/>
                  <a:pt x="6812489" y="27233"/>
                </a:cubicBezTo>
                <a:close/>
                <a:moveTo>
                  <a:pt x="6649156" y="27233"/>
                </a:moveTo>
                <a:cubicBezTo>
                  <a:pt x="6643955" y="27233"/>
                  <a:pt x="6639739" y="31448"/>
                  <a:pt x="6639739" y="36650"/>
                </a:cubicBezTo>
                <a:lnTo>
                  <a:pt x="6639739" y="167628"/>
                </a:lnTo>
                <a:cubicBezTo>
                  <a:pt x="6639739" y="172829"/>
                  <a:pt x="6643955" y="177045"/>
                  <a:pt x="6649156" y="177045"/>
                </a:cubicBezTo>
                <a:lnTo>
                  <a:pt x="6686823" y="177045"/>
                </a:lnTo>
                <a:cubicBezTo>
                  <a:pt x="6692024" y="177045"/>
                  <a:pt x="6696240" y="172829"/>
                  <a:pt x="6696240" y="167628"/>
                </a:cubicBezTo>
                <a:lnTo>
                  <a:pt x="6696240" y="36650"/>
                </a:lnTo>
                <a:cubicBezTo>
                  <a:pt x="6696240" y="31448"/>
                  <a:pt x="6692024" y="27233"/>
                  <a:pt x="6686823" y="27233"/>
                </a:cubicBezTo>
                <a:close/>
                <a:moveTo>
                  <a:pt x="6523489" y="27233"/>
                </a:moveTo>
                <a:cubicBezTo>
                  <a:pt x="6518288" y="27233"/>
                  <a:pt x="6514072" y="31448"/>
                  <a:pt x="6514072" y="36650"/>
                </a:cubicBezTo>
                <a:lnTo>
                  <a:pt x="6514072" y="167628"/>
                </a:lnTo>
                <a:cubicBezTo>
                  <a:pt x="6514072" y="172829"/>
                  <a:pt x="6518288" y="177045"/>
                  <a:pt x="6523489" y="177045"/>
                </a:cubicBezTo>
                <a:lnTo>
                  <a:pt x="6561156" y="177045"/>
                </a:lnTo>
                <a:cubicBezTo>
                  <a:pt x="6566358" y="177045"/>
                  <a:pt x="6570573" y="172829"/>
                  <a:pt x="6570573" y="167628"/>
                </a:cubicBezTo>
                <a:lnTo>
                  <a:pt x="6570573" y="36650"/>
                </a:lnTo>
                <a:cubicBezTo>
                  <a:pt x="6570573" y="31448"/>
                  <a:pt x="6566358" y="27233"/>
                  <a:pt x="6561156" y="27233"/>
                </a:cubicBezTo>
                <a:close/>
                <a:moveTo>
                  <a:pt x="6397822" y="27233"/>
                </a:moveTo>
                <a:cubicBezTo>
                  <a:pt x="6392621" y="27233"/>
                  <a:pt x="6388406" y="31448"/>
                  <a:pt x="6388406" y="36650"/>
                </a:cubicBezTo>
                <a:lnTo>
                  <a:pt x="6388406" y="167628"/>
                </a:lnTo>
                <a:cubicBezTo>
                  <a:pt x="6388406" y="172829"/>
                  <a:pt x="6392621" y="177045"/>
                  <a:pt x="6397822" y="177045"/>
                </a:cubicBezTo>
                <a:lnTo>
                  <a:pt x="6435490" y="177045"/>
                </a:lnTo>
                <a:cubicBezTo>
                  <a:pt x="6440691" y="177045"/>
                  <a:pt x="6444907" y="172829"/>
                  <a:pt x="6444907" y="167628"/>
                </a:cubicBezTo>
                <a:lnTo>
                  <a:pt x="6444907" y="36650"/>
                </a:lnTo>
                <a:cubicBezTo>
                  <a:pt x="6444907" y="31448"/>
                  <a:pt x="6440691" y="27233"/>
                  <a:pt x="6435490" y="27233"/>
                </a:cubicBezTo>
                <a:close/>
                <a:moveTo>
                  <a:pt x="6272156" y="27233"/>
                </a:moveTo>
                <a:cubicBezTo>
                  <a:pt x="6266955" y="27233"/>
                  <a:pt x="6262739" y="31448"/>
                  <a:pt x="6262739" y="36650"/>
                </a:cubicBezTo>
                <a:lnTo>
                  <a:pt x="6262739" y="167628"/>
                </a:lnTo>
                <a:cubicBezTo>
                  <a:pt x="6262739" y="172829"/>
                  <a:pt x="6266955" y="177045"/>
                  <a:pt x="6272156" y="177045"/>
                </a:cubicBezTo>
                <a:lnTo>
                  <a:pt x="6309823" y="177045"/>
                </a:lnTo>
                <a:cubicBezTo>
                  <a:pt x="6315024" y="177045"/>
                  <a:pt x="6319240" y="172829"/>
                  <a:pt x="6319240" y="167628"/>
                </a:cubicBezTo>
                <a:lnTo>
                  <a:pt x="6319240" y="36650"/>
                </a:lnTo>
                <a:cubicBezTo>
                  <a:pt x="6319240" y="31448"/>
                  <a:pt x="6315024" y="27233"/>
                  <a:pt x="6309823" y="27233"/>
                </a:cubicBezTo>
                <a:close/>
                <a:moveTo>
                  <a:pt x="6146489" y="27233"/>
                </a:moveTo>
                <a:cubicBezTo>
                  <a:pt x="6141288" y="27233"/>
                  <a:pt x="6137073" y="31448"/>
                  <a:pt x="6137073" y="36650"/>
                </a:cubicBezTo>
                <a:lnTo>
                  <a:pt x="6137073" y="167628"/>
                </a:lnTo>
                <a:cubicBezTo>
                  <a:pt x="6137073" y="172829"/>
                  <a:pt x="6141288" y="177045"/>
                  <a:pt x="6146489" y="177045"/>
                </a:cubicBezTo>
                <a:lnTo>
                  <a:pt x="6184156" y="177045"/>
                </a:lnTo>
                <a:cubicBezTo>
                  <a:pt x="6189357" y="177045"/>
                  <a:pt x="6193573" y="172829"/>
                  <a:pt x="6193573" y="167628"/>
                </a:cubicBezTo>
                <a:lnTo>
                  <a:pt x="6193573" y="36650"/>
                </a:lnTo>
                <a:cubicBezTo>
                  <a:pt x="6193573" y="31448"/>
                  <a:pt x="6189357" y="27233"/>
                  <a:pt x="6184156" y="27233"/>
                </a:cubicBezTo>
                <a:close/>
                <a:moveTo>
                  <a:pt x="6020822" y="27233"/>
                </a:moveTo>
                <a:cubicBezTo>
                  <a:pt x="6015622" y="27233"/>
                  <a:pt x="6011406" y="31448"/>
                  <a:pt x="6011406" y="36650"/>
                </a:cubicBezTo>
                <a:lnTo>
                  <a:pt x="6011406" y="167628"/>
                </a:lnTo>
                <a:cubicBezTo>
                  <a:pt x="6011406" y="172829"/>
                  <a:pt x="6015622" y="177045"/>
                  <a:pt x="6020822" y="177045"/>
                </a:cubicBezTo>
                <a:lnTo>
                  <a:pt x="6058490" y="177045"/>
                </a:lnTo>
                <a:cubicBezTo>
                  <a:pt x="6063691" y="177045"/>
                  <a:pt x="6067906" y="172829"/>
                  <a:pt x="6067906" y="167628"/>
                </a:cubicBezTo>
                <a:lnTo>
                  <a:pt x="6067906" y="36650"/>
                </a:lnTo>
                <a:cubicBezTo>
                  <a:pt x="6067906" y="31448"/>
                  <a:pt x="6063691" y="27233"/>
                  <a:pt x="6058490" y="27233"/>
                </a:cubicBezTo>
                <a:close/>
                <a:moveTo>
                  <a:pt x="5895156" y="27233"/>
                </a:moveTo>
                <a:cubicBezTo>
                  <a:pt x="5889955" y="27233"/>
                  <a:pt x="5885740" y="31448"/>
                  <a:pt x="5885740" y="36650"/>
                </a:cubicBezTo>
                <a:lnTo>
                  <a:pt x="5885740" y="167628"/>
                </a:lnTo>
                <a:cubicBezTo>
                  <a:pt x="5885740" y="172829"/>
                  <a:pt x="5889955" y="177045"/>
                  <a:pt x="5895156" y="177045"/>
                </a:cubicBezTo>
                <a:lnTo>
                  <a:pt x="5932823" y="177045"/>
                </a:lnTo>
                <a:cubicBezTo>
                  <a:pt x="5938024" y="177045"/>
                  <a:pt x="5942240" y="172829"/>
                  <a:pt x="5942240" y="167628"/>
                </a:cubicBezTo>
                <a:lnTo>
                  <a:pt x="5942240" y="36650"/>
                </a:lnTo>
                <a:cubicBezTo>
                  <a:pt x="5942240" y="31448"/>
                  <a:pt x="5938024" y="27233"/>
                  <a:pt x="5932823" y="27233"/>
                </a:cubicBezTo>
                <a:close/>
                <a:moveTo>
                  <a:pt x="5769490" y="27233"/>
                </a:moveTo>
                <a:cubicBezTo>
                  <a:pt x="5764288" y="27233"/>
                  <a:pt x="5760073" y="31448"/>
                  <a:pt x="5760073" y="36650"/>
                </a:cubicBezTo>
                <a:lnTo>
                  <a:pt x="5760073" y="167628"/>
                </a:lnTo>
                <a:cubicBezTo>
                  <a:pt x="5760073" y="172829"/>
                  <a:pt x="5764288" y="177045"/>
                  <a:pt x="5769490" y="177045"/>
                </a:cubicBezTo>
                <a:lnTo>
                  <a:pt x="5807156" y="177045"/>
                </a:lnTo>
                <a:cubicBezTo>
                  <a:pt x="5812357" y="177045"/>
                  <a:pt x="5816574" y="172829"/>
                  <a:pt x="5816574" y="167628"/>
                </a:cubicBezTo>
                <a:lnTo>
                  <a:pt x="5816574" y="36650"/>
                </a:lnTo>
                <a:cubicBezTo>
                  <a:pt x="5816574" y="31448"/>
                  <a:pt x="5812357" y="27233"/>
                  <a:pt x="5807156" y="27233"/>
                </a:cubicBezTo>
                <a:close/>
                <a:moveTo>
                  <a:pt x="5643823" y="27233"/>
                </a:moveTo>
                <a:cubicBezTo>
                  <a:pt x="5638622" y="27233"/>
                  <a:pt x="5634406" y="31448"/>
                  <a:pt x="5634406" y="36650"/>
                </a:cubicBezTo>
                <a:lnTo>
                  <a:pt x="5634406" y="167628"/>
                </a:lnTo>
                <a:cubicBezTo>
                  <a:pt x="5634406" y="172829"/>
                  <a:pt x="5638622" y="177045"/>
                  <a:pt x="5643823" y="177045"/>
                </a:cubicBezTo>
                <a:lnTo>
                  <a:pt x="5681489" y="177045"/>
                </a:lnTo>
                <a:cubicBezTo>
                  <a:pt x="5686691" y="177045"/>
                  <a:pt x="5690906" y="172829"/>
                  <a:pt x="5690906" y="167628"/>
                </a:cubicBezTo>
                <a:lnTo>
                  <a:pt x="5690906" y="36650"/>
                </a:lnTo>
                <a:cubicBezTo>
                  <a:pt x="5690906" y="31448"/>
                  <a:pt x="5686691" y="27233"/>
                  <a:pt x="5681489" y="27233"/>
                </a:cubicBezTo>
                <a:close/>
                <a:moveTo>
                  <a:pt x="5518156" y="27233"/>
                </a:moveTo>
                <a:cubicBezTo>
                  <a:pt x="5512956" y="27233"/>
                  <a:pt x="5508739" y="31448"/>
                  <a:pt x="5508739" y="36650"/>
                </a:cubicBezTo>
                <a:lnTo>
                  <a:pt x="5508739" y="167628"/>
                </a:lnTo>
                <a:cubicBezTo>
                  <a:pt x="5508739" y="172829"/>
                  <a:pt x="5512956" y="177045"/>
                  <a:pt x="5518156" y="177045"/>
                </a:cubicBezTo>
                <a:lnTo>
                  <a:pt x="5555823" y="177045"/>
                </a:lnTo>
                <a:cubicBezTo>
                  <a:pt x="5561024" y="177045"/>
                  <a:pt x="5565240" y="172829"/>
                  <a:pt x="5565240" y="167628"/>
                </a:cubicBezTo>
                <a:lnTo>
                  <a:pt x="5565240" y="36650"/>
                </a:lnTo>
                <a:cubicBezTo>
                  <a:pt x="5565240" y="31448"/>
                  <a:pt x="5561024" y="27233"/>
                  <a:pt x="5555823" y="27233"/>
                </a:cubicBezTo>
                <a:close/>
                <a:moveTo>
                  <a:pt x="5392489" y="27233"/>
                </a:moveTo>
                <a:cubicBezTo>
                  <a:pt x="5387288" y="27233"/>
                  <a:pt x="5383073" y="31448"/>
                  <a:pt x="5383073" y="36650"/>
                </a:cubicBezTo>
                <a:lnTo>
                  <a:pt x="5383073" y="167628"/>
                </a:lnTo>
                <a:cubicBezTo>
                  <a:pt x="5383073" y="172829"/>
                  <a:pt x="5387288" y="177045"/>
                  <a:pt x="5392489" y="177045"/>
                </a:cubicBezTo>
                <a:lnTo>
                  <a:pt x="5430157" y="177045"/>
                </a:lnTo>
                <a:cubicBezTo>
                  <a:pt x="5435358" y="177045"/>
                  <a:pt x="5439574" y="172829"/>
                  <a:pt x="5439574" y="167628"/>
                </a:cubicBezTo>
                <a:lnTo>
                  <a:pt x="5439574" y="36650"/>
                </a:lnTo>
                <a:cubicBezTo>
                  <a:pt x="5439574" y="31448"/>
                  <a:pt x="5435358" y="27233"/>
                  <a:pt x="5430157" y="27233"/>
                </a:cubicBezTo>
                <a:close/>
                <a:moveTo>
                  <a:pt x="5266822" y="27233"/>
                </a:moveTo>
                <a:cubicBezTo>
                  <a:pt x="5261621" y="27233"/>
                  <a:pt x="5257407" y="31448"/>
                  <a:pt x="5257407" y="36650"/>
                </a:cubicBezTo>
                <a:lnTo>
                  <a:pt x="5257407" y="167628"/>
                </a:lnTo>
                <a:cubicBezTo>
                  <a:pt x="5257407" y="172829"/>
                  <a:pt x="5261621" y="177045"/>
                  <a:pt x="5266822" y="177045"/>
                </a:cubicBezTo>
                <a:lnTo>
                  <a:pt x="5304490" y="177045"/>
                </a:lnTo>
                <a:cubicBezTo>
                  <a:pt x="5309690" y="177045"/>
                  <a:pt x="5313907" y="172829"/>
                  <a:pt x="5313907" y="167628"/>
                </a:cubicBezTo>
                <a:lnTo>
                  <a:pt x="5313907" y="36650"/>
                </a:lnTo>
                <a:cubicBezTo>
                  <a:pt x="5313907" y="31448"/>
                  <a:pt x="5309690" y="27233"/>
                  <a:pt x="5304490" y="27233"/>
                </a:cubicBezTo>
                <a:close/>
                <a:moveTo>
                  <a:pt x="5141156" y="27233"/>
                </a:moveTo>
                <a:cubicBezTo>
                  <a:pt x="5135955" y="27233"/>
                  <a:pt x="5131739" y="31448"/>
                  <a:pt x="5131739" y="36650"/>
                </a:cubicBezTo>
                <a:lnTo>
                  <a:pt x="5131739" y="167628"/>
                </a:lnTo>
                <a:cubicBezTo>
                  <a:pt x="5131739" y="172829"/>
                  <a:pt x="5135955" y="177045"/>
                  <a:pt x="5141156" y="177045"/>
                </a:cubicBezTo>
                <a:lnTo>
                  <a:pt x="5178823" y="177045"/>
                </a:lnTo>
                <a:cubicBezTo>
                  <a:pt x="5184024" y="177045"/>
                  <a:pt x="5188240" y="172829"/>
                  <a:pt x="5188240" y="167628"/>
                </a:cubicBezTo>
                <a:lnTo>
                  <a:pt x="5188240" y="36650"/>
                </a:lnTo>
                <a:cubicBezTo>
                  <a:pt x="5188240" y="31448"/>
                  <a:pt x="5184024" y="27233"/>
                  <a:pt x="5178823" y="27233"/>
                </a:cubicBezTo>
                <a:close/>
                <a:moveTo>
                  <a:pt x="5015490" y="27233"/>
                </a:moveTo>
                <a:cubicBezTo>
                  <a:pt x="5010289" y="27233"/>
                  <a:pt x="5006072" y="31448"/>
                  <a:pt x="5006072" y="36650"/>
                </a:cubicBezTo>
                <a:lnTo>
                  <a:pt x="5006072" y="167628"/>
                </a:lnTo>
                <a:cubicBezTo>
                  <a:pt x="5006072" y="172829"/>
                  <a:pt x="5010289" y="177045"/>
                  <a:pt x="5015490" y="177045"/>
                </a:cubicBezTo>
                <a:lnTo>
                  <a:pt x="5053156" y="177045"/>
                </a:lnTo>
                <a:cubicBezTo>
                  <a:pt x="5058357" y="177045"/>
                  <a:pt x="5062573" y="172829"/>
                  <a:pt x="5062573" y="167628"/>
                </a:cubicBezTo>
                <a:lnTo>
                  <a:pt x="5062573" y="36650"/>
                </a:lnTo>
                <a:cubicBezTo>
                  <a:pt x="5062573" y="31448"/>
                  <a:pt x="5058357" y="27233"/>
                  <a:pt x="5053156" y="27233"/>
                </a:cubicBezTo>
                <a:close/>
                <a:moveTo>
                  <a:pt x="4889823" y="27233"/>
                </a:moveTo>
                <a:cubicBezTo>
                  <a:pt x="4884622" y="27233"/>
                  <a:pt x="4880406" y="31448"/>
                  <a:pt x="4880406" y="36650"/>
                </a:cubicBezTo>
                <a:lnTo>
                  <a:pt x="4880406" y="167628"/>
                </a:lnTo>
                <a:cubicBezTo>
                  <a:pt x="4880406" y="172829"/>
                  <a:pt x="4884622" y="177045"/>
                  <a:pt x="4889823" y="177045"/>
                </a:cubicBezTo>
                <a:lnTo>
                  <a:pt x="4927490" y="177045"/>
                </a:lnTo>
                <a:cubicBezTo>
                  <a:pt x="4932691" y="177045"/>
                  <a:pt x="4936907" y="172829"/>
                  <a:pt x="4936907" y="167628"/>
                </a:cubicBezTo>
                <a:lnTo>
                  <a:pt x="4936907" y="36650"/>
                </a:lnTo>
                <a:cubicBezTo>
                  <a:pt x="4936907" y="31448"/>
                  <a:pt x="4932691" y="27233"/>
                  <a:pt x="4927490" y="27233"/>
                </a:cubicBezTo>
                <a:close/>
                <a:moveTo>
                  <a:pt x="4764156" y="27233"/>
                </a:moveTo>
                <a:cubicBezTo>
                  <a:pt x="4758955" y="27233"/>
                  <a:pt x="4754739" y="31448"/>
                  <a:pt x="4754739" y="36650"/>
                </a:cubicBezTo>
                <a:lnTo>
                  <a:pt x="4754739" y="167628"/>
                </a:lnTo>
                <a:cubicBezTo>
                  <a:pt x="4754739" y="172829"/>
                  <a:pt x="4758955" y="177045"/>
                  <a:pt x="4764156" y="177045"/>
                </a:cubicBezTo>
                <a:lnTo>
                  <a:pt x="4801823" y="177045"/>
                </a:lnTo>
                <a:cubicBezTo>
                  <a:pt x="4807025" y="177045"/>
                  <a:pt x="4811240" y="172829"/>
                  <a:pt x="4811240" y="167628"/>
                </a:cubicBezTo>
                <a:lnTo>
                  <a:pt x="4811240" y="36650"/>
                </a:lnTo>
                <a:cubicBezTo>
                  <a:pt x="4811240" y="31448"/>
                  <a:pt x="4807025" y="27233"/>
                  <a:pt x="4801823" y="27233"/>
                </a:cubicBezTo>
                <a:close/>
                <a:moveTo>
                  <a:pt x="4638490" y="27233"/>
                </a:moveTo>
                <a:cubicBezTo>
                  <a:pt x="4633289" y="27233"/>
                  <a:pt x="4629073" y="31448"/>
                  <a:pt x="4629073" y="36650"/>
                </a:cubicBezTo>
                <a:lnTo>
                  <a:pt x="4629073" y="167628"/>
                </a:lnTo>
                <a:cubicBezTo>
                  <a:pt x="4629073" y="172829"/>
                  <a:pt x="4633289" y="177045"/>
                  <a:pt x="4638490" y="177045"/>
                </a:cubicBezTo>
                <a:lnTo>
                  <a:pt x="4676156" y="177045"/>
                </a:lnTo>
                <a:cubicBezTo>
                  <a:pt x="4681358" y="177045"/>
                  <a:pt x="4685574" y="172829"/>
                  <a:pt x="4685574" y="167628"/>
                </a:cubicBezTo>
                <a:lnTo>
                  <a:pt x="4685574" y="36650"/>
                </a:lnTo>
                <a:cubicBezTo>
                  <a:pt x="4685574" y="31448"/>
                  <a:pt x="4681358" y="27233"/>
                  <a:pt x="4676156" y="27233"/>
                </a:cubicBezTo>
                <a:close/>
                <a:moveTo>
                  <a:pt x="4512823" y="27233"/>
                </a:moveTo>
                <a:cubicBezTo>
                  <a:pt x="4507623" y="27233"/>
                  <a:pt x="4503407" y="31448"/>
                  <a:pt x="4503407" y="36650"/>
                </a:cubicBezTo>
                <a:lnTo>
                  <a:pt x="4503407" y="167628"/>
                </a:lnTo>
                <a:cubicBezTo>
                  <a:pt x="4503407" y="172829"/>
                  <a:pt x="4507623" y="177045"/>
                  <a:pt x="4512823" y="177045"/>
                </a:cubicBezTo>
                <a:lnTo>
                  <a:pt x="4550490" y="177045"/>
                </a:lnTo>
                <a:cubicBezTo>
                  <a:pt x="4555691" y="177045"/>
                  <a:pt x="4559907" y="172829"/>
                  <a:pt x="4559907" y="167628"/>
                </a:cubicBezTo>
                <a:lnTo>
                  <a:pt x="4559907" y="36650"/>
                </a:lnTo>
                <a:cubicBezTo>
                  <a:pt x="4559907" y="31448"/>
                  <a:pt x="4555691" y="27233"/>
                  <a:pt x="4550490" y="27233"/>
                </a:cubicBezTo>
                <a:close/>
                <a:moveTo>
                  <a:pt x="4387157" y="27233"/>
                </a:moveTo>
                <a:cubicBezTo>
                  <a:pt x="4381955" y="27233"/>
                  <a:pt x="4377740" y="31448"/>
                  <a:pt x="4377740" y="36650"/>
                </a:cubicBezTo>
                <a:lnTo>
                  <a:pt x="4377740" y="167628"/>
                </a:lnTo>
                <a:cubicBezTo>
                  <a:pt x="4377740" y="172829"/>
                  <a:pt x="4381955" y="177045"/>
                  <a:pt x="4387157" y="177045"/>
                </a:cubicBezTo>
                <a:lnTo>
                  <a:pt x="4424823" y="177045"/>
                </a:lnTo>
                <a:cubicBezTo>
                  <a:pt x="4430024" y="177045"/>
                  <a:pt x="4434240" y="172829"/>
                  <a:pt x="4434240" y="167628"/>
                </a:cubicBezTo>
                <a:lnTo>
                  <a:pt x="4434240" y="36650"/>
                </a:lnTo>
                <a:cubicBezTo>
                  <a:pt x="4434240" y="31448"/>
                  <a:pt x="4430024" y="27233"/>
                  <a:pt x="4424823" y="27233"/>
                </a:cubicBezTo>
                <a:close/>
                <a:moveTo>
                  <a:pt x="4132547" y="27233"/>
                </a:moveTo>
                <a:cubicBezTo>
                  <a:pt x="4127346" y="27233"/>
                  <a:pt x="4123130" y="31448"/>
                  <a:pt x="4123130" y="36650"/>
                </a:cubicBezTo>
                <a:lnTo>
                  <a:pt x="4123130" y="167628"/>
                </a:lnTo>
                <a:cubicBezTo>
                  <a:pt x="4123130" y="172829"/>
                  <a:pt x="4127346" y="177045"/>
                  <a:pt x="4132547" y="177045"/>
                </a:cubicBezTo>
                <a:lnTo>
                  <a:pt x="4170214" y="177045"/>
                </a:lnTo>
                <a:cubicBezTo>
                  <a:pt x="4175415" y="177045"/>
                  <a:pt x="4179631" y="172829"/>
                  <a:pt x="4179631" y="167628"/>
                </a:cubicBezTo>
                <a:lnTo>
                  <a:pt x="4179631" y="36650"/>
                </a:lnTo>
                <a:cubicBezTo>
                  <a:pt x="4179631" y="31448"/>
                  <a:pt x="4175415" y="27233"/>
                  <a:pt x="4170214" y="27233"/>
                </a:cubicBezTo>
                <a:close/>
                <a:moveTo>
                  <a:pt x="4006880" y="27233"/>
                </a:moveTo>
                <a:cubicBezTo>
                  <a:pt x="4001679" y="27233"/>
                  <a:pt x="3997464" y="31448"/>
                  <a:pt x="3997464" y="36650"/>
                </a:cubicBezTo>
                <a:lnTo>
                  <a:pt x="3997464" y="167628"/>
                </a:lnTo>
                <a:cubicBezTo>
                  <a:pt x="3997464" y="172829"/>
                  <a:pt x="4001679" y="177045"/>
                  <a:pt x="4006880" y="177045"/>
                </a:cubicBezTo>
                <a:lnTo>
                  <a:pt x="4044548" y="177045"/>
                </a:lnTo>
                <a:cubicBezTo>
                  <a:pt x="4049748" y="177045"/>
                  <a:pt x="4053965" y="172829"/>
                  <a:pt x="4053965" y="167628"/>
                </a:cubicBezTo>
                <a:lnTo>
                  <a:pt x="4053965" y="36650"/>
                </a:lnTo>
                <a:cubicBezTo>
                  <a:pt x="4053965" y="31448"/>
                  <a:pt x="4049748" y="27233"/>
                  <a:pt x="4044548" y="27233"/>
                </a:cubicBezTo>
                <a:close/>
                <a:moveTo>
                  <a:pt x="3881214" y="27233"/>
                </a:moveTo>
                <a:cubicBezTo>
                  <a:pt x="3876013" y="27233"/>
                  <a:pt x="3871797" y="31448"/>
                  <a:pt x="3871797" y="36650"/>
                </a:cubicBezTo>
                <a:lnTo>
                  <a:pt x="3871797" y="167628"/>
                </a:lnTo>
                <a:cubicBezTo>
                  <a:pt x="3871797" y="172829"/>
                  <a:pt x="3876013" y="177045"/>
                  <a:pt x="3881214" y="177045"/>
                </a:cubicBezTo>
                <a:lnTo>
                  <a:pt x="3918881" y="177045"/>
                </a:lnTo>
                <a:cubicBezTo>
                  <a:pt x="3924082" y="177045"/>
                  <a:pt x="3928298" y="172829"/>
                  <a:pt x="3928298" y="167628"/>
                </a:cubicBezTo>
                <a:lnTo>
                  <a:pt x="3928298" y="36650"/>
                </a:lnTo>
                <a:cubicBezTo>
                  <a:pt x="3928298" y="31448"/>
                  <a:pt x="3924082" y="27233"/>
                  <a:pt x="3918881" y="27233"/>
                </a:cubicBezTo>
                <a:close/>
                <a:moveTo>
                  <a:pt x="3755547" y="27233"/>
                </a:moveTo>
                <a:cubicBezTo>
                  <a:pt x="3750346" y="27233"/>
                  <a:pt x="3746130" y="31448"/>
                  <a:pt x="3746130" y="36650"/>
                </a:cubicBezTo>
                <a:lnTo>
                  <a:pt x="3746130" y="167628"/>
                </a:lnTo>
                <a:cubicBezTo>
                  <a:pt x="3746130" y="172829"/>
                  <a:pt x="3750346" y="177045"/>
                  <a:pt x="3755547" y="177045"/>
                </a:cubicBezTo>
                <a:lnTo>
                  <a:pt x="3793214" y="177045"/>
                </a:lnTo>
                <a:cubicBezTo>
                  <a:pt x="3798415" y="177045"/>
                  <a:pt x="3802631" y="172829"/>
                  <a:pt x="3802631" y="167628"/>
                </a:cubicBezTo>
                <a:lnTo>
                  <a:pt x="3802631" y="36650"/>
                </a:lnTo>
                <a:cubicBezTo>
                  <a:pt x="3802631" y="31448"/>
                  <a:pt x="3798415" y="27233"/>
                  <a:pt x="3793214" y="27233"/>
                </a:cubicBezTo>
                <a:close/>
                <a:moveTo>
                  <a:pt x="3629880" y="27233"/>
                </a:moveTo>
                <a:cubicBezTo>
                  <a:pt x="3624679" y="27233"/>
                  <a:pt x="3620463" y="31448"/>
                  <a:pt x="3620463" y="36650"/>
                </a:cubicBezTo>
                <a:lnTo>
                  <a:pt x="3620463" y="167628"/>
                </a:lnTo>
                <a:cubicBezTo>
                  <a:pt x="3620463" y="172829"/>
                  <a:pt x="3624679" y="177045"/>
                  <a:pt x="3629880" y="177045"/>
                </a:cubicBezTo>
                <a:lnTo>
                  <a:pt x="3667547" y="177045"/>
                </a:lnTo>
                <a:cubicBezTo>
                  <a:pt x="3672749" y="177045"/>
                  <a:pt x="3676964" y="172829"/>
                  <a:pt x="3676964" y="167628"/>
                </a:cubicBezTo>
                <a:lnTo>
                  <a:pt x="3676964" y="36650"/>
                </a:lnTo>
                <a:cubicBezTo>
                  <a:pt x="3676964" y="31448"/>
                  <a:pt x="3672749" y="27233"/>
                  <a:pt x="3667547" y="27233"/>
                </a:cubicBezTo>
                <a:close/>
                <a:moveTo>
                  <a:pt x="3504214" y="27233"/>
                </a:moveTo>
                <a:cubicBezTo>
                  <a:pt x="3499013" y="27233"/>
                  <a:pt x="3494797" y="31448"/>
                  <a:pt x="3494797" y="36650"/>
                </a:cubicBezTo>
                <a:lnTo>
                  <a:pt x="3494797" y="167628"/>
                </a:lnTo>
                <a:cubicBezTo>
                  <a:pt x="3494797" y="172829"/>
                  <a:pt x="3499013" y="177045"/>
                  <a:pt x="3504214" y="177045"/>
                </a:cubicBezTo>
                <a:lnTo>
                  <a:pt x="3541881" y="177045"/>
                </a:lnTo>
                <a:cubicBezTo>
                  <a:pt x="3547082" y="177045"/>
                  <a:pt x="3551298" y="172829"/>
                  <a:pt x="3551298" y="167628"/>
                </a:cubicBezTo>
                <a:lnTo>
                  <a:pt x="3551298" y="36650"/>
                </a:lnTo>
                <a:cubicBezTo>
                  <a:pt x="3551298" y="31448"/>
                  <a:pt x="3547082" y="27233"/>
                  <a:pt x="3541881" y="27233"/>
                </a:cubicBezTo>
                <a:close/>
                <a:moveTo>
                  <a:pt x="3378547" y="27233"/>
                </a:moveTo>
                <a:cubicBezTo>
                  <a:pt x="3373346" y="27233"/>
                  <a:pt x="3369130" y="31448"/>
                  <a:pt x="3369130" y="36650"/>
                </a:cubicBezTo>
                <a:lnTo>
                  <a:pt x="3369130" y="167628"/>
                </a:lnTo>
                <a:cubicBezTo>
                  <a:pt x="3369130" y="172829"/>
                  <a:pt x="3373346" y="177045"/>
                  <a:pt x="3378547" y="177045"/>
                </a:cubicBezTo>
                <a:lnTo>
                  <a:pt x="3416214" y="177045"/>
                </a:lnTo>
                <a:cubicBezTo>
                  <a:pt x="3421415" y="177045"/>
                  <a:pt x="3425631" y="172829"/>
                  <a:pt x="3425631" y="167628"/>
                </a:cubicBezTo>
                <a:lnTo>
                  <a:pt x="3425631" y="36650"/>
                </a:lnTo>
                <a:cubicBezTo>
                  <a:pt x="3425631" y="31448"/>
                  <a:pt x="3421415" y="27233"/>
                  <a:pt x="3416214" y="27233"/>
                </a:cubicBezTo>
                <a:close/>
                <a:moveTo>
                  <a:pt x="3252880" y="27233"/>
                </a:moveTo>
                <a:cubicBezTo>
                  <a:pt x="3247679" y="27233"/>
                  <a:pt x="3243463" y="31448"/>
                  <a:pt x="3243463" y="36650"/>
                </a:cubicBezTo>
                <a:lnTo>
                  <a:pt x="3243463" y="167628"/>
                </a:lnTo>
                <a:cubicBezTo>
                  <a:pt x="3243463" y="172829"/>
                  <a:pt x="3247679" y="177045"/>
                  <a:pt x="3252880" y="177045"/>
                </a:cubicBezTo>
                <a:lnTo>
                  <a:pt x="3290547" y="177045"/>
                </a:lnTo>
                <a:cubicBezTo>
                  <a:pt x="3295748" y="177045"/>
                  <a:pt x="3299964" y="172829"/>
                  <a:pt x="3299964" y="167628"/>
                </a:cubicBezTo>
                <a:lnTo>
                  <a:pt x="3299964" y="36650"/>
                </a:lnTo>
                <a:cubicBezTo>
                  <a:pt x="3299964" y="31448"/>
                  <a:pt x="3295748" y="27233"/>
                  <a:pt x="3290547" y="27233"/>
                </a:cubicBezTo>
                <a:close/>
                <a:moveTo>
                  <a:pt x="3127214" y="27233"/>
                </a:moveTo>
                <a:cubicBezTo>
                  <a:pt x="3122013" y="27233"/>
                  <a:pt x="3117797" y="31448"/>
                  <a:pt x="3117797" y="36650"/>
                </a:cubicBezTo>
                <a:lnTo>
                  <a:pt x="3117797" y="167628"/>
                </a:lnTo>
                <a:cubicBezTo>
                  <a:pt x="3117797" y="172829"/>
                  <a:pt x="3122013" y="177045"/>
                  <a:pt x="3127214" y="177045"/>
                </a:cubicBezTo>
                <a:lnTo>
                  <a:pt x="3164881" y="177045"/>
                </a:lnTo>
                <a:cubicBezTo>
                  <a:pt x="3170082" y="177045"/>
                  <a:pt x="3174298" y="172829"/>
                  <a:pt x="3174298" y="167628"/>
                </a:cubicBezTo>
                <a:lnTo>
                  <a:pt x="3174298" y="36650"/>
                </a:lnTo>
                <a:cubicBezTo>
                  <a:pt x="3174298" y="31448"/>
                  <a:pt x="3170082" y="27233"/>
                  <a:pt x="3164881" y="27233"/>
                </a:cubicBezTo>
                <a:close/>
                <a:moveTo>
                  <a:pt x="3001547" y="27233"/>
                </a:moveTo>
                <a:cubicBezTo>
                  <a:pt x="2996346" y="27233"/>
                  <a:pt x="2992130" y="31448"/>
                  <a:pt x="2992130" y="36650"/>
                </a:cubicBezTo>
                <a:lnTo>
                  <a:pt x="2992130" y="167628"/>
                </a:lnTo>
                <a:cubicBezTo>
                  <a:pt x="2992130" y="172829"/>
                  <a:pt x="2996346" y="177045"/>
                  <a:pt x="3001547" y="177045"/>
                </a:cubicBezTo>
                <a:lnTo>
                  <a:pt x="3039214" y="177045"/>
                </a:lnTo>
                <a:cubicBezTo>
                  <a:pt x="3044415" y="177045"/>
                  <a:pt x="3048631" y="172829"/>
                  <a:pt x="3048631" y="167628"/>
                </a:cubicBezTo>
                <a:lnTo>
                  <a:pt x="3048631" y="36650"/>
                </a:lnTo>
                <a:cubicBezTo>
                  <a:pt x="3048631" y="31448"/>
                  <a:pt x="3044415" y="27233"/>
                  <a:pt x="3039214" y="27233"/>
                </a:cubicBezTo>
                <a:close/>
                <a:moveTo>
                  <a:pt x="2875880" y="27233"/>
                </a:moveTo>
                <a:cubicBezTo>
                  <a:pt x="2870680" y="27233"/>
                  <a:pt x="2866463" y="31448"/>
                  <a:pt x="2866463" y="36650"/>
                </a:cubicBezTo>
                <a:lnTo>
                  <a:pt x="2866463" y="167628"/>
                </a:lnTo>
                <a:cubicBezTo>
                  <a:pt x="2866463" y="172829"/>
                  <a:pt x="2870680" y="177045"/>
                  <a:pt x="2875880" y="177045"/>
                </a:cubicBezTo>
                <a:lnTo>
                  <a:pt x="2913547" y="177045"/>
                </a:lnTo>
                <a:cubicBezTo>
                  <a:pt x="2918748" y="177045"/>
                  <a:pt x="2922964" y="172829"/>
                  <a:pt x="2922964" y="167628"/>
                </a:cubicBezTo>
                <a:lnTo>
                  <a:pt x="2922964" y="36650"/>
                </a:lnTo>
                <a:cubicBezTo>
                  <a:pt x="2922964" y="31448"/>
                  <a:pt x="2918748" y="27233"/>
                  <a:pt x="2913547" y="27233"/>
                </a:cubicBezTo>
                <a:close/>
                <a:moveTo>
                  <a:pt x="2750214" y="27233"/>
                </a:moveTo>
                <a:cubicBezTo>
                  <a:pt x="2745013" y="27233"/>
                  <a:pt x="2740797" y="31448"/>
                  <a:pt x="2740797" y="36650"/>
                </a:cubicBezTo>
                <a:lnTo>
                  <a:pt x="2740797" y="167628"/>
                </a:lnTo>
                <a:cubicBezTo>
                  <a:pt x="2740797" y="172829"/>
                  <a:pt x="2745013" y="177045"/>
                  <a:pt x="2750214" y="177045"/>
                </a:cubicBezTo>
                <a:lnTo>
                  <a:pt x="2787880" y="177045"/>
                </a:lnTo>
                <a:cubicBezTo>
                  <a:pt x="2793082" y="177045"/>
                  <a:pt x="2797297" y="172829"/>
                  <a:pt x="2797297" y="167628"/>
                </a:cubicBezTo>
                <a:lnTo>
                  <a:pt x="2797297" y="36650"/>
                </a:lnTo>
                <a:cubicBezTo>
                  <a:pt x="2797297" y="31448"/>
                  <a:pt x="2793082" y="27233"/>
                  <a:pt x="2787880" y="27233"/>
                </a:cubicBezTo>
                <a:close/>
                <a:moveTo>
                  <a:pt x="2624547" y="27233"/>
                </a:moveTo>
                <a:cubicBezTo>
                  <a:pt x="2619346" y="27233"/>
                  <a:pt x="2615130" y="31448"/>
                  <a:pt x="2615130" y="36650"/>
                </a:cubicBezTo>
                <a:lnTo>
                  <a:pt x="2615130" y="167628"/>
                </a:lnTo>
                <a:cubicBezTo>
                  <a:pt x="2615130" y="172829"/>
                  <a:pt x="2619346" y="177045"/>
                  <a:pt x="2624547" y="177045"/>
                </a:cubicBezTo>
                <a:lnTo>
                  <a:pt x="2662214" y="177045"/>
                </a:lnTo>
                <a:cubicBezTo>
                  <a:pt x="2667415" y="177045"/>
                  <a:pt x="2671631" y="172829"/>
                  <a:pt x="2671631" y="167628"/>
                </a:cubicBezTo>
                <a:lnTo>
                  <a:pt x="2671631" y="36650"/>
                </a:lnTo>
                <a:cubicBezTo>
                  <a:pt x="2671631" y="31448"/>
                  <a:pt x="2667415" y="27233"/>
                  <a:pt x="2662214" y="27233"/>
                </a:cubicBezTo>
                <a:close/>
                <a:moveTo>
                  <a:pt x="2498880" y="27233"/>
                </a:moveTo>
                <a:cubicBezTo>
                  <a:pt x="2493679" y="27233"/>
                  <a:pt x="2489463" y="31448"/>
                  <a:pt x="2489463" y="36650"/>
                </a:cubicBezTo>
                <a:lnTo>
                  <a:pt x="2489463" y="167628"/>
                </a:lnTo>
                <a:cubicBezTo>
                  <a:pt x="2489463" y="172829"/>
                  <a:pt x="2493679" y="177045"/>
                  <a:pt x="2498880" y="177045"/>
                </a:cubicBezTo>
                <a:lnTo>
                  <a:pt x="2536547" y="177045"/>
                </a:lnTo>
                <a:cubicBezTo>
                  <a:pt x="2541748" y="177045"/>
                  <a:pt x="2545964" y="172829"/>
                  <a:pt x="2545964" y="167628"/>
                </a:cubicBezTo>
                <a:lnTo>
                  <a:pt x="2545964" y="36650"/>
                </a:lnTo>
                <a:cubicBezTo>
                  <a:pt x="2545964" y="31448"/>
                  <a:pt x="2541748" y="27233"/>
                  <a:pt x="2536547" y="27233"/>
                </a:cubicBezTo>
                <a:close/>
                <a:moveTo>
                  <a:pt x="2373213" y="27233"/>
                </a:moveTo>
                <a:cubicBezTo>
                  <a:pt x="2368012" y="27233"/>
                  <a:pt x="2363796" y="31448"/>
                  <a:pt x="2363796" y="36650"/>
                </a:cubicBezTo>
                <a:lnTo>
                  <a:pt x="2363796" y="167628"/>
                </a:lnTo>
                <a:cubicBezTo>
                  <a:pt x="2363796" y="172829"/>
                  <a:pt x="2368012" y="177045"/>
                  <a:pt x="2373213" y="177045"/>
                </a:cubicBezTo>
                <a:lnTo>
                  <a:pt x="2410880" y="177045"/>
                </a:lnTo>
                <a:cubicBezTo>
                  <a:pt x="2416081" y="177045"/>
                  <a:pt x="2420297" y="172829"/>
                  <a:pt x="2420297" y="167628"/>
                </a:cubicBezTo>
                <a:lnTo>
                  <a:pt x="2420297" y="36650"/>
                </a:lnTo>
                <a:cubicBezTo>
                  <a:pt x="2420297" y="31448"/>
                  <a:pt x="2416081" y="27233"/>
                  <a:pt x="2410880" y="27233"/>
                </a:cubicBezTo>
                <a:close/>
                <a:moveTo>
                  <a:pt x="2247547" y="27233"/>
                </a:moveTo>
                <a:cubicBezTo>
                  <a:pt x="2242346" y="27233"/>
                  <a:pt x="2238130" y="31448"/>
                  <a:pt x="2238130" y="36650"/>
                </a:cubicBezTo>
                <a:lnTo>
                  <a:pt x="2238130" y="167628"/>
                </a:lnTo>
                <a:cubicBezTo>
                  <a:pt x="2238130" y="172829"/>
                  <a:pt x="2242346" y="177045"/>
                  <a:pt x="2247547" y="177045"/>
                </a:cubicBezTo>
                <a:lnTo>
                  <a:pt x="2285214" y="177045"/>
                </a:lnTo>
                <a:cubicBezTo>
                  <a:pt x="2290415" y="177045"/>
                  <a:pt x="2294631" y="172829"/>
                  <a:pt x="2294631" y="167628"/>
                </a:cubicBezTo>
                <a:lnTo>
                  <a:pt x="2294631" y="36650"/>
                </a:lnTo>
                <a:cubicBezTo>
                  <a:pt x="2294631" y="31448"/>
                  <a:pt x="2290415" y="27233"/>
                  <a:pt x="2285214" y="27233"/>
                </a:cubicBezTo>
                <a:close/>
                <a:moveTo>
                  <a:pt x="2121880" y="27233"/>
                </a:moveTo>
                <a:cubicBezTo>
                  <a:pt x="2116679" y="27233"/>
                  <a:pt x="2112463" y="31448"/>
                  <a:pt x="2112463" y="36650"/>
                </a:cubicBezTo>
                <a:lnTo>
                  <a:pt x="2112463" y="167628"/>
                </a:lnTo>
                <a:cubicBezTo>
                  <a:pt x="2112463" y="172829"/>
                  <a:pt x="2116679" y="177045"/>
                  <a:pt x="2121880" y="177045"/>
                </a:cubicBezTo>
                <a:lnTo>
                  <a:pt x="2159547" y="177045"/>
                </a:lnTo>
                <a:cubicBezTo>
                  <a:pt x="2164748" y="177045"/>
                  <a:pt x="2168964" y="172829"/>
                  <a:pt x="2168964" y="167628"/>
                </a:cubicBezTo>
                <a:lnTo>
                  <a:pt x="2168964" y="36650"/>
                </a:lnTo>
                <a:cubicBezTo>
                  <a:pt x="2168964" y="31448"/>
                  <a:pt x="2164748" y="27233"/>
                  <a:pt x="2159547" y="27233"/>
                </a:cubicBezTo>
                <a:close/>
                <a:moveTo>
                  <a:pt x="1996213" y="27233"/>
                </a:moveTo>
                <a:cubicBezTo>
                  <a:pt x="1991012" y="27233"/>
                  <a:pt x="1986796" y="31448"/>
                  <a:pt x="1986796" y="36650"/>
                </a:cubicBezTo>
                <a:lnTo>
                  <a:pt x="1986796" y="167628"/>
                </a:lnTo>
                <a:cubicBezTo>
                  <a:pt x="1986796" y="172829"/>
                  <a:pt x="1991012" y="177045"/>
                  <a:pt x="1996213" y="177045"/>
                </a:cubicBezTo>
                <a:lnTo>
                  <a:pt x="2033880" y="177045"/>
                </a:lnTo>
                <a:cubicBezTo>
                  <a:pt x="2039081" y="177045"/>
                  <a:pt x="2043297" y="172829"/>
                  <a:pt x="2043297" y="167628"/>
                </a:cubicBezTo>
                <a:lnTo>
                  <a:pt x="2043297" y="36650"/>
                </a:lnTo>
                <a:cubicBezTo>
                  <a:pt x="2043297" y="31448"/>
                  <a:pt x="2039081" y="27233"/>
                  <a:pt x="2033880" y="27233"/>
                </a:cubicBezTo>
                <a:close/>
                <a:moveTo>
                  <a:pt x="1870547" y="27233"/>
                </a:moveTo>
                <a:cubicBezTo>
                  <a:pt x="1865346" y="27233"/>
                  <a:pt x="1861130" y="31448"/>
                  <a:pt x="1861130" y="36650"/>
                </a:cubicBezTo>
                <a:lnTo>
                  <a:pt x="1861130" y="167628"/>
                </a:lnTo>
                <a:cubicBezTo>
                  <a:pt x="1861130" y="172829"/>
                  <a:pt x="1865346" y="177045"/>
                  <a:pt x="1870547" y="177045"/>
                </a:cubicBezTo>
                <a:lnTo>
                  <a:pt x="1908214" y="177045"/>
                </a:lnTo>
                <a:cubicBezTo>
                  <a:pt x="1913415" y="177045"/>
                  <a:pt x="1917630" y="172829"/>
                  <a:pt x="1917630" y="167628"/>
                </a:cubicBezTo>
                <a:lnTo>
                  <a:pt x="1917630" y="36650"/>
                </a:lnTo>
                <a:cubicBezTo>
                  <a:pt x="1917630" y="31448"/>
                  <a:pt x="1913415" y="27233"/>
                  <a:pt x="1908214" y="27233"/>
                </a:cubicBezTo>
                <a:close/>
                <a:moveTo>
                  <a:pt x="1744880" y="27233"/>
                </a:moveTo>
                <a:cubicBezTo>
                  <a:pt x="1739679" y="27233"/>
                  <a:pt x="1735463" y="31448"/>
                  <a:pt x="1735463" y="36650"/>
                </a:cubicBezTo>
                <a:lnTo>
                  <a:pt x="1735463" y="167628"/>
                </a:lnTo>
                <a:cubicBezTo>
                  <a:pt x="1735463" y="172829"/>
                  <a:pt x="1739679" y="177045"/>
                  <a:pt x="1744880" y="177045"/>
                </a:cubicBezTo>
                <a:lnTo>
                  <a:pt x="1782547" y="177045"/>
                </a:lnTo>
                <a:cubicBezTo>
                  <a:pt x="1787748" y="177045"/>
                  <a:pt x="1791964" y="172829"/>
                  <a:pt x="1791964" y="167628"/>
                </a:cubicBezTo>
                <a:lnTo>
                  <a:pt x="1791964" y="36650"/>
                </a:lnTo>
                <a:cubicBezTo>
                  <a:pt x="1791964" y="31448"/>
                  <a:pt x="1787748" y="27233"/>
                  <a:pt x="1782547" y="27233"/>
                </a:cubicBezTo>
                <a:close/>
                <a:moveTo>
                  <a:pt x="1619214" y="27233"/>
                </a:moveTo>
                <a:cubicBezTo>
                  <a:pt x="1614013" y="27233"/>
                  <a:pt x="1609797" y="31448"/>
                  <a:pt x="1609797" y="36650"/>
                </a:cubicBezTo>
                <a:lnTo>
                  <a:pt x="1609797" y="167628"/>
                </a:lnTo>
                <a:cubicBezTo>
                  <a:pt x="1609797" y="172829"/>
                  <a:pt x="1614013" y="177045"/>
                  <a:pt x="1619214" y="177045"/>
                </a:cubicBezTo>
                <a:lnTo>
                  <a:pt x="1656881" y="177045"/>
                </a:lnTo>
                <a:cubicBezTo>
                  <a:pt x="1662082" y="177045"/>
                  <a:pt x="1666298" y="172829"/>
                  <a:pt x="1666298" y="167628"/>
                </a:cubicBezTo>
                <a:lnTo>
                  <a:pt x="1666298" y="36650"/>
                </a:lnTo>
                <a:cubicBezTo>
                  <a:pt x="1666298" y="31448"/>
                  <a:pt x="1662082" y="27233"/>
                  <a:pt x="1656881" y="27233"/>
                </a:cubicBezTo>
                <a:close/>
                <a:moveTo>
                  <a:pt x="1493547" y="27233"/>
                </a:moveTo>
                <a:cubicBezTo>
                  <a:pt x="1488346" y="27233"/>
                  <a:pt x="1484130" y="31448"/>
                  <a:pt x="1484130" y="36650"/>
                </a:cubicBezTo>
                <a:lnTo>
                  <a:pt x="1484130" y="167628"/>
                </a:lnTo>
                <a:cubicBezTo>
                  <a:pt x="1484130" y="172829"/>
                  <a:pt x="1488346" y="177045"/>
                  <a:pt x="1493547" y="177045"/>
                </a:cubicBezTo>
                <a:lnTo>
                  <a:pt x="1531214" y="177045"/>
                </a:lnTo>
                <a:cubicBezTo>
                  <a:pt x="1536415" y="177045"/>
                  <a:pt x="1540631" y="172829"/>
                  <a:pt x="1540631" y="167628"/>
                </a:cubicBezTo>
                <a:lnTo>
                  <a:pt x="1540631" y="36650"/>
                </a:lnTo>
                <a:cubicBezTo>
                  <a:pt x="1540631" y="31448"/>
                  <a:pt x="1536415" y="27233"/>
                  <a:pt x="1531214" y="27233"/>
                </a:cubicBezTo>
                <a:close/>
                <a:moveTo>
                  <a:pt x="1367880" y="27233"/>
                </a:moveTo>
                <a:cubicBezTo>
                  <a:pt x="1362679" y="27233"/>
                  <a:pt x="1358463" y="31448"/>
                  <a:pt x="1358463" y="36650"/>
                </a:cubicBezTo>
                <a:lnTo>
                  <a:pt x="1358463" y="167628"/>
                </a:lnTo>
                <a:cubicBezTo>
                  <a:pt x="1358463" y="172829"/>
                  <a:pt x="1362679" y="177045"/>
                  <a:pt x="1367880" y="177045"/>
                </a:cubicBezTo>
                <a:lnTo>
                  <a:pt x="1405547" y="177045"/>
                </a:lnTo>
                <a:cubicBezTo>
                  <a:pt x="1410748" y="177045"/>
                  <a:pt x="1414964" y="172829"/>
                  <a:pt x="1414964" y="167628"/>
                </a:cubicBezTo>
                <a:lnTo>
                  <a:pt x="1414964" y="36650"/>
                </a:lnTo>
                <a:cubicBezTo>
                  <a:pt x="1414964" y="31448"/>
                  <a:pt x="1410748" y="27233"/>
                  <a:pt x="1405547" y="27233"/>
                </a:cubicBezTo>
                <a:close/>
                <a:moveTo>
                  <a:pt x="1242214" y="27233"/>
                </a:moveTo>
                <a:cubicBezTo>
                  <a:pt x="1237013" y="27233"/>
                  <a:pt x="1232797" y="31448"/>
                  <a:pt x="1232797" y="36650"/>
                </a:cubicBezTo>
                <a:lnTo>
                  <a:pt x="1232797" y="167628"/>
                </a:lnTo>
                <a:cubicBezTo>
                  <a:pt x="1232797" y="172829"/>
                  <a:pt x="1237013" y="177045"/>
                  <a:pt x="1242214" y="177045"/>
                </a:cubicBezTo>
                <a:lnTo>
                  <a:pt x="1279880" y="177045"/>
                </a:lnTo>
                <a:cubicBezTo>
                  <a:pt x="1285081" y="177045"/>
                  <a:pt x="1289297" y="172829"/>
                  <a:pt x="1289297" y="167628"/>
                </a:cubicBezTo>
                <a:lnTo>
                  <a:pt x="1289297" y="36650"/>
                </a:lnTo>
                <a:cubicBezTo>
                  <a:pt x="1289297" y="31448"/>
                  <a:pt x="1285081" y="27233"/>
                  <a:pt x="1279880" y="27233"/>
                </a:cubicBezTo>
                <a:close/>
                <a:moveTo>
                  <a:pt x="1116547" y="27233"/>
                </a:moveTo>
                <a:cubicBezTo>
                  <a:pt x="1111346" y="27233"/>
                  <a:pt x="1107130" y="31448"/>
                  <a:pt x="1107130" y="36650"/>
                </a:cubicBezTo>
                <a:lnTo>
                  <a:pt x="1107130" y="167628"/>
                </a:lnTo>
                <a:cubicBezTo>
                  <a:pt x="1107130" y="172829"/>
                  <a:pt x="1111346" y="177045"/>
                  <a:pt x="1116547" y="177045"/>
                </a:cubicBezTo>
                <a:lnTo>
                  <a:pt x="1154214" y="177045"/>
                </a:lnTo>
                <a:cubicBezTo>
                  <a:pt x="1159415" y="177045"/>
                  <a:pt x="1163631" y="172829"/>
                  <a:pt x="1163631" y="167628"/>
                </a:cubicBezTo>
                <a:lnTo>
                  <a:pt x="1163631" y="36650"/>
                </a:lnTo>
                <a:cubicBezTo>
                  <a:pt x="1163631" y="31448"/>
                  <a:pt x="1159415" y="27233"/>
                  <a:pt x="1154214" y="27233"/>
                </a:cubicBezTo>
                <a:close/>
                <a:moveTo>
                  <a:pt x="990880" y="27233"/>
                </a:moveTo>
                <a:cubicBezTo>
                  <a:pt x="985679" y="27233"/>
                  <a:pt x="981464" y="31448"/>
                  <a:pt x="981464" y="36650"/>
                </a:cubicBezTo>
                <a:lnTo>
                  <a:pt x="981464" y="167628"/>
                </a:lnTo>
                <a:cubicBezTo>
                  <a:pt x="981464" y="172829"/>
                  <a:pt x="985679" y="177045"/>
                  <a:pt x="990880" y="177045"/>
                </a:cubicBezTo>
                <a:lnTo>
                  <a:pt x="1028547" y="177045"/>
                </a:lnTo>
                <a:cubicBezTo>
                  <a:pt x="1033748" y="177045"/>
                  <a:pt x="1037964" y="172829"/>
                  <a:pt x="1037964" y="167628"/>
                </a:cubicBezTo>
                <a:lnTo>
                  <a:pt x="1037964" y="36650"/>
                </a:lnTo>
                <a:cubicBezTo>
                  <a:pt x="1037964" y="31448"/>
                  <a:pt x="1033748" y="27233"/>
                  <a:pt x="1028547" y="27233"/>
                </a:cubicBezTo>
                <a:close/>
                <a:moveTo>
                  <a:pt x="865213" y="27233"/>
                </a:moveTo>
                <a:cubicBezTo>
                  <a:pt x="860012" y="27233"/>
                  <a:pt x="855796" y="31448"/>
                  <a:pt x="855796" y="36650"/>
                </a:cubicBezTo>
                <a:lnTo>
                  <a:pt x="855796" y="167628"/>
                </a:lnTo>
                <a:cubicBezTo>
                  <a:pt x="855796" y="172829"/>
                  <a:pt x="860012" y="177045"/>
                  <a:pt x="865213" y="177045"/>
                </a:cubicBezTo>
                <a:lnTo>
                  <a:pt x="902880" y="177045"/>
                </a:lnTo>
                <a:cubicBezTo>
                  <a:pt x="908081" y="177045"/>
                  <a:pt x="912297" y="172829"/>
                  <a:pt x="912297" y="167628"/>
                </a:cubicBezTo>
                <a:lnTo>
                  <a:pt x="912297" y="36650"/>
                </a:lnTo>
                <a:cubicBezTo>
                  <a:pt x="912297" y="31448"/>
                  <a:pt x="908081" y="27233"/>
                  <a:pt x="902880" y="27233"/>
                </a:cubicBezTo>
                <a:close/>
                <a:moveTo>
                  <a:pt x="739547" y="27233"/>
                </a:moveTo>
                <a:cubicBezTo>
                  <a:pt x="734346" y="27233"/>
                  <a:pt x="730130" y="31448"/>
                  <a:pt x="730130" y="36650"/>
                </a:cubicBezTo>
                <a:lnTo>
                  <a:pt x="730130" y="167628"/>
                </a:lnTo>
                <a:cubicBezTo>
                  <a:pt x="730130" y="172829"/>
                  <a:pt x="734346" y="177045"/>
                  <a:pt x="739547" y="177045"/>
                </a:cubicBezTo>
                <a:lnTo>
                  <a:pt x="777214" y="177045"/>
                </a:lnTo>
                <a:cubicBezTo>
                  <a:pt x="782415" y="177045"/>
                  <a:pt x="786630" y="172829"/>
                  <a:pt x="786630" y="167628"/>
                </a:cubicBezTo>
                <a:lnTo>
                  <a:pt x="786630" y="36650"/>
                </a:lnTo>
                <a:cubicBezTo>
                  <a:pt x="786630" y="31448"/>
                  <a:pt x="782415" y="27233"/>
                  <a:pt x="777214" y="27233"/>
                </a:cubicBezTo>
                <a:close/>
                <a:moveTo>
                  <a:pt x="613881" y="27233"/>
                </a:moveTo>
                <a:cubicBezTo>
                  <a:pt x="608680" y="27233"/>
                  <a:pt x="604463" y="31448"/>
                  <a:pt x="604463" y="36650"/>
                </a:cubicBezTo>
                <a:lnTo>
                  <a:pt x="604463" y="167628"/>
                </a:lnTo>
                <a:cubicBezTo>
                  <a:pt x="604463" y="172829"/>
                  <a:pt x="608680" y="177045"/>
                  <a:pt x="613881" y="177045"/>
                </a:cubicBezTo>
                <a:lnTo>
                  <a:pt x="651547" y="177045"/>
                </a:lnTo>
                <a:cubicBezTo>
                  <a:pt x="656748" y="177045"/>
                  <a:pt x="660965" y="172829"/>
                  <a:pt x="660965" y="167628"/>
                </a:cubicBezTo>
                <a:lnTo>
                  <a:pt x="660965" y="36650"/>
                </a:lnTo>
                <a:cubicBezTo>
                  <a:pt x="660965" y="31448"/>
                  <a:pt x="656748" y="27233"/>
                  <a:pt x="651547" y="27233"/>
                </a:cubicBezTo>
                <a:close/>
                <a:moveTo>
                  <a:pt x="488214" y="27233"/>
                </a:moveTo>
                <a:cubicBezTo>
                  <a:pt x="483013" y="27233"/>
                  <a:pt x="478797" y="31448"/>
                  <a:pt x="478797" y="36650"/>
                </a:cubicBezTo>
                <a:lnTo>
                  <a:pt x="478797" y="167628"/>
                </a:lnTo>
                <a:cubicBezTo>
                  <a:pt x="478797" y="172829"/>
                  <a:pt x="483013" y="177045"/>
                  <a:pt x="488214" y="177045"/>
                </a:cubicBezTo>
                <a:lnTo>
                  <a:pt x="525881" y="177045"/>
                </a:lnTo>
                <a:cubicBezTo>
                  <a:pt x="531082" y="177045"/>
                  <a:pt x="535298" y="172829"/>
                  <a:pt x="535298" y="167628"/>
                </a:cubicBezTo>
                <a:lnTo>
                  <a:pt x="535298" y="36650"/>
                </a:lnTo>
                <a:cubicBezTo>
                  <a:pt x="535298" y="31448"/>
                  <a:pt x="531082" y="27233"/>
                  <a:pt x="525881" y="27233"/>
                </a:cubicBezTo>
                <a:close/>
                <a:moveTo>
                  <a:pt x="362547" y="27233"/>
                </a:moveTo>
                <a:cubicBezTo>
                  <a:pt x="357346" y="27233"/>
                  <a:pt x="353131" y="31448"/>
                  <a:pt x="353131" y="36650"/>
                </a:cubicBezTo>
                <a:lnTo>
                  <a:pt x="353131" y="167628"/>
                </a:lnTo>
                <a:cubicBezTo>
                  <a:pt x="353131" y="172829"/>
                  <a:pt x="357346" y="177045"/>
                  <a:pt x="362547" y="177045"/>
                </a:cubicBezTo>
                <a:lnTo>
                  <a:pt x="400214" y="177045"/>
                </a:lnTo>
                <a:cubicBezTo>
                  <a:pt x="405416" y="177045"/>
                  <a:pt x="409631" y="172829"/>
                  <a:pt x="409631" y="167628"/>
                </a:cubicBezTo>
                <a:lnTo>
                  <a:pt x="409631" y="36650"/>
                </a:lnTo>
                <a:cubicBezTo>
                  <a:pt x="409631" y="31448"/>
                  <a:pt x="405416" y="27233"/>
                  <a:pt x="400214" y="27233"/>
                </a:cubicBezTo>
                <a:close/>
                <a:moveTo>
                  <a:pt x="236880" y="27233"/>
                </a:moveTo>
                <a:cubicBezTo>
                  <a:pt x="231680" y="27233"/>
                  <a:pt x="227464" y="31448"/>
                  <a:pt x="227464" y="36650"/>
                </a:cubicBezTo>
                <a:lnTo>
                  <a:pt x="227464" y="167628"/>
                </a:lnTo>
                <a:cubicBezTo>
                  <a:pt x="227464" y="172829"/>
                  <a:pt x="231680" y="177045"/>
                  <a:pt x="236880" y="177045"/>
                </a:cubicBezTo>
                <a:lnTo>
                  <a:pt x="274547" y="177045"/>
                </a:lnTo>
                <a:cubicBezTo>
                  <a:pt x="279748" y="177045"/>
                  <a:pt x="283964" y="172829"/>
                  <a:pt x="283964" y="167628"/>
                </a:cubicBezTo>
                <a:lnTo>
                  <a:pt x="283964" y="36650"/>
                </a:lnTo>
                <a:cubicBezTo>
                  <a:pt x="283964" y="31448"/>
                  <a:pt x="279748" y="27233"/>
                  <a:pt x="274547" y="27233"/>
                </a:cubicBezTo>
                <a:close/>
                <a:moveTo>
                  <a:pt x="111214" y="27233"/>
                </a:moveTo>
                <a:cubicBezTo>
                  <a:pt x="106013" y="27233"/>
                  <a:pt x="101797" y="31448"/>
                  <a:pt x="101797" y="36650"/>
                </a:cubicBezTo>
                <a:lnTo>
                  <a:pt x="101797" y="167628"/>
                </a:lnTo>
                <a:cubicBezTo>
                  <a:pt x="101797" y="172829"/>
                  <a:pt x="106013" y="177045"/>
                  <a:pt x="111214" y="177045"/>
                </a:cubicBezTo>
                <a:lnTo>
                  <a:pt x="148881" y="177045"/>
                </a:lnTo>
                <a:cubicBezTo>
                  <a:pt x="154082" y="177045"/>
                  <a:pt x="158297" y="172829"/>
                  <a:pt x="158297" y="167628"/>
                </a:cubicBezTo>
                <a:lnTo>
                  <a:pt x="158297" y="36650"/>
                </a:lnTo>
                <a:cubicBezTo>
                  <a:pt x="158297" y="31448"/>
                  <a:pt x="154082" y="27233"/>
                  <a:pt x="148881" y="27233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27233"/>
                </a:lnTo>
                <a:lnTo>
                  <a:pt x="17085099" y="27233"/>
                </a:lnTo>
                <a:cubicBezTo>
                  <a:pt x="17079899" y="27233"/>
                  <a:pt x="17075683" y="31448"/>
                  <a:pt x="17075683" y="36650"/>
                </a:cubicBezTo>
                <a:lnTo>
                  <a:pt x="17075683" y="167628"/>
                </a:lnTo>
                <a:cubicBezTo>
                  <a:pt x="17075683" y="172829"/>
                  <a:pt x="17079899" y="177045"/>
                  <a:pt x="17085099" y="177045"/>
                </a:cubicBezTo>
                <a:lnTo>
                  <a:pt x="17101899" y="177045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77045"/>
                </a:lnTo>
                <a:lnTo>
                  <a:pt x="12850107" y="177045"/>
                </a:lnTo>
                <a:cubicBezTo>
                  <a:pt x="12855307" y="177045"/>
                  <a:pt x="12859523" y="172829"/>
                  <a:pt x="12859523" y="167628"/>
                </a:cubicBezTo>
                <a:lnTo>
                  <a:pt x="12859523" y="36650"/>
                </a:lnTo>
                <a:cubicBezTo>
                  <a:pt x="12859523" y="31448"/>
                  <a:pt x="12855307" y="27233"/>
                  <a:pt x="12850107" y="27233"/>
                </a:cubicBezTo>
                <a:lnTo>
                  <a:pt x="12826893" y="27233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27233"/>
                </a:lnTo>
                <a:lnTo>
                  <a:pt x="12809157" y="27233"/>
                </a:lnTo>
                <a:cubicBezTo>
                  <a:pt x="12803956" y="27233"/>
                  <a:pt x="12799740" y="31448"/>
                  <a:pt x="12799740" y="36650"/>
                </a:cubicBezTo>
                <a:lnTo>
                  <a:pt x="12799740" y="167628"/>
                </a:lnTo>
                <a:cubicBezTo>
                  <a:pt x="12799740" y="172829"/>
                  <a:pt x="12803956" y="177045"/>
                  <a:pt x="12809157" y="177045"/>
                </a:cubicBezTo>
                <a:lnTo>
                  <a:pt x="12825957" y="177045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77045"/>
                </a:lnTo>
                <a:lnTo>
                  <a:pt x="4299157" y="177045"/>
                </a:lnTo>
                <a:cubicBezTo>
                  <a:pt x="4304358" y="177045"/>
                  <a:pt x="4308574" y="172829"/>
                  <a:pt x="4308574" y="167628"/>
                </a:cubicBezTo>
                <a:lnTo>
                  <a:pt x="4308574" y="36650"/>
                </a:lnTo>
                <a:cubicBezTo>
                  <a:pt x="4308574" y="31448"/>
                  <a:pt x="4304358" y="27233"/>
                  <a:pt x="4299157" y="27233"/>
                </a:cubicBezTo>
                <a:lnTo>
                  <a:pt x="4275943" y="27233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27233"/>
                </a:lnTo>
                <a:lnTo>
                  <a:pt x="4258207" y="27233"/>
                </a:lnTo>
                <a:cubicBezTo>
                  <a:pt x="4253006" y="27233"/>
                  <a:pt x="4248790" y="31448"/>
                  <a:pt x="4248790" y="36650"/>
                </a:cubicBezTo>
                <a:lnTo>
                  <a:pt x="4248790" y="167628"/>
                </a:lnTo>
                <a:cubicBezTo>
                  <a:pt x="4248790" y="172829"/>
                  <a:pt x="4253006" y="177045"/>
                  <a:pt x="4258207" y="177045"/>
                </a:cubicBezTo>
                <a:lnTo>
                  <a:pt x="4275008" y="177045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77045"/>
                </a:lnTo>
                <a:lnTo>
                  <a:pt x="23214" y="177045"/>
                </a:lnTo>
                <a:cubicBezTo>
                  <a:pt x="28415" y="177045"/>
                  <a:pt x="32631" y="172829"/>
                  <a:pt x="32631" y="167628"/>
                </a:cubicBezTo>
                <a:lnTo>
                  <a:pt x="32631" y="36650"/>
                </a:lnTo>
                <a:cubicBezTo>
                  <a:pt x="32631" y="31448"/>
                  <a:pt x="28415" y="27233"/>
                  <a:pt x="23214" y="27233"/>
                </a:cubicBezTo>
                <a:lnTo>
                  <a:pt x="0" y="2723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59D9E7ED-A584-52C5-E276-57E387F85F20}"/>
              </a:ext>
            </a:extLst>
          </p:cNvPr>
          <p:cNvSpPr/>
          <p:nvPr/>
        </p:nvSpPr>
        <p:spPr bwMode="auto">
          <a:xfrm>
            <a:off x="677526" y="5223627"/>
            <a:ext cx="8580774" cy="106655"/>
          </a:xfrm>
          <a:custGeom>
            <a:avLst/>
            <a:gdLst>
              <a:gd name="connsiteX0" fmla="*/ 16830923 w 17101899"/>
              <a:gd name="connsiteY0" fmla="*/ 27233 h 204277"/>
              <a:gd name="connsiteX1" fmla="*/ 16805953 w 17101899"/>
              <a:gd name="connsiteY1" fmla="*/ 52202 h 204277"/>
              <a:gd name="connsiteX2" fmla="*/ 16805953 w 17101899"/>
              <a:gd name="connsiteY2" fmla="*/ 152076 h 204277"/>
              <a:gd name="connsiteX3" fmla="*/ 16830923 w 17101899"/>
              <a:gd name="connsiteY3" fmla="*/ 177045 h 204277"/>
              <a:gd name="connsiteX4" fmla="*/ 16949675 w 17101899"/>
              <a:gd name="connsiteY4" fmla="*/ 177045 h 204277"/>
              <a:gd name="connsiteX5" fmla="*/ 16974643 w 17101899"/>
              <a:gd name="connsiteY5" fmla="*/ 152076 h 204277"/>
              <a:gd name="connsiteX6" fmla="*/ 16974643 w 17101899"/>
              <a:gd name="connsiteY6" fmla="*/ 52202 h 204277"/>
              <a:gd name="connsiteX7" fmla="*/ 16949675 w 17101899"/>
              <a:gd name="connsiteY7" fmla="*/ 27233 h 204277"/>
              <a:gd name="connsiteX8" fmla="*/ 16617291 w 17101899"/>
              <a:gd name="connsiteY8" fmla="*/ 27233 h 204277"/>
              <a:gd name="connsiteX9" fmla="*/ 16592321 w 17101899"/>
              <a:gd name="connsiteY9" fmla="*/ 52202 h 204277"/>
              <a:gd name="connsiteX10" fmla="*/ 16592321 w 17101899"/>
              <a:gd name="connsiteY10" fmla="*/ 152076 h 204277"/>
              <a:gd name="connsiteX11" fmla="*/ 16617291 w 17101899"/>
              <a:gd name="connsiteY11" fmla="*/ 177045 h 204277"/>
              <a:gd name="connsiteX12" fmla="*/ 16736043 w 17101899"/>
              <a:gd name="connsiteY12" fmla="*/ 177045 h 204277"/>
              <a:gd name="connsiteX13" fmla="*/ 16761011 w 17101899"/>
              <a:gd name="connsiteY13" fmla="*/ 152076 h 204277"/>
              <a:gd name="connsiteX14" fmla="*/ 16761011 w 17101899"/>
              <a:gd name="connsiteY14" fmla="*/ 52202 h 204277"/>
              <a:gd name="connsiteX15" fmla="*/ 16736043 w 17101899"/>
              <a:gd name="connsiteY15" fmla="*/ 27233 h 204277"/>
              <a:gd name="connsiteX16" fmla="*/ 16403657 w 17101899"/>
              <a:gd name="connsiteY16" fmla="*/ 27233 h 204277"/>
              <a:gd name="connsiteX17" fmla="*/ 16378687 w 17101899"/>
              <a:gd name="connsiteY17" fmla="*/ 52202 h 204277"/>
              <a:gd name="connsiteX18" fmla="*/ 16378687 w 17101899"/>
              <a:gd name="connsiteY18" fmla="*/ 152076 h 204277"/>
              <a:gd name="connsiteX19" fmla="*/ 16403657 w 17101899"/>
              <a:gd name="connsiteY19" fmla="*/ 177045 h 204277"/>
              <a:gd name="connsiteX20" fmla="*/ 16522409 w 17101899"/>
              <a:gd name="connsiteY20" fmla="*/ 177045 h 204277"/>
              <a:gd name="connsiteX21" fmla="*/ 16547379 w 17101899"/>
              <a:gd name="connsiteY21" fmla="*/ 152076 h 204277"/>
              <a:gd name="connsiteX22" fmla="*/ 16547379 w 17101899"/>
              <a:gd name="connsiteY22" fmla="*/ 52202 h 204277"/>
              <a:gd name="connsiteX23" fmla="*/ 16522409 w 17101899"/>
              <a:gd name="connsiteY23" fmla="*/ 27233 h 204277"/>
              <a:gd name="connsiteX24" fmla="*/ 16190025 w 17101899"/>
              <a:gd name="connsiteY24" fmla="*/ 27233 h 204277"/>
              <a:gd name="connsiteX25" fmla="*/ 16165055 w 17101899"/>
              <a:gd name="connsiteY25" fmla="*/ 52202 h 204277"/>
              <a:gd name="connsiteX26" fmla="*/ 16165055 w 17101899"/>
              <a:gd name="connsiteY26" fmla="*/ 152076 h 204277"/>
              <a:gd name="connsiteX27" fmla="*/ 16190025 w 17101899"/>
              <a:gd name="connsiteY27" fmla="*/ 177045 h 204277"/>
              <a:gd name="connsiteX28" fmla="*/ 16308777 w 17101899"/>
              <a:gd name="connsiteY28" fmla="*/ 177045 h 204277"/>
              <a:gd name="connsiteX29" fmla="*/ 16333745 w 17101899"/>
              <a:gd name="connsiteY29" fmla="*/ 152076 h 204277"/>
              <a:gd name="connsiteX30" fmla="*/ 16333745 w 17101899"/>
              <a:gd name="connsiteY30" fmla="*/ 52202 h 204277"/>
              <a:gd name="connsiteX31" fmla="*/ 16308777 w 17101899"/>
              <a:gd name="connsiteY31" fmla="*/ 27233 h 204277"/>
              <a:gd name="connsiteX32" fmla="*/ 15976392 w 17101899"/>
              <a:gd name="connsiteY32" fmla="*/ 27233 h 204277"/>
              <a:gd name="connsiteX33" fmla="*/ 15951423 w 17101899"/>
              <a:gd name="connsiteY33" fmla="*/ 52202 h 204277"/>
              <a:gd name="connsiteX34" fmla="*/ 15951423 w 17101899"/>
              <a:gd name="connsiteY34" fmla="*/ 152076 h 204277"/>
              <a:gd name="connsiteX35" fmla="*/ 15976392 w 17101899"/>
              <a:gd name="connsiteY35" fmla="*/ 177045 h 204277"/>
              <a:gd name="connsiteX36" fmla="*/ 16095143 w 17101899"/>
              <a:gd name="connsiteY36" fmla="*/ 177045 h 204277"/>
              <a:gd name="connsiteX37" fmla="*/ 16120113 w 17101899"/>
              <a:gd name="connsiteY37" fmla="*/ 152076 h 204277"/>
              <a:gd name="connsiteX38" fmla="*/ 16120113 w 17101899"/>
              <a:gd name="connsiteY38" fmla="*/ 52202 h 204277"/>
              <a:gd name="connsiteX39" fmla="*/ 16095143 w 17101899"/>
              <a:gd name="connsiteY39" fmla="*/ 27233 h 204277"/>
              <a:gd name="connsiteX40" fmla="*/ 15762759 w 17101899"/>
              <a:gd name="connsiteY40" fmla="*/ 27233 h 204277"/>
              <a:gd name="connsiteX41" fmla="*/ 15737789 w 17101899"/>
              <a:gd name="connsiteY41" fmla="*/ 52202 h 204277"/>
              <a:gd name="connsiteX42" fmla="*/ 15737789 w 17101899"/>
              <a:gd name="connsiteY42" fmla="*/ 152076 h 204277"/>
              <a:gd name="connsiteX43" fmla="*/ 15762759 w 17101899"/>
              <a:gd name="connsiteY43" fmla="*/ 177045 h 204277"/>
              <a:gd name="connsiteX44" fmla="*/ 15881511 w 17101899"/>
              <a:gd name="connsiteY44" fmla="*/ 177045 h 204277"/>
              <a:gd name="connsiteX45" fmla="*/ 15906480 w 17101899"/>
              <a:gd name="connsiteY45" fmla="*/ 152076 h 204277"/>
              <a:gd name="connsiteX46" fmla="*/ 15906480 w 17101899"/>
              <a:gd name="connsiteY46" fmla="*/ 52202 h 204277"/>
              <a:gd name="connsiteX47" fmla="*/ 15881511 w 17101899"/>
              <a:gd name="connsiteY47" fmla="*/ 27233 h 204277"/>
              <a:gd name="connsiteX48" fmla="*/ 15549127 w 17101899"/>
              <a:gd name="connsiteY48" fmla="*/ 27233 h 204277"/>
              <a:gd name="connsiteX49" fmla="*/ 15524157 w 17101899"/>
              <a:gd name="connsiteY49" fmla="*/ 52202 h 204277"/>
              <a:gd name="connsiteX50" fmla="*/ 15524157 w 17101899"/>
              <a:gd name="connsiteY50" fmla="*/ 152076 h 204277"/>
              <a:gd name="connsiteX51" fmla="*/ 15549127 w 17101899"/>
              <a:gd name="connsiteY51" fmla="*/ 177045 h 204277"/>
              <a:gd name="connsiteX52" fmla="*/ 15667878 w 17101899"/>
              <a:gd name="connsiteY52" fmla="*/ 177045 h 204277"/>
              <a:gd name="connsiteX53" fmla="*/ 15692847 w 17101899"/>
              <a:gd name="connsiteY53" fmla="*/ 152076 h 204277"/>
              <a:gd name="connsiteX54" fmla="*/ 15692847 w 17101899"/>
              <a:gd name="connsiteY54" fmla="*/ 52202 h 204277"/>
              <a:gd name="connsiteX55" fmla="*/ 15667878 w 17101899"/>
              <a:gd name="connsiteY55" fmla="*/ 27233 h 204277"/>
              <a:gd name="connsiteX56" fmla="*/ 15335493 w 17101899"/>
              <a:gd name="connsiteY56" fmla="*/ 27233 h 204277"/>
              <a:gd name="connsiteX57" fmla="*/ 15310524 w 17101899"/>
              <a:gd name="connsiteY57" fmla="*/ 52202 h 204277"/>
              <a:gd name="connsiteX58" fmla="*/ 15310524 w 17101899"/>
              <a:gd name="connsiteY58" fmla="*/ 152076 h 204277"/>
              <a:gd name="connsiteX59" fmla="*/ 15335493 w 17101899"/>
              <a:gd name="connsiteY59" fmla="*/ 177045 h 204277"/>
              <a:gd name="connsiteX60" fmla="*/ 15454245 w 17101899"/>
              <a:gd name="connsiteY60" fmla="*/ 177045 h 204277"/>
              <a:gd name="connsiteX61" fmla="*/ 15479215 w 17101899"/>
              <a:gd name="connsiteY61" fmla="*/ 152076 h 204277"/>
              <a:gd name="connsiteX62" fmla="*/ 15479215 w 17101899"/>
              <a:gd name="connsiteY62" fmla="*/ 52202 h 204277"/>
              <a:gd name="connsiteX63" fmla="*/ 15454245 w 17101899"/>
              <a:gd name="connsiteY63" fmla="*/ 27233 h 204277"/>
              <a:gd name="connsiteX64" fmla="*/ 15121861 w 17101899"/>
              <a:gd name="connsiteY64" fmla="*/ 27233 h 204277"/>
              <a:gd name="connsiteX65" fmla="*/ 15096891 w 17101899"/>
              <a:gd name="connsiteY65" fmla="*/ 52202 h 204277"/>
              <a:gd name="connsiteX66" fmla="*/ 15096891 w 17101899"/>
              <a:gd name="connsiteY66" fmla="*/ 152076 h 204277"/>
              <a:gd name="connsiteX67" fmla="*/ 15121861 w 17101899"/>
              <a:gd name="connsiteY67" fmla="*/ 177045 h 204277"/>
              <a:gd name="connsiteX68" fmla="*/ 15240612 w 17101899"/>
              <a:gd name="connsiteY68" fmla="*/ 177045 h 204277"/>
              <a:gd name="connsiteX69" fmla="*/ 15265581 w 17101899"/>
              <a:gd name="connsiteY69" fmla="*/ 152076 h 204277"/>
              <a:gd name="connsiteX70" fmla="*/ 15265581 w 17101899"/>
              <a:gd name="connsiteY70" fmla="*/ 52202 h 204277"/>
              <a:gd name="connsiteX71" fmla="*/ 15240612 w 17101899"/>
              <a:gd name="connsiteY71" fmla="*/ 27233 h 204277"/>
              <a:gd name="connsiteX72" fmla="*/ 14908228 w 17101899"/>
              <a:gd name="connsiteY72" fmla="*/ 27233 h 204277"/>
              <a:gd name="connsiteX73" fmla="*/ 14883259 w 17101899"/>
              <a:gd name="connsiteY73" fmla="*/ 52202 h 204277"/>
              <a:gd name="connsiteX74" fmla="*/ 14883259 w 17101899"/>
              <a:gd name="connsiteY74" fmla="*/ 152076 h 204277"/>
              <a:gd name="connsiteX75" fmla="*/ 14908228 w 17101899"/>
              <a:gd name="connsiteY75" fmla="*/ 177045 h 204277"/>
              <a:gd name="connsiteX76" fmla="*/ 15026979 w 17101899"/>
              <a:gd name="connsiteY76" fmla="*/ 177045 h 204277"/>
              <a:gd name="connsiteX77" fmla="*/ 15051949 w 17101899"/>
              <a:gd name="connsiteY77" fmla="*/ 152076 h 204277"/>
              <a:gd name="connsiteX78" fmla="*/ 15051949 w 17101899"/>
              <a:gd name="connsiteY78" fmla="*/ 52202 h 204277"/>
              <a:gd name="connsiteX79" fmla="*/ 15026979 w 17101899"/>
              <a:gd name="connsiteY79" fmla="*/ 27233 h 204277"/>
              <a:gd name="connsiteX80" fmla="*/ 14694595 w 17101899"/>
              <a:gd name="connsiteY80" fmla="*/ 27233 h 204277"/>
              <a:gd name="connsiteX81" fmla="*/ 14669625 w 17101899"/>
              <a:gd name="connsiteY81" fmla="*/ 52202 h 204277"/>
              <a:gd name="connsiteX82" fmla="*/ 14669625 w 17101899"/>
              <a:gd name="connsiteY82" fmla="*/ 152076 h 204277"/>
              <a:gd name="connsiteX83" fmla="*/ 14694595 w 17101899"/>
              <a:gd name="connsiteY83" fmla="*/ 177045 h 204277"/>
              <a:gd name="connsiteX84" fmla="*/ 14813347 w 17101899"/>
              <a:gd name="connsiteY84" fmla="*/ 177045 h 204277"/>
              <a:gd name="connsiteX85" fmla="*/ 14838316 w 17101899"/>
              <a:gd name="connsiteY85" fmla="*/ 152076 h 204277"/>
              <a:gd name="connsiteX86" fmla="*/ 14838316 w 17101899"/>
              <a:gd name="connsiteY86" fmla="*/ 52202 h 204277"/>
              <a:gd name="connsiteX87" fmla="*/ 14813347 w 17101899"/>
              <a:gd name="connsiteY87" fmla="*/ 27233 h 204277"/>
              <a:gd name="connsiteX88" fmla="*/ 14480962 w 17101899"/>
              <a:gd name="connsiteY88" fmla="*/ 27233 h 204277"/>
              <a:gd name="connsiteX89" fmla="*/ 14455993 w 17101899"/>
              <a:gd name="connsiteY89" fmla="*/ 52202 h 204277"/>
              <a:gd name="connsiteX90" fmla="*/ 14455993 w 17101899"/>
              <a:gd name="connsiteY90" fmla="*/ 152076 h 204277"/>
              <a:gd name="connsiteX91" fmla="*/ 14480962 w 17101899"/>
              <a:gd name="connsiteY91" fmla="*/ 177045 h 204277"/>
              <a:gd name="connsiteX92" fmla="*/ 14599713 w 17101899"/>
              <a:gd name="connsiteY92" fmla="*/ 177045 h 204277"/>
              <a:gd name="connsiteX93" fmla="*/ 14624683 w 17101899"/>
              <a:gd name="connsiteY93" fmla="*/ 152076 h 204277"/>
              <a:gd name="connsiteX94" fmla="*/ 14624683 w 17101899"/>
              <a:gd name="connsiteY94" fmla="*/ 52202 h 204277"/>
              <a:gd name="connsiteX95" fmla="*/ 14599713 w 17101899"/>
              <a:gd name="connsiteY95" fmla="*/ 27233 h 204277"/>
              <a:gd name="connsiteX96" fmla="*/ 14267330 w 17101899"/>
              <a:gd name="connsiteY96" fmla="*/ 27233 h 204277"/>
              <a:gd name="connsiteX97" fmla="*/ 14242360 w 17101899"/>
              <a:gd name="connsiteY97" fmla="*/ 52202 h 204277"/>
              <a:gd name="connsiteX98" fmla="*/ 14242360 w 17101899"/>
              <a:gd name="connsiteY98" fmla="*/ 152076 h 204277"/>
              <a:gd name="connsiteX99" fmla="*/ 14267330 w 17101899"/>
              <a:gd name="connsiteY99" fmla="*/ 177045 h 204277"/>
              <a:gd name="connsiteX100" fmla="*/ 14386081 w 17101899"/>
              <a:gd name="connsiteY100" fmla="*/ 177045 h 204277"/>
              <a:gd name="connsiteX101" fmla="*/ 14411051 w 17101899"/>
              <a:gd name="connsiteY101" fmla="*/ 152076 h 204277"/>
              <a:gd name="connsiteX102" fmla="*/ 14411051 w 17101899"/>
              <a:gd name="connsiteY102" fmla="*/ 52202 h 204277"/>
              <a:gd name="connsiteX103" fmla="*/ 14386081 w 17101899"/>
              <a:gd name="connsiteY103" fmla="*/ 27233 h 204277"/>
              <a:gd name="connsiteX104" fmla="*/ 14053697 w 17101899"/>
              <a:gd name="connsiteY104" fmla="*/ 27233 h 204277"/>
              <a:gd name="connsiteX105" fmla="*/ 14028727 w 17101899"/>
              <a:gd name="connsiteY105" fmla="*/ 52202 h 204277"/>
              <a:gd name="connsiteX106" fmla="*/ 14028727 w 17101899"/>
              <a:gd name="connsiteY106" fmla="*/ 152076 h 204277"/>
              <a:gd name="connsiteX107" fmla="*/ 14053697 w 17101899"/>
              <a:gd name="connsiteY107" fmla="*/ 177045 h 204277"/>
              <a:gd name="connsiteX108" fmla="*/ 14172448 w 17101899"/>
              <a:gd name="connsiteY108" fmla="*/ 177045 h 204277"/>
              <a:gd name="connsiteX109" fmla="*/ 14197418 w 17101899"/>
              <a:gd name="connsiteY109" fmla="*/ 152076 h 204277"/>
              <a:gd name="connsiteX110" fmla="*/ 14197418 w 17101899"/>
              <a:gd name="connsiteY110" fmla="*/ 52202 h 204277"/>
              <a:gd name="connsiteX111" fmla="*/ 14172448 w 17101899"/>
              <a:gd name="connsiteY111" fmla="*/ 27233 h 204277"/>
              <a:gd name="connsiteX112" fmla="*/ 13840063 w 17101899"/>
              <a:gd name="connsiteY112" fmla="*/ 27233 h 204277"/>
              <a:gd name="connsiteX113" fmla="*/ 13815094 w 17101899"/>
              <a:gd name="connsiteY113" fmla="*/ 52202 h 204277"/>
              <a:gd name="connsiteX114" fmla="*/ 13815094 w 17101899"/>
              <a:gd name="connsiteY114" fmla="*/ 152076 h 204277"/>
              <a:gd name="connsiteX115" fmla="*/ 13840063 w 17101899"/>
              <a:gd name="connsiteY115" fmla="*/ 177045 h 204277"/>
              <a:gd name="connsiteX116" fmla="*/ 13958815 w 17101899"/>
              <a:gd name="connsiteY116" fmla="*/ 177045 h 204277"/>
              <a:gd name="connsiteX117" fmla="*/ 13983783 w 17101899"/>
              <a:gd name="connsiteY117" fmla="*/ 152076 h 204277"/>
              <a:gd name="connsiteX118" fmla="*/ 13983783 w 17101899"/>
              <a:gd name="connsiteY118" fmla="*/ 52202 h 204277"/>
              <a:gd name="connsiteX119" fmla="*/ 13958815 w 17101899"/>
              <a:gd name="connsiteY119" fmla="*/ 27233 h 204277"/>
              <a:gd name="connsiteX120" fmla="*/ 13626430 w 17101899"/>
              <a:gd name="connsiteY120" fmla="*/ 27233 h 204277"/>
              <a:gd name="connsiteX121" fmla="*/ 13601461 w 17101899"/>
              <a:gd name="connsiteY121" fmla="*/ 52202 h 204277"/>
              <a:gd name="connsiteX122" fmla="*/ 13601461 w 17101899"/>
              <a:gd name="connsiteY122" fmla="*/ 152076 h 204277"/>
              <a:gd name="connsiteX123" fmla="*/ 13626430 w 17101899"/>
              <a:gd name="connsiteY123" fmla="*/ 177045 h 204277"/>
              <a:gd name="connsiteX124" fmla="*/ 13745181 w 17101899"/>
              <a:gd name="connsiteY124" fmla="*/ 177045 h 204277"/>
              <a:gd name="connsiteX125" fmla="*/ 13770151 w 17101899"/>
              <a:gd name="connsiteY125" fmla="*/ 152076 h 204277"/>
              <a:gd name="connsiteX126" fmla="*/ 13770151 w 17101899"/>
              <a:gd name="connsiteY126" fmla="*/ 52202 h 204277"/>
              <a:gd name="connsiteX127" fmla="*/ 13745181 w 17101899"/>
              <a:gd name="connsiteY127" fmla="*/ 27233 h 204277"/>
              <a:gd name="connsiteX128" fmla="*/ 13412797 w 17101899"/>
              <a:gd name="connsiteY128" fmla="*/ 27233 h 204277"/>
              <a:gd name="connsiteX129" fmla="*/ 13387827 w 17101899"/>
              <a:gd name="connsiteY129" fmla="*/ 52202 h 204277"/>
              <a:gd name="connsiteX130" fmla="*/ 13387827 w 17101899"/>
              <a:gd name="connsiteY130" fmla="*/ 152076 h 204277"/>
              <a:gd name="connsiteX131" fmla="*/ 13412797 w 17101899"/>
              <a:gd name="connsiteY131" fmla="*/ 177045 h 204277"/>
              <a:gd name="connsiteX132" fmla="*/ 13531548 w 17101899"/>
              <a:gd name="connsiteY132" fmla="*/ 177045 h 204277"/>
              <a:gd name="connsiteX133" fmla="*/ 13556517 w 17101899"/>
              <a:gd name="connsiteY133" fmla="*/ 152076 h 204277"/>
              <a:gd name="connsiteX134" fmla="*/ 13556517 w 17101899"/>
              <a:gd name="connsiteY134" fmla="*/ 52202 h 204277"/>
              <a:gd name="connsiteX135" fmla="*/ 13531548 w 17101899"/>
              <a:gd name="connsiteY135" fmla="*/ 27233 h 204277"/>
              <a:gd name="connsiteX136" fmla="*/ 13199164 w 17101899"/>
              <a:gd name="connsiteY136" fmla="*/ 27233 h 204277"/>
              <a:gd name="connsiteX137" fmla="*/ 13174194 w 17101899"/>
              <a:gd name="connsiteY137" fmla="*/ 52202 h 204277"/>
              <a:gd name="connsiteX138" fmla="*/ 13174194 w 17101899"/>
              <a:gd name="connsiteY138" fmla="*/ 152076 h 204277"/>
              <a:gd name="connsiteX139" fmla="*/ 13199164 w 17101899"/>
              <a:gd name="connsiteY139" fmla="*/ 177045 h 204277"/>
              <a:gd name="connsiteX140" fmla="*/ 13317915 w 17101899"/>
              <a:gd name="connsiteY140" fmla="*/ 177045 h 204277"/>
              <a:gd name="connsiteX141" fmla="*/ 13342885 w 17101899"/>
              <a:gd name="connsiteY141" fmla="*/ 152076 h 204277"/>
              <a:gd name="connsiteX142" fmla="*/ 13342885 w 17101899"/>
              <a:gd name="connsiteY142" fmla="*/ 52202 h 204277"/>
              <a:gd name="connsiteX143" fmla="*/ 13317915 w 17101899"/>
              <a:gd name="connsiteY143" fmla="*/ 27233 h 204277"/>
              <a:gd name="connsiteX144" fmla="*/ 12985529 w 17101899"/>
              <a:gd name="connsiteY144" fmla="*/ 27233 h 204277"/>
              <a:gd name="connsiteX145" fmla="*/ 12960560 w 17101899"/>
              <a:gd name="connsiteY145" fmla="*/ 52202 h 204277"/>
              <a:gd name="connsiteX146" fmla="*/ 12960560 w 17101899"/>
              <a:gd name="connsiteY146" fmla="*/ 152076 h 204277"/>
              <a:gd name="connsiteX147" fmla="*/ 12985529 w 17101899"/>
              <a:gd name="connsiteY147" fmla="*/ 177045 h 204277"/>
              <a:gd name="connsiteX148" fmla="*/ 13104281 w 17101899"/>
              <a:gd name="connsiteY148" fmla="*/ 177045 h 204277"/>
              <a:gd name="connsiteX149" fmla="*/ 13129251 w 17101899"/>
              <a:gd name="connsiteY149" fmla="*/ 152076 h 204277"/>
              <a:gd name="connsiteX150" fmla="*/ 13129251 w 17101899"/>
              <a:gd name="connsiteY150" fmla="*/ 52202 h 204277"/>
              <a:gd name="connsiteX151" fmla="*/ 13104281 w 17101899"/>
              <a:gd name="connsiteY151" fmla="*/ 27233 h 204277"/>
              <a:gd name="connsiteX152" fmla="*/ 12554981 w 17101899"/>
              <a:gd name="connsiteY152" fmla="*/ 27233 h 204277"/>
              <a:gd name="connsiteX153" fmla="*/ 12530011 w 17101899"/>
              <a:gd name="connsiteY153" fmla="*/ 52202 h 204277"/>
              <a:gd name="connsiteX154" fmla="*/ 12530011 w 17101899"/>
              <a:gd name="connsiteY154" fmla="*/ 152076 h 204277"/>
              <a:gd name="connsiteX155" fmla="*/ 12554981 w 17101899"/>
              <a:gd name="connsiteY155" fmla="*/ 177045 h 204277"/>
              <a:gd name="connsiteX156" fmla="*/ 12673732 w 17101899"/>
              <a:gd name="connsiteY156" fmla="*/ 177045 h 204277"/>
              <a:gd name="connsiteX157" fmla="*/ 12698701 w 17101899"/>
              <a:gd name="connsiteY157" fmla="*/ 152076 h 204277"/>
              <a:gd name="connsiteX158" fmla="*/ 12698701 w 17101899"/>
              <a:gd name="connsiteY158" fmla="*/ 52202 h 204277"/>
              <a:gd name="connsiteX159" fmla="*/ 12673732 w 17101899"/>
              <a:gd name="connsiteY159" fmla="*/ 27233 h 204277"/>
              <a:gd name="connsiteX160" fmla="*/ 12341348 w 17101899"/>
              <a:gd name="connsiteY160" fmla="*/ 27233 h 204277"/>
              <a:gd name="connsiteX161" fmla="*/ 12316378 w 17101899"/>
              <a:gd name="connsiteY161" fmla="*/ 52202 h 204277"/>
              <a:gd name="connsiteX162" fmla="*/ 12316378 w 17101899"/>
              <a:gd name="connsiteY162" fmla="*/ 152076 h 204277"/>
              <a:gd name="connsiteX163" fmla="*/ 12341348 w 17101899"/>
              <a:gd name="connsiteY163" fmla="*/ 177045 h 204277"/>
              <a:gd name="connsiteX164" fmla="*/ 12460099 w 17101899"/>
              <a:gd name="connsiteY164" fmla="*/ 177045 h 204277"/>
              <a:gd name="connsiteX165" fmla="*/ 12485069 w 17101899"/>
              <a:gd name="connsiteY165" fmla="*/ 152076 h 204277"/>
              <a:gd name="connsiteX166" fmla="*/ 12485069 w 17101899"/>
              <a:gd name="connsiteY166" fmla="*/ 52202 h 204277"/>
              <a:gd name="connsiteX167" fmla="*/ 12460099 w 17101899"/>
              <a:gd name="connsiteY167" fmla="*/ 27233 h 204277"/>
              <a:gd name="connsiteX168" fmla="*/ 12127715 w 17101899"/>
              <a:gd name="connsiteY168" fmla="*/ 27233 h 204277"/>
              <a:gd name="connsiteX169" fmla="*/ 12102745 w 17101899"/>
              <a:gd name="connsiteY169" fmla="*/ 52202 h 204277"/>
              <a:gd name="connsiteX170" fmla="*/ 12102745 w 17101899"/>
              <a:gd name="connsiteY170" fmla="*/ 152076 h 204277"/>
              <a:gd name="connsiteX171" fmla="*/ 12127715 w 17101899"/>
              <a:gd name="connsiteY171" fmla="*/ 177045 h 204277"/>
              <a:gd name="connsiteX172" fmla="*/ 12246466 w 17101899"/>
              <a:gd name="connsiteY172" fmla="*/ 177045 h 204277"/>
              <a:gd name="connsiteX173" fmla="*/ 12271436 w 17101899"/>
              <a:gd name="connsiteY173" fmla="*/ 152076 h 204277"/>
              <a:gd name="connsiteX174" fmla="*/ 12271436 w 17101899"/>
              <a:gd name="connsiteY174" fmla="*/ 52202 h 204277"/>
              <a:gd name="connsiteX175" fmla="*/ 12246466 w 17101899"/>
              <a:gd name="connsiteY175" fmla="*/ 27233 h 204277"/>
              <a:gd name="connsiteX176" fmla="*/ 11914082 w 17101899"/>
              <a:gd name="connsiteY176" fmla="*/ 27233 h 204277"/>
              <a:gd name="connsiteX177" fmla="*/ 11889113 w 17101899"/>
              <a:gd name="connsiteY177" fmla="*/ 52202 h 204277"/>
              <a:gd name="connsiteX178" fmla="*/ 11889113 w 17101899"/>
              <a:gd name="connsiteY178" fmla="*/ 152076 h 204277"/>
              <a:gd name="connsiteX179" fmla="*/ 11914082 w 17101899"/>
              <a:gd name="connsiteY179" fmla="*/ 177045 h 204277"/>
              <a:gd name="connsiteX180" fmla="*/ 12032833 w 17101899"/>
              <a:gd name="connsiteY180" fmla="*/ 177045 h 204277"/>
              <a:gd name="connsiteX181" fmla="*/ 12057803 w 17101899"/>
              <a:gd name="connsiteY181" fmla="*/ 152076 h 204277"/>
              <a:gd name="connsiteX182" fmla="*/ 12057803 w 17101899"/>
              <a:gd name="connsiteY182" fmla="*/ 52202 h 204277"/>
              <a:gd name="connsiteX183" fmla="*/ 12032833 w 17101899"/>
              <a:gd name="connsiteY183" fmla="*/ 27233 h 204277"/>
              <a:gd name="connsiteX184" fmla="*/ 11700449 w 17101899"/>
              <a:gd name="connsiteY184" fmla="*/ 27233 h 204277"/>
              <a:gd name="connsiteX185" fmla="*/ 11675480 w 17101899"/>
              <a:gd name="connsiteY185" fmla="*/ 52202 h 204277"/>
              <a:gd name="connsiteX186" fmla="*/ 11675480 w 17101899"/>
              <a:gd name="connsiteY186" fmla="*/ 152076 h 204277"/>
              <a:gd name="connsiteX187" fmla="*/ 11700449 w 17101899"/>
              <a:gd name="connsiteY187" fmla="*/ 177045 h 204277"/>
              <a:gd name="connsiteX188" fmla="*/ 11819201 w 17101899"/>
              <a:gd name="connsiteY188" fmla="*/ 177045 h 204277"/>
              <a:gd name="connsiteX189" fmla="*/ 11844170 w 17101899"/>
              <a:gd name="connsiteY189" fmla="*/ 152076 h 204277"/>
              <a:gd name="connsiteX190" fmla="*/ 11844170 w 17101899"/>
              <a:gd name="connsiteY190" fmla="*/ 52202 h 204277"/>
              <a:gd name="connsiteX191" fmla="*/ 11819201 w 17101899"/>
              <a:gd name="connsiteY191" fmla="*/ 27233 h 204277"/>
              <a:gd name="connsiteX192" fmla="*/ 11486816 w 17101899"/>
              <a:gd name="connsiteY192" fmla="*/ 27233 h 204277"/>
              <a:gd name="connsiteX193" fmla="*/ 11461847 w 17101899"/>
              <a:gd name="connsiteY193" fmla="*/ 52202 h 204277"/>
              <a:gd name="connsiteX194" fmla="*/ 11461847 w 17101899"/>
              <a:gd name="connsiteY194" fmla="*/ 152076 h 204277"/>
              <a:gd name="connsiteX195" fmla="*/ 11486816 w 17101899"/>
              <a:gd name="connsiteY195" fmla="*/ 177045 h 204277"/>
              <a:gd name="connsiteX196" fmla="*/ 11605568 w 17101899"/>
              <a:gd name="connsiteY196" fmla="*/ 177045 h 204277"/>
              <a:gd name="connsiteX197" fmla="*/ 11630537 w 17101899"/>
              <a:gd name="connsiteY197" fmla="*/ 152076 h 204277"/>
              <a:gd name="connsiteX198" fmla="*/ 11630537 w 17101899"/>
              <a:gd name="connsiteY198" fmla="*/ 52202 h 204277"/>
              <a:gd name="connsiteX199" fmla="*/ 11605568 w 17101899"/>
              <a:gd name="connsiteY199" fmla="*/ 27233 h 204277"/>
              <a:gd name="connsiteX200" fmla="*/ 11273183 w 17101899"/>
              <a:gd name="connsiteY200" fmla="*/ 27233 h 204277"/>
              <a:gd name="connsiteX201" fmla="*/ 11248214 w 17101899"/>
              <a:gd name="connsiteY201" fmla="*/ 52202 h 204277"/>
              <a:gd name="connsiteX202" fmla="*/ 11248214 w 17101899"/>
              <a:gd name="connsiteY202" fmla="*/ 152076 h 204277"/>
              <a:gd name="connsiteX203" fmla="*/ 11273183 w 17101899"/>
              <a:gd name="connsiteY203" fmla="*/ 177045 h 204277"/>
              <a:gd name="connsiteX204" fmla="*/ 11391935 w 17101899"/>
              <a:gd name="connsiteY204" fmla="*/ 177045 h 204277"/>
              <a:gd name="connsiteX205" fmla="*/ 11416905 w 17101899"/>
              <a:gd name="connsiteY205" fmla="*/ 152076 h 204277"/>
              <a:gd name="connsiteX206" fmla="*/ 11416905 w 17101899"/>
              <a:gd name="connsiteY206" fmla="*/ 52202 h 204277"/>
              <a:gd name="connsiteX207" fmla="*/ 11391935 w 17101899"/>
              <a:gd name="connsiteY207" fmla="*/ 27233 h 204277"/>
              <a:gd name="connsiteX208" fmla="*/ 11059551 w 17101899"/>
              <a:gd name="connsiteY208" fmla="*/ 27233 h 204277"/>
              <a:gd name="connsiteX209" fmla="*/ 11034581 w 17101899"/>
              <a:gd name="connsiteY209" fmla="*/ 52202 h 204277"/>
              <a:gd name="connsiteX210" fmla="*/ 11034581 w 17101899"/>
              <a:gd name="connsiteY210" fmla="*/ 152076 h 204277"/>
              <a:gd name="connsiteX211" fmla="*/ 11059551 w 17101899"/>
              <a:gd name="connsiteY211" fmla="*/ 177045 h 204277"/>
              <a:gd name="connsiteX212" fmla="*/ 11178302 w 17101899"/>
              <a:gd name="connsiteY212" fmla="*/ 177045 h 204277"/>
              <a:gd name="connsiteX213" fmla="*/ 11203272 w 17101899"/>
              <a:gd name="connsiteY213" fmla="*/ 152076 h 204277"/>
              <a:gd name="connsiteX214" fmla="*/ 11203272 w 17101899"/>
              <a:gd name="connsiteY214" fmla="*/ 52202 h 204277"/>
              <a:gd name="connsiteX215" fmla="*/ 11178302 w 17101899"/>
              <a:gd name="connsiteY215" fmla="*/ 27233 h 204277"/>
              <a:gd name="connsiteX216" fmla="*/ 10845918 w 17101899"/>
              <a:gd name="connsiteY216" fmla="*/ 27233 h 204277"/>
              <a:gd name="connsiteX217" fmla="*/ 10820949 w 17101899"/>
              <a:gd name="connsiteY217" fmla="*/ 52202 h 204277"/>
              <a:gd name="connsiteX218" fmla="*/ 10820949 w 17101899"/>
              <a:gd name="connsiteY218" fmla="*/ 152076 h 204277"/>
              <a:gd name="connsiteX219" fmla="*/ 10845918 w 17101899"/>
              <a:gd name="connsiteY219" fmla="*/ 177045 h 204277"/>
              <a:gd name="connsiteX220" fmla="*/ 10964669 w 17101899"/>
              <a:gd name="connsiteY220" fmla="*/ 177045 h 204277"/>
              <a:gd name="connsiteX221" fmla="*/ 10989639 w 17101899"/>
              <a:gd name="connsiteY221" fmla="*/ 152076 h 204277"/>
              <a:gd name="connsiteX222" fmla="*/ 10989639 w 17101899"/>
              <a:gd name="connsiteY222" fmla="*/ 52202 h 204277"/>
              <a:gd name="connsiteX223" fmla="*/ 10964669 w 17101899"/>
              <a:gd name="connsiteY223" fmla="*/ 27233 h 204277"/>
              <a:gd name="connsiteX224" fmla="*/ 10632285 w 17101899"/>
              <a:gd name="connsiteY224" fmla="*/ 27233 h 204277"/>
              <a:gd name="connsiteX225" fmla="*/ 10607316 w 17101899"/>
              <a:gd name="connsiteY225" fmla="*/ 52202 h 204277"/>
              <a:gd name="connsiteX226" fmla="*/ 10607316 w 17101899"/>
              <a:gd name="connsiteY226" fmla="*/ 152076 h 204277"/>
              <a:gd name="connsiteX227" fmla="*/ 10632285 w 17101899"/>
              <a:gd name="connsiteY227" fmla="*/ 177045 h 204277"/>
              <a:gd name="connsiteX228" fmla="*/ 10751037 w 17101899"/>
              <a:gd name="connsiteY228" fmla="*/ 177045 h 204277"/>
              <a:gd name="connsiteX229" fmla="*/ 10776006 w 17101899"/>
              <a:gd name="connsiteY229" fmla="*/ 152076 h 204277"/>
              <a:gd name="connsiteX230" fmla="*/ 10776006 w 17101899"/>
              <a:gd name="connsiteY230" fmla="*/ 52202 h 204277"/>
              <a:gd name="connsiteX231" fmla="*/ 10751037 w 17101899"/>
              <a:gd name="connsiteY231" fmla="*/ 27233 h 204277"/>
              <a:gd name="connsiteX232" fmla="*/ 10418652 w 17101899"/>
              <a:gd name="connsiteY232" fmla="*/ 27233 h 204277"/>
              <a:gd name="connsiteX233" fmla="*/ 10393683 w 17101899"/>
              <a:gd name="connsiteY233" fmla="*/ 52202 h 204277"/>
              <a:gd name="connsiteX234" fmla="*/ 10393683 w 17101899"/>
              <a:gd name="connsiteY234" fmla="*/ 152076 h 204277"/>
              <a:gd name="connsiteX235" fmla="*/ 10418652 w 17101899"/>
              <a:gd name="connsiteY235" fmla="*/ 177045 h 204277"/>
              <a:gd name="connsiteX236" fmla="*/ 10537404 w 17101899"/>
              <a:gd name="connsiteY236" fmla="*/ 177045 h 204277"/>
              <a:gd name="connsiteX237" fmla="*/ 10562373 w 17101899"/>
              <a:gd name="connsiteY237" fmla="*/ 152076 h 204277"/>
              <a:gd name="connsiteX238" fmla="*/ 10562373 w 17101899"/>
              <a:gd name="connsiteY238" fmla="*/ 52202 h 204277"/>
              <a:gd name="connsiteX239" fmla="*/ 10537404 w 17101899"/>
              <a:gd name="connsiteY239" fmla="*/ 27233 h 204277"/>
              <a:gd name="connsiteX240" fmla="*/ 10205019 w 17101899"/>
              <a:gd name="connsiteY240" fmla="*/ 27233 h 204277"/>
              <a:gd name="connsiteX241" fmla="*/ 10180051 w 17101899"/>
              <a:gd name="connsiteY241" fmla="*/ 52202 h 204277"/>
              <a:gd name="connsiteX242" fmla="*/ 10180051 w 17101899"/>
              <a:gd name="connsiteY242" fmla="*/ 152076 h 204277"/>
              <a:gd name="connsiteX243" fmla="*/ 10205019 w 17101899"/>
              <a:gd name="connsiteY243" fmla="*/ 177045 h 204277"/>
              <a:gd name="connsiteX244" fmla="*/ 10323771 w 17101899"/>
              <a:gd name="connsiteY244" fmla="*/ 177045 h 204277"/>
              <a:gd name="connsiteX245" fmla="*/ 10348741 w 17101899"/>
              <a:gd name="connsiteY245" fmla="*/ 152076 h 204277"/>
              <a:gd name="connsiteX246" fmla="*/ 10348741 w 17101899"/>
              <a:gd name="connsiteY246" fmla="*/ 52202 h 204277"/>
              <a:gd name="connsiteX247" fmla="*/ 10323771 w 17101899"/>
              <a:gd name="connsiteY247" fmla="*/ 27233 h 204277"/>
              <a:gd name="connsiteX248" fmla="*/ 9991387 w 17101899"/>
              <a:gd name="connsiteY248" fmla="*/ 27233 h 204277"/>
              <a:gd name="connsiteX249" fmla="*/ 9966417 w 17101899"/>
              <a:gd name="connsiteY249" fmla="*/ 52202 h 204277"/>
              <a:gd name="connsiteX250" fmla="*/ 9966417 w 17101899"/>
              <a:gd name="connsiteY250" fmla="*/ 152076 h 204277"/>
              <a:gd name="connsiteX251" fmla="*/ 9991387 w 17101899"/>
              <a:gd name="connsiteY251" fmla="*/ 177045 h 204277"/>
              <a:gd name="connsiteX252" fmla="*/ 10110138 w 17101899"/>
              <a:gd name="connsiteY252" fmla="*/ 177045 h 204277"/>
              <a:gd name="connsiteX253" fmla="*/ 10135108 w 17101899"/>
              <a:gd name="connsiteY253" fmla="*/ 152076 h 204277"/>
              <a:gd name="connsiteX254" fmla="*/ 10135108 w 17101899"/>
              <a:gd name="connsiteY254" fmla="*/ 52202 h 204277"/>
              <a:gd name="connsiteX255" fmla="*/ 10110138 w 17101899"/>
              <a:gd name="connsiteY255" fmla="*/ 27233 h 204277"/>
              <a:gd name="connsiteX256" fmla="*/ 9777754 w 17101899"/>
              <a:gd name="connsiteY256" fmla="*/ 27233 h 204277"/>
              <a:gd name="connsiteX257" fmla="*/ 9752784 w 17101899"/>
              <a:gd name="connsiteY257" fmla="*/ 52202 h 204277"/>
              <a:gd name="connsiteX258" fmla="*/ 9752784 w 17101899"/>
              <a:gd name="connsiteY258" fmla="*/ 152076 h 204277"/>
              <a:gd name="connsiteX259" fmla="*/ 9777754 w 17101899"/>
              <a:gd name="connsiteY259" fmla="*/ 177045 h 204277"/>
              <a:gd name="connsiteX260" fmla="*/ 9896505 w 17101899"/>
              <a:gd name="connsiteY260" fmla="*/ 177045 h 204277"/>
              <a:gd name="connsiteX261" fmla="*/ 9921475 w 17101899"/>
              <a:gd name="connsiteY261" fmla="*/ 152076 h 204277"/>
              <a:gd name="connsiteX262" fmla="*/ 9921475 w 17101899"/>
              <a:gd name="connsiteY262" fmla="*/ 52202 h 204277"/>
              <a:gd name="connsiteX263" fmla="*/ 9896505 w 17101899"/>
              <a:gd name="connsiteY263" fmla="*/ 27233 h 204277"/>
              <a:gd name="connsiteX264" fmla="*/ 9564121 w 17101899"/>
              <a:gd name="connsiteY264" fmla="*/ 27233 h 204277"/>
              <a:gd name="connsiteX265" fmla="*/ 9539151 w 17101899"/>
              <a:gd name="connsiteY265" fmla="*/ 52202 h 204277"/>
              <a:gd name="connsiteX266" fmla="*/ 9539151 w 17101899"/>
              <a:gd name="connsiteY266" fmla="*/ 152076 h 204277"/>
              <a:gd name="connsiteX267" fmla="*/ 9564121 w 17101899"/>
              <a:gd name="connsiteY267" fmla="*/ 177045 h 204277"/>
              <a:gd name="connsiteX268" fmla="*/ 9682872 w 17101899"/>
              <a:gd name="connsiteY268" fmla="*/ 177045 h 204277"/>
              <a:gd name="connsiteX269" fmla="*/ 9707841 w 17101899"/>
              <a:gd name="connsiteY269" fmla="*/ 152076 h 204277"/>
              <a:gd name="connsiteX270" fmla="*/ 9707841 w 17101899"/>
              <a:gd name="connsiteY270" fmla="*/ 52202 h 204277"/>
              <a:gd name="connsiteX271" fmla="*/ 9682872 w 17101899"/>
              <a:gd name="connsiteY271" fmla="*/ 27233 h 204277"/>
              <a:gd name="connsiteX272" fmla="*/ 9350487 w 17101899"/>
              <a:gd name="connsiteY272" fmla="*/ 27233 h 204277"/>
              <a:gd name="connsiteX273" fmla="*/ 9325518 w 17101899"/>
              <a:gd name="connsiteY273" fmla="*/ 52202 h 204277"/>
              <a:gd name="connsiteX274" fmla="*/ 9325518 w 17101899"/>
              <a:gd name="connsiteY274" fmla="*/ 152076 h 204277"/>
              <a:gd name="connsiteX275" fmla="*/ 9350487 w 17101899"/>
              <a:gd name="connsiteY275" fmla="*/ 177045 h 204277"/>
              <a:gd name="connsiteX276" fmla="*/ 9469239 w 17101899"/>
              <a:gd name="connsiteY276" fmla="*/ 177045 h 204277"/>
              <a:gd name="connsiteX277" fmla="*/ 9494208 w 17101899"/>
              <a:gd name="connsiteY277" fmla="*/ 152076 h 204277"/>
              <a:gd name="connsiteX278" fmla="*/ 9494208 w 17101899"/>
              <a:gd name="connsiteY278" fmla="*/ 52202 h 204277"/>
              <a:gd name="connsiteX279" fmla="*/ 9469239 w 17101899"/>
              <a:gd name="connsiteY279" fmla="*/ 27233 h 204277"/>
              <a:gd name="connsiteX280" fmla="*/ 9136854 w 17101899"/>
              <a:gd name="connsiteY280" fmla="*/ 27233 h 204277"/>
              <a:gd name="connsiteX281" fmla="*/ 9111885 w 17101899"/>
              <a:gd name="connsiteY281" fmla="*/ 52202 h 204277"/>
              <a:gd name="connsiteX282" fmla="*/ 9111885 w 17101899"/>
              <a:gd name="connsiteY282" fmla="*/ 152076 h 204277"/>
              <a:gd name="connsiteX283" fmla="*/ 9136854 w 17101899"/>
              <a:gd name="connsiteY283" fmla="*/ 177045 h 204277"/>
              <a:gd name="connsiteX284" fmla="*/ 9255605 w 17101899"/>
              <a:gd name="connsiteY284" fmla="*/ 177045 h 204277"/>
              <a:gd name="connsiteX285" fmla="*/ 9280575 w 17101899"/>
              <a:gd name="connsiteY285" fmla="*/ 152076 h 204277"/>
              <a:gd name="connsiteX286" fmla="*/ 9280575 w 17101899"/>
              <a:gd name="connsiteY286" fmla="*/ 52202 h 204277"/>
              <a:gd name="connsiteX287" fmla="*/ 9255605 w 17101899"/>
              <a:gd name="connsiteY287" fmla="*/ 27233 h 204277"/>
              <a:gd name="connsiteX288" fmla="*/ 8923221 w 17101899"/>
              <a:gd name="connsiteY288" fmla="*/ 27233 h 204277"/>
              <a:gd name="connsiteX289" fmla="*/ 8898251 w 17101899"/>
              <a:gd name="connsiteY289" fmla="*/ 52202 h 204277"/>
              <a:gd name="connsiteX290" fmla="*/ 8898251 w 17101899"/>
              <a:gd name="connsiteY290" fmla="*/ 152076 h 204277"/>
              <a:gd name="connsiteX291" fmla="*/ 8923221 w 17101899"/>
              <a:gd name="connsiteY291" fmla="*/ 177045 h 204277"/>
              <a:gd name="connsiteX292" fmla="*/ 9041972 w 17101899"/>
              <a:gd name="connsiteY292" fmla="*/ 177045 h 204277"/>
              <a:gd name="connsiteX293" fmla="*/ 9066942 w 17101899"/>
              <a:gd name="connsiteY293" fmla="*/ 152076 h 204277"/>
              <a:gd name="connsiteX294" fmla="*/ 9066942 w 17101899"/>
              <a:gd name="connsiteY294" fmla="*/ 52202 h 204277"/>
              <a:gd name="connsiteX295" fmla="*/ 9041972 w 17101899"/>
              <a:gd name="connsiteY295" fmla="*/ 27233 h 204277"/>
              <a:gd name="connsiteX296" fmla="*/ 8709587 w 17101899"/>
              <a:gd name="connsiteY296" fmla="*/ 27233 h 204277"/>
              <a:gd name="connsiteX297" fmla="*/ 8684617 w 17101899"/>
              <a:gd name="connsiteY297" fmla="*/ 52202 h 204277"/>
              <a:gd name="connsiteX298" fmla="*/ 8684617 w 17101899"/>
              <a:gd name="connsiteY298" fmla="*/ 152076 h 204277"/>
              <a:gd name="connsiteX299" fmla="*/ 8709587 w 17101899"/>
              <a:gd name="connsiteY299" fmla="*/ 177045 h 204277"/>
              <a:gd name="connsiteX300" fmla="*/ 8828338 w 17101899"/>
              <a:gd name="connsiteY300" fmla="*/ 177045 h 204277"/>
              <a:gd name="connsiteX301" fmla="*/ 8853308 w 17101899"/>
              <a:gd name="connsiteY301" fmla="*/ 152076 h 204277"/>
              <a:gd name="connsiteX302" fmla="*/ 8853308 w 17101899"/>
              <a:gd name="connsiteY302" fmla="*/ 52202 h 204277"/>
              <a:gd name="connsiteX303" fmla="*/ 8828338 w 17101899"/>
              <a:gd name="connsiteY303" fmla="*/ 27233 h 204277"/>
              <a:gd name="connsiteX304" fmla="*/ 8493608 w 17101899"/>
              <a:gd name="connsiteY304" fmla="*/ 27233 h 204277"/>
              <a:gd name="connsiteX305" fmla="*/ 8468638 w 17101899"/>
              <a:gd name="connsiteY305" fmla="*/ 52202 h 204277"/>
              <a:gd name="connsiteX306" fmla="*/ 8468638 w 17101899"/>
              <a:gd name="connsiteY306" fmla="*/ 152076 h 204277"/>
              <a:gd name="connsiteX307" fmla="*/ 8493608 w 17101899"/>
              <a:gd name="connsiteY307" fmla="*/ 177045 h 204277"/>
              <a:gd name="connsiteX308" fmla="*/ 8550950 w 17101899"/>
              <a:gd name="connsiteY308" fmla="*/ 177045 h 204277"/>
              <a:gd name="connsiteX309" fmla="*/ 8614706 w 17101899"/>
              <a:gd name="connsiteY309" fmla="*/ 177045 h 204277"/>
              <a:gd name="connsiteX310" fmla="*/ 8639675 w 17101899"/>
              <a:gd name="connsiteY310" fmla="*/ 152076 h 204277"/>
              <a:gd name="connsiteX311" fmla="*/ 8639675 w 17101899"/>
              <a:gd name="connsiteY311" fmla="*/ 52202 h 204277"/>
              <a:gd name="connsiteX312" fmla="*/ 8614706 w 17101899"/>
              <a:gd name="connsiteY312" fmla="*/ 27233 h 204277"/>
              <a:gd name="connsiteX313" fmla="*/ 8550950 w 17101899"/>
              <a:gd name="connsiteY313" fmla="*/ 27233 h 204277"/>
              <a:gd name="connsiteX314" fmla="*/ 8279973 w 17101899"/>
              <a:gd name="connsiteY314" fmla="*/ 27233 h 204277"/>
              <a:gd name="connsiteX315" fmla="*/ 8255003 w 17101899"/>
              <a:gd name="connsiteY315" fmla="*/ 52202 h 204277"/>
              <a:gd name="connsiteX316" fmla="*/ 8255003 w 17101899"/>
              <a:gd name="connsiteY316" fmla="*/ 152076 h 204277"/>
              <a:gd name="connsiteX317" fmla="*/ 8279973 w 17101899"/>
              <a:gd name="connsiteY317" fmla="*/ 177045 h 204277"/>
              <a:gd name="connsiteX318" fmla="*/ 8398725 w 17101899"/>
              <a:gd name="connsiteY318" fmla="*/ 177045 h 204277"/>
              <a:gd name="connsiteX319" fmla="*/ 8423694 w 17101899"/>
              <a:gd name="connsiteY319" fmla="*/ 152076 h 204277"/>
              <a:gd name="connsiteX320" fmla="*/ 8423694 w 17101899"/>
              <a:gd name="connsiteY320" fmla="*/ 52202 h 204277"/>
              <a:gd name="connsiteX321" fmla="*/ 8398725 w 17101899"/>
              <a:gd name="connsiteY321" fmla="*/ 27233 h 204277"/>
              <a:gd name="connsiteX322" fmla="*/ 8066341 w 17101899"/>
              <a:gd name="connsiteY322" fmla="*/ 27233 h 204277"/>
              <a:gd name="connsiteX323" fmla="*/ 8041371 w 17101899"/>
              <a:gd name="connsiteY323" fmla="*/ 52202 h 204277"/>
              <a:gd name="connsiteX324" fmla="*/ 8041371 w 17101899"/>
              <a:gd name="connsiteY324" fmla="*/ 152076 h 204277"/>
              <a:gd name="connsiteX325" fmla="*/ 8066341 w 17101899"/>
              <a:gd name="connsiteY325" fmla="*/ 177045 h 204277"/>
              <a:gd name="connsiteX326" fmla="*/ 8185092 w 17101899"/>
              <a:gd name="connsiteY326" fmla="*/ 177045 h 204277"/>
              <a:gd name="connsiteX327" fmla="*/ 8210061 w 17101899"/>
              <a:gd name="connsiteY327" fmla="*/ 152076 h 204277"/>
              <a:gd name="connsiteX328" fmla="*/ 8210061 w 17101899"/>
              <a:gd name="connsiteY328" fmla="*/ 52202 h 204277"/>
              <a:gd name="connsiteX329" fmla="*/ 8185092 w 17101899"/>
              <a:gd name="connsiteY329" fmla="*/ 27233 h 204277"/>
              <a:gd name="connsiteX330" fmla="*/ 7852707 w 17101899"/>
              <a:gd name="connsiteY330" fmla="*/ 27233 h 204277"/>
              <a:gd name="connsiteX331" fmla="*/ 7827738 w 17101899"/>
              <a:gd name="connsiteY331" fmla="*/ 52202 h 204277"/>
              <a:gd name="connsiteX332" fmla="*/ 7827738 w 17101899"/>
              <a:gd name="connsiteY332" fmla="*/ 152076 h 204277"/>
              <a:gd name="connsiteX333" fmla="*/ 7852707 w 17101899"/>
              <a:gd name="connsiteY333" fmla="*/ 177045 h 204277"/>
              <a:gd name="connsiteX334" fmla="*/ 7971459 w 17101899"/>
              <a:gd name="connsiteY334" fmla="*/ 177045 h 204277"/>
              <a:gd name="connsiteX335" fmla="*/ 7996429 w 17101899"/>
              <a:gd name="connsiteY335" fmla="*/ 152076 h 204277"/>
              <a:gd name="connsiteX336" fmla="*/ 7996429 w 17101899"/>
              <a:gd name="connsiteY336" fmla="*/ 52202 h 204277"/>
              <a:gd name="connsiteX337" fmla="*/ 7971459 w 17101899"/>
              <a:gd name="connsiteY337" fmla="*/ 27233 h 204277"/>
              <a:gd name="connsiteX338" fmla="*/ 7639075 w 17101899"/>
              <a:gd name="connsiteY338" fmla="*/ 27233 h 204277"/>
              <a:gd name="connsiteX339" fmla="*/ 7614106 w 17101899"/>
              <a:gd name="connsiteY339" fmla="*/ 52202 h 204277"/>
              <a:gd name="connsiteX340" fmla="*/ 7614106 w 17101899"/>
              <a:gd name="connsiteY340" fmla="*/ 152076 h 204277"/>
              <a:gd name="connsiteX341" fmla="*/ 7639075 w 17101899"/>
              <a:gd name="connsiteY341" fmla="*/ 177045 h 204277"/>
              <a:gd name="connsiteX342" fmla="*/ 7757827 w 17101899"/>
              <a:gd name="connsiteY342" fmla="*/ 177045 h 204277"/>
              <a:gd name="connsiteX343" fmla="*/ 7782795 w 17101899"/>
              <a:gd name="connsiteY343" fmla="*/ 152076 h 204277"/>
              <a:gd name="connsiteX344" fmla="*/ 7782795 w 17101899"/>
              <a:gd name="connsiteY344" fmla="*/ 52202 h 204277"/>
              <a:gd name="connsiteX345" fmla="*/ 7757827 w 17101899"/>
              <a:gd name="connsiteY345" fmla="*/ 27233 h 204277"/>
              <a:gd name="connsiteX346" fmla="*/ 7425442 w 17101899"/>
              <a:gd name="connsiteY346" fmla="*/ 27233 h 204277"/>
              <a:gd name="connsiteX347" fmla="*/ 7400472 w 17101899"/>
              <a:gd name="connsiteY347" fmla="*/ 52202 h 204277"/>
              <a:gd name="connsiteX348" fmla="*/ 7400472 w 17101899"/>
              <a:gd name="connsiteY348" fmla="*/ 152076 h 204277"/>
              <a:gd name="connsiteX349" fmla="*/ 7425442 w 17101899"/>
              <a:gd name="connsiteY349" fmla="*/ 177045 h 204277"/>
              <a:gd name="connsiteX350" fmla="*/ 7544193 w 17101899"/>
              <a:gd name="connsiteY350" fmla="*/ 177045 h 204277"/>
              <a:gd name="connsiteX351" fmla="*/ 7569163 w 17101899"/>
              <a:gd name="connsiteY351" fmla="*/ 152076 h 204277"/>
              <a:gd name="connsiteX352" fmla="*/ 7569163 w 17101899"/>
              <a:gd name="connsiteY352" fmla="*/ 52202 h 204277"/>
              <a:gd name="connsiteX353" fmla="*/ 7544193 w 17101899"/>
              <a:gd name="connsiteY353" fmla="*/ 27233 h 204277"/>
              <a:gd name="connsiteX354" fmla="*/ 7211809 w 17101899"/>
              <a:gd name="connsiteY354" fmla="*/ 27233 h 204277"/>
              <a:gd name="connsiteX355" fmla="*/ 7186840 w 17101899"/>
              <a:gd name="connsiteY355" fmla="*/ 52202 h 204277"/>
              <a:gd name="connsiteX356" fmla="*/ 7186840 w 17101899"/>
              <a:gd name="connsiteY356" fmla="*/ 152076 h 204277"/>
              <a:gd name="connsiteX357" fmla="*/ 7211809 w 17101899"/>
              <a:gd name="connsiteY357" fmla="*/ 177045 h 204277"/>
              <a:gd name="connsiteX358" fmla="*/ 7330561 w 17101899"/>
              <a:gd name="connsiteY358" fmla="*/ 177045 h 204277"/>
              <a:gd name="connsiteX359" fmla="*/ 7355530 w 17101899"/>
              <a:gd name="connsiteY359" fmla="*/ 152076 h 204277"/>
              <a:gd name="connsiteX360" fmla="*/ 7355530 w 17101899"/>
              <a:gd name="connsiteY360" fmla="*/ 52202 h 204277"/>
              <a:gd name="connsiteX361" fmla="*/ 7330561 w 17101899"/>
              <a:gd name="connsiteY361" fmla="*/ 27233 h 204277"/>
              <a:gd name="connsiteX362" fmla="*/ 6998176 w 17101899"/>
              <a:gd name="connsiteY362" fmla="*/ 27233 h 204277"/>
              <a:gd name="connsiteX363" fmla="*/ 6973207 w 17101899"/>
              <a:gd name="connsiteY363" fmla="*/ 52202 h 204277"/>
              <a:gd name="connsiteX364" fmla="*/ 6973207 w 17101899"/>
              <a:gd name="connsiteY364" fmla="*/ 152076 h 204277"/>
              <a:gd name="connsiteX365" fmla="*/ 6998176 w 17101899"/>
              <a:gd name="connsiteY365" fmla="*/ 177045 h 204277"/>
              <a:gd name="connsiteX366" fmla="*/ 7116928 w 17101899"/>
              <a:gd name="connsiteY366" fmla="*/ 177045 h 204277"/>
              <a:gd name="connsiteX367" fmla="*/ 7141898 w 17101899"/>
              <a:gd name="connsiteY367" fmla="*/ 152076 h 204277"/>
              <a:gd name="connsiteX368" fmla="*/ 7141898 w 17101899"/>
              <a:gd name="connsiteY368" fmla="*/ 52202 h 204277"/>
              <a:gd name="connsiteX369" fmla="*/ 7116928 w 17101899"/>
              <a:gd name="connsiteY369" fmla="*/ 27233 h 204277"/>
              <a:gd name="connsiteX370" fmla="*/ 6784544 w 17101899"/>
              <a:gd name="connsiteY370" fmla="*/ 27233 h 204277"/>
              <a:gd name="connsiteX371" fmla="*/ 6759574 w 17101899"/>
              <a:gd name="connsiteY371" fmla="*/ 52202 h 204277"/>
              <a:gd name="connsiteX372" fmla="*/ 6759574 w 17101899"/>
              <a:gd name="connsiteY372" fmla="*/ 152076 h 204277"/>
              <a:gd name="connsiteX373" fmla="*/ 6784544 w 17101899"/>
              <a:gd name="connsiteY373" fmla="*/ 177045 h 204277"/>
              <a:gd name="connsiteX374" fmla="*/ 6903295 w 17101899"/>
              <a:gd name="connsiteY374" fmla="*/ 177045 h 204277"/>
              <a:gd name="connsiteX375" fmla="*/ 6928264 w 17101899"/>
              <a:gd name="connsiteY375" fmla="*/ 152076 h 204277"/>
              <a:gd name="connsiteX376" fmla="*/ 6928264 w 17101899"/>
              <a:gd name="connsiteY376" fmla="*/ 52202 h 204277"/>
              <a:gd name="connsiteX377" fmla="*/ 6903295 w 17101899"/>
              <a:gd name="connsiteY377" fmla="*/ 27233 h 204277"/>
              <a:gd name="connsiteX378" fmla="*/ 6570911 w 17101899"/>
              <a:gd name="connsiteY378" fmla="*/ 27233 h 204277"/>
              <a:gd name="connsiteX379" fmla="*/ 6545941 w 17101899"/>
              <a:gd name="connsiteY379" fmla="*/ 52202 h 204277"/>
              <a:gd name="connsiteX380" fmla="*/ 6545941 w 17101899"/>
              <a:gd name="connsiteY380" fmla="*/ 152076 h 204277"/>
              <a:gd name="connsiteX381" fmla="*/ 6570911 w 17101899"/>
              <a:gd name="connsiteY381" fmla="*/ 177045 h 204277"/>
              <a:gd name="connsiteX382" fmla="*/ 6689662 w 17101899"/>
              <a:gd name="connsiteY382" fmla="*/ 177045 h 204277"/>
              <a:gd name="connsiteX383" fmla="*/ 6714632 w 17101899"/>
              <a:gd name="connsiteY383" fmla="*/ 152076 h 204277"/>
              <a:gd name="connsiteX384" fmla="*/ 6714632 w 17101899"/>
              <a:gd name="connsiteY384" fmla="*/ 52202 h 204277"/>
              <a:gd name="connsiteX385" fmla="*/ 6689662 w 17101899"/>
              <a:gd name="connsiteY385" fmla="*/ 27233 h 204277"/>
              <a:gd name="connsiteX386" fmla="*/ 6357278 w 17101899"/>
              <a:gd name="connsiteY386" fmla="*/ 27233 h 204277"/>
              <a:gd name="connsiteX387" fmla="*/ 6332309 w 17101899"/>
              <a:gd name="connsiteY387" fmla="*/ 52202 h 204277"/>
              <a:gd name="connsiteX388" fmla="*/ 6332309 w 17101899"/>
              <a:gd name="connsiteY388" fmla="*/ 152076 h 204277"/>
              <a:gd name="connsiteX389" fmla="*/ 6357278 w 17101899"/>
              <a:gd name="connsiteY389" fmla="*/ 177045 h 204277"/>
              <a:gd name="connsiteX390" fmla="*/ 6476029 w 17101899"/>
              <a:gd name="connsiteY390" fmla="*/ 177045 h 204277"/>
              <a:gd name="connsiteX391" fmla="*/ 6500999 w 17101899"/>
              <a:gd name="connsiteY391" fmla="*/ 152076 h 204277"/>
              <a:gd name="connsiteX392" fmla="*/ 6500999 w 17101899"/>
              <a:gd name="connsiteY392" fmla="*/ 52202 h 204277"/>
              <a:gd name="connsiteX393" fmla="*/ 6476029 w 17101899"/>
              <a:gd name="connsiteY393" fmla="*/ 27233 h 204277"/>
              <a:gd name="connsiteX394" fmla="*/ 6143645 w 17101899"/>
              <a:gd name="connsiteY394" fmla="*/ 27233 h 204277"/>
              <a:gd name="connsiteX395" fmla="*/ 6118675 w 17101899"/>
              <a:gd name="connsiteY395" fmla="*/ 52202 h 204277"/>
              <a:gd name="connsiteX396" fmla="*/ 6118675 w 17101899"/>
              <a:gd name="connsiteY396" fmla="*/ 152076 h 204277"/>
              <a:gd name="connsiteX397" fmla="*/ 6143645 w 17101899"/>
              <a:gd name="connsiteY397" fmla="*/ 177045 h 204277"/>
              <a:gd name="connsiteX398" fmla="*/ 6262397 w 17101899"/>
              <a:gd name="connsiteY398" fmla="*/ 177045 h 204277"/>
              <a:gd name="connsiteX399" fmla="*/ 6287366 w 17101899"/>
              <a:gd name="connsiteY399" fmla="*/ 152076 h 204277"/>
              <a:gd name="connsiteX400" fmla="*/ 6287366 w 17101899"/>
              <a:gd name="connsiteY400" fmla="*/ 52202 h 204277"/>
              <a:gd name="connsiteX401" fmla="*/ 6262397 w 17101899"/>
              <a:gd name="connsiteY401" fmla="*/ 27233 h 204277"/>
              <a:gd name="connsiteX402" fmla="*/ 5930012 w 17101899"/>
              <a:gd name="connsiteY402" fmla="*/ 27233 h 204277"/>
              <a:gd name="connsiteX403" fmla="*/ 5905043 w 17101899"/>
              <a:gd name="connsiteY403" fmla="*/ 52202 h 204277"/>
              <a:gd name="connsiteX404" fmla="*/ 5905043 w 17101899"/>
              <a:gd name="connsiteY404" fmla="*/ 152076 h 204277"/>
              <a:gd name="connsiteX405" fmla="*/ 5930012 w 17101899"/>
              <a:gd name="connsiteY405" fmla="*/ 177045 h 204277"/>
              <a:gd name="connsiteX406" fmla="*/ 6048763 w 17101899"/>
              <a:gd name="connsiteY406" fmla="*/ 177045 h 204277"/>
              <a:gd name="connsiteX407" fmla="*/ 6073733 w 17101899"/>
              <a:gd name="connsiteY407" fmla="*/ 152076 h 204277"/>
              <a:gd name="connsiteX408" fmla="*/ 6073733 w 17101899"/>
              <a:gd name="connsiteY408" fmla="*/ 52202 h 204277"/>
              <a:gd name="connsiteX409" fmla="*/ 6048763 w 17101899"/>
              <a:gd name="connsiteY409" fmla="*/ 27233 h 204277"/>
              <a:gd name="connsiteX410" fmla="*/ 5716380 w 17101899"/>
              <a:gd name="connsiteY410" fmla="*/ 27233 h 204277"/>
              <a:gd name="connsiteX411" fmla="*/ 5691410 w 17101899"/>
              <a:gd name="connsiteY411" fmla="*/ 52202 h 204277"/>
              <a:gd name="connsiteX412" fmla="*/ 5691410 w 17101899"/>
              <a:gd name="connsiteY412" fmla="*/ 152076 h 204277"/>
              <a:gd name="connsiteX413" fmla="*/ 5716380 w 17101899"/>
              <a:gd name="connsiteY413" fmla="*/ 177045 h 204277"/>
              <a:gd name="connsiteX414" fmla="*/ 5835131 w 17101899"/>
              <a:gd name="connsiteY414" fmla="*/ 177045 h 204277"/>
              <a:gd name="connsiteX415" fmla="*/ 5860101 w 17101899"/>
              <a:gd name="connsiteY415" fmla="*/ 152076 h 204277"/>
              <a:gd name="connsiteX416" fmla="*/ 5860101 w 17101899"/>
              <a:gd name="connsiteY416" fmla="*/ 52202 h 204277"/>
              <a:gd name="connsiteX417" fmla="*/ 5835131 w 17101899"/>
              <a:gd name="connsiteY417" fmla="*/ 27233 h 204277"/>
              <a:gd name="connsiteX418" fmla="*/ 5502746 w 17101899"/>
              <a:gd name="connsiteY418" fmla="*/ 27233 h 204277"/>
              <a:gd name="connsiteX419" fmla="*/ 5477777 w 17101899"/>
              <a:gd name="connsiteY419" fmla="*/ 52202 h 204277"/>
              <a:gd name="connsiteX420" fmla="*/ 5477777 w 17101899"/>
              <a:gd name="connsiteY420" fmla="*/ 152076 h 204277"/>
              <a:gd name="connsiteX421" fmla="*/ 5502746 w 17101899"/>
              <a:gd name="connsiteY421" fmla="*/ 177045 h 204277"/>
              <a:gd name="connsiteX422" fmla="*/ 5621498 w 17101899"/>
              <a:gd name="connsiteY422" fmla="*/ 177045 h 204277"/>
              <a:gd name="connsiteX423" fmla="*/ 5646468 w 17101899"/>
              <a:gd name="connsiteY423" fmla="*/ 152076 h 204277"/>
              <a:gd name="connsiteX424" fmla="*/ 5646468 w 17101899"/>
              <a:gd name="connsiteY424" fmla="*/ 52202 h 204277"/>
              <a:gd name="connsiteX425" fmla="*/ 5621498 w 17101899"/>
              <a:gd name="connsiteY425" fmla="*/ 27233 h 204277"/>
              <a:gd name="connsiteX426" fmla="*/ 5289114 w 17101899"/>
              <a:gd name="connsiteY426" fmla="*/ 27233 h 204277"/>
              <a:gd name="connsiteX427" fmla="*/ 5264144 w 17101899"/>
              <a:gd name="connsiteY427" fmla="*/ 52202 h 204277"/>
              <a:gd name="connsiteX428" fmla="*/ 5264144 w 17101899"/>
              <a:gd name="connsiteY428" fmla="*/ 152076 h 204277"/>
              <a:gd name="connsiteX429" fmla="*/ 5289114 w 17101899"/>
              <a:gd name="connsiteY429" fmla="*/ 177045 h 204277"/>
              <a:gd name="connsiteX430" fmla="*/ 5407865 w 17101899"/>
              <a:gd name="connsiteY430" fmla="*/ 177045 h 204277"/>
              <a:gd name="connsiteX431" fmla="*/ 5432833 w 17101899"/>
              <a:gd name="connsiteY431" fmla="*/ 152076 h 204277"/>
              <a:gd name="connsiteX432" fmla="*/ 5432833 w 17101899"/>
              <a:gd name="connsiteY432" fmla="*/ 52202 h 204277"/>
              <a:gd name="connsiteX433" fmla="*/ 5407865 w 17101899"/>
              <a:gd name="connsiteY433" fmla="*/ 27233 h 204277"/>
              <a:gd name="connsiteX434" fmla="*/ 5075480 w 17101899"/>
              <a:gd name="connsiteY434" fmla="*/ 27233 h 204277"/>
              <a:gd name="connsiteX435" fmla="*/ 5050510 w 17101899"/>
              <a:gd name="connsiteY435" fmla="*/ 52202 h 204277"/>
              <a:gd name="connsiteX436" fmla="*/ 5050510 w 17101899"/>
              <a:gd name="connsiteY436" fmla="*/ 152076 h 204277"/>
              <a:gd name="connsiteX437" fmla="*/ 5075480 w 17101899"/>
              <a:gd name="connsiteY437" fmla="*/ 177045 h 204277"/>
              <a:gd name="connsiteX438" fmla="*/ 5194231 w 17101899"/>
              <a:gd name="connsiteY438" fmla="*/ 177045 h 204277"/>
              <a:gd name="connsiteX439" fmla="*/ 5219201 w 17101899"/>
              <a:gd name="connsiteY439" fmla="*/ 152076 h 204277"/>
              <a:gd name="connsiteX440" fmla="*/ 5219201 w 17101899"/>
              <a:gd name="connsiteY440" fmla="*/ 52202 h 204277"/>
              <a:gd name="connsiteX441" fmla="*/ 5194231 w 17101899"/>
              <a:gd name="connsiteY441" fmla="*/ 27233 h 204277"/>
              <a:gd name="connsiteX442" fmla="*/ 4861847 w 17101899"/>
              <a:gd name="connsiteY442" fmla="*/ 27233 h 204277"/>
              <a:gd name="connsiteX443" fmla="*/ 4836878 w 17101899"/>
              <a:gd name="connsiteY443" fmla="*/ 52202 h 204277"/>
              <a:gd name="connsiteX444" fmla="*/ 4836878 w 17101899"/>
              <a:gd name="connsiteY444" fmla="*/ 152076 h 204277"/>
              <a:gd name="connsiteX445" fmla="*/ 4861847 w 17101899"/>
              <a:gd name="connsiteY445" fmla="*/ 177045 h 204277"/>
              <a:gd name="connsiteX446" fmla="*/ 4980598 w 17101899"/>
              <a:gd name="connsiteY446" fmla="*/ 177045 h 204277"/>
              <a:gd name="connsiteX447" fmla="*/ 5005567 w 17101899"/>
              <a:gd name="connsiteY447" fmla="*/ 152076 h 204277"/>
              <a:gd name="connsiteX448" fmla="*/ 5005567 w 17101899"/>
              <a:gd name="connsiteY448" fmla="*/ 52202 h 204277"/>
              <a:gd name="connsiteX449" fmla="*/ 4980598 w 17101899"/>
              <a:gd name="connsiteY449" fmla="*/ 27233 h 204277"/>
              <a:gd name="connsiteX450" fmla="*/ 4648214 w 17101899"/>
              <a:gd name="connsiteY450" fmla="*/ 27233 h 204277"/>
              <a:gd name="connsiteX451" fmla="*/ 4623244 w 17101899"/>
              <a:gd name="connsiteY451" fmla="*/ 52202 h 204277"/>
              <a:gd name="connsiteX452" fmla="*/ 4623244 w 17101899"/>
              <a:gd name="connsiteY452" fmla="*/ 152076 h 204277"/>
              <a:gd name="connsiteX453" fmla="*/ 4648214 w 17101899"/>
              <a:gd name="connsiteY453" fmla="*/ 177045 h 204277"/>
              <a:gd name="connsiteX454" fmla="*/ 4766965 w 17101899"/>
              <a:gd name="connsiteY454" fmla="*/ 177045 h 204277"/>
              <a:gd name="connsiteX455" fmla="*/ 4791935 w 17101899"/>
              <a:gd name="connsiteY455" fmla="*/ 152076 h 204277"/>
              <a:gd name="connsiteX456" fmla="*/ 4791935 w 17101899"/>
              <a:gd name="connsiteY456" fmla="*/ 52202 h 204277"/>
              <a:gd name="connsiteX457" fmla="*/ 4766965 w 17101899"/>
              <a:gd name="connsiteY457" fmla="*/ 27233 h 204277"/>
              <a:gd name="connsiteX458" fmla="*/ 4434580 w 17101899"/>
              <a:gd name="connsiteY458" fmla="*/ 27233 h 204277"/>
              <a:gd name="connsiteX459" fmla="*/ 4409610 w 17101899"/>
              <a:gd name="connsiteY459" fmla="*/ 52202 h 204277"/>
              <a:gd name="connsiteX460" fmla="*/ 4409610 w 17101899"/>
              <a:gd name="connsiteY460" fmla="*/ 152076 h 204277"/>
              <a:gd name="connsiteX461" fmla="*/ 4434580 w 17101899"/>
              <a:gd name="connsiteY461" fmla="*/ 177045 h 204277"/>
              <a:gd name="connsiteX462" fmla="*/ 4553331 w 17101899"/>
              <a:gd name="connsiteY462" fmla="*/ 177045 h 204277"/>
              <a:gd name="connsiteX463" fmla="*/ 4578300 w 17101899"/>
              <a:gd name="connsiteY463" fmla="*/ 152076 h 204277"/>
              <a:gd name="connsiteX464" fmla="*/ 4578300 w 17101899"/>
              <a:gd name="connsiteY464" fmla="*/ 52202 h 204277"/>
              <a:gd name="connsiteX465" fmla="*/ 4553331 w 17101899"/>
              <a:gd name="connsiteY465" fmla="*/ 27233 h 204277"/>
              <a:gd name="connsiteX466" fmla="*/ 4004031 w 17101899"/>
              <a:gd name="connsiteY466" fmla="*/ 27233 h 204277"/>
              <a:gd name="connsiteX467" fmla="*/ 3979061 w 17101899"/>
              <a:gd name="connsiteY467" fmla="*/ 52202 h 204277"/>
              <a:gd name="connsiteX468" fmla="*/ 3979061 w 17101899"/>
              <a:gd name="connsiteY468" fmla="*/ 152076 h 204277"/>
              <a:gd name="connsiteX469" fmla="*/ 4004031 w 17101899"/>
              <a:gd name="connsiteY469" fmla="*/ 177045 h 204277"/>
              <a:gd name="connsiteX470" fmla="*/ 4122782 w 17101899"/>
              <a:gd name="connsiteY470" fmla="*/ 177045 h 204277"/>
              <a:gd name="connsiteX471" fmla="*/ 4147752 w 17101899"/>
              <a:gd name="connsiteY471" fmla="*/ 152076 h 204277"/>
              <a:gd name="connsiteX472" fmla="*/ 4147752 w 17101899"/>
              <a:gd name="connsiteY472" fmla="*/ 52202 h 204277"/>
              <a:gd name="connsiteX473" fmla="*/ 4122782 w 17101899"/>
              <a:gd name="connsiteY473" fmla="*/ 27233 h 204277"/>
              <a:gd name="connsiteX474" fmla="*/ 3790398 w 17101899"/>
              <a:gd name="connsiteY474" fmla="*/ 27233 h 204277"/>
              <a:gd name="connsiteX475" fmla="*/ 3765428 w 17101899"/>
              <a:gd name="connsiteY475" fmla="*/ 52202 h 204277"/>
              <a:gd name="connsiteX476" fmla="*/ 3765428 w 17101899"/>
              <a:gd name="connsiteY476" fmla="*/ 152076 h 204277"/>
              <a:gd name="connsiteX477" fmla="*/ 3790398 w 17101899"/>
              <a:gd name="connsiteY477" fmla="*/ 177045 h 204277"/>
              <a:gd name="connsiteX478" fmla="*/ 3909149 w 17101899"/>
              <a:gd name="connsiteY478" fmla="*/ 177045 h 204277"/>
              <a:gd name="connsiteX479" fmla="*/ 3934118 w 17101899"/>
              <a:gd name="connsiteY479" fmla="*/ 152076 h 204277"/>
              <a:gd name="connsiteX480" fmla="*/ 3934118 w 17101899"/>
              <a:gd name="connsiteY480" fmla="*/ 52202 h 204277"/>
              <a:gd name="connsiteX481" fmla="*/ 3909149 w 17101899"/>
              <a:gd name="connsiteY481" fmla="*/ 27233 h 204277"/>
              <a:gd name="connsiteX482" fmla="*/ 3576765 w 17101899"/>
              <a:gd name="connsiteY482" fmla="*/ 27233 h 204277"/>
              <a:gd name="connsiteX483" fmla="*/ 3551795 w 17101899"/>
              <a:gd name="connsiteY483" fmla="*/ 52202 h 204277"/>
              <a:gd name="connsiteX484" fmla="*/ 3551795 w 17101899"/>
              <a:gd name="connsiteY484" fmla="*/ 152076 h 204277"/>
              <a:gd name="connsiteX485" fmla="*/ 3576765 w 17101899"/>
              <a:gd name="connsiteY485" fmla="*/ 177045 h 204277"/>
              <a:gd name="connsiteX486" fmla="*/ 3695516 w 17101899"/>
              <a:gd name="connsiteY486" fmla="*/ 177045 h 204277"/>
              <a:gd name="connsiteX487" fmla="*/ 3720486 w 17101899"/>
              <a:gd name="connsiteY487" fmla="*/ 152076 h 204277"/>
              <a:gd name="connsiteX488" fmla="*/ 3720486 w 17101899"/>
              <a:gd name="connsiteY488" fmla="*/ 52202 h 204277"/>
              <a:gd name="connsiteX489" fmla="*/ 3695516 w 17101899"/>
              <a:gd name="connsiteY489" fmla="*/ 27233 h 204277"/>
              <a:gd name="connsiteX490" fmla="*/ 3363132 w 17101899"/>
              <a:gd name="connsiteY490" fmla="*/ 27233 h 204277"/>
              <a:gd name="connsiteX491" fmla="*/ 3338163 w 17101899"/>
              <a:gd name="connsiteY491" fmla="*/ 52202 h 204277"/>
              <a:gd name="connsiteX492" fmla="*/ 3338163 w 17101899"/>
              <a:gd name="connsiteY492" fmla="*/ 152076 h 204277"/>
              <a:gd name="connsiteX493" fmla="*/ 3363132 w 17101899"/>
              <a:gd name="connsiteY493" fmla="*/ 177045 h 204277"/>
              <a:gd name="connsiteX494" fmla="*/ 3481884 w 17101899"/>
              <a:gd name="connsiteY494" fmla="*/ 177045 h 204277"/>
              <a:gd name="connsiteX495" fmla="*/ 3506853 w 17101899"/>
              <a:gd name="connsiteY495" fmla="*/ 152076 h 204277"/>
              <a:gd name="connsiteX496" fmla="*/ 3506853 w 17101899"/>
              <a:gd name="connsiteY496" fmla="*/ 52202 h 204277"/>
              <a:gd name="connsiteX497" fmla="*/ 3481884 w 17101899"/>
              <a:gd name="connsiteY497" fmla="*/ 27233 h 204277"/>
              <a:gd name="connsiteX498" fmla="*/ 3149499 w 17101899"/>
              <a:gd name="connsiteY498" fmla="*/ 27233 h 204277"/>
              <a:gd name="connsiteX499" fmla="*/ 3124530 w 17101899"/>
              <a:gd name="connsiteY499" fmla="*/ 52202 h 204277"/>
              <a:gd name="connsiteX500" fmla="*/ 3124530 w 17101899"/>
              <a:gd name="connsiteY500" fmla="*/ 152076 h 204277"/>
              <a:gd name="connsiteX501" fmla="*/ 3149499 w 17101899"/>
              <a:gd name="connsiteY501" fmla="*/ 177045 h 204277"/>
              <a:gd name="connsiteX502" fmla="*/ 3268251 w 17101899"/>
              <a:gd name="connsiteY502" fmla="*/ 177045 h 204277"/>
              <a:gd name="connsiteX503" fmla="*/ 3293220 w 17101899"/>
              <a:gd name="connsiteY503" fmla="*/ 152076 h 204277"/>
              <a:gd name="connsiteX504" fmla="*/ 3293220 w 17101899"/>
              <a:gd name="connsiteY504" fmla="*/ 52202 h 204277"/>
              <a:gd name="connsiteX505" fmla="*/ 3268251 w 17101899"/>
              <a:gd name="connsiteY505" fmla="*/ 27233 h 204277"/>
              <a:gd name="connsiteX506" fmla="*/ 2935866 w 17101899"/>
              <a:gd name="connsiteY506" fmla="*/ 27233 h 204277"/>
              <a:gd name="connsiteX507" fmla="*/ 2910897 w 17101899"/>
              <a:gd name="connsiteY507" fmla="*/ 52202 h 204277"/>
              <a:gd name="connsiteX508" fmla="*/ 2910897 w 17101899"/>
              <a:gd name="connsiteY508" fmla="*/ 152076 h 204277"/>
              <a:gd name="connsiteX509" fmla="*/ 2935866 w 17101899"/>
              <a:gd name="connsiteY509" fmla="*/ 177045 h 204277"/>
              <a:gd name="connsiteX510" fmla="*/ 3054618 w 17101899"/>
              <a:gd name="connsiteY510" fmla="*/ 177045 h 204277"/>
              <a:gd name="connsiteX511" fmla="*/ 3079587 w 17101899"/>
              <a:gd name="connsiteY511" fmla="*/ 152076 h 204277"/>
              <a:gd name="connsiteX512" fmla="*/ 3079587 w 17101899"/>
              <a:gd name="connsiteY512" fmla="*/ 52202 h 204277"/>
              <a:gd name="connsiteX513" fmla="*/ 3054618 w 17101899"/>
              <a:gd name="connsiteY513" fmla="*/ 27233 h 204277"/>
              <a:gd name="connsiteX514" fmla="*/ 2722234 w 17101899"/>
              <a:gd name="connsiteY514" fmla="*/ 27233 h 204277"/>
              <a:gd name="connsiteX515" fmla="*/ 2697264 w 17101899"/>
              <a:gd name="connsiteY515" fmla="*/ 52202 h 204277"/>
              <a:gd name="connsiteX516" fmla="*/ 2697264 w 17101899"/>
              <a:gd name="connsiteY516" fmla="*/ 152076 h 204277"/>
              <a:gd name="connsiteX517" fmla="*/ 2722234 w 17101899"/>
              <a:gd name="connsiteY517" fmla="*/ 177045 h 204277"/>
              <a:gd name="connsiteX518" fmla="*/ 2840985 w 17101899"/>
              <a:gd name="connsiteY518" fmla="*/ 177045 h 204277"/>
              <a:gd name="connsiteX519" fmla="*/ 2865955 w 17101899"/>
              <a:gd name="connsiteY519" fmla="*/ 152076 h 204277"/>
              <a:gd name="connsiteX520" fmla="*/ 2865955 w 17101899"/>
              <a:gd name="connsiteY520" fmla="*/ 52202 h 204277"/>
              <a:gd name="connsiteX521" fmla="*/ 2840985 w 17101899"/>
              <a:gd name="connsiteY521" fmla="*/ 27233 h 204277"/>
              <a:gd name="connsiteX522" fmla="*/ 2508601 w 17101899"/>
              <a:gd name="connsiteY522" fmla="*/ 27233 h 204277"/>
              <a:gd name="connsiteX523" fmla="*/ 2483631 w 17101899"/>
              <a:gd name="connsiteY523" fmla="*/ 52202 h 204277"/>
              <a:gd name="connsiteX524" fmla="*/ 2483631 w 17101899"/>
              <a:gd name="connsiteY524" fmla="*/ 152076 h 204277"/>
              <a:gd name="connsiteX525" fmla="*/ 2508601 w 17101899"/>
              <a:gd name="connsiteY525" fmla="*/ 177045 h 204277"/>
              <a:gd name="connsiteX526" fmla="*/ 2627352 w 17101899"/>
              <a:gd name="connsiteY526" fmla="*/ 177045 h 204277"/>
              <a:gd name="connsiteX527" fmla="*/ 2652322 w 17101899"/>
              <a:gd name="connsiteY527" fmla="*/ 152076 h 204277"/>
              <a:gd name="connsiteX528" fmla="*/ 2652322 w 17101899"/>
              <a:gd name="connsiteY528" fmla="*/ 52202 h 204277"/>
              <a:gd name="connsiteX529" fmla="*/ 2627352 w 17101899"/>
              <a:gd name="connsiteY529" fmla="*/ 27233 h 204277"/>
              <a:gd name="connsiteX530" fmla="*/ 2294968 w 17101899"/>
              <a:gd name="connsiteY530" fmla="*/ 27233 h 204277"/>
              <a:gd name="connsiteX531" fmla="*/ 2269999 w 17101899"/>
              <a:gd name="connsiteY531" fmla="*/ 52202 h 204277"/>
              <a:gd name="connsiteX532" fmla="*/ 2269999 w 17101899"/>
              <a:gd name="connsiteY532" fmla="*/ 152076 h 204277"/>
              <a:gd name="connsiteX533" fmla="*/ 2294968 w 17101899"/>
              <a:gd name="connsiteY533" fmla="*/ 177045 h 204277"/>
              <a:gd name="connsiteX534" fmla="*/ 2413720 w 17101899"/>
              <a:gd name="connsiteY534" fmla="*/ 177045 h 204277"/>
              <a:gd name="connsiteX535" fmla="*/ 2438689 w 17101899"/>
              <a:gd name="connsiteY535" fmla="*/ 152076 h 204277"/>
              <a:gd name="connsiteX536" fmla="*/ 2438689 w 17101899"/>
              <a:gd name="connsiteY536" fmla="*/ 52202 h 204277"/>
              <a:gd name="connsiteX537" fmla="*/ 2413720 w 17101899"/>
              <a:gd name="connsiteY537" fmla="*/ 27233 h 204277"/>
              <a:gd name="connsiteX538" fmla="*/ 2081335 w 17101899"/>
              <a:gd name="connsiteY538" fmla="*/ 27233 h 204277"/>
              <a:gd name="connsiteX539" fmla="*/ 2056366 w 17101899"/>
              <a:gd name="connsiteY539" fmla="*/ 52202 h 204277"/>
              <a:gd name="connsiteX540" fmla="*/ 2056366 w 17101899"/>
              <a:gd name="connsiteY540" fmla="*/ 152076 h 204277"/>
              <a:gd name="connsiteX541" fmla="*/ 2081335 w 17101899"/>
              <a:gd name="connsiteY541" fmla="*/ 177045 h 204277"/>
              <a:gd name="connsiteX542" fmla="*/ 2200087 w 17101899"/>
              <a:gd name="connsiteY542" fmla="*/ 177045 h 204277"/>
              <a:gd name="connsiteX543" fmla="*/ 2225056 w 17101899"/>
              <a:gd name="connsiteY543" fmla="*/ 152076 h 204277"/>
              <a:gd name="connsiteX544" fmla="*/ 2225056 w 17101899"/>
              <a:gd name="connsiteY544" fmla="*/ 52202 h 204277"/>
              <a:gd name="connsiteX545" fmla="*/ 2200087 w 17101899"/>
              <a:gd name="connsiteY545" fmla="*/ 27233 h 204277"/>
              <a:gd name="connsiteX546" fmla="*/ 1867702 w 17101899"/>
              <a:gd name="connsiteY546" fmla="*/ 27233 h 204277"/>
              <a:gd name="connsiteX547" fmla="*/ 1842733 w 17101899"/>
              <a:gd name="connsiteY547" fmla="*/ 52202 h 204277"/>
              <a:gd name="connsiteX548" fmla="*/ 1842733 w 17101899"/>
              <a:gd name="connsiteY548" fmla="*/ 152076 h 204277"/>
              <a:gd name="connsiteX549" fmla="*/ 1867702 w 17101899"/>
              <a:gd name="connsiteY549" fmla="*/ 177045 h 204277"/>
              <a:gd name="connsiteX550" fmla="*/ 1986454 w 17101899"/>
              <a:gd name="connsiteY550" fmla="*/ 177045 h 204277"/>
              <a:gd name="connsiteX551" fmla="*/ 2011423 w 17101899"/>
              <a:gd name="connsiteY551" fmla="*/ 152076 h 204277"/>
              <a:gd name="connsiteX552" fmla="*/ 2011423 w 17101899"/>
              <a:gd name="connsiteY552" fmla="*/ 52202 h 204277"/>
              <a:gd name="connsiteX553" fmla="*/ 1986454 w 17101899"/>
              <a:gd name="connsiteY553" fmla="*/ 27233 h 204277"/>
              <a:gd name="connsiteX554" fmla="*/ 1654070 w 17101899"/>
              <a:gd name="connsiteY554" fmla="*/ 27233 h 204277"/>
              <a:gd name="connsiteX555" fmla="*/ 1629101 w 17101899"/>
              <a:gd name="connsiteY555" fmla="*/ 52202 h 204277"/>
              <a:gd name="connsiteX556" fmla="*/ 1629101 w 17101899"/>
              <a:gd name="connsiteY556" fmla="*/ 152076 h 204277"/>
              <a:gd name="connsiteX557" fmla="*/ 1654070 w 17101899"/>
              <a:gd name="connsiteY557" fmla="*/ 177045 h 204277"/>
              <a:gd name="connsiteX558" fmla="*/ 1772821 w 17101899"/>
              <a:gd name="connsiteY558" fmla="*/ 177045 h 204277"/>
              <a:gd name="connsiteX559" fmla="*/ 1797791 w 17101899"/>
              <a:gd name="connsiteY559" fmla="*/ 152076 h 204277"/>
              <a:gd name="connsiteX560" fmla="*/ 1797791 w 17101899"/>
              <a:gd name="connsiteY560" fmla="*/ 52202 h 204277"/>
              <a:gd name="connsiteX561" fmla="*/ 1772821 w 17101899"/>
              <a:gd name="connsiteY561" fmla="*/ 27233 h 204277"/>
              <a:gd name="connsiteX562" fmla="*/ 1440437 w 17101899"/>
              <a:gd name="connsiteY562" fmla="*/ 27233 h 204277"/>
              <a:gd name="connsiteX563" fmla="*/ 1415467 w 17101899"/>
              <a:gd name="connsiteY563" fmla="*/ 52202 h 204277"/>
              <a:gd name="connsiteX564" fmla="*/ 1415467 w 17101899"/>
              <a:gd name="connsiteY564" fmla="*/ 152076 h 204277"/>
              <a:gd name="connsiteX565" fmla="*/ 1440437 w 17101899"/>
              <a:gd name="connsiteY565" fmla="*/ 177045 h 204277"/>
              <a:gd name="connsiteX566" fmla="*/ 1559188 w 17101899"/>
              <a:gd name="connsiteY566" fmla="*/ 177045 h 204277"/>
              <a:gd name="connsiteX567" fmla="*/ 1584158 w 17101899"/>
              <a:gd name="connsiteY567" fmla="*/ 152076 h 204277"/>
              <a:gd name="connsiteX568" fmla="*/ 1584158 w 17101899"/>
              <a:gd name="connsiteY568" fmla="*/ 52202 h 204277"/>
              <a:gd name="connsiteX569" fmla="*/ 1559188 w 17101899"/>
              <a:gd name="connsiteY569" fmla="*/ 27233 h 204277"/>
              <a:gd name="connsiteX570" fmla="*/ 1226804 w 17101899"/>
              <a:gd name="connsiteY570" fmla="*/ 27233 h 204277"/>
              <a:gd name="connsiteX571" fmla="*/ 1201834 w 17101899"/>
              <a:gd name="connsiteY571" fmla="*/ 52202 h 204277"/>
              <a:gd name="connsiteX572" fmla="*/ 1201834 w 17101899"/>
              <a:gd name="connsiteY572" fmla="*/ 152076 h 204277"/>
              <a:gd name="connsiteX573" fmla="*/ 1226804 w 17101899"/>
              <a:gd name="connsiteY573" fmla="*/ 177045 h 204277"/>
              <a:gd name="connsiteX574" fmla="*/ 1345556 w 17101899"/>
              <a:gd name="connsiteY574" fmla="*/ 177045 h 204277"/>
              <a:gd name="connsiteX575" fmla="*/ 1370525 w 17101899"/>
              <a:gd name="connsiteY575" fmla="*/ 152076 h 204277"/>
              <a:gd name="connsiteX576" fmla="*/ 1370525 w 17101899"/>
              <a:gd name="connsiteY576" fmla="*/ 52202 h 204277"/>
              <a:gd name="connsiteX577" fmla="*/ 1345556 w 17101899"/>
              <a:gd name="connsiteY577" fmla="*/ 27233 h 204277"/>
              <a:gd name="connsiteX578" fmla="*/ 1013171 w 17101899"/>
              <a:gd name="connsiteY578" fmla="*/ 27233 h 204277"/>
              <a:gd name="connsiteX579" fmla="*/ 988201 w 17101899"/>
              <a:gd name="connsiteY579" fmla="*/ 52202 h 204277"/>
              <a:gd name="connsiteX580" fmla="*/ 988201 w 17101899"/>
              <a:gd name="connsiteY580" fmla="*/ 152076 h 204277"/>
              <a:gd name="connsiteX581" fmla="*/ 1013171 w 17101899"/>
              <a:gd name="connsiteY581" fmla="*/ 177045 h 204277"/>
              <a:gd name="connsiteX582" fmla="*/ 1131922 w 17101899"/>
              <a:gd name="connsiteY582" fmla="*/ 177045 h 204277"/>
              <a:gd name="connsiteX583" fmla="*/ 1156891 w 17101899"/>
              <a:gd name="connsiteY583" fmla="*/ 152076 h 204277"/>
              <a:gd name="connsiteX584" fmla="*/ 1156891 w 17101899"/>
              <a:gd name="connsiteY584" fmla="*/ 52202 h 204277"/>
              <a:gd name="connsiteX585" fmla="*/ 1131922 w 17101899"/>
              <a:gd name="connsiteY585" fmla="*/ 27233 h 204277"/>
              <a:gd name="connsiteX586" fmla="*/ 799538 w 17101899"/>
              <a:gd name="connsiteY586" fmla="*/ 27233 h 204277"/>
              <a:gd name="connsiteX587" fmla="*/ 774568 w 17101899"/>
              <a:gd name="connsiteY587" fmla="*/ 52202 h 204277"/>
              <a:gd name="connsiteX588" fmla="*/ 774568 w 17101899"/>
              <a:gd name="connsiteY588" fmla="*/ 152076 h 204277"/>
              <a:gd name="connsiteX589" fmla="*/ 799538 w 17101899"/>
              <a:gd name="connsiteY589" fmla="*/ 177045 h 204277"/>
              <a:gd name="connsiteX590" fmla="*/ 918289 w 17101899"/>
              <a:gd name="connsiteY590" fmla="*/ 177045 h 204277"/>
              <a:gd name="connsiteX591" fmla="*/ 943258 w 17101899"/>
              <a:gd name="connsiteY591" fmla="*/ 152076 h 204277"/>
              <a:gd name="connsiteX592" fmla="*/ 943258 w 17101899"/>
              <a:gd name="connsiteY592" fmla="*/ 52202 h 204277"/>
              <a:gd name="connsiteX593" fmla="*/ 918289 w 17101899"/>
              <a:gd name="connsiteY593" fmla="*/ 27233 h 204277"/>
              <a:gd name="connsiteX594" fmla="*/ 585904 w 17101899"/>
              <a:gd name="connsiteY594" fmla="*/ 27233 h 204277"/>
              <a:gd name="connsiteX595" fmla="*/ 560935 w 17101899"/>
              <a:gd name="connsiteY595" fmla="*/ 52202 h 204277"/>
              <a:gd name="connsiteX596" fmla="*/ 560935 w 17101899"/>
              <a:gd name="connsiteY596" fmla="*/ 152076 h 204277"/>
              <a:gd name="connsiteX597" fmla="*/ 585904 w 17101899"/>
              <a:gd name="connsiteY597" fmla="*/ 177045 h 204277"/>
              <a:gd name="connsiteX598" fmla="*/ 704656 w 17101899"/>
              <a:gd name="connsiteY598" fmla="*/ 177045 h 204277"/>
              <a:gd name="connsiteX599" fmla="*/ 729625 w 17101899"/>
              <a:gd name="connsiteY599" fmla="*/ 152076 h 204277"/>
              <a:gd name="connsiteX600" fmla="*/ 729625 w 17101899"/>
              <a:gd name="connsiteY600" fmla="*/ 52202 h 204277"/>
              <a:gd name="connsiteX601" fmla="*/ 704656 w 17101899"/>
              <a:gd name="connsiteY601" fmla="*/ 27233 h 204277"/>
              <a:gd name="connsiteX602" fmla="*/ 372271 w 17101899"/>
              <a:gd name="connsiteY602" fmla="*/ 27233 h 204277"/>
              <a:gd name="connsiteX603" fmla="*/ 347301 w 17101899"/>
              <a:gd name="connsiteY603" fmla="*/ 52202 h 204277"/>
              <a:gd name="connsiteX604" fmla="*/ 347301 w 17101899"/>
              <a:gd name="connsiteY604" fmla="*/ 152076 h 204277"/>
              <a:gd name="connsiteX605" fmla="*/ 372271 w 17101899"/>
              <a:gd name="connsiteY605" fmla="*/ 177045 h 204277"/>
              <a:gd name="connsiteX606" fmla="*/ 491022 w 17101899"/>
              <a:gd name="connsiteY606" fmla="*/ 177045 h 204277"/>
              <a:gd name="connsiteX607" fmla="*/ 515992 w 17101899"/>
              <a:gd name="connsiteY607" fmla="*/ 152076 h 204277"/>
              <a:gd name="connsiteX608" fmla="*/ 515992 w 17101899"/>
              <a:gd name="connsiteY608" fmla="*/ 52202 h 204277"/>
              <a:gd name="connsiteX609" fmla="*/ 491022 w 17101899"/>
              <a:gd name="connsiteY609" fmla="*/ 27233 h 204277"/>
              <a:gd name="connsiteX610" fmla="*/ 158637 w 17101899"/>
              <a:gd name="connsiteY610" fmla="*/ 27233 h 204277"/>
              <a:gd name="connsiteX611" fmla="*/ 133667 w 17101899"/>
              <a:gd name="connsiteY611" fmla="*/ 52202 h 204277"/>
              <a:gd name="connsiteX612" fmla="*/ 133667 w 17101899"/>
              <a:gd name="connsiteY612" fmla="*/ 152076 h 204277"/>
              <a:gd name="connsiteX613" fmla="*/ 158637 w 17101899"/>
              <a:gd name="connsiteY613" fmla="*/ 177045 h 204277"/>
              <a:gd name="connsiteX614" fmla="*/ 277388 w 17101899"/>
              <a:gd name="connsiteY614" fmla="*/ 177045 h 204277"/>
              <a:gd name="connsiteX615" fmla="*/ 302358 w 17101899"/>
              <a:gd name="connsiteY615" fmla="*/ 152076 h 204277"/>
              <a:gd name="connsiteX616" fmla="*/ 302358 w 17101899"/>
              <a:gd name="connsiteY616" fmla="*/ 52202 h 204277"/>
              <a:gd name="connsiteX617" fmla="*/ 277388 w 17101899"/>
              <a:gd name="connsiteY617" fmla="*/ 27233 h 204277"/>
              <a:gd name="connsiteX618" fmla="*/ 12826893 w 17101899"/>
              <a:gd name="connsiteY618" fmla="*/ 0 h 204277"/>
              <a:gd name="connsiteX619" fmla="*/ 17101899 w 17101899"/>
              <a:gd name="connsiteY619" fmla="*/ 0 h 204277"/>
              <a:gd name="connsiteX620" fmla="*/ 17101899 w 17101899"/>
              <a:gd name="connsiteY620" fmla="*/ 27233 h 204277"/>
              <a:gd name="connsiteX621" fmla="*/ 17044559 w 17101899"/>
              <a:gd name="connsiteY621" fmla="*/ 27233 h 204277"/>
              <a:gd name="connsiteX622" fmla="*/ 17019587 w 17101899"/>
              <a:gd name="connsiteY622" fmla="*/ 52202 h 204277"/>
              <a:gd name="connsiteX623" fmla="*/ 17019587 w 17101899"/>
              <a:gd name="connsiteY623" fmla="*/ 152076 h 204277"/>
              <a:gd name="connsiteX624" fmla="*/ 17044559 w 17101899"/>
              <a:gd name="connsiteY624" fmla="*/ 177045 h 204277"/>
              <a:gd name="connsiteX625" fmla="*/ 17101899 w 17101899"/>
              <a:gd name="connsiteY625" fmla="*/ 177045 h 204277"/>
              <a:gd name="connsiteX626" fmla="*/ 17101899 w 17101899"/>
              <a:gd name="connsiteY626" fmla="*/ 204277 h 204277"/>
              <a:gd name="connsiteX627" fmla="*/ 12826893 w 17101899"/>
              <a:gd name="connsiteY627" fmla="*/ 204277 h 204277"/>
              <a:gd name="connsiteX628" fmla="*/ 12826893 w 17101899"/>
              <a:gd name="connsiteY628" fmla="*/ 177045 h 204277"/>
              <a:gd name="connsiteX629" fmla="*/ 12890649 w 17101899"/>
              <a:gd name="connsiteY629" fmla="*/ 177045 h 204277"/>
              <a:gd name="connsiteX630" fmla="*/ 12915618 w 17101899"/>
              <a:gd name="connsiteY630" fmla="*/ 152076 h 204277"/>
              <a:gd name="connsiteX631" fmla="*/ 12915618 w 17101899"/>
              <a:gd name="connsiteY631" fmla="*/ 52202 h 204277"/>
              <a:gd name="connsiteX632" fmla="*/ 12890649 w 17101899"/>
              <a:gd name="connsiteY632" fmla="*/ 27233 h 204277"/>
              <a:gd name="connsiteX633" fmla="*/ 12826893 w 17101899"/>
              <a:gd name="connsiteY633" fmla="*/ 27233 h 204277"/>
              <a:gd name="connsiteX634" fmla="*/ 4275943 w 17101899"/>
              <a:gd name="connsiteY634" fmla="*/ 0 h 204277"/>
              <a:gd name="connsiteX635" fmla="*/ 8550950 w 17101899"/>
              <a:gd name="connsiteY635" fmla="*/ 0 h 204277"/>
              <a:gd name="connsiteX636" fmla="*/ 12825957 w 17101899"/>
              <a:gd name="connsiteY636" fmla="*/ 0 h 204277"/>
              <a:gd name="connsiteX637" fmla="*/ 12825957 w 17101899"/>
              <a:gd name="connsiteY637" fmla="*/ 27233 h 204277"/>
              <a:gd name="connsiteX638" fmla="*/ 12768615 w 17101899"/>
              <a:gd name="connsiteY638" fmla="*/ 27233 h 204277"/>
              <a:gd name="connsiteX639" fmla="*/ 12743645 w 17101899"/>
              <a:gd name="connsiteY639" fmla="*/ 52202 h 204277"/>
              <a:gd name="connsiteX640" fmla="*/ 12743645 w 17101899"/>
              <a:gd name="connsiteY640" fmla="*/ 152076 h 204277"/>
              <a:gd name="connsiteX641" fmla="*/ 12768615 w 17101899"/>
              <a:gd name="connsiteY641" fmla="*/ 177045 h 204277"/>
              <a:gd name="connsiteX642" fmla="*/ 12825957 w 17101899"/>
              <a:gd name="connsiteY642" fmla="*/ 177045 h 204277"/>
              <a:gd name="connsiteX643" fmla="*/ 12825957 w 17101899"/>
              <a:gd name="connsiteY643" fmla="*/ 204277 h 204277"/>
              <a:gd name="connsiteX644" fmla="*/ 8550950 w 17101899"/>
              <a:gd name="connsiteY644" fmla="*/ 204277 h 204277"/>
              <a:gd name="connsiteX645" fmla="*/ 4275943 w 17101899"/>
              <a:gd name="connsiteY645" fmla="*/ 204277 h 204277"/>
              <a:gd name="connsiteX646" fmla="*/ 4275943 w 17101899"/>
              <a:gd name="connsiteY646" fmla="*/ 177045 h 204277"/>
              <a:gd name="connsiteX647" fmla="*/ 4339699 w 17101899"/>
              <a:gd name="connsiteY647" fmla="*/ 177045 h 204277"/>
              <a:gd name="connsiteX648" fmla="*/ 4364668 w 17101899"/>
              <a:gd name="connsiteY648" fmla="*/ 152076 h 204277"/>
              <a:gd name="connsiteX649" fmla="*/ 4364668 w 17101899"/>
              <a:gd name="connsiteY649" fmla="*/ 52202 h 204277"/>
              <a:gd name="connsiteX650" fmla="*/ 4339699 w 17101899"/>
              <a:gd name="connsiteY650" fmla="*/ 27233 h 204277"/>
              <a:gd name="connsiteX651" fmla="*/ 4275943 w 17101899"/>
              <a:gd name="connsiteY651" fmla="*/ 27233 h 204277"/>
              <a:gd name="connsiteX652" fmla="*/ 0 w 17101899"/>
              <a:gd name="connsiteY652" fmla="*/ 0 h 204277"/>
              <a:gd name="connsiteX653" fmla="*/ 4275008 w 17101899"/>
              <a:gd name="connsiteY653" fmla="*/ 0 h 204277"/>
              <a:gd name="connsiteX654" fmla="*/ 4275008 w 17101899"/>
              <a:gd name="connsiteY654" fmla="*/ 27233 h 204277"/>
              <a:gd name="connsiteX655" fmla="*/ 4217665 w 17101899"/>
              <a:gd name="connsiteY655" fmla="*/ 27233 h 204277"/>
              <a:gd name="connsiteX656" fmla="*/ 4192695 w 17101899"/>
              <a:gd name="connsiteY656" fmla="*/ 52202 h 204277"/>
              <a:gd name="connsiteX657" fmla="*/ 4192695 w 17101899"/>
              <a:gd name="connsiteY657" fmla="*/ 152076 h 204277"/>
              <a:gd name="connsiteX658" fmla="*/ 4217665 w 17101899"/>
              <a:gd name="connsiteY658" fmla="*/ 177045 h 204277"/>
              <a:gd name="connsiteX659" fmla="*/ 4275008 w 17101899"/>
              <a:gd name="connsiteY659" fmla="*/ 177045 h 204277"/>
              <a:gd name="connsiteX660" fmla="*/ 4275008 w 17101899"/>
              <a:gd name="connsiteY660" fmla="*/ 204277 h 204277"/>
              <a:gd name="connsiteX661" fmla="*/ 0 w 17101899"/>
              <a:gd name="connsiteY661" fmla="*/ 204277 h 204277"/>
              <a:gd name="connsiteX662" fmla="*/ 0 w 17101899"/>
              <a:gd name="connsiteY662" fmla="*/ 177045 h 204277"/>
              <a:gd name="connsiteX663" fmla="*/ 63756 w 17101899"/>
              <a:gd name="connsiteY663" fmla="*/ 177045 h 204277"/>
              <a:gd name="connsiteX664" fmla="*/ 88726 w 17101899"/>
              <a:gd name="connsiteY664" fmla="*/ 152076 h 204277"/>
              <a:gd name="connsiteX665" fmla="*/ 88726 w 17101899"/>
              <a:gd name="connsiteY665" fmla="*/ 52202 h 204277"/>
              <a:gd name="connsiteX666" fmla="*/ 63756 w 17101899"/>
              <a:gd name="connsiteY666" fmla="*/ 27233 h 204277"/>
              <a:gd name="connsiteX667" fmla="*/ 0 w 17101899"/>
              <a:gd name="connsiteY667" fmla="*/ 27233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</a:cxnLst>
            <a:rect l="l" t="t" r="r" b="b"/>
            <a:pathLst>
              <a:path w="17101899" h="204277">
                <a:moveTo>
                  <a:pt x="16830923" y="27233"/>
                </a:moveTo>
                <a:cubicBezTo>
                  <a:pt x="16817133" y="27233"/>
                  <a:pt x="16805953" y="38412"/>
                  <a:pt x="16805953" y="52202"/>
                </a:cubicBezTo>
                <a:lnTo>
                  <a:pt x="16805953" y="152076"/>
                </a:lnTo>
                <a:cubicBezTo>
                  <a:pt x="16805953" y="165866"/>
                  <a:pt x="16817133" y="177045"/>
                  <a:pt x="16830923" y="177045"/>
                </a:cubicBezTo>
                <a:lnTo>
                  <a:pt x="16949675" y="177045"/>
                </a:lnTo>
                <a:cubicBezTo>
                  <a:pt x="16963465" y="177045"/>
                  <a:pt x="16974643" y="165866"/>
                  <a:pt x="16974643" y="152076"/>
                </a:cubicBezTo>
                <a:lnTo>
                  <a:pt x="16974643" y="52202"/>
                </a:lnTo>
                <a:cubicBezTo>
                  <a:pt x="16974643" y="38412"/>
                  <a:pt x="16963465" y="27233"/>
                  <a:pt x="16949675" y="27233"/>
                </a:cubicBezTo>
                <a:close/>
                <a:moveTo>
                  <a:pt x="16617291" y="27233"/>
                </a:moveTo>
                <a:cubicBezTo>
                  <a:pt x="16603499" y="27233"/>
                  <a:pt x="16592321" y="38412"/>
                  <a:pt x="16592321" y="52202"/>
                </a:cubicBezTo>
                <a:lnTo>
                  <a:pt x="16592321" y="152076"/>
                </a:lnTo>
                <a:cubicBezTo>
                  <a:pt x="16592321" y="165866"/>
                  <a:pt x="16603499" y="177045"/>
                  <a:pt x="16617291" y="177045"/>
                </a:cubicBezTo>
                <a:lnTo>
                  <a:pt x="16736043" y="177045"/>
                </a:lnTo>
                <a:cubicBezTo>
                  <a:pt x="16749831" y="177045"/>
                  <a:pt x="16761011" y="165866"/>
                  <a:pt x="16761011" y="152076"/>
                </a:cubicBezTo>
                <a:lnTo>
                  <a:pt x="16761011" y="52202"/>
                </a:lnTo>
                <a:cubicBezTo>
                  <a:pt x="16761011" y="38412"/>
                  <a:pt x="16749831" y="27233"/>
                  <a:pt x="16736043" y="27233"/>
                </a:cubicBezTo>
                <a:close/>
                <a:moveTo>
                  <a:pt x="16403657" y="27233"/>
                </a:moveTo>
                <a:cubicBezTo>
                  <a:pt x="16389867" y="27233"/>
                  <a:pt x="16378687" y="38412"/>
                  <a:pt x="16378687" y="52202"/>
                </a:cubicBezTo>
                <a:lnTo>
                  <a:pt x="16378687" y="152076"/>
                </a:lnTo>
                <a:cubicBezTo>
                  <a:pt x="16378687" y="165866"/>
                  <a:pt x="16389867" y="177045"/>
                  <a:pt x="16403657" y="177045"/>
                </a:cubicBezTo>
                <a:lnTo>
                  <a:pt x="16522409" y="177045"/>
                </a:lnTo>
                <a:cubicBezTo>
                  <a:pt x="16536199" y="177045"/>
                  <a:pt x="16547379" y="165866"/>
                  <a:pt x="16547379" y="152076"/>
                </a:cubicBezTo>
                <a:lnTo>
                  <a:pt x="16547379" y="52202"/>
                </a:lnTo>
                <a:cubicBezTo>
                  <a:pt x="16547379" y="38412"/>
                  <a:pt x="16536199" y="27233"/>
                  <a:pt x="16522409" y="27233"/>
                </a:cubicBezTo>
                <a:close/>
                <a:moveTo>
                  <a:pt x="16190025" y="27233"/>
                </a:moveTo>
                <a:cubicBezTo>
                  <a:pt x="16176235" y="27233"/>
                  <a:pt x="16165055" y="38412"/>
                  <a:pt x="16165055" y="52202"/>
                </a:cubicBezTo>
                <a:lnTo>
                  <a:pt x="16165055" y="152076"/>
                </a:lnTo>
                <a:cubicBezTo>
                  <a:pt x="16165055" y="165866"/>
                  <a:pt x="16176235" y="177045"/>
                  <a:pt x="16190025" y="177045"/>
                </a:cubicBezTo>
                <a:lnTo>
                  <a:pt x="16308777" y="177045"/>
                </a:lnTo>
                <a:cubicBezTo>
                  <a:pt x="16322567" y="177045"/>
                  <a:pt x="16333745" y="165866"/>
                  <a:pt x="16333745" y="152076"/>
                </a:cubicBezTo>
                <a:lnTo>
                  <a:pt x="16333745" y="52202"/>
                </a:lnTo>
                <a:cubicBezTo>
                  <a:pt x="16333745" y="38412"/>
                  <a:pt x="16322567" y="27233"/>
                  <a:pt x="16308777" y="27233"/>
                </a:cubicBezTo>
                <a:close/>
                <a:moveTo>
                  <a:pt x="15976392" y="27233"/>
                </a:moveTo>
                <a:cubicBezTo>
                  <a:pt x="15962601" y="27233"/>
                  <a:pt x="15951423" y="38412"/>
                  <a:pt x="15951423" y="52202"/>
                </a:cubicBezTo>
                <a:lnTo>
                  <a:pt x="15951423" y="152076"/>
                </a:lnTo>
                <a:cubicBezTo>
                  <a:pt x="15951423" y="165866"/>
                  <a:pt x="15962601" y="177045"/>
                  <a:pt x="15976392" y="177045"/>
                </a:cubicBezTo>
                <a:lnTo>
                  <a:pt x="16095143" y="177045"/>
                </a:lnTo>
                <a:cubicBezTo>
                  <a:pt x="16108933" y="177045"/>
                  <a:pt x="16120113" y="165866"/>
                  <a:pt x="16120113" y="152076"/>
                </a:cubicBezTo>
                <a:lnTo>
                  <a:pt x="16120113" y="52202"/>
                </a:lnTo>
                <a:cubicBezTo>
                  <a:pt x="16120113" y="38412"/>
                  <a:pt x="16108933" y="27233"/>
                  <a:pt x="16095143" y="27233"/>
                </a:cubicBezTo>
                <a:close/>
                <a:moveTo>
                  <a:pt x="15762759" y="27233"/>
                </a:moveTo>
                <a:cubicBezTo>
                  <a:pt x="15748969" y="27233"/>
                  <a:pt x="15737789" y="38412"/>
                  <a:pt x="15737789" y="52202"/>
                </a:cubicBezTo>
                <a:lnTo>
                  <a:pt x="15737789" y="152076"/>
                </a:lnTo>
                <a:cubicBezTo>
                  <a:pt x="15737789" y="165866"/>
                  <a:pt x="15748969" y="177045"/>
                  <a:pt x="15762759" y="177045"/>
                </a:cubicBezTo>
                <a:lnTo>
                  <a:pt x="15881511" y="177045"/>
                </a:lnTo>
                <a:cubicBezTo>
                  <a:pt x="15895301" y="177045"/>
                  <a:pt x="15906480" y="165866"/>
                  <a:pt x="15906480" y="152076"/>
                </a:cubicBezTo>
                <a:lnTo>
                  <a:pt x="15906480" y="52202"/>
                </a:lnTo>
                <a:cubicBezTo>
                  <a:pt x="15906480" y="38412"/>
                  <a:pt x="15895301" y="27233"/>
                  <a:pt x="15881511" y="27233"/>
                </a:cubicBezTo>
                <a:close/>
                <a:moveTo>
                  <a:pt x="15549127" y="27233"/>
                </a:moveTo>
                <a:cubicBezTo>
                  <a:pt x="15535336" y="27233"/>
                  <a:pt x="15524157" y="38412"/>
                  <a:pt x="15524157" y="52202"/>
                </a:cubicBezTo>
                <a:lnTo>
                  <a:pt x="15524157" y="152076"/>
                </a:lnTo>
                <a:cubicBezTo>
                  <a:pt x="15524157" y="165866"/>
                  <a:pt x="15535336" y="177045"/>
                  <a:pt x="15549127" y="177045"/>
                </a:cubicBezTo>
                <a:lnTo>
                  <a:pt x="15667878" y="177045"/>
                </a:lnTo>
                <a:cubicBezTo>
                  <a:pt x="15681668" y="177045"/>
                  <a:pt x="15692847" y="165866"/>
                  <a:pt x="15692847" y="152076"/>
                </a:cubicBezTo>
                <a:lnTo>
                  <a:pt x="15692847" y="52202"/>
                </a:lnTo>
                <a:cubicBezTo>
                  <a:pt x="15692847" y="38412"/>
                  <a:pt x="15681668" y="27233"/>
                  <a:pt x="15667878" y="27233"/>
                </a:cubicBezTo>
                <a:close/>
                <a:moveTo>
                  <a:pt x="15335493" y="27233"/>
                </a:moveTo>
                <a:cubicBezTo>
                  <a:pt x="15321703" y="27233"/>
                  <a:pt x="15310524" y="38412"/>
                  <a:pt x="15310524" y="52202"/>
                </a:cubicBezTo>
                <a:lnTo>
                  <a:pt x="15310524" y="152076"/>
                </a:lnTo>
                <a:cubicBezTo>
                  <a:pt x="15310524" y="165866"/>
                  <a:pt x="15321703" y="177045"/>
                  <a:pt x="15335493" y="177045"/>
                </a:cubicBezTo>
                <a:lnTo>
                  <a:pt x="15454245" y="177045"/>
                </a:lnTo>
                <a:cubicBezTo>
                  <a:pt x="15468035" y="177045"/>
                  <a:pt x="15479215" y="165866"/>
                  <a:pt x="15479215" y="152076"/>
                </a:cubicBezTo>
                <a:lnTo>
                  <a:pt x="15479215" y="52202"/>
                </a:lnTo>
                <a:cubicBezTo>
                  <a:pt x="15479215" y="38412"/>
                  <a:pt x="15468035" y="27233"/>
                  <a:pt x="15454245" y="27233"/>
                </a:cubicBezTo>
                <a:close/>
                <a:moveTo>
                  <a:pt x="15121861" y="27233"/>
                </a:moveTo>
                <a:cubicBezTo>
                  <a:pt x="15108071" y="27233"/>
                  <a:pt x="15096891" y="38412"/>
                  <a:pt x="15096891" y="52202"/>
                </a:cubicBezTo>
                <a:lnTo>
                  <a:pt x="15096891" y="152076"/>
                </a:lnTo>
                <a:cubicBezTo>
                  <a:pt x="15096891" y="165866"/>
                  <a:pt x="15108071" y="177045"/>
                  <a:pt x="15121861" y="177045"/>
                </a:cubicBezTo>
                <a:lnTo>
                  <a:pt x="15240612" y="177045"/>
                </a:lnTo>
                <a:cubicBezTo>
                  <a:pt x="15254403" y="177045"/>
                  <a:pt x="15265581" y="165866"/>
                  <a:pt x="15265581" y="152076"/>
                </a:cubicBezTo>
                <a:lnTo>
                  <a:pt x="15265581" y="52202"/>
                </a:lnTo>
                <a:cubicBezTo>
                  <a:pt x="15265581" y="38412"/>
                  <a:pt x="15254403" y="27233"/>
                  <a:pt x="15240612" y="27233"/>
                </a:cubicBezTo>
                <a:close/>
                <a:moveTo>
                  <a:pt x="14908228" y="27233"/>
                </a:moveTo>
                <a:cubicBezTo>
                  <a:pt x="14894437" y="27233"/>
                  <a:pt x="14883259" y="38412"/>
                  <a:pt x="14883259" y="52202"/>
                </a:cubicBezTo>
                <a:lnTo>
                  <a:pt x="14883259" y="152076"/>
                </a:lnTo>
                <a:cubicBezTo>
                  <a:pt x="14883259" y="165866"/>
                  <a:pt x="14894437" y="177045"/>
                  <a:pt x="14908228" y="177045"/>
                </a:cubicBezTo>
                <a:lnTo>
                  <a:pt x="15026979" y="177045"/>
                </a:lnTo>
                <a:cubicBezTo>
                  <a:pt x="15040769" y="177045"/>
                  <a:pt x="15051949" y="165866"/>
                  <a:pt x="15051949" y="152076"/>
                </a:cubicBezTo>
                <a:lnTo>
                  <a:pt x="15051949" y="52202"/>
                </a:lnTo>
                <a:cubicBezTo>
                  <a:pt x="15051949" y="38412"/>
                  <a:pt x="15040769" y="27233"/>
                  <a:pt x="15026979" y="27233"/>
                </a:cubicBezTo>
                <a:close/>
                <a:moveTo>
                  <a:pt x="14694595" y="27233"/>
                </a:moveTo>
                <a:cubicBezTo>
                  <a:pt x="14680805" y="27233"/>
                  <a:pt x="14669625" y="38412"/>
                  <a:pt x="14669625" y="52202"/>
                </a:cubicBezTo>
                <a:lnTo>
                  <a:pt x="14669625" y="152076"/>
                </a:lnTo>
                <a:cubicBezTo>
                  <a:pt x="14669625" y="165866"/>
                  <a:pt x="14680805" y="177045"/>
                  <a:pt x="14694595" y="177045"/>
                </a:cubicBezTo>
                <a:lnTo>
                  <a:pt x="14813347" y="177045"/>
                </a:lnTo>
                <a:cubicBezTo>
                  <a:pt x="14827137" y="177045"/>
                  <a:pt x="14838316" y="165866"/>
                  <a:pt x="14838316" y="152076"/>
                </a:cubicBezTo>
                <a:lnTo>
                  <a:pt x="14838316" y="52202"/>
                </a:lnTo>
                <a:cubicBezTo>
                  <a:pt x="14838316" y="38412"/>
                  <a:pt x="14827137" y="27233"/>
                  <a:pt x="14813347" y="27233"/>
                </a:cubicBezTo>
                <a:close/>
                <a:moveTo>
                  <a:pt x="14480962" y="27233"/>
                </a:moveTo>
                <a:cubicBezTo>
                  <a:pt x="14467173" y="27233"/>
                  <a:pt x="14455993" y="38412"/>
                  <a:pt x="14455993" y="52202"/>
                </a:cubicBezTo>
                <a:lnTo>
                  <a:pt x="14455993" y="152076"/>
                </a:lnTo>
                <a:cubicBezTo>
                  <a:pt x="14455993" y="165866"/>
                  <a:pt x="14467173" y="177045"/>
                  <a:pt x="14480962" y="177045"/>
                </a:cubicBezTo>
                <a:lnTo>
                  <a:pt x="14599713" y="177045"/>
                </a:lnTo>
                <a:cubicBezTo>
                  <a:pt x="14613504" y="177045"/>
                  <a:pt x="14624683" y="165866"/>
                  <a:pt x="14624683" y="152076"/>
                </a:cubicBezTo>
                <a:lnTo>
                  <a:pt x="14624683" y="52202"/>
                </a:lnTo>
                <a:cubicBezTo>
                  <a:pt x="14624683" y="38412"/>
                  <a:pt x="14613504" y="27233"/>
                  <a:pt x="14599713" y="27233"/>
                </a:cubicBezTo>
                <a:close/>
                <a:moveTo>
                  <a:pt x="14267330" y="27233"/>
                </a:moveTo>
                <a:cubicBezTo>
                  <a:pt x="14253539" y="27233"/>
                  <a:pt x="14242360" y="38412"/>
                  <a:pt x="14242360" y="52202"/>
                </a:cubicBezTo>
                <a:lnTo>
                  <a:pt x="14242360" y="152076"/>
                </a:lnTo>
                <a:cubicBezTo>
                  <a:pt x="14242360" y="165866"/>
                  <a:pt x="14253539" y="177045"/>
                  <a:pt x="14267330" y="177045"/>
                </a:cubicBezTo>
                <a:lnTo>
                  <a:pt x="14386081" y="177045"/>
                </a:lnTo>
                <a:cubicBezTo>
                  <a:pt x="14399871" y="177045"/>
                  <a:pt x="14411051" y="165866"/>
                  <a:pt x="14411051" y="152076"/>
                </a:cubicBezTo>
                <a:lnTo>
                  <a:pt x="14411051" y="52202"/>
                </a:lnTo>
                <a:cubicBezTo>
                  <a:pt x="14411051" y="38412"/>
                  <a:pt x="14399871" y="27233"/>
                  <a:pt x="14386081" y="27233"/>
                </a:cubicBezTo>
                <a:close/>
                <a:moveTo>
                  <a:pt x="14053697" y="27233"/>
                </a:moveTo>
                <a:cubicBezTo>
                  <a:pt x="14039907" y="27233"/>
                  <a:pt x="14028727" y="38412"/>
                  <a:pt x="14028727" y="52202"/>
                </a:cubicBezTo>
                <a:lnTo>
                  <a:pt x="14028727" y="152076"/>
                </a:lnTo>
                <a:cubicBezTo>
                  <a:pt x="14028727" y="165866"/>
                  <a:pt x="14039907" y="177045"/>
                  <a:pt x="14053697" y="177045"/>
                </a:cubicBezTo>
                <a:lnTo>
                  <a:pt x="14172448" y="177045"/>
                </a:lnTo>
                <a:cubicBezTo>
                  <a:pt x="14186238" y="177045"/>
                  <a:pt x="14197418" y="165866"/>
                  <a:pt x="14197418" y="152076"/>
                </a:cubicBezTo>
                <a:lnTo>
                  <a:pt x="14197418" y="52202"/>
                </a:lnTo>
                <a:cubicBezTo>
                  <a:pt x="14197418" y="38412"/>
                  <a:pt x="14186238" y="27233"/>
                  <a:pt x="14172448" y="27233"/>
                </a:cubicBezTo>
                <a:close/>
                <a:moveTo>
                  <a:pt x="13840063" y="27233"/>
                </a:moveTo>
                <a:cubicBezTo>
                  <a:pt x="13826273" y="27233"/>
                  <a:pt x="13815094" y="38412"/>
                  <a:pt x="13815094" y="52202"/>
                </a:cubicBezTo>
                <a:lnTo>
                  <a:pt x="13815094" y="152076"/>
                </a:lnTo>
                <a:cubicBezTo>
                  <a:pt x="13815094" y="165866"/>
                  <a:pt x="13826273" y="177045"/>
                  <a:pt x="13840063" y="177045"/>
                </a:cubicBezTo>
                <a:lnTo>
                  <a:pt x="13958815" y="177045"/>
                </a:lnTo>
                <a:cubicBezTo>
                  <a:pt x="13972605" y="177045"/>
                  <a:pt x="13983783" y="165866"/>
                  <a:pt x="13983783" y="152076"/>
                </a:cubicBezTo>
                <a:lnTo>
                  <a:pt x="13983783" y="52202"/>
                </a:lnTo>
                <a:cubicBezTo>
                  <a:pt x="13983783" y="38412"/>
                  <a:pt x="13972605" y="27233"/>
                  <a:pt x="13958815" y="27233"/>
                </a:cubicBezTo>
                <a:close/>
                <a:moveTo>
                  <a:pt x="13626430" y="27233"/>
                </a:moveTo>
                <a:cubicBezTo>
                  <a:pt x="13612639" y="27233"/>
                  <a:pt x="13601461" y="38412"/>
                  <a:pt x="13601461" y="52202"/>
                </a:cubicBezTo>
                <a:lnTo>
                  <a:pt x="13601461" y="152076"/>
                </a:lnTo>
                <a:cubicBezTo>
                  <a:pt x="13601461" y="165866"/>
                  <a:pt x="13612639" y="177045"/>
                  <a:pt x="13626430" y="177045"/>
                </a:cubicBezTo>
                <a:lnTo>
                  <a:pt x="13745181" y="177045"/>
                </a:lnTo>
                <a:cubicBezTo>
                  <a:pt x="13758971" y="177045"/>
                  <a:pt x="13770151" y="165866"/>
                  <a:pt x="13770151" y="152076"/>
                </a:cubicBezTo>
                <a:lnTo>
                  <a:pt x="13770151" y="52202"/>
                </a:lnTo>
                <a:cubicBezTo>
                  <a:pt x="13770151" y="38412"/>
                  <a:pt x="13758971" y="27233"/>
                  <a:pt x="13745181" y="27233"/>
                </a:cubicBezTo>
                <a:close/>
                <a:moveTo>
                  <a:pt x="13412797" y="27233"/>
                </a:moveTo>
                <a:cubicBezTo>
                  <a:pt x="13399007" y="27233"/>
                  <a:pt x="13387827" y="38412"/>
                  <a:pt x="13387827" y="52202"/>
                </a:cubicBezTo>
                <a:lnTo>
                  <a:pt x="13387827" y="152076"/>
                </a:lnTo>
                <a:cubicBezTo>
                  <a:pt x="13387827" y="165866"/>
                  <a:pt x="13399007" y="177045"/>
                  <a:pt x="13412797" y="177045"/>
                </a:cubicBezTo>
                <a:lnTo>
                  <a:pt x="13531548" y="177045"/>
                </a:lnTo>
                <a:cubicBezTo>
                  <a:pt x="13545339" y="177045"/>
                  <a:pt x="13556517" y="165866"/>
                  <a:pt x="13556517" y="152076"/>
                </a:cubicBezTo>
                <a:lnTo>
                  <a:pt x="13556517" y="52202"/>
                </a:lnTo>
                <a:cubicBezTo>
                  <a:pt x="13556517" y="38412"/>
                  <a:pt x="13545339" y="27233"/>
                  <a:pt x="13531548" y="27233"/>
                </a:cubicBezTo>
                <a:close/>
                <a:moveTo>
                  <a:pt x="13199164" y="27233"/>
                </a:moveTo>
                <a:cubicBezTo>
                  <a:pt x="13185373" y="27233"/>
                  <a:pt x="13174194" y="38412"/>
                  <a:pt x="13174194" y="52202"/>
                </a:cubicBezTo>
                <a:lnTo>
                  <a:pt x="13174194" y="152076"/>
                </a:lnTo>
                <a:cubicBezTo>
                  <a:pt x="13174194" y="165866"/>
                  <a:pt x="13185373" y="177045"/>
                  <a:pt x="13199164" y="177045"/>
                </a:cubicBezTo>
                <a:lnTo>
                  <a:pt x="13317915" y="177045"/>
                </a:lnTo>
                <a:cubicBezTo>
                  <a:pt x="13331705" y="177045"/>
                  <a:pt x="13342885" y="165866"/>
                  <a:pt x="13342885" y="152076"/>
                </a:cubicBezTo>
                <a:lnTo>
                  <a:pt x="13342885" y="52202"/>
                </a:lnTo>
                <a:cubicBezTo>
                  <a:pt x="13342885" y="38412"/>
                  <a:pt x="13331705" y="27233"/>
                  <a:pt x="13317915" y="27233"/>
                </a:cubicBezTo>
                <a:close/>
                <a:moveTo>
                  <a:pt x="12985529" y="27233"/>
                </a:moveTo>
                <a:cubicBezTo>
                  <a:pt x="12971739" y="27233"/>
                  <a:pt x="12960560" y="38412"/>
                  <a:pt x="12960560" y="52202"/>
                </a:cubicBezTo>
                <a:lnTo>
                  <a:pt x="12960560" y="152076"/>
                </a:lnTo>
                <a:cubicBezTo>
                  <a:pt x="12960560" y="165866"/>
                  <a:pt x="12971739" y="177045"/>
                  <a:pt x="12985529" y="177045"/>
                </a:cubicBezTo>
                <a:lnTo>
                  <a:pt x="13104281" y="177045"/>
                </a:lnTo>
                <a:cubicBezTo>
                  <a:pt x="13118071" y="177045"/>
                  <a:pt x="13129251" y="165866"/>
                  <a:pt x="13129251" y="152076"/>
                </a:cubicBezTo>
                <a:lnTo>
                  <a:pt x="13129251" y="52202"/>
                </a:lnTo>
                <a:cubicBezTo>
                  <a:pt x="13129251" y="38412"/>
                  <a:pt x="13118071" y="27233"/>
                  <a:pt x="13104281" y="27233"/>
                </a:cubicBezTo>
                <a:close/>
                <a:moveTo>
                  <a:pt x="12554981" y="27233"/>
                </a:moveTo>
                <a:cubicBezTo>
                  <a:pt x="12541190" y="27233"/>
                  <a:pt x="12530011" y="38412"/>
                  <a:pt x="12530011" y="52202"/>
                </a:cubicBezTo>
                <a:lnTo>
                  <a:pt x="12530011" y="152076"/>
                </a:lnTo>
                <a:cubicBezTo>
                  <a:pt x="12530011" y="165866"/>
                  <a:pt x="12541190" y="177045"/>
                  <a:pt x="12554981" y="177045"/>
                </a:cubicBezTo>
                <a:lnTo>
                  <a:pt x="12673732" y="177045"/>
                </a:lnTo>
                <a:cubicBezTo>
                  <a:pt x="12687522" y="177045"/>
                  <a:pt x="12698701" y="165866"/>
                  <a:pt x="12698701" y="152076"/>
                </a:cubicBezTo>
                <a:lnTo>
                  <a:pt x="12698701" y="52202"/>
                </a:lnTo>
                <a:cubicBezTo>
                  <a:pt x="12698701" y="38412"/>
                  <a:pt x="12687522" y="27233"/>
                  <a:pt x="12673732" y="27233"/>
                </a:cubicBezTo>
                <a:close/>
                <a:moveTo>
                  <a:pt x="12341348" y="27233"/>
                </a:moveTo>
                <a:cubicBezTo>
                  <a:pt x="12327557" y="27233"/>
                  <a:pt x="12316378" y="38412"/>
                  <a:pt x="12316378" y="52202"/>
                </a:cubicBezTo>
                <a:lnTo>
                  <a:pt x="12316378" y="152076"/>
                </a:lnTo>
                <a:cubicBezTo>
                  <a:pt x="12316378" y="165866"/>
                  <a:pt x="12327557" y="177045"/>
                  <a:pt x="12341348" y="177045"/>
                </a:cubicBezTo>
                <a:lnTo>
                  <a:pt x="12460099" y="177045"/>
                </a:lnTo>
                <a:cubicBezTo>
                  <a:pt x="12473889" y="177045"/>
                  <a:pt x="12485069" y="165866"/>
                  <a:pt x="12485069" y="152076"/>
                </a:cubicBezTo>
                <a:lnTo>
                  <a:pt x="12485069" y="52202"/>
                </a:lnTo>
                <a:cubicBezTo>
                  <a:pt x="12485069" y="38412"/>
                  <a:pt x="12473889" y="27233"/>
                  <a:pt x="12460099" y="27233"/>
                </a:cubicBezTo>
                <a:close/>
                <a:moveTo>
                  <a:pt x="12127715" y="27233"/>
                </a:moveTo>
                <a:cubicBezTo>
                  <a:pt x="12113925" y="27233"/>
                  <a:pt x="12102745" y="38412"/>
                  <a:pt x="12102745" y="52202"/>
                </a:cubicBezTo>
                <a:lnTo>
                  <a:pt x="12102745" y="152076"/>
                </a:lnTo>
                <a:cubicBezTo>
                  <a:pt x="12102745" y="165866"/>
                  <a:pt x="12113925" y="177045"/>
                  <a:pt x="12127715" y="177045"/>
                </a:cubicBezTo>
                <a:lnTo>
                  <a:pt x="12246466" y="177045"/>
                </a:lnTo>
                <a:cubicBezTo>
                  <a:pt x="12260257" y="177045"/>
                  <a:pt x="12271436" y="165866"/>
                  <a:pt x="12271436" y="152076"/>
                </a:cubicBezTo>
                <a:lnTo>
                  <a:pt x="12271436" y="52202"/>
                </a:lnTo>
                <a:cubicBezTo>
                  <a:pt x="12271436" y="38412"/>
                  <a:pt x="12260257" y="27233"/>
                  <a:pt x="12246466" y="27233"/>
                </a:cubicBezTo>
                <a:close/>
                <a:moveTo>
                  <a:pt x="11914082" y="27233"/>
                </a:moveTo>
                <a:cubicBezTo>
                  <a:pt x="11900292" y="27233"/>
                  <a:pt x="11889113" y="38412"/>
                  <a:pt x="11889113" y="52202"/>
                </a:cubicBezTo>
                <a:lnTo>
                  <a:pt x="11889113" y="152076"/>
                </a:lnTo>
                <a:cubicBezTo>
                  <a:pt x="11889113" y="165866"/>
                  <a:pt x="11900292" y="177045"/>
                  <a:pt x="11914082" y="177045"/>
                </a:cubicBezTo>
                <a:lnTo>
                  <a:pt x="12032833" y="177045"/>
                </a:lnTo>
                <a:cubicBezTo>
                  <a:pt x="12046624" y="177045"/>
                  <a:pt x="12057803" y="165866"/>
                  <a:pt x="12057803" y="152076"/>
                </a:cubicBezTo>
                <a:lnTo>
                  <a:pt x="12057803" y="52202"/>
                </a:lnTo>
                <a:cubicBezTo>
                  <a:pt x="12057803" y="38412"/>
                  <a:pt x="12046624" y="27233"/>
                  <a:pt x="12032833" y="27233"/>
                </a:cubicBezTo>
                <a:close/>
                <a:moveTo>
                  <a:pt x="11700449" y="27233"/>
                </a:moveTo>
                <a:cubicBezTo>
                  <a:pt x="11686659" y="27233"/>
                  <a:pt x="11675480" y="38412"/>
                  <a:pt x="11675480" y="52202"/>
                </a:cubicBezTo>
                <a:lnTo>
                  <a:pt x="11675480" y="152076"/>
                </a:lnTo>
                <a:cubicBezTo>
                  <a:pt x="11675480" y="165866"/>
                  <a:pt x="11686659" y="177045"/>
                  <a:pt x="11700449" y="177045"/>
                </a:cubicBezTo>
                <a:lnTo>
                  <a:pt x="11819201" y="177045"/>
                </a:lnTo>
                <a:cubicBezTo>
                  <a:pt x="11832991" y="177045"/>
                  <a:pt x="11844170" y="165866"/>
                  <a:pt x="11844170" y="152076"/>
                </a:cubicBezTo>
                <a:lnTo>
                  <a:pt x="11844170" y="52202"/>
                </a:lnTo>
                <a:cubicBezTo>
                  <a:pt x="11844170" y="38412"/>
                  <a:pt x="11832991" y="27233"/>
                  <a:pt x="11819201" y="27233"/>
                </a:cubicBezTo>
                <a:close/>
                <a:moveTo>
                  <a:pt x="11486816" y="27233"/>
                </a:moveTo>
                <a:cubicBezTo>
                  <a:pt x="11473026" y="27233"/>
                  <a:pt x="11461847" y="38412"/>
                  <a:pt x="11461847" y="52202"/>
                </a:cubicBezTo>
                <a:lnTo>
                  <a:pt x="11461847" y="152076"/>
                </a:lnTo>
                <a:cubicBezTo>
                  <a:pt x="11461847" y="165866"/>
                  <a:pt x="11473026" y="177045"/>
                  <a:pt x="11486816" y="177045"/>
                </a:cubicBezTo>
                <a:lnTo>
                  <a:pt x="11605568" y="177045"/>
                </a:lnTo>
                <a:cubicBezTo>
                  <a:pt x="11619358" y="177045"/>
                  <a:pt x="11630537" y="165866"/>
                  <a:pt x="11630537" y="152076"/>
                </a:cubicBezTo>
                <a:lnTo>
                  <a:pt x="11630537" y="52202"/>
                </a:lnTo>
                <a:cubicBezTo>
                  <a:pt x="11630537" y="38412"/>
                  <a:pt x="11619358" y="27233"/>
                  <a:pt x="11605568" y="27233"/>
                </a:cubicBezTo>
                <a:close/>
                <a:moveTo>
                  <a:pt x="11273183" y="27233"/>
                </a:moveTo>
                <a:cubicBezTo>
                  <a:pt x="11259393" y="27233"/>
                  <a:pt x="11248214" y="38412"/>
                  <a:pt x="11248214" y="52202"/>
                </a:cubicBezTo>
                <a:lnTo>
                  <a:pt x="11248214" y="152076"/>
                </a:lnTo>
                <a:cubicBezTo>
                  <a:pt x="11248214" y="165866"/>
                  <a:pt x="11259393" y="177045"/>
                  <a:pt x="11273183" y="177045"/>
                </a:cubicBezTo>
                <a:lnTo>
                  <a:pt x="11391935" y="177045"/>
                </a:lnTo>
                <a:cubicBezTo>
                  <a:pt x="11405725" y="177045"/>
                  <a:pt x="11416905" y="165866"/>
                  <a:pt x="11416905" y="152076"/>
                </a:cubicBezTo>
                <a:lnTo>
                  <a:pt x="11416905" y="52202"/>
                </a:lnTo>
                <a:cubicBezTo>
                  <a:pt x="11416905" y="38412"/>
                  <a:pt x="11405725" y="27233"/>
                  <a:pt x="11391935" y="27233"/>
                </a:cubicBezTo>
                <a:close/>
                <a:moveTo>
                  <a:pt x="11059551" y="27233"/>
                </a:moveTo>
                <a:cubicBezTo>
                  <a:pt x="11045761" y="27233"/>
                  <a:pt x="11034581" y="38412"/>
                  <a:pt x="11034581" y="52202"/>
                </a:cubicBezTo>
                <a:lnTo>
                  <a:pt x="11034581" y="152076"/>
                </a:lnTo>
                <a:cubicBezTo>
                  <a:pt x="11034581" y="165866"/>
                  <a:pt x="11045761" y="177045"/>
                  <a:pt x="11059551" y="177045"/>
                </a:cubicBezTo>
                <a:lnTo>
                  <a:pt x="11178302" y="177045"/>
                </a:lnTo>
                <a:cubicBezTo>
                  <a:pt x="11192093" y="177045"/>
                  <a:pt x="11203272" y="165866"/>
                  <a:pt x="11203272" y="152076"/>
                </a:cubicBezTo>
                <a:lnTo>
                  <a:pt x="11203272" y="52202"/>
                </a:lnTo>
                <a:cubicBezTo>
                  <a:pt x="11203272" y="38412"/>
                  <a:pt x="11192093" y="27233"/>
                  <a:pt x="11178302" y="27233"/>
                </a:cubicBezTo>
                <a:close/>
                <a:moveTo>
                  <a:pt x="10845918" y="27233"/>
                </a:moveTo>
                <a:cubicBezTo>
                  <a:pt x="10832128" y="27233"/>
                  <a:pt x="10820949" y="38412"/>
                  <a:pt x="10820949" y="52202"/>
                </a:cubicBezTo>
                <a:lnTo>
                  <a:pt x="10820949" y="152076"/>
                </a:lnTo>
                <a:cubicBezTo>
                  <a:pt x="10820949" y="165866"/>
                  <a:pt x="10832128" y="177045"/>
                  <a:pt x="10845918" y="177045"/>
                </a:cubicBezTo>
                <a:lnTo>
                  <a:pt x="10964669" y="177045"/>
                </a:lnTo>
                <a:cubicBezTo>
                  <a:pt x="10978460" y="177045"/>
                  <a:pt x="10989639" y="165866"/>
                  <a:pt x="10989639" y="152076"/>
                </a:cubicBezTo>
                <a:lnTo>
                  <a:pt x="10989639" y="52202"/>
                </a:lnTo>
                <a:cubicBezTo>
                  <a:pt x="10989639" y="38412"/>
                  <a:pt x="10978460" y="27233"/>
                  <a:pt x="10964669" y="27233"/>
                </a:cubicBezTo>
                <a:close/>
                <a:moveTo>
                  <a:pt x="10632285" y="27233"/>
                </a:moveTo>
                <a:cubicBezTo>
                  <a:pt x="10618495" y="27233"/>
                  <a:pt x="10607316" y="38412"/>
                  <a:pt x="10607316" y="52202"/>
                </a:cubicBezTo>
                <a:lnTo>
                  <a:pt x="10607316" y="152076"/>
                </a:lnTo>
                <a:cubicBezTo>
                  <a:pt x="10607316" y="165866"/>
                  <a:pt x="10618495" y="177045"/>
                  <a:pt x="10632285" y="177045"/>
                </a:cubicBezTo>
                <a:lnTo>
                  <a:pt x="10751037" y="177045"/>
                </a:lnTo>
                <a:cubicBezTo>
                  <a:pt x="10764827" y="177045"/>
                  <a:pt x="10776006" y="165866"/>
                  <a:pt x="10776006" y="152076"/>
                </a:cubicBezTo>
                <a:lnTo>
                  <a:pt x="10776006" y="52202"/>
                </a:lnTo>
                <a:cubicBezTo>
                  <a:pt x="10776006" y="38412"/>
                  <a:pt x="10764827" y="27233"/>
                  <a:pt x="10751037" y="27233"/>
                </a:cubicBezTo>
                <a:close/>
                <a:moveTo>
                  <a:pt x="10418652" y="27233"/>
                </a:moveTo>
                <a:cubicBezTo>
                  <a:pt x="10404862" y="27233"/>
                  <a:pt x="10393683" y="38412"/>
                  <a:pt x="10393683" y="52202"/>
                </a:cubicBezTo>
                <a:lnTo>
                  <a:pt x="10393683" y="152076"/>
                </a:lnTo>
                <a:cubicBezTo>
                  <a:pt x="10393683" y="165866"/>
                  <a:pt x="10404862" y="177045"/>
                  <a:pt x="10418652" y="177045"/>
                </a:cubicBezTo>
                <a:lnTo>
                  <a:pt x="10537404" y="177045"/>
                </a:lnTo>
                <a:cubicBezTo>
                  <a:pt x="10551194" y="177045"/>
                  <a:pt x="10562373" y="165866"/>
                  <a:pt x="10562373" y="152076"/>
                </a:cubicBezTo>
                <a:lnTo>
                  <a:pt x="10562373" y="52202"/>
                </a:lnTo>
                <a:cubicBezTo>
                  <a:pt x="10562373" y="38412"/>
                  <a:pt x="10551194" y="27233"/>
                  <a:pt x="10537404" y="27233"/>
                </a:cubicBezTo>
                <a:close/>
                <a:moveTo>
                  <a:pt x="10205019" y="27233"/>
                </a:moveTo>
                <a:cubicBezTo>
                  <a:pt x="10191230" y="27233"/>
                  <a:pt x="10180051" y="38412"/>
                  <a:pt x="10180051" y="52202"/>
                </a:cubicBezTo>
                <a:lnTo>
                  <a:pt x="10180051" y="152076"/>
                </a:lnTo>
                <a:cubicBezTo>
                  <a:pt x="10180051" y="165866"/>
                  <a:pt x="10191230" y="177045"/>
                  <a:pt x="10205019" y="177045"/>
                </a:cubicBezTo>
                <a:lnTo>
                  <a:pt x="10323771" y="177045"/>
                </a:lnTo>
                <a:cubicBezTo>
                  <a:pt x="10337561" y="177045"/>
                  <a:pt x="10348741" y="165866"/>
                  <a:pt x="10348741" y="152076"/>
                </a:cubicBezTo>
                <a:lnTo>
                  <a:pt x="10348741" y="52202"/>
                </a:lnTo>
                <a:cubicBezTo>
                  <a:pt x="10348741" y="38412"/>
                  <a:pt x="10337561" y="27233"/>
                  <a:pt x="10323771" y="27233"/>
                </a:cubicBezTo>
                <a:close/>
                <a:moveTo>
                  <a:pt x="9991387" y="27233"/>
                </a:moveTo>
                <a:cubicBezTo>
                  <a:pt x="9977597" y="27233"/>
                  <a:pt x="9966417" y="38412"/>
                  <a:pt x="9966417" y="52202"/>
                </a:cubicBezTo>
                <a:lnTo>
                  <a:pt x="9966417" y="152076"/>
                </a:lnTo>
                <a:cubicBezTo>
                  <a:pt x="9966417" y="165866"/>
                  <a:pt x="9977597" y="177045"/>
                  <a:pt x="9991387" y="177045"/>
                </a:cubicBezTo>
                <a:lnTo>
                  <a:pt x="10110138" y="177045"/>
                </a:lnTo>
                <a:cubicBezTo>
                  <a:pt x="10123929" y="177045"/>
                  <a:pt x="10135108" y="165866"/>
                  <a:pt x="10135108" y="152076"/>
                </a:cubicBezTo>
                <a:lnTo>
                  <a:pt x="10135108" y="52202"/>
                </a:lnTo>
                <a:cubicBezTo>
                  <a:pt x="10135108" y="38412"/>
                  <a:pt x="10123929" y="27233"/>
                  <a:pt x="10110138" y="27233"/>
                </a:cubicBezTo>
                <a:close/>
                <a:moveTo>
                  <a:pt x="9777754" y="27233"/>
                </a:moveTo>
                <a:cubicBezTo>
                  <a:pt x="9763964" y="27233"/>
                  <a:pt x="9752784" y="38412"/>
                  <a:pt x="9752784" y="52202"/>
                </a:cubicBezTo>
                <a:lnTo>
                  <a:pt x="9752784" y="152076"/>
                </a:lnTo>
                <a:cubicBezTo>
                  <a:pt x="9752784" y="165866"/>
                  <a:pt x="9763964" y="177045"/>
                  <a:pt x="9777754" y="177045"/>
                </a:cubicBezTo>
                <a:lnTo>
                  <a:pt x="9896505" y="177045"/>
                </a:lnTo>
                <a:cubicBezTo>
                  <a:pt x="9910295" y="177045"/>
                  <a:pt x="9921475" y="165866"/>
                  <a:pt x="9921475" y="152076"/>
                </a:cubicBezTo>
                <a:lnTo>
                  <a:pt x="9921475" y="52202"/>
                </a:lnTo>
                <a:cubicBezTo>
                  <a:pt x="9921475" y="38412"/>
                  <a:pt x="9910295" y="27233"/>
                  <a:pt x="9896505" y="27233"/>
                </a:cubicBezTo>
                <a:close/>
                <a:moveTo>
                  <a:pt x="9564121" y="27233"/>
                </a:moveTo>
                <a:cubicBezTo>
                  <a:pt x="9550330" y="27233"/>
                  <a:pt x="9539151" y="38412"/>
                  <a:pt x="9539151" y="52202"/>
                </a:cubicBezTo>
                <a:lnTo>
                  <a:pt x="9539151" y="152076"/>
                </a:lnTo>
                <a:cubicBezTo>
                  <a:pt x="9539151" y="165866"/>
                  <a:pt x="9550330" y="177045"/>
                  <a:pt x="9564121" y="177045"/>
                </a:cubicBezTo>
                <a:lnTo>
                  <a:pt x="9682872" y="177045"/>
                </a:lnTo>
                <a:cubicBezTo>
                  <a:pt x="9696662" y="177045"/>
                  <a:pt x="9707841" y="165866"/>
                  <a:pt x="9707841" y="152076"/>
                </a:cubicBezTo>
                <a:lnTo>
                  <a:pt x="9707841" y="52202"/>
                </a:lnTo>
                <a:cubicBezTo>
                  <a:pt x="9707841" y="38412"/>
                  <a:pt x="9696662" y="27233"/>
                  <a:pt x="9682872" y="27233"/>
                </a:cubicBezTo>
                <a:close/>
                <a:moveTo>
                  <a:pt x="9350487" y="27233"/>
                </a:moveTo>
                <a:cubicBezTo>
                  <a:pt x="9336697" y="27233"/>
                  <a:pt x="9325518" y="38412"/>
                  <a:pt x="9325518" y="52202"/>
                </a:cubicBezTo>
                <a:lnTo>
                  <a:pt x="9325518" y="152076"/>
                </a:lnTo>
                <a:cubicBezTo>
                  <a:pt x="9325518" y="165866"/>
                  <a:pt x="9336697" y="177045"/>
                  <a:pt x="9350487" y="177045"/>
                </a:cubicBezTo>
                <a:lnTo>
                  <a:pt x="9469239" y="177045"/>
                </a:lnTo>
                <a:cubicBezTo>
                  <a:pt x="9483029" y="177045"/>
                  <a:pt x="9494208" y="165866"/>
                  <a:pt x="9494208" y="152076"/>
                </a:cubicBezTo>
                <a:lnTo>
                  <a:pt x="9494208" y="52202"/>
                </a:lnTo>
                <a:cubicBezTo>
                  <a:pt x="9494208" y="38412"/>
                  <a:pt x="9483029" y="27233"/>
                  <a:pt x="9469239" y="27233"/>
                </a:cubicBezTo>
                <a:close/>
                <a:moveTo>
                  <a:pt x="9136854" y="27233"/>
                </a:moveTo>
                <a:cubicBezTo>
                  <a:pt x="9123064" y="27233"/>
                  <a:pt x="9111885" y="38412"/>
                  <a:pt x="9111885" y="52202"/>
                </a:cubicBezTo>
                <a:lnTo>
                  <a:pt x="9111885" y="152076"/>
                </a:lnTo>
                <a:cubicBezTo>
                  <a:pt x="9111885" y="165866"/>
                  <a:pt x="9123064" y="177045"/>
                  <a:pt x="9136854" y="177045"/>
                </a:cubicBezTo>
                <a:lnTo>
                  <a:pt x="9255605" y="177045"/>
                </a:lnTo>
                <a:cubicBezTo>
                  <a:pt x="9269396" y="177045"/>
                  <a:pt x="9280575" y="165866"/>
                  <a:pt x="9280575" y="152076"/>
                </a:cubicBezTo>
                <a:lnTo>
                  <a:pt x="9280575" y="52202"/>
                </a:lnTo>
                <a:cubicBezTo>
                  <a:pt x="9280575" y="38412"/>
                  <a:pt x="9269396" y="27233"/>
                  <a:pt x="9255605" y="27233"/>
                </a:cubicBezTo>
                <a:close/>
                <a:moveTo>
                  <a:pt x="8923221" y="27233"/>
                </a:moveTo>
                <a:cubicBezTo>
                  <a:pt x="8909431" y="27233"/>
                  <a:pt x="8898251" y="38412"/>
                  <a:pt x="8898251" y="52202"/>
                </a:cubicBezTo>
                <a:lnTo>
                  <a:pt x="8898251" y="152076"/>
                </a:lnTo>
                <a:cubicBezTo>
                  <a:pt x="8898251" y="165866"/>
                  <a:pt x="8909431" y="177045"/>
                  <a:pt x="8923221" y="177045"/>
                </a:cubicBezTo>
                <a:lnTo>
                  <a:pt x="9041972" y="177045"/>
                </a:lnTo>
                <a:cubicBezTo>
                  <a:pt x="9055763" y="177045"/>
                  <a:pt x="9066942" y="165866"/>
                  <a:pt x="9066942" y="152076"/>
                </a:cubicBezTo>
                <a:lnTo>
                  <a:pt x="9066942" y="52202"/>
                </a:lnTo>
                <a:cubicBezTo>
                  <a:pt x="9066942" y="38412"/>
                  <a:pt x="9055763" y="27233"/>
                  <a:pt x="9041972" y="27233"/>
                </a:cubicBezTo>
                <a:close/>
                <a:moveTo>
                  <a:pt x="8709587" y="27233"/>
                </a:moveTo>
                <a:cubicBezTo>
                  <a:pt x="8695797" y="27233"/>
                  <a:pt x="8684617" y="38412"/>
                  <a:pt x="8684617" y="52202"/>
                </a:cubicBezTo>
                <a:lnTo>
                  <a:pt x="8684617" y="152076"/>
                </a:lnTo>
                <a:cubicBezTo>
                  <a:pt x="8684617" y="165866"/>
                  <a:pt x="8695797" y="177045"/>
                  <a:pt x="8709587" y="177045"/>
                </a:cubicBezTo>
                <a:lnTo>
                  <a:pt x="8828338" y="177045"/>
                </a:lnTo>
                <a:cubicBezTo>
                  <a:pt x="8842128" y="177045"/>
                  <a:pt x="8853308" y="165866"/>
                  <a:pt x="8853308" y="152076"/>
                </a:cubicBezTo>
                <a:lnTo>
                  <a:pt x="8853308" y="52202"/>
                </a:lnTo>
                <a:cubicBezTo>
                  <a:pt x="8853308" y="38412"/>
                  <a:pt x="8842128" y="27233"/>
                  <a:pt x="8828338" y="27233"/>
                </a:cubicBezTo>
                <a:close/>
                <a:moveTo>
                  <a:pt x="8493608" y="27233"/>
                </a:moveTo>
                <a:cubicBezTo>
                  <a:pt x="8479817" y="27233"/>
                  <a:pt x="8468638" y="38412"/>
                  <a:pt x="8468638" y="52202"/>
                </a:cubicBezTo>
                <a:lnTo>
                  <a:pt x="8468638" y="152076"/>
                </a:lnTo>
                <a:cubicBezTo>
                  <a:pt x="8468638" y="165866"/>
                  <a:pt x="8479817" y="177045"/>
                  <a:pt x="8493608" y="177045"/>
                </a:cubicBezTo>
                <a:lnTo>
                  <a:pt x="8550950" y="177045"/>
                </a:lnTo>
                <a:lnTo>
                  <a:pt x="8614706" y="177045"/>
                </a:lnTo>
                <a:cubicBezTo>
                  <a:pt x="8628496" y="177045"/>
                  <a:pt x="8639675" y="165866"/>
                  <a:pt x="8639675" y="152076"/>
                </a:cubicBezTo>
                <a:lnTo>
                  <a:pt x="8639675" y="52202"/>
                </a:lnTo>
                <a:cubicBezTo>
                  <a:pt x="8639675" y="38412"/>
                  <a:pt x="8628496" y="27233"/>
                  <a:pt x="8614706" y="27233"/>
                </a:cubicBezTo>
                <a:lnTo>
                  <a:pt x="8550950" y="27233"/>
                </a:lnTo>
                <a:close/>
                <a:moveTo>
                  <a:pt x="8279973" y="27233"/>
                </a:moveTo>
                <a:cubicBezTo>
                  <a:pt x="8266183" y="27233"/>
                  <a:pt x="8255003" y="38412"/>
                  <a:pt x="8255003" y="52202"/>
                </a:cubicBezTo>
                <a:lnTo>
                  <a:pt x="8255003" y="152076"/>
                </a:lnTo>
                <a:cubicBezTo>
                  <a:pt x="8255003" y="165866"/>
                  <a:pt x="8266183" y="177045"/>
                  <a:pt x="8279973" y="177045"/>
                </a:cubicBezTo>
                <a:lnTo>
                  <a:pt x="8398725" y="177045"/>
                </a:lnTo>
                <a:cubicBezTo>
                  <a:pt x="8412515" y="177045"/>
                  <a:pt x="8423694" y="165866"/>
                  <a:pt x="8423694" y="152076"/>
                </a:cubicBezTo>
                <a:lnTo>
                  <a:pt x="8423694" y="52202"/>
                </a:lnTo>
                <a:cubicBezTo>
                  <a:pt x="8423694" y="38412"/>
                  <a:pt x="8412515" y="27233"/>
                  <a:pt x="8398725" y="27233"/>
                </a:cubicBezTo>
                <a:close/>
                <a:moveTo>
                  <a:pt x="8066341" y="27233"/>
                </a:moveTo>
                <a:cubicBezTo>
                  <a:pt x="8052550" y="27233"/>
                  <a:pt x="8041371" y="38412"/>
                  <a:pt x="8041371" y="52202"/>
                </a:cubicBezTo>
                <a:lnTo>
                  <a:pt x="8041371" y="152076"/>
                </a:lnTo>
                <a:cubicBezTo>
                  <a:pt x="8041371" y="165866"/>
                  <a:pt x="8052550" y="177045"/>
                  <a:pt x="8066341" y="177045"/>
                </a:cubicBezTo>
                <a:lnTo>
                  <a:pt x="8185092" y="177045"/>
                </a:lnTo>
                <a:cubicBezTo>
                  <a:pt x="8198882" y="177045"/>
                  <a:pt x="8210061" y="165866"/>
                  <a:pt x="8210061" y="152076"/>
                </a:cubicBezTo>
                <a:lnTo>
                  <a:pt x="8210061" y="52202"/>
                </a:lnTo>
                <a:cubicBezTo>
                  <a:pt x="8210061" y="38412"/>
                  <a:pt x="8198882" y="27233"/>
                  <a:pt x="8185092" y="27233"/>
                </a:cubicBezTo>
                <a:close/>
                <a:moveTo>
                  <a:pt x="7852707" y="27233"/>
                </a:moveTo>
                <a:cubicBezTo>
                  <a:pt x="7838917" y="27233"/>
                  <a:pt x="7827738" y="38412"/>
                  <a:pt x="7827738" y="52202"/>
                </a:cubicBezTo>
                <a:lnTo>
                  <a:pt x="7827738" y="152076"/>
                </a:lnTo>
                <a:cubicBezTo>
                  <a:pt x="7827738" y="165866"/>
                  <a:pt x="7838917" y="177045"/>
                  <a:pt x="7852707" y="177045"/>
                </a:cubicBezTo>
                <a:lnTo>
                  <a:pt x="7971459" y="177045"/>
                </a:lnTo>
                <a:cubicBezTo>
                  <a:pt x="7985249" y="177045"/>
                  <a:pt x="7996429" y="165866"/>
                  <a:pt x="7996429" y="152076"/>
                </a:cubicBezTo>
                <a:lnTo>
                  <a:pt x="7996429" y="52202"/>
                </a:lnTo>
                <a:cubicBezTo>
                  <a:pt x="7996429" y="38412"/>
                  <a:pt x="7985249" y="27233"/>
                  <a:pt x="7971459" y="27233"/>
                </a:cubicBezTo>
                <a:close/>
                <a:moveTo>
                  <a:pt x="7639075" y="27233"/>
                </a:moveTo>
                <a:cubicBezTo>
                  <a:pt x="7625285" y="27233"/>
                  <a:pt x="7614106" y="38412"/>
                  <a:pt x="7614106" y="52202"/>
                </a:cubicBezTo>
                <a:lnTo>
                  <a:pt x="7614106" y="152076"/>
                </a:lnTo>
                <a:cubicBezTo>
                  <a:pt x="7614106" y="165866"/>
                  <a:pt x="7625285" y="177045"/>
                  <a:pt x="7639075" y="177045"/>
                </a:cubicBezTo>
                <a:lnTo>
                  <a:pt x="7757827" y="177045"/>
                </a:lnTo>
                <a:cubicBezTo>
                  <a:pt x="7771617" y="177045"/>
                  <a:pt x="7782795" y="165866"/>
                  <a:pt x="7782795" y="152076"/>
                </a:cubicBezTo>
                <a:lnTo>
                  <a:pt x="7782795" y="52202"/>
                </a:lnTo>
                <a:cubicBezTo>
                  <a:pt x="7782795" y="38412"/>
                  <a:pt x="7771617" y="27233"/>
                  <a:pt x="7757827" y="27233"/>
                </a:cubicBezTo>
                <a:close/>
                <a:moveTo>
                  <a:pt x="7425442" y="27233"/>
                </a:moveTo>
                <a:cubicBezTo>
                  <a:pt x="7411651" y="27233"/>
                  <a:pt x="7400472" y="38412"/>
                  <a:pt x="7400472" y="52202"/>
                </a:cubicBezTo>
                <a:lnTo>
                  <a:pt x="7400472" y="152076"/>
                </a:lnTo>
                <a:cubicBezTo>
                  <a:pt x="7400472" y="165866"/>
                  <a:pt x="7411651" y="177045"/>
                  <a:pt x="7425442" y="177045"/>
                </a:cubicBezTo>
                <a:lnTo>
                  <a:pt x="7544193" y="177045"/>
                </a:lnTo>
                <a:cubicBezTo>
                  <a:pt x="7557984" y="177045"/>
                  <a:pt x="7569163" y="165866"/>
                  <a:pt x="7569163" y="152076"/>
                </a:cubicBezTo>
                <a:lnTo>
                  <a:pt x="7569163" y="52202"/>
                </a:lnTo>
                <a:cubicBezTo>
                  <a:pt x="7569163" y="38412"/>
                  <a:pt x="7557984" y="27233"/>
                  <a:pt x="7544193" y="27233"/>
                </a:cubicBezTo>
                <a:close/>
                <a:moveTo>
                  <a:pt x="7211809" y="27233"/>
                </a:moveTo>
                <a:cubicBezTo>
                  <a:pt x="7198019" y="27233"/>
                  <a:pt x="7186840" y="38412"/>
                  <a:pt x="7186840" y="52202"/>
                </a:cubicBezTo>
                <a:lnTo>
                  <a:pt x="7186840" y="152076"/>
                </a:lnTo>
                <a:cubicBezTo>
                  <a:pt x="7186840" y="165866"/>
                  <a:pt x="7198019" y="177045"/>
                  <a:pt x="7211809" y="177045"/>
                </a:cubicBezTo>
                <a:lnTo>
                  <a:pt x="7330561" y="177045"/>
                </a:lnTo>
                <a:cubicBezTo>
                  <a:pt x="7344351" y="177045"/>
                  <a:pt x="7355530" y="165866"/>
                  <a:pt x="7355530" y="152076"/>
                </a:cubicBezTo>
                <a:lnTo>
                  <a:pt x="7355530" y="52202"/>
                </a:lnTo>
                <a:cubicBezTo>
                  <a:pt x="7355530" y="38412"/>
                  <a:pt x="7344351" y="27233"/>
                  <a:pt x="7330561" y="27233"/>
                </a:cubicBezTo>
                <a:close/>
                <a:moveTo>
                  <a:pt x="6998176" y="27233"/>
                </a:moveTo>
                <a:cubicBezTo>
                  <a:pt x="6984386" y="27233"/>
                  <a:pt x="6973207" y="38412"/>
                  <a:pt x="6973207" y="52202"/>
                </a:cubicBezTo>
                <a:lnTo>
                  <a:pt x="6973207" y="152076"/>
                </a:lnTo>
                <a:cubicBezTo>
                  <a:pt x="6973207" y="165866"/>
                  <a:pt x="6984386" y="177045"/>
                  <a:pt x="6998176" y="177045"/>
                </a:cubicBezTo>
                <a:lnTo>
                  <a:pt x="7116928" y="177045"/>
                </a:lnTo>
                <a:cubicBezTo>
                  <a:pt x="7130718" y="177045"/>
                  <a:pt x="7141898" y="165866"/>
                  <a:pt x="7141898" y="152076"/>
                </a:cubicBezTo>
                <a:lnTo>
                  <a:pt x="7141898" y="52202"/>
                </a:lnTo>
                <a:cubicBezTo>
                  <a:pt x="7141898" y="38412"/>
                  <a:pt x="7130718" y="27233"/>
                  <a:pt x="7116928" y="27233"/>
                </a:cubicBezTo>
                <a:close/>
                <a:moveTo>
                  <a:pt x="6784544" y="27233"/>
                </a:moveTo>
                <a:cubicBezTo>
                  <a:pt x="6770754" y="27233"/>
                  <a:pt x="6759574" y="38412"/>
                  <a:pt x="6759574" y="52202"/>
                </a:cubicBezTo>
                <a:lnTo>
                  <a:pt x="6759574" y="152076"/>
                </a:lnTo>
                <a:cubicBezTo>
                  <a:pt x="6759574" y="165866"/>
                  <a:pt x="6770754" y="177045"/>
                  <a:pt x="6784544" y="177045"/>
                </a:cubicBezTo>
                <a:lnTo>
                  <a:pt x="6903295" y="177045"/>
                </a:lnTo>
                <a:cubicBezTo>
                  <a:pt x="6917085" y="177045"/>
                  <a:pt x="6928264" y="165866"/>
                  <a:pt x="6928264" y="152076"/>
                </a:cubicBezTo>
                <a:lnTo>
                  <a:pt x="6928264" y="52202"/>
                </a:lnTo>
                <a:cubicBezTo>
                  <a:pt x="6928264" y="38412"/>
                  <a:pt x="6917085" y="27233"/>
                  <a:pt x="6903295" y="27233"/>
                </a:cubicBezTo>
                <a:close/>
                <a:moveTo>
                  <a:pt x="6570911" y="27233"/>
                </a:moveTo>
                <a:cubicBezTo>
                  <a:pt x="6557120" y="27233"/>
                  <a:pt x="6545941" y="38412"/>
                  <a:pt x="6545941" y="52202"/>
                </a:cubicBezTo>
                <a:lnTo>
                  <a:pt x="6545941" y="152076"/>
                </a:lnTo>
                <a:cubicBezTo>
                  <a:pt x="6545941" y="165866"/>
                  <a:pt x="6557120" y="177045"/>
                  <a:pt x="6570911" y="177045"/>
                </a:cubicBezTo>
                <a:lnTo>
                  <a:pt x="6689662" y="177045"/>
                </a:lnTo>
                <a:cubicBezTo>
                  <a:pt x="6703453" y="177045"/>
                  <a:pt x="6714632" y="165866"/>
                  <a:pt x="6714632" y="152076"/>
                </a:cubicBezTo>
                <a:lnTo>
                  <a:pt x="6714632" y="52202"/>
                </a:lnTo>
                <a:cubicBezTo>
                  <a:pt x="6714632" y="38412"/>
                  <a:pt x="6703453" y="27233"/>
                  <a:pt x="6689662" y="27233"/>
                </a:cubicBezTo>
                <a:close/>
                <a:moveTo>
                  <a:pt x="6357278" y="27233"/>
                </a:moveTo>
                <a:cubicBezTo>
                  <a:pt x="6343488" y="27233"/>
                  <a:pt x="6332309" y="38412"/>
                  <a:pt x="6332309" y="52202"/>
                </a:cubicBezTo>
                <a:lnTo>
                  <a:pt x="6332309" y="152076"/>
                </a:lnTo>
                <a:cubicBezTo>
                  <a:pt x="6332309" y="165866"/>
                  <a:pt x="6343488" y="177045"/>
                  <a:pt x="6357278" y="177045"/>
                </a:cubicBezTo>
                <a:lnTo>
                  <a:pt x="6476029" y="177045"/>
                </a:lnTo>
                <a:cubicBezTo>
                  <a:pt x="6489819" y="177045"/>
                  <a:pt x="6500999" y="165866"/>
                  <a:pt x="6500999" y="152076"/>
                </a:cubicBezTo>
                <a:lnTo>
                  <a:pt x="6500999" y="52202"/>
                </a:lnTo>
                <a:cubicBezTo>
                  <a:pt x="6500999" y="38412"/>
                  <a:pt x="6489819" y="27233"/>
                  <a:pt x="6476029" y="27233"/>
                </a:cubicBezTo>
                <a:close/>
                <a:moveTo>
                  <a:pt x="6143645" y="27233"/>
                </a:moveTo>
                <a:cubicBezTo>
                  <a:pt x="6129855" y="27233"/>
                  <a:pt x="6118675" y="38412"/>
                  <a:pt x="6118675" y="52202"/>
                </a:cubicBezTo>
                <a:lnTo>
                  <a:pt x="6118675" y="152076"/>
                </a:lnTo>
                <a:cubicBezTo>
                  <a:pt x="6118675" y="165866"/>
                  <a:pt x="6129855" y="177045"/>
                  <a:pt x="6143645" y="177045"/>
                </a:cubicBezTo>
                <a:lnTo>
                  <a:pt x="6262397" y="177045"/>
                </a:lnTo>
                <a:cubicBezTo>
                  <a:pt x="6276187" y="177045"/>
                  <a:pt x="6287366" y="165866"/>
                  <a:pt x="6287366" y="152076"/>
                </a:cubicBezTo>
                <a:lnTo>
                  <a:pt x="6287366" y="52202"/>
                </a:lnTo>
                <a:cubicBezTo>
                  <a:pt x="6287366" y="38412"/>
                  <a:pt x="6276187" y="27233"/>
                  <a:pt x="6262397" y="27233"/>
                </a:cubicBezTo>
                <a:close/>
                <a:moveTo>
                  <a:pt x="5930012" y="27233"/>
                </a:moveTo>
                <a:cubicBezTo>
                  <a:pt x="5916222" y="27233"/>
                  <a:pt x="5905043" y="38412"/>
                  <a:pt x="5905043" y="52202"/>
                </a:cubicBezTo>
                <a:lnTo>
                  <a:pt x="5905043" y="152076"/>
                </a:lnTo>
                <a:cubicBezTo>
                  <a:pt x="5905043" y="165866"/>
                  <a:pt x="5916222" y="177045"/>
                  <a:pt x="5930012" y="177045"/>
                </a:cubicBezTo>
                <a:lnTo>
                  <a:pt x="6048763" y="177045"/>
                </a:lnTo>
                <a:cubicBezTo>
                  <a:pt x="6062554" y="177045"/>
                  <a:pt x="6073733" y="165866"/>
                  <a:pt x="6073733" y="152076"/>
                </a:cubicBezTo>
                <a:lnTo>
                  <a:pt x="6073733" y="52202"/>
                </a:lnTo>
                <a:cubicBezTo>
                  <a:pt x="6073733" y="38412"/>
                  <a:pt x="6062554" y="27233"/>
                  <a:pt x="6048763" y="27233"/>
                </a:cubicBezTo>
                <a:close/>
                <a:moveTo>
                  <a:pt x="5716380" y="27233"/>
                </a:moveTo>
                <a:cubicBezTo>
                  <a:pt x="5702590" y="27233"/>
                  <a:pt x="5691410" y="38412"/>
                  <a:pt x="5691410" y="52202"/>
                </a:cubicBezTo>
                <a:lnTo>
                  <a:pt x="5691410" y="152076"/>
                </a:lnTo>
                <a:cubicBezTo>
                  <a:pt x="5691410" y="165866"/>
                  <a:pt x="5702590" y="177045"/>
                  <a:pt x="5716380" y="177045"/>
                </a:cubicBezTo>
                <a:lnTo>
                  <a:pt x="5835131" y="177045"/>
                </a:lnTo>
                <a:cubicBezTo>
                  <a:pt x="5848921" y="177045"/>
                  <a:pt x="5860101" y="165866"/>
                  <a:pt x="5860101" y="152076"/>
                </a:cubicBezTo>
                <a:lnTo>
                  <a:pt x="5860101" y="52202"/>
                </a:lnTo>
                <a:cubicBezTo>
                  <a:pt x="5860101" y="38412"/>
                  <a:pt x="5848921" y="27233"/>
                  <a:pt x="5835131" y="27233"/>
                </a:cubicBezTo>
                <a:close/>
                <a:moveTo>
                  <a:pt x="5502746" y="27233"/>
                </a:moveTo>
                <a:cubicBezTo>
                  <a:pt x="5488956" y="27233"/>
                  <a:pt x="5477777" y="38412"/>
                  <a:pt x="5477777" y="52202"/>
                </a:cubicBezTo>
                <a:lnTo>
                  <a:pt x="5477777" y="152076"/>
                </a:lnTo>
                <a:cubicBezTo>
                  <a:pt x="5477777" y="165866"/>
                  <a:pt x="5488956" y="177045"/>
                  <a:pt x="5502746" y="177045"/>
                </a:cubicBezTo>
                <a:lnTo>
                  <a:pt x="5621498" y="177045"/>
                </a:lnTo>
                <a:cubicBezTo>
                  <a:pt x="5635288" y="177045"/>
                  <a:pt x="5646468" y="165866"/>
                  <a:pt x="5646468" y="152076"/>
                </a:cubicBezTo>
                <a:lnTo>
                  <a:pt x="5646468" y="52202"/>
                </a:lnTo>
                <a:cubicBezTo>
                  <a:pt x="5646468" y="38412"/>
                  <a:pt x="5635288" y="27233"/>
                  <a:pt x="5621498" y="27233"/>
                </a:cubicBezTo>
                <a:close/>
                <a:moveTo>
                  <a:pt x="5289114" y="27233"/>
                </a:moveTo>
                <a:cubicBezTo>
                  <a:pt x="5275323" y="27233"/>
                  <a:pt x="5264144" y="38412"/>
                  <a:pt x="5264144" y="52202"/>
                </a:cubicBezTo>
                <a:lnTo>
                  <a:pt x="5264144" y="152076"/>
                </a:lnTo>
                <a:cubicBezTo>
                  <a:pt x="5264144" y="165866"/>
                  <a:pt x="5275323" y="177045"/>
                  <a:pt x="5289114" y="177045"/>
                </a:cubicBezTo>
                <a:lnTo>
                  <a:pt x="5407865" y="177045"/>
                </a:lnTo>
                <a:cubicBezTo>
                  <a:pt x="5421655" y="177045"/>
                  <a:pt x="5432833" y="165866"/>
                  <a:pt x="5432833" y="152076"/>
                </a:cubicBezTo>
                <a:lnTo>
                  <a:pt x="5432833" y="52202"/>
                </a:lnTo>
                <a:cubicBezTo>
                  <a:pt x="5432833" y="38412"/>
                  <a:pt x="5421655" y="27233"/>
                  <a:pt x="5407865" y="27233"/>
                </a:cubicBezTo>
                <a:close/>
                <a:moveTo>
                  <a:pt x="5075480" y="27233"/>
                </a:moveTo>
                <a:cubicBezTo>
                  <a:pt x="5061689" y="27233"/>
                  <a:pt x="5050510" y="38412"/>
                  <a:pt x="5050510" y="52202"/>
                </a:cubicBezTo>
                <a:lnTo>
                  <a:pt x="5050510" y="152076"/>
                </a:lnTo>
                <a:cubicBezTo>
                  <a:pt x="5050510" y="165866"/>
                  <a:pt x="5061689" y="177045"/>
                  <a:pt x="5075480" y="177045"/>
                </a:cubicBezTo>
                <a:lnTo>
                  <a:pt x="5194231" y="177045"/>
                </a:lnTo>
                <a:cubicBezTo>
                  <a:pt x="5208022" y="177045"/>
                  <a:pt x="5219201" y="165866"/>
                  <a:pt x="5219201" y="152076"/>
                </a:cubicBezTo>
                <a:lnTo>
                  <a:pt x="5219201" y="52202"/>
                </a:lnTo>
                <a:cubicBezTo>
                  <a:pt x="5219201" y="38412"/>
                  <a:pt x="5208022" y="27233"/>
                  <a:pt x="5194231" y="27233"/>
                </a:cubicBezTo>
                <a:close/>
                <a:moveTo>
                  <a:pt x="4861847" y="27233"/>
                </a:moveTo>
                <a:cubicBezTo>
                  <a:pt x="4848057" y="27233"/>
                  <a:pt x="4836878" y="38412"/>
                  <a:pt x="4836878" y="52202"/>
                </a:cubicBezTo>
                <a:lnTo>
                  <a:pt x="4836878" y="152076"/>
                </a:lnTo>
                <a:cubicBezTo>
                  <a:pt x="4836878" y="165866"/>
                  <a:pt x="4848057" y="177045"/>
                  <a:pt x="4861847" y="177045"/>
                </a:cubicBezTo>
                <a:lnTo>
                  <a:pt x="4980598" y="177045"/>
                </a:lnTo>
                <a:cubicBezTo>
                  <a:pt x="4994388" y="177045"/>
                  <a:pt x="5005567" y="165866"/>
                  <a:pt x="5005567" y="152076"/>
                </a:cubicBezTo>
                <a:lnTo>
                  <a:pt x="5005567" y="52202"/>
                </a:lnTo>
                <a:cubicBezTo>
                  <a:pt x="5005567" y="38412"/>
                  <a:pt x="4994388" y="27233"/>
                  <a:pt x="4980598" y="27233"/>
                </a:cubicBezTo>
                <a:close/>
                <a:moveTo>
                  <a:pt x="4648214" y="27233"/>
                </a:moveTo>
                <a:cubicBezTo>
                  <a:pt x="4634423" y="27233"/>
                  <a:pt x="4623244" y="38412"/>
                  <a:pt x="4623244" y="52202"/>
                </a:cubicBezTo>
                <a:lnTo>
                  <a:pt x="4623244" y="152076"/>
                </a:lnTo>
                <a:cubicBezTo>
                  <a:pt x="4623244" y="165866"/>
                  <a:pt x="4634423" y="177045"/>
                  <a:pt x="4648214" y="177045"/>
                </a:cubicBezTo>
                <a:lnTo>
                  <a:pt x="4766965" y="177045"/>
                </a:lnTo>
                <a:cubicBezTo>
                  <a:pt x="4780756" y="177045"/>
                  <a:pt x="4791935" y="165866"/>
                  <a:pt x="4791935" y="152076"/>
                </a:cubicBezTo>
                <a:lnTo>
                  <a:pt x="4791935" y="52202"/>
                </a:lnTo>
                <a:cubicBezTo>
                  <a:pt x="4791935" y="38412"/>
                  <a:pt x="4780756" y="27233"/>
                  <a:pt x="4766965" y="27233"/>
                </a:cubicBezTo>
                <a:close/>
                <a:moveTo>
                  <a:pt x="4434580" y="27233"/>
                </a:moveTo>
                <a:cubicBezTo>
                  <a:pt x="4420790" y="27233"/>
                  <a:pt x="4409610" y="38412"/>
                  <a:pt x="4409610" y="52202"/>
                </a:cubicBezTo>
                <a:lnTo>
                  <a:pt x="4409610" y="152076"/>
                </a:lnTo>
                <a:cubicBezTo>
                  <a:pt x="4409610" y="165866"/>
                  <a:pt x="4420790" y="177045"/>
                  <a:pt x="4434580" y="177045"/>
                </a:cubicBezTo>
                <a:lnTo>
                  <a:pt x="4553331" y="177045"/>
                </a:lnTo>
                <a:cubicBezTo>
                  <a:pt x="4567121" y="177045"/>
                  <a:pt x="4578300" y="165866"/>
                  <a:pt x="4578300" y="152076"/>
                </a:cubicBezTo>
                <a:lnTo>
                  <a:pt x="4578300" y="52202"/>
                </a:lnTo>
                <a:cubicBezTo>
                  <a:pt x="4578300" y="38412"/>
                  <a:pt x="4567121" y="27233"/>
                  <a:pt x="4553331" y="27233"/>
                </a:cubicBezTo>
                <a:close/>
                <a:moveTo>
                  <a:pt x="4004031" y="27233"/>
                </a:moveTo>
                <a:cubicBezTo>
                  <a:pt x="3990240" y="27233"/>
                  <a:pt x="3979061" y="38412"/>
                  <a:pt x="3979061" y="52202"/>
                </a:cubicBezTo>
                <a:lnTo>
                  <a:pt x="3979061" y="152076"/>
                </a:lnTo>
                <a:cubicBezTo>
                  <a:pt x="3979061" y="165866"/>
                  <a:pt x="3990240" y="177045"/>
                  <a:pt x="4004031" y="177045"/>
                </a:cubicBezTo>
                <a:lnTo>
                  <a:pt x="4122782" y="177045"/>
                </a:lnTo>
                <a:cubicBezTo>
                  <a:pt x="4136572" y="177045"/>
                  <a:pt x="4147752" y="165866"/>
                  <a:pt x="4147752" y="152076"/>
                </a:cubicBezTo>
                <a:lnTo>
                  <a:pt x="4147752" y="52202"/>
                </a:lnTo>
                <a:cubicBezTo>
                  <a:pt x="4147752" y="38412"/>
                  <a:pt x="4136572" y="27233"/>
                  <a:pt x="4122782" y="27233"/>
                </a:cubicBezTo>
                <a:close/>
                <a:moveTo>
                  <a:pt x="3790398" y="27233"/>
                </a:moveTo>
                <a:cubicBezTo>
                  <a:pt x="3776608" y="27233"/>
                  <a:pt x="3765428" y="38412"/>
                  <a:pt x="3765428" y="52202"/>
                </a:cubicBezTo>
                <a:lnTo>
                  <a:pt x="3765428" y="152076"/>
                </a:lnTo>
                <a:cubicBezTo>
                  <a:pt x="3765428" y="165866"/>
                  <a:pt x="3776608" y="177045"/>
                  <a:pt x="3790398" y="177045"/>
                </a:cubicBezTo>
                <a:lnTo>
                  <a:pt x="3909149" y="177045"/>
                </a:lnTo>
                <a:cubicBezTo>
                  <a:pt x="3922939" y="177045"/>
                  <a:pt x="3934118" y="165866"/>
                  <a:pt x="3934118" y="152076"/>
                </a:cubicBezTo>
                <a:lnTo>
                  <a:pt x="3934118" y="52202"/>
                </a:lnTo>
                <a:cubicBezTo>
                  <a:pt x="3934118" y="38412"/>
                  <a:pt x="3922939" y="27233"/>
                  <a:pt x="3909149" y="27233"/>
                </a:cubicBezTo>
                <a:close/>
                <a:moveTo>
                  <a:pt x="3576765" y="27233"/>
                </a:moveTo>
                <a:cubicBezTo>
                  <a:pt x="3562974" y="27233"/>
                  <a:pt x="3551795" y="38412"/>
                  <a:pt x="3551795" y="52202"/>
                </a:cubicBezTo>
                <a:lnTo>
                  <a:pt x="3551795" y="152076"/>
                </a:lnTo>
                <a:cubicBezTo>
                  <a:pt x="3551795" y="165866"/>
                  <a:pt x="3562974" y="177045"/>
                  <a:pt x="3576765" y="177045"/>
                </a:cubicBezTo>
                <a:lnTo>
                  <a:pt x="3695516" y="177045"/>
                </a:lnTo>
                <a:cubicBezTo>
                  <a:pt x="3709306" y="177045"/>
                  <a:pt x="3720486" y="165866"/>
                  <a:pt x="3720486" y="152076"/>
                </a:cubicBezTo>
                <a:lnTo>
                  <a:pt x="3720486" y="52202"/>
                </a:lnTo>
                <a:cubicBezTo>
                  <a:pt x="3720486" y="38412"/>
                  <a:pt x="3709306" y="27233"/>
                  <a:pt x="3695516" y="27233"/>
                </a:cubicBezTo>
                <a:close/>
                <a:moveTo>
                  <a:pt x="3363132" y="27233"/>
                </a:moveTo>
                <a:cubicBezTo>
                  <a:pt x="3349342" y="27233"/>
                  <a:pt x="3338163" y="38412"/>
                  <a:pt x="3338163" y="52202"/>
                </a:cubicBezTo>
                <a:lnTo>
                  <a:pt x="3338163" y="152076"/>
                </a:lnTo>
                <a:cubicBezTo>
                  <a:pt x="3338163" y="165866"/>
                  <a:pt x="3349342" y="177045"/>
                  <a:pt x="3363132" y="177045"/>
                </a:cubicBezTo>
                <a:lnTo>
                  <a:pt x="3481884" y="177045"/>
                </a:lnTo>
                <a:cubicBezTo>
                  <a:pt x="3495674" y="177045"/>
                  <a:pt x="3506853" y="165866"/>
                  <a:pt x="3506853" y="152076"/>
                </a:cubicBezTo>
                <a:lnTo>
                  <a:pt x="3506853" y="52202"/>
                </a:lnTo>
                <a:cubicBezTo>
                  <a:pt x="3506853" y="38412"/>
                  <a:pt x="3495674" y="27233"/>
                  <a:pt x="3481884" y="27233"/>
                </a:cubicBezTo>
                <a:close/>
                <a:moveTo>
                  <a:pt x="3149499" y="27233"/>
                </a:moveTo>
                <a:cubicBezTo>
                  <a:pt x="3135709" y="27233"/>
                  <a:pt x="3124530" y="38412"/>
                  <a:pt x="3124530" y="52202"/>
                </a:cubicBezTo>
                <a:lnTo>
                  <a:pt x="3124530" y="152076"/>
                </a:lnTo>
                <a:cubicBezTo>
                  <a:pt x="3124530" y="165866"/>
                  <a:pt x="3135709" y="177045"/>
                  <a:pt x="3149499" y="177045"/>
                </a:cubicBezTo>
                <a:lnTo>
                  <a:pt x="3268251" y="177045"/>
                </a:lnTo>
                <a:cubicBezTo>
                  <a:pt x="3282041" y="177045"/>
                  <a:pt x="3293220" y="165866"/>
                  <a:pt x="3293220" y="152076"/>
                </a:cubicBezTo>
                <a:lnTo>
                  <a:pt x="3293220" y="52202"/>
                </a:lnTo>
                <a:cubicBezTo>
                  <a:pt x="3293220" y="38412"/>
                  <a:pt x="3282041" y="27233"/>
                  <a:pt x="3268251" y="27233"/>
                </a:cubicBezTo>
                <a:close/>
                <a:moveTo>
                  <a:pt x="2935866" y="27233"/>
                </a:moveTo>
                <a:cubicBezTo>
                  <a:pt x="2922076" y="27233"/>
                  <a:pt x="2910897" y="38412"/>
                  <a:pt x="2910897" y="52202"/>
                </a:cubicBezTo>
                <a:lnTo>
                  <a:pt x="2910897" y="152076"/>
                </a:lnTo>
                <a:cubicBezTo>
                  <a:pt x="2910897" y="165866"/>
                  <a:pt x="2922076" y="177045"/>
                  <a:pt x="2935866" y="177045"/>
                </a:cubicBezTo>
                <a:lnTo>
                  <a:pt x="3054618" y="177045"/>
                </a:lnTo>
                <a:cubicBezTo>
                  <a:pt x="3068408" y="177045"/>
                  <a:pt x="3079587" y="165866"/>
                  <a:pt x="3079587" y="152076"/>
                </a:cubicBezTo>
                <a:lnTo>
                  <a:pt x="3079587" y="52202"/>
                </a:lnTo>
                <a:cubicBezTo>
                  <a:pt x="3079587" y="38412"/>
                  <a:pt x="3068408" y="27233"/>
                  <a:pt x="3054618" y="27233"/>
                </a:cubicBezTo>
                <a:close/>
                <a:moveTo>
                  <a:pt x="2722234" y="27233"/>
                </a:moveTo>
                <a:cubicBezTo>
                  <a:pt x="2708443" y="27233"/>
                  <a:pt x="2697264" y="38412"/>
                  <a:pt x="2697264" y="52202"/>
                </a:cubicBezTo>
                <a:lnTo>
                  <a:pt x="2697264" y="152076"/>
                </a:lnTo>
                <a:cubicBezTo>
                  <a:pt x="2697264" y="165866"/>
                  <a:pt x="2708443" y="177045"/>
                  <a:pt x="2722234" y="177045"/>
                </a:cubicBezTo>
                <a:lnTo>
                  <a:pt x="2840985" y="177045"/>
                </a:lnTo>
                <a:cubicBezTo>
                  <a:pt x="2854775" y="177045"/>
                  <a:pt x="2865955" y="165866"/>
                  <a:pt x="2865955" y="152076"/>
                </a:cubicBezTo>
                <a:lnTo>
                  <a:pt x="2865955" y="52202"/>
                </a:lnTo>
                <a:cubicBezTo>
                  <a:pt x="2865955" y="38412"/>
                  <a:pt x="2854775" y="27233"/>
                  <a:pt x="2840985" y="27233"/>
                </a:cubicBezTo>
                <a:close/>
                <a:moveTo>
                  <a:pt x="2508601" y="27233"/>
                </a:moveTo>
                <a:cubicBezTo>
                  <a:pt x="2494811" y="27233"/>
                  <a:pt x="2483631" y="38412"/>
                  <a:pt x="2483631" y="52202"/>
                </a:cubicBezTo>
                <a:lnTo>
                  <a:pt x="2483631" y="152076"/>
                </a:lnTo>
                <a:cubicBezTo>
                  <a:pt x="2483631" y="165866"/>
                  <a:pt x="2494811" y="177045"/>
                  <a:pt x="2508601" y="177045"/>
                </a:cubicBezTo>
                <a:lnTo>
                  <a:pt x="2627352" y="177045"/>
                </a:lnTo>
                <a:cubicBezTo>
                  <a:pt x="2641143" y="177045"/>
                  <a:pt x="2652322" y="165866"/>
                  <a:pt x="2652322" y="152076"/>
                </a:cubicBezTo>
                <a:lnTo>
                  <a:pt x="2652322" y="52202"/>
                </a:lnTo>
                <a:cubicBezTo>
                  <a:pt x="2652322" y="38412"/>
                  <a:pt x="2641143" y="27233"/>
                  <a:pt x="2627352" y="27233"/>
                </a:cubicBezTo>
                <a:close/>
                <a:moveTo>
                  <a:pt x="2294968" y="27233"/>
                </a:moveTo>
                <a:cubicBezTo>
                  <a:pt x="2281178" y="27233"/>
                  <a:pt x="2269999" y="38412"/>
                  <a:pt x="2269999" y="52202"/>
                </a:cubicBezTo>
                <a:lnTo>
                  <a:pt x="2269999" y="152076"/>
                </a:lnTo>
                <a:cubicBezTo>
                  <a:pt x="2269999" y="165866"/>
                  <a:pt x="2281178" y="177045"/>
                  <a:pt x="2294968" y="177045"/>
                </a:cubicBezTo>
                <a:lnTo>
                  <a:pt x="2413720" y="177045"/>
                </a:lnTo>
                <a:cubicBezTo>
                  <a:pt x="2427510" y="177045"/>
                  <a:pt x="2438689" y="165866"/>
                  <a:pt x="2438689" y="152076"/>
                </a:cubicBezTo>
                <a:lnTo>
                  <a:pt x="2438689" y="52202"/>
                </a:lnTo>
                <a:cubicBezTo>
                  <a:pt x="2438689" y="38412"/>
                  <a:pt x="2427510" y="27233"/>
                  <a:pt x="2413720" y="27233"/>
                </a:cubicBezTo>
                <a:close/>
                <a:moveTo>
                  <a:pt x="2081335" y="27233"/>
                </a:moveTo>
                <a:cubicBezTo>
                  <a:pt x="2067545" y="27233"/>
                  <a:pt x="2056366" y="38412"/>
                  <a:pt x="2056366" y="52202"/>
                </a:cubicBezTo>
                <a:lnTo>
                  <a:pt x="2056366" y="152076"/>
                </a:lnTo>
                <a:cubicBezTo>
                  <a:pt x="2056366" y="165866"/>
                  <a:pt x="2067545" y="177045"/>
                  <a:pt x="2081335" y="177045"/>
                </a:cubicBezTo>
                <a:lnTo>
                  <a:pt x="2200087" y="177045"/>
                </a:lnTo>
                <a:cubicBezTo>
                  <a:pt x="2213877" y="177045"/>
                  <a:pt x="2225056" y="165866"/>
                  <a:pt x="2225056" y="152076"/>
                </a:cubicBezTo>
                <a:lnTo>
                  <a:pt x="2225056" y="52202"/>
                </a:lnTo>
                <a:cubicBezTo>
                  <a:pt x="2225056" y="38412"/>
                  <a:pt x="2213877" y="27233"/>
                  <a:pt x="2200087" y="27233"/>
                </a:cubicBezTo>
                <a:close/>
                <a:moveTo>
                  <a:pt x="1867702" y="27233"/>
                </a:moveTo>
                <a:cubicBezTo>
                  <a:pt x="1853912" y="27233"/>
                  <a:pt x="1842733" y="38412"/>
                  <a:pt x="1842733" y="52202"/>
                </a:cubicBezTo>
                <a:lnTo>
                  <a:pt x="1842733" y="152076"/>
                </a:lnTo>
                <a:cubicBezTo>
                  <a:pt x="1842733" y="165866"/>
                  <a:pt x="1853912" y="177045"/>
                  <a:pt x="1867702" y="177045"/>
                </a:cubicBezTo>
                <a:lnTo>
                  <a:pt x="1986454" y="177045"/>
                </a:lnTo>
                <a:cubicBezTo>
                  <a:pt x="2000244" y="177045"/>
                  <a:pt x="2011423" y="165866"/>
                  <a:pt x="2011423" y="152076"/>
                </a:cubicBezTo>
                <a:lnTo>
                  <a:pt x="2011423" y="52202"/>
                </a:lnTo>
                <a:cubicBezTo>
                  <a:pt x="2011423" y="38412"/>
                  <a:pt x="2000244" y="27233"/>
                  <a:pt x="1986454" y="27233"/>
                </a:cubicBezTo>
                <a:close/>
                <a:moveTo>
                  <a:pt x="1654070" y="27233"/>
                </a:moveTo>
                <a:cubicBezTo>
                  <a:pt x="1640280" y="27233"/>
                  <a:pt x="1629101" y="38412"/>
                  <a:pt x="1629101" y="52202"/>
                </a:cubicBezTo>
                <a:lnTo>
                  <a:pt x="1629101" y="152076"/>
                </a:lnTo>
                <a:cubicBezTo>
                  <a:pt x="1629101" y="165866"/>
                  <a:pt x="1640280" y="177045"/>
                  <a:pt x="1654070" y="177045"/>
                </a:cubicBezTo>
                <a:lnTo>
                  <a:pt x="1772821" y="177045"/>
                </a:lnTo>
                <a:cubicBezTo>
                  <a:pt x="1786611" y="177045"/>
                  <a:pt x="1797791" y="165866"/>
                  <a:pt x="1797791" y="152076"/>
                </a:cubicBezTo>
                <a:lnTo>
                  <a:pt x="1797791" y="52202"/>
                </a:lnTo>
                <a:cubicBezTo>
                  <a:pt x="1797791" y="38412"/>
                  <a:pt x="1786611" y="27233"/>
                  <a:pt x="1772821" y="27233"/>
                </a:cubicBezTo>
                <a:close/>
                <a:moveTo>
                  <a:pt x="1440437" y="27233"/>
                </a:moveTo>
                <a:cubicBezTo>
                  <a:pt x="1426647" y="27233"/>
                  <a:pt x="1415467" y="38412"/>
                  <a:pt x="1415467" y="52202"/>
                </a:cubicBezTo>
                <a:lnTo>
                  <a:pt x="1415467" y="152076"/>
                </a:lnTo>
                <a:cubicBezTo>
                  <a:pt x="1415467" y="165866"/>
                  <a:pt x="1426647" y="177045"/>
                  <a:pt x="1440437" y="177045"/>
                </a:cubicBezTo>
                <a:lnTo>
                  <a:pt x="1559188" y="177045"/>
                </a:lnTo>
                <a:cubicBezTo>
                  <a:pt x="1572979" y="177045"/>
                  <a:pt x="1584158" y="165866"/>
                  <a:pt x="1584158" y="152076"/>
                </a:cubicBezTo>
                <a:lnTo>
                  <a:pt x="1584158" y="52202"/>
                </a:lnTo>
                <a:cubicBezTo>
                  <a:pt x="1584158" y="38412"/>
                  <a:pt x="1572979" y="27233"/>
                  <a:pt x="1559188" y="27233"/>
                </a:cubicBezTo>
                <a:close/>
                <a:moveTo>
                  <a:pt x="1226804" y="27233"/>
                </a:moveTo>
                <a:cubicBezTo>
                  <a:pt x="1213014" y="27233"/>
                  <a:pt x="1201834" y="38412"/>
                  <a:pt x="1201834" y="52202"/>
                </a:cubicBezTo>
                <a:lnTo>
                  <a:pt x="1201834" y="152076"/>
                </a:lnTo>
                <a:cubicBezTo>
                  <a:pt x="1201834" y="165866"/>
                  <a:pt x="1213014" y="177045"/>
                  <a:pt x="1226804" y="177045"/>
                </a:cubicBezTo>
                <a:lnTo>
                  <a:pt x="1345556" y="177045"/>
                </a:lnTo>
                <a:cubicBezTo>
                  <a:pt x="1359345" y="177045"/>
                  <a:pt x="1370525" y="165866"/>
                  <a:pt x="1370525" y="152076"/>
                </a:cubicBezTo>
                <a:lnTo>
                  <a:pt x="1370525" y="52202"/>
                </a:lnTo>
                <a:cubicBezTo>
                  <a:pt x="1370525" y="38412"/>
                  <a:pt x="1359345" y="27233"/>
                  <a:pt x="1345556" y="27233"/>
                </a:cubicBezTo>
                <a:close/>
                <a:moveTo>
                  <a:pt x="1013171" y="27233"/>
                </a:moveTo>
                <a:cubicBezTo>
                  <a:pt x="999380" y="27233"/>
                  <a:pt x="988201" y="38412"/>
                  <a:pt x="988201" y="52202"/>
                </a:cubicBezTo>
                <a:lnTo>
                  <a:pt x="988201" y="152076"/>
                </a:lnTo>
                <a:cubicBezTo>
                  <a:pt x="988201" y="165866"/>
                  <a:pt x="999380" y="177045"/>
                  <a:pt x="1013171" y="177045"/>
                </a:cubicBezTo>
                <a:lnTo>
                  <a:pt x="1131922" y="177045"/>
                </a:lnTo>
                <a:cubicBezTo>
                  <a:pt x="1145712" y="177045"/>
                  <a:pt x="1156891" y="165866"/>
                  <a:pt x="1156891" y="152076"/>
                </a:cubicBezTo>
                <a:lnTo>
                  <a:pt x="1156891" y="52202"/>
                </a:lnTo>
                <a:cubicBezTo>
                  <a:pt x="1156891" y="38412"/>
                  <a:pt x="1145712" y="27233"/>
                  <a:pt x="1131922" y="27233"/>
                </a:cubicBezTo>
                <a:close/>
                <a:moveTo>
                  <a:pt x="799538" y="27233"/>
                </a:moveTo>
                <a:cubicBezTo>
                  <a:pt x="785747" y="27233"/>
                  <a:pt x="774568" y="38412"/>
                  <a:pt x="774568" y="52202"/>
                </a:cubicBezTo>
                <a:lnTo>
                  <a:pt x="774568" y="152076"/>
                </a:lnTo>
                <a:cubicBezTo>
                  <a:pt x="774568" y="165866"/>
                  <a:pt x="785747" y="177045"/>
                  <a:pt x="799538" y="177045"/>
                </a:cubicBezTo>
                <a:lnTo>
                  <a:pt x="918289" y="177045"/>
                </a:lnTo>
                <a:cubicBezTo>
                  <a:pt x="932079" y="177045"/>
                  <a:pt x="943258" y="165866"/>
                  <a:pt x="943258" y="152076"/>
                </a:cubicBezTo>
                <a:lnTo>
                  <a:pt x="943258" y="52202"/>
                </a:lnTo>
                <a:cubicBezTo>
                  <a:pt x="943258" y="38412"/>
                  <a:pt x="932079" y="27233"/>
                  <a:pt x="918289" y="27233"/>
                </a:cubicBezTo>
                <a:close/>
                <a:moveTo>
                  <a:pt x="585904" y="27233"/>
                </a:moveTo>
                <a:cubicBezTo>
                  <a:pt x="572114" y="27233"/>
                  <a:pt x="560935" y="38412"/>
                  <a:pt x="560935" y="52202"/>
                </a:cubicBezTo>
                <a:lnTo>
                  <a:pt x="560935" y="152076"/>
                </a:lnTo>
                <a:cubicBezTo>
                  <a:pt x="560935" y="165866"/>
                  <a:pt x="572114" y="177045"/>
                  <a:pt x="585904" y="177045"/>
                </a:cubicBezTo>
                <a:lnTo>
                  <a:pt x="704656" y="177045"/>
                </a:lnTo>
                <a:cubicBezTo>
                  <a:pt x="718446" y="177045"/>
                  <a:pt x="729625" y="165866"/>
                  <a:pt x="729625" y="152076"/>
                </a:cubicBezTo>
                <a:lnTo>
                  <a:pt x="729625" y="52202"/>
                </a:lnTo>
                <a:cubicBezTo>
                  <a:pt x="729625" y="38412"/>
                  <a:pt x="718446" y="27233"/>
                  <a:pt x="704656" y="27233"/>
                </a:cubicBezTo>
                <a:close/>
                <a:moveTo>
                  <a:pt x="372271" y="27233"/>
                </a:moveTo>
                <a:cubicBezTo>
                  <a:pt x="358481" y="27233"/>
                  <a:pt x="347301" y="38412"/>
                  <a:pt x="347301" y="52202"/>
                </a:cubicBezTo>
                <a:lnTo>
                  <a:pt x="347301" y="152076"/>
                </a:lnTo>
                <a:cubicBezTo>
                  <a:pt x="347301" y="165866"/>
                  <a:pt x="358481" y="177045"/>
                  <a:pt x="372271" y="177045"/>
                </a:cubicBezTo>
                <a:lnTo>
                  <a:pt x="491022" y="177045"/>
                </a:lnTo>
                <a:cubicBezTo>
                  <a:pt x="504813" y="177045"/>
                  <a:pt x="515992" y="165866"/>
                  <a:pt x="515992" y="152076"/>
                </a:cubicBezTo>
                <a:lnTo>
                  <a:pt x="515992" y="52202"/>
                </a:lnTo>
                <a:cubicBezTo>
                  <a:pt x="515992" y="38412"/>
                  <a:pt x="504813" y="27233"/>
                  <a:pt x="491022" y="27233"/>
                </a:cubicBezTo>
                <a:close/>
                <a:moveTo>
                  <a:pt x="158637" y="27233"/>
                </a:moveTo>
                <a:cubicBezTo>
                  <a:pt x="144847" y="27233"/>
                  <a:pt x="133667" y="38412"/>
                  <a:pt x="133667" y="52202"/>
                </a:cubicBezTo>
                <a:lnTo>
                  <a:pt x="133667" y="152076"/>
                </a:lnTo>
                <a:cubicBezTo>
                  <a:pt x="133667" y="165866"/>
                  <a:pt x="144847" y="177045"/>
                  <a:pt x="158637" y="177045"/>
                </a:cubicBezTo>
                <a:lnTo>
                  <a:pt x="277388" y="177045"/>
                </a:lnTo>
                <a:cubicBezTo>
                  <a:pt x="291179" y="177045"/>
                  <a:pt x="302358" y="165866"/>
                  <a:pt x="302358" y="152076"/>
                </a:cubicBezTo>
                <a:lnTo>
                  <a:pt x="302358" y="52202"/>
                </a:lnTo>
                <a:cubicBezTo>
                  <a:pt x="302358" y="38412"/>
                  <a:pt x="291179" y="27233"/>
                  <a:pt x="277388" y="27233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27233"/>
                </a:lnTo>
                <a:lnTo>
                  <a:pt x="17044559" y="27233"/>
                </a:lnTo>
                <a:cubicBezTo>
                  <a:pt x="17030767" y="27233"/>
                  <a:pt x="17019587" y="38412"/>
                  <a:pt x="17019587" y="52202"/>
                </a:cubicBezTo>
                <a:lnTo>
                  <a:pt x="17019587" y="152076"/>
                </a:lnTo>
                <a:cubicBezTo>
                  <a:pt x="17019587" y="165866"/>
                  <a:pt x="17030767" y="177045"/>
                  <a:pt x="17044559" y="177045"/>
                </a:cubicBezTo>
                <a:lnTo>
                  <a:pt x="17101899" y="177045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77045"/>
                </a:lnTo>
                <a:lnTo>
                  <a:pt x="12890649" y="177045"/>
                </a:lnTo>
                <a:cubicBezTo>
                  <a:pt x="12904439" y="177045"/>
                  <a:pt x="12915618" y="165866"/>
                  <a:pt x="12915618" y="152076"/>
                </a:cubicBezTo>
                <a:lnTo>
                  <a:pt x="12915618" y="52202"/>
                </a:lnTo>
                <a:cubicBezTo>
                  <a:pt x="12915618" y="38412"/>
                  <a:pt x="12904439" y="27233"/>
                  <a:pt x="12890649" y="27233"/>
                </a:cubicBezTo>
                <a:lnTo>
                  <a:pt x="12826893" y="27233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27233"/>
                </a:lnTo>
                <a:lnTo>
                  <a:pt x="12768615" y="27233"/>
                </a:lnTo>
                <a:cubicBezTo>
                  <a:pt x="12754825" y="27233"/>
                  <a:pt x="12743645" y="38412"/>
                  <a:pt x="12743645" y="52202"/>
                </a:cubicBezTo>
                <a:lnTo>
                  <a:pt x="12743645" y="152076"/>
                </a:lnTo>
                <a:cubicBezTo>
                  <a:pt x="12743645" y="165866"/>
                  <a:pt x="12754825" y="177045"/>
                  <a:pt x="12768615" y="177045"/>
                </a:cubicBezTo>
                <a:lnTo>
                  <a:pt x="12825957" y="177045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77045"/>
                </a:lnTo>
                <a:lnTo>
                  <a:pt x="4339699" y="177045"/>
                </a:lnTo>
                <a:cubicBezTo>
                  <a:pt x="4353489" y="177045"/>
                  <a:pt x="4364668" y="165866"/>
                  <a:pt x="4364668" y="152076"/>
                </a:cubicBezTo>
                <a:lnTo>
                  <a:pt x="4364668" y="52202"/>
                </a:lnTo>
                <a:cubicBezTo>
                  <a:pt x="4364668" y="38412"/>
                  <a:pt x="4353489" y="27233"/>
                  <a:pt x="4339699" y="27233"/>
                </a:cubicBezTo>
                <a:lnTo>
                  <a:pt x="4275943" y="27233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27233"/>
                </a:lnTo>
                <a:lnTo>
                  <a:pt x="4217665" y="27233"/>
                </a:lnTo>
                <a:cubicBezTo>
                  <a:pt x="4203875" y="27233"/>
                  <a:pt x="4192695" y="38412"/>
                  <a:pt x="4192695" y="52202"/>
                </a:cubicBezTo>
                <a:lnTo>
                  <a:pt x="4192695" y="152076"/>
                </a:lnTo>
                <a:cubicBezTo>
                  <a:pt x="4192695" y="165866"/>
                  <a:pt x="4203875" y="177045"/>
                  <a:pt x="4217665" y="177045"/>
                </a:cubicBezTo>
                <a:lnTo>
                  <a:pt x="4275008" y="177045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77045"/>
                </a:lnTo>
                <a:lnTo>
                  <a:pt x="63756" y="177045"/>
                </a:lnTo>
                <a:cubicBezTo>
                  <a:pt x="77546" y="177045"/>
                  <a:pt x="88726" y="165866"/>
                  <a:pt x="88726" y="152076"/>
                </a:cubicBezTo>
                <a:lnTo>
                  <a:pt x="88726" y="52202"/>
                </a:lnTo>
                <a:cubicBezTo>
                  <a:pt x="88726" y="38412"/>
                  <a:pt x="77546" y="27233"/>
                  <a:pt x="63756" y="27233"/>
                </a:cubicBezTo>
                <a:lnTo>
                  <a:pt x="0" y="2723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510BE9BF-76E0-0076-778C-BCE066CD8721}"/>
              </a:ext>
            </a:extLst>
          </p:cNvPr>
          <p:cNvSpPr/>
          <p:nvPr/>
        </p:nvSpPr>
        <p:spPr bwMode="auto">
          <a:xfrm>
            <a:off x="677526" y="5407908"/>
            <a:ext cx="8580774" cy="106655"/>
          </a:xfrm>
          <a:custGeom>
            <a:avLst/>
            <a:gdLst>
              <a:gd name="connsiteX0" fmla="*/ 16656275 w 17101899"/>
              <a:gd name="connsiteY0" fmla="*/ 27233 h 204277"/>
              <a:gd name="connsiteX1" fmla="*/ 16631305 w 17101899"/>
              <a:gd name="connsiteY1" fmla="*/ 52202 h 204277"/>
              <a:gd name="connsiteX2" fmla="*/ 16631305 w 17101899"/>
              <a:gd name="connsiteY2" fmla="*/ 152076 h 204277"/>
              <a:gd name="connsiteX3" fmla="*/ 16656275 w 17101899"/>
              <a:gd name="connsiteY3" fmla="*/ 177045 h 204277"/>
              <a:gd name="connsiteX4" fmla="*/ 16894259 w 17101899"/>
              <a:gd name="connsiteY4" fmla="*/ 177045 h 204277"/>
              <a:gd name="connsiteX5" fmla="*/ 16919227 w 17101899"/>
              <a:gd name="connsiteY5" fmla="*/ 152076 h 204277"/>
              <a:gd name="connsiteX6" fmla="*/ 16919227 w 17101899"/>
              <a:gd name="connsiteY6" fmla="*/ 52202 h 204277"/>
              <a:gd name="connsiteX7" fmla="*/ 16894259 w 17101899"/>
              <a:gd name="connsiteY7" fmla="*/ 27233 h 204277"/>
              <a:gd name="connsiteX8" fmla="*/ 16327607 w 17101899"/>
              <a:gd name="connsiteY8" fmla="*/ 27233 h 204277"/>
              <a:gd name="connsiteX9" fmla="*/ 16302639 w 17101899"/>
              <a:gd name="connsiteY9" fmla="*/ 52202 h 204277"/>
              <a:gd name="connsiteX10" fmla="*/ 16302639 w 17101899"/>
              <a:gd name="connsiteY10" fmla="*/ 152076 h 204277"/>
              <a:gd name="connsiteX11" fmla="*/ 16327607 w 17101899"/>
              <a:gd name="connsiteY11" fmla="*/ 177045 h 204277"/>
              <a:gd name="connsiteX12" fmla="*/ 16565591 w 17101899"/>
              <a:gd name="connsiteY12" fmla="*/ 177045 h 204277"/>
              <a:gd name="connsiteX13" fmla="*/ 16590561 w 17101899"/>
              <a:gd name="connsiteY13" fmla="*/ 152076 h 204277"/>
              <a:gd name="connsiteX14" fmla="*/ 16590561 w 17101899"/>
              <a:gd name="connsiteY14" fmla="*/ 52202 h 204277"/>
              <a:gd name="connsiteX15" fmla="*/ 16565591 w 17101899"/>
              <a:gd name="connsiteY15" fmla="*/ 27233 h 204277"/>
              <a:gd name="connsiteX16" fmla="*/ 15998942 w 17101899"/>
              <a:gd name="connsiteY16" fmla="*/ 27233 h 204277"/>
              <a:gd name="connsiteX17" fmla="*/ 15973973 w 17101899"/>
              <a:gd name="connsiteY17" fmla="*/ 52202 h 204277"/>
              <a:gd name="connsiteX18" fmla="*/ 15973973 w 17101899"/>
              <a:gd name="connsiteY18" fmla="*/ 152076 h 204277"/>
              <a:gd name="connsiteX19" fmla="*/ 15998942 w 17101899"/>
              <a:gd name="connsiteY19" fmla="*/ 177045 h 204277"/>
              <a:gd name="connsiteX20" fmla="*/ 16236925 w 17101899"/>
              <a:gd name="connsiteY20" fmla="*/ 177045 h 204277"/>
              <a:gd name="connsiteX21" fmla="*/ 16261895 w 17101899"/>
              <a:gd name="connsiteY21" fmla="*/ 152076 h 204277"/>
              <a:gd name="connsiteX22" fmla="*/ 16261895 w 17101899"/>
              <a:gd name="connsiteY22" fmla="*/ 52202 h 204277"/>
              <a:gd name="connsiteX23" fmla="*/ 16236925 w 17101899"/>
              <a:gd name="connsiteY23" fmla="*/ 27233 h 204277"/>
              <a:gd name="connsiteX24" fmla="*/ 15670276 w 17101899"/>
              <a:gd name="connsiteY24" fmla="*/ 27233 h 204277"/>
              <a:gd name="connsiteX25" fmla="*/ 15645307 w 17101899"/>
              <a:gd name="connsiteY25" fmla="*/ 52202 h 204277"/>
              <a:gd name="connsiteX26" fmla="*/ 15645307 w 17101899"/>
              <a:gd name="connsiteY26" fmla="*/ 152076 h 204277"/>
              <a:gd name="connsiteX27" fmla="*/ 15670276 w 17101899"/>
              <a:gd name="connsiteY27" fmla="*/ 177045 h 204277"/>
              <a:gd name="connsiteX28" fmla="*/ 15908259 w 17101899"/>
              <a:gd name="connsiteY28" fmla="*/ 177045 h 204277"/>
              <a:gd name="connsiteX29" fmla="*/ 15933229 w 17101899"/>
              <a:gd name="connsiteY29" fmla="*/ 152076 h 204277"/>
              <a:gd name="connsiteX30" fmla="*/ 15933229 w 17101899"/>
              <a:gd name="connsiteY30" fmla="*/ 52202 h 204277"/>
              <a:gd name="connsiteX31" fmla="*/ 15908259 w 17101899"/>
              <a:gd name="connsiteY31" fmla="*/ 27233 h 204277"/>
              <a:gd name="connsiteX32" fmla="*/ 15341609 w 17101899"/>
              <a:gd name="connsiteY32" fmla="*/ 27233 h 204277"/>
              <a:gd name="connsiteX33" fmla="*/ 15316640 w 17101899"/>
              <a:gd name="connsiteY33" fmla="*/ 52202 h 204277"/>
              <a:gd name="connsiteX34" fmla="*/ 15316640 w 17101899"/>
              <a:gd name="connsiteY34" fmla="*/ 152076 h 204277"/>
              <a:gd name="connsiteX35" fmla="*/ 15341609 w 17101899"/>
              <a:gd name="connsiteY35" fmla="*/ 177045 h 204277"/>
              <a:gd name="connsiteX36" fmla="*/ 15579593 w 17101899"/>
              <a:gd name="connsiteY36" fmla="*/ 177045 h 204277"/>
              <a:gd name="connsiteX37" fmla="*/ 15604563 w 17101899"/>
              <a:gd name="connsiteY37" fmla="*/ 152076 h 204277"/>
              <a:gd name="connsiteX38" fmla="*/ 15604563 w 17101899"/>
              <a:gd name="connsiteY38" fmla="*/ 52202 h 204277"/>
              <a:gd name="connsiteX39" fmla="*/ 15579593 w 17101899"/>
              <a:gd name="connsiteY39" fmla="*/ 27233 h 204277"/>
              <a:gd name="connsiteX40" fmla="*/ 15012943 w 17101899"/>
              <a:gd name="connsiteY40" fmla="*/ 27233 h 204277"/>
              <a:gd name="connsiteX41" fmla="*/ 14987974 w 17101899"/>
              <a:gd name="connsiteY41" fmla="*/ 52202 h 204277"/>
              <a:gd name="connsiteX42" fmla="*/ 14987974 w 17101899"/>
              <a:gd name="connsiteY42" fmla="*/ 152076 h 204277"/>
              <a:gd name="connsiteX43" fmla="*/ 15012943 w 17101899"/>
              <a:gd name="connsiteY43" fmla="*/ 177045 h 204277"/>
              <a:gd name="connsiteX44" fmla="*/ 15250927 w 17101899"/>
              <a:gd name="connsiteY44" fmla="*/ 177045 h 204277"/>
              <a:gd name="connsiteX45" fmla="*/ 15275897 w 17101899"/>
              <a:gd name="connsiteY45" fmla="*/ 152076 h 204277"/>
              <a:gd name="connsiteX46" fmla="*/ 15275897 w 17101899"/>
              <a:gd name="connsiteY46" fmla="*/ 52202 h 204277"/>
              <a:gd name="connsiteX47" fmla="*/ 15250927 w 17101899"/>
              <a:gd name="connsiteY47" fmla="*/ 27233 h 204277"/>
              <a:gd name="connsiteX48" fmla="*/ 14684277 w 17101899"/>
              <a:gd name="connsiteY48" fmla="*/ 27233 h 204277"/>
              <a:gd name="connsiteX49" fmla="*/ 14659308 w 17101899"/>
              <a:gd name="connsiteY49" fmla="*/ 52202 h 204277"/>
              <a:gd name="connsiteX50" fmla="*/ 14659308 w 17101899"/>
              <a:gd name="connsiteY50" fmla="*/ 152076 h 204277"/>
              <a:gd name="connsiteX51" fmla="*/ 14684277 w 17101899"/>
              <a:gd name="connsiteY51" fmla="*/ 177045 h 204277"/>
              <a:gd name="connsiteX52" fmla="*/ 14922261 w 17101899"/>
              <a:gd name="connsiteY52" fmla="*/ 177045 h 204277"/>
              <a:gd name="connsiteX53" fmla="*/ 14947230 w 17101899"/>
              <a:gd name="connsiteY53" fmla="*/ 152076 h 204277"/>
              <a:gd name="connsiteX54" fmla="*/ 14947230 w 17101899"/>
              <a:gd name="connsiteY54" fmla="*/ 52202 h 204277"/>
              <a:gd name="connsiteX55" fmla="*/ 14922261 w 17101899"/>
              <a:gd name="connsiteY55" fmla="*/ 27233 h 204277"/>
              <a:gd name="connsiteX56" fmla="*/ 14355611 w 17101899"/>
              <a:gd name="connsiteY56" fmla="*/ 27233 h 204277"/>
              <a:gd name="connsiteX57" fmla="*/ 14330642 w 17101899"/>
              <a:gd name="connsiteY57" fmla="*/ 52202 h 204277"/>
              <a:gd name="connsiteX58" fmla="*/ 14330642 w 17101899"/>
              <a:gd name="connsiteY58" fmla="*/ 152076 h 204277"/>
              <a:gd name="connsiteX59" fmla="*/ 14355611 w 17101899"/>
              <a:gd name="connsiteY59" fmla="*/ 177045 h 204277"/>
              <a:gd name="connsiteX60" fmla="*/ 14593595 w 17101899"/>
              <a:gd name="connsiteY60" fmla="*/ 177045 h 204277"/>
              <a:gd name="connsiteX61" fmla="*/ 14618564 w 17101899"/>
              <a:gd name="connsiteY61" fmla="*/ 152076 h 204277"/>
              <a:gd name="connsiteX62" fmla="*/ 14618564 w 17101899"/>
              <a:gd name="connsiteY62" fmla="*/ 52202 h 204277"/>
              <a:gd name="connsiteX63" fmla="*/ 14593595 w 17101899"/>
              <a:gd name="connsiteY63" fmla="*/ 27233 h 204277"/>
              <a:gd name="connsiteX64" fmla="*/ 14026945 w 17101899"/>
              <a:gd name="connsiteY64" fmla="*/ 27233 h 204277"/>
              <a:gd name="connsiteX65" fmla="*/ 14001976 w 17101899"/>
              <a:gd name="connsiteY65" fmla="*/ 52202 h 204277"/>
              <a:gd name="connsiteX66" fmla="*/ 14001976 w 17101899"/>
              <a:gd name="connsiteY66" fmla="*/ 152076 h 204277"/>
              <a:gd name="connsiteX67" fmla="*/ 14026945 w 17101899"/>
              <a:gd name="connsiteY67" fmla="*/ 177045 h 204277"/>
              <a:gd name="connsiteX68" fmla="*/ 14264929 w 17101899"/>
              <a:gd name="connsiteY68" fmla="*/ 177045 h 204277"/>
              <a:gd name="connsiteX69" fmla="*/ 14289899 w 17101899"/>
              <a:gd name="connsiteY69" fmla="*/ 152076 h 204277"/>
              <a:gd name="connsiteX70" fmla="*/ 14289899 w 17101899"/>
              <a:gd name="connsiteY70" fmla="*/ 52202 h 204277"/>
              <a:gd name="connsiteX71" fmla="*/ 14264929 w 17101899"/>
              <a:gd name="connsiteY71" fmla="*/ 27233 h 204277"/>
              <a:gd name="connsiteX72" fmla="*/ 13698279 w 17101899"/>
              <a:gd name="connsiteY72" fmla="*/ 27233 h 204277"/>
              <a:gd name="connsiteX73" fmla="*/ 13673310 w 17101899"/>
              <a:gd name="connsiteY73" fmla="*/ 52202 h 204277"/>
              <a:gd name="connsiteX74" fmla="*/ 13673310 w 17101899"/>
              <a:gd name="connsiteY74" fmla="*/ 152076 h 204277"/>
              <a:gd name="connsiteX75" fmla="*/ 13698279 w 17101899"/>
              <a:gd name="connsiteY75" fmla="*/ 177045 h 204277"/>
              <a:gd name="connsiteX76" fmla="*/ 13936263 w 17101899"/>
              <a:gd name="connsiteY76" fmla="*/ 177045 h 204277"/>
              <a:gd name="connsiteX77" fmla="*/ 13961232 w 17101899"/>
              <a:gd name="connsiteY77" fmla="*/ 152076 h 204277"/>
              <a:gd name="connsiteX78" fmla="*/ 13961232 w 17101899"/>
              <a:gd name="connsiteY78" fmla="*/ 52202 h 204277"/>
              <a:gd name="connsiteX79" fmla="*/ 13936263 w 17101899"/>
              <a:gd name="connsiteY79" fmla="*/ 27233 h 204277"/>
              <a:gd name="connsiteX80" fmla="*/ 13369613 w 17101899"/>
              <a:gd name="connsiteY80" fmla="*/ 27233 h 204277"/>
              <a:gd name="connsiteX81" fmla="*/ 13344643 w 17101899"/>
              <a:gd name="connsiteY81" fmla="*/ 52202 h 204277"/>
              <a:gd name="connsiteX82" fmla="*/ 13344643 w 17101899"/>
              <a:gd name="connsiteY82" fmla="*/ 152076 h 204277"/>
              <a:gd name="connsiteX83" fmla="*/ 13369613 w 17101899"/>
              <a:gd name="connsiteY83" fmla="*/ 177045 h 204277"/>
              <a:gd name="connsiteX84" fmla="*/ 13607597 w 17101899"/>
              <a:gd name="connsiteY84" fmla="*/ 177045 h 204277"/>
              <a:gd name="connsiteX85" fmla="*/ 13632566 w 17101899"/>
              <a:gd name="connsiteY85" fmla="*/ 152076 h 204277"/>
              <a:gd name="connsiteX86" fmla="*/ 13632566 w 17101899"/>
              <a:gd name="connsiteY86" fmla="*/ 52202 h 204277"/>
              <a:gd name="connsiteX87" fmla="*/ 13607597 w 17101899"/>
              <a:gd name="connsiteY87" fmla="*/ 27233 h 204277"/>
              <a:gd name="connsiteX88" fmla="*/ 13040947 w 17101899"/>
              <a:gd name="connsiteY88" fmla="*/ 27233 h 204277"/>
              <a:gd name="connsiteX89" fmla="*/ 13015977 w 17101899"/>
              <a:gd name="connsiteY89" fmla="*/ 52202 h 204277"/>
              <a:gd name="connsiteX90" fmla="*/ 13015977 w 17101899"/>
              <a:gd name="connsiteY90" fmla="*/ 152076 h 204277"/>
              <a:gd name="connsiteX91" fmla="*/ 13040947 w 17101899"/>
              <a:gd name="connsiteY91" fmla="*/ 177045 h 204277"/>
              <a:gd name="connsiteX92" fmla="*/ 13278930 w 17101899"/>
              <a:gd name="connsiteY92" fmla="*/ 177045 h 204277"/>
              <a:gd name="connsiteX93" fmla="*/ 13303899 w 17101899"/>
              <a:gd name="connsiteY93" fmla="*/ 152076 h 204277"/>
              <a:gd name="connsiteX94" fmla="*/ 13303899 w 17101899"/>
              <a:gd name="connsiteY94" fmla="*/ 52202 h 204277"/>
              <a:gd name="connsiteX95" fmla="*/ 13278930 w 17101899"/>
              <a:gd name="connsiteY95" fmla="*/ 27233 h 204277"/>
              <a:gd name="connsiteX96" fmla="*/ 12380332 w 17101899"/>
              <a:gd name="connsiteY96" fmla="*/ 27233 h 204277"/>
              <a:gd name="connsiteX97" fmla="*/ 12355362 w 17101899"/>
              <a:gd name="connsiteY97" fmla="*/ 52202 h 204277"/>
              <a:gd name="connsiteX98" fmla="*/ 12355362 w 17101899"/>
              <a:gd name="connsiteY98" fmla="*/ 152076 h 204277"/>
              <a:gd name="connsiteX99" fmla="*/ 12380332 w 17101899"/>
              <a:gd name="connsiteY99" fmla="*/ 177045 h 204277"/>
              <a:gd name="connsiteX100" fmla="*/ 12618315 w 17101899"/>
              <a:gd name="connsiteY100" fmla="*/ 177045 h 204277"/>
              <a:gd name="connsiteX101" fmla="*/ 12643285 w 17101899"/>
              <a:gd name="connsiteY101" fmla="*/ 152076 h 204277"/>
              <a:gd name="connsiteX102" fmla="*/ 12643285 w 17101899"/>
              <a:gd name="connsiteY102" fmla="*/ 52202 h 204277"/>
              <a:gd name="connsiteX103" fmla="*/ 12618315 w 17101899"/>
              <a:gd name="connsiteY103" fmla="*/ 27233 h 204277"/>
              <a:gd name="connsiteX104" fmla="*/ 12051665 w 17101899"/>
              <a:gd name="connsiteY104" fmla="*/ 27233 h 204277"/>
              <a:gd name="connsiteX105" fmla="*/ 12026696 w 17101899"/>
              <a:gd name="connsiteY105" fmla="*/ 52202 h 204277"/>
              <a:gd name="connsiteX106" fmla="*/ 12026696 w 17101899"/>
              <a:gd name="connsiteY106" fmla="*/ 152076 h 204277"/>
              <a:gd name="connsiteX107" fmla="*/ 12051665 w 17101899"/>
              <a:gd name="connsiteY107" fmla="*/ 177045 h 204277"/>
              <a:gd name="connsiteX108" fmla="*/ 12289649 w 17101899"/>
              <a:gd name="connsiteY108" fmla="*/ 177045 h 204277"/>
              <a:gd name="connsiteX109" fmla="*/ 12314618 w 17101899"/>
              <a:gd name="connsiteY109" fmla="*/ 152076 h 204277"/>
              <a:gd name="connsiteX110" fmla="*/ 12314618 w 17101899"/>
              <a:gd name="connsiteY110" fmla="*/ 52202 h 204277"/>
              <a:gd name="connsiteX111" fmla="*/ 12289649 w 17101899"/>
              <a:gd name="connsiteY111" fmla="*/ 27233 h 204277"/>
              <a:gd name="connsiteX112" fmla="*/ 11722999 w 17101899"/>
              <a:gd name="connsiteY112" fmla="*/ 27233 h 204277"/>
              <a:gd name="connsiteX113" fmla="*/ 11698030 w 17101899"/>
              <a:gd name="connsiteY113" fmla="*/ 52202 h 204277"/>
              <a:gd name="connsiteX114" fmla="*/ 11698030 w 17101899"/>
              <a:gd name="connsiteY114" fmla="*/ 152076 h 204277"/>
              <a:gd name="connsiteX115" fmla="*/ 11722999 w 17101899"/>
              <a:gd name="connsiteY115" fmla="*/ 177045 h 204277"/>
              <a:gd name="connsiteX116" fmla="*/ 11960983 w 17101899"/>
              <a:gd name="connsiteY116" fmla="*/ 177045 h 204277"/>
              <a:gd name="connsiteX117" fmla="*/ 11985952 w 17101899"/>
              <a:gd name="connsiteY117" fmla="*/ 152076 h 204277"/>
              <a:gd name="connsiteX118" fmla="*/ 11985952 w 17101899"/>
              <a:gd name="connsiteY118" fmla="*/ 52202 h 204277"/>
              <a:gd name="connsiteX119" fmla="*/ 11960983 w 17101899"/>
              <a:gd name="connsiteY119" fmla="*/ 27233 h 204277"/>
              <a:gd name="connsiteX120" fmla="*/ 11394333 w 17101899"/>
              <a:gd name="connsiteY120" fmla="*/ 27233 h 204277"/>
              <a:gd name="connsiteX121" fmla="*/ 11369364 w 17101899"/>
              <a:gd name="connsiteY121" fmla="*/ 52202 h 204277"/>
              <a:gd name="connsiteX122" fmla="*/ 11369364 w 17101899"/>
              <a:gd name="connsiteY122" fmla="*/ 152076 h 204277"/>
              <a:gd name="connsiteX123" fmla="*/ 11394333 w 17101899"/>
              <a:gd name="connsiteY123" fmla="*/ 177045 h 204277"/>
              <a:gd name="connsiteX124" fmla="*/ 11632317 w 17101899"/>
              <a:gd name="connsiteY124" fmla="*/ 177045 h 204277"/>
              <a:gd name="connsiteX125" fmla="*/ 11657286 w 17101899"/>
              <a:gd name="connsiteY125" fmla="*/ 152076 h 204277"/>
              <a:gd name="connsiteX126" fmla="*/ 11657286 w 17101899"/>
              <a:gd name="connsiteY126" fmla="*/ 52202 h 204277"/>
              <a:gd name="connsiteX127" fmla="*/ 11632317 w 17101899"/>
              <a:gd name="connsiteY127" fmla="*/ 27233 h 204277"/>
              <a:gd name="connsiteX128" fmla="*/ 11065667 w 17101899"/>
              <a:gd name="connsiteY128" fmla="*/ 27233 h 204277"/>
              <a:gd name="connsiteX129" fmla="*/ 11040697 w 17101899"/>
              <a:gd name="connsiteY129" fmla="*/ 52202 h 204277"/>
              <a:gd name="connsiteX130" fmla="*/ 11040697 w 17101899"/>
              <a:gd name="connsiteY130" fmla="*/ 152076 h 204277"/>
              <a:gd name="connsiteX131" fmla="*/ 11065667 w 17101899"/>
              <a:gd name="connsiteY131" fmla="*/ 177045 h 204277"/>
              <a:gd name="connsiteX132" fmla="*/ 11303650 w 17101899"/>
              <a:gd name="connsiteY132" fmla="*/ 177045 h 204277"/>
              <a:gd name="connsiteX133" fmla="*/ 11328620 w 17101899"/>
              <a:gd name="connsiteY133" fmla="*/ 152076 h 204277"/>
              <a:gd name="connsiteX134" fmla="*/ 11328620 w 17101899"/>
              <a:gd name="connsiteY134" fmla="*/ 52202 h 204277"/>
              <a:gd name="connsiteX135" fmla="*/ 11303650 w 17101899"/>
              <a:gd name="connsiteY135" fmla="*/ 27233 h 204277"/>
              <a:gd name="connsiteX136" fmla="*/ 10737001 w 17101899"/>
              <a:gd name="connsiteY136" fmla="*/ 27233 h 204277"/>
              <a:gd name="connsiteX137" fmla="*/ 10712031 w 17101899"/>
              <a:gd name="connsiteY137" fmla="*/ 52202 h 204277"/>
              <a:gd name="connsiteX138" fmla="*/ 10712031 w 17101899"/>
              <a:gd name="connsiteY138" fmla="*/ 152076 h 204277"/>
              <a:gd name="connsiteX139" fmla="*/ 10737001 w 17101899"/>
              <a:gd name="connsiteY139" fmla="*/ 177045 h 204277"/>
              <a:gd name="connsiteX140" fmla="*/ 10974984 w 17101899"/>
              <a:gd name="connsiteY140" fmla="*/ 177045 h 204277"/>
              <a:gd name="connsiteX141" fmla="*/ 10999954 w 17101899"/>
              <a:gd name="connsiteY141" fmla="*/ 152076 h 204277"/>
              <a:gd name="connsiteX142" fmla="*/ 10999954 w 17101899"/>
              <a:gd name="connsiteY142" fmla="*/ 52202 h 204277"/>
              <a:gd name="connsiteX143" fmla="*/ 10974984 w 17101899"/>
              <a:gd name="connsiteY143" fmla="*/ 27233 h 204277"/>
              <a:gd name="connsiteX144" fmla="*/ 10408335 w 17101899"/>
              <a:gd name="connsiteY144" fmla="*/ 27233 h 204277"/>
              <a:gd name="connsiteX145" fmla="*/ 10383365 w 17101899"/>
              <a:gd name="connsiteY145" fmla="*/ 52202 h 204277"/>
              <a:gd name="connsiteX146" fmla="*/ 10383365 w 17101899"/>
              <a:gd name="connsiteY146" fmla="*/ 152076 h 204277"/>
              <a:gd name="connsiteX147" fmla="*/ 10408335 w 17101899"/>
              <a:gd name="connsiteY147" fmla="*/ 177045 h 204277"/>
              <a:gd name="connsiteX148" fmla="*/ 10646318 w 17101899"/>
              <a:gd name="connsiteY148" fmla="*/ 177045 h 204277"/>
              <a:gd name="connsiteX149" fmla="*/ 10671287 w 17101899"/>
              <a:gd name="connsiteY149" fmla="*/ 152076 h 204277"/>
              <a:gd name="connsiteX150" fmla="*/ 10671287 w 17101899"/>
              <a:gd name="connsiteY150" fmla="*/ 52202 h 204277"/>
              <a:gd name="connsiteX151" fmla="*/ 10646318 w 17101899"/>
              <a:gd name="connsiteY151" fmla="*/ 27233 h 204277"/>
              <a:gd name="connsiteX152" fmla="*/ 10079669 w 17101899"/>
              <a:gd name="connsiteY152" fmla="*/ 27233 h 204277"/>
              <a:gd name="connsiteX153" fmla="*/ 10054699 w 17101899"/>
              <a:gd name="connsiteY153" fmla="*/ 52202 h 204277"/>
              <a:gd name="connsiteX154" fmla="*/ 10054699 w 17101899"/>
              <a:gd name="connsiteY154" fmla="*/ 152076 h 204277"/>
              <a:gd name="connsiteX155" fmla="*/ 10079669 w 17101899"/>
              <a:gd name="connsiteY155" fmla="*/ 177045 h 204277"/>
              <a:gd name="connsiteX156" fmla="*/ 10317652 w 17101899"/>
              <a:gd name="connsiteY156" fmla="*/ 177045 h 204277"/>
              <a:gd name="connsiteX157" fmla="*/ 10342621 w 17101899"/>
              <a:gd name="connsiteY157" fmla="*/ 152076 h 204277"/>
              <a:gd name="connsiteX158" fmla="*/ 10342621 w 17101899"/>
              <a:gd name="connsiteY158" fmla="*/ 52202 h 204277"/>
              <a:gd name="connsiteX159" fmla="*/ 10317652 w 17101899"/>
              <a:gd name="connsiteY159" fmla="*/ 27233 h 204277"/>
              <a:gd name="connsiteX160" fmla="*/ 9751003 w 17101899"/>
              <a:gd name="connsiteY160" fmla="*/ 27233 h 204277"/>
              <a:gd name="connsiteX161" fmla="*/ 9726033 w 17101899"/>
              <a:gd name="connsiteY161" fmla="*/ 52202 h 204277"/>
              <a:gd name="connsiteX162" fmla="*/ 9726033 w 17101899"/>
              <a:gd name="connsiteY162" fmla="*/ 152076 h 204277"/>
              <a:gd name="connsiteX163" fmla="*/ 9751003 w 17101899"/>
              <a:gd name="connsiteY163" fmla="*/ 177045 h 204277"/>
              <a:gd name="connsiteX164" fmla="*/ 9988986 w 17101899"/>
              <a:gd name="connsiteY164" fmla="*/ 177045 h 204277"/>
              <a:gd name="connsiteX165" fmla="*/ 10013956 w 17101899"/>
              <a:gd name="connsiteY165" fmla="*/ 152076 h 204277"/>
              <a:gd name="connsiteX166" fmla="*/ 10013956 w 17101899"/>
              <a:gd name="connsiteY166" fmla="*/ 52202 h 204277"/>
              <a:gd name="connsiteX167" fmla="*/ 9988986 w 17101899"/>
              <a:gd name="connsiteY167" fmla="*/ 27233 h 204277"/>
              <a:gd name="connsiteX168" fmla="*/ 9422337 w 17101899"/>
              <a:gd name="connsiteY168" fmla="*/ 27233 h 204277"/>
              <a:gd name="connsiteX169" fmla="*/ 9397367 w 17101899"/>
              <a:gd name="connsiteY169" fmla="*/ 52202 h 204277"/>
              <a:gd name="connsiteX170" fmla="*/ 9397367 w 17101899"/>
              <a:gd name="connsiteY170" fmla="*/ 152076 h 204277"/>
              <a:gd name="connsiteX171" fmla="*/ 9422337 w 17101899"/>
              <a:gd name="connsiteY171" fmla="*/ 177045 h 204277"/>
              <a:gd name="connsiteX172" fmla="*/ 9660320 w 17101899"/>
              <a:gd name="connsiteY172" fmla="*/ 177045 h 204277"/>
              <a:gd name="connsiteX173" fmla="*/ 9685289 w 17101899"/>
              <a:gd name="connsiteY173" fmla="*/ 152076 h 204277"/>
              <a:gd name="connsiteX174" fmla="*/ 9685289 w 17101899"/>
              <a:gd name="connsiteY174" fmla="*/ 52202 h 204277"/>
              <a:gd name="connsiteX175" fmla="*/ 9660320 w 17101899"/>
              <a:gd name="connsiteY175" fmla="*/ 27233 h 204277"/>
              <a:gd name="connsiteX176" fmla="*/ 9093670 w 17101899"/>
              <a:gd name="connsiteY176" fmla="*/ 27233 h 204277"/>
              <a:gd name="connsiteX177" fmla="*/ 9068701 w 17101899"/>
              <a:gd name="connsiteY177" fmla="*/ 52202 h 204277"/>
              <a:gd name="connsiteX178" fmla="*/ 9068701 w 17101899"/>
              <a:gd name="connsiteY178" fmla="*/ 152076 h 204277"/>
              <a:gd name="connsiteX179" fmla="*/ 9093670 w 17101899"/>
              <a:gd name="connsiteY179" fmla="*/ 177045 h 204277"/>
              <a:gd name="connsiteX180" fmla="*/ 9331654 w 17101899"/>
              <a:gd name="connsiteY180" fmla="*/ 177045 h 204277"/>
              <a:gd name="connsiteX181" fmla="*/ 9356623 w 17101899"/>
              <a:gd name="connsiteY181" fmla="*/ 152076 h 204277"/>
              <a:gd name="connsiteX182" fmla="*/ 9356623 w 17101899"/>
              <a:gd name="connsiteY182" fmla="*/ 52202 h 204277"/>
              <a:gd name="connsiteX183" fmla="*/ 9331654 w 17101899"/>
              <a:gd name="connsiteY183" fmla="*/ 27233 h 204277"/>
              <a:gd name="connsiteX184" fmla="*/ 8765004 w 17101899"/>
              <a:gd name="connsiteY184" fmla="*/ 27233 h 204277"/>
              <a:gd name="connsiteX185" fmla="*/ 8740034 w 17101899"/>
              <a:gd name="connsiteY185" fmla="*/ 52202 h 204277"/>
              <a:gd name="connsiteX186" fmla="*/ 8740034 w 17101899"/>
              <a:gd name="connsiteY186" fmla="*/ 152076 h 204277"/>
              <a:gd name="connsiteX187" fmla="*/ 8765004 w 17101899"/>
              <a:gd name="connsiteY187" fmla="*/ 177045 h 204277"/>
              <a:gd name="connsiteX188" fmla="*/ 9002987 w 17101899"/>
              <a:gd name="connsiteY188" fmla="*/ 177045 h 204277"/>
              <a:gd name="connsiteX189" fmla="*/ 9027957 w 17101899"/>
              <a:gd name="connsiteY189" fmla="*/ 152076 h 204277"/>
              <a:gd name="connsiteX190" fmla="*/ 9027957 w 17101899"/>
              <a:gd name="connsiteY190" fmla="*/ 52202 h 204277"/>
              <a:gd name="connsiteX191" fmla="*/ 9002987 w 17101899"/>
              <a:gd name="connsiteY191" fmla="*/ 27233 h 204277"/>
              <a:gd name="connsiteX192" fmla="*/ 8433992 w 17101899"/>
              <a:gd name="connsiteY192" fmla="*/ 27233 h 204277"/>
              <a:gd name="connsiteX193" fmla="*/ 8409022 w 17101899"/>
              <a:gd name="connsiteY193" fmla="*/ 52202 h 204277"/>
              <a:gd name="connsiteX194" fmla="*/ 8409022 w 17101899"/>
              <a:gd name="connsiteY194" fmla="*/ 152076 h 204277"/>
              <a:gd name="connsiteX195" fmla="*/ 8433992 w 17101899"/>
              <a:gd name="connsiteY195" fmla="*/ 177045 h 204277"/>
              <a:gd name="connsiteX196" fmla="*/ 8550950 w 17101899"/>
              <a:gd name="connsiteY196" fmla="*/ 177045 h 204277"/>
              <a:gd name="connsiteX197" fmla="*/ 8674321 w 17101899"/>
              <a:gd name="connsiteY197" fmla="*/ 177045 h 204277"/>
              <a:gd name="connsiteX198" fmla="*/ 8699291 w 17101899"/>
              <a:gd name="connsiteY198" fmla="*/ 152076 h 204277"/>
              <a:gd name="connsiteX199" fmla="*/ 8699291 w 17101899"/>
              <a:gd name="connsiteY199" fmla="*/ 52202 h 204277"/>
              <a:gd name="connsiteX200" fmla="*/ 8674321 w 17101899"/>
              <a:gd name="connsiteY200" fmla="*/ 27233 h 204277"/>
              <a:gd name="connsiteX201" fmla="*/ 8550950 w 17101899"/>
              <a:gd name="connsiteY201" fmla="*/ 27233 h 204277"/>
              <a:gd name="connsiteX202" fmla="*/ 8105325 w 17101899"/>
              <a:gd name="connsiteY202" fmla="*/ 27233 h 204277"/>
              <a:gd name="connsiteX203" fmla="*/ 8080355 w 17101899"/>
              <a:gd name="connsiteY203" fmla="*/ 52202 h 204277"/>
              <a:gd name="connsiteX204" fmla="*/ 8080355 w 17101899"/>
              <a:gd name="connsiteY204" fmla="*/ 152076 h 204277"/>
              <a:gd name="connsiteX205" fmla="*/ 8105325 w 17101899"/>
              <a:gd name="connsiteY205" fmla="*/ 177045 h 204277"/>
              <a:gd name="connsiteX206" fmla="*/ 8343308 w 17101899"/>
              <a:gd name="connsiteY206" fmla="*/ 177045 h 204277"/>
              <a:gd name="connsiteX207" fmla="*/ 8368277 w 17101899"/>
              <a:gd name="connsiteY207" fmla="*/ 152076 h 204277"/>
              <a:gd name="connsiteX208" fmla="*/ 8368277 w 17101899"/>
              <a:gd name="connsiteY208" fmla="*/ 52202 h 204277"/>
              <a:gd name="connsiteX209" fmla="*/ 8343308 w 17101899"/>
              <a:gd name="connsiteY209" fmla="*/ 27233 h 204277"/>
              <a:gd name="connsiteX210" fmla="*/ 7776658 w 17101899"/>
              <a:gd name="connsiteY210" fmla="*/ 27233 h 204277"/>
              <a:gd name="connsiteX211" fmla="*/ 7751689 w 17101899"/>
              <a:gd name="connsiteY211" fmla="*/ 52202 h 204277"/>
              <a:gd name="connsiteX212" fmla="*/ 7751689 w 17101899"/>
              <a:gd name="connsiteY212" fmla="*/ 152076 h 204277"/>
              <a:gd name="connsiteX213" fmla="*/ 7776658 w 17101899"/>
              <a:gd name="connsiteY213" fmla="*/ 177045 h 204277"/>
              <a:gd name="connsiteX214" fmla="*/ 8014641 w 17101899"/>
              <a:gd name="connsiteY214" fmla="*/ 177045 h 204277"/>
              <a:gd name="connsiteX215" fmla="*/ 8039611 w 17101899"/>
              <a:gd name="connsiteY215" fmla="*/ 152076 h 204277"/>
              <a:gd name="connsiteX216" fmla="*/ 8039611 w 17101899"/>
              <a:gd name="connsiteY216" fmla="*/ 52202 h 204277"/>
              <a:gd name="connsiteX217" fmla="*/ 8014641 w 17101899"/>
              <a:gd name="connsiteY217" fmla="*/ 27233 h 204277"/>
              <a:gd name="connsiteX218" fmla="*/ 7447992 w 17101899"/>
              <a:gd name="connsiteY218" fmla="*/ 27233 h 204277"/>
              <a:gd name="connsiteX219" fmla="*/ 7423023 w 17101899"/>
              <a:gd name="connsiteY219" fmla="*/ 52202 h 204277"/>
              <a:gd name="connsiteX220" fmla="*/ 7423023 w 17101899"/>
              <a:gd name="connsiteY220" fmla="*/ 152076 h 204277"/>
              <a:gd name="connsiteX221" fmla="*/ 7447992 w 17101899"/>
              <a:gd name="connsiteY221" fmla="*/ 177045 h 204277"/>
              <a:gd name="connsiteX222" fmla="*/ 7685975 w 17101899"/>
              <a:gd name="connsiteY222" fmla="*/ 177045 h 204277"/>
              <a:gd name="connsiteX223" fmla="*/ 7710945 w 17101899"/>
              <a:gd name="connsiteY223" fmla="*/ 152076 h 204277"/>
              <a:gd name="connsiteX224" fmla="*/ 7710945 w 17101899"/>
              <a:gd name="connsiteY224" fmla="*/ 52202 h 204277"/>
              <a:gd name="connsiteX225" fmla="*/ 7685975 w 17101899"/>
              <a:gd name="connsiteY225" fmla="*/ 27233 h 204277"/>
              <a:gd name="connsiteX226" fmla="*/ 7119326 w 17101899"/>
              <a:gd name="connsiteY226" fmla="*/ 27233 h 204277"/>
              <a:gd name="connsiteX227" fmla="*/ 7094356 w 17101899"/>
              <a:gd name="connsiteY227" fmla="*/ 52202 h 204277"/>
              <a:gd name="connsiteX228" fmla="*/ 7094356 w 17101899"/>
              <a:gd name="connsiteY228" fmla="*/ 152076 h 204277"/>
              <a:gd name="connsiteX229" fmla="*/ 7119326 w 17101899"/>
              <a:gd name="connsiteY229" fmla="*/ 177045 h 204277"/>
              <a:gd name="connsiteX230" fmla="*/ 7357309 w 17101899"/>
              <a:gd name="connsiteY230" fmla="*/ 177045 h 204277"/>
              <a:gd name="connsiteX231" fmla="*/ 7382278 w 17101899"/>
              <a:gd name="connsiteY231" fmla="*/ 152076 h 204277"/>
              <a:gd name="connsiteX232" fmla="*/ 7382278 w 17101899"/>
              <a:gd name="connsiteY232" fmla="*/ 52202 h 204277"/>
              <a:gd name="connsiteX233" fmla="*/ 7357309 w 17101899"/>
              <a:gd name="connsiteY233" fmla="*/ 27233 h 204277"/>
              <a:gd name="connsiteX234" fmla="*/ 6790659 w 17101899"/>
              <a:gd name="connsiteY234" fmla="*/ 27233 h 204277"/>
              <a:gd name="connsiteX235" fmla="*/ 6765690 w 17101899"/>
              <a:gd name="connsiteY235" fmla="*/ 52202 h 204277"/>
              <a:gd name="connsiteX236" fmla="*/ 6765690 w 17101899"/>
              <a:gd name="connsiteY236" fmla="*/ 152076 h 204277"/>
              <a:gd name="connsiteX237" fmla="*/ 6790659 w 17101899"/>
              <a:gd name="connsiteY237" fmla="*/ 177045 h 204277"/>
              <a:gd name="connsiteX238" fmla="*/ 7028643 w 17101899"/>
              <a:gd name="connsiteY238" fmla="*/ 177045 h 204277"/>
              <a:gd name="connsiteX239" fmla="*/ 7053612 w 17101899"/>
              <a:gd name="connsiteY239" fmla="*/ 152076 h 204277"/>
              <a:gd name="connsiteX240" fmla="*/ 7053612 w 17101899"/>
              <a:gd name="connsiteY240" fmla="*/ 52202 h 204277"/>
              <a:gd name="connsiteX241" fmla="*/ 7028643 w 17101899"/>
              <a:gd name="connsiteY241" fmla="*/ 27233 h 204277"/>
              <a:gd name="connsiteX242" fmla="*/ 6461993 w 17101899"/>
              <a:gd name="connsiteY242" fmla="*/ 27233 h 204277"/>
              <a:gd name="connsiteX243" fmla="*/ 6437024 w 17101899"/>
              <a:gd name="connsiteY243" fmla="*/ 52202 h 204277"/>
              <a:gd name="connsiteX244" fmla="*/ 6437024 w 17101899"/>
              <a:gd name="connsiteY244" fmla="*/ 152076 h 204277"/>
              <a:gd name="connsiteX245" fmla="*/ 6461993 w 17101899"/>
              <a:gd name="connsiteY245" fmla="*/ 177045 h 204277"/>
              <a:gd name="connsiteX246" fmla="*/ 6699977 w 17101899"/>
              <a:gd name="connsiteY246" fmla="*/ 177045 h 204277"/>
              <a:gd name="connsiteX247" fmla="*/ 6724946 w 17101899"/>
              <a:gd name="connsiteY247" fmla="*/ 152076 h 204277"/>
              <a:gd name="connsiteX248" fmla="*/ 6724946 w 17101899"/>
              <a:gd name="connsiteY248" fmla="*/ 52202 h 204277"/>
              <a:gd name="connsiteX249" fmla="*/ 6699977 w 17101899"/>
              <a:gd name="connsiteY249" fmla="*/ 27233 h 204277"/>
              <a:gd name="connsiteX250" fmla="*/ 6133327 w 17101899"/>
              <a:gd name="connsiteY250" fmla="*/ 27233 h 204277"/>
              <a:gd name="connsiteX251" fmla="*/ 6108358 w 17101899"/>
              <a:gd name="connsiteY251" fmla="*/ 52202 h 204277"/>
              <a:gd name="connsiteX252" fmla="*/ 6108358 w 17101899"/>
              <a:gd name="connsiteY252" fmla="*/ 152076 h 204277"/>
              <a:gd name="connsiteX253" fmla="*/ 6133327 w 17101899"/>
              <a:gd name="connsiteY253" fmla="*/ 177045 h 204277"/>
              <a:gd name="connsiteX254" fmla="*/ 6371311 w 17101899"/>
              <a:gd name="connsiteY254" fmla="*/ 177045 h 204277"/>
              <a:gd name="connsiteX255" fmla="*/ 6396280 w 17101899"/>
              <a:gd name="connsiteY255" fmla="*/ 152076 h 204277"/>
              <a:gd name="connsiteX256" fmla="*/ 6396280 w 17101899"/>
              <a:gd name="connsiteY256" fmla="*/ 52202 h 204277"/>
              <a:gd name="connsiteX257" fmla="*/ 6371311 w 17101899"/>
              <a:gd name="connsiteY257" fmla="*/ 27233 h 204277"/>
              <a:gd name="connsiteX258" fmla="*/ 5804662 w 17101899"/>
              <a:gd name="connsiteY258" fmla="*/ 27233 h 204277"/>
              <a:gd name="connsiteX259" fmla="*/ 5779692 w 17101899"/>
              <a:gd name="connsiteY259" fmla="*/ 52202 h 204277"/>
              <a:gd name="connsiteX260" fmla="*/ 5779692 w 17101899"/>
              <a:gd name="connsiteY260" fmla="*/ 152076 h 204277"/>
              <a:gd name="connsiteX261" fmla="*/ 5804662 w 17101899"/>
              <a:gd name="connsiteY261" fmla="*/ 177045 h 204277"/>
              <a:gd name="connsiteX262" fmla="*/ 6042645 w 17101899"/>
              <a:gd name="connsiteY262" fmla="*/ 177045 h 204277"/>
              <a:gd name="connsiteX263" fmla="*/ 6067614 w 17101899"/>
              <a:gd name="connsiteY263" fmla="*/ 152076 h 204277"/>
              <a:gd name="connsiteX264" fmla="*/ 6067614 w 17101899"/>
              <a:gd name="connsiteY264" fmla="*/ 52202 h 204277"/>
              <a:gd name="connsiteX265" fmla="*/ 6042645 w 17101899"/>
              <a:gd name="connsiteY265" fmla="*/ 27233 h 204277"/>
              <a:gd name="connsiteX266" fmla="*/ 5475996 w 17101899"/>
              <a:gd name="connsiteY266" fmla="*/ 27233 h 204277"/>
              <a:gd name="connsiteX267" fmla="*/ 5451026 w 17101899"/>
              <a:gd name="connsiteY267" fmla="*/ 52202 h 204277"/>
              <a:gd name="connsiteX268" fmla="*/ 5451026 w 17101899"/>
              <a:gd name="connsiteY268" fmla="*/ 152076 h 204277"/>
              <a:gd name="connsiteX269" fmla="*/ 5475996 w 17101899"/>
              <a:gd name="connsiteY269" fmla="*/ 177045 h 204277"/>
              <a:gd name="connsiteX270" fmla="*/ 5713979 w 17101899"/>
              <a:gd name="connsiteY270" fmla="*/ 177045 h 204277"/>
              <a:gd name="connsiteX271" fmla="*/ 5738949 w 17101899"/>
              <a:gd name="connsiteY271" fmla="*/ 152076 h 204277"/>
              <a:gd name="connsiteX272" fmla="*/ 5738949 w 17101899"/>
              <a:gd name="connsiteY272" fmla="*/ 52202 h 204277"/>
              <a:gd name="connsiteX273" fmla="*/ 5713979 w 17101899"/>
              <a:gd name="connsiteY273" fmla="*/ 27233 h 204277"/>
              <a:gd name="connsiteX274" fmla="*/ 5147330 w 17101899"/>
              <a:gd name="connsiteY274" fmla="*/ 27233 h 204277"/>
              <a:gd name="connsiteX275" fmla="*/ 5122360 w 17101899"/>
              <a:gd name="connsiteY275" fmla="*/ 52202 h 204277"/>
              <a:gd name="connsiteX276" fmla="*/ 5122360 w 17101899"/>
              <a:gd name="connsiteY276" fmla="*/ 152076 h 204277"/>
              <a:gd name="connsiteX277" fmla="*/ 5147330 w 17101899"/>
              <a:gd name="connsiteY277" fmla="*/ 177045 h 204277"/>
              <a:gd name="connsiteX278" fmla="*/ 5385312 w 17101899"/>
              <a:gd name="connsiteY278" fmla="*/ 177045 h 204277"/>
              <a:gd name="connsiteX279" fmla="*/ 5410282 w 17101899"/>
              <a:gd name="connsiteY279" fmla="*/ 152076 h 204277"/>
              <a:gd name="connsiteX280" fmla="*/ 5410282 w 17101899"/>
              <a:gd name="connsiteY280" fmla="*/ 52202 h 204277"/>
              <a:gd name="connsiteX281" fmla="*/ 5385312 w 17101899"/>
              <a:gd name="connsiteY281" fmla="*/ 27233 h 204277"/>
              <a:gd name="connsiteX282" fmla="*/ 4818663 w 17101899"/>
              <a:gd name="connsiteY282" fmla="*/ 27233 h 204277"/>
              <a:gd name="connsiteX283" fmla="*/ 4793693 w 17101899"/>
              <a:gd name="connsiteY283" fmla="*/ 52202 h 204277"/>
              <a:gd name="connsiteX284" fmla="*/ 4793693 w 17101899"/>
              <a:gd name="connsiteY284" fmla="*/ 152076 h 204277"/>
              <a:gd name="connsiteX285" fmla="*/ 4818663 w 17101899"/>
              <a:gd name="connsiteY285" fmla="*/ 177045 h 204277"/>
              <a:gd name="connsiteX286" fmla="*/ 5056646 w 17101899"/>
              <a:gd name="connsiteY286" fmla="*/ 177045 h 204277"/>
              <a:gd name="connsiteX287" fmla="*/ 5081616 w 17101899"/>
              <a:gd name="connsiteY287" fmla="*/ 152076 h 204277"/>
              <a:gd name="connsiteX288" fmla="*/ 5081616 w 17101899"/>
              <a:gd name="connsiteY288" fmla="*/ 52202 h 204277"/>
              <a:gd name="connsiteX289" fmla="*/ 5056646 w 17101899"/>
              <a:gd name="connsiteY289" fmla="*/ 27233 h 204277"/>
              <a:gd name="connsiteX290" fmla="*/ 4489996 w 17101899"/>
              <a:gd name="connsiteY290" fmla="*/ 27233 h 204277"/>
              <a:gd name="connsiteX291" fmla="*/ 4465027 w 17101899"/>
              <a:gd name="connsiteY291" fmla="*/ 52202 h 204277"/>
              <a:gd name="connsiteX292" fmla="*/ 4465027 w 17101899"/>
              <a:gd name="connsiteY292" fmla="*/ 152076 h 204277"/>
              <a:gd name="connsiteX293" fmla="*/ 4489996 w 17101899"/>
              <a:gd name="connsiteY293" fmla="*/ 177045 h 204277"/>
              <a:gd name="connsiteX294" fmla="*/ 4727980 w 17101899"/>
              <a:gd name="connsiteY294" fmla="*/ 177045 h 204277"/>
              <a:gd name="connsiteX295" fmla="*/ 4752949 w 17101899"/>
              <a:gd name="connsiteY295" fmla="*/ 152076 h 204277"/>
              <a:gd name="connsiteX296" fmla="*/ 4752949 w 17101899"/>
              <a:gd name="connsiteY296" fmla="*/ 52202 h 204277"/>
              <a:gd name="connsiteX297" fmla="*/ 4727980 w 17101899"/>
              <a:gd name="connsiteY297" fmla="*/ 27233 h 204277"/>
              <a:gd name="connsiteX298" fmla="*/ 3829382 w 17101899"/>
              <a:gd name="connsiteY298" fmla="*/ 27233 h 204277"/>
              <a:gd name="connsiteX299" fmla="*/ 3804412 w 17101899"/>
              <a:gd name="connsiteY299" fmla="*/ 52202 h 204277"/>
              <a:gd name="connsiteX300" fmla="*/ 3804412 w 17101899"/>
              <a:gd name="connsiteY300" fmla="*/ 152076 h 204277"/>
              <a:gd name="connsiteX301" fmla="*/ 3829382 w 17101899"/>
              <a:gd name="connsiteY301" fmla="*/ 177045 h 204277"/>
              <a:gd name="connsiteX302" fmla="*/ 4067365 w 17101899"/>
              <a:gd name="connsiteY302" fmla="*/ 177045 h 204277"/>
              <a:gd name="connsiteX303" fmla="*/ 4092334 w 17101899"/>
              <a:gd name="connsiteY303" fmla="*/ 152076 h 204277"/>
              <a:gd name="connsiteX304" fmla="*/ 4092334 w 17101899"/>
              <a:gd name="connsiteY304" fmla="*/ 52202 h 204277"/>
              <a:gd name="connsiteX305" fmla="*/ 4067365 w 17101899"/>
              <a:gd name="connsiteY305" fmla="*/ 27233 h 204277"/>
              <a:gd name="connsiteX306" fmla="*/ 3500716 w 17101899"/>
              <a:gd name="connsiteY306" fmla="*/ 27233 h 204277"/>
              <a:gd name="connsiteX307" fmla="*/ 3475746 w 17101899"/>
              <a:gd name="connsiteY307" fmla="*/ 52202 h 204277"/>
              <a:gd name="connsiteX308" fmla="*/ 3475746 w 17101899"/>
              <a:gd name="connsiteY308" fmla="*/ 152076 h 204277"/>
              <a:gd name="connsiteX309" fmla="*/ 3500716 w 17101899"/>
              <a:gd name="connsiteY309" fmla="*/ 177045 h 204277"/>
              <a:gd name="connsiteX310" fmla="*/ 3738699 w 17101899"/>
              <a:gd name="connsiteY310" fmla="*/ 177045 h 204277"/>
              <a:gd name="connsiteX311" fmla="*/ 3763668 w 17101899"/>
              <a:gd name="connsiteY311" fmla="*/ 152076 h 204277"/>
              <a:gd name="connsiteX312" fmla="*/ 3763668 w 17101899"/>
              <a:gd name="connsiteY312" fmla="*/ 52202 h 204277"/>
              <a:gd name="connsiteX313" fmla="*/ 3738699 w 17101899"/>
              <a:gd name="connsiteY313" fmla="*/ 27233 h 204277"/>
              <a:gd name="connsiteX314" fmla="*/ 3172049 w 17101899"/>
              <a:gd name="connsiteY314" fmla="*/ 27233 h 204277"/>
              <a:gd name="connsiteX315" fmla="*/ 3147080 w 17101899"/>
              <a:gd name="connsiteY315" fmla="*/ 52202 h 204277"/>
              <a:gd name="connsiteX316" fmla="*/ 3147080 w 17101899"/>
              <a:gd name="connsiteY316" fmla="*/ 152076 h 204277"/>
              <a:gd name="connsiteX317" fmla="*/ 3172049 w 17101899"/>
              <a:gd name="connsiteY317" fmla="*/ 177045 h 204277"/>
              <a:gd name="connsiteX318" fmla="*/ 3410033 w 17101899"/>
              <a:gd name="connsiteY318" fmla="*/ 177045 h 204277"/>
              <a:gd name="connsiteX319" fmla="*/ 3435002 w 17101899"/>
              <a:gd name="connsiteY319" fmla="*/ 152076 h 204277"/>
              <a:gd name="connsiteX320" fmla="*/ 3435002 w 17101899"/>
              <a:gd name="connsiteY320" fmla="*/ 52202 h 204277"/>
              <a:gd name="connsiteX321" fmla="*/ 3410033 w 17101899"/>
              <a:gd name="connsiteY321" fmla="*/ 27233 h 204277"/>
              <a:gd name="connsiteX322" fmla="*/ 2843383 w 17101899"/>
              <a:gd name="connsiteY322" fmla="*/ 27233 h 204277"/>
              <a:gd name="connsiteX323" fmla="*/ 2818414 w 17101899"/>
              <a:gd name="connsiteY323" fmla="*/ 52202 h 204277"/>
              <a:gd name="connsiteX324" fmla="*/ 2818414 w 17101899"/>
              <a:gd name="connsiteY324" fmla="*/ 152076 h 204277"/>
              <a:gd name="connsiteX325" fmla="*/ 2843383 w 17101899"/>
              <a:gd name="connsiteY325" fmla="*/ 177045 h 204277"/>
              <a:gd name="connsiteX326" fmla="*/ 3081367 w 17101899"/>
              <a:gd name="connsiteY326" fmla="*/ 177045 h 204277"/>
              <a:gd name="connsiteX327" fmla="*/ 3106336 w 17101899"/>
              <a:gd name="connsiteY327" fmla="*/ 152076 h 204277"/>
              <a:gd name="connsiteX328" fmla="*/ 3106336 w 17101899"/>
              <a:gd name="connsiteY328" fmla="*/ 52202 h 204277"/>
              <a:gd name="connsiteX329" fmla="*/ 3081367 w 17101899"/>
              <a:gd name="connsiteY329" fmla="*/ 27233 h 204277"/>
              <a:gd name="connsiteX330" fmla="*/ 2514717 w 17101899"/>
              <a:gd name="connsiteY330" fmla="*/ 27233 h 204277"/>
              <a:gd name="connsiteX331" fmla="*/ 2489748 w 17101899"/>
              <a:gd name="connsiteY331" fmla="*/ 52202 h 204277"/>
              <a:gd name="connsiteX332" fmla="*/ 2489748 w 17101899"/>
              <a:gd name="connsiteY332" fmla="*/ 152076 h 204277"/>
              <a:gd name="connsiteX333" fmla="*/ 2514717 w 17101899"/>
              <a:gd name="connsiteY333" fmla="*/ 177045 h 204277"/>
              <a:gd name="connsiteX334" fmla="*/ 2752700 w 17101899"/>
              <a:gd name="connsiteY334" fmla="*/ 177045 h 204277"/>
              <a:gd name="connsiteX335" fmla="*/ 2777670 w 17101899"/>
              <a:gd name="connsiteY335" fmla="*/ 152076 h 204277"/>
              <a:gd name="connsiteX336" fmla="*/ 2777670 w 17101899"/>
              <a:gd name="connsiteY336" fmla="*/ 52202 h 204277"/>
              <a:gd name="connsiteX337" fmla="*/ 2752700 w 17101899"/>
              <a:gd name="connsiteY337" fmla="*/ 27233 h 204277"/>
              <a:gd name="connsiteX338" fmla="*/ 2186051 w 17101899"/>
              <a:gd name="connsiteY338" fmla="*/ 27233 h 204277"/>
              <a:gd name="connsiteX339" fmla="*/ 2161081 w 17101899"/>
              <a:gd name="connsiteY339" fmla="*/ 52202 h 204277"/>
              <a:gd name="connsiteX340" fmla="*/ 2161081 w 17101899"/>
              <a:gd name="connsiteY340" fmla="*/ 152076 h 204277"/>
              <a:gd name="connsiteX341" fmla="*/ 2186051 w 17101899"/>
              <a:gd name="connsiteY341" fmla="*/ 177045 h 204277"/>
              <a:gd name="connsiteX342" fmla="*/ 2424034 w 17101899"/>
              <a:gd name="connsiteY342" fmla="*/ 177045 h 204277"/>
              <a:gd name="connsiteX343" fmla="*/ 2449004 w 17101899"/>
              <a:gd name="connsiteY343" fmla="*/ 152076 h 204277"/>
              <a:gd name="connsiteX344" fmla="*/ 2449004 w 17101899"/>
              <a:gd name="connsiteY344" fmla="*/ 52202 h 204277"/>
              <a:gd name="connsiteX345" fmla="*/ 2424034 w 17101899"/>
              <a:gd name="connsiteY345" fmla="*/ 27233 h 204277"/>
              <a:gd name="connsiteX346" fmla="*/ 1857385 w 17101899"/>
              <a:gd name="connsiteY346" fmla="*/ 27233 h 204277"/>
              <a:gd name="connsiteX347" fmla="*/ 1832415 w 17101899"/>
              <a:gd name="connsiteY347" fmla="*/ 52202 h 204277"/>
              <a:gd name="connsiteX348" fmla="*/ 1832415 w 17101899"/>
              <a:gd name="connsiteY348" fmla="*/ 152076 h 204277"/>
              <a:gd name="connsiteX349" fmla="*/ 1857385 w 17101899"/>
              <a:gd name="connsiteY349" fmla="*/ 177045 h 204277"/>
              <a:gd name="connsiteX350" fmla="*/ 2095368 w 17101899"/>
              <a:gd name="connsiteY350" fmla="*/ 177045 h 204277"/>
              <a:gd name="connsiteX351" fmla="*/ 2120338 w 17101899"/>
              <a:gd name="connsiteY351" fmla="*/ 152076 h 204277"/>
              <a:gd name="connsiteX352" fmla="*/ 2120338 w 17101899"/>
              <a:gd name="connsiteY352" fmla="*/ 52202 h 204277"/>
              <a:gd name="connsiteX353" fmla="*/ 2095368 w 17101899"/>
              <a:gd name="connsiteY353" fmla="*/ 27233 h 204277"/>
              <a:gd name="connsiteX354" fmla="*/ 1528719 w 17101899"/>
              <a:gd name="connsiteY354" fmla="*/ 27233 h 204277"/>
              <a:gd name="connsiteX355" fmla="*/ 1503750 w 17101899"/>
              <a:gd name="connsiteY355" fmla="*/ 52202 h 204277"/>
              <a:gd name="connsiteX356" fmla="*/ 1503750 w 17101899"/>
              <a:gd name="connsiteY356" fmla="*/ 152076 h 204277"/>
              <a:gd name="connsiteX357" fmla="*/ 1528719 w 17101899"/>
              <a:gd name="connsiteY357" fmla="*/ 177045 h 204277"/>
              <a:gd name="connsiteX358" fmla="*/ 1766702 w 17101899"/>
              <a:gd name="connsiteY358" fmla="*/ 177045 h 204277"/>
              <a:gd name="connsiteX359" fmla="*/ 1791671 w 17101899"/>
              <a:gd name="connsiteY359" fmla="*/ 152076 h 204277"/>
              <a:gd name="connsiteX360" fmla="*/ 1791671 w 17101899"/>
              <a:gd name="connsiteY360" fmla="*/ 52202 h 204277"/>
              <a:gd name="connsiteX361" fmla="*/ 1766702 w 17101899"/>
              <a:gd name="connsiteY361" fmla="*/ 27233 h 204277"/>
              <a:gd name="connsiteX362" fmla="*/ 1200053 w 17101899"/>
              <a:gd name="connsiteY362" fmla="*/ 27233 h 204277"/>
              <a:gd name="connsiteX363" fmla="*/ 1175083 w 17101899"/>
              <a:gd name="connsiteY363" fmla="*/ 52202 h 204277"/>
              <a:gd name="connsiteX364" fmla="*/ 1175083 w 17101899"/>
              <a:gd name="connsiteY364" fmla="*/ 152076 h 204277"/>
              <a:gd name="connsiteX365" fmla="*/ 1200053 w 17101899"/>
              <a:gd name="connsiteY365" fmla="*/ 177045 h 204277"/>
              <a:gd name="connsiteX366" fmla="*/ 1438036 w 17101899"/>
              <a:gd name="connsiteY366" fmla="*/ 177045 h 204277"/>
              <a:gd name="connsiteX367" fmla="*/ 1463006 w 17101899"/>
              <a:gd name="connsiteY367" fmla="*/ 152076 h 204277"/>
              <a:gd name="connsiteX368" fmla="*/ 1463006 w 17101899"/>
              <a:gd name="connsiteY368" fmla="*/ 52202 h 204277"/>
              <a:gd name="connsiteX369" fmla="*/ 1438036 w 17101899"/>
              <a:gd name="connsiteY369" fmla="*/ 27233 h 204277"/>
              <a:gd name="connsiteX370" fmla="*/ 871387 w 17101899"/>
              <a:gd name="connsiteY370" fmla="*/ 27233 h 204277"/>
              <a:gd name="connsiteX371" fmla="*/ 846417 w 17101899"/>
              <a:gd name="connsiteY371" fmla="*/ 52202 h 204277"/>
              <a:gd name="connsiteX372" fmla="*/ 846417 w 17101899"/>
              <a:gd name="connsiteY372" fmla="*/ 152076 h 204277"/>
              <a:gd name="connsiteX373" fmla="*/ 871387 w 17101899"/>
              <a:gd name="connsiteY373" fmla="*/ 177045 h 204277"/>
              <a:gd name="connsiteX374" fmla="*/ 1109370 w 17101899"/>
              <a:gd name="connsiteY374" fmla="*/ 177045 h 204277"/>
              <a:gd name="connsiteX375" fmla="*/ 1134340 w 17101899"/>
              <a:gd name="connsiteY375" fmla="*/ 152076 h 204277"/>
              <a:gd name="connsiteX376" fmla="*/ 1134340 w 17101899"/>
              <a:gd name="connsiteY376" fmla="*/ 52202 h 204277"/>
              <a:gd name="connsiteX377" fmla="*/ 1109370 w 17101899"/>
              <a:gd name="connsiteY377" fmla="*/ 27233 h 204277"/>
              <a:gd name="connsiteX378" fmla="*/ 542721 w 17101899"/>
              <a:gd name="connsiteY378" fmla="*/ 27233 h 204277"/>
              <a:gd name="connsiteX379" fmla="*/ 517751 w 17101899"/>
              <a:gd name="connsiteY379" fmla="*/ 52202 h 204277"/>
              <a:gd name="connsiteX380" fmla="*/ 517751 w 17101899"/>
              <a:gd name="connsiteY380" fmla="*/ 152076 h 204277"/>
              <a:gd name="connsiteX381" fmla="*/ 542721 w 17101899"/>
              <a:gd name="connsiteY381" fmla="*/ 177045 h 204277"/>
              <a:gd name="connsiteX382" fmla="*/ 780704 w 17101899"/>
              <a:gd name="connsiteY382" fmla="*/ 177045 h 204277"/>
              <a:gd name="connsiteX383" fmla="*/ 805674 w 17101899"/>
              <a:gd name="connsiteY383" fmla="*/ 152076 h 204277"/>
              <a:gd name="connsiteX384" fmla="*/ 805674 w 17101899"/>
              <a:gd name="connsiteY384" fmla="*/ 52202 h 204277"/>
              <a:gd name="connsiteX385" fmla="*/ 780704 w 17101899"/>
              <a:gd name="connsiteY385" fmla="*/ 27233 h 204277"/>
              <a:gd name="connsiteX386" fmla="*/ 214054 w 17101899"/>
              <a:gd name="connsiteY386" fmla="*/ 27233 h 204277"/>
              <a:gd name="connsiteX387" fmla="*/ 189084 w 17101899"/>
              <a:gd name="connsiteY387" fmla="*/ 52202 h 204277"/>
              <a:gd name="connsiteX388" fmla="*/ 189084 w 17101899"/>
              <a:gd name="connsiteY388" fmla="*/ 152076 h 204277"/>
              <a:gd name="connsiteX389" fmla="*/ 214054 w 17101899"/>
              <a:gd name="connsiteY389" fmla="*/ 177045 h 204277"/>
              <a:gd name="connsiteX390" fmla="*/ 452037 w 17101899"/>
              <a:gd name="connsiteY390" fmla="*/ 177045 h 204277"/>
              <a:gd name="connsiteX391" fmla="*/ 477007 w 17101899"/>
              <a:gd name="connsiteY391" fmla="*/ 152076 h 204277"/>
              <a:gd name="connsiteX392" fmla="*/ 477007 w 17101899"/>
              <a:gd name="connsiteY392" fmla="*/ 52202 h 204277"/>
              <a:gd name="connsiteX393" fmla="*/ 452037 w 17101899"/>
              <a:gd name="connsiteY393" fmla="*/ 27233 h 204277"/>
              <a:gd name="connsiteX394" fmla="*/ 12826893 w 17101899"/>
              <a:gd name="connsiteY394" fmla="*/ 0 h 204277"/>
              <a:gd name="connsiteX395" fmla="*/ 17101899 w 17101899"/>
              <a:gd name="connsiteY395" fmla="*/ 0 h 204277"/>
              <a:gd name="connsiteX396" fmla="*/ 17101899 w 17101899"/>
              <a:gd name="connsiteY396" fmla="*/ 27233 h 204277"/>
              <a:gd name="connsiteX397" fmla="*/ 16984943 w 17101899"/>
              <a:gd name="connsiteY397" fmla="*/ 27233 h 204277"/>
              <a:gd name="connsiteX398" fmla="*/ 16959971 w 17101899"/>
              <a:gd name="connsiteY398" fmla="*/ 52202 h 204277"/>
              <a:gd name="connsiteX399" fmla="*/ 16959971 w 17101899"/>
              <a:gd name="connsiteY399" fmla="*/ 152076 h 204277"/>
              <a:gd name="connsiteX400" fmla="*/ 16984943 w 17101899"/>
              <a:gd name="connsiteY400" fmla="*/ 177045 h 204277"/>
              <a:gd name="connsiteX401" fmla="*/ 17101899 w 17101899"/>
              <a:gd name="connsiteY401" fmla="*/ 177045 h 204277"/>
              <a:gd name="connsiteX402" fmla="*/ 17101899 w 17101899"/>
              <a:gd name="connsiteY402" fmla="*/ 204277 h 204277"/>
              <a:gd name="connsiteX403" fmla="*/ 12826893 w 17101899"/>
              <a:gd name="connsiteY403" fmla="*/ 204277 h 204277"/>
              <a:gd name="connsiteX404" fmla="*/ 12826893 w 17101899"/>
              <a:gd name="connsiteY404" fmla="*/ 177045 h 204277"/>
              <a:gd name="connsiteX405" fmla="*/ 12950264 w 17101899"/>
              <a:gd name="connsiteY405" fmla="*/ 177045 h 204277"/>
              <a:gd name="connsiteX406" fmla="*/ 12975233 w 17101899"/>
              <a:gd name="connsiteY406" fmla="*/ 152076 h 204277"/>
              <a:gd name="connsiteX407" fmla="*/ 12975233 w 17101899"/>
              <a:gd name="connsiteY407" fmla="*/ 52202 h 204277"/>
              <a:gd name="connsiteX408" fmla="*/ 12950264 w 17101899"/>
              <a:gd name="connsiteY408" fmla="*/ 27233 h 204277"/>
              <a:gd name="connsiteX409" fmla="*/ 12826893 w 17101899"/>
              <a:gd name="connsiteY409" fmla="*/ 27233 h 204277"/>
              <a:gd name="connsiteX410" fmla="*/ 4275943 w 17101899"/>
              <a:gd name="connsiteY410" fmla="*/ 0 h 204277"/>
              <a:gd name="connsiteX411" fmla="*/ 8550950 w 17101899"/>
              <a:gd name="connsiteY411" fmla="*/ 0 h 204277"/>
              <a:gd name="connsiteX412" fmla="*/ 12825957 w 17101899"/>
              <a:gd name="connsiteY412" fmla="*/ 0 h 204277"/>
              <a:gd name="connsiteX413" fmla="*/ 12825957 w 17101899"/>
              <a:gd name="connsiteY413" fmla="*/ 27233 h 204277"/>
              <a:gd name="connsiteX414" fmla="*/ 12708999 w 17101899"/>
              <a:gd name="connsiteY414" fmla="*/ 27233 h 204277"/>
              <a:gd name="connsiteX415" fmla="*/ 12684029 w 17101899"/>
              <a:gd name="connsiteY415" fmla="*/ 52202 h 204277"/>
              <a:gd name="connsiteX416" fmla="*/ 12684029 w 17101899"/>
              <a:gd name="connsiteY416" fmla="*/ 152076 h 204277"/>
              <a:gd name="connsiteX417" fmla="*/ 12708999 w 17101899"/>
              <a:gd name="connsiteY417" fmla="*/ 177045 h 204277"/>
              <a:gd name="connsiteX418" fmla="*/ 12825957 w 17101899"/>
              <a:gd name="connsiteY418" fmla="*/ 177045 h 204277"/>
              <a:gd name="connsiteX419" fmla="*/ 12825957 w 17101899"/>
              <a:gd name="connsiteY419" fmla="*/ 204277 h 204277"/>
              <a:gd name="connsiteX420" fmla="*/ 8550950 w 17101899"/>
              <a:gd name="connsiteY420" fmla="*/ 204277 h 204277"/>
              <a:gd name="connsiteX421" fmla="*/ 4275943 w 17101899"/>
              <a:gd name="connsiteY421" fmla="*/ 204277 h 204277"/>
              <a:gd name="connsiteX422" fmla="*/ 4275943 w 17101899"/>
              <a:gd name="connsiteY422" fmla="*/ 177045 h 204277"/>
              <a:gd name="connsiteX423" fmla="*/ 4399314 w 17101899"/>
              <a:gd name="connsiteY423" fmla="*/ 177045 h 204277"/>
              <a:gd name="connsiteX424" fmla="*/ 4424284 w 17101899"/>
              <a:gd name="connsiteY424" fmla="*/ 152076 h 204277"/>
              <a:gd name="connsiteX425" fmla="*/ 4424284 w 17101899"/>
              <a:gd name="connsiteY425" fmla="*/ 52202 h 204277"/>
              <a:gd name="connsiteX426" fmla="*/ 4399314 w 17101899"/>
              <a:gd name="connsiteY426" fmla="*/ 27233 h 204277"/>
              <a:gd name="connsiteX427" fmla="*/ 4275943 w 17101899"/>
              <a:gd name="connsiteY427" fmla="*/ 27233 h 204277"/>
              <a:gd name="connsiteX428" fmla="*/ 0 w 17101899"/>
              <a:gd name="connsiteY428" fmla="*/ 0 h 204277"/>
              <a:gd name="connsiteX429" fmla="*/ 4275008 w 17101899"/>
              <a:gd name="connsiteY429" fmla="*/ 0 h 204277"/>
              <a:gd name="connsiteX430" fmla="*/ 4275008 w 17101899"/>
              <a:gd name="connsiteY430" fmla="*/ 27233 h 204277"/>
              <a:gd name="connsiteX431" fmla="*/ 4158049 w 17101899"/>
              <a:gd name="connsiteY431" fmla="*/ 27233 h 204277"/>
              <a:gd name="connsiteX432" fmla="*/ 4133079 w 17101899"/>
              <a:gd name="connsiteY432" fmla="*/ 52202 h 204277"/>
              <a:gd name="connsiteX433" fmla="*/ 4133079 w 17101899"/>
              <a:gd name="connsiteY433" fmla="*/ 152076 h 204277"/>
              <a:gd name="connsiteX434" fmla="*/ 4158049 w 17101899"/>
              <a:gd name="connsiteY434" fmla="*/ 177045 h 204277"/>
              <a:gd name="connsiteX435" fmla="*/ 4275008 w 17101899"/>
              <a:gd name="connsiteY435" fmla="*/ 177045 h 204277"/>
              <a:gd name="connsiteX436" fmla="*/ 4275008 w 17101899"/>
              <a:gd name="connsiteY436" fmla="*/ 204277 h 204277"/>
              <a:gd name="connsiteX437" fmla="*/ 0 w 17101899"/>
              <a:gd name="connsiteY437" fmla="*/ 204277 h 204277"/>
              <a:gd name="connsiteX438" fmla="*/ 0 w 17101899"/>
              <a:gd name="connsiteY438" fmla="*/ 177045 h 204277"/>
              <a:gd name="connsiteX439" fmla="*/ 123372 w 17101899"/>
              <a:gd name="connsiteY439" fmla="*/ 177045 h 204277"/>
              <a:gd name="connsiteX440" fmla="*/ 148341 w 17101899"/>
              <a:gd name="connsiteY440" fmla="*/ 152076 h 204277"/>
              <a:gd name="connsiteX441" fmla="*/ 148341 w 17101899"/>
              <a:gd name="connsiteY441" fmla="*/ 52202 h 204277"/>
              <a:gd name="connsiteX442" fmla="*/ 123372 w 17101899"/>
              <a:gd name="connsiteY442" fmla="*/ 27233 h 204277"/>
              <a:gd name="connsiteX443" fmla="*/ 0 w 17101899"/>
              <a:gd name="connsiteY443" fmla="*/ 27233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</a:cxnLst>
            <a:rect l="l" t="t" r="r" b="b"/>
            <a:pathLst>
              <a:path w="17101899" h="204277">
                <a:moveTo>
                  <a:pt x="16656275" y="27233"/>
                </a:moveTo>
                <a:cubicBezTo>
                  <a:pt x="16642483" y="27233"/>
                  <a:pt x="16631305" y="38412"/>
                  <a:pt x="16631305" y="52202"/>
                </a:cubicBezTo>
                <a:lnTo>
                  <a:pt x="16631305" y="152076"/>
                </a:lnTo>
                <a:cubicBezTo>
                  <a:pt x="16631305" y="165866"/>
                  <a:pt x="16642483" y="177045"/>
                  <a:pt x="16656275" y="177045"/>
                </a:cubicBezTo>
                <a:lnTo>
                  <a:pt x="16894259" y="177045"/>
                </a:lnTo>
                <a:cubicBezTo>
                  <a:pt x="16908049" y="177045"/>
                  <a:pt x="16919227" y="165866"/>
                  <a:pt x="16919227" y="152076"/>
                </a:cubicBezTo>
                <a:lnTo>
                  <a:pt x="16919227" y="52202"/>
                </a:lnTo>
                <a:cubicBezTo>
                  <a:pt x="16919227" y="38412"/>
                  <a:pt x="16908049" y="27233"/>
                  <a:pt x="16894259" y="27233"/>
                </a:cubicBezTo>
                <a:close/>
                <a:moveTo>
                  <a:pt x="16327607" y="27233"/>
                </a:moveTo>
                <a:cubicBezTo>
                  <a:pt x="16313819" y="27233"/>
                  <a:pt x="16302639" y="38412"/>
                  <a:pt x="16302639" y="52202"/>
                </a:cubicBezTo>
                <a:lnTo>
                  <a:pt x="16302639" y="152076"/>
                </a:lnTo>
                <a:cubicBezTo>
                  <a:pt x="16302639" y="165866"/>
                  <a:pt x="16313819" y="177045"/>
                  <a:pt x="16327607" y="177045"/>
                </a:cubicBezTo>
                <a:lnTo>
                  <a:pt x="16565591" y="177045"/>
                </a:lnTo>
                <a:cubicBezTo>
                  <a:pt x="16579383" y="177045"/>
                  <a:pt x="16590561" y="165866"/>
                  <a:pt x="16590561" y="152076"/>
                </a:cubicBezTo>
                <a:lnTo>
                  <a:pt x="16590561" y="52202"/>
                </a:lnTo>
                <a:cubicBezTo>
                  <a:pt x="16590561" y="38412"/>
                  <a:pt x="16579383" y="27233"/>
                  <a:pt x="16565591" y="27233"/>
                </a:cubicBezTo>
                <a:close/>
                <a:moveTo>
                  <a:pt x="15998942" y="27233"/>
                </a:moveTo>
                <a:cubicBezTo>
                  <a:pt x="15985152" y="27233"/>
                  <a:pt x="15973973" y="38412"/>
                  <a:pt x="15973973" y="52202"/>
                </a:cubicBezTo>
                <a:lnTo>
                  <a:pt x="15973973" y="152076"/>
                </a:lnTo>
                <a:cubicBezTo>
                  <a:pt x="15973973" y="165866"/>
                  <a:pt x="15985152" y="177045"/>
                  <a:pt x="15998942" y="177045"/>
                </a:cubicBezTo>
                <a:lnTo>
                  <a:pt x="16236925" y="177045"/>
                </a:lnTo>
                <a:cubicBezTo>
                  <a:pt x="16250715" y="177045"/>
                  <a:pt x="16261895" y="165866"/>
                  <a:pt x="16261895" y="152076"/>
                </a:cubicBezTo>
                <a:lnTo>
                  <a:pt x="16261895" y="52202"/>
                </a:lnTo>
                <a:cubicBezTo>
                  <a:pt x="16261895" y="38412"/>
                  <a:pt x="16250715" y="27233"/>
                  <a:pt x="16236925" y="27233"/>
                </a:cubicBezTo>
                <a:close/>
                <a:moveTo>
                  <a:pt x="15670276" y="27233"/>
                </a:moveTo>
                <a:cubicBezTo>
                  <a:pt x="15656485" y="27233"/>
                  <a:pt x="15645307" y="38412"/>
                  <a:pt x="15645307" y="52202"/>
                </a:cubicBezTo>
                <a:lnTo>
                  <a:pt x="15645307" y="152076"/>
                </a:lnTo>
                <a:cubicBezTo>
                  <a:pt x="15645307" y="165866"/>
                  <a:pt x="15656485" y="177045"/>
                  <a:pt x="15670276" y="177045"/>
                </a:cubicBezTo>
                <a:lnTo>
                  <a:pt x="15908259" y="177045"/>
                </a:lnTo>
                <a:cubicBezTo>
                  <a:pt x="15922049" y="177045"/>
                  <a:pt x="15933229" y="165866"/>
                  <a:pt x="15933229" y="152076"/>
                </a:cubicBezTo>
                <a:lnTo>
                  <a:pt x="15933229" y="52202"/>
                </a:lnTo>
                <a:cubicBezTo>
                  <a:pt x="15933229" y="38412"/>
                  <a:pt x="15922049" y="27233"/>
                  <a:pt x="15908259" y="27233"/>
                </a:cubicBezTo>
                <a:close/>
                <a:moveTo>
                  <a:pt x="15341609" y="27233"/>
                </a:moveTo>
                <a:cubicBezTo>
                  <a:pt x="15327819" y="27233"/>
                  <a:pt x="15316640" y="38412"/>
                  <a:pt x="15316640" y="52202"/>
                </a:cubicBezTo>
                <a:lnTo>
                  <a:pt x="15316640" y="152076"/>
                </a:lnTo>
                <a:cubicBezTo>
                  <a:pt x="15316640" y="165866"/>
                  <a:pt x="15327819" y="177045"/>
                  <a:pt x="15341609" y="177045"/>
                </a:cubicBezTo>
                <a:lnTo>
                  <a:pt x="15579593" y="177045"/>
                </a:lnTo>
                <a:cubicBezTo>
                  <a:pt x="15593383" y="177045"/>
                  <a:pt x="15604563" y="165866"/>
                  <a:pt x="15604563" y="152076"/>
                </a:cubicBezTo>
                <a:lnTo>
                  <a:pt x="15604563" y="52202"/>
                </a:lnTo>
                <a:cubicBezTo>
                  <a:pt x="15604563" y="38412"/>
                  <a:pt x="15593383" y="27233"/>
                  <a:pt x="15579593" y="27233"/>
                </a:cubicBezTo>
                <a:close/>
                <a:moveTo>
                  <a:pt x="15012943" y="27233"/>
                </a:moveTo>
                <a:cubicBezTo>
                  <a:pt x="14999153" y="27233"/>
                  <a:pt x="14987974" y="38412"/>
                  <a:pt x="14987974" y="52202"/>
                </a:cubicBezTo>
                <a:lnTo>
                  <a:pt x="14987974" y="152076"/>
                </a:lnTo>
                <a:cubicBezTo>
                  <a:pt x="14987974" y="165866"/>
                  <a:pt x="14999153" y="177045"/>
                  <a:pt x="15012943" y="177045"/>
                </a:cubicBezTo>
                <a:lnTo>
                  <a:pt x="15250927" y="177045"/>
                </a:lnTo>
                <a:cubicBezTo>
                  <a:pt x="15264717" y="177045"/>
                  <a:pt x="15275897" y="165866"/>
                  <a:pt x="15275897" y="152076"/>
                </a:cubicBezTo>
                <a:lnTo>
                  <a:pt x="15275897" y="52202"/>
                </a:lnTo>
                <a:cubicBezTo>
                  <a:pt x="15275897" y="38412"/>
                  <a:pt x="15264717" y="27233"/>
                  <a:pt x="15250927" y="27233"/>
                </a:cubicBezTo>
                <a:close/>
                <a:moveTo>
                  <a:pt x="14684277" y="27233"/>
                </a:moveTo>
                <a:cubicBezTo>
                  <a:pt x="14670487" y="27233"/>
                  <a:pt x="14659308" y="38412"/>
                  <a:pt x="14659308" y="52202"/>
                </a:cubicBezTo>
                <a:lnTo>
                  <a:pt x="14659308" y="152076"/>
                </a:lnTo>
                <a:cubicBezTo>
                  <a:pt x="14659308" y="165866"/>
                  <a:pt x="14670487" y="177045"/>
                  <a:pt x="14684277" y="177045"/>
                </a:cubicBezTo>
                <a:lnTo>
                  <a:pt x="14922261" y="177045"/>
                </a:lnTo>
                <a:cubicBezTo>
                  <a:pt x="14936051" y="177045"/>
                  <a:pt x="14947230" y="165866"/>
                  <a:pt x="14947230" y="152076"/>
                </a:cubicBezTo>
                <a:lnTo>
                  <a:pt x="14947230" y="52202"/>
                </a:lnTo>
                <a:cubicBezTo>
                  <a:pt x="14947230" y="38412"/>
                  <a:pt x="14936051" y="27233"/>
                  <a:pt x="14922261" y="27233"/>
                </a:cubicBezTo>
                <a:close/>
                <a:moveTo>
                  <a:pt x="14355611" y="27233"/>
                </a:moveTo>
                <a:cubicBezTo>
                  <a:pt x="14341821" y="27233"/>
                  <a:pt x="14330642" y="38412"/>
                  <a:pt x="14330642" y="52202"/>
                </a:cubicBezTo>
                <a:lnTo>
                  <a:pt x="14330642" y="152076"/>
                </a:lnTo>
                <a:cubicBezTo>
                  <a:pt x="14330642" y="165866"/>
                  <a:pt x="14341821" y="177045"/>
                  <a:pt x="14355611" y="177045"/>
                </a:cubicBezTo>
                <a:lnTo>
                  <a:pt x="14593595" y="177045"/>
                </a:lnTo>
                <a:cubicBezTo>
                  <a:pt x="14607385" y="177045"/>
                  <a:pt x="14618564" y="165866"/>
                  <a:pt x="14618564" y="152076"/>
                </a:cubicBezTo>
                <a:lnTo>
                  <a:pt x="14618564" y="52202"/>
                </a:lnTo>
                <a:cubicBezTo>
                  <a:pt x="14618564" y="38412"/>
                  <a:pt x="14607385" y="27233"/>
                  <a:pt x="14593595" y="27233"/>
                </a:cubicBezTo>
                <a:close/>
                <a:moveTo>
                  <a:pt x="14026945" y="27233"/>
                </a:moveTo>
                <a:cubicBezTo>
                  <a:pt x="14013155" y="27233"/>
                  <a:pt x="14001976" y="38412"/>
                  <a:pt x="14001976" y="52202"/>
                </a:cubicBezTo>
                <a:lnTo>
                  <a:pt x="14001976" y="152076"/>
                </a:lnTo>
                <a:cubicBezTo>
                  <a:pt x="14001976" y="165866"/>
                  <a:pt x="14013155" y="177045"/>
                  <a:pt x="14026945" y="177045"/>
                </a:cubicBezTo>
                <a:lnTo>
                  <a:pt x="14264929" y="177045"/>
                </a:lnTo>
                <a:cubicBezTo>
                  <a:pt x="14278719" y="177045"/>
                  <a:pt x="14289899" y="165866"/>
                  <a:pt x="14289899" y="152076"/>
                </a:cubicBezTo>
                <a:lnTo>
                  <a:pt x="14289899" y="52202"/>
                </a:lnTo>
                <a:cubicBezTo>
                  <a:pt x="14289899" y="38412"/>
                  <a:pt x="14278719" y="27233"/>
                  <a:pt x="14264929" y="27233"/>
                </a:cubicBezTo>
                <a:close/>
                <a:moveTo>
                  <a:pt x="13698279" y="27233"/>
                </a:moveTo>
                <a:cubicBezTo>
                  <a:pt x="13684489" y="27233"/>
                  <a:pt x="13673310" y="38412"/>
                  <a:pt x="13673310" y="52202"/>
                </a:cubicBezTo>
                <a:lnTo>
                  <a:pt x="13673310" y="152076"/>
                </a:lnTo>
                <a:cubicBezTo>
                  <a:pt x="13673310" y="165866"/>
                  <a:pt x="13684489" y="177045"/>
                  <a:pt x="13698279" y="177045"/>
                </a:cubicBezTo>
                <a:lnTo>
                  <a:pt x="13936263" y="177045"/>
                </a:lnTo>
                <a:cubicBezTo>
                  <a:pt x="13950053" y="177045"/>
                  <a:pt x="13961232" y="165866"/>
                  <a:pt x="13961232" y="152076"/>
                </a:cubicBezTo>
                <a:lnTo>
                  <a:pt x="13961232" y="52202"/>
                </a:lnTo>
                <a:cubicBezTo>
                  <a:pt x="13961232" y="38412"/>
                  <a:pt x="13950053" y="27233"/>
                  <a:pt x="13936263" y="27233"/>
                </a:cubicBezTo>
                <a:close/>
                <a:moveTo>
                  <a:pt x="13369613" y="27233"/>
                </a:moveTo>
                <a:cubicBezTo>
                  <a:pt x="13355823" y="27233"/>
                  <a:pt x="13344643" y="38412"/>
                  <a:pt x="13344643" y="52202"/>
                </a:cubicBezTo>
                <a:lnTo>
                  <a:pt x="13344643" y="152076"/>
                </a:lnTo>
                <a:cubicBezTo>
                  <a:pt x="13344643" y="165866"/>
                  <a:pt x="13355823" y="177045"/>
                  <a:pt x="13369613" y="177045"/>
                </a:cubicBezTo>
                <a:lnTo>
                  <a:pt x="13607597" y="177045"/>
                </a:lnTo>
                <a:cubicBezTo>
                  <a:pt x="13621387" y="177045"/>
                  <a:pt x="13632566" y="165866"/>
                  <a:pt x="13632566" y="152076"/>
                </a:cubicBezTo>
                <a:lnTo>
                  <a:pt x="13632566" y="52202"/>
                </a:lnTo>
                <a:cubicBezTo>
                  <a:pt x="13632566" y="38412"/>
                  <a:pt x="13621387" y="27233"/>
                  <a:pt x="13607597" y="27233"/>
                </a:cubicBezTo>
                <a:close/>
                <a:moveTo>
                  <a:pt x="13040947" y="27233"/>
                </a:moveTo>
                <a:cubicBezTo>
                  <a:pt x="13027156" y="27233"/>
                  <a:pt x="13015977" y="38412"/>
                  <a:pt x="13015977" y="52202"/>
                </a:cubicBezTo>
                <a:lnTo>
                  <a:pt x="13015977" y="152076"/>
                </a:lnTo>
                <a:cubicBezTo>
                  <a:pt x="13015977" y="165866"/>
                  <a:pt x="13027156" y="177045"/>
                  <a:pt x="13040947" y="177045"/>
                </a:cubicBezTo>
                <a:lnTo>
                  <a:pt x="13278930" y="177045"/>
                </a:lnTo>
                <a:cubicBezTo>
                  <a:pt x="13292720" y="177045"/>
                  <a:pt x="13303899" y="165866"/>
                  <a:pt x="13303899" y="152076"/>
                </a:cubicBezTo>
                <a:lnTo>
                  <a:pt x="13303899" y="52202"/>
                </a:lnTo>
                <a:cubicBezTo>
                  <a:pt x="13303899" y="38412"/>
                  <a:pt x="13292720" y="27233"/>
                  <a:pt x="13278930" y="27233"/>
                </a:cubicBezTo>
                <a:close/>
                <a:moveTo>
                  <a:pt x="12380332" y="27233"/>
                </a:moveTo>
                <a:cubicBezTo>
                  <a:pt x="12366541" y="27233"/>
                  <a:pt x="12355362" y="38412"/>
                  <a:pt x="12355362" y="52202"/>
                </a:cubicBezTo>
                <a:lnTo>
                  <a:pt x="12355362" y="152076"/>
                </a:lnTo>
                <a:cubicBezTo>
                  <a:pt x="12355362" y="165866"/>
                  <a:pt x="12366541" y="177045"/>
                  <a:pt x="12380332" y="177045"/>
                </a:cubicBezTo>
                <a:lnTo>
                  <a:pt x="12618315" y="177045"/>
                </a:lnTo>
                <a:cubicBezTo>
                  <a:pt x="12632105" y="177045"/>
                  <a:pt x="12643285" y="165866"/>
                  <a:pt x="12643285" y="152076"/>
                </a:cubicBezTo>
                <a:lnTo>
                  <a:pt x="12643285" y="52202"/>
                </a:lnTo>
                <a:cubicBezTo>
                  <a:pt x="12643285" y="38412"/>
                  <a:pt x="12632105" y="27233"/>
                  <a:pt x="12618315" y="27233"/>
                </a:cubicBezTo>
                <a:close/>
                <a:moveTo>
                  <a:pt x="12051665" y="27233"/>
                </a:moveTo>
                <a:cubicBezTo>
                  <a:pt x="12037875" y="27233"/>
                  <a:pt x="12026696" y="38412"/>
                  <a:pt x="12026696" y="52202"/>
                </a:cubicBezTo>
                <a:lnTo>
                  <a:pt x="12026696" y="152076"/>
                </a:lnTo>
                <a:cubicBezTo>
                  <a:pt x="12026696" y="165866"/>
                  <a:pt x="12037875" y="177045"/>
                  <a:pt x="12051665" y="177045"/>
                </a:cubicBezTo>
                <a:lnTo>
                  <a:pt x="12289649" y="177045"/>
                </a:lnTo>
                <a:cubicBezTo>
                  <a:pt x="12303439" y="177045"/>
                  <a:pt x="12314618" y="165866"/>
                  <a:pt x="12314618" y="152076"/>
                </a:cubicBezTo>
                <a:lnTo>
                  <a:pt x="12314618" y="52202"/>
                </a:lnTo>
                <a:cubicBezTo>
                  <a:pt x="12314618" y="38412"/>
                  <a:pt x="12303439" y="27233"/>
                  <a:pt x="12289649" y="27233"/>
                </a:cubicBezTo>
                <a:close/>
                <a:moveTo>
                  <a:pt x="11722999" y="27233"/>
                </a:moveTo>
                <a:cubicBezTo>
                  <a:pt x="11709209" y="27233"/>
                  <a:pt x="11698030" y="38412"/>
                  <a:pt x="11698030" y="52202"/>
                </a:cubicBezTo>
                <a:lnTo>
                  <a:pt x="11698030" y="152076"/>
                </a:lnTo>
                <a:cubicBezTo>
                  <a:pt x="11698030" y="165866"/>
                  <a:pt x="11709209" y="177045"/>
                  <a:pt x="11722999" y="177045"/>
                </a:cubicBezTo>
                <a:lnTo>
                  <a:pt x="11960983" y="177045"/>
                </a:lnTo>
                <a:cubicBezTo>
                  <a:pt x="11974773" y="177045"/>
                  <a:pt x="11985952" y="165866"/>
                  <a:pt x="11985952" y="152076"/>
                </a:cubicBezTo>
                <a:lnTo>
                  <a:pt x="11985952" y="52202"/>
                </a:lnTo>
                <a:cubicBezTo>
                  <a:pt x="11985952" y="38412"/>
                  <a:pt x="11974773" y="27233"/>
                  <a:pt x="11960983" y="27233"/>
                </a:cubicBezTo>
                <a:close/>
                <a:moveTo>
                  <a:pt x="11394333" y="27233"/>
                </a:moveTo>
                <a:cubicBezTo>
                  <a:pt x="11380543" y="27233"/>
                  <a:pt x="11369364" y="38412"/>
                  <a:pt x="11369364" y="52202"/>
                </a:cubicBezTo>
                <a:lnTo>
                  <a:pt x="11369364" y="152076"/>
                </a:lnTo>
                <a:cubicBezTo>
                  <a:pt x="11369364" y="165866"/>
                  <a:pt x="11380543" y="177045"/>
                  <a:pt x="11394333" y="177045"/>
                </a:cubicBezTo>
                <a:lnTo>
                  <a:pt x="11632317" y="177045"/>
                </a:lnTo>
                <a:cubicBezTo>
                  <a:pt x="11646107" y="177045"/>
                  <a:pt x="11657286" y="165866"/>
                  <a:pt x="11657286" y="152076"/>
                </a:cubicBezTo>
                <a:lnTo>
                  <a:pt x="11657286" y="52202"/>
                </a:lnTo>
                <a:cubicBezTo>
                  <a:pt x="11657286" y="38412"/>
                  <a:pt x="11646107" y="27233"/>
                  <a:pt x="11632317" y="27233"/>
                </a:cubicBezTo>
                <a:close/>
                <a:moveTo>
                  <a:pt x="11065667" y="27233"/>
                </a:moveTo>
                <a:cubicBezTo>
                  <a:pt x="11051877" y="27233"/>
                  <a:pt x="11040697" y="38412"/>
                  <a:pt x="11040697" y="52202"/>
                </a:cubicBezTo>
                <a:lnTo>
                  <a:pt x="11040697" y="152076"/>
                </a:lnTo>
                <a:cubicBezTo>
                  <a:pt x="11040697" y="165866"/>
                  <a:pt x="11051877" y="177045"/>
                  <a:pt x="11065667" y="177045"/>
                </a:cubicBezTo>
                <a:lnTo>
                  <a:pt x="11303650" y="177045"/>
                </a:lnTo>
                <a:cubicBezTo>
                  <a:pt x="11317441" y="177045"/>
                  <a:pt x="11328620" y="165866"/>
                  <a:pt x="11328620" y="152076"/>
                </a:cubicBezTo>
                <a:lnTo>
                  <a:pt x="11328620" y="52202"/>
                </a:lnTo>
                <a:cubicBezTo>
                  <a:pt x="11328620" y="38412"/>
                  <a:pt x="11317441" y="27233"/>
                  <a:pt x="11303650" y="27233"/>
                </a:cubicBezTo>
                <a:close/>
                <a:moveTo>
                  <a:pt x="10737001" y="27233"/>
                </a:moveTo>
                <a:cubicBezTo>
                  <a:pt x="10723211" y="27233"/>
                  <a:pt x="10712031" y="38412"/>
                  <a:pt x="10712031" y="52202"/>
                </a:cubicBezTo>
                <a:lnTo>
                  <a:pt x="10712031" y="152076"/>
                </a:lnTo>
                <a:cubicBezTo>
                  <a:pt x="10712031" y="165866"/>
                  <a:pt x="10723211" y="177045"/>
                  <a:pt x="10737001" y="177045"/>
                </a:cubicBezTo>
                <a:lnTo>
                  <a:pt x="10974984" y="177045"/>
                </a:lnTo>
                <a:cubicBezTo>
                  <a:pt x="10988774" y="177045"/>
                  <a:pt x="10999954" y="165866"/>
                  <a:pt x="10999954" y="152076"/>
                </a:cubicBezTo>
                <a:lnTo>
                  <a:pt x="10999954" y="52202"/>
                </a:lnTo>
                <a:cubicBezTo>
                  <a:pt x="10999954" y="38412"/>
                  <a:pt x="10988774" y="27233"/>
                  <a:pt x="10974984" y="27233"/>
                </a:cubicBezTo>
                <a:close/>
                <a:moveTo>
                  <a:pt x="10408335" y="27233"/>
                </a:moveTo>
                <a:cubicBezTo>
                  <a:pt x="10394544" y="27233"/>
                  <a:pt x="10383365" y="38412"/>
                  <a:pt x="10383365" y="52202"/>
                </a:cubicBezTo>
                <a:lnTo>
                  <a:pt x="10383365" y="152076"/>
                </a:lnTo>
                <a:cubicBezTo>
                  <a:pt x="10383365" y="165866"/>
                  <a:pt x="10394544" y="177045"/>
                  <a:pt x="10408335" y="177045"/>
                </a:cubicBezTo>
                <a:lnTo>
                  <a:pt x="10646318" y="177045"/>
                </a:lnTo>
                <a:cubicBezTo>
                  <a:pt x="10660108" y="177045"/>
                  <a:pt x="10671287" y="165866"/>
                  <a:pt x="10671287" y="152076"/>
                </a:cubicBezTo>
                <a:lnTo>
                  <a:pt x="10671287" y="52202"/>
                </a:lnTo>
                <a:cubicBezTo>
                  <a:pt x="10671287" y="38412"/>
                  <a:pt x="10660108" y="27233"/>
                  <a:pt x="10646318" y="27233"/>
                </a:cubicBezTo>
                <a:close/>
                <a:moveTo>
                  <a:pt x="10079669" y="27233"/>
                </a:moveTo>
                <a:cubicBezTo>
                  <a:pt x="10065879" y="27233"/>
                  <a:pt x="10054699" y="38412"/>
                  <a:pt x="10054699" y="52202"/>
                </a:cubicBezTo>
                <a:lnTo>
                  <a:pt x="10054699" y="152076"/>
                </a:lnTo>
                <a:cubicBezTo>
                  <a:pt x="10054699" y="165866"/>
                  <a:pt x="10065879" y="177045"/>
                  <a:pt x="10079669" y="177045"/>
                </a:cubicBezTo>
                <a:lnTo>
                  <a:pt x="10317652" y="177045"/>
                </a:lnTo>
                <a:cubicBezTo>
                  <a:pt x="10331442" y="177045"/>
                  <a:pt x="10342621" y="165866"/>
                  <a:pt x="10342621" y="152076"/>
                </a:cubicBezTo>
                <a:lnTo>
                  <a:pt x="10342621" y="52202"/>
                </a:lnTo>
                <a:cubicBezTo>
                  <a:pt x="10342621" y="38412"/>
                  <a:pt x="10331442" y="27233"/>
                  <a:pt x="10317652" y="27233"/>
                </a:cubicBezTo>
                <a:close/>
                <a:moveTo>
                  <a:pt x="9751003" y="27233"/>
                </a:moveTo>
                <a:cubicBezTo>
                  <a:pt x="9737213" y="27233"/>
                  <a:pt x="9726033" y="38412"/>
                  <a:pt x="9726033" y="52202"/>
                </a:cubicBezTo>
                <a:lnTo>
                  <a:pt x="9726033" y="152076"/>
                </a:lnTo>
                <a:cubicBezTo>
                  <a:pt x="9726033" y="165866"/>
                  <a:pt x="9737213" y="177045"/>
                  <a:pt x="9751003" y="177045"/>
                </a:cubicBezTo>
                <a:lnTo>
                  <a:pt x="9988986" y="177045"/>
                </a:lnTo>
                <a:cubicBezTo>
                  <a:pt x="10002776" y="177045"/>
                  <a:pt x="10013956" y="165866"/>
                  <a:pt x="10013956" y="152076"/>
                </a:cubicBezTo>
                <a:lnTo>
                  <a:pt x="10013956" y="52202"/>
                </a:lnTo>
                <a:cubicBezTo>
                  <a:pt x="10013956" y="38412"/>
                  <a:pt x="10002776" y="27233"/>
                  <a:pt x="9988986" y="27233"/>
                </a:cubicBezTo>
                <a:close/>
                <a:moveTo>
                  <a:pt x="9422337" y="27233"/>
                </a:moveTo>
                <a:cubicBezTo>
                  <a:pt x="9408546" y="27233"/>
                  <a:pt x="9397367" y="38412"/>
                  <a:pt x="9397367" y="52202"/>
                </a:cubicBezTo>
                <a:lnTo>
                  <a:pt x="9397367" y="152076"/>
                </a:lnTo>
                <a:cubicBezTo>
                  <a:pt x="9397367" y="165866"/>
                  <a:pt x="9408546" y="177045"/>
                  <a:pt x="9422337" y="177045"/>
                </a:cubicBezTo>
                <a:lnTo>
                  <a:pt x="9660320" y="177045"/>
                </a:lnTo>
                <a:cubicBezTo>
                  <a:pt x="9674110" y="177045"/>
                  <a:pt x="9685289" y="165866"/>
                  <a:pt x="9685289" y="152076"/>
                </a:cubicBezTo>
                <a:lnTo>
                  <a:pt x="9685289" y="52202"/>
                </a:lnTo>
                <a:cubicBezTo>
                  <a:pt x="9685289" y="38412"/>
                  <a:pt x="9674110" y="27233"/>
                  <a:pt x="9660320" y="27233"/>
                </a:cubicBezTo>
                <a:close/>
                <a:moveTo>
                  <a:pt x="9093670" y="27233"/>
                </a:moveTo>
                <a:cubicBezTo>
                  <a:pt x="9079880" y="27233"/>
                  <a:pt x="9068701" y="38412"/>
                  <a:pt x="9068701" y="52202"/>
                </a:cubicBezTo>
                <a:lnTo>
                  <a:pt x="9068701" y="152076"/>
                </a:lnTo>
                <a:cubicBezTo>
                  <a:pt x="9068701" y="165866"/>
                  <a:pt x="9079880" y="177045"/>
                  <a:pt x="9093670" y="177045"/>
                </a:cubicBezTo>
                <a:lnTo>
                  <a:pt x="9331654" y="177045"/>
                </a:lnTo>
                <a:cubicBezTo>
                  <a:pt x="9345444" y="177045"/>
                  <a:pt x="9356623" y="165866"/>
                  <a:pt x="9356623" y="152076"/>
                </a:cubicBezTo>
                <a:lnTo>
                  <a:pt x="9356623" y="52202"/>
                </a:lnTo>
                <a:cubicBezTo>
                  <a:pt x="9356623" y="38412"/>
                  <a:pt x="9345444" y="27233"/>
                  <a:pt x="9331654" y="27233"/>
                </a:cubicBezTo>
                <a:close/>
                <a:moveTo>
                  <a:pt x="8765004" y="27233"/>
                </a:moveTo>
                <a:cubicBezTo>
                  <a:pt x="8751213" y="27233"/>
                  <a:pt x="8740034" y="38412"/>
                  <a:pt x="8740034" y="52202"/>
                </a:cubicBezTo>
                <a:lnTo>
                  <a:pt x="8740034" y="152076"/>
                </a:lnTo>
                <a:cubicBezTo>
                  <a:pt x="8740034" y="165866"/>
                  <a:pt x="8751213" y="177045"/>
                  <a:pt x="8765004" y="177045"/>
                </a:cubicBezTo>
                <a:lnTo>
                  <a:pt x="9002987" y="177045"/>
                </a:lnTo>
                <a:cubicBezTo>
                  <a:pt x="9016777" y="177045"/>
                  <a:pt x="9027957" y="165866"/>
                  <a:pt x="9027957" y="152076"/>
                </a:cubicBezTo>
                <a:lnTo>
                  <a:pt x="9027957" y="52202"/>
                </a:lnTo>
                <a:cubicBezTo>
                  <a:pt x="9027957" y="38412"/>
                  <a:pt x="9016777" y="27233"/>
                  <a:pt x="9002987" y="27233"/>
                </a:cubicBezTo>
                <a:close/>
                <a:moveTo>
                  <a:pt x="8433992" y="27233"/>
                </a:moveTo>
                <a:cubicBezTo>
                  <a:pt x="8420202" y="27233"/>
                  <a:pt x="8409022" y="38412"/>
                  <a:pt x="8409022" y="52202"/>
                </a:cubicBezTo>
                <a:lnTo>
                  <a:pt x="8409022" y="152076"/>
                </a:lnTo>
                <a:cubicBezTo>
                  <a:pt x="8409022" y="165866"/>
                  <a:pt x="8420202" y="177045"/>
                  <a:pt x="8433992" y="177045"/>
                </a:cubicBezTo>
                <a:lnTo>
                  <a:pt x="8550950" y="177045"/>
                </a:lnTo>
                <a:lnTo>
                  <a:pt x="8674321" y="177045"/>
                </a:lnTo>
                <a:cubicBezTo>
                  <a:pt x="8688112" y="177045"/>
                  <a:pt x="8699291" y="165866"/>
                  <a:pt x="8699291" y="152076"/>
                </a:cubicBezTo>
                <a:lnTo>
                  <a:pt x="8699291" y="52202"/>
                </a:lnTo>
                <a:cubicBezTo>
                  <a:pt x="8699291" y="38412"/>
                  <a:pt x="8688112" y="27233"/>
                  <a:pt x="8674321" y="27233"/>
                </a:cubicBezTo>
                <a:lnTo>
                  <a:pt x="8550950" y="27233"/>
                </a:lnTo>
                <a:close/>
                <a:moveTo>
                  <a:pt x="8105325" y="27233"/>
                </a:moveTo>
                <a:cubicBezTo>
                  <a:pt x="8091534" y="27233"/>
                  <a:pt x="8080355" y="38412"/>
                  <a:pt x="8080355" y="52202"/>
                </a:cubicBezTo>
                <a:lnTo>
                  <a:pt x="8080355" y="152076"/>
                </a:lnTo>
                <a:cubicBezTo>
                  <a:pt x="8080355" y="165866"/>
                  <a:pt x="8091534" y="177045"/>
                  <a:pt x="8105325" y="177045"/>
                </a:cubicBezTo>
                <a:lnTo>
                  <a:pt x="8343308" y="177045"/>
                </a:lnTo>
                <a:cubicBezTo>
                  <a:pt x="8357099" y="177045"/>
                  <a:pt x="8368277" y="165866"/>
                  <a:pt x="8368277" y="152076"/>
                </a:cubicBezTo>
                <a:lnTo>
                  <a:pt x="8368277" y="52202"/>
                </a:lnTo>
                <a:cubicBezTo>
                  <a:pt x="8368277" y="38412"/>
                  <a:pt x="8357099" y="27233"/>
                  <a:pt x="8343308" y="27233"/>
                </a:cubicBezTo>
                <a:close/>
                <a:moveTo>
                  <a:pt x="7776658" y="27233"/>
                </a:moveTo>
                <a:cubicBezTo>
                  <a:pt x="7762868" y="27233"/>
                  <a:pt x="7751689" y="38412"/>
                  <a:pt x="7751689" y="52202"/>
                </a:cubicBezTo>
                <a:lnTo>
                  <a:pt x="7751689" y="152076"/>
                </a:lnTo>
                <a:cubicBezTo>
                  <a:pt x="7751689" y="165866"/>
                  <a:pt x="7762868" y="177045"/>
                  <a:pt x="7776658" y="177045"/>
                </a:cubicBezTo>
                <a:lnTo>
                  <a:pt x="8014641" y="177045"/>
                </a:lnTo>
                <a:cubicBezTo>
                  <a:pt x="8028432" y="177045"/>
                  <a:pt x="8039611" y="165866"/>
                  <a:pt x="8039611" y="152076"/>
                </a:cubicBezTo>
                <a:lnTo>
                  <a:pt x="8039611" y="52202"/>
                </a:lnTo>
                <a:cubicBezTo>
                  <a:pt x="8039611" y="38412"/>
                  <a:pt x="8028432" y="27233"/>
                  <a:pt x="8014641" y="27233"/>
                </a:cubicBezTo>
                <a:close/>
                <a:moveTo>
                  <a:pt x="7447992" y="27233"/>
                </a:moveTo>
                <a:cubicBezTo>
                  <a:pt x="7434202" y="27233"/>
                  <a:pt x="7423023" y="38412"/>
                  <a:pt x="7423023" y="52202"/>
                </a:cubicBezTo>
                <a:lnTo>
                  <a:pt x="7423023" y="152076"/>
                </a:lnTo>
                <a:cubicBezTo>
                  <a:pt x="7423023" y="165866"/>
                  <a:pt x="7434202" y="177045"/>
                  <a:pt x="7447992" y="177045"/>
                </a:cubicBezTo>
                <a:lnTo>
                  <a:pt x="7685975" y="177045"/>
                </a:lnTo>
                <a:cubicBezTo>
                  <a:pt x="7699766" y="177045"/>
                  <a:pt x="7710945" y="165866"/>
                  <a:pt x="7710945" y="152076"/>
                </a:cubicBezTo>
                <a:lnTo>
                  <a:pt x="7710945" y="52202"/>
                </a:lnTo>
                <a:cubicBezTo>
                  <a:pt x="7710945" y="38412"/>
                  <a:pt x="7699766" y="27233"/>
                  <a:pt x="7685975" y="27233"/>
                </a:cubicBezTo>
                <a:close/>
                <a:moveTo>
                  <a:pt x="7119326" y="27233"/>
                </a:moveTo>
                <a:cubicBezTo>
                  <a:pt x="7105535" y="27233"/>
                  <a:pt x="7094356" y="38412"/>
                  <a:pt x="7094356" y="52202"/>
                </a:cubicBezTo>
                <a:lnTo>
                  <a:pt x="7094356" y="152076"/>
                </a:lnTo>
                <a:cubicBezTo>
                  <a:pt x="7094356" y="165866"/>
                  <a:pt x="7105535" y="177045"/>
                  <a:pt x="7119326" y="177045"/>
                </a:cubicBezTo>
                <a:lnTo>
                  <a:pt x="7357309" y="177045"/>
                </a:lnTo>
                <a:cubicBezTo>
                  <a:pt x="7371100" y="177045"/>
                  <a:pt x="7382278" y="165866"/>
                  <a:pt x="7382278" y="152076"/>
                </a:cubicBezTo>
                <a:lnTo>
                  <a:pt x="7382278" y="52202"/>
                </a:lnTo>
                <a:cubicBezTo>
                  <a:pt x="7382278" y="38412"/>
                  <a:pt x="7371100" y="27233"/>
                  <a:pt x="7357309" y="27233"/>
                </a:cubicBezTo>
                <a:close/>
                <a:moveTo>
                  <a:pt x="6790659" y="27233"/>
                </a:moveTo>
                <a:cubicBezTo>
                  <a:pt x="6776869" y="27233"/>
                  <a:pt x="6765690" y="38412"/>
                  <a:pt x="6765690" y="52202"/>
                </a:cubicBezTo>
                <a:lnTo>
                  <a:pt x="6765690" y="152076"/>
                </a:lnTo>
                <a:cubicBezTo>
                  <a:pt x="6765690" y="165866"/>
                  <a:pt x="6776869" y="177045"/>
                  <a:pt x="6790659" y="177045"/>
                </a:cubicBezTo>
                <a:lnTo>
                  <a:pt x="7028643" y="177045"/>
                </a:lnTo>
                <a:cubicBezTo>
                  <a:pt x="7042433" y="177045"/>
                  <a:pt x="7053612" y="165866"/>
                  <a:pt x="7053612" y="152076"/>
                </a:cubicBezTo>
                <a:lnTo>
                  <a:pt x="7053612" y="52202"/>
                </a:lnTo>
                <a:cubicBezTo>
                  <a:pt x="7053612" y="38412"/>
                  <a:pt x="7042433" y="27233"/>
                  <a:pt x="7028643" y="27233"/>
                </a:cubicBezTo>
                <a:close/>
                <a:moveTo>
                  <a:pt x="6461993" y="27233"/>
                </a:moveTo>
                <a:cubicBezTo>
                  <a:pt x="6448203" y="27233"/>
                  <a:pt x="6437024" y="38412"/>
                  <a:pt x="6437024" y="52202"/>
                </a:cubicBezTo>
                <a:lnTo>
                  <a:pt x="6437024" y="152076"/>
                </a:lnTo>
                <a:cubicBezTo>
                  <a:pt x="6437024" y="165866"/>
                  <a:pt x="6448203" y="177045"/>
                  <a:pt x="6461993" y="177045"/>
                </a:cubicBezTo>
                <a:lnTo>
                  <a:pt x="6699977" y="177045"/>
                </a:lnTo>
                <a:cubicBezTo>
                  <a:pt x="6713767" y="177045"/>
                  <a:pt x="6724946" y="165866"/>
                  <a:pt x="6724946" y="152076"/>
                </a:cubicBezTo>
                <a:lnTo>
                  <a:pt x="6724946" y="52202"/>
                </a:lnTo>
                <a:cubicBezTo>
                  <a:pt x="6724946" y="38412"/>
                  <a:pt x="6713767" y="27233"/>
                  <a:pt x="6699977" y="27233"/>
                </a:cubicBezTo>
                <a:close/>
                <a:moveTo>
                  <a:pt x="6133327" y="27233"/>
                </a:moveTo>
                <a:cubicBezTo>
                  <a:pt x="6119537" y="27233"/>
                  <a:pt x="6108358" y="38412"/>
                  <a:pt x="6108358" y="52202"/>
                </a:cubicBezTo>
                <a:lnTo>
                  <a:pt x="6108358" y="152076"/>
                </a:lnTo>
                <a:cubicBezTo>
                  <a:pt x="6108358" y="165866"/>
                  <a:pt x="6119537" y="177045"/>
                  <a:pt x="6133327" y="177045"/>
                </a:cubicBezTo>
                <a:lnTo>
                  <a:pt x="6371311" y="177045"/>
                </a:lnTo>
                <a:cubicBezTo>
                  <a:pt x="6385101" y="177045"/>
                  <a:pt x="6396280" y="165866"/>
                  <a:pt x="6396280" y="152076"/>
                </a:cubicBezTo>
                <a:lnTo>
                  <a:pt x="6396280" y="52202"/>
                </a:lnTo>
                <a:cubicBezTo>
                  <a:pt x="6396280" y="38412"/>
                  <a:pt x="6385101" y="27233"/>
                  <a:pt x="6371311" y="27233"/>
                </a:cubicBezTo>
                <a:close/>
                <a:moveTo>
                  <a:pt x="5804662" y="27233"/>
                </a:moveTo>
                <a:cubicBezTo>
                  <a:pt x="5790872" y="27233"/>
                  <a:pt x="5779692" y="38412"/>
                  <a:pt x="5779692" y="52202"/>
                </a:cubicBezTo>
                <a:lnTo>
                  <a:pt x="5779692" y="152076"/>
                </a:lnTo>
                <a:cubicBezTo>
                  <a:pt x="5779692" y="165866"/>
                  <a:pt x="5790872" y="177045"/>
                  <a:pt x="5804662" y="177045"/>
                </a:cubicBezTo>
                <a:lnTo>
                  <a:pt x="6042645" y="177045"/>
                </a:lnTo>
                <a:cubicBezTo>
                  <a:pt x="6056435" y="177045"/>
                  <a:pt x="6067614" y="165866"/>
                  <a:pt x="6067614" y="152076"/>
                </a:cubicBezTo>
                <a:lnTo>
                  <a:pt x="6067614" y="52202"/>
                </a:lnTo>
                <a:cubicBezTo>
                  <a:pt x="6067614" y="38412"/>
                  <a:pt x="6056435" y="27233"/>
                  <a:pt x="6042645" y="27233"/>
                </a:cubicBezTo>
                <a:close/>
                <a:moveTo>
                  <a:pt x="5475996" y="27233"/>
                </a:moveTo>
                <a:cubicBezTo>
                  <a:pt x="5462205" y="27233"/>
                  <a:pt x="5451026" y="38412"/>
                  <a:pt x="5451026" y="52202"/>
                </a:cubicBezTo>
                <a:lnTo>
                  <a:pt x="5451026" y="152076"/>
                </a:lnTo>
                <a:cubicBezTo>
                  <a:pt x="5451026" y="165866"/>
                  <a:pt x="5462205" y="177045"/>
                  <a:pt x="5475996" y="177045"/>
                </a:cubicBezTo>
                <a:lnTo>
                  <a:pt x="5713979" y="177045"/>
                </a:lnTo>
                <a:cubicBezTo>
                  <a:pt x="5727769" y="177045"/>
                  <a:pt x="5738949" y="165866"/>
                  <a:pt x="5738949" y="152076"/>
                </a:cubicBezTo>
                <a:lnTo>
                  <a:pt x="5738949" y="52202"/>
                </a:lnTo>
                <a:cubicBezTo>
                  <a:pt x="5738949" y="38412"/>
                  <a:pt x="5727769" y="27233"/>
                  <a:pt x="5713979" y="27233"/>
                </a:cubicBezTo>
                <a:close/>
                <a:moveTo>
                  <a:pt x="5147330" y="27233"/>
                </a:moveTo>
                <a:cubicBezTo>
                  <a:pt x="5133539" y="27233"/>
                  <a:pt x="5122360" y="38412"/>
                  <a:pt x="5122360" y="52202"/>
                </a:cubicBezTo>
                <a:lnTo>
                  <a:pt x="5122360" y="152076"/>
                </a:lnTo>
                <a:cubicBezTo>
                  <a:pt x="5122360" y="165866"/>
                  <a:pt x="5133539" y="177045"/>
                  <a:pt x="5147330" y="177045"/>
                </a:cubicBezTo>
                <a:lnTo>
                  <a:pt x="5385312" y="177045"/>
                </a:lnTo>
                <a:cubicBezTo>
                  <a:pt x="5399103" y="177045"/>
                  <a:pt x="5410282" y="165866"/>
                  <a:pt x="5410282" y="152076"/>
                </a:cubicBezTo>
                <a:lnTo>
                  <a:pt x="5410282" y="52202"/>
                </a:lnTo>
                <a:cubicBezTo>
                  <a:pt x="5410282" y="38412"/>
                  <a:pt x="5399103" y="27233"/>
                  <a:pt x="5385312" y="27233"/>
                </a:cubicBezTo>
                <a:close/>
                <a:moveTo>
                  <a:pt x="4818663" y="27233"/>
                </a:moveTo>
                <a:cubicBezTo>
                  <a:pt x="4804873" y="27233"/>
                  <a:pt x="4793693" y="38412"/>
                  <a:pt x="4793693" y="52202"/>
                </a:cubicBezTo>
                <a:lnTo>
                  <a:pt x="4793693" y="152076"/>
                </a:lnTo>
                <a:cubicBezTo>
                  <a:pt x="4793693" y="165866"/>
                  <a:pt x="4804873" y="177045"/>
                  <a:pt x="4818663" y="177045"/>
                </a:cubicBezTo>
                <a:lnTo>
                  <a:pt x="5056646" y="177045"/>
                </a:lnTo>
                <a:cubicBezTo>
                  <a:pt x="5070436" y="177045"/>
                  <a:pt x="5081616" y="165866"/>
                  <a:pt x="5081616" y="152076"/>
                </a:cubicBezTo>
                <a:lnTo>
                  <a:pt x="5081616" y="52202"/>
                </a:lnTo>
                <a:cubicBezTo>
                  <a:pt x="5081616" y="38412"/>
                  <a:pt x="5070436" y="27233"/>
                  <a:pt x="5056646" y="27233"/>
                </a:cubicBezTo>
                <a:close/>
                <a:moveTo>
                  <a:pt x="4489996" y="27233"/>
                </a:moveTo>
                <a:cubicBezTo>
                  <a:pt x="4476206" y="27233"/>
                  <a:pt x="4465027" y="38412"/>
                  <a:pt x="4465027" y="52202"/>
                </a:cubicBezTo>
                <a:lnTo>
                  <a:pt x="4465027" y="152076"/>
                </a:lnTo>
                <a:cubicBezTo>
                  <a:pt x="4465027" y="165866"/>
                  <a:pt x="4476206" y="177045"/>
                  <a:pt x="4489996" y="177045"/>
                </a:cubicBezTo>
                <a:lnTo>
                  <a:pt x="4727980" y="177045"/>
                </a:lnTo>
                <a:cubicBezTo>
                  <a:pt x="4741770" y="177045"/>
                  <a:pt x="4752949" y="165866"/>
                  <a:pt x="4752949" y="152076"/>
                </a:cubicBezTo>
                <a:lnTo>
                  <a:pt x="4752949" y="52202"/>
                </a:lnTo>
                <a:cubicBezTo>
                  <a:pt x="4752949" y="38412"/>
                  <a:pt x="4741770" y="27233"/>
                  <a:pt x="4727980" y="27233"/>
                </a:cubicBezTo>
                <a:close/>
                <a:moveTo>
                  <a:pt x="3829382" y="27233"/>
                </a:moveTo>
                <a:cubicBezTo>
                  <a:pt x="3815591" y="27233"/>
                  <a:pt x="3804412" y="38412"/>
                  <a:pt x="3804412" y="52202"/>
                </a:cubicBezTo>
                <a:lnTo>
                  <a:pt x="3804412" y="152076"/>
                </a:lnTo>
                <a:cubicBezTo>
                  <a:pt x="3804412" y="165866"/>
                  <a:pt x="3815591" y="177045"/>
                  <a:pt x="3829382" y="177045"/>
                </a:cubicBezTo>
                <a:lnTo>
                  <a:pt x="4067365" y="177045"/>
                </a:lnTo>
                <a:cubicBezTo>
                  <a:pt x="4081155" y="177045"/>
                  <a:pt x="4092334" y="165866"/>
                  <a:pt x="4092334" y="152076"/>
                </a:cubicBezTo>
                <a:lnTo>
                  <a:pt x="4092334" y="52202"/>
                </a:lnTo>
                <a:cubicBezTo>
                  <a:pt x="4092334" y="38412"/>
                  <a:pt x="4081155" y="27233"/>
                  <a:pt x="4067365" y="27233"/>
                </a:cubicBezTo>
                <a:close/>
                <a:moveTo>
                  <a:pt x="3500716" y="27233"/>
                </a:moveTo>
                <a:cubicBezTo>
                  <a:pt x="3486925" y="27233"/>
                  <a:pt x="3475746" y="38412"/>
                  <a:pt x="3475746" y="52202"/>
                </a:cubicBezTo>
                <a:lnTo>
                  <a:pt x="3475746" y="152076"/>
                </a:lnTo>
                <a:cubicBezTo>
                  <a:pt x="3475746" y="165866"/>
                  <a:pt x="3486925" y="177045"/>
                  <a:pt x="3500716" y="177045"/>
                </a:cubicBezTo>
                <a:lnTo>
                  <a:pt x="3738699" y="177045"/>
                </a:lnTo>
                <a:cubicBezTo>
                  <a:pt x="3752489" y="177045"/>
                  <a:pt x="3763668" y="165866"/>
                  <a:pt x="3763668" y="152076"/>
                </a:cubicBezTo>
                <a:lnTo>
                  <a:pt x="3763668" y="52202"/>
                </a:lnTo>
                <a:cubicBezTo>
                  <a:pt x="3763668" y="38412"/>
                  <a:pt x="3752489" y="27233"/>
                  <a:pt x="3738699" y="27233"/>
                </a:cubicBezTo>
                <a:close/>
                <a:moveTo>
                  <a:pt x="3172049" y="27233"/>
                </a:moveTo>
                <a:cubicBezTo>
                  <a:pt x="3158259" y="27233"/>
                  <a:pt x="3147080" y="38412"/>
                  <a:pt x="3147080" y="52202"/>
                </a:cubicBezTo>
                <a:lnTo>
                  <a:pt x="3147080" y="152076"/>
                </a:lnTo>
                <a:cubicBezTo>
                  <a:pt x="3147080" y="165866"/>
                  <a:pt x="3158259" y="177045"/>
                  <a:pt x="3172049" y="177045"/>
                </a:cubicBezTo>
                <a:lnTo>
                  <a:pt x="3410033" y="177045"/>
                </a:lnTo>
                <a:cubicBezTo>
                  <a:pt x="3423823" y="177045"/>
                  <a:pt x="3435002" y="165866"/>
                  <a:pt x="3435002" y="152076"/>
                </a:cubicBezTo>
                <a:lnTo>
                  <a:pt x="3435002" y="52202"/>
                </a:lnTo>
                <a:cubicBezTo>
                  <a:pt x="3435002" y="38412"/>
                  <a:pt x="3423823" y="27233"/>
                  <a:pt x="3410033" y="27233"/>
                </a:cubicBezTo>
                <a:close/>
                <a:moveTo>
                  <a:pt x="2843383" y="27233"/>
                </a:moveTo>
                <a:cubicBezTo>
                  <a:pt x="2829593" y="27233"/>
                  <a:pt x="2818414" y="38412"/>
                  <a:pt x="2818414" y="52202"/>
                </a:cubicBezTo>
                <a:lnTo>
                  <a:pt x="2818414" y="152076"/>
                </a:lnTo>
                <a:cubicBezTo>
                  <a:pt x="2818414" y="165866"/>
                  <a:pt x="2829593" y="177045"/>
                  <a:pt x="2843383" y="177045"/>
                </a:cubicBezTo>
                <a:lnTo>
                  <a:pt x="3081367" y="177045"/>
                </a:lnTo>
                <a:cubicBezTo>
                  <a:pt x="3095157" y="177045"/>
                  <a:pt x="3106336" y="165866"/>
                  <a:pt x="3106336" y="152076"/>
                </a:cubicBezTo>
                <a:lnTo>
                  <a:pt x="3106336" y="52202"/>
                </a:lnTo>
                <a:cubicBezTo>
                  <a:pt x="3106336" y="38412"/>
                  <a:pt x="3095157" y="27233"/>
                  <a:pt x="3081367" y="27233"/>
                </a:cubicBezTo>
                <a:close/>
                <a:moveTo>
                  <a:pt x="2514717" y="27233"/>
                </a:moveTo>
                <a:cubicBezTo>
                  <a:pt x="2500927" y="27233"/>
                  <a:pt x="2489748" y="38412"/>
                  <a:pt x="2489748" y="52202"/>
                </a:cubicBezTo>
                <a:lnTo>
                  <a:pt x="2489748" y="152076"/>
                </a:lnTo>
                <a:cubicBezTo>
                  <a:pt x="2489748" y="165866"/>
                  <a:pt x="2500927" y="177045"/>
                  <a:pt x="2514717" y="177045"/>
                </a:cubicBezTo>
                <a:lnTo>
                  <a:pt x="2752700" y="177045"/>
                </a:lnTo>
                <a:cubicBezTo>
                  <a:pt x="2766491" y="177045"/>
                  <a:pt x="2777670" y="165866"/>
                  <a:pt x="2777670" y="152076"/>
                </a:cubicBezTo>
                <a:lnTo>
                  <a:pt x="2777670" y="52202"/>
                </a:lnTo>
                <a:cubicBezTo>
                  <a:pt x="2777670" y="38412"/>
                  <a:pt x="2766491" y="27233"/>
                  <a:pt x="2752700" y="27233"/>
                </a:cubicBezTo>
                <a:close/>
                <a:moveTo>
                  <a:pt x="2186051" y="27233"/>
                </a:moveTo>
                <a:cubicBezTo>
                  <a:pt x="2172261" y="27233"/>
                  <a:pt x="2161081" y="38412"/>
                  <a:pt x="2161081" y="52202"/>
                </a:cubicBezTo>
                <a:lnTo>
                  <a:pt x="2161081" y="152076"/>
                </a:lnTo>
                <a:cubicBezTo>
                  <a:pt x="2161081" y="165866"/>
                  <a:pt x="2172261" y="177045"/>
                  <a:pt x="2186051" y="177045"/>
                </a:cubicBezTo>
                <a:lnTo>
                  <a:pt x="2424034" y="177045"/>
                </a:lnTo>
                <a:cubicBezTo>
                  <a:pt x="2437824" y="177045"/>
                  <a:pt x="2449004" y="165866"/>
                  <a:pt x="2449004" y="152076"/>
                </a:cubicBezTo>
                <a:lnTo>
                  <a:pt x="2449004" y="52202"/>
                </a:lnTo>
                <a:cubicBezTo>
                  <a:pt x="2449004" y="38412"/>
                  <a:pt x="2437824" y="27233"/>
                  <a:pt x="2424034" y="27233"/>
                </a:cubicBezTo>
                <a:close/>
                <a:moveTo>
                  <a:pt x="1857385" y="27233"/>
                </a:moveTo>
                <a:cubicBezTo>
                  <a:pt x="1843595" y="27233"/>
                  <a:pt x="1832415" y="38412"/>
                  <a:pt x="1832415" y="52202"/>
                </a:cubicBezTo>
                <a:lnTo>
                  <a:pt x="1832415" y="152076"/>
                </a:lnTo>
                <a:cubicBezTo>
                  <a:pt x="1832415" y="165866"/>
                  <a:pt x="1843595" y="177045"/>
                  <a:pt x="1857385" y="177045"/>
                </a:cubicBezTo>
                <a:lnTo>
                  <a:pt x="2095368" y="177045"/>
                </a:lnTo>
                <a:cubicBezTo>
                  <a:pt x="2109158" y="177045"/>
                  <a:pt x="2120338" y="165866"/>
                  <a:pt x="2120338" y="152076"/>
                </a:cubicBezTo>
                <a:lnTo>
                  <a:pt x="2120338" y="52202"/>
                </a:lnTo>
                <a:cubicBezTo>
                  <a:pt x="2120338" y="38412"/>
                  <a:pt x="2109158" y="27233"/>
                  <a:pt x="2095368" y="27233"/>
                </a:cubicBezTo>
                <a:close/>
                <a:moveTo>
                  <a:pt x="1528719" y="27233"/>
                </a:moveTo>
                <a:cubicBezTo>
                  <a:pt x="1514929" y="27233"/>
                  <a:pt x="1503750" y="38412"/>
                  <a:pt x="1503750" y="52202"/>
                </a:cubicBezTo>
                <a:lnTo>
                  <a:pt x="1503750" y="152076"/>
                </a:lnTo>
                <a:cubicBezTo>
                  <a:pt x="1503750" y="165866"/>
                  <a:pt x="1514929" y="177045"/>
                  <a:pt x="1528719" y="177045"/>
                </a:cubicBezTo>
                <a:lnTo>
                  <a:pt x="1766702" y="177045"/>
                </a:lnTo>
                <a:cubicBezTo>
                  <a:pt x="1780492" y="177045"/>
                  <a:pt x="1791671" y="165866"/>
                  <a:pt x="1791671" y="152076"/>
                </a:cubicBezTo>
                <a:lnTo>
                  <a:pt x="1791671" y="52202"/>
                </a:lnTo>
                <a:cubicBezTo>
                  <a:pt x="1791671" y="38412"/>
                  <a:pt x="1780492" y="27233"/>
                  <a:pt x="1766702" y="27233"/>
                </a:cubicBezTo>
                <a:close/>
                <a:moveTo>
                  <a:pt x="1200053" y="27233"/>
                </a:moveTo>
                <a:cubicBezTo>
                  <a:pt x="1186263" y="27233"/>
                  <a:pt x="1175083" y="38412"/>
                  <a:pt x="1175083" y="52202"/>
                </a:cubicBezTo>
                <a:lnTo>
                  <a:pt x="1175083" y="152076"/>
                </a:lnTo>
                <a:cubicBezTo>
                  <a:pt x="1175083" y="165866"/>
                  <a:pt x="1186263" y="177045"/>
                  <a:pt x="1200053" y="177045"/>
                </a:cubicBezTo>
                <a:lnTo>
                  <a:pt x="1438036" y="177045"/>
                </a:lnTo>
                <a:cubicBezTo>
                  <a:pt x="1451827" y="177045"/>
                  <a:pt x="1463006" y="165866"/>
                  <a:pt x="1463006" y="152076"/>
                </a:cubicBezTo>
                <a:lnTo>
                  <a:pt x="1463006" y="52202"/>
                </a:lnTo>
                <a:cubicBezTo>
                  <a:pt x="1463006" y="38412"/>
                  <a:pt x="1451827" y="27233"/>
                  <a:pt x="1438036" y="27233"/>
                </a:cubicBezTo>
                <a:close/>
                <a:moveTo>
                  <a:pt x="871387" y="27233"/>
                </a:moveTo>
                <a:cubicBezTo>
                  <a:pt x="857597" y="27233"/>
                  <a:pt x="846417" y="38412"/>
                  <a:pt x="846417" y="52202"/>
                </a:cubicBezTo>
                <a:lnTo>
                  <a:pt x="846417" y="152076"/>
                </a:lnTo>
                <a:cubicBezTo>
                  <a:pt x="846417" y="165866"/>
                  <a:pt x="857597" y="177045"/>
                  <a:pt x="871387" y="177045"/>
                </a:cubicBezTo>
                <a:lnTo>
                  <a:pt x="1109370" y="177045"/>
                </a:lnTo>
                <a:cubicBezTo>
                  <a:pt x="1123160" y="177045"/>
                  <a:pt x="1134340" y="165866"/>
                  <a:pt x="1134340" y="152076"/>
                </a:cubicBezTo>
                <a:lnTo>
                  <a:pt x="1134340" y="52202"/>
                </a:lnTo>
                <a:cubicBezTo>
                  <a:pt x="1134340" y="38412"/>
                  <a:pt x="1123160" y="27233"/>
                  <a:pt x="1109370" y="27233"/>
                </a:cubicBezTo>
                <a:close/>
                <a:moveTo>
                  <a:pt x="542721" y="27233"/>
                </a:moveTo>
                <a:cubicBezTo>
                  <a:pt x="528930" y="27233"/>
                  <a:pt x="517751" y="38412"/>
                  <a:pt x="517751" y="52202"/>
                </a:cubicBezTo>
                <a:lnTo>
                  <a:pt x="517751" y="152076"/>
                </a:lnTo>
                <a:cubicBezTo>
                  <a:pt x="517751" y="165866"/>
                  <a:pt x="528930" y="177045"/>
                  <a:pt x="542721" y="177045"/>
                </a:cubicBezTo>
                <a:lnTo>
                  <a:pt x="780704" y="177045"/>
                </a:lnTo>
                <a:cubicBezTo>
                  <a:pt x="794494" y="177045"/>
                  <a:pt x="805674" y="165866"/>
                  <a:pt x="805674" y="152076"/>
                </a:cubicBezTo>
                <a:lnTo>
                  <a:pt x="805674" y="52202"/>
                </a:lnTo>
                <a:cubicBezTo>
                  <a:pt x="805674" y="38412"/>
                  <a:pt x="794494" y="27233"/>
                  <a:pt x="780704" y="27233"/>
                </a:cubicBezTo>
                <a:close/>
                <a:moveTo>
                  <a:pt x="214054" y="27233"/>
                </a:moveTo>
                <a:cubicBezTo>
                  <a:pt x="200264" y="27233"/>
                  <a:pt x="189084" y="38412"/>
                  <a:pt x="189084" y="52202"/>
                </a:cubicBezTo>
                <a:lnTo>
                  <a:pt x="189084" y="152076"/>
                </a:lnTo>
                <a:cubicBezTo>
                  <a:pt x="189084" y="165866"/>
                  <a:pt x="200264" y="177045"/>
                  <a:pt x="214054" y="177045"/>
                </a:cubicBezTo>
                <a:lnTo>
                  <a:pt x="452037" y="177045"/>
                </a:lnTo>
                <a:cubicBezTo>
                  <a:pt x="465827" y="177045"/>
                  <a:pt x="477007" y="165866"/>
                  <a:pt x="477007" y="152076"/>
                </a:cubicBezTo>
                <a:lnTo>
                  <a:pt x="477007" y="52202"/>
                </a:lnTo>
                <a:cubicBezTo>
                  <a:pt x="477007" y="38412"/>
                  <a:pt x="465827" y="27233"/>
                  <a:pt x="452037" y="27233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27233"/>
                </a:lnTo>
                <a:lnTo>
                  <a:pt x="16984943" y="27233"/>
                </a:lnTo>
                <a:cubicBezTo>
                  <a:pt x="16971151" y="27233"/>
                  <a:pt x="16959971" y="38412"/>
                  <a:pt x="16959971" y="52202"/>
                </a:cubicBezTo>
                <a:lnTo>
                  <a:pt x="16959971" y="152076"/>
                </a:lnTo>
                <a:cubicBezTo>
                  <a:pt x="16959971" y="165866"/>
                  <a:pt x="16971151" y="177045"/>
                  <a:pt x="16984943" y="177045"/>
                </a:cubicBezTo>
                <a:lnTo>
                  <a:pt x="17101899" y="177045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77045"/>
                </a:lnTo>
                <a:lnTo>
                  <a:pt x="12950264" y="177045"/>
                </a:lnTo>
                <a:cubicBezTo>
                  <a:pt x="12964055" y="177045"/>
                  <a:pt x="12975233" y="165866"/>
                  <a:pt x="12975233" y="152076"/>
                </a:cubicBezTo>
                <a:lnTo>
                  <a:pt x="12975233" y="52202"/>
                </a:lnTo>
                <a:cubicBezTo>
                  <a:pt x="12975233" y="38412"/>
                  <a:pt x="12964055" y="27233"/>
                  <a:pt x="12950264" y="27233"/>
                </a:cubicBezTo>
                <a:lnTo>
                  <a:pt x="12826893" y="27233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27233"/>
                </a:lnTo>
                <a:lnTo>
                  <a:pt x="12708999" y="27233"/>
                </a:lnTo>
                <a:cubicBezTo>
                  <a:pt x="12695209" y="27233"/>
                  <a:pt x="12684029" y="38412"/>
                  <a:pt x="12684029" y="52202"/>
                </a:cubicBezTo>
                <a:lnTo>
                  <a:pt x="12684029" y="152076"/>
                </a:lnTo>
                <a:cubicBezTo>
                  <a:pt x="12684029" y="165866"/>
                  <a:pt x="12695209" y="177045"/>
                  <a:pt x="12708999" y="177045"/>
                </a:cubicBezTo>
                <a:lnTo>
                  <a:pt x="12825957" y="177045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77045"/>
                </a:lnTo>
                <a:lnTo>
                  <a:pt x="4399314" y="177045"/>
                </a:lnTo>
                <a:cubicBezTo>
                  <a:pt x="4413104" y="177045"/>
                  <a:pt x="4424284" y="165866"/>
                  <a:pt x="4424284" y="152076"/>
                </a:cubicBezTo>
                <a:lnTo>
                  <a:pt x="4424284" y="52202"/>
                </a:lnTo>
                <a:cubicBezTo>
                  <a:pt x="4424284" y="38412"/>
                  <a:pt x="4413104" y="27233"/>
                  <a:pt x="4399314" y="27233"/>
                </a:cubicBezTo>
                <a:lnTo>
                  <a:pt x="4275943" y="27233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27233"/>
                </a:lnTo>
                <a:lnTo>
                  <a:pt x="4158049" y="27233"/>
                </a:lnTo>
                <a:cubicBezTo>
                  <a:pt x="4144259" y="27233"/>
                  <a:pt x="4133079" y="38412"/>
                  <a:pt x="4133079" y="52202"/>
                </a:cubicBezTo>
                <a:lnTo>
                  <a:pt x="4133079" y="152076"/>
                </a:lnTo>
                <a:cubicBezTo>
                  <a:pt x="4133079" y="165866"/>
                  <a:pt x="4144259" y="177045"/>
                  <a:pt x="4158049" y="177045"/>
                </a:cubicBezTo>
                <a:lnTo>
                  <a:pt x="4275008" y="177045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77045"/>
                </a:lnTo>
                <a:lnTo>
                  <a:pt x="123372" y="177045"/>
                </a:lnTo>
                <a:cubicBezTo>
                  <a:pt x="137162" y="177045"/>
                  <a:pt x="148341" y="165866"/>
                  <a:pt x="148341" y="152076"/>
                </a:cubicBezTo>
                <a:lnTo>
                  <a:pt x="148341" y="52202"/>
                </a:lnTo>
                <a:cubicBezTo>
                  <a:pt x="148341" y="38412"/>
                  <a:pt x="137162" y="27233"/>
                  <a:pt x="123372" y="27233"/>
                </a:cubicBezTo>
                <a:lnTo>
                  <a:pt x="0" y="2723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F586BCE4-FE61-D408-031E-02E4F0278FD9}"/>
              </a:ext>
            </a:extLst>
          </p:cNvPr>
          <p:cNvSpPr/>
          <p:nvPr/>
        </p:nvSpPr>
        <p:spPr bwMode="auto">
          <a:xfrm>
            <a:off x="677526" y="5776470"/>
            <a:ext cx="8580774" cy="106655"/>
          </a:xfrm>
          <a:custGeom>
            <a:avLst/>
            <a:gdLst>
              <a:gd name="connsiteX0" fmla="*/ 16945447 w 17101899"/>
              <a:gd name="connsiteY0" fmla="*/ 53475 h 204277"/>
              <a:gd name="connsiteX1" fmla="*/ 16929223 w 17101899"/>
              <a:gd name="connsiteY1" fmla="*/ 69697 h 204277"/>
              <a:gd name="connsiteX2" fmla="*/ 16929223 w 17101899"/>
              <a:gd name="connsiteY2" fmla="*/ 134582 h 204277"/>
              <a:gd name="connsiteX3" fmla="*/ 16945447 w 17101899"/>
              <a:gd name="connsiteY3" fmla="*/ 150804 h 204277"/>
              <a:gd name="connsiteX4" fmla="*/ 17011099 w 17101899"/>
              <a:gd name="connsiteY4" fmla="*/ 150804 h 204277"/>
              <a:gd name="connsiteX5" fmla="*/ 17027321 w 17101899"/>
              <a:gd name="connsiteY5" fmla="*/ 134582 h 204277"/>
              <a:gd name="connsiteX6" fmla="*/ 17027321 w 17101899"/>
              <a:gd name="connsiteY6" fmla="*/ 69697 h 204277"/>
              <a:gd name="connsiteX7" fmla="*/ 17011099 w 17101899"/>
              <a:gd name="connsiteY7" fmla="*/ 53475 h 204277"/>
              <a:gd name="connsiteX8" fmla="*/ 16819779 w 17101899"/>
              <a:gd name="connsiteY8" fmla="*/ 53475 h 204277"/>
              <a:gd name="connsiteX9" fmla="*/ 16803557 w 17101899"/>
              <a:gd name="connsiteY9" fmla="*/ 69697 h 204277"/>
              <a:gd name="connsiteX10" fmla="*/ 16803557 w 17101899"/>
              <a:gd name="connsiteY10" fmla="*/ 134582 h 204277"/>
              <a:gd name="connsiteX11" fmla="*/ 16819779 w 17101899"/>
              <a:gd name="connsiteY11" fmla="*/ 150804 h 204277"/>
              <a:gd name="connsiteX12" fmla="*/ 16885433 w 17101899"/>
              <a:gd name="connsiteY12" fmla="*/ 150804 h 204277"/>
              <a:gd name="connsiteX13" fmla="*/ 16901655 w 17101899"/>
              <a:gd name="connsiteY13" fmla="*/ 134582 h 204277"/>
              <a:gd name="connsiteX14" fmla="*/ 16901655 w 17101899"/>
              <a:gd name="connsiteY14" fmla="*/ 69697 h 204277"/>
              <a:gd name="connsiteX15" fmla="*/ 16885433 w 17101899"/>
              <a:gd name="connsiteY15" fmla="*/ 53475 h 204277"/>
              <a:gd name="connsiteX16" fmla="*/ 16694113 w 17101899"/>
              <a:gd name="connsiteY16" fmla="*/ 53475 h 204277"/>
              <a:gd name="connsiteX17" fmla="*/ 16677891 w 17101899"/>
              <a:gd name="connsiteY17" fmla="*/ 69697 h 204277"/>
              <a:gd name="connsiteX18" fmla="*/ 16677891 w 17101899"/>
              <a:gd name="connsiteY18" fmla="*/ 134582 h 204277"/>
              <a:gd name="connsiteX19" fmla="*/ 16694113 w 17101899"/>
              <a:gd name="connsiteY19" fmla="*/ 150804 h 204277"/>
              <a:gd name="connsiteX20" fmla="*/ 16759767 w 17101899"/>
              <a:gd name="connsiteY20" fmla="*/ 150804 h 204277"/>
              <a:gd name="connsiteX21" fmla="*/ 16775987 w 17101899"/>
              <a:gd name="connsiteY21" fmla="*/ 134582 h 204277"/>
              <a:gd name="connsiteX22" fmla="*/ 16775987 w 17101899"/>
              <a:gd name="connsiteY22" fmla="*/ 69697 h 204277"/>
              <a:gd name="connsiteX23" fmla="*/ 16759767 w 17101899"/>
              <a:gd name="connsiteY23" fmla="*/ 53475 h 204277"/>
              <a:gd name="connsiteX24" fmla="*/ 16568447 w 17101899"/>
              <a:gd name="connsiteY24" fmla="*/ 53475 h 204277"/>
              <a:gd name="connsiteX25" fmla="*/ 16552223 w 17101899"/>
              <a:gd name="connsiteY25" fmla="*/ 69697 h 204277"/>
              <a:gd name="connsiteX26" fmla="*/ 16552223 w 17101899"/>
              <a:gd name="connsiteY26" fmla="*/ 134582 h 204277"/>
              <a:gd name="connsiteX27" fmla="*/ 16568447 w 17101899"/>
              <a:gd name="connsiteY27" fmla="*/ 150804 h 204277"/>
              <a:gd name="connsiteX28" fmla="*/ 16634099 w 17101899"/>
              <a:gd name="connsiteY28" fmla="*/ 150804 h 204277"/>
              <a:gd name="connsiteX29" fmla="*/ 16650321 w 17101899"/>
              <a:gd name="connsiteY29" fmla="*/ 134582 h 204277"/>
              <a:gd name="connsiteX30" fmla="*/ 16650321 w 17101899"/>
              <a:gd name="connsiteY30" fmla="*/ 69697 h 204277"/>
              <a:gd name="connsiteX31" fmla="*/ 16634099 w 17101899"/>
              <a:gd name="connsiteY31" fmla="*/ 53475 h 204277"/>
              <a:gd name="connsiteX32" fmla="*/ 16442779 w 17101899"/>
              <a:gd name="connsiteY32" fmla="*/ 53475 h 204277"/>
              <a:gd name="connsiteX33" fmla="*/ 16426557 w 17101899"/>
              <a:gd name="connsiteY33" fmla="*/ 69697 h 204277"/>
              <a:gd name="connsiteX34" fmla="*/ 16426557 w 17101899"/>
              <a:gd name="connsiteY34" fmla="*/ 134582 h 204277"/>
              <a:gd name="connsiteX35" fmla="*/ 16442779 w 17101899"/>
              <a:gd name="connsiteY35" fmla="*/ 150804 h 204277"/>
              <a:gd name="connsiteX36" fmla="*/ 16508433 w 17101899"/>
              <a:gd name="connsiteY36" fmla="*/ 150804 h 204277"/>
              <a:gd name="connsiteX37" fmla="*/ 16524655 w 17101899"/>
              <a:gd name="connsiteY37" fmla="*/ 134582 h 204277"/>
              <a:gd name="connsiteX38" fmla="*/ 16524655 w 17101899"/>
              <a:gd name="connsiteY38" fmla="*/ 69697 h 204277"/>
              <a:gd name="connsiteX39" fmla="*/ 16508433 w 17101899"/>
              <a:gd name="connsiteY39" fmla="*/ 53475 h 204277"/>
              <a:gd name="connsiteX40" fmla="*/ 16317113 w 17101899"/>
              <a:gd name="connsiteY40" fmla="*/ 53475 h 204277"/>
              <a:gd name="connsiteX41" fmla="*/ 16300891 w 17101899"/>
              <a:gd name="connsiteY41" fmla="*/ 69697 h 204277"/>
              <a:gd name="connsiteX42" fmla="*/ 16300891 w 17101899"/>
              <a:gd name="connsiteY42" fmla="*/ 134582 h 204277"/>
              <a:gd name="connsiteX43" fmla="*/ 16317113 w 17101899"/>
              <a:gd name="connsiteY43" fmla="*/ 150804 h 204277"/>
              <a:gd name="connsiteX44" fmla="*/ 16382767 w 17101899"/>
              <a:gd name="connsiteY44" fmla="*/ 150804 h 204277"/>
              <a:gd name="connsiteX45" fmla="*/ 16398987 w 17101899"/>
              <a:gd name="connsiteY45" fmla="*/ 134582 h 204277"/>
              <a:gd name="connsiteX46" fmla="*/ 16398987 w 17101899"/>
              <a:gd name="connsiteY46" fmla="*/ 69697 h 204277"/>
              <a:gd name="connsiteX47" fmla="*/ 16382767 w 17101899"/>
              <a:gd name="connsiteY47" fmla="*/ 53475 h 204277"/>
              <a:gd name="connsiteX48" fmla="*/ 16191445 w 17101899"/>
              <a:gd name="connsiteY48" fmla="*/ 53475 h 204277"/>
              <a:gd name="connsiteX49" fmla="*/ 16175223 w 17101899"/>
              <a:gd name="connsiteY49" fmla="*/ 69697 h 204277"/>
              <a:gd name="connsiteX50" fmla="*/ 16175223 w 17101899"/>
              <a:gd name="connsiteY50" fmla="*/ 134582 h 204277"/>
              <a:gd name="connsiteX51" fmla="*/ 16191445 w 17101899"/>
              <a:gd name="connsiteY51" fmla="*/ 150804 h 204277"/>
              <a:gd name="connsiteX52" fmla="*/ 16257099 w 17101899"/>
              <a:gd name="connsiteY52" fmla="*/ 150804 h 204277"/>
              <a:gd name="connsiteX53" fmla="*/ 16273321 w 17101899"/>
              <a:gd name="connsiteY53" fmla="*/ 134582 h 204277"/>
              <a:gd name="connsiteX54" fmla="*/ 16273321 w 17101899"/>
              <a:gd name="connsiteY54" fmla="*/ 69697 h 204277"/>
              <a:gd name="connsiteX55" fmla="*/ 16257099 w 17101899"/>
              <a:gd name="connsiteY55" fmla="*/ 53475 h 204277"/>
              <a:gd name="connsiteX56" fmla="*/ 16065779 w 17101899"/>
              <a:gd name="connsiteY56" fmla="*/ 53475 h 204277"/>
              <a:gd name="connsiteX57" fmla="*/ 16049557 w 17101899"/>
              <a:gd name="connsiteY57" fmla="*/ 69697 h 204277"/>
              <a:gd name="connsiteX58" fmla="*/ 16049557 w 17101899"/>
              <a:gd name="connsiteY58" fmla="*/ 134582 h 204277"/>
              <a:gd name="connsiteX59" fmla="*/ 16065779 w 17101899"/>
              <a:gd name="connsiteY59" fmla="*/ 150804 h 204277"/>
              <a:gd name="connsiteX60" fmla="*/ 16131433 w 17101899"/>
              <a:gd name="connsiteY60" fmla="*/ 150804 h 204277"/>
              <a:gd name="connsiteX61" fmla="*/ 16147655 w 17101899"/>
              <a:gd name="connsiteY61" fmla="*/ 134582 h 204277"/>
              <a:gd name="connsiteX62" fmla="*/ 16147655 w 17101899"/>
              <a:gd name="connsiteY62" fmla="*/ 69697 h 204277"/>
              <a:gd name="connsiteX63" fmla="*/ 16131433 w 17101899"/>
              <a:gd name="connsiteY63" fmla="*/ 53475 h 204277"/>
              <a:gd name="connsiteX64" fmla="*/ 15940112 w 17101899"/>
              <a:gd name="connsiteY64" fmla="*/ 53475 h 204277"/>
              <a:gd name="connsiteX65" fmla="*/ 15923890 w 17101899"/>
              <a:gd name="connsiteY65" fmla="*/ 69697 h 204277"/>
              <a:gd name="connsiteX66" fmla="*/ 15923890 w 17101899"/>
              <a:gd name="connsiteY66" fmla="*/ 134582 h 204277"/>
              <a:gd name="connsiteX67" fmla="*/ 15940112 w 17101899"/>
              <a:gd name="connsiteY67" fmla="*/ 150804 h 204277"/>
              <a:gd name="connsiteX68" fmla="*/ 16005766 w 17101899"/>
              <a:gd name="connsiteY68" fmla="*/ 150804 h 204277"/>
              <a:gd name="connsiteX69" fmla="*/ 16021988 w 17101899"/>
              <a:gd name="connsiteY69" fmla="*/ 134582 h 204277"/>
              <a:gd name="connsiteX70" fmla="*/ 16021988 w 17101899"/>
              <a:gd name="connsiteY70" fmla="*/ 69697 h 204277"/>
              <a:gd name="connsiteX71" fmla="*/ 16005766 w 17101899"/>
              <a:gd name="connsiteY71" fmla="*/ 53475 h 204277"/>
              <a:gd name="connsiteX72" fmla="*/ 15814445 w 17101899"/>
              <a:gd name="connsiteY72" fmla="*/ 53475 h 204277"/>
              <a:gd name="connsiteX73" fmla="*/ 15798223 w 17101899"/>
              <a:gd name="connsiteY73" fmla="*/ 69697 h 204277"/>
              <a:gd name="connsiteX74" fmla="*/ 15798223 w 17101899"/>
              <a:gd name="connsiteY74" fmla="*/ 134582 h 204277"/>
              <a:gd name="connsiteX75" fmla="*/ 15814445 w 17101899"/>
              <a:gd name="connsiteY75" fmla="*/ 150804 h 204277"/>
              <a:gd name="connsiteX76" fmla="*/ 15880099 w 17101899"/>
              <a:gd name="connsiteY76" fmla="*/ 150804 h 204277"/>
              <a:gd name="connsiteX77" fmla="*/ 15896321 w 17101899"/>
              <a:gd name="connsiteY77" fmla="*/ 134582 h 204277"/>
              <a:gd name="connsiteX78" fmla="*/ 15896321 w 17101899"/>
              <a:gd name="connsiteY78" fmla="*/ 69697 h 204277"/>
              <a:gd name="connsiteX79" fmla="*/ 15880099 w 17101899"/>
              <a:gd name="connsiteY79" fmla="*/ 53475 h 204277"/>
              <a:gd name="connsiteX80" fmla="*/ 15688779 w 17101899"/>
              <a:gd name="connsiteY80" fmla="*/ 53475 h 204277"/>
              <a:gd name="connsiteX81" fmla="*/ 15672557 w 17101899"/>
              <a:gd name="connsiteY81" fmla="*/ 69697 h 204277"/>
              <a:gd name="connsiteX82" fmla="*/ 15672557 w 17101899"/>
              <a:gd name="connsiteY82" fmla="*/ 134582 h 204277"/>
              <a:gd name="connsiteX83" fmla="*/ 15688779 w 17101899"/>
              <a:gd name="connsiteY83" fmla="*/ 150804 h 204277"/>
              <a:gd name="connsiteX84" fmla="*/ 15754433 w 17101899"/>
              <a:gd name="connsiteY84" fmla="*/ 150804 h 204277"/>
              <a:gd name="connsiteX85" fmla="*/ 15770655 w 17101899"/>
              <a:gd name="connsiteY85" fmla="*/ 134582 h 204277"/>
              <a:gd name="connsiteX86" fmla="*/ 15770655 w 17101899"/>
              <a:gd name="connsiteY86" fmla="*/ 69697 h 204277"/>
              <a:gd name="connsiteX87" fmla="*/ 15754433 w 17101899"/>
              <a:gd name="connsiteY87" fmla="*/ 53475 h 204277"/>
              <a:gd name="connsiteX88" fmla="*/ 15563112 w 17101899"/>
              <a:gd name="connsiteY88" fmla="*/ 53475 h 204277"/>
              <a:gd name="connsiteX89" fmla="*/ 15546890 w 17101899"/>
              <a:gd name="connsiteY89" fmla="*/ 69697 h 204277"/>
              <a:gd name="connsiteX90" fmla="*/ 15546890 w 17101899"/>
              <a:gd name="connsiteY90" fmla="*/ 134582 h 204277"/>
              <a:gd name="connsiteX91" fmla="*/ 15563112 w 17101899"/>
              <a:gd name="connsiteY91" fmla="*/ 150804 h 204277"/>
              <a:gd name="connsiteX92" fmla="*/ 15628766 w 17101899"/>
              <a:gd name="connsiteY92" fmla="*/ 150804 h 204277"/>
              <a:gd name="connsiteX93" fmla="*/ 15644988 w 17101899"/>
              <a:gd name="connsiteY93" fmla="*/ 134582 h 204277"/>
              <a:gd name="connsiteX94" fmla="*/ 15644988 w 17101899"/>
              <a:gd name="connsiteY94" fmla="*/ 69697 h 204277"/>
              <a:gd name="connsiteX95" fmla="*/ 15628766 w 17101899"/>
              <a:gd name="connsiteY95" fmla="*/ 53475 h 204277"/>
              <a:gd name="connsiteX96" fmla="*/ 15437445 w 17101899"/>
              <a:gd name="connsiteY96" fmla="*/ 53475 h 204277"/>
              <a:gd name="connsiteX97" fmla="*/ 15421223 w 17101899"/>
              <a:gd name="connsiteY97" fmla="*/ 69697 h 204277"/>
              <a:gd name="connsiteX98" fmla="*/ 15421223 w 17101899"/>
              <a:gd name="connsiteY98" fmla="*/ 134582 h 204277"/>
              <a:gd name="connsiteX99" fmla="*/ 15437445 w 17101899"/>
              <a:gd name="connsiteY99" fmla="*/ 150804 h 204277"/>
              <a:gd name="connsiteX100" fmla="*/ 15503099 w 17101899"/>
              <a:gd name="connsiteY100" fmla="*/ 150804 h 204277"/>
              <a:gd name="connsiteX101" fmla="*/ 15519321 w 17101899"/>
              <a:gd name="connsiteY101" fmla="*/ 134582 h 204277"/>
              <a:gd name="connsiteX102" fmla="*/ 15519321 w 17101899"/>
              <a:gd name="connsiteY102" fmla="*/ 69697 h 204277"/>
              <a:gd name="connsiteX103" fmla="*/ 15503099 w 17101899"/>
              <a:gd name="connsiteY103" fmla="*/ 53475 h 204277"/>
              <a:gd name="connsiteX104" fmla="*/ 15311779 w 17101899"/>
              <a:gd name="connsiteY104" fmla="*/ 53475 h 204277"/>
              <a:gd name="connsiteX105" fmla="*/ 15295557 w 17101899"/>
              <a:gd name="connsiteY105" fmla="*/ 69697 h 204277"/>
              <a:gd name="connsiteX106" fmla="*/ 15295557 w 17101899"/>
              <a:gd name="connsiteY106" fmla="*/ 134582 h 204277"/>
              <a:gd name="connsiteX107" fmla="*/ 15311779 w 17101899"/>
              <a:gd name="connsiteY107" fmla="*/ 150804 h 204277"/>
              <a:gd name="connsiteX108" fmla="*/ 15377433 w 17101899"/>
              <a:gd name="connsiteY108" fmla="*/ 150804 h 204277"/>
              <a:gd name="connsiteX109" fmla="*/ 15393655 w 17101899"/>
              <a:gd name="connsiteY109" fmla="*/ 134582 h 204277"/>
              <a:gd name="connsiteX110" fmla="*/ 15393655 w 17101899"/>
              <a:gd name="connsiteY110" fmla="*/ 69697 h 204277"/>
              <a:gd name="connsiteX111" fmla="*/ 15377433 w 17101899"/>
              <a:gd name="connsiteY111" fmla="*/ 53475 h 204277"/>
              <a:gd name="connsiteX112" fmla="*/ 15186112 w 17101899"/>
              <a:gd name="connsiteY112" fmla="*/ 53475 h 204277"/>
              <a:gd name="connsiteX113" fmla="*/ 15169890 w 17101899"/>
              <a:gd name="connsiteY113" fmla="*/ 69697 h 204277"/>
              <a:gd name="connsiteX114" fmla="*/ 15169890 w 17101899"/>
              <a:gd name="connsiteY114" fmla="*/ 134582 h 204277"/>
              <a:gd name="connsiteX115" fmla="*/ 15186112 w 17101899"/>
              <a:gd name="connsiteY115" fmla="*/ 150804 h 204277"/>
              <a:gd name="connsiteX116" fmla="*/ 15251765 w 17101899"/>
              <a:gd name="connsiteY116" fmla="*/ 150804 h 204277"/>
              <a:gd name="connsiteX117" fmla="*/ 15267987 w 17101899"/>
              <a:gd name="connsiteY117" fmla="*/ 134582 h 204277"/>
              <a:gd name="connsiteX118" fmla="*/ 15267987 w 17101899"/>
              <a:gd name="connsiteY118" fmla="*/ 69697 h 204277"/>
              <a:gd name="connsiteX119" fmla="*/ 15251765 w 17101899"/>
              <a:gd name="connsiteY119" fmla="*/ 53475 h 204277"/>
              <a:gd name="connsiteX120" fmla="*/ 15060445 w 17101899"/>
              <a:gd name="connsiteY120" fmla="*/ 53475 h 204277"/>
              <a:gd name="connsiteX121" fmla="*/ 15044223 w 17101899"/>
              <a:gd name="connsiteY121" fmla="*/ 69697 h 204277"/>
              <a:gd name="connsiteX122" fmla="*/ 15044223 w 17101899"/>
              <a:gd name="connsiteY122" fmla="*/ 134582 h 204277"/>
              <a:gd name="connsiteX123" fmla="*/ 15060445 w 17101899"/>
              <a:gd name="connsiteY123" fmla="*/ 150804 h 204277"/>
              <a:gd name="connsiteX124" fmla="*/ 15126099 w 17101899"/>
              <a:gd name="connsiteY124" fmla="*/ 150804 h 204277"/>
              <a:gd name="connsiteX125" fmla="*/ 15142321 w 17101899"/>
              <a:gd name="connsiteY125" fmla="*/ 134582 h 204277"/>
              <a:gd name="connsiteX126" fmla="*/ 15142321 w 17101899"/>
              <a:gd name="connsiteY126" fmla="*/ 69697 h 204277"/>
              <a:gd name="connsiteX127" fmla="*/ 15126099 w 17101899"/>
              <a:gd name="connsiteY127" fmla="*/ 53475 h 204277"/>
              <a:gd name="connsiteX128" fmla="*/ 14934779 w 17101899"/>
              <a:gd name="connsiteY128" fmla="*/ 53475 h 204277"/>
              <a:gd name="connsiteX129" fmla="*/ 14918557 w 17101899"/>
              <a:gd name="connsiteY129" fmla="*/ 69697 h 204277"/>
              <a:gd name="connsiteX130" fmla="*/ 14918557 w 17101899"/>
              <a:gd name="connsiteY130" fmla="*/ 134582 h 204277"/>
              <a:gd name="connsiteX131" fmla="*/ 14934779 w 17101899"/>
              <a:gd name="connsiteY131" fmla="*/ 150804 h 204277"/>
              <a:gd name="connsiteX132" fmla="*/ 15000432 w 17101899"/>
              <a:gd name="connsiteY132" fmla="*/ 150804 h 204277"/>
              <a:gd name="connsiteX133" fmla="*/ 15016654 w 17101899"/>
              <a:gd name="connsiteY133" fmla="*/ 134582 h 204277"/>
              <a:gd name="connsiteX134" fmla="*/ 15016654 w 17101899"/>
              <a:gd name="connsiteY134" fmla="*/ 69697 h 204277"/>
              <a:gd name="connsiteX135" fmla="*/ 15000432 w 17101899"/>
              <a:gd name="connsiteY135" fmla="*/ 53475 h 204277"/>
              <a:gd name="connsiteX136" fmla="*/ 14809112 w 17101899"/>
              <a:gd name="connsiteY136" fmla="*/ 53475 h 204277"/>
              <a:gd name="connsiteX137" fmla="*/ 14792890 w 17101899"/>
              <a:gd name="connsiteY137" fmla="*/ 69697 h 204277"/>
              <a:gd name="connsiteX138" fmla="*/ 14792890 w 17101899"/>
              <a:gd name="connsiteY138" fmla="*/ 134582 h 204277"/>
              <a:gd name="connsiteX139" fmla="*/ 14809112 w 17101899"/>
              <a:gd name="connsiteY139" fmla="*/ 150804 h 204277"/>
              <a:gd name="connsiteX140" fmla="*/ 14874765 w 17101899"/>
              <a:gd name="connsiteY140" fmla="*/ 150804 h 204277"/>
              <a:gd name="connsiteX141" fmla="*/ 14890987 w 17101899"/>
              <a:gd name="connsiteY141" fmla="*/ 134582 h 204277"/>
              <a:gd name="connsiteX142" fmla="*/ 14890987 w 17101899"/>
              <a:gd name="connsiteY142" fmla="*/ 69697 h 204277"/>
              <a:gd name="connsiteX143" fmla="*/ 14874765 w 17101899"/>
              <a:gd name="connsiteY143" fmla="*/ 53475 h 204277"/>
              <a:gd name="connsiteX144" fmla="*/ 14683445 w 17101899"/>
              <a:gd name="connsiteY144" fmla="*/ 53475 h 204277"/>
              <a:gd name="connsiteX145" fmla="*/ 14667223 w 17101899"/>
              <a:gd name="connsiteY145" fmla="*/ 69697 h 204277"/>
              <a:gd name="connsiteX146" fmla="*/ 14667223 w 17101899"/>
              <a:gd name="connsiteY146" fmla="*/ 134582 h 204277"/>
              <a:gd name="connsiteX147" fmla="*/ 14683445 w 17101899"/>
              <a:gd name="connsiteY147" fmla="*/ 150804 h 204277"/>
              <a:gd name="connsiteX148" fmla="*/ 14749099 w 17101899"/>
              <a:gd name="connsiteY148" fmla="*/ 150804 h 204277"/>
              <a:gd name="connsiteX149" fmla="*/ 14765321 w 17101899"/>
              <a:gd name="connsiteY149" fmla="*/ 134582 h 204277"/>
              <a:gd name="connsiteX150" fmla="*/ 14765321 w 17101899"/>
              <a:gd name="connsiteY150" fmla="*/ 69697 h 204277"/>
              <a:gd name="connsiteX151" fmla="*/ 14749099 w 17101899"/>
              <a:gd name="connsiteY151" fmla="*/ 53475 h 204277"/>
              <a:gd name="connsiteX152" fmla="*/ 14557779 w 17101899"/>
              <a:gd name="connsiteY152" fmla="*/ 53475 h 204277"/>
              <a:gd name="connsiteX153" fmla="*/ 14541557 w 17101899"/>
              <a:gd name="connsiteY153" fmla="*/ 69697 h 204277"/>
              <a:gd name="connsiteX154" fmla="*/ 14541557 w 17101899"/>
              <a:gd name="connsiteY154" fmla="*/ 134582 h 204277"/>
              <a:gd name="connsiteX155" fmla="*/ 14557779 w 17101899"/>
              <a:gd name="connsiteY155" fmla="*/ 150804 h 204277"/>
              <a:gd name="connsiteX156" fmla="*/ 14623432 w 17101899"/>
              <a:gd name="connsiteY156" fmla="*/ 150804 h 204277"/>
              <a:gd name="connsiteX157" fmla="*/ 14639654 w 17101899"/>
              <a:gd name="connsiteY157" fmla="*/ 134582 h 204277"/>
              <a:gd name="connsiteX158" fmla="*/ 14639654 w 17101899"/>
              <a:gd name="connsiteY158" fmla="*/ 69697 h 204277"/>
              <a:gd name="connsiteX159" fmla="*/ 14623432 w 17101899"/>
              <a:gd name="connsiteY159" fmla="*/ 53475 h 204277"/>
              <a:gd name="connsiteX160" fmla="*/ 14432112 w 17101899"/>
              <a:gd name="connsiteY160" fmla="*/ 53475 h 204277"/>
              <a:gd name="connsiteX161" fmla="*/ 14415891 w 17101899"/>
              <a:gd name="connsiteY161" fmla="*/ 69697 h 204277"/>
              <a:gd name="connsiteX162" fmla="*/ 14415891 w 17101899"/>
              <a:gd name="connsiteY162" fmla="*/ 134582 h 204277"/>
              <a:gd name="connsiteX163" fmla="*/ 14432112 w 17101899"/>
              <a:gd name="connsiteY163" fmla="*/ 150804 h 204277"/>
              <a:gd name="connsiteX164" fmla="*/ 14497766 w 17101899"/>
              <a:gd name="connsiteY164" fmla="*/ 150804 h 204277"/>
              <a:gd name="connsiteX165" fmla="*/ 14513988 w 17101899"/>
              <a:gd name="connsiteY165" fmla="*/ 134582 h 204277"/>
              <a:gd name="connsiteX166" fmla="*/ 14513988 w 17101899"/>
              <a:gd name="connsiteY166" fmla="*/ 69697 h 204277"/>
              <a:gd name="connsiteX167" fmla="*/ 14497766 w 17101899"/>
              <a:gd name="connsiteY167" fmla="*/ 53475 h 204277"/>
              <a:gd name="connsiteX168" fmla="*/ 14306445 w 17101899"/>
              <a:gd name="connsiteY168" fmla="*/ 53475 h 204277"/>
              <a:gd name="connsiteX169" fmla="*/ 14290224 w 17101899"/>
              <a:gd name="connsiteY169" fmla="*/ 69697 h 204277"/>
              <a:gd name="connsiteX170" fmla="*/ 14290224 w 17101899"/>
              <a:gd name="connsiteY170" fmla="*/ 134582 h 204277"/>
              <a:gd name="connsiteX171" fmla="*/ 14306445 w 17101899"/>
              <a:gd name="connsiteY171" fmla="*/ 150804 h 204277"/>
              <a:gd name="connsiteX172" fmla="*/ 14372099 w 17101899"/>
              <a:gd name="connsiteY172" fmla="*/ 150804 h 204277"/>
              <a:gd name="connsiteX173" fmla="*/ 14388321 w 17101899"/>
              <a:gd name="connsiteY173" fmla="*/ 134582 h 204277"/>
              <a:gd name="connsiteX174" fmla="*/ 14388321 w 17101899"/>
              <a:gd name="connsiteY174" fmla="*/ 69697 h 204277"/>
              <a:gd name="connsiteX175" fmla="*/ 14372099 w 17101899"/>
              <a:gd name="connsiteY175" fmla="*/ 53475 h 204277"/>
              <a:gd name="connsiteX176" fmla="*/ 14180779 w 17101899"/>
              <a:gd name="connsiteY176" fmla="*/ 53475 h 204277"/>
              <a:gd name="connsiteX177" fmla="*/ 14164557 w 17101899"/>
              <a:gd name="connsiteY177" fmla="*/ 69697 h 204277"/>
              <a:gd name="connsiteX178" fmla="*/ 14164557 w 17101899"/>
              <a:gd name="connsiteY178" fmla="*/ 134582 h 204277"/>
              <a:gd name="connsiteX179" fmla="*/ 14180779 w 17101899"/>
              <a:gd name="connsiteY179" fmla="*/ 150804 h 204277"/>
              <a:gd name="connsiteX180" fmla="*/ 14246433 w 17101899"/>
              <a:gd name="connsiteY180" fmla="*/ 150804 h 204277"/>
              <a:gd name="connsiteX181" fmla="*/ 14262655 w 17101899"/>
              <a:gd name="connsiteY181" fmla="*/ 134582 h 204277"/>
              <a:gd name="connsiteX182" fmla="*/ 14262655 w 17101899"/>
              <a:gd name="connsiteY182" fmla="*/ 69697 h 204277"/>
              <a:gd name="connsiteX183" fmla="*/ 14246433 w 17101899"/>
              <a:gd name="connsiteY183" fmla="*/ 53475 h 204277"/>
              <a:gd name="connsiteX184" fmla="*/ 14055113 w 17101899"/>
              <a:gd name="connsiteY184" fmla="*/ 53475 h 204277"/>
              <a:gd name="connsiteX185" fmla="*/ 14038890 w 17101899"/>
              <a:gd name="connsiteY185" fmla="*/ 69697 h 204277"/>
              <a:gd name="connsiteX186" fmla="*/ 14038890 w 17101899"/>
              <a:gd name="connsiteY186" fmla="*/ 134582 h 204277"/>
              <a:gd name="connsiteX187" fmla="*/ 14055113 w 17101899"/>
              <a:gd name="connsiteY187" fmla="*/ 150804 h 204277"/>
              <a:gd name="connsiteX188" fmla="*/ 14120766 w 17101899"/>
              <a:gd name="connsiteY188" fmla="*/ 150804 h 204277"/>
              <a:gd name="connsiteX189" fmla="*/ 14136987 w 17101899"/>
              <a:gd name="connsiteY189" fmla="*/ 134582 h 204277"/>
              <a:gd name="connsiteX190" fmla="*/ 14136987 w 17101899"/>
              <a:gd name="connsiteY190" fmla="*/ 69697 h 204277"/>
              <a:gd name="connsiteX191" fmla="*/ 14120766 w 17101899"/>
              <a:gd name="connsiteY191" fmla="*/ 53475 h 204277"/>
              <a:gd name="connsiteX192" fmla="*/ 13929445 w 17101899"/>
              <a:gd name="connsiteY192" fmla="*/ 53475 h 204277"/>
              <a:gd name="connsiteX193" fmla="*/ 13913223 w 17101899"/>
              <a:gd name="connsiteY193" fmla="*/ 69697 h 204277"/>
              <a:gd name="connsiteX194" fmla="*/ 13913223 w 17101899"/>
              <a:gd name="connsiteY194" fmla="*/ 134582 h 204277"/>
              <a:gd name="connsiteX195" fmla="*/ 13929445 w 17101899"/>
              <a:gd name="connsiteY195" fmla="*/ 150804 h 204277"/>
              <a:gd name="connsiteX196" fmla="*/ 13995099 w 17101899"/>
              <a:gd name="connsiteY196" fmla="*/ 150804 h 204277"/>
              <a:gd name="connsiteX197" fmla="*/ 14011321 w 17101899"/>
              <a:gd name="connsiteY197" fmla="*/ 134582 h 204277"/>
              <a:gd name="connsiteX198" fmla="*/ 14011321 w 17101899"/>
              <a:gd name="connsiteY198" fmla="*/ 69697 h 204277"/>
              <a:gd name="connsiteX199" fmla="*/ 13995099 w 17101899"/>
              <a:gd name="connsiteY199" fmla="*/ 53475 h 204277"/>
              <a:gd name="connsiteX200" fmla="*/ 13803779 w 17101899"/>
              <a:gd name="connsiteY200" fmla="*/ 53475 h 204277"/>
              <a:gd name="connsiteX201" fmla="*/ 13787557 w 17101899"/>
              <a:gd name="connsiteY201" fmla="*/ 69697 h 204277"/>
              <a:gd name="connsiteX202" fmla="*/ 13787557 w 17101899"/>
              <a:gd name="connsiteY202" fmla="*/ 134582 h 204277"/>
              <a:gd name="connsiteX203" fmla="*/ 13803779 w 17101899"/>
              <a:gd name="connsiteY203" fmla="*/ 150804 h 204277"/>
              <a:gd name="connsiteX204" fmla="*/ 13869433 w 17101899"/>
              <a:gd name="connsiteY204" fmla="*/ 150804 h 204277"/>
              <a:gd name="connsiteX205" fmla="*/ 13885655 w 17101899"/>
              <a:gd name="connsiteY205" fmla="*/ 134582 h 204277"/>
              <a:gd name="connsiteX206" fmla="*/ 13885655 w 17101899"/>
              <a:gd name="connsiteY206" fmla="*/ 69697 h 204277"/>
              <a:gd name="connsiteX207" fmla="*/ 13869433 w 17101899"/>
              <a:gd name="connsiteY207" fmla="*/ 53475 h 204277"/>
              <a:gd name="connsiteX208" fmla="*/ 13678112 w 17101899"/>
              <a:gd name="connsiteY208" fmla="*/ 53475 h 204277"/>
              <a:gd name="connsiteX209" fmla="*/ 13661890 w 17101899"/>
              <a:gd name="connsiteY209" fmla="*/ 69697 h 204277"/>
              <a:gd name="connsiteX210" fmla="*/ 13661890 w 17101899"/>
              <a:gd name="connsiteY210" fmla="*/ 134582 h 204277"/>
              <a:gd name="connsiteX211" fmla="*/ 13678112 w 17101899"/>
              <a:gd name="connsiteY211" fmla="*/ 150804 h 204277"/>
              <a:gd name="connsiteX212" fmla="*/ 13743766 w 17101899"/>
              <a:gd name="connsiteY212" fmla="*/ 150804 h 204277"/>
              <a:gd name="connsiteX213" fmla="*/ 13759987 w 17101899"/>
              <a:gd name="connsiteY213" fmla="*/ 134582 h 204277"/>
              <a:gd name="connsiteX214" fmla="*/ 13759987 w 17101899"/>
              <a:gd name="connsiteY214" fmla="*/ 69697 h 204277"/>
              <a:gd name="connsiteX215" fmla="*/ 13743766 w 17101899"/>
              <a:gd name="connsiteY215" fmla="*/ 53475 h 204277"/>
              <a:gd name="connsiteX216" fmla="*/ 13552445 w 17101899"/>
              <a:gd name="connsiteY216" fmla="*/ 53475 h 204277"/>
              <a:gd name="connsiteX217" fmla="*/ 13536223 w 17101899"/>
              <a:gd name="connsiteY217" fmla="*/ 69697 h 204277"/>
              <a:gd name="connsiteX218" fmla="*/ 13536223 w 17101899"/>
              <a:gd name="connsiteY218" fmla="*/ 134582 h 204277"/>
              <a:gd name="connsiteX219" fmla="*/ 13552445 w 17101899"/>
              <a:gd name="connsiteY219" fmla="*/ 150804 h 204277"/>
              <a:gd name="connsiteX220" fmla="*/ 13618099 w 17101899"/>
              <a:gd name="connsiteY220" fmla="*/ 150804 h 204277"/>
              <a:gd name="connsiteX221" fmla="*/ 13634321 w 17101899"/>
              <a:gd name="connsiteY221" fmla="*/ 134582 h 204277"/>
              <a:gd name="connsiteX222" fmla="*/ 13634321 w 17101899"/>
              <a:gd name="connsiteY222" fmla="*/ 69697 h 204277"/>
              <a:gd name="connsiteX223" fmla="*/ 13618099 w 17101899"/>
              <a:gd name="connsiteY223" fmla="*/ 53475 h 204277"/>
              <a:gd name="connsiteX224" fmla="*/ 13426779 w 17101899"/>
              <a:gd name="connsiteY224" fmla="*/ 53475 h 204277"/>
              <a:gd name="connsiteX225" fmla="*/ 13410557 w 17101899"/>
              <a:gd name="connsiteY225" fmla="*/ 69697 h 204277"/>
              <a:gd name="connsiteX226" fmla="*/ 13410557 w 17101899"/>
              <a:gd name="connsiteY226" fmla="*/ 134582 h 204277"/>
              <a:gd name="connsiteX227" fmla="*/ 13426779 w 17101899"/>
              <a:gd name="connsiteY227" fmla="*/ 150804 h 204277"/>
              <a:gd name="connsiteX228" fmla="*/ 13492433 w 17101899"/>
              <a:gd name="connsiteY228" fmla="*/ 150804 h 204277"/>
              <a:gd name="connsiteX229" fmla="*/ 13508655 w 17101899"/>
              <a:gd name="connsiteY229" fmla="*/ 134582 h 204277"/>
              <a:gd name="connsiteX230" fmla="*/ 13508655 w 17101899"/>
              <a:gd name="connsiteY230" fmla="*/ 69697 h 204277"/>
              <a:gd name="connsiteX231" fmla="*/ 13492433 w 17101899"/>
              <a:gd name="connsiteY231" fmla="*/ 53475 h 204277"/>
              <a:gd name="connsiteX232" fmla="*/ 13301113 w 17101899"/>
              <a:gd name="connsiteY232" fmla="*/ 53475 h 204277"/>
              <a:gd name="connsiteX233" fmla="*/ 13284891 w 17101899"/>
              <a:gd name="connsiteY233" fmla="*/ 69697 h 204277"/>
              <a:gd name="connsiteX234" fmla="*/ 13284891 w 17101899"/>
              <a:gd name="connsiteY234" fmla="*/ 134582 h 204277"/>
              <a:gd name="connsiteX235" fmla="*/ 13301113 w 17101899"/>
              <a:gd name="connsiteY235" fmla="*/ 150804 h 204277"/>
              <a:gd name="connsiteX236" fmla="*/ 13366766 w 17101899"/>
              <a:gd name="connsiteY236" fmla="*/ 150804 h 204277"/>
              <a:gd name="connsiteX237" fmla="*/ 13382988 w 17101899"/>
              <a:gd name="connsiteY237" fmla="*/ 134582 h 204277"/>
              <a:gd name="connsiteX238" fmla="*/ 13382988 w 17101899"/>
              <a:gd name="connsiteY238" fmla="*/ 69697 h 204277"/>
              <a:gd name="connsiteX239" fmla="*/ 13366766 w 17101899"/>
              <a:gd name="connsiteY239" fmla="*/ 53475 h 204277"/>
              <a:gd name="connsiteX240" fmla="*/ 13175445 w 17101899"/>
              <a:gd name="connsiteY240" fmla="*/ 53475 h 204277"/>
              <a:gd name="connsiteX241" fmla="*/ 13159223 w 17101899"/>
              <a:gd name="connsiteY241" fmla="*/ 69697 h 204277"/>
              <a:gd name="connsiteX242" fmla="*/ 13159223 w 17101899"/>
              <a:gd name="connsiteY242" fmla="*/ 134582 h 204277"/>
              <a:gd name="connsiteX243" fmla="*/ 13175445 w 17101899"/>
              <a:gd name="connsiteY243" fmla="*/ 150804 h 204277"/>
              <a:gd name="connsiteX244" fmla="*/ 13241099 w 17101899"/>
              <a:gd name="connsiteY244" fmla="*/ 150804 h 204277"/>
              <a:gd name="connsiteX245" fmla="*/ 13257321 w 17101899"/>
              <a:gd name="connsiteY245" fmla="*/ 134582 h 204277"/>
              <a:gd name="connsiteX246" fmla="*/ 13257321 w 17101899"/>
              <a:gd name="connsiteY246" fmla="*/ 69697 h 204277"/>
              <a:gd name="connsiteX247" fmla="*/ 13241099 w 17101899"/>
              <a:gd name="connsiteY247" fmla="*/ 53475 h 204277"/>
              <a:gd name="connsiteX248" fmla="*/ 13049779 w 17101899"/>
              <a:gd name="connsiteY248" fmla="*/ 53475 h 204277"/>
              <a:gd name="connsiteX249" fmla="*/ 13033557 w 17101899"/>
              <a:gd name="connsiteY249" fmla="*/ 69697 h 204277"/>
              <a:gd name="connsiteX250" fmla="*/ 13033557 w 17101899"/>
              <a:gd name="connsiteY250" fmla="*/ 134582 h 204277"/>
              <a:gd name="connsiteX251" fmla="*/ 13049779 w 17101899"/>
              <a:gd name="connsiteY251" fmla="*/ 150804 h 204277"/>
              <a:gd name="connsiteX252" fmla="*/ 13115433 w 17101899"/>
              <a:gd name="connsiteY252" fmla="*/ 150804 h 204277"/>
              <a:gd name="connsiteX253" fmla="*/ 13131655 w 17101899"/>
              <a:gd name="connsiteY253" fmla="*/ 134582 h 204277"/>
              <a:gd name="connsiteX254" fmla="*/ 13131655 w 17101899"/>
              <a:gd name="connsiteY254" fmla="*/ 69697 h 204277"/>
              <a:gd name="connsiteX255" fmla="*/ 13115433 w 17101899"/>
              <a:gd name="connsiteY255" fmla="*/ 53475 h 204277"/>
              <a:gd name="connsiteX256" fmla="*/ 12924111 w 17101899"/>
              <a:gd name="connsiteY256" fmla="*/ 53475 h 204277"/>
              <a:gd name="connsiteX257" fmla="*/ 12907889 w 17101899"/>
              <a:gd name="connsiteY257" fmla="*/ 69697 h 204277"/>
              <a:gd name="connsiteX258" fmla="*/ 12907889 w 17101899"/>
              <a:gd name="connsiteY258" fmla="*/ 134582 h 204277"/>
              <a:gd name="connsiteX259" fmla="*/ 12924111 w 17101899"/>
              <a:gd name="connsiteY259" fmla="*/ 150804 h 204277"/>
              <a:gd name="connsiteX260" fmla="*/ 12989765 w 17101899"/>
              <a:gd name="connsiteY260" fmla="*/ 150804 h 204277"/>
              <a:gd name="connsiteX261" fmla="*/ 13005987 w 17101899"/>
              <a:gd name="connsiteY261" fmla="*/ 134582 h 204277"/>
              <a:gd name="connsiteX262" fmla="*/ 13005987 w 17101899"/>
              <a:gd name="connsiteY262" fmla="*/ 69697 h 204277"/>
              <a:gd name="connsiteX263" fmla="*/ 12989765 w 17101899"/>
              <a:gd name="connsiteY263" fmla="*/ 53475 h 204277"/>
              <a:gd name="connsiteX264" fmla="*/ 12669503 w 17101899"/>
              <a:gd name="connsiteY264" fmla="*/ 53475 h 204277"/>
              <a:gd name="connsiteX265" fmla="*/ 12653281 w 17101899"/>
              <a:gd name="connsiteY265" fmla="*/ 69697 h 204277"/>
              <a:gd name="connsiteX266" fmla="*/ 12653281 w 17101899"/>
              <a:gd name="connsiteY266" fmla="*/ 134582 h 204277"/>
              <a:gd name="connsiteX267" fmla="*/ 12669503 w 17101899"/>
              <a:gd name="connsiteY267" fmla="*/ 150804 h 204277"/>
              <a:gd name="connsiteX268" fmla="*/ 12735157 w 17101899"/>
              <a:gd name="connsiteY268" fmla="*/ 150804 h 204277"/>
              <a:gd name="connsiteX269" fmla="*/ 12751379 w 17101899"/>
              <a:gd name="connsiteY269" fmla="*/ 134582 h 204277"/>
              <a:gd name="connsiteX270" fmla="*/ 12751379 w 17101899"/>
              <a:gd name="connsiteY270" fmla="*/ 69697 h 204277"/>
              <a:gd name="connsiteX271" fmla="*/ 12735157 w 17101899"/>
              <a:gd name="connsiteY271" fmla="*/ 53475 h 204277"/>
              <a:gd name="connsiteX272" fmla="*/ 12543837 w 17101899"/>
              <a:gd name="connsiteY272" fmla="*/ 53475 h 204277"/>
              <a:gd name="connsiteX273" fmla="*/ 12527615 w 17101899"/>
              <a:gd name="connsiteY273" fmla="*/ 69697 h 204277"/>
              <a:gd name="connsiteX274" fmla="*/ 12527615 w 17101899"/>
              <a:gd name="connsiteY274" fmla="*/ 134582 h 204277"/>
              <a:gd name="connsiteX275" fmla="*/ 12543837 w 17101899"/>
              <a:gd name="connsiteY275" fmla="*/ 150804 h 204277"/>
              <a:gd name="connsiteX276" fmla="*/ 12609490 w 17101899"/>
              <a:gd name="connsiteY276" fmla="*/ 150804 h 204277"/>
              <a:gd name="connsiteX277" fmla="*/ 12625712 w 17101899"/>
              <a:gd name="connsiteY277" fmla="*/ 134582 h 204277"/>
              <a:gd name="connsiteX278" fmla="*/ 12625712 w 17101899"/>
              <a:gd name="connsiteY278" fmla="*/ 69697 h 204277"/>
              <a:gd name="connsiteX279" fmla="*/ 12609490 w 17101899"/>
              <a:gd name="connsiteY279" fmla="*/ 53475 h 204277"/>
              <a:gd name="connsiteX280" fmla="*/ 12418170 w 17101899"/>
              <a:gd name="connsiteY280" fmla="*/ 53475 h 204277"/>
              <a:gd name="connsiteX281" fmla="*/ 12401948 w 17101899"/>
              <a:gd name="connsiteY281" fmla="*/ 69697 h 204277"/>
              <a:gd name="connsiteX282" fmla="*/ 12401948 w 17101899"/>
              <a:gd name="connsiteY282" fmla="*/ 134582 h 204277"/>
              <a:gd name="connsiteX283" fmla="*/ 12418170 w 17101899"/>
              <a:gd name="connsiteY283" fmla="*/ 150804 h 204277"/>
              <a:gd name="connsiteX284" fmla="*/ 12483823 w 17101899"/>
              <a:gd name="connsiteY284" fmla="*/ 150804 h 204277"/>
              <a:gd name="connsiteX285" fmla="*/ 12500045 w 17101899"/>
              <a:gd name="connsiteY285" fmla="*/ 134582 h 204277"/>
              <a:gd name="connsiteX286" fmla="*/ 12500045 w 17101899"/>
              <a:gd name="connsiteY286" fmla="*/ 69697 h 204277"/>
              <a:gd name="connsiteX287" fmla="*/ 12483823 w 17101899"/>
              <a:gd name="connsiteY287" fmla="*/ 53475 h 204277"/>
              <a:gd name="connsiteX288" fmla="*/ 12292503 w 17101899"/>
              <a:gd name="connsiteY288" fmla="*/ 53475 h 204277"/>
              <a:gd name="connsiteX289" fmla="*/ 12276281 w 17101899"/>
              <a:gd name="connsiteY289" fmla="*/ 69697 h 204277"/>
              <a:gd name="connsiteX290" fmla="*/ 12276281 w 17101899"/>
              <a:gd name="connsiteY290" fmla="*/ 134582 h 204277"/>
              <a:gd name="connsiteX291" fmla="*/ 12292503 w 17101899"/>
              <a:gd name="connsiteY291" fmla="*/ 150804 h 204277"/>
              <a:gd name="connsiteX292" fmla="*/ 12358157 w 17101899"/>
              <a:gd name="connsiteY292" fmla="*/ 150804 h 204277"/>
              <a:gd name="connsiteX293" fmla="*/ 12374379 w 17101899"/>
              <a:gd name="connsiteY293" fmla="*/ 134582 h 204277"/>
              <a:gd name="connsiteX294" fmla="*/ 12374379 w 17101899"/>
              <a:gd name="connsiteY294" fmla="*/ 69697 h 204277"/>
              <a:gd name="connsiteX295" fmla="*/ 12358157 w 17101899"/>
              <a:gd name="connsiteY295" fmla="*/ 53475 h 204277"/>
              <a:gd name="connsiteX296" fmla="*/ 12166836 w 17101899"/>
              <a:gd name="connsiteY296" fmla="*/ 53475 h 204277"/>
              <a:gd name="connsiteX297" fmla="*/ 12150614 w 17101899"/>
              <a:gd name="connsiteY297" fmla="*/ 69697 h 204277"/>
              <a:gd name="connsiteX298" fmla="*/ 12150614 w 17101899"/>
              <a:gd name="connsiteY298" fmla="*/ 134582 h 204277"/>
              <a:gd name="connsiteX299" fmla="*/ 12166836 w 17101899"/>
              <a:gd name="connsiteY299" fmla="*/ 150804 h 204277"/>
              <a:gd name="connsiteX300" fmla="*/ 12232490 w 17101899"/>
              <a:gd name="connsiteY300" fmla="*/ 150804 h 204277"/>
              <a:gd name="connsiteX301" fmla="*/ 12248712 w 17101899"/>
              <a:gd name="connsiteY301" fmla="*/ 134582 h 204277"/>
              <a:gd name="connsiteX302" fmla="*/ 12248712 w 17101899"/>
              <a:gd name="connsiteY302" fmla="*/ 69697 h 204277"/>
              <a:gd name="connsiteX303" fmla="*/ 12232490 w 17101899"/>
              <a:gd name="connsiteY303" fmla="*/ 53475 h 204277"/>
              <a:gd name="connsiteX304" fmla="*/ 12041169 w 17101899"/>
              <a:gd name="connsiteY304" fmla="*/ 53475 h 204277"/>
              <a:gd name="connsiteX305" fmla="*/ 12024947 w 17101899"/>
              <a:gd name="connsiteY305" fmla="*/ 69697 h 204277"/>
              <a:gd name="connsiteX306" fmla="*/ 12024947 w 17101899"/>
              <a:gd name="connsiteY306" fmla="*/ 134582 h 204277"/>
              <a:gd name="connsiteX307" fmla="*/ 12041169 w 17101899"/>
              <a:gd name="connsiteY307" fmla="*/ 150804 h 204277"/>
              <a:gd name="connsiteX308" fmla="*/ 12106823 w 17101899"/>
              <a:gd name="connsiteY308" fmla="*/ 150804 h 204277"/>
              <a:gd name="connsiteX309" fmla="*/ 12123045 w 17101899"/>
              <a:gd name="connsiteY309" fmla="*/ 134582 h 204277"/>
              <a:gd name="connsiteX310" fmla="*/ 12123045 w 17101899"/>
              <a:gd name="connsiteY310" fmla="*/ 69697 h 204277"/>
              <a:gd name="connsiteX311" fmla="*/ 12106823 w 17101899"/>
              <a:gd name="connsiteY311" fmla="*/ 53475 h 204277"/>
              <a:gd name="connsiteX312" fmla="*/ 11915503 w 17101899"/>
              <a:gd name="connsiteY312" fmla="*/ 53475 h 204277"/>
              <a:gd name="connsiteX313" fmla="*/ 11899281 w 17101899"/>
              <a:gd name="connsiteY313" fmla="*/ 69697 h 204277"/>
              <a:gd name="connsiteX314" fmla="*/ 11899281 w 17101899"/>
              <a:gd name="connsiteY314" fmla="*/ 134582 h 204277"/>
              <a:gd name="connsiteX315" fmla="*/ 11915503 w 17101899"/>
              <a:gd name="connsiteY315" fmla="*/ 150804 h 204277"/>
              <a:gd name="connsiteX316" fmla="*/ 11981157 w 17101899"/>
              <a:gd name="connsiteY316" fmla="*/ 150804 h 204277"/>
              <a:gd name="connsiteX317" fmla="*/ 11997379 w 17101899"/>
              <a:gd name="connsiteY317" fmla="*/ 134582 h 204277"/>
              <a:gd name="connsiteX318" fmla="*/ 11997379 w 17101899"/>
              <a:gd name="connsiteY318" fmla="*/ 69697 h 204277"/>
              <a:gd name="connsiteX319" fmla="*/ 11981157 w 17101899"/>
              <a:gd name="connsiteY319" fmla="*/ 53475 h 204277"/>
              <a:gd name="connsiteX320" fmla="*/ 11789836 w 17101899"/>
              <a:gd name="connsiteY320" fmla="*/ 53475 h 204277"/>
              <a:gd name="connsiteX321" fmla="*/ 11773614 w 17101899"/>
              <a:gd name="connsiteY321" fmla="*/ 69697 h 204277"/>
              <a:gd name="connsiteX322" fmla="*/ 11773614 w 17101899"/>
              <a:gd name="connsiteY322" fmla="*/ 134582 h 204277"/>
              <a:gd name="connsiteX323" fmla="*/ 11789836 w 17101899"/>
              <a:gd name="connsiteY323" fmla="*/ 150804 h 204277"/>
              <a:gd name="connsiteX324" fmla="*/ 11855490 w 17101899"/>
              <a:gd name="connsiteY324" fmla="*/ 150804 h 204277"/>
              <a:gd name="connsiteX325" fmla="*/ 11871712 w 17101899"/>
              <a:gd name="connsiteY325" fmla="*/ 134582 h 204277"/>
              <a:gd name="connsiteX326" fmla="*/ 11871712 w 17101899"/>
              <a:gd name="connsiteY326" fmla="*/ 69697 h 204277"/>
              <a:gd name="connsiteX327" fmla="*/ 11855490 w 17101899"/>
              <a:gd name="connsiteY327" fmla="*/ 53475 h 204277"/>
              <a:gd name="connsiteX328" fmla="*/ 11664169 w 17101899"/>
              <a:gd name="connsiteY328" fmla="*/ 53475 h 204277"/>
              <a:gd name="connsiteX329" fmla="*/ 11647947 w 17101899"/>
              <a:gd name="connsiteY329" fmla="*/ 69697 h 204277"/>
              <a:gd name="connsiteX330" fmla="*/ 11647947 w 17101899"/>
              <a:gd name="connsiteY330" fmla="*/ 134582 h 204277"/>
              <a:gd name="connsiteX331" fmla="*/ 11664169 w 17101899"/>
              <a:gd name="connsiteY331" fmla="*/ 150804 h 204277"/>
              <a:gd name="connsiteX332" fmla="*/ 11729823 w 17101899"/>
              <a:gd name="connsiteY332" fmla="*/ 150804 h 204277"/>
              <a:gd name="connsiteX333" fmla="*/ 11746045 w 17101899"/>
              <a:gd name="connsiteY333" fmla="*/ 134582 h 204277"/>
              <a:gd name="connsiteX334" fmla="*/ 11746045 w 17101899"/>
              <a:gd name="connsiteY334" fmla="*/ 69697 h 204277"/>
              <a:gd name="connsiteX335" fmla="*/ 11729823 w 17101899"/>
              <a:gd name="connsiteY335" fmla="*/ 53475 h 204277"/>
              <a:gd name="connsiteX336" fmla="*/ 11538503 w 17101899"/>
              <a:gd name="connsiteY336" fmla="*/ 53475 h 204277"/>
              <a:gd name="connsiteX337" fmla="*/ 11522281 w 17101899"/>
              <a:gd name="connsiteY337" fmla="*/ 69697 h 204277"/>
              <a:gd name="connsiteX338" fmla="*/ 11522281 w 17101899"/>
              <a:gd name="connsiteY338" fmla="*/ 134582 h 204277"/>
              <a:gd name="connsiteX339" fmla="*/ 11538503 w 17101899"/>
              <a:gd name="connsiteY339" fmla="*/ 150804 h 204277"/>
              <a:gd name="connsiteX340" fmla="*/ 11604157 w 17101899"/>
              <a:gd name="connsiteY340" fmla="*/ 150804 h 204277"/>
              <a:gd name="connsiteX341" fmla="*/ 11620379 w 17101899"/>
              <a:gd name="connsiteY341" fmla="*/ 134582 h 204277"/>
              <a:gd name="connsiteX342" fmla="*/ 11620379 w 17101899"/>
              <a:gd name="connsiteY342" fmla="*/ 69697 h 204277"/>
              <a:gd name="connsiteX343" fmla="*/ 11604157 w 17101899"/>
              <a:gd name="connsiteY343" fmla="*/ 53475 h 204277"/>
              <a:gd name="connsiteX344" fmla="*/ 11412836 w 17101899"/>
              <a:gd name="connsiteY344" fmla="*/ 53475 h 204277"/>
              <a:gd name="connsiteX345" fmla="*/ 11396614 w 17101899"/>
              <a:gd name="connsiteY345" fmla="*/ 69697 h 204277"/>
              <a:gd name="connsiteX346" fmla="*/ 11396614 w 17101899"/>
              <a:gd name="connsiteY346" fmla="*/ 134582 h 204277"/>
              <a:gd name="connsiteX347" fmla="*/ 11412836 w 17101899"/>
              <a:gd name="connsiteY347" fmla="*/ 150804 h 204277"/>
              <a:gd name="connsiteX348" fmla="*/ 11478490 w 17101899"/>
              <a:gd name="connsiteY348" fmla="*/ 150804 h 204277"/>
              <a:gd name="connsiteX349" fmla="*/ 11494712 w 17101899"/>
              <a:gd name="connsiteY349" fmla="*/ 134582 h 204277"/>
              <a:gd name="connsiteX350" fmla="*/ 11494712 w 17101899"/>
              <a:gd name="connsiteY350" fmla="*/ 69697 h 204277"/>
              <a:gd name="connsiteX351" fmla="*/ 11478490 w 17101899"/>
              <a:gd name="connsiteY351" fmla="*/ 53475 h 204277"/>
              <a:gd name="connsiteX352" fmla="*/ 11287169 w 17101899"/>
              <a:gd name="connsiteY352" fmla="*/ 53475 h 204277"/>
              <a:gd name="connsiteX353" fmla="*/ 11270947 w 17101899"/>
              <a:gd name="connsiteY353" fmla="*/ 69697 h 204277"/>
              <a:gd name="connsiteX354" fmla="*/ 11270947 w 17101899"/>
              <a:gd name="connsiteY354" fmla="*/ 134582 h 204277"/>
              <a:gd name="connsiteX355" fmla="*/ 11287169 w 17101899"/>
              <a:gd name="connsiteY355" fmla="*/ 150804 h 204277"/>
              <a:gd name="connsiteX356" fmla="*/ 11352823 w 17101899"/>
              <a:gd name="connsiteY356" fmla="*/ 150804 h 204277"/>
              <a:gd name="connsiteX357" fmla="*/ 11369045 w 17101899"/>
              <a:gd name="connsiteY357" fmla="*/ 134582 h 204277"/>
              <a:gd name="connsiteX358" fmla="*/ 11369045 w 17101899"/>
              <a:gd name="connsiteY358" fmla="*/ 69697 h 204277"/>
              <a:gd name="connsiteX359" fmla="*/ 11352823 w 17101899"/>
              <a:gd name="connsiteY359" fmla="*/ 53475 h 204277"/>
              <a:gd name="connsiteX360" fmla="*/ 11161503 w 17101899"/>
              <a:gd name="connsiteY360" fmla="*/ 53475 h 204277"/>
              <a:gd name="connsiteX361" fmla="*/ 11145281 w 17101899"/>
              <a:gd name="connsiteY361" fmla="*/ 69697 h 204277"/>
              <a:gd name="connsiteX362" fmla="*/ 11145281 w 17101899"/>
              <a:gd name="connsiteY362" fmla="*/ 134582 h 204277"/>
              <a:gd name="connsiteX363" fmla="*/ 11161503 w 17101899"/>
              <a:gd name="connsiteY363" fmla="*/ 150804 h 204277"/>
              <a:gd name="connsiteX364" fmla="*/ 11227156 w 17101899"/>
              <a:gd name="connsiteY364" fmla="*/ 150804 h 204277"/>
              <a:gd name="connsiteX365" fmla="*/ 11243378 w 17101899"/>
              <a:gd name="connsiteY365" fmla="*/ 134582 h 204277"/>
              <a:gd name="connsiteX366" fmla="*/ 11243378 w 17101899"/>
              <a:gd name="connsiteY366" fmla="*/ 69697 h 204277"/>
              <a:gd name="connsiteX367" fmla="*/ 11227156 w 17101899"/>
              <a:gd name="connsiteY367" fmla="*/ 53475 h 204277"/>
              <a:gd name="connsiteX368" fmla="*/ 11035836 w 17101899"/>
              <a:gd name="connsiteY368" fmla="*/ 53475 h 204277"/>
              <a:gd name="connsiteX369" fmla="*/ 11019614 w 17101899"/>
              <a:gd name="connsiteY369" fmla="*/ 69697 h 204277"/>
              <a:gd name="connsiteX370" fmla="*/ 11019614 w 17101899"/>
              <a:gd name="connsiteY370" fmla="*/ 134582 h 204277"/>
              <a:gd name="connsiteX371" fmla="*/ 11035836 w 17101899"/>
              <a:gd name="connsiteY371" fmla="*/ 150804 h 204277"/>
              <a:gd name="connsiteX372" fmla="*/ 11101489 w 17101899"/>
              <a:gd name="connsiteY372" fmla="*/ 150804 h 204277"/>
              <a:gd name="connsiteX373" fmla="*/ 11117711 w 17101899"/>
              <a:gd name="connsiteY373" fmla="*/ 134582 h 204277"/>
              <a:gd name="connsiteX374" fmla="*/ 11117711 w 17101899"/>
              <a:gd name="connsiteY374" fmla="*/ 69697 h 204277"/>
              <a:gd name="connsiteX375" fmla="*/ 11101489 w 17101899"/>
              <a:gd name="connsiteY375" fmla="*/ 53475 h 204277"/>
              <a:gd name="connsiteX376" fmla="*/ 10910169 w 17101899"/>
              <a:gd name="connsiteY376" fmla="*/ 53475 h 204277"/>
              <a:gd name="connsiteX377" fmla="*/ 10893947 w 17101899"/>
              <a:gd name="connsiteY377" fmla="*/ 69697 h 204277"/>
              <a:gd name="connsiteX378" fmla="*/ 10893947 w 17101899"/>
              <a:gd name="connsiteY378" fmla="*/ 134582 h 204277"/>
              <a:gd name="connsiteX379" fmla="*/ 10910169 w 17101899"/>
              <a:gd name="connsiteY379" fmla="*/ 150804 h 204277"/>
              <a:gd name="connsiteX380" fmla="*/ 10975823 w 17101899"/>
              <a:gd name="connsiteY380" fmla="*/ 150804 h 204277"/>
              <a:gd name="connsiteX381" fmla="*/ 10992045 w 17101899"/>
              <a:gd name="connsiteY381" fmla="*/ 134582 h 204277"/>
              <a:gd name="connsiteX382" fmla="*/ 10992045 w 17101899"/>
              <a:gd name="connsiteY382" fmla="*/ 69697 h 204277"/>
              <a:gd name="connsiteX383" fmla="*/ 10975823 w 17101899"/>
              <a:gd name="connsiteY383" fmla="*/ 53475 h 204277"/>
              <a:gd name="connsiteX384" fmla="*/ 10784503 w 17101899"/>
              <a:gd name="connsiteY384" fmla="*/ 53475 h 204277"/>
              <a:gd name="connsiteX385" fmla="*/ 10768281 w 17101899"/>
              <a:gd name="connsiteY385" fmla="*/ 69697 h 204277"/>
              <a:gd name="connsiteX386" fmla="*/ 10768281 w 17101899"/>
              <a:gd name="connsiteY386" fmla="*/ 134582 h 204277"/>
              <a:gd name="connsiteX387" fmla="*/ 10784503 w 17101899"/>
              <a:gd name="connsiteY387" fmla="*/ 150804 h 204277"/>
              <a:gd name="connsiteX388" fmla="*/ 10850156 w 17101899"/>
              <a:gd name="connsiteY388" fmla="*/ 150804 h 204277"/>
              <a:gd name="connsiteX389" fmla="*/ 10866378 w 17101899"/>
              <a:gd name="connsiteY389" fmla="*/ 134582 h 204277"/>
              <a:gd name="connsiteX390" fmla="*/ 10866378 w 17101899"/>
              <a:gd name="connsiteY390" fmla="*/ 69697 h 204277"/>
              <a:gd name="connsiteX391" fmla="*/ 10850156 w 17101899"/>
              <a:gd name="connsiteY391" fmla="*/ 53475 h 204277"/>
              <a:gd name="connsiteX392" fmla="*/ 10658836 w 17101899"/>
              <a:gd name="connsiteY392" fmla="*/ 53475 h 204277"/>
              <a:gd name="connsiteX393" fmla="*/ 10642614 w 17101899"/>
              <a:gd name="connsiteY393" fmla="*/ 69697 h 204277"/>
              <a:gd name="connsiteX394" fmla="*/ 10642614 w 17101899"/>
              <a:gd name="connsiteY394" fmla="*/ 134582 h 204277"/>
              <a:gd name="connsiteX395" fmla="*/ 10658836 w 17101899"/>
              <a:gd name="connsiteY395" fmla="*/ 150804 h 204277"/>
              <a:gd name="connsiteX396" fmla="*/ 10724489 w 17101899"/>
              <a:gd name="connsiteY396" fmla="*/ 150804 h 204277"/>
              <a:gd name="connsiteX397" fmla="*/ 10740711 w 17101899"/>
              <a:gd name="connsiteY397" fmla="*/ 134582 h 204277"/>
              <a:gd name="connsiteX398" fmla="*/ 10740711 w 17101899"/>
              <a:gd name="connsiteY398" fmla="*/ 69697 h 204277"/>
              <a:gd name="connsiteX399" fmla="*/ 10724489 w 17101899"/>
              <a:gd name="connsiteY399" fmla="*/ 53475 h 204277"/>
              <a:gd name="connsiteX400" fmla="*/ 10533169 w 17101899"/>
              <a:gd name="connsiteY400" fmla="*/ 53475 h 204277"/>
              <a:gd name="connsiteX401" fmla="*/ 10516947 w 17101899"/>
              <a:gd name="connsiteY401" fmla="*/ 69697 h 204277"/>
              <a:gd name="connsiteX402" fmla="*/ 10516947 w 17101899"/>
              <a:gd name="connsiteY402" fmla="*/ 134582 h 204277"/>
              <a:gd name="connsiteX403" fmla="*/ 10533169 w 17101899"/>
              <a:gd name="connsiteY403" fmla="*/ 150804 h 204277"/>
              <a:gd name="connsiteX404" fmla="*/ 10598823 w 17101899"/>
              <a:gd name="connsiteY404" fmla="*/ 150804 h 204277"/>
              <a:gd name="connsiteX405" fmla="*/ 10615045 w 17101899"/>
              <a:gd name="connsiteY405" fmla="*/ 134582 h 204277"/>
              <a:gd name="connsiteX406" fmla="*/ 10615045 w 17101899"/>
              <a:gd name="connsiteY406" fmla="*/ 69697 h 204277"/>
              <a:gd name="connsiteX407" fmla="*/ 10598823 w 17101899"/>
              <a:gd name="connsiteY407" fmla="*/ 53475 h 204277"/>
              <a:gd name="connsiteX408" fmla="*/ 10407502 w 17101899"/>
              <a:gd name="connsiteY408" fmla="*/ 53475 h 204277"/>
              <a:gd name="connsiteX409" fmla="*/ 10391280 w 17101899"/>
              <a:gd name="connsiteY409" fmla="*/ 69697 h 204277"/>
              <a:gd name="connsiteX410" fmla="*/ 10391280 w 17101899"/>
              <a:gd name="connsiteY410" fmla="*/ 134582 h 204277"/>
              <a:gd name="connsiteX411" fmla="*/ 10407502 w 17101899"/>
              <a:gd name="connsiteY411" fmla="*/ 150804 h 204277"/>
              <a:gd name="connsiteX412" fmla="*/ 10473156 w 17101899"/>
              <a:gd name="connsiteY412" fmla="*/ 150804 h 204277"/>
              <a:gd name="connsiteX413" fmla="*/ 10489378 w 17101899"/>
              <a:gd name="connsiteY413" fmla="*/ 134582 h 204277"/>
              <a:gd name="connsiteX414" fmla="*/ 10489378 w 17101899"/>
              <a:gd name="connsiteY414" fmla="*/ 69697 h 204277"/>
              <a:gd name="connsiteX415" fmla="*/ 10473156 w 17101899"/>
              <a:gd name="connsiteY415" fmla="*/ 53475 h 204277"/>
              <a:gd name="connsiteX416" fmla="*/ 10281836 w 17101899"/>
              <a:gd name="connsiteY416" fmla="*/ 53475 h 204277"/>
              <a:gd name="connsiteX417" fmla="*/ 10265614 w 17101899"/>
              <a:gd name="connsiteY417" fmla="*/ 69697 h 204277"/>
              <a:gd name="connsiteX418" fmla="*/ 10265614 w 17101899"/>
              <a:gd name="connsiteY418" fmla="*/ 134582 h 204277"/>
              <a:gd name="connsiteX419" fmla="*/ 10281836 w 17101899"/>
              <a:gd name="connsiteY419" fmla="*/ 150804 h 204277"/>
              <a:gd name="connsiteX420" fmla="*/ 10347489 w 17101899"/>
              <a:gd name="connsiteY420" fmla="*/ 150804 h 204277"/>
              <a:gd name="connsiteX421" fmla="*/ 10363711 w 17101899"/>
              <a:gd name="connsiteY421" fmla="*/ 134582 h 204277"/>
              <a:gd name="connsiteX422" fmla="*/ 10363711 w 17101899"/>
              <a:gd name="connsiteY422" fmla="*/ 69697 h 204277"/>
              <a:gd name="connsiteX423" fmla="*/ 10347489 w 17101899"/>
              <a:gd name="connsiteY423" fmla="*/ 53475 h 204277"/>
              <a:gd name="connsiteX424" fmla="*/ 10156169 w 17101899"/>
              <a:gd name="connsiteY424" fmla="*/ 53475 h 204277"/>
              <a:gd name="connsiteX425" fmla="*/ 10139948 w 17101899"/>
              <a:gd name="connsiteY425" fmla="*/ 69697 h 204277"/>
              <a:gd name="connsiteX426" fmla="*/ 10139948 w 17101899"/>
              <a:gd name="connsiteY426" fmla="*/ 134582 h 204277"/>
              <a:gd name="connsiteX427" fmla="*/ 10156169 w 17101899"/>
              <a:gd name="connsiteY427" fmla="*/ 150804 h 204277"/>
              <a:gd name="connsiteX428" fmla="*/ 10221823 w 17101899"/>
              <a:gd name="connsiteY428" fmla="*/ 150804 h 204277"/>
              <a:gd name="connsiteX429" fmla="*/ 10238045 w 17101899"/>
              <a:gd name="connsiteY429" fmla="*/ 134582 h 204277"/>
              <a:gd name="connsiteX430" fmla="*/ 10238045 w 17101899"/>
              <a:gd name="connsiteY430" fmla="*/ 69697 h 204277"/>
              <a:gd name="connsiteX431" fmla="*/ 10221823 w 17101899"/>
              <a:gd name="connsiteY431" fmla="*/ 53475 h 204277"/>
              <a:gd name="connsiteX432" fmla="*/ 10030503 w 17101899"/>
              <a:gd name="connsiteY432" fmla="*/ 53475 h 204277"/>
              <a:gd name="connsiteX433" fmla="*/ 10014281 w 17101899"/>
              <a:gd name="connsiteY433" fmla="*/ 69697 h 204277"/>
              <a:gd name="connsiteX434" fmla="*/ 10014281 w 17101899"/>
              <a:gd name="connsiteY434" fmla="*/ 134582 h 204277"/>
              <a:gd name="connsiteX435" fmla="*/ 10030503 w 17101899"/>
              <a:gd name="connsiteY435" fmla="*/ 150804 h 204277"/>
              <a:gd name="connsiteX436" fmla="*/ 10096156 w 17101899"/>
              <a:gd name="connsiteY436" fmla="*/ 150804 h 204277"/>
              <a:gd name="connsiteX437" fmla="*/ 10112378 w 17101899"/>
              <a:gd name="connsiteY437" fmla="*/ 134582 h 204277"/>
              <a:gd name="connsiteX438" fmla="*/ 10112378 w 17101899"/>
              <a:gd name="connsiteY438" fmla="*/ 69697 h 204277"/>
              <a:gd name="connsiteX439" fmla="*/ 10096156 w 17101899"/>
              <a:gd name="connsiteY439" fmla="*/ 53475 h 204277"/>
              <a:gd name="connsiteX440" fmla="*/ 9904836 w 17101899"/>
              <a:gd name="connsiteY440" fmla="*/ 53475 h 204277"/>
              <a:gd name="connsiteX441" fmla="*/ 9888614 w 17101899"/>
              <a:gd name="connsiteY441" fmla="*/ 69697 h 204277"/>
              <a:gd name="connsiteX442" fmla="*/ 9888614 w 17101899"/>
              <a:gd name="connsiteY442" fmla="*/ 134582 h 204277"/>
              <a:gd name="connsiteX443" fmla="*/ 9904836 w 17101899"/>
              <a:gd name="connsiteY443" fmla="*/ 150804 h 204277"/>
              <a:gd name="connsiteX444" fmla="*/ 9970490 w 17101899"/>
              <a:gd name="connsiteY444" fmla="*/ 150804 h 204277"/>
              <a:gd name="connsiteX445" fmla="*/ 9986712 w 17101899"/>
              <a:gd name="connsiteY445" fmla="*/ 134582 h 204277"/>
              <a:gd name="connsiteX446" fmla="*/ 9986712 w 17101899"/>
              <a:gd name="connsiteY446" fmla="*/ 69697 h 204277"/>
              <a:gd name="connsiteX447" fmla="*/ 9970490 w 17101899"/>
              <a:gd name="connsiteY447" fmla="*/ 53475 h 204277"/>
              <a:gd name="connsiteX448" fmla="*/ 9779170 w 17101899"/>
              <a:gd name="connsiteY448" fmla="*/ 53475 h 204277"/>
              <a:gd name="connsiteX449" fmla="*/ 9762947 w 17101899"/>
              <a:gd name="connsiteY449" fmla="*/ 69697 h 204277"/>
              <a:gd name="connsiteX450" fmla="*/ 9762947 w 17101899"/>
              <a:gd name="connsiteY450" fmla="*/ 134582 h 204277"/>
              <a:gd name="connsiteX451" fmla="*/ 9779170 w 17101899"/>
              <a:gd name="connsiteY451" fmla="*/ 150804 h 204277"/>
              <a:gd name="connsiteX452" fmla="*/ 9844823 w 17101899"/>
              <a:gd name="connsiteY452" fmla="*/ 150804 h 204277"/>
              <a:gd name="connsiteX453" fmla="*/ 9861045 w 17101899"/>
              <a:gd name="connsiteY453" fmla="*/ 134582 h 204277"/>
              <a:gd name="connsiteX454" fmla="*/ 9861045 w 17101899"/>
              <a:gd name="connsiteY454" fmla="*/ 69697 h 204277"/>
              <a:gd name="connsiteX455" fmla="*/ 9844823 w 17101899"/>
              <a:gd name="connsiteY455" fmla="*/ 53475 h 204277"/>
              <a:gd name="connsiteX456" fmla="*/ 9653503 w 17101899"/>
              <a:gd name="connsiteY456" fmla="*/ 53475 h 204277"/>
              <a:gd name="connsiteX457" fmla="*/ 9637281 w 17101899"/>
              <a:gd name="connsiteY457" fmla="*/ 69697 h 204277"/>
              <a:gd name="connsiteX458" fmla="*/ 9637281 w 17101899"/>
              <a:gd name="connsiteY458" fmla="*/ 134582 h 204277"/>
              <a:gd name="connsiteX459" fmla="*/ 9653503 w 17101899"/>
              <a:gd name="connsiteY459" fmla="*/ 150804 h 204277"/>
              <a:gd name="connsiteX460" fmla="*/ 9719157 w 17101899"/>
              <a:gd name="connsiteY460" fmla="*/ 150804 h 204277"/>
              <a:gd name="connsiteX461" fmla="*/ 9735378 w 17101899"/>
              <a:gd name="connsiteY461" fmla="*/ 134582 h 204277"/>
              <a:gd name="connsiteX462" fmla="*/ 9735378 w 17101899"/>
              <a:gd name="connsiteY462" fmla="*/ 69697 h 204277"/>
              <a:gd name="connsiteX463" fmla="*/ 9719157 w 17101899"/>
              <a:gd name="connsiteY463" fmla="*/ 53475 h 204277"/>
              <a:gd name="connsiteX464" fmla="*/ 9527836 w 17101899"/>
              <a:gd name="connsiteY464" fmla="*/ 53475 h 204277"/>
              <a:gd name="connsiteX465" fmla="*/ 9511614 w 17101899"/>
              <a:gd name="connsiteY465" fmla="*/ 69697 h 204277"/>
              <a:gd name="connsiteX466" fmla="*/ 9511614 w 17101899"/>
              <a:gd name="connsiteY466" fmla="*/ 134582 h 204277"/>
              <a:gd name="connsiteX467" fmla="*/ 9527836 w 17101899"/>
              <a:gd name="connsiteY467" fmla="*/ 150804 h 204277"/>
              <a:gd name="connsiteX468" fmla="*/ 9593489 w 17101899"/>
              <a:gd name="connsiteY468" fmla="*/ 150804 h 204277"/>
              <a:gd name="connsiteX469" fmla="*/ 9609712 w 17101899"/>
              <a:gd name="connsiteY469" fmla="*/ 134582 h 204277"/>
              <a:gd name="connsiteX470" fmla="*/ 9609712 w 17101899"/>
              <a:gd name="connsiteY470" fmla="*/ 69697 h 204277"/>
              <a:gd name="connsiteX471" fmla="*/ 9593489 w 17101899"/>
              <a:gd name="connsiteY471" fmla="*/ 53475 h 204277"/>
              <a:gd name="connsiteX472" fmla="*/ 9402169 w 17101899"/>
              <a:gd name="connsiteY472" fmla="*/ 53475 h 204277"/>
              <a:gd name="connsiteX473" fmla="*/ 9385947 w 17101899"/>
              <a:gd name="connsiteY473" fmla="*/ 69697 h 204277"/>
              <a:gd name="connsiteX474" fmla="*/ 9385947 w 17101899"/>
              <a:gd name="connsiteY474" fmla="*/ 134582 h 204277"/>
              <a:gd name="connsiteX475" fmla="*/ 9402169 w 17101899"/>
              <a:gd name="connsiteY475" fmla="*/ 150804 h 204277"/>
              <a:gd name="connsiteX476" fmla="*/ 9467823 w 17101899"/>
              <a:gd name="connsiteY476" fmla="*/ 150804 h 204277"/>
              <a:gd name="connsiteX477" fmla="*/ 9484045 w 17101899"/>
              <a:gd name="connsiteY477" fmla="*/ 134582 h 204277"/>
              <a:gd name="connsiteX478" fmla="*/ 9484045 w 17101899"/>
              <a:gd name="connsiteY478" fmla="*/ 69697 h 204277"/>
              <a:gd name="connsiteX479" fmla="*/ 9467823 w 17101899"/>
              <a:gd name="connsiteY479" fmla="*/ 53475 h 204277"/>
              <a:gd name="connsiteX480" fmla="*/ 9276502 w 17101899"/>
              <a:gd name="connsiteY480" fmla="*/ 53475 h 204277"/>
              <a:gd name="connsiteX481" fmla="*/ 9260280 w 17101899"/>
              <a:gd name="connsiteY481" fmla="*/ 69697 h 204277"/>
              <a:gd name="connsiteX482" fmla="*/ 9260280 w 17101899"/>
              <a:gd name="connsiteY482" fmla="*/ 134582 h 204277"/>
              <a:gd name="connsiteX483" fmla="*/ 9276502 w 17101899"/>
              <a:gd name="connsiteY483" fmla="*/ 150804 h 204277"/>
              <a:gd name="connsiteX484" fmla="*/ 9342156 w 17101899"/>
              <a:gd name="connsiteY484" fmla="*/ 150804 h 204277"/>
              <a:gd name="connsiteX485" fmla="*/ 9358378 w 17101899"/>
              <a:gd name="connsiteY485" fmla="*/ 134582 h 204277"/>
              <a:gd name="connsiteX486" fmla="*/ 9358378 w 17101899"/>
              <a:gd name="connsiteY486" fmla="*/ 69697 h 204277"/>
              <a:gd name="connsiteX487" fmla="*/ 9342156 w 17101899"/>
              <a:gd name="connsiteY487" fmla="*/ 53475 h 204277"/>
              <a:gd name="connsiteX488" fmla="*/ 9150836 w 17101899"/>
              <a:gd name="connsiteY488" fmla="*/ 53475 h 204277"/>
              <a:gd name="connsiteX489" fmla="*/ 9134614 w 17101899"/>
              <a:gd name="connsiteY489" fmla="*/ 69697 h 204277"/>
              <a:gd name="connsiteX490" fmla="*/ 9134614 w 17101899"/>
              <a:gd name="connsiteY490" fmla="*/ 134582 h 204277"/>
              <a:gd name="connsiteX491" fmla="*/ 9150836 w 17101899"/>
              <a:gd name="connsiteY491" fmla="*/ 150804 h 204277"/>
              <a:gd name="connsiteX492" fmla="*/ 9216490 w 17101899"/>
              <a:gd name="connsiteY492" fmla="*/ 150804 h 204277"/>
              <a:gd name="connsiteX493" fmla="*/ 9232712 w 17101899"/>
              <a:gd name="connsiteY493" fmla="*/ 134582 h 204277"/>
              <a:gd name="connsiteX494" fmla="*/ 9232712 w 17101899"/>
              <a:gd name="connsiteY494" fmla="*/ 69697 h 204277"/>
              <a:gd name="connsiteX495" fmla="*/ 9216490 w 17101899"/>
              <a:gd name="connsiteY495" fmla="*/ 53475 h 204277"/>
              <a:gd name="connsiteX496" fmla="*/ 9025170 w 17101899"/>
              <a:gd name="connsiteY496" fmla="*/ 53475 h 204277"/>
              <a:gd name="connsiteX497" fmla="*/ 9008948 w 17101899"/>
              <a:gd name="connsiteY497" fmla="*/ 69697 h 204277"/>
              <a:gd name="connsiteX498" fmla="*/ 9008948 w 17101899"/>
              <a:gd name="connsiteY498" fmla="*/ 134582 h 204277"/>
              <a:gd name="connsiteX499" fmla="*/ 9025170 w 17101899"/>
              <a:gd name="connsiteY499" fmla="*/ 150804 h 204277"/>
              <a:gd name="connsiteX500" fmla="*/ 9090823 w 17101899"/>
              <a:gd name="connsiteY500" fmla="*/ 150804 h 204277"/>
              <a:gd name="connsiteX501" fmla="*/ 9107045 w 17101899"/>
              <a:gd name="connsiteY501" fmla="*/ 134582 h 204277"/>
              <a:gd name="connsiteX502" fmla="*/ 9107045 w 17101899"/>
              <a:gd name="connsiteY502" fmla="*/ 69697 h 204277"/>
              <a:gd name="connsiteX503" fmla="*/ 9090823 w 17101899"/>
              <a:gd name="connsiteY503" fmla="*/ 53475 h 204277"/>
              <a:gd name="connsiteX504" fmla="*/ 8899503 w 17101899"/>
              <a:gd name="connsiteY504" fmla="*/ 53475 h 204277"/>
              <a:gd name="connsiteX505" fmla="*/ 8883281 w 17101899"/>
              <a:gd name="connsiteY505" fmla="*/ 69697 h 204277"/>
              <a:gd name="connsiteX506" fmla="*/ 8883281 w 17101899"/>
              <a:gd name="connsiteY506" fmla="*/ 134582 h 204277"/>
              <a:gd name="connsiteX507" fmla="*/ 8899503 w 17101899"/>
              <a:gd name="connsiteY507" fmla="*/ 150804 h 204277"/>
              <a:gd name="connsiteX508" fmla="*/ 8965156 w 17101899"/>
              <a:gd name="connsiteY508" fmla="*/ 150804 h 204277"/>
              <a:gd name="connsiteX509" fmla="*/ 8981378 w 17101899"/>
              <a:gd name="connsiteY509" fmla="*/ 134582 h 204277"/>
              <a:gd name="connsiteX510" fmla="*/ 8981378 w 17101899"/>
              <a:gd name="connsiteY510" fmla="*/ 69697 h 204277"/>
              <a:gd name="connsiteX511" fmla="*/ 8965156 w 17101899"/>
              <a:gd name="connsiteY511" fmla="*/ 53475 h 204277"/>
              <a:gd name="connsiteX512" fmla="*/ 8773836 w 17101899"/>
              <a:gd name="connsiteY512" fmla="*/ 53475 h 204277"/>
              <a:gd name="connsiteX513" fmla="*/ 8757614 w 17101899"/>
              <a:gd name="connsiteY513" fmla="*/ 69697 h 204277"/>
              <a:gd name="connsiteX514" fmla="*/ 8757614 w 17101899"/>
              <a:gd name="connsiteY514" fmla="*/ 134582 h 204277"/>
              <a:gd name="connsiteX515" fmla="*/ 8773836 w 17101899"/>
              <a:gd name="connsiteY515" fmla="*/ 150804 h 204277"/>
              <a:gd name="connsiteX516" fmla="*/ 8839490 w 17101899"/>
              <a:gd name="connsiteY516" fmla="*/ 150804 h 204277"/>
              <a:gd name="connsiteX517" fmla="*/ 8855712 w 17101899"/>
              <a:gd name="connsiteY517" fmla="*/ 134582 h 204277"/>
              <a:gd name="connsiteX518" fmla="*/ 8855712 w 17101899"/>
              <a:gd name="connsiteY518" fmla="*/ 69697 h 204277"/>
              <a:gd name="connsiteX519" fmla="*/ 8839490 w 17101899"/>
              <a:gd name="connsiteY519" fmla="*/ 53475 h 204277"/>
              <a:gd name="connsiteX520" fmla="*/ 8648168 w 17101899"/>
              <a:gd name="connsiteY520" fmla="*/ 53475 h 204277"/>
              <a:gd name="connsiteX521" fmla="*/ 8631946 w 17101899"/>
              <a:gd name="connsiteY521" fmla="*/ 69697 h 204277"/>
              <a:gd name="connsiteX522" fmla="*/ 8631946 w 17101899"/>
              <a:gd name="connsiteY522" fmla="*/ 134582 h 204277"/>
              <a:gd name="connsiteX523" fmla="*/ 8648168 w 17101899"/>
              <a:gd name="connsiteY523" fmla="*/ 150804 h 204277"/>
              <a:gd name="connsiteX524" fmla="*/ 8713822 w 17101899"/>
              <a:gd name="connsiteY524" fmla="*/ 150804 h 204277"/>
              <a:gd name="connsiteX525" fmla="*/ 8730044 w 17101899"/>
              <a:gd name="connsiteY525" fmla="*/ 134582 h 204277"/>
              <a:gd name="connsiteX526" fmla="*/ 8730044 w 17101899"/>
              <a:gd name="connsiteY526" fmla="*/ 69697 h 204277"/>
              <a:gd name="connsiteX527" fmla="*/ 8713822 w 17101899"/>
              <a:gd name="connsiteY527" fmla="*/ 53475 h 204277"/>
              <a:gd name="connsiteX528" fmla="*/ 8520155 w 17101899"/>
              <a:gd name="connsiteY528" fmla="*/ 53475 h 204277"/>
              <a:gd name="connsiteX529" fmla="*/ 8503934 w 17101899"/>
              <a:gd name="connsiteY529" fmla="*/ 69697 h 204277"/>
              <a:gd name="connsiteX530" fmla="*/ 8503934 w 17101899"/>
              <a:gd name="connsiteY530" fmla="*/ 134582 h 204277"/>
              <a:gd name="connsiteX531" fmla="*/ 8520155 w 17101899"/>
              <a:gd name="connsiteY531" fmla="*/ 150804 h 204277"/>
              <a:gd name="connsiteX532" fmla="*/ 8550950 w 17101899"/>
              <a:gd name="connsiteY532" fmla="*/ 150804 h 204277"/>
              <a:gd name="connsiteX533" fmla="*/ 8588156 w 17101899"/>
              <a:gd name="connsiteY533" fmla="*/ 150804 h 204277"/>
              <a:gd name="connsiteX534" fmla="*/ 8604378 w 17101899"/>
              <a:gd name="connsiteY534" fmla="*/ 134582 h 204277"/>
              <a:gd name="connsiteX535" fmla="*/ 8604378 w 17101899"/>
              <a:gd name="connsiteY535" fmla="*/ 69697 h 204277"/>
              <a:gd name="connsiteX536" fmla="*/ 8588156 w 17101899"/>
              <a:gd name="connsiteY536" fmla="*/ 53475 h 204277"/>
              <a:gd name="connsiteX537" fmla="*/ 8550950 w 17101899"/>
              <a:gd name="connsiteY537" fmla="*/ 53475 h 204277"/>
              <a:gd name="connsiteX538" fmla="*/ 8394496 w 17101899"/>
              <a:gd name="connsiteY538" fmla="*/ 53475 h 204277"/>
              <a:gd name="connsiteX539" fmla="*/ 8378274 w 17101899"/>
              <a:gd name="connsiteY539" fmla="*/ 69697 h 204277"/>
              <a:gd name="connsiteX540" fmla="*/ 8378274 w 17101899"/>
              <a:gd name="connsiteY540" fmla="*/ 134582 h 204277"/>
              <a:gd name="connsiteX541" fmla="*/ 8394496 w 17101899"/>
              <a:gd name="connsiteY541" fmla="*/ 150804 h 204277"/>
              <a:gd name="connsiteX542" fmla="*/ 8460150 w 17101899"/>
              <a:gd name="connsiteY542" fmla="*/ 150804 h 204277"/>
              <a:gd name="connsiteX543" fmla="*/ 8476371 w 17101899"/>
              <a:gd name="connsiteY543" fmla="*/ 134582 h 204277"/>
              <a:gd name="connsiteX544" fmla="*/ 8476371 w 17101899"/>
              <a:gd name="connsiteY544" fmla="*/ 69697 h 204277"/>
              <a:gd name="connsiteX545" fmla="*/ 8460150 w 17101899"/>
              <a:gd name="connsiteY545" fmla="*/ 53475 h 204277"/>
              <a:gd name="connsiteX546" fmla="*/ 8268829 w 17101899"/>
              <a:gd name="connsiteY546" fmla="*/ 53475 h 204277"/>
              <a:gd name="connsiteX547" fmla="*/ 8252607 w 17101899"/>
              <a:gd name="connsiteY547" fmla="*/ 69697 h 204277"/>
              <a:gd name="connsiteX548" fmla="*/ 8252607 w 17101899"/>
              <a:gd name="connsiteY548" fmla="*/ 134582 h 204277"/>
              <a:gd name="connsiteX549" fmla="*/ 8268829 w 17101899"/>
              <a:gd name="connsiteY549" fmla="*/ 150804 h 204277"/>
              <a:gd name="connsiteX550" fmla="*/ 8334483 w 17101899"/>
              <a:gd name="connsiteY550" fmla="*/ 150804 h 204277"/>
              <a:gd name="connsiteX551" fmla="*/ 8350705 w 17101899"/>
              <a:gd name="connsiteY551" fmla="*/ 134582 h 204277"/>
              <a:gd name="connsiteX552" fmla="*/ 8350705 w 17101899"/>
              <a:gd name="connsiteY552" fmla="*/ 69697 h 204277"/>
              <a:gd name="connsiteX553" fmla="*/ 8334483 w 17101899"/>
              <a:gd name="connsiteY553" fmla="*/ 53475 h 204277"/>
              <a:gd name="connsiteX554" fmla="*/ 8143163 w 17101899"/>
              <a:gd name="connsiteY554" fmla="*/ 53475 h 204277"/>
              <a:gd name="connsiteX555" fmla="*/ 8126941 w 17101899"/>
              <a:gd name="connsiteY555" fmla="*/ 69697 h 204277"/>
              <a:gd name="connsiteX556" fmla="*/ 8126941 w 17101899"/>
              <a:gd name="connsiteY556" fmla="*/ 134582 h 204277"/>
              <a:gd name="connsiteX557" fmla="*/ 8143163 w 17101899"/>
              <a:gd name="connsiteY557" fmla="*/ 150804 h 204277"/>
              <a:gd name="connsiteX558" fmla="*/ 8208816 w 17101899"/>
              <a:gd name="connsiteY558" fmla="*/ 150804 h 204277"/>
              <a:gd name="connsiteX559" fmla="*/ 8225038 w 17101899"/>
              <a:gd name="connsiteY559" fmla="*/ 134582 h 204277"/>
              <a:gd name="connsiteX560" fmla="*/ 8225038 w 17101899"/>
              <a:gd name="connsiteY560" fmla="*/ 69697 h 204277"/>
              <a:gd name="connsiteX561" fmla="*/ 8208816 w 17101899"/>
              <a:gd name="connsiteY561" fmla="*/ 53475 h 204277"/>
              <a:gd name="connsiteX562" fmla="*/ 8017496 w 17101899"/>
              <a:gd name="connsiteY562" fmla="*/ 53475 h 204277"/>
              <a:gd name="connsiteX563" fmla="*/ 8001274 w 17101899"/>
              <a:gd name="connsiteY563" fmla="*/ 69697 h 204277"/>
              <a:gd name="connsiteX564" fmla="*/ 8001274 w 17101899"/>
              <a:gd name="connsiteY564" fmla="*/ 134582 h 204277"/>
              <a:gd name="connsiteX565" fmla="*/ 8017496 w 17101899"/>
              <a:gd name="connsiteY565" fmla="*/ 150804 h 204277"/>
              <a:gd name="connsiteX566" fmla="*/ 8083149 w 17101899"/>
              <a:gd name="connsiteY566" fmla="*/ 150804 h 204277"/>
              <a:gd name="connsiteX567" fmla="*/ 8099371 w 17101899"/>
              <a:gd name="connsiteY567" fmla="*/ 134582 h 204277"/>
              <a:gd name="connsiteX568" fmla="*/ 8099371 w 17101899"/>
              <a:gd name="connsiteY568" fmla="*/ 69697 h 204277"/>
              <a:gd name="connsiteX569" fmla="*/ 8083149 w 17101899"/>
              <a:gd name="connsiteY569" fmla="*/ 53475 h 204277"/>
              <a:gd name="connsiteX570" fmla="*/ 7891829 w 17101899"/>
              <a:gd name="connsiteY570" fmla="*/ 53475 h 204277"/>
              <a:gd name="connsiteX571" fmla="*/ 7875607 w 17101899"/>
              <a:gd name="connsiteY571" fmla="*/ 69697 h 204277"/>
              <a:gd name="connsiteX572" fmla="*/ 7875607 w 17101899"/>
              <a:gd name="connsiteY572" fmla="*/ 134582 h 204277"/>
              <a:gd name="connsiteX573" fmla="*/ 7891829 w 17101899"/>
              <a:gd name="connsiteY573" fmla="*/ 150804 h 204277"/>
              <a:gd name="connsiteX574" fmla="*/ 7957483 w 17101899"/>
              <a:gd name="connsiteY574" fmla="*/ 150804 h 204277"/>
              <a:gd name="connsiteX575" fmla="*/ 7973705 w 17101899"/>
              <a:gd name="connsiteY575" fmla="*/ 134582 h 204277"/>
              <a:gd name="connsiteX576" fmla="*/ 7973705 w 17101899"/>
              <a:gd name="connsiteY576" fmla="*/ 69697 h 204277"/>
              <a:gd name="connsiteX577" fmla="*/ 7957483 w 17101899"/>
              <a:gd name="connsiteY577" fmla="*/ 53475 h 204277"/>
              <a:gd name="connsiteX578" fmla="*/ 7766163 w 17101899"/>
              <a:gd name="connsiteY578" fmla="*/ 53475 h 204277"/>
              <a:gd name="connsiteX579" fmla="*/ 7749941 w 17101899"/>
              <a:gd name="connsiteY579" fmla="*/ 69697 h 204277"/>
              <a:gd name="connsiteX580" fmla="*/ 7749941 w 17101899"/>
              <a:gd name="connsiteY580" fmla="*/ 134582 h 204277"/>
              <a:gd name="connsiteX581" fmla="*/ 7766163 w 17101899"/>
              <a:gd name="connsiteY581" fmla="*/ 150804 h 204277"/>
              <a:gd name="connsiteX582" fmla="*/ 7831816 w 17101899"/>
              <a:gd name="connsiteY582" fmla="*/ 150804 h 204277"/>
              <a:gd name="connsiteX583" fmla="*/ 7848038 w 17101899"/>
              <a:gd name="connsiteY583" fmla="*/ 134582 h 204277"/>
              <a:gd name="connsiteX584" fmla="*/ 7848038 w 17101899"/>
              <a:gd name="connsiteY584" fmla="*/ 69697 h 204277"/>
              <a:gd name="connsiteX585" fmla="*/ 7831816 w 17101899"/>
              <a:gd name="connsiteY585" fmla="*/ 53475 h 204277"/>
              <a:gd name="connsiteX586" fmla="*/ 7640496 w 17101899"/>
              <a:gd name="connsiteY586" fmla="*/ 53475 h 204277"/>
              <a:gd name="connsiteX587" fmla="*/ 7624274 w 17101899"/>
              <a:gd name="connsiteY587" fmla="*/ 69697 h 204277"/>
              <a:gd name="connsiteX588" fmla="*/ 7624274 w 17101899"/>
              <a:gd name="connsiteY588" fmla="*/ 134582 h 204277"/>
              <a:gd name="connsiteX589" fmla="*/ 7640496 w 17101899"/>
              <a:gd name="connsiteY589" fmla="*/ 150804 h 204277"/>
              <a:gd name="connsiteX590" fmla="*/ 7706150 w 17101899"/>
              <a:gd name="connsiteY590" fmla="*/ 150804 h 204277"/>
              <a:gd name="connsiteX591" fmla="*/ 7722371 w 17101899"/>
              <a:gd name="connsiteY591" fmla="*/ 134582 h 204277"/>
              <a:gd name="connsiteX592" fmla="*/ 7722371 w 17101899"/>
              <a:gd name="connsiteY592" fmla="*/ 69697 h 204277"/>
              <a:gd name="connsiteX593" fmla="*/ 7706150 w 17101899"/>
              <a:gd name="connsiteY593" fmla="*/ 53475 h 204277"/>
              <a:gd name="connsiteX594" fmla="*/ 7514829 w 17101899"/>
              <a:gd name="connsiteY594" fmla="*/ 53475 h 204277"/>
              <a:gd name="connsiteX595" fmla="*/ 7498607 w 17101899"/>
              <a:gd name="connsiteY595" fmla="*/ 69697 h 204277"/>
              <a:gd name="connsiteX596" fmla="*/ 7498607 w 17101899"/>
              <a:gd name="connsiteY596" fmla="*/ 134582 h 204277"/>
              <a:gd name="connsiteX597" fmla="*/ 7514829 w 17101899"/>
              <a:gd name="connsiteY597" fmla="*/ 150804 h 204277"/>
              <a:gd name="connsiteX598" fmla="*/ 7580482 w 17101899"/>
              <a:gd name="connsiteY598" fmla="*/ 150804 h 204277"/>
              <a:gd name="connsiteX599" fmla="*/ 7596704 w 17101899"/>
              <a:gd name="connsiteY599" fmla="*/ 134582 h 204277"/>
              <a:gd name="connsiteX600" fmla="*/ 7596704 w 17101899"/>
              <a:gd name="connsiteY600" fmla="*/ 69697 h 204277"/>
              <a:gd name="connsiteX601" fmla="*/ 7580482 w 17101899"/>
              <a:gd name="connsiteY601" fmla="*/ 53475 h 204277"/>
              <a:gd name="connsiteX602" fmla="*/ 7389162 w 17101899"/>
              <a:gd name="connsiteY602" fmla="*/ 53475 h 204277"/>
              <a:gd name="connsiteX603" fmla="*/ 7372940 w 17101899"/>
              <a:gd name="connsiteY603" fmla="*/ 69697 h 204277"/>
              <a:gd name="connsiteX604" fmla="*/ 7372940 w 17101899"/>
              <a:gd name="connsiteY604" fmla="*/ 134582 h 204277"/>
              <a:gd name="connsiteX605" fmla="*/ 7389162 w 17101899"/>
              <a:gd name="connsiteY605" fmla="*/ 150804 h 204277"/>
              <a:gd name="connsiteX606" fmla="*/ 7454816 w 17101899"/>
              <a:gd name="connsiteY606" fmla="*/ 150804 h 204277"/>
              <a:gd name="connsiteX607" fmla="*/ 7471038 w 17101899"/>
              <a:gd name="connsiteY607" fmla="*/ 134582 h 204277"/>
              <a:gd name="connsiteX608" fmla="*/ 7471038 w 17101899"/>
              <a:gd name="connsiteY608" fmla="*/ 69697 h 204277"/>
              <a:gd name="connsiteX609" fmla="*/ 7454816 w 17101899"/>
              <a:gd name="connsiteY609" fmla="*/ 53475 h 204277"/>
              <a:gd name="connsiteX610" fmla="*/ 7263496 w 17101899"/>
              <a:gd name="connsiteY610" fmla="*/ 53475 h 204277"/>
              <a:gd name="connsiteX611" fmla="*/ 7247273 w 17101899"/>
              <a:gd name="connsiteY611" fmla="*/ 69697 h 204277"/>
              <a:gd name="connsiteX612" fmla="*/ 7247273 w 17101899"/>
              <a:gd name="connsiteY612" fmla="*/ 134582 h 204277"/>
              <a:gd name="connsiteX613" fmla="*/ 7263496 w 17101899"/>
              <a:gd name="connsiteY613" fmla="*/ 150804 h 204277"/>
              <a:gd name="connsiteX614" fmla="*/ 7329149 w 17101899"/>
              <a:gd name="connsiteY614" fmla="*/ 150804 h 204277"/>
              <a:gd name="connsiteX615" fmla="*/ 7345371 w 17101899"/>
              <a:gd name="connsiteY615" fmla="*/ 134582 h 204277"/>
              <a:gd name="connsiteX616" fmla="*/ 7345371 w 17101899"/>
              <a:gd name="connsiteY616" fmla="*/ 69697 h 204277"/>
              <a:gd name="connsiteX617" fmla="*/ 7329149 w 17101899"/>
              <a:gd name="connsiteY617" fmla="*/ 53475 h 204277"/>
              <a:gd name="connsiteX618" fmla="*/ 7137829 w 17101899"/>
              <a:gd name="connsiteY618" fmla="*/ 53475 h 204277"/>
              <a:gd name="connsiteX619" fmla="*/ 7121607 w 17101899"/>
              <a:gd name="connsiteY619" fmla="*/ 69697 h 204277"/>
              <a:gd name="connsiteX620" fmla="*/ 7121607 w 17101899"/>
              <a:gd name="connsiteY620" fmla="*/ 134582 h 204277"/>
              <a:gd name="connsiteX621" fmla="*/ 7137829 w 17101899"/>
              <a:gd name="connsiteY621" fmla="*/ 150804 h 204277"/>
              <a:gd name="connsiteX622" fmla="*/ 7203483 w 17101899"/>
              <a:gd name="connsiteY622" fmla="*/ 150804 h 204277"/>
              <a:gd name="connsiteX623" fmla="*/ 7219704 w 17101899"/>
              <a:gd name="connsiteY623" fmla="*/ 134582 h 204277"/>
              <a:gd name="connsiteX624" fmla="*/ 7219704 w 17101899"/>
              <a:gd name="connsiteY624" fmla="*/ 69697 h 204277"/>
              <a:gd name="connsiteX625" fmla="*/ 7203483 w 17101899"/>
              <a:gd name="connsiteY625" fmla="*/ 53475 h 204277"/>
              <a:gd name="connsiteX626" fmla="*/ 7012162 w 17101899"/>
              <a:gd name="connsiteY626" fmla="*/ 53475 h 204277"/>
              <a:gd name="connsiteX627" fmla="*/ 6995940 w 17101899"/>
              <a:gd name="connsiteY627" fmla="*/ 69697 h 204277"/>
              <a:gd name="connsiteX628" fmla="*/ 6995940 w 17101899"/>
              <a:gd name="connsiteY628" fmla="*/ 134582 h 204277"/>
              <a:gd name="connsiteX629" fmla="*/ 7012162 w 17101899"/>
              <a:gd name="connsiteY629" fmla="*/ 150804 h 204277"/>
              <a:gd name="connsiteX630" fmla="*/ 7077816 w 17101899"/>
              <a:gd name="connsiteY630" fmla="*/ 150804 h 204277"/>
              <a:gd name="connsiteX631" fmla="*/ 7094038 w 17101899"/>
              <a:gd name="connsiteY631" fmla="*/ 134582 h 204277"/>
              <a:gd name="connsiteX632" fmla="*/ 7094038 w 17101899"/>
              <a:gd name="connsiteY632" fmla="*/ 69697 h 204277"/>
              <a:gd name="connsiteX633" fmla="*/ 7077816 w 17101899"/>
              <a:gd name="connsiteY633" fmla="*/ 53475 h 204277"/>
              <a:gd name="connsiteX634" fmla="*/ 6886495 w 17101899"/>
              <a:gd name="connsiteY634" fmla="*/ 53475 h 204277"/>
              <a:gd name="connsiteX635" fmla="*/ 6870273 w 17101899"/>
              <a:gd name="connsiteY635" fmla="*/ 69697 h 204277"/>
              <a:gd name="connsiteX636" fmla="*/ 6870273 w 17101899"/>
              <a:gd name="connsiteY636" fmla="*/ 134582 h 204277"/>
              <a:gd name="connsiteX637" fmla="*/ 6886495 w 17101899"/>
              <a:gd name="connsiteY637" fmla="*/ 150804 h 204277"/>
              <a:gd name="connsiteX638" fmla="*/ 6952149 w 17101899"/>
              <a:gd name="connsiteY638" fmla="*/ 150804 h 204277"/>
              <a:gd name="connsiteX639" fmla="*/ 6968371 w 17101899"/>
              <a:gd name="connsiteY639" fmla="*/ 134582 h 204277"/>
              <a:gd name="connsiteX640" fmla="*/ 6968371 w 17101899"/>
              <a:gd name="connsiteY640" fmla="*/ 69697 h 204277"/>
              <a:gd name="connsiteX641" fmla="*/ 6952149 w 17101899"/>
              <a:gd name="connsiteY641" fmla="*/ 53475 h 204277"/>
              <a:gd name="connsiteX642" fmla="*/ 6760828 w 17101899"/>
              <a:gd name="connsiteY642" fmla="*/ 53475 h 204277"/>
              <a:gd name="connsiteX643" fmla="*/ 6744606 w 17101899"/>
              <a:gd name="connsiteY643" fmla="*/ 69697 h 204277"/>
              <a:gd name="connsiteX644" fmla="*/ 6744606 w 17101899"/>
              <a:gd name="connsiteY644" fmla="*/ 134582 h 204277"/>
              <a:gd name="connsiteX645" fmla="*/ 6760828 w 17101899"/>
              <a:gd name="connsiteY645" fmla="*/ 150804 h 204277"/>
              <a:gd name="connsiteX646" fmla="*/ 6826483 w 17101899"/>
              <a:gd name="connsiteY646" fmla="*/ 150804 h 204277"/>
              <a:gd name="connsiteX647" fmla="*/ 6842705 w 17101899"/>
              <a:gd name="connsiteY647" fmla="*/ 134582 h 204277"/>
              <a:gd name="connsiteX648" fmla="*/ 6842705 w 17101899"/>
              <a:gd name="connsiteY648" fmla="*/ 69697 h 204277"/>
              <a:gd name="connsiteX649" fmla="*/ 6826483 w 17101899"/>
              <a:gd name="connsiteY649" fmla="*/ 53475 h 204277"/>
              <a:gd name="connsiteX650" fmla="*/ 6635162 w 17101899"/>
              <a:gd name="connsiteY650" fmla="*/ 53475 h 204277"/>
              <a:gd name="connsiteX651" fmla="*/ 6618940 w 17101899"/>
              <a:gd name="connsiteY651" fmla="*/ 69697 h 204277"/>
              <a:gd name="connsiteX652" fmla="*/ 6618940 w 17101899"/>
              <a:gd name="connsiteY652" fmla="*/ 134582 h 204277"/>
              <a:gd name="connsiteX653" fmla="*/ 6635162 w 17101899"/>
              <a:gd name="connsiteY653" fmla="*/ 150804 h 204277"/>
              <a:gd name="connsiteX654" fmla="*/ 6700816 w 17101899"/>
              <a:gd name="connsiteY654" fmla="*/ 150804 h 204277"/>
              <a:gd name="connsiteX655" fmla="*/ 6717038 w 17101899"/>
              <a:gd name="connsiteY655" fmla="*/ 134582 h 204277"/>
              <a:gd name="connsiteX656" fmla="*/ 6717038 w 17101899"/>
              <a:gd name="connsiteY656" fmla="*/ 69697 h 204277"/>
              <a:gd name="connsiteX657" fmla="*/ 6700816 w 17101899"/>
              <a:gd name="connsiteY657" fmla="*/ 53475 h 204277"/>
              <a:gd name="connsiteX658" fmla="*/ 6509495 w 17101899"/>
              <a:gd name="connsiteY658" fmla="*/ 53475 h 204277"/>
              <a:gd name="connsiteX659" fmla="*/ 6493273 w 17101899"/>
              <a:gd name="connsiteY659" fmla="*/ 69697 h 204277"/>
              <a:gd name="connsiteX660" fmla="*/ 6493273 w 17101899"/>
              <a:gd name="connsiteY660" fmla="*/ 134582 h 204277"/>
              <a:gd name="connsiteX661" fmla="*/ 6509495 w 17101899"/>
              <a:gd name="connsiteY661" fmla="*/ 150804 h 204277"/>
              <a:gd name="connsiteX662" fmla="*/ 6575149 w 17101899"/>
              <a:gd name="connsiteY662" fmla="*/ 150804 h 204277"/>
              <a:gd name="connsiteX663" fmla="*/ 6591371 w 17101899"/>
              <a:gd name="connsiteY663" fmla="*/ 134582 h 204277"/>
              <a:gd name="connsiteX664" fmla="*/ 6591371 w 17101899"/>
              <a:gd name="connsiteY664" fmla="*/ 69697 h 204277"/>
              <a:gd name="connsiteX665" fmla="*/ 6575149 w 17101899"/>
              <a:gd name="connsiteY665" fmla="*/ 53475 h 204277"/>
              <a:gd name="connsiteX666" fmla="*/ 6383828 w 17101899"/>
              <a:gd name="connsiteY666" fmla="*/ 53475 h 204277"/>
              <a:gd name="connsiteX667" fmla="*/ 6367606 w 17101899"/>
              <a:gd name="connsiteY667" fmla="*/ 69697 h 204277"/>
              <a:gd name="connsiteX668" fmla="*/ 6367606 w 17101899"/>
              <a:gd name="connsiteY668" fmla="*/ 134582 h 204277"/>
              <a:gd name="connsiteX669" fmla="*/ 6383828 w 17101899"/>
              <a:gd name="connsiteY669" fmla="*/ 150804 h 204277"/>
              <a:gd name="connsiteX670" fmla="*/ 6449482 w 17101899"/>
              <a:gd name="connsiteY670" fmla="*/ 150804 h 204277"/>
              <a:gd name="connsiteX671" fmla="*/ 6465704 w 17101899"/>
              <a:gd name="connsiteY671" fmla="*/ 134582 h 204277"/>
              <a:gd name="connsiteX672" fmla="*/ 6465704 w 17101899"/>
              <a:gd name="connsiteY672" fmla="*/ 69697 h 204277"/>
              <a:gd name="connsiteX673" fmla="*/ 6449482 w 17101899"/>
              <a:gd name="connsiteY673" fmla="*/ 53475 h 204277"/>
              <a:gd name="connsiteX674" fmla="*/ 6258162 w 17101899"/>
              <a:gd name="connsiteY674" fmla="*/ 53475 h 204277"/>
              <a:gd name="connsiteX675" fmla="*/ 6241940 w 17101899"/>
              <a:gd name="connsiteY675" fmla="*/ 69697 h 204277"/>
              <a:gd name="connsiteX676" fmla="*/ 6241940 w 17101899"/>
              <a:gd name="connsiteY676" fmla="*/ 134582 h 204277"/>
              <a:gd name="connsiteX677" fmla="*/ 6258162 w 17101899"/>
              <a:gd name="connsiteY677" fmla="*/ 150804 h 204277"/>
              <a:gd name="connsiteX678" fmla="*/ 6323816 w 17101899"/>
              <a:gd name="connsiteY678" fmla="*/ 150804 h 204277"/>
              <a:gd name="connsiteX679" fmla="*/ 6340038 w 17101899"/>
              <a:gd name="connsiteY679" fmla="*/ 134582 h 204277"/>
              <a:gd name="connsiteX680" fmla="*/ 6340038 w 17101899"/>
              <a:gd name="connsiteY680" fmla="*/ 69697 h 204277"/>
              <a:gd name="connsiteX681" fmla="*/ 6323816 w 17101899"/>
              <a:gd name="connsiteY681" fmla="*/ 53475 h 204277"/>
              <a:gd name="connsiteX682" fmla="*/ 6132495 w 17101899"/>
              <a:gd name="connsiteY682" fmla="*/ 53475 h 204277"/>
              <a:gd name="connsiteX683" fmla="*/ 6116273 w 17101899"/>
              <a:gd name="connsiteY683" fmla="*/ 69697 h 204277"/>
              <a:gd name="connsiteX684" fmla="*/ 6116273 w 17101899"/>
              <a:gd name="connsiteY684" fmla="*/ 134582 h 204277"/>
              <a:gd name="connsiteX685" fmla="*/ 6132495 w 17101899"/>
              <a:gd name="connsiteY685" fmla="*/ 150804 h 204277"/>
              <a:gd name="connsiteX686" fmla="*/ 6198149 w 17101899"/>
              <a:gd name="connsiteY686" fmla="*/ 150804 h 204277"/>
              <a:gd name="connsiteX687" fmla="*/ 6214371 w 17101899"/>
              <a:gd name="connsiteY687" fmla="*/ 134582 h 204277"/>
              <a:gd name="connsiteX688" fmla="*/ 6214371 w 17101899"/>
              <a:gd name="connsiteY688" fmla="*/ 69697 h 204277"/>
              <a:gd name="connsiteX689" fmla="*/ 6198149 w 17101899"/>
              <a:gd name="connsiteY689" fmla="*/ 53475 h 204277"/>
              <a:gd name="connsiteX690" fmla="*/ 6006829 w 17101899"/>
              <a:gd name="connsiteY690" fmla="*/ 53475 h 204277"/>
              <a:gd name="connsiteX691" fmla="*/ 5990607 w 17101899"/>
              <a:gd name="connsiteY691" fmla="*/ 69697 h 204277"/>
              <a:gd name="connsiteX692" fmla="*/ 5990607 w 17101899"/>
              <a:gd name="connsiteY692" fmla="*/ 134582 h 204277"/>
              <a:gd name="connsiteX693" fmla="*/ 6006829 w 17101899"/>
              <a:gd name="connsiteY693" fmla="*/ 150804 h 204277"/>
              <a:gd name="connsiteX694" fmla="*/ 6072482 w 17101899"/>
              <a:gd name="connsiteY694" fmla="*/ 150804 h 204277"/>
              <a:gd name="connsiteX695" fmla="*/ 6088704 w 17101899"/>
              <a:gd name="connsiteY695" fmla="*/ 134582 h 204277"/>
              <a:gd name="connsiteX696" fmla="*/ 6088704 w 17101899"/>
              <a:gd name="connsiteY696" fmla="*/ 69697 h 204277"/>
              <a:gd name="connsiteX697" fmla="*/ 6072482 w 17101899"/>
              <a:gd name="connsiteY697" fmla="*/ 53475 h 204277"/>
              <a:gd name="connsiteX698" fmla="*/ 5881162 w 17101899"/>
              <a:gd name="connsiteY698" fmla="*/ 53475 h 204277"/>
              <a:gd name="connsiteX699" fmla="*/ 5864941 w 17101899"/>
              <a:gd name="connsiteY699" fmla="*/ 69697 h 204277"/>
              <a:gd name="connsiteX700" fmla="*/ 5864941 w 17101899"/>
              <a:gd name="connsiteY700" fmla="*/ 134582 h 204277"/>
              <a:gd name="connsiteX701" fmla="*/ 5881162 w 17101899"/>
              <a:gd name="connsiteY701" fmla="*/ 150804 h 204277"/>
              <a:gd name="connsiteX702" fmla="*/ 5946816 w 17101899"/>
              <a:gd name="connsiteY702" fmla="*/ 150804 h 204277"/>
              <a:gd name="connsiteX703" fmla="*/ 5963038 w 17101899"/>
              <a:gd name="connsiteY703" fmla="*/ 134582 h 204277"/>
              <a:gd name="connsiteX704" fmla="*/ 5963038 w 17101899"/>
              <a:gd name="connsiteY704" fmla="*/ 69697 h 204277"/>
              <a:gd name="connsiteX705" fmla="*/ 5946816 w 17101899"/>
              <a:gd name="connsiteY705" fmla="*/ 53475 h 204277"/>
              <a:gd name="connsiteX706" fmla="*/ 5755495 w 17101899"/>
              <a:gd name="connsiteY706" fmla="*/ 53475 h 204277"/>
              <a:gd name="connsiteX707" fmla="*/ 5739274 w 17101899"/>
              <a:gd name="connsiteY707" fmla="*/ 69697 h 204277"/>
              <a:gd name="connsiteX708" fmla="*/ 5739274 w 17101899"/>
              <a:gd name="connsiteY708" fmla="*/ 134582 h 204277"/>
              <a:gd name="connsiteX709" fmla="*/ 5755495 w 17101899"/>
              <a:gd name="connsiteY709" fmla="*/ 150804 h 204277"/>
              <a:gd name="connsiteX710" fmla="*/ 5821149 w 17101899"/>
              <a:gd name="connsiteY710" fmla="*/ 150804 h 204277"/>
              <a:gd name="connsiteX711" fmla="*/ 5837371 w 17101899"/>
              <a:gd name="connsiteY711" fmla="*/ 134582 h 204277"/>
              <a:gd name="connsiteX712" fmla="*/ 5837371 w 17101899"/>
              <a:gd name="connsiteY712" fmla="*/ 69697 h 204277"/>
              <a:gd name="connsiteX713" fmla="*/ 5821149 w 17101899"/>
              <a:gd name="connsiteY713" fmla="*/ 53475 h 204277"/>
              <a:gd name="connsiteX714" fmla="*/ 5629829 w 17101899"/>
              <a:gd name="connsiteY714" fmla="*/ 53475 h 204277"/>
              <a:gd name="connsiteX715" fmla="*/ 5613606 w 17101899"/>
              <a:gd name="connsiteY715" fmla="*/ 69697 h 204277"/>
              <a:gd name="connsiteX716" fmla="*/ 5613606 w 17101899"/>
              <a:gd name="connsiteY716" fmla="*/ 134582 h 204277"/>
              <a:gd name="connsiteX717" fmla="*/ 5629829 w 17101899"/>
              <a:gd name="connsiteY717" fmla="*/ 150804 h 204277"/>
              <a:gd name="connsiteX718" fmla="*/ 5695483 w 17101899"/>
              <a:gd name="connsiteY718" fmla="*/ 150804 h 204277"/>
              <a:gd name="connsiteX719" fmla="*/ 5711705 w 17101899"/>
              <a:gd name="connsiteY719" fmla="*/ 134582 h 204277"/>
              <a:gd name="connsiteX720" fmla="*/ 5711705 w 17101899"/>
              <a:gd name="connsiteY720" fmla="*/ 69697 h 204277"/>
              <a:gd name="connsiteX721" fmla="*/ 5695483 w 17101899"/>
              <a:gd name="connsiteY721" fmla="*/ 53475 h 204277"/>
              <a:gd name="connsiteX722" fmla="*/ 5504163 w 17101899"/>
              <a:gd name="connsiteY722" fmla="*/ 53475 h 204277"/>
              <a:gd name="connsiteX723" fmla="*/ 5487940 w 17101899"/>
              <a:gd name="connsiteY723" fmla="*/ 69697 h 204277"/>
              <a:gd name="connsiteX724" fmla="*/ 5487940 w 17101899"/>
              <a:gd name="connsiteY724" fmla="*/ 134582 h 204277"/>
              <a:gd name="connsiteX725" fmla="*/ 5504163 w 17101899"/>
              <a:gd name="connsiteY725" fmla="*/ 150804 h 204277"/>
              <a:gd name="connsiteX726" fmla="*/ 5569816 w 17101899"/>
              <a:gd name="connsiteY726" fmla="*/ 150804 h 204277"/>
              <a:gd name="connsiteX727" fmla="*/ 5586038 w 17101899"/>
              <a:gd name="connsiteY727" fmla="*/ 134582 h 204277"/>
              <a:gd name="connsiteX728" fmla="*/ 5586038 w 17101899"/>
              <a:gd name="connsiteY728" fmla="*/ 69697 h 204277"/>
              <a:gd name="connsiteX729" fmla="*/ 5569816 w 17101899"/>
              <a:gd name="connsiteY729" fmla="*/ 53475 h 204277"/>
              <a:gd name="connsiteX730" fmla="*/ 5378496 w 17101899"/>
              <a:gd name="connsiteY730" fmla="*/ 53475 h 204277"/>
              <a:gd name="connsiteX731" fmla="*/ 5362274 w 17101899"/>
              <a:gd name="connsiteY731" fmla="*/ 69697 h 204277"/>
              <a:gd name="connsiteX732" fmla="*/ 5362274 w 17101899"/>
              <a:gd name="connsiteY732" fmla="*/ 134582 h 204277"/>
              <a:gd name="connsiteX733" fmla="*/ 5378496 w 17101899"/>
              <a:gd name="connsiteY733" fmla="*/ 150804 h 204277"/>
              <a:gd name="connsiteX734" fmla="*/ 5444149 w 17101899"/>
              <a:gd name="connsiteY734" fmla="*/ 150804 h 204277"/>
              <a:gd name="connsiteX735" fmla="*/ 5460371 w 17101899"/>
              <a:gd name="connsiteY735" fmla="*/ 134582 h 204277"/>
              <a:gd name="connsiteX736" fmla="*/ 5460371 w 17101899"/>
              <a:gd name="connsiteY736" fmla="*/ 69697 h 204277"/>
              <a:gd name="connsiteX737" fmla="*/ 5444149 w 17101899"/>
              <a:gd name="connsiteY737" fmla="*/ 53475 h 204277"/>
              <a:gd name="connsiteX738" fmla="*/ 5252828 w 17101899"/>
              <a:gd name="connsiteY738" fmla="*/ 53475 h 204277"/>
              <a:gd name="connsiteX739" fmla="*/ 5236607 w 17101899"/>
              <a:gd name="connsiteY739" fmla="*/ 69697 h 204277"/>
              <a:gd name="connsiteX740" fmla="*/ 5236607 w 17101899"/>
              <a:gd name="connsiteY740" fmla="*/ 134582 h 204277"/>
              <a:gd name="connsiteX741" fmla="*/ 5252828 w 17101899"/>
              <a:gd name="connsiteY741" fmla="*/ 150804 h 204277"/>
              <a:gd name="connsiteX742" fmla="*/ 5318482 w 17101899"/>
              <a:gd name="connsiteY742" fmla="*/ 150804 h 204277"/>
              <a:gd name="connsiteX743" fmla="*/ 5334705 w 17101899"/>
              <a:gd name="connsiteY743" fmla="*/ 134582 h 204277"/>
              <a:gd name="connsiteX744" fmla="*/ 5334705 w 17101899"/>
              <a:gd name="connsiteY744" fmla="*/ 69697 h 204277"/>
              <a:gd name="connsiteX745" fmla="*/ 5318482 w 17101899"/>
              <a:gd name="connsiteY745" fmla="*/ 53475 h 204277"/>
              <a:gd name="connsiteX746" fmla="*/ 5127162 w 17101899"/>
              <a:gd name="connsiteY746" fmla="*/ 53475 h 204277"/>
              <a:gd name="connsiteX747" fmla="*/ 5110940 w 17101899"/>
              <a:gd name="connsiteY747" fmla="*/ 69697 h 204277"/>
              <a:gd name="connsiteX748" fmla="*/ 5110940 w 17101899"/>
              <a:gd name="connsiteY748" fmla="*/ 134582 h 204277"/>
              <a:gd name="connsiteX749" fmla="*/ 5127162 w 17101899"/>
              <a:gd name="connsiteY749" fmla="*/ 150804 h 204277"/>
              <a:gd name="connsiteX750" fmla="*/ 5192816 w 17101899"/>
              <a:gd name="connsiteY750" fmla="*/ 150804 h 204277"/>
              <a:gd name="connsiteX751" fmla="*/ 5209038 w 17101899"/>
              <a:gd name="connsiteY751" fmla="*/ 134582 h 204277"/>
              <a:gd name="connsiteX752" fmla="*/ 5209038 w 17101899"/>
              <a:gd name="connsiteY752" fmla="*/ 69697 h 204277"/>
              <a:gd name="connsiteX753" fmla="*/ 5192816 w 17101899"/>
              <a:gd name="connsiteY753" fmla="*/ 53475 h 204277"/>
              <a:gd name="connsiteX754" fmla="*/ 5001495 w 17101899"/>
              <a:gd name="connsiteY754" fmla="*/ 53475 h 204277"/>
              <a:gd name="connsiteX755" fmla="*/ 4985273 w 17101899"/>
              <a:gd name="connsiteY755" fmla="*/ 69697 h 204277"/>
              <a:gd name="connsiteX756" fmla="*/ 4985273 w 17101899"/>
              <a:gd name="connsiteY756" fmla="*/ 134582 h 204277"/>
              <a:gd name="connsiteX757" fmla="*/ 5001495 w 17101899"/>
              <a:gd name="connsiteY757" fmla="*/ 150804 h 204277"/>
              <a:gd name="connsiteX758" fmla="*/ 5067149 w 17101899"/>
              <a:gd name="connsiteY758" fmla="*/ 150804 h 204277"/>
              <a:gd name="connsiteX759" fmla="*/ 5083371 w 17101899"/>
              <a:gd name="connsiteY759" fmla="*/ 134582 h 204277"/>
              <a:gd name="connsiteX760" fmla="*/ 5083371 w 17101899"/>
              <a:gd name="connsiteY760" fmla="*/ 69697 h 204277"/>
              <a:gd name="connsiteX761" fmla="*/ 5067149 w 17101899"/>
              <a:gd name="connsiteY761" fmla="*/ 53475 h 204277"/>
              <a:gd name="connsiteX762" fmla="*/ 4875829 w 17101899"/>
              <a:gd name="connsiteY762" fmla="*/ 53475 h 204277"/>
              <a:gd name="connsiteX763" fmla="*/ 4859607 w 17101899"/>
              <a:gd name="connsiteY763" fmla="*/ 69697 h 204277"/>
              <a:gd name="connsiteX764" fmla="*/ 4859607 w 17101899"/>
              <a:gd name="connsiteY764" fmla="*/ 134582 h 204277"/>
              <a:gd name="connsiteX765" fmla="*/ 4875829 w 17101899"/>
              <a:gd name="connsiteY765" fmla="*/ 150804 h 204277"/>
              <a:gd name="connsiteX766" fmla="*/ 4941482 w 17101899"/>
              <a:gd name="connsiteY766" fmla="*/ 150804 h 204277"/>
              <a:gd name="connsiteX767" fmla="*/ 4957704 w 17101899"/>
              <a:gd name="connsiteY767" fmla="*/ 134582 h 204277"/>
              <a:gd name="connsiteX768" fmla="*/ 4957704 w 17101899"/>
              <a:gd name="connsiteY768" fmla="*/ 69697 h 204277"/>
              <a:gd name="connsiteX769" fmla="*/ 4941482 w 17101899"/>
              <a:gd name="connsiteY769" fmla="*/ 53475 h 204277"/>
              <a:gd name="connsiteX770" fmla="*/ 4750162 w 17101899"/>
              <a:gd name="connsiteY770" fmla="*/ 53475 h 204277"/>
              <a:gd name="connsiteX771" fmla="*/ 4733941 w 17101899"/>
              <a:gd name="connsiteY771" fmla="*/ 69697 h 204277"/>
              <a:gd name="connsiteX772" fmla="*/ 4733941 w 17101899"/>
              <a:gd name="connsiteY772" fmla="*/ 134582 h 204277"/>
              <a:gd name="connsiteX773" fmla="*/ 4750162 w 17101899"/>
              <a:gd name="connsiteY773" fmla="*/ 150804 h 204277"/>
              <a:gd name="connsiteX774" fmla="*/ 4815816 w 17101899"/>
              <a:gd name="connsiteY774" fmla="*/ 150804 h 204277"/>
              <a:gd name="connsiteX775" fmla="*/ 4832038 w 17101899"/>
              <a:gd name="connsiteY775" fmla="*/ 134582 h 204277"/>
              <a:gd name="connsiteX776" fmla="*/ 4832038 w 17101899"/>
              <a:gd name="connsiteY776" fmla="*/ 69697 h 204277"/>
              <a:gd name="connsiteX777" fmla="*/ 4815816 w 17101899"/>
              <a:gd name="connsiteY777" fmla="*/ 53475 h 204277"/>
              <a:gd name="connsiteX778" fmla="*/ 4624495 w 17101899"/>
              <a:gd name="connsiteY778" fmla="*/ 53475 h 204277"/>
              <a:gd name="connsiteX779" fmla="*/ 4608273 w 17101899"/>
              <a:gd name="connsiteY779" fmla="*/ 69697 h 204277"/>
              <a:gd name="connsiteX780" fmla="*/ 4608273 w 17101899"/>
              <a:gd name="connsiteY780" fmla="*/ 134582 h 204277"/>
              <a:gd name="connsiteX781" fmla="*/ 4624495 w 17101899"/>
              <a:gd name="connsiteY781" fmla="*/ 150804 h 204277"/>
              <a:gd name="connsiteX782" fmla="*/ 4690149 w 17101899"/>
              <a:gd name="connsiteY782" fmla="*/ 150804 h 204277"/>
              <a:gd name="connsiteX783" fmla="*/ 4706371 w 17101899"/>
              <a:gd name="connsiteY783" fmla="*/ 134582 h 204277"/>
              <a:gd name="connsiteX784" fmla="*/ 4706371 w 17101899"/>
              <a:gd name="connsiteY784" fmla="*/ 69697 h 204277"/>
              <a:gd name="connsiteX785" fmla="*/ 4690149 w 17101899"/>
              <a:gd name="connsiteY785" fmla="*/ 53475 h 204277"/>
              <a:gd name="connsiteX786" fmla="*/ 4498829 w 17101899"/>
              <a:gd name="connsiteY786" fmla="*/ 53475 h 204277"/>
              <a:gd name="connsiteX787" fmla="*/ 4482607 w 17101899"/>
              <a:gd name="connsiteY787" fmla="*/ 69697 h 204277"/>
              <a:gd name="connsiteX788" fmla="*/ 4482607 w 17101899"/>
              <a:gd name="connsiteY788" fmla="*/ 134582 h 204277"/>
              <a:gd name="connsiteX789" fmla="*/ 4498829 w 17101899"/>
              <a:gd name="connsiteY789" fmla="*/ 150804 h 204277"/>
              <a:gd name="connsiteX790" fmla="*/ 4564483 w 17101899"/>
              <a:gd name="connsiteY790" fmla="*/ 150804 h 204277"/>
              <a:gd name="connsiteX791" fmla="*/ 4580705 w 17101899"/>
              <a:gd name="connsiteY791" fmla="*/ 134582 h 204277"/>
              <a:gd name="connsiteX792" fmla="*/ 4580705 w 17101899"/>
              <a:gd name="connsiteY792" fmla="*/ 69697 h 204277"/>
              <a:gd name="connsiteX793" fmla="*/ 4564483 w 17101899"/>
              <a:gd name="connsiteY793" fmla="*/ 53475 h 204277"/>
              <a:gd name="connsiteX794" fmla="*/ 4373161 w 17101899"/>
              <a:gd name="connsiteY794" fmla="*/ 53475 h 204277"/>
              <a:gd name="connsiteX795" fmla="*/ 4356939 w 17101899"/>
              <a:gd name="connsiteY795" fmla="*/ 69697 h 204277"/>
              <a:gd name="connsiteX796" fmla="*/ 4356939 w 17101899"/>
              <a:gd name="connsiteY796" fmla="*/ 134582 h 204277"/>
              <a:gd name="connsiteX797" fmla="*/ 4373161 w 17101899"/>
              <a:gd name="connsiteY797" fmla="*/ 150804 h 204277"/>
              <a:gd name="connsiteX798" fmla="*/ 4438815 w 17101899"/>
              <a:gd name="connsiteY798" fmla="*/ 150804 h 204277"/>
              <a:gd name="connsiteX799" fmla="*/ 4455037 w 17101899"/>
              <a:gd name="connsiteY799" fmla="*/ 134582 h 204277"/>
              <a:gd name="connsiteX800" fmla="*/ 4455037 w 17101899"/>
              <a:gd name="connsiteY800" fmla="*/ 69697 h 204277"/>
              <a:gd name="connsiteX801" fmla="*/ 4438815 w 17101899"/>
              <a:gd name="connsiteY801" fmla="*/ 53475 h 204277"/>
              <a:gd name="connsiteX802" fmla="*/ 4118553 w 17101899"/>
              <a:gd name="connsiteY802" fmla="*/ 53475 h 204277"/>
              <a:gd name="connsiteX803" fmla="*/ 4102331 w 17101899"/>
              <a:gd name="connsiteY803" fmla="*/ 69697 h 204277"/>
              <a:gd name="connsiteX804" fmla="*/ 4102331 w 17101899"/>
              <a:gd name="connsiteY804" fmla="*/ 134582 h 204277"/>
              <a:gd name="connsiteX805" fmla="*/ 4118553 w 17101899"/>
              <a:gd name="connsiteY805" fmla="*/ 150804 h 204277"/>
              <a:gd name="connsiteX806" fmla="*/ 4184207 w 17101899"/>
              <a:gd name="connsiteY806" fmla="*/ 150804 h 204277"/>
              <a:gd name="connsiteX807" fmla="*/ 4200429 w 17101899"/>
              <a:gd name="connsiteY807" fmla="*/ 134582 h 204277"/>
              <a:gd name="connsiteX808" fmla="*/ 4200429 w 17101899"/>
              <a:gd name="connsiteY808" fmla="*/ 69697 h 204277"/>
              <a:gd name="connsiteX809" fmla="*/ 4184207 w 17101899"/>
              <a:gd name="connsiteY809" fmla="*/ 53475 h 204277"/>
              <a:gd name="connsiteX810" fmla="*/ 3992886 w 17101899"/>
              <a:gd name="connsiteY810" fmla="*/ 53475 h 204277"/>
              <a:gd name="connsiteX811" fmla="*/ 3976664 w 17101899"/>
              <a:gd name="connsiteY811" fmla="*/ 69697 h 204277"/>
              <a:gd name="connsiteX812" fmla="*/ 3976664 w 17101899"/>
              <a:gd name="connsiteY812" fmla="*/ 134582 h 204277"/>
              <a:gd name="connsiteX813" fmla="*/ 3992886 w 17101899"/>
              <a:gd name="connsiteY813" fmla="*/ 150804 h 204277"/>
              <a:gd name="connsiteX814" fmla="*/ 4058540 w 17101899"/>
              <a:gd name="connsiteY814" fmla="*/ 150804 h 204277"/>
              <a:gd name="connsiteX815" fmla="*/ 4074762 w 17101899"/>
              <a:gd name="connsiteY815" fmla="*/ 134582 h 204277"/>
              <a:gd name="connsiteX816" fmla="*/ 4074762 w 17101899"/>
              <a:gd name="connsiteY816" fmla="*/ 69697 h 204277"/>
              <a:gd name="connsiteX817" fmla="*/ 4058540 w 17101899"/>
              <a:gd name="connsiteY817" fmla="*/ 53475 h 204277"/>
              <a:gd name="connsiteX818" fmla="*/ 3867220 w 17101899"/>
              <a:gd name="connsiteY818" fmla="*/ 53475 h 204277"/>
              <a:gd name="connsiteX819" fmla="*/ 3850998 w 17101899"/>
              <a:gd name="connsiteY819" fmla="*/ 69697 h 204277"/>
              <a:gd name="connsiteX820" fmla="*/ 3850998 w 17101899"/>
              <a:gd name="connsiteY820" fmla="*/ 134582 h 204277"/>
              <a:gd name="connsiteX821" fmla="*/ 3867220 w 17101899"/>
              <a:gd name="connsiteY821" fmla="*/ 150804 h 204277"/>
              <a:gd name="connsiteX822" fmla="*/ 3932874 w 17101899"/>
              <a:gd name="connsiteY822" fmla="*/ 150804 h 204277"/>
              <a:gd name="connsiteX823" fmla="*/ 3949096 w 17101899"/>
              <a:gd name="connsiteY823" fmla="*/ 134582 h 204277"/>
              <a:gd name="connsiteX824" fmla="*/ 3949096 w 17101899"/>
              <a:gd name="connsiteY824" fmla="*/ 69697 h 204277"/>
              <a:gd name="connsiteX825" fmla="*/ 3932874 w 17101899"/>
              <a:gd name="connsiteY825" fmla="*/ 53475 h 204277"/>
              <a:gd name="connsiteX826" fmla="*/ 3741553 w 17101899"/>
              <a:gd name="connsiteY826" fmla="*/ 53475 h 204277"/>
              <a:gd name="connsiteX827" fmla="*/ 3725331 w 17101899"/>
              <a:gd name="connsiteY827" fmla="*/ 69697 h 204277"/>
              <a:gd name="connsiteX828" fmla="*/ 3725331 w 17101899"/>
              <a:gd name="connsiteY828" fmla="*/ 134582 h 204277"/>
              <a:gd name="connsiteX829" fmla="*/ 3741553 w 17101899"/>
              <a:gd name="connsiteY829" fmla="*/ 150804 h 204277"/>
              <a:gd name="connsiteX830" fmla="*/ 3807207 w 17101899"/>
              <a:gd name="connsiteY830" fmla="*/ 150804 h 204277"/>
              <a:gd name="connsiteX831" fmla="*/ 3823429 w 17101899"/>
              <a:gd name="connsiteY831" fmla="*/ 134582 h 204277"/>
              <a:gd name="connsiteX832" fmla="*/ 3823429 w 17101899"/>
              <a:gd name="connsiteY832" fmla="*/ 69697 h 204277"/>
              <a:gd name="connsiteX833" fmla="*/ 3807207 w 17101899"/>
              <a:gd name="connsiteY833" fmla="*/ 53475 h 204277"/>
              <a:gd name="connsiteX834" fmla="*/ 3615886 w 17101899"/>
              <a:gd name="connsiteY834" fmla="*/ 53475 h 204277"/>
              <a:gd name="connsiteX835" fmla="*/ 3599664 w 17101899"/>
              <a:gd name="connsiteY835" fmla="*/ 69697 h 204277"/>
              <a:gd name="connsiteX836" fmla="*/ 3599664 w 17101899"/>
              <a:gd name="connsiteY836" fmla="*/ 134582 h 204277"/>
              <a:gd name="connsiteX837" fmla="*/ 3615886 w 17101899"/>
              <a:gd name="connsiteY837" fmla="*/ 150804 h 204277"/>
              <a:gd name="connsiteX838" fmla="*/ 3681540 w 17101899"/>
              <a:gd name="connsiteY838" fmla="*/ 150804 h 204277"/>
              <a:gd name="connsiteX839" fmla="*/ 3697762 w 17101899"/>
              <a:gd name="connsiteY839" fmla="*/ 134582 h 204277"/>
              <a:gd name="connsiteX840" fmla="*/ 3697762 w 17101899"/>
              <a:gd name="connsiteY840" fmla="*/ 69697 h 204277"/>
              <a:gd name="connsiteX841" fmla="*/ 3681540 w 17101899"/>
              <a:gd name="connsiteY841" fmla="*/ 53475 h 204277"/>
              <a:gd name="connsiteX842" fmla="*/ 3490220 w 17101899"/>
              <a:gd name="connsiteY842" fmla="*/ 53475 h 204277"/>
              <a:gd name="connsiteX843" fmla="*/ 3473998 w 17101899"/>
              <a:gd name="connsiteY843" fmla="*/ 69697 h 204277"/>
              <a:gd name="connsiteX844" fmla="*/ 3473998 w 17101899"/>
              <a:gd name="connsiteY844" fmla="*/ 134582 h 204277"/>
              <a:gd name="connsiteX845" fmla="*/ 3490220 w 17101899"/>
              <a:gd name="connsiteY845" fmla="*/ 150804 h 204277"/>
              <a:gd name="connsiteX846" fmla="*/ 3555873 w 17101899"/>
              <a:gd name="connsiteY846" fmla="*/ 150804 h 204277"/>
              <a:gd name="connsiteX847" fmla="*/ 3572095 w 17101899"/>
              <a:gd name="connsiteY847" fmla="*/ 134582 h 204277"/>
              <a:gd name="connsiteX848" fmla="*/ 3572095 w 17101899"/>
              <a:gd name="connsiteY848" fmla="*/ 69697 h 204277"/>
              <a:gd name="connsiteX849" fmla="*/ 3555873 w 17101899"/>
              <a:gd name="connsiteY849" fmla="*/ 53475 h 204277"/>
              <a:gd name="connsiteX850" fmla="*/ 3364553 w 17101899"/>
              <a:gd name="connsiteY850" fmla="*/ 53475 h 204277"/>
              <a:gd name="connsiteX851" fmla="*/ 3348331 w 17101899"/>
              <a:gd name="connsiteY851" fmla="*/ 69697 h 204277"/>
              <a:gd name="connsiteX852" fmla="*/ 3348331 w 17101899"/>
              <a:gd name="connsiteY852" fmla="*/ 134582 h 204277"/>
              <a:gd name="connsiteX853" fmla="*/ 3364553 w 17101899"/>
              <a:gd name="connsiteY853" fmla="*/ 150804 h 204277"/>
              <a:gd name="connsiteX854" fmla="*/ 3430207 w 17101899"/>
              <a:gd name="connsiteY854" fmla="*/ 150804 h 204277"/>
              <a:gd name="connsiteX855" fmla="*/ 3446429 w 17101899"/>
              <a:gd name="connsiteY855" fmla="*/ 134582 h 204277"/>
              <a:gd name="connsiteX856" fmla="*/ 3446429 w 17101899"/>
              <a:gd name="connsiteY856" fmla="*/ 69697 h 204277"/>
              <a:gd name="connsiteX857" fmla="*/ 3430207 w 17101899"/>
              <a:gd name="connsiteY857" fmla="*/ 53475 h 204277"/>
              <a:gd name="connsiteX858" fmla="*/ 3238886 w 17101899"/>
              <a:gd name="connsiteY858" fmla="*/ 53475 h 204277"/>
              <a:gd name="connsiteX859" fmla="*/ 3222664 w 17101899"/>
              <a:gd name="connsiteY859" fmla="*/ 69697 h 204277"/>
              <a:gd name="connsiteX860" fmla="*/ 3222664 w 17101899"/>
              <a:gd name="connsiteY860" fmla="*/ 134582 h 204277"/>
              <a:gd name="connsiteX861" fmla="*/ 3238886 w 17101899"/>
              <a:gd name="connsiteY861" fmla="*/ 150804 h 204277"/>
              <a:gd name="connsiteX862" fmla="*/ 3304540 w 17101899"/>
              <a:gd name="connsiteY862" fmla="*/ 150804 h 204277"/>
              <a:gd name="connsiteX863" fmla="*/ 3320762 w 17101899"/>
              <a:gd name="connsiteY863" fmla="*/ 134582 h 204277"/>
              <a:gd name="connsiteX864" fmla="*/ 3320762 w 17101899"/>
              <a:gd name="connsiteY864" fmla="*/ 69697 h 204277"/>
              <a:gd name="connsiteX865" fmla="*/ 3304540 w 17101899"/>
              <a:gd name="connsiteY865" fmla="*/ 53475 h 204277"/>
              <a:gd name="connsiteX866" fmla="*/ 3113220 w 17101899"/>
              <a:gd name="connsiteY866" fmla="*/ 53475 h 204277"/>
              <a:gd name="connsiteX867" fmla="*/ 3096998 w 17101899"/>
              <a:gd name="connsiteY867" fmla="*/ 69697 h 204277"/>
              <a:gd name="connsiteX868" fmla="*/ 3096998 w 17101899"/>
              <a:gd name="connsiteY868" fmla="*/ 134582 h 204277"/>
              <a:gd name="connsiteX869" fmla="*/ 3113220 w 17101899"/>
              <a:gd name="connsiteY869" fmla="*/ 150804 h 204277"/>
              <a:gd name="connsiteX870" fmla="*/ 3178873 w 17101899"/>
              <a:gd name="connsiteY870" fmla="*/ 150804 h 204277"/>
              <a:gd name="connsiteX871" fmla="*/ 3195095 w 17101899"/>
              <a:gd name="connsiteY871" fmla="*/ 134582 h 204277"/>
              <a:gd name="connsiteX872" fmla="*/ 3195095 w 17101899"/>
              <a:gd name="connsiteY872" fmla="*/ 69697 h 204277"/>
              <a:gd name="connsiteX873" fmla="*/ 3178873 w 17101899"/>
              <a:gd name="connsiteY873" fmla="*/ 53475 h 204277"/>
              <a:gd name="connsiteX874" fmla="*/ 2987553 w 17101899"/>
              <a:gd name="connsiteY874" fmla="*/ 53475 h 204277"/>
              <a:gd name="connsiteX875" fmla="*/ 2971331 w 17101899"/>
              <a:gd name="connsiteY875" fmla="*/ 69697 h 204277"/>
              <a:gd name="connsiteX876" fmla="*/ 2971331 w 17101899"/>
              <a:gd name="connsiteY876" fmla="*/ 134582 h 204277"/>
              <a:gd name="connsiteX877" fmla="*/ 2987553 w 17101899"/>
              <a:gd name="connsiteY877" fmla="*/ 150804 h 204277"/>
              <a:gd name="connsiteX878" fmla="*/ 3053207 w 17101899"/>
              <a:gd name="connsiteY878" fmla="*/ 150804 h 204277"/>
              <a:gd name="connsiteX879" fmla="*/ 3069429 w 17101899"/>
              <a:gd name="connsiteY879" fmla="*/ 134582 h 204277"/>
              <a:gd name="connsiteX880" fmla="*/ 3069429 w 17101899"/>
              <a:gd name="connsiteY880" fmla="*/ 69697 h 204277"/>
              <a:gd name="connsiteX881" fmla="*/ 3053207 w 17101899"/>
              <a:gd name="connsiteY881" fmla="*/ 53475 h 204277"/>
              <a:gd name="connsiteX882" fmla="*/ 2861886 w 17101899"/>
              <a:gd name="connsiteY882" fmla="*/ 53475 h 204277"/>
              <a:gd name="connsiteX883" fmla="*/ 2845664 w 17101899"/>
              <a:gd name="connsiteY883" fmla="*/ 69697 h 204277"/>
              <a:gd name="connsiteX884" fmla="*/ 2845664 w 17101899"/>
              <a:gd name="connsiteY884" fmla="*/ 134582 h 204277"/>
              <a:gd name="connsiteX885" fmla="*/ 2861886 w 17101899"/>
              <a:gd name="connsiteY885" fmla="*/ 150804 h 204277"/>
              <a:gd name="connsiteX886" fmla="*/ 2927540 w 17101899"/>
              <a:gd name="connsiteY886" fmla="*/ 150804 h 204277"/>
              <a:gd name="connsiteX887" fmla="*/ 2943762 w 17101899"/>
              <a:gd name="connsiteY887" fmla="*/ 134582 h 204277"/>
              <a:gd name="connsiteX888" fmla="*/ 2943762 w 17101899"/>
              <a:gd name="connsiteY888" fmla="*/ 69697 h 204277"/>
              <a:gd name="connsiteX889" fmla="*/ 2927540 w 17101899"/>
              <a:gd name="connsiteY889" fmla="*/ 53475 h 204277"/>
              <a:gd name="connsiteX890" fmla="*/ 2736220 w 17101899"/>
              <a:gd name="connsiteY890" fmla="*/ 53475 h 204277"/>
              <a:gd name="connsiteX891" fmla="*/ 2719997 w 17101899"/>
              <a:gd name="connsiteY891" fmla="*/ 69697 h 204277"/>
              <a:gd name="connsiteX892" fmla="*/ 2719997 w 17101899"/>
              <a:gd name="connsiteY892" fmla="*/ 134582 h 204277"/>
              <a:gd name="connsiteX893" fmla="*/ 2736220 w 17101899"/>
              <a:gd name="connsiteY893" fmla="*/ 150804 h 204277"/>
              <a:gd name="connsiteX894" fmla="*/ 2801873 w 17101899"/>
              <a:gd name="connsiteY894" fmla="*/ 150804 h 204277"/>
              <a:gd name="connsiteX895" fmla="*/ 2818095 w 17101899"/>
              <a:gd name="connsiteY895" fmla="*/ 134582 h 204277"/>
              <a:gd name="connsiteX896" fmla="*/ 2818095 w 17101899"/>
              <a:gd name="connsiteY896" fmla="*/ 69697 h 204277"/>
              <a:gd name="connsiteX897" fmla="*/ 2801873 w 17101899"/>
              <a:gd name="connsiteY897" fmla="*/ 53475 h 204277"/>
              <a:gd name="connsiteX898" fmla="*/ 2610553 w 17101899"/>
              <a:gd name="connsiteY898" fmla="*/ 53475 h 204277"/>
              <a:gd name="connsiteX899" fmla="*/ 2594331 w 17101899"/>
              <a:gd name="connsiteY899" fmla="*/ 69697 h 204277"/>
              <a:gd name="connsiteX900" fmla="*/ 2594331 w 17101899"/>
              <a:gd name="connsiteY900" fmla="*/ 134582 h 204277"/>
              <a:gd name="connsiteX901" fmla="*/ 2610553 w 17101899"/>
              <a:gd name="connsiteY901" fmla="*/ 150804 h 204277"/>
              <a:gd name="connsiteX902" fmla="*/ 2676206 w 17101899"/>
              <a:gd name="connsiteY902" fmla="*/ 150804 h 204277"/>
              <a:gd name="connsiteX903" fmla="*/ 2692428 w 17101899"/>
              <a:gd name="connsiteY903" fmla="*/ 134582 h 204277"/>
              <a:gd name="connsiteX904" fmla="*/ 2692428 w 17101899"/>
              <a:gd name="connsiteY904" fmla="*/ 69697 h 204277"/>
              <a:gd name="connsiteX905" fmla="*/ 2676206 w 17101899"/>
              <a:gd name="connsiteY905" fmla="*/ 53475 h 204277"/>
              <a:gd name="connsiteX906" fmla="*/ 2484886 w 17101899"/>
              <a:gd name="connsiteY906" fmla="*/ 53475 h 204277"/>
              <a:gd name="connsiteX907" fmla="*/ 2468664 w 17101899"/>
              <a:gd name="connsiteY907" fmla="*/ 69697 h 204277"/>
              <a:gd name="connsiteX908" fmla="*/ 2468664 w 17101899"/>
              <a:gd name="connsiteY908" fmla="*/ 134582 h 204277"/>
              <a:gd name="connsiteX909" fmla="*/ 2484886 w 17101899"/>
              <a:gd name="connsiteY909" fmla="*/ 150804 h 204277"/>
              <a:gd name="connsiteX910" fmla="*/ 2550540 w 17101899"/>
              <a:gd name="connsiteY910" fmla="*/ 150804 h 204277"/>
              <a:gd name="connsiteX911" fmla="*/ 2566762 w 17101899"/>
              <a:gd name="connsiteY911" fmla="*/ 134582 h 204277"/>
              <a:gd name="connsiteX912" fmla="*/ 2566762 w 17101899"/>
              <a:gd name="connsiteY912" fmla="*/ 69697 h 204277"/>
              <a:gd name="connsiteX913" fmla="*/ 2550540 w 17101899"/>
              <a:gd name="connsiteY913" fmla="*/ 53475 h 204277"/>
              <a:gd name="connsiteX914" fmla="*/ 2359219 w 17101899"/>
              <a:gd name="connsiteY914" fmla="*/ 53475 h 204277"/>
              <a:gd name="connsiteX915" fmla="*/ 2342997 w 17101899"/>
              <a:gd name="connsiteY915" fmla="*/ 69697 h 204277"/>
              <a:gd name="connsiteX916" fmla="*/ 2342997 w 17101899"/>
              <a:gd name="connsiteY916" fmla="*/ 134582 h 204277"/>
              <a:gd name="connsiteX917" fmla="*/ 2359219 w 17101899"/>
              <a:gd name="connsiteY917" fmla="*/ 150804 h 204277"/>
              <a:gd name="connsiteX918" fmla="*/ 2424873 w 17101899"/>
              <a:gd name="connsiteY918" fmla="*/ 150804 h 204277"/>
              <a:gd name="connsiteX919" fmla="*/ 2441095 w 17101899"/>
              <a:gd name="connsiteY919" fmla="*/ 134582 h 204277"/>
              <a:gd name="connsiteX920" fmla="*/ 2441095 w 17101899"/>
              <a:gd name="connsiteY920" fmla="*/ 69697 h 204277"/>
              <a:gd name="connsiteX921" fmla="*/ 2424873 w 17101899"/>
              <a:gd name="connsiteY921" fmla="*/ 53475 h 204277"/>
              <a:gd name="connsiteX922" fmla="*/ 2233553 w 17101899"/>
              <a:gd name="connsiteY922" fmla="*/ 53475 h 204277"/>
              <a:gd name="connsiteX923" fmla="*/ 2217331 w 17101899"/>
              <a:gd name="connsiteY923" fmla="*/ 69697 h 204277"/>
              <a:gd name="connsiteX924" fmla="*/ 2217331 w 17101899"/>
              <a:gd name="connsiteY924" fmla="*/ 134582 h 204277"/>
              <a:gd name="connsiteX925" fmla="*/ 2233553 w 17101899"/>
              <a:gd name="connsiteY925" fmla="*/ 150804 h 204277"/>
              <a:gd name="connsiteX926" fmla="*/ 2299206 w 17101899"/>
              <a:gd name="connsiteY926" fmla="*/ 150804 h 204277"/>
              <a:gd name="connsiteX927" fmla="*/ 2315428 w 17101899"/>
              <a:gd name="connsiteY927" fmla="*/ 134582 h 204277"/>
              <a:gd name="connsiteX928" fmla="*/ 2315428 w 17101899"/>
              <a:gd name="connsiteY928" fmla="*/ 69697 h 204277"/>
              <a:gd name="connsiteX929" fmla="*/ 2299206 w 17101899"/>
              <a:gd name="connsiteY929" fmla="*/ 53475 h 204277"/>
              <a:gd name="connsiteX930" fmla="*/ 2107886 w 17101899"/>
              <a:gd name="connsiteY930" fmla="*/ 53475 h 204277"/>
              <a:gd name="connsiteX931" fmla="*/ 2091664 w 17101899"/>
              <a:gd name="connsiteY931" fmla="*/ 69697 h 204277"/>
              <a:gd name="connsiteX932" fmla="*/ 2091664 w 17101899"/>
              <a:gd name="connsiteY932" fmla="*/ 134582 h 204277"/>
              <a:gd name="connsiteX933" fmla="*/ 2107886 w 17101899"/>
              <a:gd name="connsiteY933" fmla="*/ 150804 h 204277"/>
              <a:gd name="connsiteX934" fmla="*/ 2173540 w 17101899"/>
              <a:gd name="connsiteY934" fmla="*/ 150804 h 204277"/>
              <a:gd name="connsiteX935" fmla="*/ 2189762 w 17101899"/>
              <a:gd name="connsiteY935" fmla="*/ 134582 h 204277"/>
              <a:gd name="connsiteX936" fmla="*/ 2189762 w 17101899"/>
              <a:gd name="connsiteY936" fmla="*/ 69697 h 204277"/>
              <a:gd name="connsiteX937" fmla="*/ 2173540 w 17101899"/>
              <a:gd name="connsiteY937" fmla="*/ 53475 h 204277"/>
              <a:gd name="connsiteX938" fmla="*/ 1982219 w 17101899"/>
              <a:gd name="connsiteY938" fmla="*/ 53475 h 204277"/>
              <a:gd name="connsiteX939" fmla="*/ 1965997 w 17101899"/>
              <a:gd name="connsiteY939" fmla="*/ 69697 h 204277"/>
              <a:gd name="connsiteX940" fmla="*/ 1965997 w 17101899"/>
              <a:gd name="connsiteY940" fmla="*/ 134582 h 204277"/>
              <a:gd name="connsiteX941" fmla="*/ 1982219 w 17101899"/>
              <a:gd name="connsiteY941" fmla="*/ 150804 h 204277"/>
              <a:gd name="connsiteX942" fmla="*/ 2047873 w 17101899"/>
              <a:gd name="connsiteY942" fmla="*/ 150804 h 204277"/>
              <a:gd name="connsiteX943" fmla="*/ 2064095 w 17101899"/>
              <a:gd name="connsiteY943" fmla="*/ 134582 h 204277"/>
              <a:gd name="connsiteX944" fmla="*/ 2064095 w 17101899"/>
              <a:gd name="connsiteY944" fmla="*/ 69697 h 204277"/>
              <a:gd name="connsiteX945" fmla="*/ 2047873 w 17101899"/>
              <a:gd name="connsiteY945" fmla="*/ 53475 h 204277"/>
              <a:gd name="connsiteX946" fmla="*/ 1856552 w 17101899"/>
              <a:gd name="connsiteY946" fmla="*/ 53475 h 204277"/>
              <a:gd name="connsiteX947" fmla="*/ 1840330 w 17101899"/>
              <a:gd name="connsiteY947" fmla="*/ 69697 h 204277"/>
              <a:gd name="connsiteX948" fmla="*/ 1840330 w 17101899"/>
              <a:gd name="connsiteY948" fmla="*/ 134582 h 204277"/>
              <a:gd name="connsiteX949" fmla="*/ 1856552 w 17101899"/>
              <a:gd name="connsiteY949" fmla="*/ 150804 h 204277"/>
              <a:gd name="connsiteX950" fmla="*/ 1922206 w 17101899"/>
              <a:gd name="connsiteY950" fmla="*/ 150804 h 204277"/>
              <a:gd name="connsiteX951" fmla="*/ 1938428 w 17101899"/>
              <a:gd name="connsiteY951" fmla="*/ 134582 h 204277"/>
              <a:gd name="connsiteX952" fmla="*/ 1938428 w 17101899"/>
              <a:gd name="connsiteY952" fmla="*/ 69697 h 204277"/>
              <a:gd name="connsiteX953" fmla="*/ 1922206 w 17101899"/>
              <a:gd name="connsiteY953" fmla="*/ 53475 h 204277"/>
              <a:gd name="connsiteX954" fmla="*/ 1730886 w 17101899"/>
              <a:gd name="connsiteY954" fmla="*/ 53475 h 204277"/>
              <a:gd name="connsiteX955" fmla="*/ 1714664 w 17101899"/>
              <a:gd name="connsiteY955" fmla="*/ 69697 h 204277"/>
              <a:gd name="connsiteX956" fmla="*/ 1714664 w 17101899"/>
              <a:gd name="connsiteY956" fmla="*/ 134582 h 204277"/>
              <a:gd name="connsiteX957" fmla="*/ 1730886 w 17101899"/>
              <a:gd name="connsiteY957" fmla="*/ 150804 h 204277"/>
              <a:gd name="connsiteX958" fmla="*/ 1796540 w 17101899"/>
              <a:gd name="connsiteY958" fmla="*/ 150804 h 204277"/>
              <a:gd name="connsiteX959" fmla="*/ 1812761 w 17101899"/>
              <a:gd name="connsiteY959" fmla="*/ 134582 h 204277"/>
              <a:gd name="connsiteX960" fmla="*/ 1812761 w 17101899"/>
              <a:gd name="connsiteY960" fmla="*/ 69697 h 204277"/>
              <a:gd name="connsiteX961" fmla="*/ 1796540 w 17101899"/>
              <a:gd name="connsiteY961" fmla="*/ 53475 h 204277"/>
              <a:gd name="connsiteX962" fmla="*/ 1605220 w 17101899"/>
              <a:gd name="connsiteY962" fmla="*/ 53475 h 204277"/>
              <a:gd name="connsiteX963" fmla="*/ 1588998 w 17101899"/>
              <a:gd name="connsiteY963" fmla="*/ 69697 h 204277"/>
              <a:gd name="connsiteX964" fmla="*/ 1588998 w 17101899"/>
              <a:gd name="connsiteY964" fmla="*/ 134582 h 204277"/>
              <a:gd name="connsiteX965" fmla="*/ 1605220 w 17101899"/>
              <a:gd name="connsiteY965" fmla="*/ 150804 h 204277"/>
              <a:gd name="connsiteX966" fmla="*/ 1670873 w 17101899"/>
              <a:gd name="connsiteY966" fmla="*/ 150804 h 204277"/>
              <a:gd name="connsiteX967" fmla="*/ 1687095 w 17101899"/>
              <a:gd name="connsiteY967" fmla="*/ 134582 h 204277"/>
              <a:gd name="connsiteX968" fmla="*/ 1687095 w 17101899"/>
              <a:gd name="connsiteY968" fmla="*/ 69697 h 204277"/>
              <a:gd name="connsiteX969" fmla="*/ 1670873 w 17101899"/>
              <a:gd name="connsiteY969" fmla="*/ 53475 h 204277"/>
              <a:gd name="connsiteX970" fmla="*/ 1479553 w 17101899"/>
              <a:gd name="connsiteY970" fmla="*/ 53475 h 204277"/>
              <a:gd name="connsiteX971" fmla="*/ 1463331 w 17101899"/>
              <a:gd name="connsiteY971" fmla="*/ 69697 h 204277"/>
              <a:gd name="connsiteX972" fmla="*/ 1463331 w 17101899"/>
              <a:gd name="connsiteY972" fmla="*/ 134582 h 204277"/>
              <a:gd name="connsiteX973" fmla="*/ 1479553 w 17101899"/>
              <a:gd name="connsiteY973" fmla="*/ 150804 h 204277"/>
              <a:gd name="connsiteX974" fmla="*/ 1545207 w 17101899"/>
              <a:gd name="connsiteY974" fmla="*/ 150804 h 204277"/>
              <a:gd name="connsiteX975" fmla="*/ 1561429 w 17101899"/>
              <a:gd name="connsiteY975" fmla="*/ 134582 h 204277"/>
              <a:gd name="connsiteX976" fmla="*/ 1561429 w 17101899"/>
              <a:gd name="connsiteY976" fmla="*/ 69697 h 204277"/>
              <a:gd name="connsiteX977" fmla="*/ 1545207 w 17101899"/>
              <a:gd name="connsiteY977" fmla="*/ 53475 h 204277"/>
              <a:gd name="connsiteX978" fmla="*/ 1353886 w 17101899"/>
              <a:gd name="connsiteY978" fmla="*/ 53475 h 204277"/>
              <a:gd name="connsiteX979" fmla="*/ 1337664 w 17101899"/>
              <a:gd name="connsiteY979" fmla="*/ 69697 h 204277"/>
              <a:gd name="connsiteX980" fmla="*/ 1337664 w 17101899"/>
              <a:gd name="connsiteY980" fmla="*/ 134582 h 204277"/>
              <a:gd name="connsiteX981" fmla="*/ 1353886 w 17101899"/>
              <a:gd name="connsiteY981" fmla="*/ 150804 h 204277"/>
              <a:gd name="connsiteX982" fmla="*/ 1419540 w 17101899"/>
              <a:gd name="connsiteY982" fmla="*/ 150804 h 204277"/>
              <a:gd name="connsiteX983" fmla="*/ 1435762 w 17101899"/>
              <a:gd name="connsiteY983" fmla="*/ 134582 h 204277"/>
              <a:gd name="connsiteX984" fmla="*/ 1435762 w 17101899"/>
              <a:gd name="connsiteY984" fmla="*/ 69697 h 204277"/>
              <a:gd name="connsiteX985" fmla="*/ 1419540 w 17101899"/>
              <a:gd name="connsiteY985" fmla="*/ 53475 h 204277"/>
              <a:gd name="connsiteX986" fmla="*/ 1228220 w 17101899"/>
              <a:gd name="connsiteY986" fmla="*/ 53475 h 204277"/>
              <a:gd name="connsiteX987" fmla="*/ 1211997 w 17101899"/>
              <a:gd name="connsiteY987" fmla="*/ 69697 h 204277"/>
              <a:gd name="connsiteX988" fmla="*/ 1211997 w 17101899"/>
              <a:gd name="connsiteY988" fmla="*/ 134582 h 204277"/>
              <a:gd name="connsiteX989" fmla="*/ 1228220 w 17101899"/>
              <a:gd name="connsiteY989" fmla="*/ 150804 h 204277"/>
              <a:gd name="connsiteX990" fmla="*/ 1293874 w 17101899"/>
              <a:gd name="connsiteY990" fmla="*/ 150804 h 204277"/>
              <a:gd name="connsiteX991" fmla="*/ 1310095 w 17101899"/>
              <a:gd name="connsiteY991" fmla="*/ 134582 h 204277"/>
              <a:gd name="connsiteX992" fmla="*/ 1310095 w 17101899"/>
              <a:gd name="connsiteY992" fmla="*/ 69697 h 204277"/>
              <a:gd name="connsiteX993" fmla="*/ 1293874 w 17101899"/>
              <a:gd name="connsiteY993" fmla="*/ 53475 h 204277"/>
              <a:gd name="connsiteX994" fmla="*/ 1102553 w 17101899"/>
              <a:gd name="connsiteY994" fmla="*/ 53475 h 204277"/>
              <a:gd name="connsiteX995" fmla="*/ 1086331 w 17101899"/>
              <a:gd name="connsiteY995" fmla="*/ 69697 h 204277"/>
              <a:gd name="connsiteX996" fmla="*/ 1086331 w 17101899"/>
              <a:gd name="connsiteY996" fmla="*/ 134582 h 204277"/>
              <a:gd name="connsiteX997" fmla="*/ 1102553 w 17101899"/>
              <a:gd name="connsiteY997" fmla="*/ 150804 h 204277"/>
              <a:gd name="connsiteX998" fmla="*/ 1168207 w 17101899"/>
              <a:gd name="connsiteY998" fmla="*/ 150804 h 204277"/>
              <a:gd name="connsiteX999" fmla="*/ 1184429 w 17101899"/>
              <a:gd name="connsiteY999" fmla="*/ 134582 h 204277"/>
              <a:gd name="connsiteX1000" fmla="*/ 1184429 w 17101899"/>
              <a:gd name="connsiteY1000" fmla="*/ 69697 h 204277"/>
              <a:gd name="connsiteX1001" fmla="*/ 1168207 w 17101899"/>
              <a:gd name="connsiteY1001" fmla="*/ 53475 h 204277"/>
              <a:gd name="connsiteX1002" fmla="*/ 976886 w 17101899"/>
              <a:gd name="connsiteY1002" fmla="*/ 53475 h 204277"/>
              <a:gd name="connsiteX1003" fmla="*/ 960665 w 17101899"/>
              <a:gd name="connsiteY1003" fmla="*/ 69697 h 204277"/>
              <a:gd name="connsiteX1004" fmla="*/ 960665 w 17101899"/>
              <a:gd name="connsiteY1004" fmla="*/ 134582 h 204277"/>
              <a:gd name="connsiteX1005" fmla="*/ 976886 w 17101899"/>
              <a:gd name="connsiteY1005" fmla="*/ 150804 h 204277"/>
              <a:gd name="connsiteX1006" fmla="*/ 1042540 w 17101899"/>
              <a:gd name="connsiteY1006" fmla="*/ 150804 h 204277"/>
              <a:gd name="connsiteX1007" fmla="*/ 1058762 w 17101899"/>
              <a:gd name="connsiteY1007" fmla="*/ 134582 h 204277"/>
              <a:gd name="connsiteX1008" fmla="*/ 1058762 w 17101899"/>
              <a:gd name="connsiteY1008" fmla="*/ 69697 h 204277"/>
              <a:gd name="connsiteX1009" fmla="*/ 1042540 w 17101899"/>
              <a:gd name="connsiteY1009" fmla="*/ 53475 h 204277"/>
              <a:gd name="connsiteX1010" fmla="*/ 851219 w 17101899"/>
              <a:gd name="connsiteY1010" fmla="*/ 53475 h 204277"/>
              <a:gd name="connsiteX1011" fmla="*/ 834997 w 17101899"/>
              <a:gd name="connsiteY1011" fmla="*/ 69697 h 204277"/>
              <a:gd name="connsiteX1012" fmla="*/ 834997 w 17101899"/>
              <a:gd name="connsiteY1012" fmla="*/ 134582 h 204277"/>
              <a:gd name="connsiteX1013" fmla="*/ 851219 w 17101899"/>
              <a:gd name="connsiteY1013" fmla="*/ 150804 h 204277"/>
              <a:gd name="connsiteX1014" fmla="*/ 916873 w 17101899"/>
              <a:gd name="connsiteY1014" fmla="*/ 150804 h 204277"/>
              <a:gd name="connsiteX1015" fmla="*/ 933095 w 17101899"/>
              <a:gd name="connsiteY1015" fmla="*/ 134582 h 204277"/>
              <a:gd name="connsiteX1016" fmla="*/ 933095 w 17101899"/>
              <a:gd name="connsiteY1016" fmla="*/ 69697 h 204277"/>
              <a:gd name="connsiteX1017" fmla="*/ 916873 w 17101899"/>
              <a:gd name="connsiteY1017" fmla="*/ 53475 h 204277"/>
              <a:gd name="connsiteX1018" fmla="*/ 725553 w 17101899"/>
              <a:gd name="connsiteY1018" fmla="*/ 53475 h 204277"/>
              <a:gd name="connsiteX1019" fmla="*/ 709331 w 17101899"/>
              <a:gd name="connsiteY1019" fmla="*/ 69697 h 204277"/>
              <a:gd name="connsiteX1020" fmla="*/ 709331 w 17101899"/>
              <a:gd name="connsiteY1020" fmla="*/ 134582 h 204277"/>
              <a:gd name="connsiteX1021" fmla="*/ 725553 w 17101899"/>
              <a:gd name="connsiteY1021" fmla="*/ 150804 h 204277"/>
              <a:gd name="connsiteX1022" fmla="*/ 791206 w 17101899"/>
              <a:gd name="connsiteY1022" fmla="*/ 150804 h 204277"/>
              <a:gd name="connsiteX1023" fmla="*/ 807428 w 17101899"/>
              <a:gd name="connsiteY1023" fmla="*/ 134582 h 204277"/>
              <a:gd name="connsiteX1024" fmla="*/ 807428 w 17101899"/>
              <a:gd name="connsiteY1024" fmla="*/ 69697 h 204277"/>
              <a:gd name="connsiteX1025" fmla="*/ 791206 w 17101899"/>
              <a:gd name="connsiteY1025" fmla="*/ 53475 h 204277"/>
              <a:gd name="connsiteX1026" fmla="*/ 599886 w 17101899"/>
              <a:gd name="connsiteY1026" fmla="*/ 53475 h 204277"/>
              <a:gd name="connsiteX1027" fmla="*/ 583664 w 17101899"/>
              <a:gd name="connsiteY1027" fmla="*/ 69697 h 204277"/>
              <a:gd name="connsiteX1028" fmla="*/ 583664 w 17101899"/>
              <a:gd name="connsiteY1028" fmla="*/ 134582 h 204277"/>
              <a:gd name="connsiteX1029" fmla="*/ 599886 w 17101899"/>
              <a:gd name="connsiteY1029" fmla="*/ 150804 h 204277"/>
              <a:gd name="connsiteX1030" fmla="*/ 665540 w 17101899"/>
              <a:gd name="connsiteY1030" fmla="*/ 150804 h 204277"/>
              <a:gd name="connsiteX1031" fmla="*/ 681762 w 17101899"/>
              <a:gd name="connsiteY1031" fmla="*/ 134582 h 204277"/>
              <a:gd name="connsiteX1032" fmla="*/ 681762 w 17101899"/>
              <a:gd name="connsiteY1032" fmla="*/ 69697 h 204277"/>
              <a:gd name="connsiteX1033" fmla="*/ 665540 w 17101899"/>
              <a:gd name="connsiteY1033" fmla="*/ 53475 h 204277"/>
              <a:gd name="connsiteX1034" fmla="*/ 474220 w 17101899"/>
              <a:gd name="connsiteY1034" fmla="*/ 53475 h 204277"/>
              <a:gd name="connsiteX1035" fmla="*/ 457998 w 17101899"/>
              <a:gd name="connsiteY1035" fmla="*/ 69697 h 204277"/>
              <a:gd name="connsiteX1036" fmla="*/ 457998 w 17101899"/>
              <a:gd name="connsiteY1036" fmla="*/ 134582 h 204277"/>
              <a:gd name="connsiteX1037" fmla="*/ 474220 w 17101899"/>
              <a:gd name="connsiteY1037" fmla="*/ 150804 h 204277"/>
              <a:gd name="connsiteX1038" fmla="*/ 539873 w 17101899"/>
              <a:gd name="connsiteY1038" fmla="*/ 150804 h 204277"/>
              <a:gd name="connsiteX1039" fmla="*/ 556095 w 17101899"/>
              <a:gd name="connsiteY1039" fmla="*/ 134582 h 204277"/>
              <a:gd name="connsiteX1040" fmla="*/ 556095 w 17101899"/>
              <a:gd name="connsiteY1040" fmla="*/ 69697 h 204277"/>
              <a:gd name="connsiteX1041" fmla="*/ 539873 w 17101899"/>
              <a:gd name="connsiteY1041" fmla="*/ 53475 h 204277"/>
              <a:gd name="connsiteX1042" fmla="*/ 348553 w 17101899"/>
              <a:gd name="connsiteY1042" fmla="*/ 53475 h 204277"/>
              <a:gd name="connsiteX1043" fmla="*/ 332331 w 17101899"/>
              <a:gd name="connsiteY1043" fmla="*/ 69697 h 204277"/>
              <a:gd name="connsiteX1044" fmla="*/ 332331 w 17101899"/>
              <a:gd name="connsiteY1044" fmla="*/ 134582 h 204277"/>
              <a:gd name="connsiteX1045" fmla="*/ 348553 w 17101899"/>
              <a:gd name="connsiteY1045" fmla="*/ 150804 h 204277"/>
              <a:gd name="connsiteX1046" fmla="*/ 414207 w 17101899"/>
              <a:gd name="connsiteY1046" fmla="*/ 150804 h 204277"/>
              <a:gd name="connsiteX1047" fmla="*/ 430429 w 17101899"/>
              <a:gd name="connsiteY1047" fmla="*/ 134582 h 204277"/>
              <a:gd name="connsiteX1048" fmla="*/ 430429 w 17101899"/>
              <a:gd name="connsiteY1048" fmla="*/ 69697 h 204277"/>
              <a:gd name="connsiteX1049" fmla="*/ 414207 w 17101899"/>
              <a:gd name="connsiteY1049" fmla="*/ 53475 h 204277"/>
              <a:gd name="connsiteX1050" fmla="*/ 222886 w 17101899"/>
              <a:gd name="connsiteY1050" fmla="*/ 53475 h 204277"/>
              <a:gd name="connsiteX1051" fmla="*/ 206664 w 17101899"/>
              <a:gd name="connsiteY1051" fmla="*/ 69697 h 204277"/>
              <a:gd name="connsiteX1052" fmla="*/ 206664 w 17101899"/>
              <a:gd name="connsiteY1052" fmla="*/ 134582 h 204277"/>
              <a:gd name="connsiteX1053" fmla="*/ 222886 w 17101899"/>
              <a:gd name="connsiteY1053" fmla="*/ 150804 h 204277"/>
              <a:gd name="connsiteX1054" fmla="*/ 288540 w 17101899"/>
              <a:gd name="connsiteY1054" fmla="*/ 150804 h 204277"/>
              <a:gd name="connsiteX1055" fmla="*/ 304762 w 17101899"/>
              <a:gd name="connsiteY1055" fmla="*/ 134582 h 204277"/>
              <a:gd name="connsiteX1056" fmla="*/ 304762 w 17101899"/>
              <a:gd name="connsiteY1056" fmla="*/ 69697 h 204277"/>
              <a:gd name="connsiteX1057" fmla="*/ 288540 w 17101899"/>
              <a:gd name="connsiteY1057" fmla="*/ 53475 h 204277"/>
              <a:gd name="connsiteX1058" fmla="*/ 97219 w 17101899"/>
              <a:gd name="connsiteY1058" fmla="*/ 53475 h 204277"/>
              <a:gd name="connsiteX1059" fmla="*/ 80997 w 17101899"/>
              <a:gd name="connsiteY1059" fmla="*/ 69697 h 204277"/>
              <a:gd name="connsiteX1060" fmla="*/ 80997 w 17101899"/>
              <a:gd name="connsiteY1060" fmla="*/ 134582 h 204277"/>
              <a:gd name="connsiteX1061" fmla="*/ 97219 w 17101899"/>
              <a:gd name="connsiteY1061" fmla="*/ 150804 h 204277"/>
              <a:gd name="connsiteX1062" fmla="*/ 162872 w 17101899"/>
              <a:gd name="connsiteY1062" fmla="*/ 150804 h 204277"/>
              <a:gd name="connsiteX1063" fmla="*/ 179094 w 17101899"/>
              <a:gd name="connsiteY1063" fmla="*/ 134582 h 204277"/>
              <a:gd name="connsiteX1064" fmla="*/ 179094 w 17101899"/>
              <a:gd name="connsiteY1064" fmla="*/ 69697 h 204277"/>
              <a:gd name="connsiteX1065" fmla="*/ 162872 w 17101899"/>
              <a:gd name="connsiteY1065" fmla="*/ 53475 h 204277"/>
              <a:gd name="connsiteX1066" fmla="*/ 12826893 w 17101899"/>
              <a:gd name="connsiteY1066" fmla="*/ 0 h 204277"/>
              <a:gd name="connsiteX1067" fmla="*/ 17101899 w 17101899"/>
              <a:gd name="connsiteY1067" fmla="*/ 0 h 204277"/>
              <a:gd name="connsiteX1068" fmla="*/ 17101899 w 17101899"/>
              <a:gd name="connsiteY1068" fmla="*/ 53475 h 204277"/>
              <a:gd name="connsiteX1069" fmla="*/ 17071105 w 17101899"/>
              <a:gd name="connsiteY1069" fmla="*/ 53475 h 204277"/>
              <a:gd name="connsiteX1070" fmla="*/ 17054883 w 17101899"/>
              <a:gd name="connsiteY1070" fmla="*/ 69697 h 204277"/>
              <a:gd name="connsiteX1071" fmla="*/ 17054883 w 17101899"/>
              <a:gd name="connsiteY1071" fmla="*/ 134582 h 204277"/>
              <a:gd name="connsiteX1072" fmla="*/ 17071105 w 17101899"/>
              <a:gd name="connsiteY1072" fmla="*/ 150804 h 204277"/>
              <a:gd name="connsiteX1073" fmla="*/ 17101899 w 17101899"/>
              <a:gd name="connsiteY1073" fmla="*/ 150804 h 204277"/>
              <a:gd name="connsiteX1074" fmla="*/ 17101899 w 17101899"/>
              <a:gd name="connsiteY1074" fmla="*/ 204277 h 204277"/>
              <a:gd name="connsiteX1075" fmla="*/ 12826893 w 17101899"/>
              <a:gd name="connsiteY1075" fmla="*/ 204277 h 204277"/>
              <a:gd name="connsiteX1076" fmla="*/ 12826893 w 17101899"/>
              <a:gd name="connsiteY1076" fmla="*/ 150804 h 204277"/>
              <a:gd name="connsiteX1077" fmla="*/ 12864099 w 17101899"/>
              <a:gd name="connsiteY1077" fmla="*/ 150804 h 204277"/>
              <a:gd name="connsiteX1078" fmla="*/ 12880321 w 17101899"/>
              <a:gd name="connsiteY1078" fmla="*/ 134582 h 204277"/>
              <a:gd name="connsiteX1079" fmla="*/ 12880321 w 17101899"/>
              <a:gd name="connsiteY1079" fmla="*/ 69697 h 204277"/>
              <a:gd name="connsiteX1080" fmla="*/ 12864099 w 17101899"/>
              <a:gd name="connsiteY1080" fmla="*/ 53475 h 204277"/>
              <a:gd name="connsiteX1081" fmla="*/ 12826893 w 17101899"/>
              <a:gd name="connsiteY1081" fmla="*/ 53475 h 204277"/>
              <a:gd name="connsiteX1082" fmla="*/ 4275943 w 17101899"/>
              <a:gd name="connsiteY1082" fmla="*/ 0 h 204277"/>
              <a:gd name="connsiteX1083" fmla="*/ 8550950 w 17101899"/>
              <a:gd name="connsiteY1083" fmla="*/ 0 h 204277"/>
              <a:gd name="connsiteX1084" fmla="*/ 12825957 w 17101899"/>
              <a:gd name="connsiteY1084" fmla="*/ 0 h 204277"/>
              <a:gd name="connsiteX1085" fmla="*/ 12825957 w 17101899"/>
              <a:gd name="connsiteY1085" fmla="*/ 53475 h 204277"/>
              <a:gd name="connsiteX1086" fmla="*/ 12795163 w 17101899"/>
              <a:gd name="connsiteY1086" fmla="*/ 53475 h 204277"/>
              <a:gd name="connsiteX1087" fmla="*/ 12778941 w 17101899"/>
              <a:gd name="connsiteY1087" fmla="*/ 69697 h 204277"/>
              <a:gd name="connsiteX1088" fmla="*/ 12778941 w 17101899"/>
              <a:gd name="connsiteY1088" fmla="*/ 134582 h 204277"/>
              <a:gd name="connsiteX1089" fmla="*/ 12795163 w 17101899"/>
              <a:gd name="connsiteY1089" fmla="*/ 150804 h 204277"/>
              <a:gd name="connsiteX1090" fmla="*/ 12825957 w 17101899"/>
              <a:gd name="connsiteY1090" fmla="*/ 150804 h 204277"/>
              <a:gd name="connsiteX1091" fmla="*/ 12825957 w 17101899"/>
              <a:gd name="connsiteY1091" fmla="*/ 204277 h 204277"/>
              <a:gd name="connsiteX1092" fmla="*/ 8550950 w 17101899"/>
              <a:gd name="connsiteY1092" fmla="*/ 204277 h 204277"/>
              <a:gd name="connsiteX1093" fmla="*/ 4275943 w 17101899"/>
              <a:gd name="connsiteY1093" fmla="*/ 204277 h 204277"/>
              <a:gd name="connsiteX1094" fmla="*/ 4275943 w 17101899"/>
              <a:gd name="connsiteY1094" fmla="*/ 150804 h 204277"/>
              <a:gd name="connsiteX1095" fmla="*/ 4313149 w 17101899"/>
              <a:gd name="connsiteY1095" fmla="*/ 150804 h 204277"/>
              <a:gd name="connsiteX1096" fmla="*/ 4329371 w 17101899"/>
              <a:gd name="connsiteY1096" fmla="*/ 134582 h 204277"/>
              <a:gd name="connsiteX1097" fmla="*/ 4329371 w 17101899"/>
              <a:gd name="connsiteY1097" fmla="*/ 69697 h 204277"/>
              <a:gd name="connsiteX1098" fmla="*/ 4313149 w 17101899"/>
              <a:gd name="connsiteY1098" fmla="*/ 53475 h 204277"/>
              <a:gd name="connsiteX1099" fmla="*/ 4275943 w 17101899"/>
              <a:gd name="connsiteY1099" fmla="*/ 53475 h 204277"/>
              <a:gd name="connsiteX1100" fmla="*/ 0 w 17101899"/>
              <a:gd name="connsiteY1100" fmla="*/ 0 h 204277"/>
              <a:gd name="connsiteX1101" fmla="*/ 4275008 w 17101899"/>
              <a:gd name="connsiteY1101" fmla="*/ 0 h 204277"/>
              <a:gd name="connsiteX1102" fmla="*/ 4275008 w 17101899"/>
              <a:gd name="connsiteY1102" fmla="*/ 53475 h 204277"/>
              <a:gd name="connsiteX1103" fmla="*/ 4244213 w 17101899"/>
              <a:gd name="connsiteY1103" fmla="*/ 53475 h 204277"/>
              <a:gd name="connsiteX1104" fmla="*/ 4227991 w 17101899"/>
              <a:gd name="connsiteY1104" fmla="*/ 69697 h 204277"/>
              <a:gd name="connsiteX1105" fmla="*/ 4227991 w 17101899"/>
              <a:gd name="connsiteY1105" fmla="*/ 134582 h 204277"/>
              <a:gd name="connsiteX1106" fmla="*/ 4244213 w 17101899"/>
              <a:gd name="connsiteY1106" fmla="*/ 150804 h 204277"/>
              <a:gd name="connsiteX1107" fmla="*/ 4275008 w 17101899"/>
              <a:gd name="connsiteY1107" fmla="*/ 150804 h 204277"/>
              <a:gd name="connsiteX1108" fmla="*/ 4275008 w 17101899"/>
              <a:gd name="connsiteY1108" fmla="*/ 204277 h 204277"/>
              <a:gd name="connsiteX1109" fmla="*/ 0 w 17101899"/>
              <a:gd name="connsiteY1109" fmla="*/ 204277 h 204277"/>
              <a:gd name="connsiteX1110" fmla="*/ 0 w 17101899"/>
              <a:gd name="connsiteY1110" fmla="*/ 150804 h 204277"/>
              <a:gd name="connsiteX1111" fmla="*/ 37207 w 17101899"/>
              <a:gd name="connsiteY1111" fmla="*/ 150804 h 204277"/>
              <a:gd name="connsiteX1112" fmla="*/ 53429 w 17101899"/>
              <a:gd name="connsiteY1112" fmla="*/ 134582 h 204277"/>
              <a:gd name="connsiteX1113" fmla="*/ 53429 w 17101899"/>
              <a:gd name="connsiteY1113" fmla="*/ 69697 h 204277"/>
              <a:gd name="connsiteX1114" fmla="*/ 37207 w 17101899"/>
              <a:gd name="connsiteY1114" fmla="*/ 53475 h 204277"/>
              <a:gd name="connsiteX1115" fmla="*/ 0 w 17101899"/>
              <a:gd name="connsiteY1115" fmla="*/ 53475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</a:cxnLst>
            <a:rect l="l" t="t" r="r" b="b"/>
            <a:pathLst>
              <a:path w="17101899" h="204277">
                <a:moveTo>
                  <a:pt x="16945447" y="53475"/>
                </a:moveTo>
                <a:cubicBezTo>
                  <a:pt x="16936487" y="53475"/>
                  <a:pt x="16929223" y="60737"/>
                  <a:pt x="16929223" y="69697"/>
                </a:cubicBezTo>
                <a:lnTo>
                  <a:pt x="16929223" y="134582"/>
                </a:lnTo>
                <a:cubicBezTo>
                  <a:pt x="16929223" y="143541"/>
                  <a:pt x="16936487" y="150804"/>
                  <a:pt x="16945447" y="150804"/>
                </a:cubicBezTo>
                <a:lnTo>
                  <a:pt x="17011099" y="150804"/>
                </a:lnTo>
                <a:cubicBezTo>
                  <a:pt x="17020059" y="150804"/>
                  <a:pt x="17027321" y="143541"/>
                  <a:pt x="17027321" y="134582"/>
                </a:cubicBezTo>
                <a:lnTo>
                  <a:pt x="17027321" y="69697"/>
                </a:lnTo>
                <a:cubicBezTo>
                  <a:pt x="17027321" y="60737"/>
                  <a:pt x="17020059" y="53475"/>
                  <a:pt x="17011099" y="53475"/>
                </a:cubicBezTo>
                <a:close/>
                <a:moveTo>
                  <a:pt x="16819779" y="53475"/>
                </a:moveTo>
                <a:cubicBezTo>
                  <a:pt x="16810819" y="53475"/>
                  <a:pt x="16803557" y="60737"/>
                  <a:pt x="16803557" y="69697"/>
                </a:cubicBezTo>
                <a:lnTo>
                  <a:pt x="16803557" y="134582"/>
                </a:lnTo>
                <a:cubicBezTo>
                  <a:pt x="16803557" y="143541"/>
                  <a:pt x="16810819" y="150804"/>
                  <a:pt x="16819779" y="150804"/>
                </a:cubicBezTo>
                <a:lnTo>
                  <a:pt x="16885433" y="150804"/>
                </a:lnTo>
                <a:cubicBezTo>
                  <a:pt x="16894393" y="150804"/>
                  <a:pt x="16901655" y="143541"/>
                  <a:pt x="16901655" y="134582"/>
                </a:cubicBezTo>
                <a:lnTo>
                  <a:pt x="16901655" y="69697"/>
                </a:lnTo>
                <a:cubicBezTo>
                  <a:pt x="16901655" y="60737"/>
                  <a:pt x="16894393" y="53475"/>
                  <a:pt x="16885433" y="53475"/>
                </a:cubicBezTo>
                <a:close/>
                <a:moveTo>
                  <a:pt x="16694113" y="53475"/>
                </a:moveTo>
                <a:cubicBezTo>
                  <a:pt x="16685153" y="53475"/>
                  <a:pt x="16677891" y="60737"/>
                  <a:pt x="16677891" y="69697"/>
                </a:cubicBezTo>
                <a:lnTo>
                  <a:pt x="16677891" y="134582"/>
                </a:lnTo>
                <a:cubicBezTo>
                  <a:pt x="16677891" y="143541"/>
                  <a:pt x="16685153" y="150804"/>
                  <a:pt x="16694113" y="150804"/>
                </a:cubicBezTo>
                <a:lnTo>
                  <a:pt x="16759767" y="150804"/>
                </a:lnTo>
                <a:cubicBezTo>
                  <a:pt x="16768725" y="150804"/>
                  <a:pt x="16775987" y="143541"/>
                  <a:pt x="16775987" y="134582"/>
                </a:cubicBezTo>
                <a:lnTo>
                  <a:pt x="16775987" y="69697"/>
                </a:lnTo>
                <a:cubicBezTo>
                  <a:pt x="16775987" y="60737"/>
                  <a:pt x="16768725" y="53475"/>
                  <a:pt x="16759767" y="53475"/>
                </a:cubicBezTo>
                <a:close/>
                <a:moveTo>
                  <a:pt x="16568447" y="53475"/>
                </a:moveTo>
                <a:cubicBezTo>
                  <a:pt x="16559487" y="53475"/>
                  <a:pt x="16552223" y="60737"/>
                  <a:pt x="16552223" y="69697"/>
                </a:cubicBezTo>
                <a:lnTo>
                  <a:pt x="16552223" y="134582"/>
                </a:lnTo>
                <a:cubicBezTo>
                  <a:pt x="16552223" y="143541"/>
                  <a:pt x="16559487" y="150804"/>
                  <a:pt x="16568447" y="150804"/>
                </a:cubicBezTo>
                <a:lnTo>
                  <a:pt x="16634099" y="150804"/>
                </a:lnTo>
                <a:cubicBezTo>
                  <a:pt x="16643059" y="150804"/>
                  <a:pt x="16650321" y="143541"/>
                  <a:pt x="16650321" y="134582"/>
                </a:cubicBezTo>
                <a:lnTo>
                  <a:pt x="16650321" y="69697"/>
                </a:lnTo>
                <a:cubicBezTo>
                  <a:pt x="16650321" y="60737"/>
                  <a:pt x="16643059" y="53475"/>
                  <a:pt x="16634099" y="53475"/>
                </a:cubicBezTo>
                <a:close/>
                <a:moveTo>
                  <a:pt x="16442779" y="53475"/>
                </a:moveTo>
                <a:cubicBezTo>
                  <a:pt x="16433819" y="53475"/>
                  <a:pt x="16426557" y="60737"/>
                  <a:pt x="16426557" y="69697"/>
                </a:cubicBezTo>
                <a:lnTo>
                  <a:pt x="16426557" y="134582"/>
                </a:lnTo>
                <a:cubicBezTo>
                  <a:pt x="16426557" y="143541"/>
                  <a:pt x="16433819" y="150804"/>
                  <a:pt x="16442779" y="150804"/>
                </a:cubicBezTo>
                <a:lnTo>
                  <a:pt x="16508433" y="150804"/>
                </a:lnTo>
                <a:cubicBezTo>
                  <a:pt x="16517391" y="150804"/>
                  <a:pt x="16524655" y="143541"/>
                  <a:pt x="16524655" y="134582"/>
                </a:cubicBezTo>
                <a:lnTo>
                  <a:pt x="16524655" y="69697"/>
                </a:lnTo>
                <a:cubicBezTo>
                  <a:pt x="16524655" y="60737"/>
                  <a:pt x="16517391" y="53475"/>
                  <a:pt x="16508433" y="53475"/>
                </a:cubicBezTo>
                <a:close/>
                <a:moveTo>
                  <a:pt x="16317113" y="53475"/>
                </a:moveTo>
                <a:cubicBezTo>
                  <a:pt x="16308153" y="53475"/>
                  <a:pt x="16300891" y="60737"/>
                  <a:pt x="16300891" y="69697"/>
                </a:cubicBezTo>
                <a:lnTo>
                  <a:pt x="16300891" y="134582"/>
                </a:lnTo>
                <a:cubicBezTo>
                  <a:pt x="16300891" y="143541"/>
                  <a:pt x="16308153" y="150804"/>
                  <a:pt x="16317113" y="150804"/>
                </a:cubicBezTo>
                <a:lnTo>
                  <a:pt x="16382767" y="150804"/>
                </a:lnTo>
                <a:cubicBezTo>
                  <a:pt x="16391725" y="150804"/>
                  <a:pt x="16398987" y="143541"/>
                  <a:pt x="16398987" y="134582"/>
                </a:cubicBezTo>
                <a:lnTo>
                  <a:pt x="16398987" y="69697"/>
                </a:lnTo>
                <a:cubicBezTo>
                  <a:pt x="16398987" y="60737"/>
                  <a:pt x="16391725" y="53475"/>
                  <a:pt x="16382767" y="53475"/>
                </a:cubicBezTo>
                <a:close/>
                <a:moveTo>
                  <a:pt x="16191445" y="53475"/>
                </a:moveTo>
                <a:cubicBezTo>
                  <a:pt x="16182487" y="53475"/>
                  <a:pt x="16175223" y="60737"/>
                  <a:pt x="16175223" y="69697"/>
                </a:cubicBezTo>
                <a:lnTo>
                  <a:pt x="16175223" y="134582"/>
                </a:lnTo>
                <a:cubicBezTo>
                  <a:pt x="16175223" y="143541"/>
                  <a:pt x="16182487" y="150804"/>
                  <a:pt x="16191445" y="150804"/>
                </a:cubicBezTo>
                <a:lnTo>
                  <a:pt x="16257099" y="150804"/>
                </a:lnTo>
                <a:cubicBezTo>
                  <a:pt x="16266059" y="150804"/>
                  <a:pt x="16273321" y="143541"/>
                  <a:pt x="16273321" y="134582"/>
                </a:cubicBezTo>
                <a:lnTo>
                  <a:pt x="16273321" y="69697"/>
                </a:lnTo>
                <a:cubicBezTo>
                  <a:pt x="16273321" y="60737"/>
                  <a:pt x="16266059" y="53475"/>
                  <a:pt x="16257099" y="53475"/>
                </a:cubicBezTo>
                <a:close/>
                <a:moveTo>
                  <a:pt x="16065779" y="53475"/>
                </a:moveTo>
                <a:cubicBezTo>
                  <a:pt x="16056819" y="53475"/>
                  <a:pt x="16049557" y="60737"/>
                  <a:pt x="16049557" y="69697"/>
                </a:cubicBezTo>
                <a:lnTo>
                  <a:pt x="16049557" y="134582"/>
                </a:lnTo>
                <a:cubicBezTo>
                  <a:pt x="16049557" y="143541"/>
                  <a:pt x="16056819" y="150804"/>
                  <a:pt x="16065779" y="150804"/>
                </a:cubicBezTo>
                <a:lnTo>
                  <a:pt x="16131433" y="150804"/>
                </a:lnTo>
                <a:cubicBezTo>
                  <a:pt x="16140391" y="150804"/>
                  <a:pt x="16147655" y="143541"/>
                  <a:pt x="16147655" y="134582"/>
                </a:cubicBezTo>
                <a:lnTo>
                  <a:pt x="16147655" y="69697"/>
                </a:lnTo>
                <a:cubicBezTo>
                  <a:pt x="16147655" y="60737"/>
                  <a:pt x="16140391" y="53475"/>
                  <a:pt x="16131433" y="53475"/>
                </a:cubicBezTo>
                <a:close/>
                <a:moveTo>
                  <a:pt x="15940112" y="53475"/>
                </a:moveTo>
                <a:cubicBezTo>
                  <a:pt x="15931153" y="53475"/>
                  <a:pt x="15923890" y="60737"/>
                  <a:pt x="15923890" y="69697"/>
                </a:cubicBezTo>
                <a:lnTo>
                  <a:pt x="15923890" y="134582"/>
                </a:lnTo>
                <a:cubicBezTo>
                  <a:pt x="15923890" y="143541"/>
                  <a:pt x="15931153" y="150804"/>
                  <a:pt x="15940112" y="150804"/>
                </a:cubicBezTo>
                <a:lnTo>
                  <a:pt x="16005766" y="150804"/>
                </a:lnTo>
                <a:cubicBezTo>
                  <a:pt x="16014725" y="150804"/>
                  <a:pt x="16021988" y="143541"/>
                  <a:pt x="16021988" y="134582"/>
                </a:cubicBezTo>
                <a:lnTo>
                  <a:pt x="16021988" y="69697"/>
                </a:lnTo>
                <a:cubicBezTo>
                  <a:pt x="16021988" y="60737"/>
                  <a:pt x="16014725" y="53475"/>
                  <a:pt x="16005766" y="53475"/>
                </a:cubicBezTo>
                <a:close/>
                <a:moveTo>
                  <a:pt x="15814445" y="53475"/>
                </a:moveTo>
                <a:cubicBezTo>
                  <a:pt x="15805486" y="53475"/>
                  <a:pt x="15798223" y="60737"/>
                  <a:pt x="15798223" y="69697"/>
                </a:cubicBezTo>
                <a:lnTo>
                  <a:pt x="15798223" y="134582"/>
                </a:lnTo>
                <a:cubicBezTo>
                  <a:pt x="15798223" y="143541"/>
                  <a:pt x="15805486" y="150804"/>
                  <a:pt x="15814445" y="150804"/>
                </a:cubicBezTo>
                <a:lnTo>
                  <a:pt x="15880099" y="150804"/>
                </a:lnTo>
                <a:cubicBezTo>
                  <a:pt x="15889059" y="150804"/>
                  <a:pt x="15896321" y="143541"/>
                  <a:pt x="15896321" y="134582"/>
                </a:cubicBezTo>
                <a:lnTo>
                  <a:pt x="15896321" y="69697"/>
                </a:lnTo>
                <a:cubicBezTo>
                  <a:pt x="15896321" y="60737"/>
                  <a:pt x="15889059" y="53475"/>
                  <a:pt x="15880099" y="53475"/>
                </a:cubicBezTo>
                <a:close/>
                <a:moveTo>
                  <a:pt x="15688779" y="53475"/>
                </a:moveTo>
                <a:cubicBezTo>
                  <a:pt x="15679819" y="53475"/>
                  <a:pt x="15672557" y="60737"/>
                  <a:pt x="15672557" y="69697"/>
                </a:cubicBezTo>
                <a:lnTo>
                  <a:pt x="15672557" y="134582"/>
                </a:lnTo>
                <a:cubicBezTo>
                  <a:pt x="15672557" y="143541"/>
                  <a:pt x="15679819" y="150804"/>
                  <a:pt x="15688779" y="150804"/>
                </a:cubicBezTo>
                <a:lnTo>
                  <a:pt x="15754433" y="150804"/>
                </a:lnTo>
                <a:cubicBezTo>
                  <a:pt x="15763392" y="150804"/>
                  <a:pt x="15770655" y="143541"/>
                  <a:pt x="15770655" y="134582"/>
                </a:cubicBezTo>
                <a:lnTo>
                  <a:pt x="15770655" y="69697"/>
                </a:lnTo>
                <a:cubicBezTo>
                  <a:pt x="15770655" y="60737"/>
                  <a:pt x="15763392" y="53475"/>
                  <a:pt x="15754433" y="53475"/>
                </a:cubicBezTo>
                <a:close/>
                <a:moveTo>
                  <a:pt x="15563112" y="53475"/>
                </a:moveTo>
                <a:cubicBezTo>
                  <a:pt x="15554153" y="53475"/>
                  <a:pt x="15546890" y="60737"/>
                  <a:pt x="15546890" y="69697"/>
                </a:cubicBezTo>
                <a:lnTo>
                  <a:pt x="15546890" y="134582"/>
                </a:lnTo>
                <a:cubicBezTo>
                  <a:pt x="15546890" y="143541"/>
                  <a:pt x="15554153" y="150804"/>
                  <a:pt x="15563112" y="150804"/>
                </a:cubicBezTo>
                <a:lnTo>
                  <a:pt x="15628766" y="150804"/>
                </a:lnTo>
                <a:cubicBezTo>
                  <a:pt x="15637725" y="150804"/>
                  <a:pt x="15644988" y="143541"/>
                  <a:pt x="15644988" y="134582"/>
                </a:cubicBezTo>
                <a:lnTo>
                  <a:pt x="15644988" y="69697"/>
                </a:lnTo>
                <a:cubicBezTo>
                  <a:pt x="15644988" y="60737"/>
                  <a:pt x="15637725" y="53475"/>
                  <a:pt x="15628766" y="53475"/>
                </a:cubicBezTo>
                <a:close/>
                <a:moveTo>
                  <a:pt x="15437445" y="53475"/>
                </a:moveTo>
                <a:cubicBezTo>
                  <a:pt x="15428486" y="53475"/>
                  <a:pt x="15421223" y="60737"/>
                  <a:pt x="15421223" y="69697"/>
                </a:cubicBezTo>
                <a:lnTo>
                  <a:pt x="15421223" y="134582"/>
                </a:lnTo>
                <a:cubicBezTo>
                  <a:pt x="15421223" y="143541"/>
                  <a:pt x="15428486" y="150804"/>
                  <a:pt x="15437445" y="150804"/>
                </a:cubicBezTo>
                <a:lnTo>
                  <a:pt x="15503099" y="150804"/>
                </a:lnTo>
                <a:cubicBezTo>
                  <a:pt x="15512059" y="150804"/>
                  <a:pt x="15519321" y="143541"/>
                  <a:pt x="15519321" y="134582"/>
                </a:cubicBezTo>
                <a:lnTo>
                  <a:pt x="15519321" y="69697"/>
                </a:lnTo>
                <a:cubicBezTo>
                  <a:pt x="15519321" y="60737"/>
                  <a:pt x="15512059" y="53475"/>
                  <a:pt x="15503099" y="53475"/>
                </a:cubicBezTo>
                <a:close/>
                <a:moveTo>
                  <a:pt x="15311779" y="53475"/>
                </a:moveTo>
                <a:cubicBezTo>
                  <a:pt x="15302819" y="53475"/>
                  <a:pt x="15295557" y="60737"/>
                  <a:pt x="15295557" y="69697"/>
                </a:cubicBezTo>
                <a:lnTo>
                  <a:pt x="15295557" y="134582"/>
                </a:lnTo>
                <a:cubicBezTo>
                  <a:pt x="15295557" y="143541"/>
                  <a:pt x="15302819" y="150804"/>
                  <a:pt x="15311779" y="150804"/>
                </a:cubicBezTo>
                <a:lnTo>
                  <a:pt x="15377433" y="150804"/>
                </a:lnTo>
                <a:cubicBezTo>
                  <a:pt x="15386391" y="150804"/>
                  <a:pt x="15393655" y="143541"/>
                  <a:pt x="15393655" y="134582"/>
                </a:cubicBezTo>
                <a:lnTo>
                  <a:pt x="15393655" y="69697"/>
                </a:lnTo>
                <a:cubicBezTo>
                  <a:pt x="15393655" y="60737"/>
                  <a:pt x="15386391" y="53475"/>
                  <a:pt x="15377433" y="53475"/>
                </a:cubicBezTo>
                <a:close/>
                <a:moveTo>
                  <a:pt x="15186112" y="53475"/>
                </a:moveTo>
                <a:cubicBezTo>
                  <a:pt x="15177153" y="53475"/>
                  <a:pt x="15169890" y="60737"/>
                  <a:pt x="15169890" y="69697"/>
                </a:cubicBezTo>
                <a:lnTo>
                  <a:pt x="15169890" y="134582"/>
                </a:lnTo>
                <a:cubicBezTo>
                  <a:pt x="15169890" y="143541"/>
                  <a:pt x="15177153" y="150804"/>
                  <a:pt x="15186112" y="150804"/>
                </a:cubicBezTo>
                <a:lnTo>
                  <a:pt x="15251765" y="150804"/>
                </a:lnTo>
                <a:cubicBezTo>
                  <a:pt x="15260725" y="150804"/>
                  <a:pt x="15267987" y="143541"/>
                  <a:pt x="15267987" y="134582"/>
                </a:cubicBezTo>
                <a:lnTo>
                  <a:pt x="15267987" y="69697"/>
                </a:lnTo>
                <a:cubicBezTo>
                  <a:pt x="15267987" y="60737"/>
                  <a:pt x="15260725" y="53475"/>
                  <a:pt x="15251765" y="53475"/>
                </a:cubicBezTo>
                <a:close/>
                <a:moveTo>
                  <a:pt x="15060445" y="53475"/>
                </a:moveTo>
                <a:cubicBezTo>
                  <a:pt x="15051486" y="53475"/>
                  <a:pt x="15044223" y="60737"/>
                  <a:pt x="15044223" y="69697"/>
                </a:cubicBezTo>
                <a:lnTo>
                  <a:pt x="15044223" y="134582"/>
                </a:lnTo>
                <a:cubicBezTo>
                  <a:pt x="15044223" y="143541"/>
                  <a:pt x="15051486" y="150804"/>
                  <a:pt x="15060445" y="150804"/>
                </a:cubicBezTo>
                <a:lnTo>
                  <a:pt x="15126099" y="150804"/>
                </a:lnTo>
                <a:cubicBezTo>
                  <a:pt x="15135059" y="150804"/>
                  <a:pt x="15142321" y="143541"/>
                  <a:pt x="15142321" y="134582"/>
                </a:cubicBezTo>
                <a:lnTo>
                  <a:pt x="15142321" y="69697"/>
                </a:lnTo>
                <a:cubicBezTo>
                  <a:pt x="15142321" y="60737"/>
                  <a:pt x="15135059" y="53475"/>
                  <a:pt x="15126099" y="53475"/>
                </a:cubicBezTo>
                <a:close/>
                <a:moveTo>
                  <a:pt x="14934779" y="53475"/>
                </a:moveTo>
                <a:cubicBezTo>
                  <a:pt x="14925819" y="53475"/>
                  <a:pt x="14918557" y="60737"/>
                  <a:pt x="14918557" y="69697"/>
                </a:cubicBezTo>
                <a:lnTo>
                  <a:pt x="14918557" y="134582"/>
                </a:lnTo>
                <a:cubicBezTo>
                  <a:pt x="14918557" y="143541"/>
                  <a:pt x="14925819" y="150804"/>
                  <a:pt x="14934779" y="150804"/>
                </a:cubicBezTo>
                <a:lnTo>
                  <a:pt x="15000432" y="150804"/>
                </a:lnTo>
                <a:cubicBezTo>
                  <a:pt x="15009391" y="150804"/>
                  <a:pt x="15016654" y="143541"/>
                  <a:pt x="15016654" y="134582"/>
                </a:cubicBezTo>
                <a:lnTo>
                  <a:pt x="15016654" y="69697"/>
                </a:lnTo>
                <a:cubicBezTo>
                  <a:pt x="15016654" y="60737"/>
                  <a:pt x="15009391" y="53475"/>
                  <a:pt x="15000432" y="53475"/>
                </a:cubicBezTo>
                <a:close/>
                <a:moveTo>
                  <a:pt x="14809112" y="53475"/>
                </a:moveTo>
                <a:cubicBezTo>
                  <a:pt x="14800153" y="53475"/>
                  <a:pt x="14792890" y="60737"/>
                  <a:pt x="14792890" y="69697"/>
                </a:cubicBezTo>
                <a:lnTo>
                  <a:pt x="14792890" y="134582"/>
                </a:lnTo>
                <a:cubicBezTo>
                  <a:pt x="14792890" y="143541"/>
                  <a:pt x="14800153" y="150804"/>
                  <a:pt x="14809112" y="150804"/>
                </a:cubicBezTo>
                <a:lnTo>
                  <a:pt x="14874765" y="150804"/>
                </a:lnTo>
                <a:cubicBezTo>
                  <a:pt x="14883725" y="150804"/>
                  <a:pt x="14890987" y="143541"/>
                  <a:pt x="14890987" y="134582"/>
                </a:cubicBezTo>
                <a:lnTo>
                  <a:pt x="14890987" y="69697"/>
                </a:lnTo>
                <a:cubicBezTo>
                  <a:pt x="14890987" y="60737"/>
                  <a:pt x="14883725" y="53475"/>
                  <a:pt x="14874765" y="53475"/>
                </a:cubicBezTo>
                <a:close/>
                <a:moveTo>
                  <a:pt x="14683445" y="53475"/>
                </a:moveTo>
                <a:cubicBezTo>
                  <a:pt x="14674485" y="53475"/>
                  <a:pt x="14667223" y="60737"/>
                  <a:pt x="14667223" y="69697"/>
                </a:cubicBezTo>
                <a:lnTo>
                  <a:pt x="14667223" y="134582"/>
                </a:lnTo>
                <a:cubicBezTo>
                  <a:pt x="14667223" y="143541"/>
                  <a:pt x="14674485" y="150804"/>
                  <a:pt x="14683445" y="150804"/>
                </a:cubicBezTo>
                <a:lnTo>
                  <a:pt x="14749099" y="150804"/>
                </a:lnTo>
                <a:cubicBezTo>
                  <a:pt x="14758058" y="150804"/>
                  <a:pt x="14765321" y="143541"/>
                  <a:pt x="14765321" y="134582"/>
                </a:cubicBezTo>
                <a:lnTo>
                  <a:pt x="14765321" y="69697"/>
                </a:lnTo>
                <a:cubicBezTo>
                  <a:pt x="14765321" y="60737"/>
                  <a:pt x="14758058" y="53475"/>
                  <a:pt x="14749099" y="53475"/>
                </a:cubicBezTo>
                <a:close/>
                <a:moveTo>
                  <a:pt x="14557779" y="53475"/>
                </a:moveTo>
                <a:cubicBezTo>
                  <a:pt x="14548819" y="53475"/>
                  <a:pt x="14541557" y="60737"/>
                  <a:pt x="14541557" y="69697"/>
                </a:cubicBezTo>
                <a:lnTo>
                  <a:pt x="14541557" y="134582"/>
                </a:lnTo>
                <a:cubicBezTo>
                  <a:pt x="14541557" y="143541"/>
                  <a:pt x="14548819" y="150804"/>
                  <a:pt x="14557779" y="150804"/>
                </a:cubicBezTo>
                <a:lnTo>
                  <a:pt x="14623432" y="150804"/>
                </a:lnTo>
                <a:cubicBezTo>
                  <a:pt x="14632391" y="150804"/>
                  <a:pt x="14639654" y="143541"/>
                  <a:pt x="14639654" y="134582"/>
                </a:cubicBezTo>
                <a:lnTo>
                  <a:pt x="14639654" y="69697"/>
                </a:lnTo>
                <a:cubicBezTo>
                  <a:pt x="14639654" y="60737"/>
                  <a:pt x="14632391" y="53475"/>
                  <a:pt x="14623432" y="53475"/>
                </a:cubicBezTo>
                <a:close/>
                <a:moveTo>
                  <a:pt x="14432112" y="53475"/>
                </a:moveTo>
                <a:cubicBezTo>
                  <a:pt x="14423153" y="53475"/>
                  <a:pt x="14415891" y="60737"/>
                  <a:pt x="14415891" y="69697"/>
                </a:cubicBezTo>
                <a:lnTo>
                  <a:pt x="14415891" y="134582"/>
                </a:lnTo>
                <a:cubicBezTo>
                  <a:pt x="14415891" y="143541"/>
                  <a:pt x="14423153" y="150804"/>
                  <a:pt x="14432112" y="150804"/>
                </a:cubicBezTo>
                <a:lnTo>
                  <a:pt x="14497766" y="150804"/>
                </a:lnTo>
                <a:cubicBezTo>
                  <a:pt x="14506725" y="150804"/>
                  <a:pt x="14513988" y="143541"/>
                  <a:pt x="14513988" y="134582"/>
                </a:cubicBezTo>
                <a:lnTo>
                  <a:pt x="14513988" y="69697"/>
                </a:lnTo>
                <a:cubicBezTo>
                  <a:pt x="14513988" y="60737"/>
                  <a:pt x="14506725" y="53475"/>
                  <a:pt x="14497766" y="53475"/>
                </a:cubicBezTo>
                <a:close/>
                <a:moveTo>
                  <a:pt x="14306445" y="53475"/>
                </a:moveTo>
                <a:cubicBezTo>
                  <a:pt x="14297486" y="53475"/>
                  <a:pt x="14290224" y="60737"/>
                  <a:pt x="14290224" y="69697"/>
                </a:cubicBezTo>
                <a:lnTo>
                  <a:pt x="14290224" y="134582"/>
                </a:lnTo>
                <a:cubicBezTo>
                  <a:pt x="14290224" y="143541"/>
                  <a:pt x="14297486" y="150804"/>
                  <a:pt x="14306445" y="150804"/>
                </a:cubicBezTo>
                <a:lnTo>
                  <a:pt x="14372099" y="150804"/>
                </a:lnTo>
                <a:cubicBezTo>
                  <a:pt x="14381059" y="150804"/>
                  <a:pt x="14388321" y="143541"/>
                  <a:pt x="14388321" y="134582"/>
                </a:cubicBezTo>
                <a:lnTo>
                  <a:pt x="14388321" y="69697"/>
                </a:lnTo>
                <a:cubicBezTo>
                  <a:pt x="14388321" y="60737"/>
                  <a:pt x="14381059" y="53475"/>
                  <a:pt x="14372099" y="53475"/>
                </a:cubicBezTo>
                <a:close/>
                <a:moveTo>
                  <a:pt x="14180779" y="53475"/>
                </a:moveTo>
                <a:cubicBezTo>
                  <a:pt x="14171819" y="53475"/>
                  <a:pt x="14164557" y="60737"/>
                  <a:pt x="14164557" y="69697"/>
                </a:cubicBezTo>
                <a:lnTo>
                  <a:pt x="14164557" y="134582"/>
                </a:lnTo>
                <a:cubicBezTo>
                  <a:pt x="14164557" y="143541"/>
                  <a:pt x="14171819" y="150804"/>
                  <a:pt x="14180779" y="150804"/>
                </a:cubicBezTo>
                <a:lnTo>
                  <a:pt x="14246433" y="150804"/>
                </a:lnTo>
                <a:cubicBezTo>
                  <a:pt x="14255393" y="150804"/>
                  <a:pt x="14262655" y="143541"/>
                  <a:pt x="14262655" y="134582"/>
                </a:cubicBezTo>
                <a:lnTo>
                  <a:pt x="14262655" y="69697"/>
                </a:lnTo>
                <a:cubicBezTo>
                  <a:pt x="14262655" y="60737"/>
                  <a:pt x="14255393" y="53475"/>
                  <a:pt x="14246433" y="53475"/>
                </a:cubicBezTo>
                <a:close/>
                <a:moveTo>
                  <a:pt x="14055113" y="53475"/>
                </a:moveTo>
                <a:cubicBezTo>
                  <a:pt x="14046153" y="53475"/>
                  <a:pt x="14038890" y="60737"/>
                  <a:pt x="14038890" y="69697"/>
                </a:cubicBezTo>
                <a:lnTo>
                  <a:pt x="14038890" y="134582"/>
                </a:lnTo>
                <a:cubicBezTo>
                  <a:pt x="14038890" y="143541"/>
                  <a:pt x="14046153" y="150804"/>
                  <a:pt x="14055113" y="150804"/>
                </a:cubicBezTo>
                <a:lnTo>
                  <a:pt x="14120766" y="150804"/>
                </a:lnTo>
                <a:cubicBezTo>
                  <a:pt x="14129725" y="150804"/>
                  <a:pt x="14136987" y="143541"/>
                  <a:pt x="14136987" y="134582"/>
                </a:cubicBezTo>
                <a:lnTo>
                  <a:pt x="14136987" y="69697"/>
                </a:lnTo>
                <a:cubicBezTo>
                  <a:pt x="14136987" y="60737"/>
                  <a:pt x="14129725" y="53475"/>
                  <a:pt x="14120766" y="53475"/>
                </a:cubicBezTo>
                <a:close/>
                <a:moveTo>
                  <a:pt x="13929445" y="53475"/>
                </a:moveTo>
                <a:cubicBezTo>
                  <a:pt x="13920486" y="53475"/>
                  <a:pt x="13913223" y="60737"/>
                  <a:pt x="13913223" y="69697"/>
                </a:cubicBezTo>
                <a:lnTo>
                  <a:pt x="13913223" y="134582"/>
                </a:lnTo>
                <a:cubicBezTo>
                  <a:pt x="13913223" y="143541"/>
                  <a:pt x="13920486" y="150804"/>
                  <a:pt x="13929445" y="150804"/>
                </a:cubicBezTo>
                <a:lnTo>
                  <a:pt x="13995099" y="150804"/>
                </a:lnTo>
                <a:cubicBezTo>
                  <a:pt x="14004059" y="150804"/>
                  <a:pt x="14011321" y="143541"/>
                  <a:pt x="14011321" y="134582"/>
                </a:cubicBezTo>
                <a:lnTo>
                  <a:pt x="14011321" y="69697"/>
                </a:lnTo>
                <a:cubicBezTo>
                  <a:pt x="14011321" y="60737"/>
                  <a:pt x="14004059" y="53475"/>
                  <a:pt x="13995099" y="53475"/>
                </a:cubicBezTo>
                <a:close/>
                <a:moveTo>
                  <a:pt x="13803779" y="53475"/>
                </a:moveTo>
                <a:cubicBezTo>
                  <a:pt x="13794819" y="53475"/>
                  <a:pt x="13787557" y="60737"/>
                  <a:pt x="13787557" y="69697"/>
                </a:cubicBezTo>
                <a:lnTo>
                  <a:pt x="13787557" y="134582"/>
                </a:lnTo>
                <a:cubicBezTo>
                  <a:pt x="13787557" y="143541"/>
                  <a:pt x="13794819" y="150804"/>
                  <a:pt x="13803779" y="150804"/>
                </a:cubicBezTo>
                <a:lnTo>
                  <a:pt x="13869433" y="150804"/>
                </a:lnTo>
                <a:cubicBezTo>
                  <a:pt x="13878391" y="150804"/>
                  <a:pt x="13885655" y="143541"/>
                  <a:pt x="13885655" y="134582"/>
                </a:cubicBezTo>
                <a:lnTo>
                  <a:pt x="13885655" y="69697"/>
                </a:lnTo>
                <a:cubicBezTo>
                  <a:pt x="13885655" y="60737"/>
                  <a:pt x="13878391" y="53475"/>
                  <a:pt x="13869433" y="53475"/>
                </a:cubicBezTo>
                <a:close/>
                <a:moveTo>
                  <a:pt x="13678112" y="53475"/>
                </a:moveTo>
                <a:cubicBezTo>
                  <a:pt x="13669153" y="53475"/>
                  <a:pt x="13661890" y="60737"/>
                  <a:pt x="13661890" y="69697"/>
                </a:cubicBezTo>
                <a:lnTo>
                  <a:pt x="13661890" y="134582"/>
                </a:lnTo>
                <a:cubicBezTo>
                  <a:pt x="13661890" y="143541"/>
                  <a:pt x="13669153" y="150804"/>
                  <a:pt x="13678112" y="150804"/>
                </a:cubicBezTo>
                <a:lnTo>
                  <a:pt x="13743766" y="150804"/>
                </a:lnTo>
                <a:cubicBezTo>
                  <a:pt x="13752725" y="150804"/>
                  <a:pt x="13759987" y="143541"/>
                  <a:pt x="13759987" y="134582"/>
                </a:cubicBezTo>
                <a:lnTo>
                  <a:pt x="13759987" y="69697"/>
                </a:lnTo>
                <a:cubicBezTo>
                  <a:pt x="13759987" y="60737"/>
                  <a:pt x="13752725" y="53475"/>
                  <a:pt x="13743766" y="53475"/>
                </a:cubicBezTo>
                <a:close/>
                <a:moveTo>
                  <a:pt x="13552445" y="53475"/>
                </a:moveTo>
                <a:cubicBezTo>
                  <a:pt x="13543485" y="53475"/>
                  <a:pt x="13536223" y="60737"/>
                  <a:pt x="13536223" y="69697"/>
                </a:cubicBezTo>
                <a:lnTo>
                  <a:pt x="13536223" y="134582"/>
                </a:lnTo>
                <a:cubicBezTo>
                  <a:pt x="13536223" y="143541"/>
                  <a:pt x="13543485" y="150804"/>
                  <a:pt x="13552445" y="150804"/>
                </a:cubicBezTo>
                <a:lnTo>
                  <a:pt x="13618099" y="150804"/>
                </a:lnTo>
                <a:cubicBezTo>
                  <a:pt x="13627058" y="150804"/>
                  <a:pt x="13634321" y="143541"/>
                  <a:pt x="13634321" y="134582"/>
                </a:cubicBezTo>
                <a:lnTo>
                  <a:pt x="13634321" y="69697"/>
                </a:lnTo>
                <a:cubicBezTo>
                  <a:pt x="13634321" y="60737"/>
                  <a:pt x="13627058" y="53475"/>
                  <a:pt x="13618099" y="53475"/>
                </a:cubicBezTo>
                <a:close/>
                <a:moveTo>
                  <a:pt x="13426779" y="53475"/>
                </a:moveTo>
                <a:cubicBezTo>
                  <a:pt x="13417820" y="53475"/>
                  <a:pt x="13410557" y="60737"/>
                  <a:pt x="13410557" y="69697"/>
                </a:cubicBezTo>
                <a:lnTo>
                  <a:pt x="13410557" y="134582"/>
                </a:lnTo>
                <a:cubicBezTo>
                  <a:pt x="13410557" y="143541"/>
                  <a:pt x="13417820" y="150804"/>
                  <a:pt x="13426779" y="150804"/>
                </a:cubicBezTo>
                <a:lnTo>
                  <a:pt x="13492433" y="150804"/>
                </a:lnTo>
                <a:cubicBezTo>
                  <a:pt x="13501392" y="150804"/>
                  <a:pt x="13508655" y="143541"/>
                  <a:pt x="13508655" y="134582"/>
                </a:cubicBezTo>
                <a:lnTo>
                  <a:pt x="13508655" y="69697"/>
                </a:lnTo>
                <a:cubicBezTo>
                  <a:pt x="13508655" y="60737"/>
                  <a:pt x="13501392" y="53475"/>
                  <a:pt x="13492433" y="53475"/>
                </a:cubicBezTo>
                <a:close/>
                <a:moveTo>
                  <a:pt x="13301113" y="53475"/>
                </a:moveTo>
                <a:cubicBezTo>
                  <a:pt x="13292153" y="53475"/>
                  <a:pt x="13284891" y="60737"/>
                  <a:pt x="13284891" y="69697"/>
                </a:cubicBezTo>
                <a:lnTo>
                  <a:pt x="13284891" y="134582"/>
                </a:lnTo>
                <a:cubicBezTo>
                  <a:pt x="13284891" y="143541"/>
                  <a:pt x="13292153" y="150804"/>
                  <a:pt x="13301113" y="150804"/>
                </a:cubicBezTo>
                <a:lnTo>
                  <a:pt x="13366766" y="150804"/>
                </a:lnTo>
                <a:cubicBezTo>
                  <a:pt x="13375725" y="150804"/>
                  <a:pt x="13382988" y="143541"/>
                  <a:pt x="13382988" y="134582"/>
                </a:cubicBezTo>
                <a:lnTo>
                  <a:pt x="13382988" y="69697"/>
                </a:lnTo>
                <a:cubicBezTo>
                  <a:pt x="13382988" y="60737"/>
                  <a:pt x="13375725" y="53475"/>
                  <a:pt x="13366766" y="53475"/>
                </a:cubicBezTo>
                <a:close/>
                <a:moveTo>
                  <a:pt x="13175445" y="53475"/>
                </a:moveTo>
                <a:cubicBezTo>
                  <a:pt x="13166487" y="53475"/>
                  <a:pt x="13159223" y="60737"/>
                  <a:pt x="13159223" y="69697"/>
                </a:cubicBezTo>
                <a:lnTo>
                  <a:pt x="13159223" y="134582"/>
                </a:lnTo>
                <a:cubicBezTo>
                  <a:pt x="13159223" y="143541"/>
                  <a:pt x="13166487" y="150804"/>
                  <a:pt x="13175445" y="150804"/>
                </a:cubicBezTo>
                <a:lnTo>
                  <a:pt x="13241099" y="150804"/>
                </a:lnTo>
                <a:cubicBezTo>
                  <a:pt x="13250059" y="150804"/>
                  <a:pt x="13257321" y="143541"/>
                  <a:pt x="13257321" y="134582"/>
                </a:cubicBezTo>
                <a:lnTo>
                  <a:pt x="13257321" y="69697"/>
                </a:lnTo>
                <a:cubicBezTo>
                  <a:pt x="13257321" y="60737"/>
                  <a:pt x="13250059" y="53475"/>
                  <a:pt x="13241099" y="53475"/>
                </a:cubicBezTo>
                <a:close/>
                <a:moveTo>
                  <a:pt x="13049779" y="53475"/>
                </a:moveTo>
                <a:cubicBezTo>
                  <a:pt x="13040819" y="53475"/>
                  <a:pt x="13033557" y="60737"/>
                  <a:pt x="13033557" y="69697"/>
                </a:cubicBezTo>
                <a:lnTo>
                  <a:pt x="13033557" y="134582"/>
                </a:lnTo>
                <a:cubicBezTo>
                  <a:pt x="13033557" y="143541"/>
                  <a:pt x="13040819" y="150804"/>
                  <a:pt x="13049779" y="150804"/>
                </a:cubicBezTo>
                <a:lnTo>
                  <a:pt x="13115433" y="150804"/>
                </a:lnTo>
                <a:cubicBezTo>
                  <a:pt x="13124392" y="150804"/>
                  <a:pt x="13131655" y="143541"/>
                  <a:pt x="13131655" y="134582"/>
                </a:cubicBezTo>
                <a:lnTo>
                  <a:pt x="13131655" y="69697"/>
                </a:lnTo>
                <a:cubicBezTo>
                  <a:pt x="13131655" y="60737"/>
                  <a:pt x="13124392" y="53475"/>
                  <a:pt x="13115433" y="53475"/>
                </a:cubicBezTo>
                <a:close/>
                <a:moveTo>
                  <a:pt x="12924111" y="53475"/>
                </a:moveTo>
                <a:cubicBezTo>
                  <a:pt x="12915151" y="53475"/>
                  <a:pt x="12907889" y="60737"/>
                  <a:pt x="12907889" y="69697"/>
                </a:cubicBezTo>
                <a:lnTo>
                  <a:pt x="12907889" y="134582"/>
                </a:lnTo>
                <a:cubicBezTo>
                  <a:pt x="12907889" y="143541"/>
                  <a:pt x="12915151" y="150804"/>
                  <a:pt x="12924111" y="150804"/>
                </a:cubicBezTo>
                <a:lnTo>
                  <a:pt x="12989765" y="150804"/>
                </a:lnTo>
                <a:cubicBezTo>
                  <a:pt x="12998724" y="150804"/>
                  <a:pt x="13005987" y="143541"/>
                  <a:pt x="13005987" y="134582"/>
                </a:cubicBezTo>
                <a:lnTo>
                  <a:pt x="13005987" y="69697"/>
                </a:lnTo>
                <a:cubicBezTo>
                  <a:pt x="13005987" y="60737"/>
                  <a:pt x="12998724" y="53475"/>
                  <a:pt x="12989765" y="53475"/>
                </a:cubicBezTo>
                <a:close/>
                <a:moveTo>
                  <a:pt x="12669503" y="53475"/>
                </a:moveTo>
                <a:cubicBezTo>
                  <a:pt x="12660544" y="53475"/>
                  <a:pt x="12653281" y="60737"/>
                  <a:pt x="12653281" y="69697"/>
                </a:cubicBezTo>
                <a:lnTo>
                  <a:pt x="12653281" y="134582"/>
                </a:lnTo>
                <a:cubicBezTo>
                  <a:pt x="12653281" y="143541"/>
                  <a:pt x="12660544" y="150804"/>
                  <a:pt x="12669503" y="150804"/>
                </a:cubicBezTo>
                <a:lnTo>
                  <a:pt x="12735157" y="150804"/>
                </a:lnTo>
                <a:cubicBezTo>
                  <a:pt x="12744116" y="150804"/>
                  <a:pt x="12751379" y="143541"/>
                  <a:pt x="12751379" y="134582"/>
                </a:cubicBezTo>
                <a:lnTo>
                  <a:pt x="12751379" y="69697"/>
                </a:lnTo>
                <a:cubicBezTo>
                  <a:pt x="12751379" y="60737"/>
                  <a:pt x="12744116" y="53475"/>
                  <a:pt x="12735157" y="53475"/>
                </a:cubicBezTo>
                <a:close/>
                <a:moveTo>
                  <a:pt x="12543837" y="53475"/>
                </a:moveTo>
                <a:cubicBezTo>
                  <a:pt x="12534877" y="53475"/>
                  <a:pt x="12527615" y="60737"/>
                  <a:pt x="12527615" y="69697"/>
                </a:cubicBezTo>
                <a:lnTo>
                  <a:pt x="12527615" y="134582"/>
                </a:lnTo>
                <a:cubicBezTo>
                  <a:pt x="12527615" y="143541"/>
                  <a:pt x="12534877" y="150804"/>
                  <a:pt x="12543837" y="150804"/>
                </a:cubicBezTo>
                <a:lnTo>
                  <a:pt x="12609490" y="150804"/>
                </a:lnTo>
                <a:cubicBezTo>
                  <a:pt x="12618449" y="150804"/>
                  <a:pt x="12625712" y="143541"/>
                  <a:pt x="12625712" y="134582"/>
                </a:cubicBezTo>
                <a:lnTo>
                  <a:pt x="12625712" y="69697"/>
                </a:lnTo>
                <a:cubicBezTo>
                  <a:pt x="12625712" y="60737"/>
                  <a:pt x="12618449" y="53475"/>
                  <a:pt x="12609490" y="53475"/>
                </a:cubicBezTo>
                <a:close/>
                <a:moveTo>
                  <a:pt x="12418170" y="53475"/>
                </a:moveTo>
                <a:cubicBezTo>
                  <a:pt x="12409210" y="53475"/>
                  <a:pt x="12401948" y="60737"/>
                  <a:pt x="12401948" y="69697"/>
                </a:cubicBezTo>
                <a:lnTo>
                  <a:pt x="12401948" y="134582"/>
                </a:lnTo>
                <a:cubicBezTo>
                  <a:pt x="12401948" y="143541"/>
                  <a:pt x="12409210" y="150804"/>
                  <a:pt x="12418170" y="150804"/>
                </a:cubicBezTo>
                <a:lnTo>
                  <a:pt x="12483823" y="150804"/>
                </a:lnTo>
                <a:cubicBezTo>
                  <a:pt x="12492783" y="150804"/>
                  <a:pt x="12500045" y="143541"/>
                  <a:pt x="12500045" y="134582"/>
                </a:cubicBezTo>
                <a:lnTo>
                  <a:pt x="12500045" y="69697"/>
                </a:lnTo>
                <a:cubicBezTo>
                  <a:pt x="12500045" y="60737"/>
                  <a:pt x="12492783" y="53475"/>
                  <a:pt x="12483823" y="53475"/>
                </a:cubicBezTo>
                <a:close/>
                <a:moveTo>
                  <a:pt x="12292503" y="53475"/>
                </a:moveTo>
                <a:cubicBezTo>
                  <a:pt x="12283543" y="53475"/>
                  <a:pt x="12276281" y="60737"/>
                  <a:pt x="12276281" y="69697"/>
                </a:cubicBezTo>
                <a:lnTo>
                  <a:pt x="12276281" y="134582"/>
                </a:lnTo>
                <a:cubicBezTo>
                  <a:pt x="12276281" y="143541"/>
                  <a:pt x="12283543" y="150804"/>
                  <a:pt x="12292503" y="150804"/>
                </a:cubicBezTo>
                <a:lnTo>
                  <a:pt x="12358157" y="150804"/>
                </a:lnTo>
                <a:cubicBezTo>
                  <a:pt x="12367116" y="150804"/>
                  <a:pt x="12374379" y="143541"/>
                  <a:pt x="12374379" y="134582"/>
                </a:cubicBezTo>
                <a:lnTo>
                  <a:pt x="12374379" y="69697"/>
                </a:lnTo>
                <a:cubicBezTo>
                  <a:pt x="12374379" y="60737"/>
                  <a:pt x="12367116" y="53475"/>
                  <a:pt x="12358157" y="53475"/>
                </a:cubicBezTo>
                <a:close/>
                <a:moveTo>
                  <a:pt x="12166836" y="53475"/>
                </a:moveTo>
                <a:cubicBezTo>
                  <a:pt x="12157877" y="53475"/>
                  <a:pt x="12150614" y="60737"/>
                  <a:pt x="12150614" y="69697"/>
                </a:cubicBezTo>
                <a:lnTo>
                  <a:pt x="12150614" y="134582"/>
                </a:lnTo>
                <a:cubicBezTo>
                  <a:pt x="12150614" y="143541"/>
                  <a:pt x="12157877" y="150804"/>
                  <a:pt x="12166836" y="150804"/>
                </a:cubicBezTo>
                <a:lnTo>
                  <a:pt x="12232490" y="150804"/>
                </a:lnTo>
                <a:cubicBezTo>
                  <a:pt x="12241449" y="150804"/>
                  <a:pt x="12248712" y="143541"/>
                  <a:pt x="12248712" y="134582"/>
                </a:cubicBezTo>
                <a:lnTo>
                  <a:pt x="12248712" y="69697"/>
                </a:lnTo>
                <a:cubicBezTo>
                  <a:pt x="12248712" y="60737"/>
                  <a:pt x="12241449" y="53475"/>
                  <a:pt x="12232490" y="53475"/>
                </a:cubicBezTo>
                <a:close/>
                <a:moveTo>
                  <a:pt x="12041169" y="53475"/>
                </a:moveTo>
                <a:cubicBezTo>
                  <a:pt x="12032210" y="53475"/>
                  <a:pt x="12024947" y="60737"/>
                  <a:pt x="12024947" y="69697"/>
                </a:cubicBezTo>
                <a:lnTo>
                  <a:pt x="12024947" y="134582"/>
                </a:lnTo>
                <a:cubicBezTo>
                  <a:pt x="12024947" y="143541"/>
                  <a:pt x="12032210" y="150804"/>
                  <a:pt x="12041169" y="150804"/>
                </a:cubicBezTo>
                <a:lnTo>
                  <a:pt x="12106823" y="150804"/>
                </a:lnTo>
                <a:cubicBezTo>
                  <a:pt x="12115783" y="150804"/>
                  <a:pt x="12123045" y="143541"/>
                  <a:pt x="12123045" y="134582"/>
                </a:cubicBezTo>
                <a:lnTo>
                  <a:pt x="12123045" y="69697"/>
                </a:lnTo>
                <a:cubicBezTo>
                  <a:pt x="12123045" y="60737"/>
                  <a:pt x="12115783" y="53475"/>
                  <a:pt x="12106823" y="53475"/>
                </a:cubicBezTo>
                <a:close/>
                <a:moveTo>
                  <a:pt x="11915503" y="53475"/>
                </a:moveTo>
                <a:cubicBezTo>
                  <a:pt x="11906543" y="53475"/>
                  <a:pt x="11899281" y="60737"/>
                  <a:pt x="11899281" y="69697"/>
                </a:cubicBezTo>
                <a:lnTo>
                  <a:pt x="11899281" y="134582"/>
                </a:lnTo>
                <a:cubicBezTo>
                  <a:pt x="11899281" y="143541"/>
                  <a:pt x="11906543" y="150804"/>
                  <a:pt x="11915503" y="150804"/>
                </a:cubicBezTo>
                <a:lnTo>
                  <a:pt x="11981157" y="150804"/>
                </a:lnTo>
                <a:cubicBezTo>
                  <a:pt x="11990116" y="150804"/>
                  <a:pt x="11997379" y="143541"/>
                  <a:pt x="11997379" y="134582"/>
                </a:cubicBezTo>
                <a:lnTo>
                  <a:pt x="11997379" y="69697"/>
                </a:lnTo>
                <a:cubicBezTo>
                  <a:pt x="11997379" y="60737"/>
                  <a:pt x="11990116" y="53475"/>
                  <a:pt x="11981157" y="53475"/>
                </a:cubicBezTo>
                <a:close/>
                <a:moveTo>
                  <a:pt x="11789836" y="53475"/>
                </a:moveTo>
                <a:cubicBezTo>
                  <a:pt x="11780877" y="53475"/>
                  <a:pt x="11773614" y="60737"/>
                  <a:pt x="11773614" y="69697"/>
                </a:cubicBezTo>
                <a:lnTo>
                  <a:pt x="11773614" y="134582"/>
                </a:lnTo>
                <a:cubicBezTo>
                  <a:pt x="11773614" y="143541"/>
                  <a:pt x="11780877" y="150804"/>
                  <a:pt x="11789836" y="150804"/>
                </a:cubicBezTo>
                <a:lnTo>
                  <a:pt x="11855490" y="150804"/>
                </a:lnTo>
                <a:cubicBezTo>
                  <a:pt x="11864449" y="150804"/>
                  <a:pt x="11871712" y="143541"/>
                  <a:pt x="11871712" y="134582"/>
                </a:cubicBezTo>
                <a:lnTo>
                  <a:pt x="11871712" y="69697"/>
                </a:lnTo>
                <a:cubicBezTo>
                  <a:pt x="11871712" y="60737"/>
                  <a:pt x="11864449" y="53475"/>
                  <a:pt x="11855490" y="53475"/>
                </a:cubicBezTo>
                <a:close/>
                <a:moveTo>
                  <a:pt x="11664169" y="53475"/>
                </a:moveTo>
                <a:cubicBezTo>
                  <a:pt x="11655210" y="53475"/>
                  <a:pt x="11647947" y="60737"/>
                  <a:pt x="11647947" y="69697"/>
                </a:cubicBezTo>
                <a:lnTo>
                  <a:pt x="11647947" y="134582"/>
                </a:lnTo>
                <a:cubicBezTo>
                  <a:pt x="11647947" y="143541"/>
                  <a:pt x="11655210" y="150804"/>
                  <a:pt x="11664169" y="150804"/>
                </a:cubicBezTo>
                <a:lnTo>
                  <a:pt x="11729823" y="150804"/>
                </a:lnTo>
                <a:cubicBezTo>
                  <a:pt x="11738783" y="150804"/>
                  <a:pt x="11746045" y="143541"/>
                  <a:pt x="11746045" y="134582"/>
                </a:cubicBezTo>
                <a:lnTo>
                  <a:pt x="11746045" y="69697"/>
                </a:lnTo>
                <a:cubicBezTo>
                  <a:pt x="11746045" y="60737"/>
                  <a:pt x="11738783" y="53475"/>
                  <a:pt x="11729823" y="53475"/>
                </a:cubicBezTo>
                <a:close/>
                <a:moveTo>
                  <a:pt x="11538503" y="53475"/>
                </a:moveTo>
                <a:cubicBezTo>
                  <a:pt x="11529543" y="53475"/>
                  <a:pt x="11522281" y="60737"/>
                  <a:pt x="11522281" y="69697"/>
                </a:cubicBezTo>
                <a:lnTo>
                  <a:pt x="11522281" y="134582"/>
                </a:lnTo>
                <a:cubicBezTo>
                  <a:pt x="11522281" y="143541"/>
                  <a:pt x="11529543" y="150804"/>
                  <a:pt x="11538503" y="150804"/>
                </a:cubicBezTo>
                <a:lnTo>
                  <a:pt x="11604157" y="150804"/>
                </a:lnTo>
                <a:cubicBezTo>
                  <a:pt x="11613116" y="150804"/>
                  <a:pt x="11620379" y="143541"/>
                  <a:pt x="11620379" y="134582"/>
                </a:cubicBezTo>
                <a:lnTo>
                  <a:pt x="11620379" y="69697"/>
                </a:lnTo>
                <a:cubicBezTo>
                  <a:pt x="11620379" y="60737"/>
                  <a:pt x="11613116" y="53475"/>
                  <a:pt x="11604157" y="53475"/>
                </a:cubicBezTo>
                <a:close/>
                <a:moveTo>
                  <a:pt x="11412836" y="53475"/>
                </a:moveTo>
                <a:cubicBezTo>
                  <a:pt x="11403877" y="53475"/>
                  <a:pt x="11396614" y="60737"/>
                  <a:pt x="11396614" y="69697"/>
                </a:cubicBezTo>
                <a:lnTo>
                  <a:pt x="11396614" y="134582"/>
                </a:lnTo>
                <a:cubicBezTo>
                  <a:pt x="11396614" y="143541"/>
                  <a:pt x="11403877" y="150804"/>
                  <a:pt x="11412836" y="150804"/>
                </a:cubicBezTo>
                <a:lnTo>
                  <a:pt x="11478490" y="150804"/>
                </a:lnTo>
                <a:cubicBezTo>
                  <a:pt x="11487449" y="150804"/>
                  <a:pt x="11494712" y="143541"/>
                  <a:pt x="11494712" y="134582"/>
                </a:cubicBezTo>
                <a:lnTo>
                  <a:pt x="11494712" y="69697"/>
                </a:lnTo>
                <a:cubicBezTo>
                  <a:pt x="11494712" y="60737"/>
                  <a:pt x="11487449" y="53475"/>
                  <a:pt x="11478490" y="53475"/>
                </a:cubicBezTo>
                <a:close/>
                <a:moveTo>
                  <a:pt x="11287169" y="53475"/>
                </a:moveTo>
                <a:cubicBezTo>
                  <a:pt x="11278210" y="53475"/>
                  <a:pt x="11270947" y="60737"/>
                  <a:pt x="11270947" y="69697"/>
                </a:cubicBezTo>
                <a:lnTo>
                  <a:pt x="11270947" y="134582"/>
                </a:lnTo>
                <a:cubicBezTo>
                  <a:pt x="11270947" y="143541"/>
                  <a:pt x="11278210" y="150804"/>
                  <a:pt x="11287169" y="150804"/>
                </a:cubicBezTo>
                <a:lnTo>
                  <a:pt x="11352823" y="150804"/>
                </a:lnTo>
                <a:cubicBezTo>
                  <a:pt x="11361783" y="150804"/>
                  <a:pt x="11369045" y="143541"/>
                  <a:pt x="11369045" y="134582"/>
                </a:cubicBezTo>
                <a:lnTo>
                  <a:pt x="11369045" y="69697"/>
                </a:lnTo>
                <a:cubicBezTo>
                  <a:pt x="11369045" y="60737"/>
                  <a:pt x="11361783" y="53475"/>
                  <a:pt x="11352823" y="53475"/>
                </a:cubicBezTo>
                <a:close/>
                <a:moveTo>
                  <a:pt x="11161503" y="53475"/>
                </a:moveTo>
                <a:cubicBezTo>
                  <a:pt x="11152543" y="53475"/>
                  <a:pt x="11145281" y="60737"/>
                  <a:pt x="11145281" y="69697"/>
                </a:cubicBezTo>
                <a:lnTo>
                  <a:pt x="11145281" y="134582"/>
                </a:lnTo>
                <a:cubicBezTo>
                  <a:pt x="11145281" y="143541"/>
                  <a:pt x="11152543" y="150804"/>
                  <a:pt x="11161503" y="150804"/>
                </a:cubicBezTo>
                <a:lnTo>
                  <a:pt x="11227156" y="150804"/>
                </a:lnTo>
                <a:cubicBezTo>
                  <a:pt x="11236116" y="150804"/>
                  <a:pt x="11243378" y="143541"/>
                  <a:pt x="11243378" y="134582"/>
                </a:cubicBezTo>
                <a:lnTo>
                  <a:pt x="11243378" y="69697"/>
                </a:lnTo>
                <a:cubicBezTo>
                  <a:pt x="11243378" y="60737"/>
                  <a:pt x="11236116" y="53475"/>
                  <a:pt x="11227156" y="53475"/>
                </a:cubicBezTo>
                <a:close/>
                <a:moveTo>
                  <a:pt x="11035836" y="53475"/>
                </a:moveTo>
                <a:cubicBezTo>
                  <a:pt x="11026877" y="53475"/>
                  <a:pt x="11019614" y="60737"/>
                  <a:pt x="11019614" y="69697"/>
                </a:cubicBezTo>
                <a:lnTo>
                  <a:pt x="11019614" y="134582"/>
                </a:lnTo>
                <a:cubicBezTo>
                  <a:pt x="11019614" y="143541"/>
                  <a:pt x="11026877" y="150804"/>
                  <a:pt x="11035836" y="150804"/>
                </a:cubicBezTo>
                <a:lnTo>
                  <a:pt x="11101489" y="150804"/>
                </a:lnTo>
                <a:cubicBezTo>
                  <a:pt x="11110449" y="150804"/>
                  <a:pt x="11117711" y="143541"/>
                  <a:pt x="11117711" y="134582"/>
                </a:cubicBezTo>
                <a:lnTo>
                  <a:pt x="11117711" y="69697"/>
                </a:lnTo>
                <a:cubicBezTo>
                  <a:pt x="11117711" y="60737"/>
                  <a:pt x="11110449" y="53475"/>
                  <a:pt x="11101489" y="53475"/>
                </a:cubicBezTo>
                <a:close/>
                <a:moveTo>
                  <a:pt x="10910169" y="53475"/>
                </a:moveTo>
                <a:cubicBezTo>
                  <a:pt x="10901210" y="53475"/>
                  <a:pt x="10893947" y="60737"/>
                  <a:pt x="10893947" y="69697"/>
                </a:cubicBezTo>
                <a:lnTo>
                  <a:pt x="10893947" y="134582"/>
                </a:lnTo>
                <a:cubicBezTo>
                  <a:pt x="10893947" y="143541"/>
                  <a:pt x="10901210" y="150804"/>
                  <a:pt x="10910169" y="150804"/>
                </a:cubicBezTo>
                <a:lnTo>
                  <a:pt x="10975823" y="150804"/>
                </a:lnTo>
                <a:cubicBezTo>
                  <a:pt x="10984782" y="150804"/>
                  <a:pt x="10992045" y="143541"/>
                  <a:pt x="10992045" y="134582"/>
                </a:cubicBezTo>
                <a:lnTo>
                  <a:pt x="10992045" y="69697"/>
                </a:lnTo>
                <a:cubicBezTo>
                  <a:pt x="10992045" y="60737"/>
                  <a:pt x="10984782" y="53475"/>
                  <a:pt x="10975823" y="53475"/>
                </a:cubicBezTo>
                <a:close/>
                <a:moveTo>
                  <a:pt x="10784503" y="53475"/>
                </a:moveTo>
                <a:cubicBezTo>
                  <a:pt x="10775543" y="53475"/>
                  <a:pt x="10768281" y="60737"/>
                  <a:pt x="10768281" y="69697"/>
                </a:cubicBezTo>
                <a:lnTo>
                  <a:pt x="10768281" y="134582"/>
                </a:lnTo>
                <a:cubicBezTo>
                  <a:pt x="10768281" y="143541"/>
                  <a:pt x="10775543" y="150804"/>
                  <a:pt x="10784503" y="150804"/>
                </a:cubicBezTo>
                <a:lnTo>
                  <a:pt x="10850156" y="150804"/>
                </a:lnTo>
                <a:cubicBezTo>
                  <a:pt x="10859115" y="150804"/>
                  <a:pt x="10866378" y="143541"/>
                  <a:pt x="10866378" y="134582"/>
                </a:cubicBezTo>
                <a:lnTo>
                  <a:pt x="10866378" y="69697"/>
                </a:lnTo>
                <a:cubicBezTo>
                  <a:pt x="10866378" y="60737"/>
                  <a:pt x="10859115" y="53475"/>
                  <a:pt x="10850156" y="53475"/>
                </a:cubicBezTo>
                <a:close/>
                <a:moveTo>
                  <a:pt x="10658836" y="53475"/>
                </a:moveTo>
                <a:cubicBezTo>
                  <a:pt x="10649876" y="53475"/>
                  <a:pt x="10642614" y="60737"/>
                  <a:pt x="10642614" y="69697"/>
                </a:cubicBezTo>
                <a:lnTo>
                  <a:pt x="10642614" y="134582"/>
                </a:lnTo>
                <a:cubicBezTo>
                  <a:pt x="10642614" y="143541"/>
                  <a:pt x="10649876" y="150804"/>
                  <a:pt x="10658836" y="150804"/>
                </a:cubicBezTo>
                <a:lnTo>
                  <a:pt x="10724489" y="150804"/>
                </a:lnTo>
                <a:cubicBezTo>
                  <a:pt x="10733449" y="150804"/>
                  <a:pt x="10740711" y="143541"/>
                  <a:pt x="10740711" y="134582"/>
                </a:cubicBezTo>
                <a:lnTo>
                  <a:pt x="10740711" y="69697"/>
                </a:lnTo>
                <a:cubicBezTo>
                  <a:pt x="10740711" y="60737"/>
                  <a:pt x="10733449" y="53475"/>
                  <a:pt x="10724489" y="53475"/>
                </a:cubicBezTo>
                <a:close/>
                <a:moveTo>
                  <a:pt x="10533169" y="53475"/>
                </a:moveTo>
                <a:cubicBezTo>
                  <a:pt x="10524210" y="53475"/>
                  <a:pt x="10516947" y="60737"/>
                  <a:pt x="10516947" y="69697"/>
                </a:cubicBezTo>
                <a:lnTo>
                  <a:pt x="10516947" y="134582"/>
                </a:lnTo>
                <a:cubicBezTo>
                  <a:pt x="10516947" y="143541"/>
                  <a:pt x="10524210" y="150804"/>
                  <a:pt x="10533169" y="150804"/>
                </a:cubicBezTo>
                <a:lnTo>
                  <a:pt x="10598823" y="150804"/>
                </a:lnTo>
                <a:cubicBezTo>
                  <a:pt x="10607782" y="150804"/>
                  <a:pt x="10615045" y="143541"/>
                  <a:pt x="10615045" y="134582"/>
                </a:cubicBezTo>
                <a:lnTo>
                  <a:pt x="10615045" y="69697"/>
                </a:lnTo>
                <a:cubicBezTo>
                  <a:pt x="10615045" y="60737"/>
                  <a:pt x="10607782" y="53475"/>
                  <a:pt x="10598823" y="53475"/>
                </a:cubicBezTo>
                <a:close/>
                <a:moveTo>
                  <a:pt x="10407502" y="53475"/>
                </a:moveTo>
                <a:cubicBezTo>
                  <a:pt x="10398543" y="53475"/>
                  <a:pt x="10391280" y="60737"/>
                  <a:pt x="10391280" y="69697"/>
                </a:cubicBezTo>
                <a:lnTo>
                  <a:pt x="10391280" y="134582"/>
                </a:lnTo>
                <a:cubicBezTo>
                  <a:pt x="10391280" y="143541"/>
                  <a:pt x="10398543" y="150804"/>
                  <a:pt x="10407502" y="150804"/>
                </a:cubicBezTo>
                <a:lnTo>
                  <a:pt x="10473156" y="150804"/>
                </a:lnTo>
                <a:cubicBezTo>
                  <a:pt x="10482115" y="150804"/>
                  <a:pt x="10489378" y="143541"/>
                  <a:pt x="10489378" y="134582"/>
                </a:cubicBezTo>
                <a:lnTo>
                  <a:pt x="10489378" y="69697"/>
                </a:lnTo>
                <a:cubicBezTo>
                  <a:pt x="10489378" y="60737"/>
                  <a:pt x="10482115" y="53475"/>
                  <a:pt x="10473156" y="53475"/>
                </a:cubicBezTo>
                <a:close/>
                <a:moveTo>
                  <a:pt x="10281836" y="53475"/>
                </a:moveTo>
                <a:cubicBezTo>
                  <a:pt x="10272877" y="53475"/>
                  <a:pt x="10265614" y="60737"/>
                  <a:pt x="10265614" y="69697"/>
                </a:cubicBezTo>
                <a:lnTo>
                  <a:pt x="10265614" y="134582"/>
                </a:lnTo>
                <a:cubicBezTo>
                  <a:pt x="10265614" y="143541"/>
                  <a:pt x="10272877" y="150804"/>
                  <a:pt x="10281836" y="150804"/>
                </a:cubicBezTo>
                <a:lnTo>
                  <a:pt x="10347489" y="150804"/>
                </a:lnTo>
                <a:cubicBezTo>
                  <a:pt x="10356449" y="150804"/>
                  <a:pt x="10363711" y="143541"/>
                  <a:pt x="10363711" y="134582"/>
                </a:cubicBezTo>
                <a:lnTo>
                  <a:pt x="10363711" y="69697"/>
                </a:lnTo>
                <a:cubicBezTo>
                  <a:pt x="10363711" y="60737"/>
                  <a:pt x="10356449" y="53475"/>
                  <a:pt x="10347489" y="53475"/>
                </a:cubicBezTo>
                <a:close/>
                <a:moveTo>
                  <a:pt x="10156169" y="53475"/>
                </a:moveTo>
                <a:cubicBezTo>
                  <a:pt x="10147210" y="53475"/>
                  <a:pt x="10139948" y="60737"/>
                  <a:pt x="10139948" y="69697"/>
                </a:cubicBezTo>
                <a:lnTo>
                  <a:pt x="10139948" y="134582"/>
                </a:lnTo>
                <a:cubicBezTo>
                  <a:pt x="10139948" y="143541"/>
                  <a:pt x="10147210" y="150804"/>
                  <a:pt x="10156169" y="150804"/>
                </a:cubicBezTo>
                <a:lnTo>
                  <a:pt x="10221823" y="150804"/>
                </a:lnTo>
                <a:cubicBezTo>
                  <a:pt x="10230783" y="150804"/>
                  <a:pt x="10238045" y="143541"/>
                  <a:pt x="10238045" y="134582"/>
                </a:cubicBezTo>
                <a:lnTo>
                  <a:pt x="10238045" y="69697"/>
                </a:lnTo>
                <a:cubicBezTo>
                  <a:pt x="10238045" y="60737"/>
                  <a:pt x="10230783" y="53475"/>
                  <a:pt x="10221823" y="53475"/>
                </a:cubicBezTo>
                <a:close/>
                <a:moveTo>
                  <a:pt x="10030503" y="53475"/>
                </a:moveTo>
                <a:cubicBezTo>
                  <a:pt x="10021543" y="53475"/>
                  <a:pt x="10014281" y="60737"/>
                  <a:pt x="10014281" y="69697"/>
                </a:cubicBezTo>
                <a:lnTo>
                  <a:pt x="10014281" y="134582"/>
                </a:lnTo>
                <a:cubicBezTo>
                  <a:pt x="10014281" y="143541"/>
                  <a:pt x="10021543" y="150804"/>
                  <a:pt x="10030503" y="150804"/>
                </a:cubicBezTo>
                <a:lnTo>
                  <a:pt x="10096156" y="150804"/>
                </a:lnTo>
                <a:cubicBezTo>
                  <a:pt x="10105116" y="150804"/>
                  <a:pt x="10112378" y="143541"/>
                  <a:pt x="10112378" y="134582"/>
                </a:cubicBezTo>
                <a:lnTo>
                  <a:pt x="10112378" y="69697"/>
                </a:lnTo>
                <a:cubicBezTo>
                  <a:pt x="10112378" y="60737"/>
                  <a:pt x="10105116" y="53475"/>
                  <a:pt x="10096156" y="53475"/>
                </a:cubicBezTo>
                <a:close/>
                <a:moveTo>
                  <a:pt x="9904836" y="53475"/>
                </a:moveTo>
                <a:cubicBezTo>
                  <a:pt x="9895877" y="53475"/>
                  <a:pt x="9888614" y="60737"/>
                  <a:pt x="9888614" y="69697"/>
                </a:cubicBezTo>
                <a:lnTo>
                  <a:pt x="9888614" y="134582"/>
                </a:lnTo>
                <a:cubicBezTo>
                  <a:pt x="9888614" y="143541"/>
                  <a:pt x="9895877" y="150804"/>
                  <a:pt x="9904836" y="150804"/>
                </a:cubicBezTo>
                <a:lnTo>
                  <a:pt x="9970490" y="150804"/>
                </a:lnTo>
                <a:cubicBezTo>
                  <a:pt x="9979449" y="150804"/>
                  <a:pt x="9986712" y="143541"/>
                  <a:pt x="9986712" y="134582"/>
                </a:cubicBezTo>
                <a:lnTo>
                  <a:pt x="9986712" y="69697"/>
                </a:lnTo>
                <a:cubicBezTo>
                  <a:pt x="9986712" y="60737"/>
                  <a:pt x="9979449" y="53475"/>
                  <a:pt x="9970490" y="53475"/>
                </a:cubicBezTo>
                <a:close/>
                <a:moveTo>
                  <a:pt x="9779170" y="53475"/>
                </a:moveTo>
                <a:cubicBezTo>
                  <a:pt x="9770210" y="53475"/>
                  <a:pt x="9762947" y="60737"/>
                  <a:pt x="9762947" y="69697"/>
                </a:cubicBezTo>
                <a:lnTo>
                  <a:pt x="9762947" y="134582"/>
                </a:lnTo>
                <a:cubicBezTo>
                  <a:pt x="9762947" y="143541"/>
                  <a:pt x="9770210" y="150804"/>
                  <a:pt x="9779170" y="150804"/>
                </a:cubicBezTo>
                <a:lnTo>
                  <a:pt x="9844823" y="150804"/>
                </a:lnTo>
                <a:cubicBezTo>
                  <a:pt x="9853783" y="150804"/>
                  <a:pt x="9861045" y="143541"/>
                  <a:pt x="9861045" y="134582"/>
                </a:cubicBezTo>
                <a:lnTo>
                  <a:pt x="9861045" y="69697"/>
                </a:lnTo>
                <a:cubicBezTo>
                  <a:pt x="9861045" y="60737"/>
                  <a:pt x="9853783" y="53475"/>
                  <a:pt x="9844823" y="53475"/>
                </a:cubicBezTo>
                <a:close/>
                <a:moveTo>
                  <a:pt x="9653503" y="53475"/>
                </a:moveTo>
                <a:cubicBezTo>
                  <a:pt x="9644543" y="53475"/>
                  <a:pt x="9637281" y="60737"/>
                  <a:pt x="9637281" y="69697"/>
                </a:cubicBezTo>
                <a:lnTo>
                  <a:pt x="9637281" y="134582"/>
                </a:lnTo>
                <a:cubicBezTo>
                  <a:pt x="9637281" y="143541"/>
                  <a:pt x="9644543" y="150804"/>
                  <a:pt x="9653503" y="150804"/>
                </a:cubicBezTo>
                <a:lnTo>
                  <a:pt x="9719157" y="150804"/>
                </a:lnTo>
                <a:cubicBezTo>
                  <a:pt x="9728116" y="150804"/>
                  <a:pt x="9735378" y="143541"/>
                  <a:pt x="9735378" y="134582"/>
                </a:cubicBezTo>
                <a:lnTo>
                  <a:pt x="9735378" y="69697"/>
                </a:lnTo>
                <a:cubicBezTo>
                  <a:pt x="9735378" y="60737"/>
                  <a:pt x="9728116" y="53475"/>
                  <a:pt x="9719157" y="53475"/>
                </a:cubicBezTo>
                <a:close/>
                <a:moveTo>
                  <a:pt x="9527836" y="53475"/>
                </a:moveTo>
                <a:cubicBezTo>
                  <a:pt x="9518876" y="53475"/>
                  <a:pt x="9511614" y="60737"/>
                  <a:pt x="9511614" y="69697"/>
                </a:cubicBezTo>
                <a:lnTo>
                  <a:pt x="9511614" y="134582"/>
                </a:lnTo>
                <a:cubicBezTo>
                  <a:pt x="9511614" y="143541"/>
                  <a:pt x="9518876" y="150804"/>
                  <a:pt x="9527836" y="150804"/>
                </a:cubicBezTo>
                <a:lnTo>
                  <a:pt x="9593489" y="150804"/>
                </a:lnTo>
                <a:cubicBezTo>
                  <a:pt x="9602449" y="150804"/>
                  <a:pt x="9609712" y="143541"/>
                  <a:pt x="9609712" y="134582"/>
                </a:cubicBezTo>
                <a:lnTo>
                  <a:pt x="9609712" y="69697"/>
                </a:lnTo>
                <a:cubicBezTo>
                  <a:pt x="9609712" y="60737"/>
                  <a:pt x="9602449" y="53475"/>
                  <a:pt x="9593489" y="53475"/>
                </a:cubicBezTo>
                <a:close/>
                <a:moveTo>
                  <a:pt x="9402169" y="53475"/>
                </a:moveTo>
                <a:cubicBezTo>
                  <a:pt x="9393210" y="53475"/>
                  <a:pt x="9385947" y="60737"/>
                  <a:pt x="9385947" y="69697"/>
                </a:cubicBezTo>
                <a:lnTo>
                  <a:pt x="9385947" y="134582"/>
                </a:lnTo>
                <a:cubicBezTo>
                  <a:pt x="9385947" y="143541"/>
                  <a:pt x="9393210" y="150804"/>
                  <a:pt x="9402169" y="150804"/>
                </a:cubicBezTo>
                <a:lnTo>
                  <a:pt x="9467823" y="150804"/>
                </a:lnTo>
                <a:cubicBezTo>
                  <a:pt x="9476782" y="150804"/>
                  <a:pt x="9484045" y="143541"/>
                  <a:pt x="9484045" y="134582"/>
                </a:cubicBezTo>
                <a:lnTo>
                  <a:pt x="9484045" y="69697"/>
                </a:lnTo>
                <a:cubicBezTo>
                  <a:pt x="9484045" y="60737"/>
                  <a:pt x="9476782" y="53475"/>
                  <a:pt x="9467823" y="53475"/>
                </a:cubicBezTo>
                <a:close/>
                <a:moveTo>
                  <a:pt x="9276502" y="53475"/>
                </a:moveTo>
                <a:cubicBezTo>
                  <a:pt x="9267543" y="53475"/>
                  <a:pt x="9260280" y="60737"/>
                  <a:pt x="9260280" y="69697"/>
                </a:cubicBezTo>
                <a:lnTo>
                  <a:pt x="9260280" y="134582"/>
                </a:lnTo>
                <a:cubicBezTo>
                  <a:pt x="9260280" y="143541"/>
                  <a:pt x="9267543" y="150804"/>
                  <a:pt x="9276502" y="150804"/>
                </a:cubicBezTo>
                <a:lnTo>
                  <a:pt x="9342156" y="150804"/>
                </a:lnTo>
                <a:cubicBezTo>
                  <a:pt x="9351115" y="150804"/>
                  <a:pt x="9358378" y="143541"/>
                  <a:pt x="9358378" y="134582"/>
                </a:cubicBezTo>
                <a:lnTo>
                  <a:pt x="9358378" y="69697"/>
                </a:lnTo>
                <a:cubicBezTo>
                  <a:pt x="9358378" y="60737"/>
                  <a:pt x="9351115" y="53475"/>
                  <a:pt x="9342156" y="53475"/>
                </a:cubicBezTo>
                <a:close/>
                <a:moveTo>
                  <a:pt x="9150836" y="53475"/>
                </a:moveTo>
                <a:cubicBezTo>
                  <a:pt x="9141877" y="53475"/>
                  <a:pt x="9134614" y="60737"/>
                  <a:pt x="9134614" y="69697"/>
                </a:cubicBezTo>
                <a:lnTo>
                  <a:pt x="9134614" y="134582"/>
                </a:lnTo>
                <a:cubicBezTo>
                  <a:pt x="9134614" y="143541"/>
                  <a:pt x="9141877" y="150804"/>
                  <a:pt x="9150836" y="150804"/>
                </a:cubicBezTo>
                <a:lnTo>
                  <a:pt x="9216490" y="150804"/>
                </a:lnTo>
                <a:cubicBezTo>
                  <a:pt x="9225449" y="150804"/>
                  <a:pt x="9232712" y="143541"/>
                  <a:pt x="9232712" y="134582"/>
                </a:cubicBezTo>
                <a:lnTo>
                  <a:pt x="9232712" y="69697"/>
                </a:lnTo>
                <a:cubicBezTo>
                  <a:pt x="9232712" y="60737"/>
                  <a:pt x="9225449" y="53475"/>
                  <a:pt x="9216490" y="53475"/>
                </a:cubicBezTo>
                <a:close/>
                <a:moveTo>
                  <a:pt x="9025170" y="53475"/>
                </a:moveTo>
                <a:cubicBezTo>
                  <a:pt x="9016210" y="53475"/>
                  <a:pt x="9008948" y="60737"/>
                  <a:pt x="9008948" y="69697"/>
                </a:cubicBezTo>
                <a:lnTo>
                  <a:pt x="9008948" y="134582"/>
                </a:lnTo>
                <a:cubicBezTo>
                  <a:pt x="9008948" y="143541"/>
                  <a:pt x="9016210" y="150804"/>
                  <a:pt x="9025170" y="150804"/>
                </a:cubicBezTo>
                <a:lnTo>
                  <a:pt x="9090823" y="150804"/>
                </a:lnTo>
                <a:cubicBezTo>
                  <a:pt x="9099783" y="150804"/>
                  <a:pt x="9107045" y="143541"/>
                  <a:pt x="9107045" y="134582"/>
                </a:cubicBezTo>
                <a:lnTo>
                  <a:pt x="9107045" y="69697"/>
                </a:lnTo>
                <a:cubicBezTo>
                  <a:pt x="9107045" y="60737"/>
                  <a:pt x="9099783" y="53475"/>
                  <a:pt x="9090823" y="53475"/>
                </a:cubicBezTo>
                <a:close/>
                <a:moveTo>
                  <a:pt x="8899503" y="53475"/>
                </a:moveTo>
                <a:cubicBezTo>
                  <a:pt x="8890544" y="53475"/>
                  <a:pt x="8883281" y="60737"/>
                  <a:pt x="8883281" y="69697"/>
                </a:cubicBezTo>
                <a:lnTo>
                  <a:pt x="8883281" y="134582"/>
                </a:lnTo>
                <a:cubicBezTo>
                  <a:pt x="8883281" y="143541"/>
                  <a:pt x="8890544" y="150804"/>
                  <a:pt x="8899503" y="150804"/>
                </a:cubicBezTo>
                <a:lnTo>
                  <a:pt x="8965156" y="150804"/>
                </a:lnTo>
                <a:cubicBezTo>
                  <a:pt x="8974116" y="150804"/>
                  <a:pt x="8981378" y="143541"/>
                  <a:pt x="8981378" y="134582"/>
                </a:cubicBezTo>
                <a:lnTo>
                  <a:pt x="8981378" y="69697"/>
                </a:lnTo>
                <a:cubicBezTo>
                  <a:pt x="8981378" y="60737"/>
                  <a:pt x="8974116" y="53475"/>
                  <a:pt x="8965156" y="53475"/>
                </a:cubicBezTo>
                <a:close/>
                <a:moveTo>
                  <a:pt x="8773836" y="53475"/>
                </a:moveTo>
                <a:cubicBezTo>
                  <a:pt x="8764877" y="53475"/>
                  <a:pt x="8757614" y="60737"/>
                  <a:pt x="8757614" y="69697"/>
                </a:cubicBezTo>
                <a:lnTo>
                  <a:pt x="8757614" y="134582"/>
                </a:lnTo>
                <a:cubicBezTo>
                  <a:pt x="8757614" y="143541"/>
                  <a:pt x="8764877" y="150804"/>
                  <a:pt x="8773836" y="150804"/>
                </a:cubicBezTo>
                <a:lnTo>
                  <a:pt x="8839490" y="150804"/>
                </a:lnTo>
                <a:cubicBezTo>
                  <a:pt x="8848449" y="150804"/>
                  <a:pt x="8855712" y="143541"/>
                  <a:pt x="8855712" y="134582"/>
                </a:cubicBezTo>
                <a:lnTo>
                  <a:pt x="8855712" y="69697"/>
                </a:lnTo>
                <a:cubicBezTo>
                  <a:pt x="8855712" y="60737"/>
                  <a:pt x="8848449" y="53475"/>
                  <a:pt x="8839490" y="53475"/>
                </a:cubicBezTo>
                <a:close/>
                <a:moveTo>
                  <a:pt x="8648168" y="53475"/>
                </a:moveTo>
                <a:cubicBezTo>
                  <a:pt x="8639209" y="53475"/>
                  <a:pt x="8631946" y="60737"/>
                  <a:pt x="8631946" y="69697"/>
                </a:cubicBezTo>
                <a:lnTo>
                  <a:pt x="8631946" y="134582"/>
                </a:lnTo>
                <a:cubicBezTo>
                  <a:pt x="8631946" y="143541"/>
                  <a:pt x="8639209" y="150804"/>
                  <a:pt x="8648168" y="150804"/>
                </a:cubicBezTo>
                <a:lnTo>
                  <a:pt x="8713822" y="150804"/>
                </a:lnTo>
                <a:cubicBezTo>
                  <a:pt x="8722781" y="150804"/>
                  <a:pt x="8730044" y="143541"/>
                  <a:pt x="8730044" y="134582"/>
                </a:cubicBezTo>
                <a:lnTo>
                  <a:pt x="8730044" y="69697"/>
                </a:lnTo>
                <a:cubicBezTo>
                  <a:pt x="8730044" y="60737"/>
                  <a:pt x="8722781" y="53475"/>
                  <a:pt x="8713822" y="53475"/>
                </a:cubicBezTo>
                <a:close/>
                <a:moveTo>
                  <a:pt x="8520155" y="53475"/>
                </a:moveTo>
                <a:cubicBezTo>
                  <a:pt x="8511196" y="53475"/>
                  <a:pt x="8503934" y="60737"/>
                  <a:pt x="8503934" y="69697"/>
                </a:cubicBezTo>
                <a:lnTo>
                  <a:pt x="8503934" y="134582"/>
                </a:lnTo>
                <a:cubicBezTo>
                  <a:pt x="8503934" y="143541"/>
                  <a:pt x="8511196" y="150804"/>
                  <a:pt x="8520155" y="150804"/>
                </a:cubicBezTo>
                <a:lnTo>
                  <a:pt x="8550950" y="150804"/>
                </a:lnTo>
                <a:lnTo>
                  <a:pt x="8588156" y="150804"/>
                </a:lnTo>
                <a:cubicBezTo>
                  <a:pt x="8597116" y="150804"/>
                  <a:pt x="8604378" y="143541"/>
                  <a:pt x="8604378" y="134582"/>
                </a:cubicBezTo>
                <a:lnTo>
                  <a:pt x="8604378" y="69697"/>
                </a:lnTo>
                <a:cubicBezTo>
                  <a:pt x="8604378" y="60737"/>
                  <a:pt x="8597116" y="53475"/>
                  <a:pt x="8588156" y="53475"/>
                </a:cubicBezTo>
                <a:lnTo>
                  <a:pt x="8550950" y="53475"/>
                </a:lnTo>
                <a:close/>
                <a:moveTo>
                  <a:pt x="8394496" y="53475"/>
                </a:moveTo>
                <a:cubicBezTo>
                  <a:pt x="8385537" y="53475"/>
                  <a:pt x="8378274" y="60737"/>
                  <a:pt x="8378274" y="69697"/>
                </a:cubicBezTo>
                <a:lnTo>
                  <a:pt x="8378274" y="134582"/>
                </a:lnTo>
                <a:cubicBezTo>
                  <a:pt x="8378274" y="143541"/>
                  <a:pt x="8385537" y="150804"/>
                  <a:pt x="8394496" y="150804"/>
                </a:cubicBezTo>
                <a:lnTo>
                  <a:pt x="8460150" y="150804"/>
                </a:lnTo>
                <a:cubicBezTo>
                  <a:pt x="8469110" y="150804"/>
                  <a:pt x="8476371" y="143541"/>
                  <a:pt x="8476371" y="134582"/>
                </a:cubicBezTo>
                <a:lnTo>
                  <a:pt x="8476371" y="69697"/>
                </a:lnTo>
                <a:cubicBezTo>
                  <a:pt x="8476371" y="60737"/>
                  <a:pt x="8469110" y="53475"/>
                  <a:pt x="8460150" y="53475"/>
                </a:cubicBezTo>
                <a:close/>
                <a:moveTo>
                  <a:pt x="8268829" y="53475"/>
                </a:moveTo>
                <a:cubicBezTo>
                  <a:pt x="8259870" y="53475"/>
                  <a:pt x="8252607" y="60737"/>
                  <a:pt x="8252607" y="69697"/>
                </a:cubicBezTo>
                <a:lnTo>
                  <a:pt x="8252607" y="134582"/>
                </a:lnTo>
                <a:cubicBezTo>
                  <a:pt x="8252607" y="143541"/>
                  <a:pt x="8259870" y="150804"/>
                  <a:pt x="8268829" y="150804"/>
                </a:cubicBezTo>
                <a:lnTo>
                  <a:pt x="8334483" y="150804"/>
                </a:lnTo>
                <a:cubicBezTo>
                  <a:pt x="8343443" y="150804"/>
                  <a:pt x="8350705" y="143541"/>
                  <a:pt x="8350705" y="134582"/>
                </a:cubicBezTo>
                <a:lnTo>
                  <a:pt x="8350705" y="69697"/>
                </a:lnTo>
                <a:cubicBezTo>
                  <a:pt x="8350705" y="60737"/>
                  <a:pt x="8343443" y="53475"/>
                  <a:pt x="8334483" y="53475"/>
                </a:cubicBezTo>
                <a:close/>
                <a:moveTo>
                  <a:pt x="8143163" y="53475"/>
                </a:moveTo>
                <a:cubicBezTo>
                  <a:pt x="8134203" y="53475"/>
                  <a:pt x="8126941" y="60737"/>
                  <a:pt x="8126941" y="69697"/>
                </a:cubicBezTo>
                <a:lnTo>
                  <a:pt x="8126941" y="134582"/>
                </a:lnTo>
                <a:cubicBezTo>
                  <a:pt x="8126941" y="143541"/>
                  <a:pt x="8134203" y="150804"/>
                  <a:pt x="8143163" y="150804"/>
                </a:cubicBezTo>
                <a:lnTo>
                  <a:pt x="8208816" y="150804"/>
                </a:lnTo>
                <a:cubicBezTo>
                  <a:pt x="8217775" y="150804"/>
                  <a:pt x="8225038" y="143541"/>
                  <a:pt x="8225038" y="134582"/>
                </a:cubicBezTo>
                <a:lnTo>
                  <a:pt x="8225038" y="69697"/>
                </a:lnTo>
                <a:cubicBezTo>
                  <a:pt x="8225038" y="60737"/>
                  <a:pt x="8217775" y="53475"/>
                  <a:pt x="8208816" y="53475"/>
                </a:cubicBezTo>
                <a:close/>
                <a:moveTo>
                  <a:pt x="8017496" y="53475"/>
                </a:moveTo>
                <a:cubicBezTo>
                  <a:pt x="8008537" y="53475"/>
                  <a:pt x="8001274" y="60737"/>
                  <a:pt x="8001274" y="69697"/>
                </a:cubicBezTo>
                <a:lnTo>
                  <a:pt x="8001274" y="134582"/>
                </a:lnTo>
                <a:cubicBezTo>
                  <a:pt x="8001274" y="143541"/>
                  <a:pt x="8008537" y="150804"/>
                  <a:pt x="8017496" y="150804"/>
                </a:cubicBezTo>
                <a:lnTo>
                  <a:pt x="8083149" y="150804"/>
                </a:lnTo>
                <a:cubicBezTo>
                  <a:pt x="8092109" y="150804"/>
                  <a:pt x="8099371" y="143541"/>
                  <a:pt x="8099371" y="134582"/>
                </a:cubicBezTo>
                <a:lnTo>
                  <a:pt x="8099371" y="69697"/>
                </a:lnTo>
                <a:cubicBezTo>
                  <a:pt x="8099371" y="60737"/>
                  <a:pt x="8092109" y="53475"/>
                  <a:pt x="8083149" y="53475"/>
                </a:cubicBezTo>
                <a:close/>
                <a:moveTo>
                  <a:pt x="7891829" y="53475"/>
                </a:moveTo>
                <a:cubicBezTo>
                  <a:pt x="7882869" y="53475"/>
                  <a:pt x="7875607" y="60737"/>
                  <a:pt x="7875607" y="69697"/>
                </a:cubicBezTo>
                <a:lnTo>
                  <a:pt x="7875607" y="134582"/>
                </a:lnTo>
                <a:cubicBezTo>
                  <a:pt x="7875607" y="143541"/>
                  <a:pt x="7882869" y="150804"/>
                  <a:pt x="7891829" y="150804"/>
                </a:cubicBezTo>
                <a:lnTo>
                  <a:pt x="7957483" y="150804"/>
                </a:lnTo>
                <a:cubicBezTo>
                  <a:pt x="7966442" y="150804"/>
                  <a:pt x="7973705" y="143541"/>
                  <a:pt x="7973705" y="134582"/>
                </a:cubicBezTo>
                <a:lnTo>
                  <a:pt x="7973705" y="69697"/>
                </a:lnTo>
                <a:cubicBezTo>
                  <a:pt x="7973705" y="60737"/>
                  <a:pt x="7966442" y="53475"/>
                  <a:pt x="7957483" y="53475"/>
                </a:cubicBezTo>
                <a:close/>
                <a:moveTo>
                  <a:pt x="7766163" y="53475"/>
                </a:moveTo>
                <a:cubicBezTo>
                  <a:pt x="7757203" y="53475"/>
                  <a:pt x="7749941" y="60737"/>
                  <a:pt x="7749941" y="69697"/>
                </a:cubicBezTo>
                <a:lnTo>
                  <a:pt x="7749941" y="134582"/>
                </a:lnTo>
                <a:cubicBezTo>
                  <a:pt x="7749941" y="143541"/>
                  <a:pt x="7757203" y="150804"/>
                  <a:pt x="7766163" y="150804"/>
                </a:cubicBezTo>
                <a:lnTo>
                  <a:pt x="7831816" y="150804"/>
                </a:lnTo>
                <a:cubicBezTo>
                  <a:pt x="7840775" y="150804"/>
                  <a:pt x="7848038" y="143541"/>
                  <a:pt x="7848038" y="134582"/>
                </a:cubicBezTo>
                <a:lnTo>
                  <a:pt x="7848038" y="69697"/>
                </a:lnTo>
                <a:cubicBezTo>
                  <a:pt x="7848038" y="60737"/>
                  <a:pt x="7840775" y="53475"/>
                  <a:pt x="7831816" y="53475"/>
                </a:cubicBezTo>
                <a:close/>
                <a:moveTo>
                  <a:pt x="7640496" y="53475"/>
                </a:moveTo>
                <a:cubicBezTo>
                  <a:pt x="7631536" y="53475"/>
                  <a:pt x="7624274" y="60737"/>
                  <a:pt x="7624274" y="69697"/>
                </a:cubicBezTo>
                <a:lnTo>
                  <a:pt x="7624274" y="134582"/>
                </a:lnTo>
                <a:cubicBezTo>
                  <a:pt x="7624274" y="143541"/>
                  <a:pt x="7631536" y="150804"/>
                  <a:pt x="7640496" y="150804"/>
                </a:cubicBezTo>
                <a:lnTo>
                  <a:pt x="7706150" y="150804"/>
                </a:lnTo>
                <a:cubicBezTo>
                  <a:pt x="7715109" y="150804"/>
                  <a:pt x="7722371" y="143541"/>
                  <a:pt x="7722371" y="134582"/>
                </a:cubicBezTo>
                <a:lnTo>
                  <a:pt x="7722371" y="69697"/>
                </a:lnTo>
                <a:cubicBezTo>
                  <a:pt x="7722371" y="60737"/>
                  <a:pt x="7715109" y="53475"/>
                  <a:pt x="7706150" y="53475"/>
                </a:cubicBezTo>
                <a:close/>
                <a:moveTo>
                  <a:pt x="7514829" y="53475"/>
                </a:moveTo>
                <a:cubicBezTo>
                  <a:pt x="7505869" y="53475"/>
                  <a:pt x="7498607" y="60737"/>
                  <a:pt x="7498607" y="69697"/>
                </a:cubicBezTo>
                <a:lnTo>
                  <a:pt x="7498607" y="134582"/>
                </a:lnTo>
                <a:cubicBezTo>
                  <a:pt x="7498607" y="143541"/>
                  <a:pt x="7505869" y="150804"/>
                  <a:pt x="7514829" y="150804"/>
                </a:cubicBezTo>
                <a:lnTo>
                  <a:pt x="7580482" y="150804"/>
                </a:lnTo>
                <a:cubicBezTo>
                  <a:pt x="7589442" y="150804"/>
                  <a:pt x="7596704" y="143541"/>
                  <a:pt x="7596704" y="134582"/>
                </a:cubicBezTo>
                <a:lnTo>
                  <a:pt x="7596704" y="69697"/>
                </a:lnTo>
                <a:cubicBezTo>
                  <a:pt x="7596704" y="60737"/>
                  <a:pt x="7589442" y="53475"/>
                  <a:pt x="7580482" y="53475"/>
                </a:cubicBezTo>
                <a:close/>
                <a:moveTo>
                  <a:pt x="7389162" y="53475"/>
                </a:moveTo>
                <a:cubicBezTo>
                  <a:pt x="7380203" y="53475"/>
                  <a:pt x="7372940" y="60737"/>
                  <a:pt x="7372940" y="69697"/>
                </a:cubicBezTo>
                <a:lnTo>
                  <a:pt x="7372940" y="134582"/>
                </a:lnTo>
                <a:cubicBezTo>
                  <a:pt x="7372940" y="143541"/>
                  <a:pt x="7380203" y="150804"/>
                  <a:pt x="7389162" y="150804"/>
                </a:cubicBezTo>
                <a:lnTo>
                  <a:pt x="7454816" y="150804"/>
                </a:lnTo>
                <a:cubicBezTo>
                  <a:pt x="7463775" y="150804"/>
                  <a:pt x="7471038" y="143541"/>
                  <a:pt x="7471038" y="134582"/>
                </a:cubicBezTo>
                <a:lnTo>
                  <a:pt x="7471038" y="69697"/>
                </a:lnTo>
                <a:cubicBezTo>
                  <a:pt x="7471038" y="60737"/>
                  <a:pt x="7463775" y="53475"/>
                  <a:pt x="7454816" y="53475"/>
                </a:cubicBezTo>
                <a:close/>
                <a:moveTo>
                  <a:pt x="7263496" y="53475"/>
                </a:moveTo>
                <a:cubicBezTo>
                  <a:pt x="7254536" y="53475"/>
                  <a:pt x="7247273" y="60737"/>
                  <a:pt x="7247273" y="69697"/>
                </a:cubicBezTo>
                <a:lnTo>
                  <a:pt x="7247273" y="134582"/>
                </a:lnTo>
                <a:cubicBezTo>
                  <a:pt x="7247273" y="143541"/>
                  <a:pt x="7254536" y="150804"/>
                  <a:pt x="7263496" y="150804"/>
                </a:cubicBezTo>
                <a:lnTo>
                  <a:pt x="7329149" y="150804"/>
                </a:lnTo>
                <a:cubicBezTo>
                  <a:pt x="7338108" y="150804"/>
                  <a:pt x="7345371" y="143541"/>
                  <a:pt x="7345371" y="134582"/>
                </a:cubicBezTo>
                <a:lnTo>
                  <a:pt x="7345371" y="69697"/>
                </a:lnTo>
                <a:cubicBezTo>
                  <a:pt x="7345371" y="60737"/>
                  <a:pt x="7338108" y="53475"/>
                  <a:pt x="7329149" y="53475"/>
                </a:cubicBezTo>
                <a:close/>
                <a:moveTo>
                  <a:pt x="7137829" y="53475"/>
                </a:moveTo>
                <a:cubicBezTo>
                  <a:pt x="7128869" y="53475"/>
                  <a:pt x="7121607" y="60737"/>
                  <a:pt x="7121607" y="69697"/>
                </a:cubicBezTo>
                <a:lnTo>
                  <a:pt x="7121607" y="134582"/>
                </a:lnTo>
                <a:cubicBezTo>
                  <a:pt x="7121607" y="143541"/>
                  <a:pt x="7128869" y="150804"/>
                  <a:pt x="7137829" y="150804"/>
                </a:cubicBezTo>
                <a:lnTo>
                  <a:pt x="7203483" y="150804"/>
                </a:lnTo>
                <a:cubicBezTo>
                  <a:pt x="7212442" y="150804"/>
                  <a:pt x="7219704" y="143541"/>
                  <a:pt x="7219704" y="134582"/>
                </a:cubicBezTo>
                <a:lnTo>
                  <a:pt x="7219704" y="69697"/>
                </a:lnTo>
                <a:cubicBezTo>
                  <a:pt x="7219704" y="60737"/>
                  <a:pt x="7212442" y="53475"/>
                  <a:pt x="7203483" y="53475"/>
                </a:cubicBezTo>
                <a:close/>
                <a:moveTo>
                  <a:pt x="7012162" y="53475"/>
                </a:moveTo>
                <a:cubicBezTo>
                  <a:pt x="7003202" y="53475"/>
                  <a:pt x="6995940" y="60737"/>
                  <a:pt x="6995940" y="69697"/>
                </a:cubicBezTo>
                <a:lnTo>
                  <a:pt x="6995940" y="134582"/>
                </a:lnTo>
                <a:cubicBezTo>
                  <a:pt x="6995940" y="143541"/>
                  <a:pt x="7003202" y="150804"/>
                  <a:pt x="7012162" y="150804"/>
                </a:cubicBezTo>
                <a:lnTo>
                  <a:pt x="7077816" y="150804"/>
                </a:lnTo>
                <a:cubicBezTo>
                  <a:pt x="7086775" y="150804"/>
                  <a:pt x="7094038" y="143541"/>
                  <a:pt x="7094038" y="134582"/>
                </a:cubicBezTo>
                <a:lnTo>
                  <a:pt x="7094038" y="69697"/>
                </a:lnTo>
                <a:cubicBezTo>
                  <a:pt x="7094038" y="60737"/>
                  <a:pt x="7086775" y="53475"/>
                  <a:pt x="7077816" y="53475"/>
                </a:cubicBezTo>
                <a:close/>
                <a:moveTo>
                  <a:pt x="6886495" y="53475"/>
                </a:moveTo>
                <a:cubicBezTo>
                  <a:pt x="6877536" y="53475"/>
                  <a:pt x="6870273" y="60737"/>
                  <a:pt x="6870273" y="69697"/>
                </a:cubicBezTo>
                <a:lnTo>
                  <a:pt x="6870273" y="134582"/>
                </a:lnTo>
                <a:cubicBezTo>
                  <a:pt x="6870273" y="143541"/>
                  <a:pt x="6877536" y="150804"/>
                  <a:pt x="6886495" y="150804"/>
                </a:cubicBezTo>
                <a:lnTo>
                  <a:pt x="6952149" y="150804"/>
                </a:lnTo>
                <a:cubicBezTo>
                  <a:pt x="6961109" y="150804"/>
                  <a:pt x="6968371" y="143541"/>
                  <a:pt x="6968371" y="134582"/>
                </a:cubicBezTo>
                <a:lnTo>
                  <a:pt x="6968371" y="69697"/>
                </a:lnTo>
                <a:cubicBezTo>
                  <a:pt x="6968371" y="60737"/>
                  <a:pt x="6961109" y="53475"/>
                  <a:pt x="6952149" y="53475"/>
                </a:cubicBezTo>
                <a:close/>
                <a:moveTo>
                  <a:pt x="6760828" y="53475"/>
                </a:moveTo>
                <a:cubicBezTo>
                  <a:pt x="6751869" y="53475"/>
                  <a:pt x="6744606" y="60737"/>
                  <a:pt x="6744606" y="69697"/>
                </a:cubicBezTo>
                <a:lnTo>
                  <a:pt x="6744606" y="134582"/>
                </a:lnTo>
                <a:cubicBezTo>
                  <a:pt x="6744606" y="143541"/>
                  <a:pt x="6751869" y="150804"/>
                  <a:pt x="6760828" y="150804"/>
                </a:cubicBezTo>
                <a:lnTo>
                  <a:pt x="6826483" y="150804"/>
                </a:lnTo>
                <a:cubicBezTo>
                  <a:pt x="6835441" y="150804"/>
                  <a:pt x="6842705" y="143541"/>
                  <a:pt x="6842705" y="134582"/>
                </a:cubicBezTo>
                <a:lnTo>
                  <a:pt x="6842705" y="69697"/>
                </a:lnTo>
                <a:cubicBezTo>
                  <a:pt x="6842705" y="60737"/>
                  <a:pt x="6835441" y="53475"/>
                  <a:pt x="6826483" y="53475"/>
                </a:cubicBezTo>
                <a:close/>
                <a:moveTo>
                  <a:pt x="6635162" y="53475"/>
                </a:moveTo>
                <a:cubicBezTo>
                  <a:pt x="6626202" y="53475"/>
                  <a:pt x="6618940" y="60737"/>
                  <a:pt x="6618940" y="69697"/>
                </a:cubicBezTo>
                <a:lnTo>
                  <a:pt x="6618940" y="134582"/>
                </a:lnTo>
                <a:cubicBezTo>
                  <a:pt x="6618940" y="143541"/>
                  <a:pt x="6626202" y="150804"/>
                  <a:pt x="6635162" y="150804"/>
                </a:cubicBezTo>
                <a:lnTo>
                  <a:pt x="6700816" y="150804"/>
                </a:lnTo>
                <a:cubicBezTo>
                  <a:pt x="6709775" y="150804"/>
                  <a:pt x="6717038" y="143541"/>
                  <a:pt x="6717038" y="134582"/>
                </a:cubicBezTo>
                <a:lnTo>
                  <a:pt x="6717038" y="69697"/>
                </a:lnTo>
                <a:cubicBezTo>
                  <a:pt x="6717038" y="60737"/>
                  <a:pt x="6709775" y="53475"/>
                  <a:pt x="6700816" y="53475"/>
                </a:cubicBezTo>
                <a:close/>
                <a:moveTo>
                  <a:pt x="6509495" y="53475"/>
                </a:moveTo>
                <a:cubicBezTo>
                  <a:pt x="6500536" y="53475"/>
                  <a:pt x="6493273" y="60737"/>
                  <a:pt x="6493273" y="69697"/>
                </a:cubicBezTo>
                <a:lnTo>
                  <a:pt x="6493273" y="134582"/>
                </a:lnTo>
                <a:cubicBezTo>
                  <a:pt x="6493273" y="143541"/>
                  <a:pt x="6500536" y="150804"/>
                  <a:pt x="6509495" y="150804"/>
                </a:cubicBezTo>
                <a:lnTo>
                  <a:pt x="6575149" y="150804"/>
                </a:lnTo>
                <a:cubicBezTo>
                  <a:pt x="6584109" y="150804"/>
                  <a:pt x="6591371" y="143541"/>
                  <a:pt x="6591371" y="134582"/>
                </a:cubicBezTo>
                <a:lnTo>
                  <a:pt x="6591371" y="69697"/>
                </a:lnTo>
                <a:cubicBezTo>
                  <a:pt x="6591371" y="60737"/>
                  <a:pt x="6584109" y="53475"/>
                  <a:pt x="6575149" y="53475"/>
                </a:cubicBezTo>
                <a:close/>
                <a:moveTo>
                  <a:pt x="6383828" y="53475"/>
                </a:moveTo>
                <a:cubicBezTo>
                  <a:pt x="6374869" y="53475"/>
                  <a:pt x="6367606" y="60737"/>
                  <a:pt x="6367606" y="69697"/>
                </a:cubicBezTo>
                <a:lnTo>
                  <a:pt x="6367606" y="134582"/>
                </a:lnTo>
                <a:cubicBezTo>
                  <a:pt x="6367606" y="143541"/>
                  <a:pt x="6374869" y="150804"/>
                  <a:pt x="6383828" y="150804"/>
                </a:cubicBezTo>
                <a:lnTo>
                  <a:pt x="6449482" y="150804"/>
                </a:lnTo>
                <a:cubicBezTo>
                  <a:pt x="6458442" y="150804"/>
                  <a:pt x="6465704" y="143541"/>
                  <a:pt x="6465704" y="134582"/>
                </a:cubicBezTo>
                <a:lnTo>
                  <a:pt x="6465704" y="69697"/>
                </a:lnTo>
                <a:cubicBezTo>
                  <a:pt x="6465704" y="60737"/>
                  <a:pt x="6458442" y="53475"/>
                  <a:pt x="6449482" y="53475"/>
                </a:cubicBezTo>
                <a:close/>
                <a:moveTo>
                  <a:pt x="6258162" y="53475"/>
                </a:moveTo>
                <a:cubicBezTo>
                  <a:pt x="6249203" y="53475"/>
                  <a:pt x="6241940" y="60737"/>
                  <a:pt x="6241940" y="69697"/>
                </a:cubicBezTo>
                <a:lnTo>
                  <a:pt x="6241940" y="134582"/>
                </a:lnTo>
                <a:cubicBezTo>
                  <a:pt x="6241940" y="143541"/>
                  <a:pt x="6249203" y="150804"/>
                  <a:pt x="6258162" y="150804"/>
                </a:cubicBezTo>
                <a:lnTo>
                  <a:pt x="6323816" y="150804"/>
                </a:lnTo>
                <a:cubicBezTo>
                  <a:pt x="6332775" y="150804"/>
                  <a:pt x="6340038" y="143541"/>
                  <a:pt x="6340038" y="134582"/>
                </a:cubicBezTo>
                <a:lnTo>
                  <a:pt x="6340038" y="69697"/>
                </a:lnTo>
                <a:cubicBezTo>
                  <a:pt x="6340038" y="60737"/>
                  <a:pt x="6332775" y="53475"/>
                  <a:pt x="6323816" y="53475"/>
                </a:cubicBezTo>
                <a:close/>
                <a:moveTo>
                  <a:pt x="6132495" y="53475"/>
                </a:moveTo>
                <a:cubicBezTo>
                  <a:pt x="6123536" y="53475"/>
                  <a:pt x="6116273" y="60737"/>
                  <a:pt x="6116273" y="69697"/>
                </a:cubicBezTo>
                <a:lnTo>
                  <a:pt x="6116273" y="134582"/>
                </a:lnTo>
                <a:cubicBezTo>
                  <a:pt x="6116273" y="143541"/>
                  <a:pt x="6123536" y="150804"/>
                  <a:pt x="6132495" y="150804"/>
                </a:cubicBezTo>
                <a:lnTo>
                  <a:pt x="6198149" y="150804"/>
                </a:lnTo>
                <a:cubicBezTo>
                  <a:pt x="6207108" y="150804"/>
                  <a:pt x="6214371" y="143541"/>
                  <a:pt x="6214371" y="134582"/>
                </a:cubicBezTo>
                <a:lnTo>
                  <a:pt x="6214371" y="69697"/>
                </a:lnTo>
                <a:cubicBezTo>
                  <a:pt x="6214371" y="60737"/>
                  <a:pt x="6207108" y="53475"/>
                  <a:pt x="6198149" y="53475"/>
                </a:cubicBezTo>
                <a:close/>
                <a:moveTo>
                  <a:pt x="6006829" y="53475"/>
                </a:moveTo>
                <a:cubicBezTo>
                  <a:pt x="5997869" y="53475"/>
                  <a:pt x="5990607" y="60737"/>
                  <a:pt x="5990607" y="69697"/>
                </a:cubicBezTo>
                <a:lnTo>
                  <a:pt x="5990607" y="134582"/>
                </a:lnTo>
                <a:cubicBezTo>
                  <a:pt x="5990607" y="143541"/>
                  <a:pt x="5997869" y="150804"/>
                  <a:pt x="6006829" y="150804"/>
                </a:cubicBezTo>
                <a:lnTo>
                  <a:pt x="6072482" y="150804"/>
                </a:lnTo>
                <a:cubicBezTo>
                  <a:pt x="6081442" y="150804"/>
                  <a:pt x="6088704" y="143541"/>
                  <a:pt x="6088704" y="134582"/>
                </a:cubicBezTo>
                <a:lnTo>
                  <a:pt x="6088704" y="69697"/>
                </a:lnTo>
                <a:cubicBezTo>
                  <a:pt x="6088704" y="60737"/>
                  <a:pt x="6081442" y="53475"/>
                  <a:pt x="6072482" y="53475"/>
                </a:cubicBezTo>
                <a:close/>
                <a:moveTo>
                  <a:pt x="5881162" y="53475"/>
                </a:moveTo>
                <a:cubicBezTo>
                  <a:pt x="5872202" y="53475"/>
                  <a:pt x="5864941" y="60737"/>
                  <a:pt x="5864941" y="69697"/>
                </a:cubicBezTo>
                <a:lnTo>
                  <a:pt x="5864941" y="134582"/>
                </a:lnTo>
                <a:cubicBezTo>
                  <a:pt x="5864941" y="143541"/>
                  <a:pt x="5872202" y="150804"/>
                  <a:pt x="5881162" y="150804"/>
                </a:cubicBezTo>
                <a:lnTo>
                  <a:pt x="5946816" y="150804"/>
                </a:lnTo>
                <a:cubicBezTo>
                  <a:pt x="5955775" y="150804"/>
                  <a:pt x="5963038" y="143541"/>
                  <a:pt x="5963038" y="134582"/>
                </a:cubicBezTo>
                <a:lnTo>
                  <a:pt x="5963038" y="69697"/>
                </a:lnTo>
                <a:cubicBezTo>
                  <a:pt x="5963038" y="60737"/>
                  <a:pt x="5955775" y="53475"/>
                  <a:pt x="5946816" y="53475"/>
                </a:cubicBezTo>
                <a:close/>
                <a:moveTo>
                  <a:pt x="5755495" y="53475"/>
                </a:moveTo>
                <a:cubicBezTo>
                  <a:pt x="5746536" y="53475"/>
                  <a:pt x="5739274" y="60737"/>
                  <a:pt x="5739274" y="69697"/>
                </a:cubicBezTo>
                <a:lnTo>
                  <a:pt x="5739274" y="134582"/>
                </a:lnTo>
                <a:cubicBezTo>
                  <a:pt x="5739274" y="143541"/>
                  <a:pt x="5746536" y="150804"/>
                  <a:pt x="5755495" y="150804"/>
                </a:cubicBezTo>
                <a:lnTo>
                  <a:pt x="5821149" y="150804"/>
                </a:lnTo>
                <a:cubicBezTo>
                  <a:pt x="5830108" y="150804"/>
                  <a:pt x="5837371" y="143541"/>
                  <a:pt x="5837371" y="134582"/>
                </a:cubicBezTo>
                <a:lnTo>
                  <a:pt x="5837371" y="69697"/>
                </a:lnTo>
                <a:cubicBezTo>
                  <a:pt x="5837371" y="60737"/>
                  <a:pt x="5830108" y="53475"/>
                  <a:pt x="5821149" y="53475"/>
                </a:cubicBezTo>
                <a:close/>
                <a:moveTo>
                  <a:pt x="5629829" y="53475"/>
                </a:moveTo>
                <a:cubicBezTo>
                  <a:pt x="5620870" y="53475"/>
                  <a:pt x="5613606" y="60737"/>
                  <a:pt x="5613606" y="69697"/>
                </a:cubicBezTo>
                <a:lnTo>
                  <a:pt x="5613606" y="134582"/>
                </a:lnTo>
                <a:cubicBezTo>
                  <a:pt x="5613606" y="143541"/>
                  <a:pt x="5620870" y="150804"/>
                  <a:pt x="5629829" y="150804"/>
                </a:cubicBezTo>
                <a:lnTo>
                  <a:pt x="5695483" y="150804"/>
                </a:lnTo>
                <a:cubicBezTo>
                  <a:pt x="5704442" y="150804"/>
                  <a:pt x="5711705" y="143541"/>
                  <a:pt x="5711705" y="134582"/>
                </a:cubicBezTo>
                <a:lnTo>
                  <a:pt x="5711705" y="69697"/>
                </a:lnTo>
                <a:cubicBezTo>
                  <a:pt x="5711705" y="60737"/>
                  <a:pt x="5704442" y="53475"/>
                  <a:pt x="5695483" y="53475"/>
                </a:cubicBezTo>
                <a:close/>
                <a:moveTo>
                  <a:pt x="5504163" y="53475"/>
                </a:moveTo>
                <a:cubicBezTo>
                  <a:pt x="5495203" y="53475"/>
                  <a:pt x="5487940" y="60737"/>
                  <a:pt x="5487940" y="69697"/>
                </a:cubicBezTo>
                <a:lnTo>
                  <a:pt x="5487940" y="134582"/>
                </a:lnTo>
                <a:cubicBezTo>
                  <a:pt x="5487940" y="143541"/>
                  <a:pt x="5495203" y="150804"/>
                  <a:pt x="5504163" y="150804"/>
                </a:cubicBezTo>
                <a:lnTo>
                  <a:pt x="5569816" y="150804"/>
                </a:lnTo>
                <a:cubicBezTo>
                  <a:pt x="5578775" y="150804"/>
                  <a:pt x="5586038" y="143541"/>
                  <a:pt x="5586038" y="134582"/>
                </a:cubicBezTo>
                <a:lnTo>
                  <a:pt x="5586038" y="69697"/>
                </a:lnTo>
                <a:cubicBezTo>
                  <a:pt x="5586038" y="60737"/>
                  <a:pt x="5578775" y="53475"/>
                  <a:pt x="5569816" y="53475"/>
                </a:cubicBezTo>
                <a:close/>
                <a:moveTo>
                  <a:pt x="5378496" y="53475"/>
                </a:moveTo>
                <a:cubicBezTo>
                  <a:pt x="5369536" y="53475"/>
                  <a:pt x="5362274" y="60737"/>
                  <a:pt x="5362274" y="69697"/>
                </a:cubicBezTo>
                <a:lnTo>
                  <a:pt x="5362274" y="134582"/>
                </a:lnTo>
                <a:cubicBezTo>
                  <a:pt x="5362274" y="143541"/>
                  <a:pt x="5369536" y="150804"/>
                  <a:pt x="5378496" y="150804"/>
                </a:cubicBezTo>
                <a:lnTo>
                  <a:pt x="5444149" y="150804"/>
                </a:lnTo>
                <a:cubicBezTo>
                  <a:pt x="5453109" y="150804"/>
                  <a:pt x="5460371" y="143541"/>
                  <a:pt x="5460371" y="134582"/>
                </a:cubicBezTo>
                <a:lnTo>
                  <a:pt x="5460371" y="69697"/>
                </a:lnTo>
                <a:cubicBezTo>
                  <a:pt x="5460371" y="60737"/>
                  <a:pt x="5453109" y="53475"/>
                  <a:pt x="5444149" y="53475"/>
                </a:cubicBezTo>
                <a:close/>
                <a:moveTo>
                  <a:pt x="5252828" y="53475"/>
                </a:moveTo>
                <a:cubicBezTo>
                  <a:pt x="5243869" y="53475"/>
                  <a:pt x="5236607" y="60737"/>
                  <a:pt x="5236607" y="69697"/>
                </a:cubicBezTo>
                <a:lnTo>
                  <a:pt x="5236607" y="134582"/>
                </a:lnTo>
                <a:cubicBezTo>
                  <a:pt x="5236607" y="143541"/>
                  <a:pt x="5243869" y="150804"/>
                  <a:pt x="5252828" y="150804"/>
                </a:cubicBezTo>
                <a:lnTo>
                  <a:pt x="5318482" y="150804"/>
                </a:lnTo>
                <a:cubicBezTo>
                  <a:pt x="5327442" y="150804"/>
                  <a:pt x="5334705" y="143541"/>
                  <a:pt x="5334705" y="134582"/>
                </a:cubicBezTo>
                <a:lnTo>
                  <a:pt x="5334705" y="69697"/>
                </a:lnTo>
                <a:cubicBezTo>
                  <a:pt x="5334705" y="60737"/>
                  <a:pt x="5327442" y="53475"/>
                  <a:pt x="5318482" y="53475"/>
                </a:cubicBezTo>
                <a:close/>
                <a:moveTo>
                  <a:pt x="5127162" y="53475"/>
                </a:moveTo>
                <a:cubicBezTo>
                  <a:pt x="5118203" y="53475"/>
                  <a:pt x="5110940" y="60737"/>
                  <a:pt x="5110940" y="69697"/>
                </a:cubicBezTo>
                <a:lnTo>
                  <a:pt x="5110940" y="134582"/>
                </a:lnTo>
                <a:cubicBezTo>
                  <a:pt x="5110940" y="143541"/>
                  <a:pt x="5118203" y="150804"/>
                  <a:pt x="5127162" y="150804"/>
                </a:cubicBezTo>
                <a:lnTo>
                  <a:pt x="5192816" y="150804"/>
                </a:lnTo>
                <a:cubicBezTo>
                  <a:pt x="5201775" y="150804"/>
                  <a:pt x="5209038" y="143541"/>
                  <a:pt x="5209038" y="134582"/>
                </a:cubicBezTo>
                <a:lnTo>
                  <a:pt x="5209038" y="69697"/>
                </a:lnTo>
                <a:cubicBezTo>
                  <a:pt x="5209038" y="60737"/>
                  <a:pt x="5201775" y="53475"/>
                  <a:pt x="5192816" y="53475"/>
                </a:cubicBezTo>
                <a:close/>
                <a:moveTo>
                  <a:pt x="5001495" y="53475"/>
                </a:moveTo>
                <a:cubicBezTo>
                  <a:pt x="4992535" y="53475"/>
                  <a:pt x="4985273" y="60737"/>
                  <a:pt x="4985273" y="69697"/>
                </a:cubicBezTo>
                <a:lnTo>
                  <a:pt x="4985273" y="134582"/>
                </a:lnTo>
                <a:cubicBezTo>
                  <a:pt x="4985273" y="143541"/>
                  <a:pt x="4992535" y="150804"/>
                  <a:pt x="5001495" y="150804"/>
                </a:cubicBezTo>
                <a:lnTo>
                  <a:pt x="5067149" y="150804"/>
                </a:lnTo>
                <a:cubicBezTo>
                  <a:pt x="5076108" y="150804"/>
                  <a:pt x="5083371" y="143541"/>
                  <a:pt x="5083371" y="134582"/>
                </a:cubicBezTo>
                <a:lnTo>
                  <a:pt x="5083371" y="69697"/>
                </a:lnTo>
                <a:cubicBezTo>
                  <a:pt x="5083371" y="60737"/>
                  <a:pt x="5076108" y="53475"/>
                  <a:pt x="5067149" y="53475"/>
                </a:cubicBezTo>
                <a:close/>
                <a:moveTo>
                  <a:pt x="4875829" y="53475"/>
                </a:moveTo>
                <a:cubicBezTo>
                  <a:pt x="4866870" y="53475"/>
                  <a:pt x="4859607" y="60737"/>
                  <a:pt x="4859607" y="69697"/>
                </a:cubicBezTo>
                <a:lnTo>
                  <a:pt x="4859607" y="134582"/>
                </a:lnTo>
                <a:cubicBezTo>
                  <a:pt x="4859607" y="143541"/>
                  <a:pt x="4866870" y="150804"/>
                  <a:pt x="4875829" y="150804"/>
                </a:cubicBezTo>
                <a:lnTo>
                  <a:pt x="4941482" y="150804"/>
                </a:lnTo>
                <a:cubicBezTo>
                  <a:pt x="4950442" y="150804"/>
                  <a:pt x="4957704" y="143541"/>
                  <a:pt x="4957704" y="134582"/>
                </a:cubicBezTo>
                <a:lnTo>
                  <a:pt x="4957704" y="69697"/>
                </a:lnTo>
                <a:cubicBezTo>
                  <a:pt x="4957704" y="60737"/>
                  <a:pt x="4950442" y="53475"/>
                  <a:pt x="4941482" y="53475"/>
                </a:cubicBezTo>
                <a:close/>
                <a:moveTo>
                  <a:pt x="4750162" y="53475"/>
                </a:moveTo>
                <a:cubicBezTo>
                  <a:pt x="4741203" y="53475"/>
                  <a:pt x="4733941" y="60737"/>
                  <a:pt x="4733941" y="69697"/>
                </a:cubicBezTo>
                <a:lnTo>
                  <a:pt x="4733941" y="134582"/>
                </a:lnTo>
                <a:cubicBezTo>
                  <a:pt x="4733941" y="143541"/>
                  <a:pt x="4741203" y="150804"/>
                  <a:pt x="4750162" y="150804"/>
                </a:cubicBezTo>
                <a:lnTo>
                  <a:pt x="4815816" y="150804"/>
                </a:lnTo>
                <a:cubicBezTo>
                  <a:pt x="4824776" y="150804"/>
                  <a:pt x="4832038" y="143541"/>
                  <a:pt x="4832038" y="134582"/>
                </a:cubicBezTo>
                <a:lnTo>
                  <a:pt x="4832038" y="69697"/>
                </a:lnTo>
                <a:cubicBezTo>
                  <a:pt x="4832038" y="60737"/>
                  <a:pt x="4824776" y="53475"/>
                  <a:pt x="4815816" y="53475"/>
                </a:cubicBezTo>
                <a:close/>
                <a:moveTo>
                  <a:pt x="4624495" y="53475"/>
                </a:moveTo>
                <a:cubicBezTo>
                  <a:pt x="4615537" y="53475"/>
                  <a:pt x="4608273" y="60737"/>
                  <a:pt x="4608273" y="69697"/>
                </a:cubicBezTo>
                <a:lnTo>
                  <a:pt x="4608273" y="134582"/>
                </a:lnTo>
                <a:cubicBezTo>
                  <a:pt x="4608273" y="143541"/>
                  <a:pt x="4615537" y="150804"/>
                  <a:pt x="4624495" y="150804"/>
                </a:cubicBezTo>
                <a:lnTo>
                  <a:pt x="4690149" y="150804"/>
                </a:lnTo>
                <a:cubicBezTo>
                  <a:pt x="4699108" y="150804"/>
                  <a:pt x="4706371" y="143541"/>
                  <a:pt x="4706371" y="134582"/>
                </a:cubicBezTo>
                <a:lnTo>
                  <a:pt x="4706371" y="69697"/>
                </a:lnTo>
                <a:cubicBezTo>
                  <a:pt x="4706371" y="60737"/>
                  <a:pt x="4699108" y="53475"/>
                  <a:pt x="4690149" y="53475"/>
                </a:cubicBezTo>
                <a:close/>
                <a:moveTo>
                  <a:pt x="4498829" y="53475"/>
                </a:moveTo>
                <a:cubicBezTo>
                  <a:pt x="4489870" y="53475"/>
                  <a:pt x="4482607" y="60737"/>
                  <a:pt x="4482607" y="69697"/>
                </a:cubicBezTo>
                <a:lnTo>
                  <a:pt x="4482607" y="134582"/>
                </a:lnTo>
                <a:cubicBezTo>
                  <a:pt x="4482607" y="143541"/>
                  <a:pt x="4489870" y="150804"/>
                  <a:pt x="4498829" y="150804"/>
                </a:cubicBezTo>
                <a:lnTo>
                  <a:pt x="4564483" y="150804"/>
                </a:lnTo>
                <a:cubicBezTo>
                  <a:pt x="4573442" y="150804"/>
                  <a:pt x="4580705" y="143541"/>
                  <a:pt x="4580705" y="134582"/>
                </a:cubicBezTo>
                <a:lnTo>
                  <a:pt x="4580705" y="69697"/>
                </a:lnTo>
                <a:cubicBezTo>
                  <a:pt x="4580705" y="60737"/>
                  <a:pt x="4573442" y="53475"/>
                  <a:pt x="4564483" y="53475"/>
                </a:cubicBezTo>
                <a:close/>
                <a:moveTo>
                  <a:pt x="4373161" y="53475"/>
                </a:moveTo>
                <a:cubicBezTo>
                  <a:pt x="4364201" y="53475"/>
                  <a:pt x="4356939" y="60737"/>
                  <a:pt x="4356939" y="69697"/>
                </a:cubicBezTo>
                <a:lnTo>
                  <a:pt x="4356939" y="134582"/>
                </a:lnTo>
                <a:cubicBezTo>
                  <a:pt x="4356939" y="143541"/>
                  <a:pt x="4364201" y="150804"/>
                  <a:pt x="4373161" y="150804"/>
                </a:cubicBezTo>
                <a:lnTo>
                  <a:pt x="4438815" y="150804"/>
                </a:lnTo>
                <a:cubicBezTo>
                  <a:pt x="4447774" y="150804"/>
                  <a:pt x="4455037" y="143541"/>
                  <a:pt x="4455037" y="134582"/>
                </a:cubicBezTo>
                <a:lnTo>
                  <a:pt x="4455037" y="69697"/>
                </a:lnTo>
                <a:cubicBezTo>
                  <a:pt x="4455037" y="60737"/>
                  <a:pt x="4447774" y="53475"/>
                  <a:pt x="4438815" y="53475"/>
                </a:cubicBezTo>
                <a:close/>
                <a:moveTo>
                  <a:pt x="4118553" y="53475"/>
                </a:moveTo>
                <a:cubicBezTo>
                  <a:pt x="4109594" y="53475"/>
                  <a:pt x="4102331" y="60737"/>
                  <a:pt x="4102331" y="69697"/>
                </a:cubicBezTo>
                <a:lnTo>
                  <a:pt x="4102331" y="134582"/>
                </a:lnTo>
                <a:cubicBezTo>
                  <a:pt x="4102331" y="143541"/>
                  <a:pt x="4109594" y="150804"/>
                  <a:pt x="4118553" y="150804"/>
                </a:cubicBezTo>
                <a:lnTo>
                  <a:pt x="4184207" y="150804"/>
                </a:lnTo>
                <a:cubicBezTo>
                  <a:pt x="4193166" y="150804"/>
                  <a:pt x="4200429" y="143541"/>
                  <a:pt x="4200429" y="134582"/>
                </a:cubicBezTo>
                <a:lnTo>
                  <a:pt x="4200429" y="69697"/>
                </a:lnTo>
                <a:cubicBezTo>
                  <a:pt x="4200429" y="60737"/>
                  <a:pt x="4193166" y="53475"/>
                  <a:pt x="4184207" y="53475"/>
                </a:cubicBezTo>
                <a:close/>
                <a:moveTo>
                  <a:pt x="3992886" y="53475"/>
                </a:moveTo>
                <a:cubicBezTo>
                  <a:pt x="3983927" y="53475"/>
                  <a:pt x="3976664" y="60737"/>
                  <a:pt x="3976664" y="69697"/>
                </a:cubicBezTo>
                <a:lnTo>
                  <a:pt x="3976664" y="134582"/>
                </a:lnTo>
                <a:cubicBezTo>
                  <a:pt x="3976664" y="143541"/>
                  <a:pt x="3983927" y="150804"/>
                  <a:pt x="3992886" y="150804"/>
                </a:cubicBezTo>
                <a:lnTo>
                  <a:pt x="4058540" y="150804"/>
                </a:lnTo>
                <a:cubicBezTo>
                  <a:pt x="4067500" y="150804"/>
                  <a:pt x="4074762" y="143541"/>
                  <a:pt x="4074762" y="134582"/>
                </a:cubicBezTo>
                <a:lnTo>
                  <a:pt x="4074762" y="69697"/>
                </a:lnTo>
                <a:cubicBezTo>
                  <a:pt x="4074762" y="60737"/>
                  <a:pt x="4067500" y="53475"/>
                  <a:pt x="4058540" y="53475"/>
                </a:cubicBezTo>
                <a:close/>
                <a:moveTo>
                  <a:pt x="3867220" y="53475"/>
                </a:moveTo>
                <a:cubicBezTo>
                  <a:pt x="3858260" y="53475"/>
                  <a:pt x="3850998" y="60737"/>
                  <a:pt x="3850998" y="69697"/>
                </a:cubicBezTo>
                <a:lnTo>
                  <a:pt x="3850998" y="134582"/>
                </a:lnTo>
                <a:cubicBezTo>
                  <a:pt x="3850998" y="143541"/>
                  <a:pt x="3858260" y="150804"/>
                  <a:pt x="3867220" y="150804"/>
                </a:cubicBezTo>
                <a:lnTo>
                  <a:pt x="3932874" y="150804"/>
                </a:lnTo>
                <a:cubicBezTo>
                  <a:pt x="3941833" y="150804"/>
                  <a:pt x="3949096" y="143541"/>
                  <a:pt x="3949096" y="134582"/>
                </a:cubicBezTo>
                <a:lnTo>
                  <a:pt x="3949096" y="69697"/>
                </a:lnTo>
                <a:cubicBezTo>
                  <a:pt x="3949096" y="60737"/>
                  <a:pt x="3941833" y="53475"/>
                  <a:pt x="3932874" y="53475"/>
                </a:cubicBezTo>
                <a:close/>
                <a:moveTo>
                  <a:pt x="3741553" y="53475"/>
                </a:moveTo>
                <a:cubicBezTo>
                  <a:pt x="3732593" y="53475"/>
                  <a:pt x="3725331" y="60737"/>
                  <a:pt x="3725331" y="69697"/>
                </a:cubicBezTo>
                <a:lnTo>
                  <a:pt x="3725331" y="134582"/>
                </a:lnTo>
                <a:cubicBezTo>
                  <a:pt x="3725331" y="143541"/>
                  <a:pt x="3732593" y="150804"/>
                  <a:pt x="3741553" y="150804"/>
                </a:cubicBezTo>
                <a:lnTo>
                  <a:pt x="3807207" y="150804"/>
                </a:lnTo>
                <a:cubicBezTo>
                  <a:pt x="3816166" y="150804"/>
                  <a:pt x="3823429" y="143541"/>
                  <a:pt x="3823429" y="134582"/>
                </a:cubicBezTo>
                <a:lnTo>
                  <a:pt x="3823429" y="69697"/>
                </a:lnTo>
                <a:cubicBezTo>
                  <a:pt x="3823429" y="60737"/>
                  <a:pt x="3816166" y="53475"/>
                  <a:pt x="3807207" y="53475"/>
                </a:cubicBezTo>
                <a:close/>
                <a:moveTo>
                  <a:pt x="3615886" y="53475"/>
                </a:moveTo>
                <a:cubicBezTo>
                  <a:pt x="3606927" y="53475"/>
                  <a:pt x="3599664" y="60737"/>
                  <a:pt x="3599664" y="69697"/>
                </a:cubicBezTo>
                <a:lnTo>
                  <a:pt x="3599664" y="134582"/>
                </a:lnTo>
                <a:cubicBezTo>
                  <a:pt x="3599664" y="143541"/>
                  <a:pt x="3606927" y="150804"/>
                  <a:pt x="3615886" y="150804"/>
                </a:cubicBezTo>
                <a:lnTo>
                  <a:pt x="3681540" y="150804"/>
                </a:lnTo>
                <a:cubicBezTo>
                  <a:pt x="3690500" y="150804"/>
                  <a:pt x="3697762" y="143541"/>
                  <a:pt x="3697762" y="134582"/>
                </a:cubicBezTo>
                <a:lnTo>
                  <a:pt x="3697762" y="69697"/>
                </a:lnTo>
                <a:cubicBezTo>
                  <a:pt x="3697762" y="60737"/>
                  <a:pt x="3690500" y="53475"/>
                  <a:pt x="3681540" y="53475"/>
                </a:cubicBezTo>
                <a:close/>
                <a:moveTo>
                  <a:pt x="3490220" y="53475"/>
                </a:moveTo>
                <a:cubicBezTo>
                  <a:pt x="3481260" y="53475"/>
                  <a:pt x="3473998" y="60737"/>
                  <a:pt x="3473998" y="69697"/>
                </a:cubicBezTo>
                <a:lnTo>
                  <a:pt x="3473998" y="134582"/>
                </a:lnTo>
                <a:cubicBezTo>
                  <a:pt x="3473998" y="143541"/>
                  <a:pt x="3481260" y="150804"/>
                  <a:pt x="3490220" y="150804"/>
                </a:cubicBezTo>
                <a:lnTo>
                  <a:pt x="3555873" y="150804"/>
                </a:lnTo>
                <a:cubicBezTo>
                  <a:pt x="3564833" y="150804"/>
                  <a:pt x="3572095" y="143541"/>
                  <a:pt x="3572095" y="134582"/>
                </a:cubicBezTo>
                <a:lnTo>
                  <a:pt x="3572095" y="69697"/>
                </a:lnTo>
                <a:cubicBezTo>
                  <a:pt x="3572095" y="60737"/>
                  <a:pt x="3564833" y="53475"/>
                  <a:pt x="3555873" y="53475"/>
                </a:cubicBezTo>
                <a:close/>
                <a:moveTo>
                  <a:pt x="3364553" y="53475"/>
                </a:moveTo>
                <a:cubicBezTo>
                  <a:pt x="3355594" y="53475"/>
                  <a:pt x="3348331" y="60737"/>
                  <a:pt x="3348331" y="69697"/>
                </a:cubicBezTo>
                <a:lnTo>
                  <a:pt x="3348331" y="134582"/>
                </a:lnTo>
                <a:cubicBezTo>
                  <a:pt x="3348331" y="143541"/>
                  <a:pt x="3355594" y="150804"/>
                  <a:pt x="3364553" y="150804"/>
                </a:cubicBezTo>
                <a:lnTo>
                  <a:pt x="3430207" y="150804"/>
                </a:lnTo>
                <a:cubicBezTo>
                  <a:pt x="3439166" y="150804"/>
                  <a:pt x="3446429" y="143541"/>
                  <a:pt x="3446429" y="134582"/>
                </a:cubicBezTo>
                <a:lnTo>
                  <a:pt x="3446429" y="69697"/>
                </a:lnTo>
                <a:cubicBezTo>
                  <a:pt x="3446429" y="60737"/>
                  <a:pt x="3439166" y="53475"/>
                  <a:pt x="3430207" y="53475"/>
                </a:cubicBezTo>
                <a:close/>
                <a:moveTo>
                  <a:pt x="3238886" y="53475"/>
                </a:moveTo>
                <a:cubicBezTo>
                  <a:pt x="3229927" y="53475"/>
                  <a:pt x="3222664" y="60737"/>
                  <a:pt x="3222664" y="69697"/>
                </a:cubicBezTo>
                <a:lnTo>
                  <a:pt x="3222664" y="134582"/>
                </a:lnTo>
                <a:cubicBezTo>
                  <a:pt x="3222664" y="143541"/>
                  <a:pt x="3229927" y="150804"/>
                  <a:pt x="3238886" y="150804"/>
                </a:cubicBezTo>
                <a:lnTo>
                  <a:pt x="3304540" y="150804"/>
                </a:lnTo>
                <a:cubicBezTo>
                  <a:pt x="3313499" y="150804"/>
                  <a:pt x="3320762" y="143541"/>
                  <a:pt x="3320762" y="134582"/>
                </a:cubicBezTo>
                <a:lnTo>
                  <a:pt x="3320762" y="69697"/>
                </a:lnTo>
                <a:cubicBezTo>
                  <a:pt x="3320762" y="60737"/>
                  <a:pt x="3313499" y="53475"/>
                  <a:pt x="3304540" y="53475"/>
                </a:cubicBezTo>
                <a:close/>
                <a:moveTo>
                  <a:pt x="3113220" y="53475"/>
                </a:moveTo>
                <a:cubicBezTo>
                  <a:pt x="3104260" y="53475"/>
                  <a:pt x="3096998" y="60737"/>
                  <a:pt x="3096998" y="69697"/>
                </a:cubicBezTo>
                <a:lnTo>
                  <a:pt x="3096998" y="134582"/>
                </a:lnTo>
                <a:cubicBezTo>
                  <a:pt x="3096998" y="143541"/>
                  <a:pt x="3104260" y="150804"/>
                  <a:pt x="3113220" y="150804"/>
                </a:cubicBezTo>
                <a:lnTo>
                  <a:pt x="3178873" y="150804"/>
                </a:lnTo>
                <a:cubicBezTo>
                  <a:pt x="3187833" y="150804"/>
                  <a:pt x="3195095" y="143541"/>
                  <a:pt x="3195095" y="134582"/>
                </a:cubicBezTo>
                <a:lnTo>
                  <a:pt x="3195095" y="69697"/>
                </a:lnTo>
                <a:cubicBezTo>
                  <a:pt x="3195095" y="60737"/>
                  <a:pt x="3187833" y="53475"/>
                  <a:pt x="3178873" y="53475"/>
                </a:cubicBezTo>
                <a:close/>
                <a:moveTo>
                  <a:pt x="2987553" y="53475"/>
                </a:moveTo>
                <a:cubicBezTo>
                  <a:pt x="2978593" y="53475"/>
                  <a:pt x="2971331" y="60737"/>
                  <a:pt x="2971331" y="69697"/>
                </a:cubicBezTo>
                <a:lnTo>
                  <a:pt x="2971331" y="134582"/>
                </a:lnTo>
                <a:cubicBezTo>
                  <a:pt x="2971331" y="143541"/>
                  <a:pt x="2978593" y="150804"/>
                  <a:pt x="2987553" y="150804"/>
                </a:cubicBezTo>
                <a:lnTo>
                  <a:pt x="3053207" y="150804"/>
                </a:lnTo>
                <a:cubicBezTo>
                  <a:pt x="3062166" y="150804"/>
                  <a:pt x="3069429" y="143541"/>
                  <a:pt x="3069429" y="134582"/>
                </a:cubicBezTo>
                <a:lnTo>
                  <a:pt x="3069429" y="69697"/>
                </a:lnTo>
                <a:cubicBezTo>
                  <a:pt x="3069429" y="60737"/>
                  <a:pt x="3062166" y="53475"/>
                  <a:pt x="3053207" y="53475"/>
                </a:cubicBezTo>
                <a:close/>
                <a:moveTo>
                  <a:pt x="2861886" y="53475"/>
                </a:moveTo>
                <a:cubicBezTo>
                  <a:pt x="2852927" y="53475"/>
                  <a:pt x="2845664" y="60737"/>
                  <a:pt x="2845664" y="69697"/>
                </a:cubicBezTo>
                <a:lnTo>
                  <a:pt x="2845664" y="134582"/>
                </a:lnTo>
                <a:cubicBezTo>
                  <a:pt x="2845664" y="143541"/>
                  <a:pt x="2852927" y="150804"/>
                  <a:pt x="2861886" y="150804"/>
                </a:cubicBezTo>
                <a:lnTo>
                  <a:pt x="2927540" y="150804"/>
                </a:lnTo>
                <a:cubicBezTo>
                  <a:pt x="2936499" y="150804"/>
                  <a:pt x="2943762" y="143541"/>
                  <a:pt x="2943762" y="134582"/>
                </a:cubicBezTo>
                <a:lnTo>
                  <a:pt x="2943762" y="69697"/>
                </a:lnTo>
                <a:cubicBezTo>
                  <a:pt x="2943762" y="60737"/>
                  <a:pt x="2936499" y="53475"/>
                  <a:pt x="2927540" y="53475"/>
                </a:cubicBezTo>
                <a:close/>
                <a:moveTo>
                  <a:pt x="2736220" y="53475"/>
                </a:moveTo>
                <a:cubicBezTo>
                  <a:pt x="2727260" y="53475"/>
                  <a:pt x="2719997" y="60737"/>
                  <a:pt x="2719997" y="69697"/>
                </a:cubicBezTo>
                <a:lnTo>
                  <a:pt x="2719997" y="134582"/>
                </a:lnTo>
                <a:cubicBezTo>
                  <a:pt x="2719997" y="143541"/>
                  <a:pt x="2727260" y="150804"/>
                  <a:pt x="2736220" y="150804"/>
                </a:cubicBezTo>
                <a:lnTo>
                  <a:pt x="2801873" y="150804"/>
                </a:lnTo>
                <a:cubicBezTo>
                  <a:pt x="2810833" y="150804"/>
                  <a:pt x="2818095" y="143541"/>
                  <a:pt x="2818095" y="134582"/>
                </a:cubicBezTo>
                <a:lnTo>
                  <a:pt x="2818095" y="69697"/>
                </a:lnTo>
                <a:cubicBezTo>
                  <a:pt x="2818095" y="60737"/>
                  <a:pt x="2810833" y="53475"/>
                  <a:pt x="2801873" y="53475"/>
                </a:cubicBezTo>
                <a:close/>
                <a:moveTo>
                  <a:pt x="2610553" y="53475"/>
                </a:moveTo>
                <a:cubicBezTo>
                  <a:pt x="2601593" y="53475"/>
                  <a:pt x="2594331" y="60737"/>
                  <a:pt x="2594331" y="69697"/>
                </a:cubicBezTo>
                <a:lnTo>
                  <a:pt x="2594331" y="134582"/>
                </a:lnTo>
                <a:cubicBezTo>
                  <a:pt x="2594331" y="143541"/>
                  <a:pt x="2601593" y="150804"/>
                  <a:pt x="2610553" y="150804"/>
                </a:cubicBezTo>
                <a:lnTo>
                  <a:pt x="2676206" y="150804"/>
                </a:lnTo>
                <a:cubicBezTo>
                  <a:pt x="2685166" y="150804"/>
                  <a:pt x="2692428" y="143541"/>
                  <a:pt x="2692428" y="134582"/>
                </a:cubicBezTo>
                <a:lnTo>
                  <a:pt x="2692428" y="69697"/>
                </a:lnTo>
                <a:cubicBezTo>
                  <a:pt x="2692428" y="60737"/>
                  <a:pt x="2685166" y="53475"/>
                  <a:pt x="2676206" y="53475"/>
                </a:cubicBezTo>
                <a:close/>
                <a:moveTo>
                  <a:pt x="2484886" y="53475"/>
                </a:moveTo>
                <a:cubicBezTo>
                  <a:pt x="2475927" y="53475"/>
                  <a:pt x="2468664" y="60737"/>
                  <a:pt x="2468664" y="69697"/>
                </a:cubicBezTo>
                <a:lnTo>
                  <a:pt x="2468664" y="134582"/>
                </a:lnTo>
                <a:cubicBezTo>
                  <a:pt x="2468664" y="143541"/>
                  <a:pt x="2475927" y="150804"/>
                  <a:pt x="2484886" y="150804"/>
                </a:cubicBezTo>
                <a:lnTo>
                  <a:pt x="2550540" y="150804"/>
                </a:lnTo>
                <a:cubicBezTo>
                  <a:pt x="2559499" y="150804"/>
                  <a:pt x="2566762" y="143541"/>
                  <a:pt x="2566762" y="134582"/>
                </a:cubicBezTo>
                <a:lnTo>
                  <a:pt x="2566762" y="69697"/>
                </a:lnTo>
                <a:cubicBezTo>
                  <a:pt x="2566762" y="60737"/>
                  <a:pt x="2559499" y="53475"/>
                  <a:pt x="2550540" y="53475"/>
                </a:cubicBezTo>
                <a:close/>
                <a:moveTo>
                  <a:pt x="2359219" y="53475"/>
                </a:moveTo>
                <a:cubicBezTo>
                  <a:pt x="2350260" y="53475"/>
                  <a:pt x="2342997" y="60737"/>
                  <a:pt x="2342997" y="69697"/>
                </a:cubicBezTo>
                <a:lnTo>
                  <a:pt x="2342997" y="134582"/>
                </a:lnTo>
                <a:cubicBezTo>
                  <a:pt x="2342997" y="143541"/>
                  <a:pt x="2350260" y="150804"/>
                  <a:pt x="2359219" y="150804"/>
                </a:cubicBezTo>
                <a:lnTo>
                  <a:pt x="2424873" y="150804"/>
                </a:lnTo>
                <a:cubicBezTo>
                  <a:pt x="2433832" y="150804"/>
                  <a:pt x="2441095" y="143541"/>
                  <a:pt x="2441095" y="134582"/>
                </a:cubicBezTo>
                <a:lnTo>
                  <a:pt x="2441095" y="69697"/>
                </a:lnTo>
                <a:cubicBezTo>
                  <a:pt x="2441095" y="60737"/>
                  <a:pt x="2433832" y="53475"/>
                  <a:pt x="2424873" y="53475"/>
                </a:cubicBezTo>
                <a:close/>
                <a:moveTo>
                  <a:pt x="2233553" y="53475"/>
                </a:moveTo>
                <a:cubicBezTo>
                  <a:pt x="2224593" y="53475"/>
                  <a:pt x="2217331" y="60737"/>
                  <a:pt x="2217331" y="69697"/>
                </a:cubicBezTo>
                <a:lnTo>
                  <a:pt x="2217331" y="134582"/>
                </a:lnTo>
                <a:cubicBezTo>
                  <a:pt x="2217331" y="143541"/>
                  <a:pt x="2224593" y="150804"/>
                  <a:pt x="2233553" y="150804"/>
                </a:cubicBezTo>
                <a:lnTo>
                  <a:pt x="2299206" y="150804"/>
                </a:lnTo>
                <a:cubicBezTo>
                  <a:pt x="2308166" y="150804"/>
                  <a:pt x="2315428" y="143541"/>
                  <a:pt x="2315428" y="134582"/>
                </a:cubicBezTo>
                <a:lnTo>
                  <a:pt x="2315428" y="69697"/>
                </a:lnTo>
                <a:cubicBezTo>
                  <a:pt x="2315428" y="60737"/>
                  <a:pt x="2308166" y="53475"/>
                  <a:pt x="2299206" y="53475"/>
                </a:cubicBezTo>
                <a:close/>
                <a:moveTo>
                  <a:pt x="2107886" y="53475"/>
                </a:moveTo>
                <a:cubicBezTo>
                  <a:pt x="2098926" y="53475"/>
                  <a:pt x="2091664" y="60737"/>
                  <a:pt x="2091664" y="69697"/>
                </a:cubicBezTo>
                <a:lnTo>
                  <a:pt x="2091664" y="134582"/>
                </a:lnTo>
                <a:cubicBezTo>
                  <a:pt x="2091664" y="143541"/>
                  <a:pt x="2098926" y="150804"/>
                  <a:pt x="2107886" y="150804"/>
                </a:cubicBezTo>
                <a:lnTo>
                  <a:pt x="2173540" y="150804"/>
                </a:lnTo>
                <a:cubicBezTo>
                  <a:pt x="2182499" y="150804"/>
                  <a:pt x="2189762" y="143541"/>
                  <a:pt x="2189762" y="134582"/>
                </a:cubicBezTo>
                <a:lnTo>
                  <a:pt x="2189762" y="69697"/>
                </a:lnTo>
                <a:cubicBezTo>
                  <a:pt x="2189762" y="60737"/>
                  <a:pt x="2182499" y="53475"/>
                  <a:pt x="2173540" y="53475"/>
                </a:cubicBezTo>
                <a:close/>
                <a:moveTo>
                  <a:pt x="1982219" y="53475"/>
                </a:moveTo>
                <a:cubicBezTo>
                  <a:pt x="1973260" y="53475"/>
                  <a:pt x="1965997" y="60737"/>
                  <a:pt x="1965997" y="69697"/>
                </a:cubicBezTo>
                <a:lnTo>
                  <a:pt x="1965997" y="134582"/>
                </a:lnTo>
                <a:cubicBezTo>
                  <a:pt x="1965997" y="143541"/>
                  <a:pt x="1973260" y="150804"/>
                  <a:pt x="1982219" y="150804"/>
                </a:cubicBezTo>
                <a:lnTo>
                  <a:pt x="2047873" y="150804"/>
                </a:lnTo>
                <a:cubicBezTo>
                  <a:pt x="2056832" y="150804"/>
                  <a:pt x="2064095" y="143541"/>
                  <a:pt x="2064095" y="134582"/>
                </a:cubicBezTo>
                <a:lnTo>
                  <a:pt x="2064095" y="69697"/>
                </a:lnTo>
                <a:cubicBezTo>
                  <a:pt x="2064095" y="60737"/>
                  <a:pt x="2056832" y="53475"/>
                  <a:pt x="2047873" y="53475"/>
                </a:cubicBezTo>
                <a:close/>
                <a:moveTo>
                  <a:pt x="1856552" y="53475"/>
                </a:moveTo>
                <a:cubicBezTo>
                  <a:pt x="1847593" y="53475"/>
                  <a:pt x="1840330" y="60737"/>
                  <a:pt x="1840330" y="69697"/>
                </a:cubicBezTo>
                <a:lnTo>
                  <a:pt x="1840330" y="134582"/>
                </a:lnTo>
                <a:cubicBezTo>
                  <a:pt x="1840330" y="143541"/>
                  <a:pt x="1847593" y="150804"/>
                  <a:pt x="1856552" y="150804"/>
                </a:cubicBezTo>
                <a:lnTo>
                  <a:pt x="1922206" y="150804"/>
                </a:lnTo>
                <a:cubicBezTo>
                  <a:pt x="1931166" y="150804"/>
                  <a:pt x="1938428" y="143541"/>
                  <a:pt x="1938428" y="134582"/>
                </a:cubicBezTo>
                <a:lnTo>
                  <a:pt x="1938428" y="69697"/>
                </a:lnTo>
                <a:cubicBezTo>
                  <a:pt x="1938428" y="60737"/>
                  <a:pt x="1931166" y="53475"/>
                  <a:pt x="1922206" y="53475"/>
                </a:cubicBezTo>
                <a:close/>
                <a:moveTo>
                  <a:pt x="1730886" y="53475"/>
                </a:moveTo>
                <a:cubicBezTo>
                  <a:pt x="1721927" y="53475"/>
                  <a:pt x="1714664" y="60737"/>
                  <a:pt x="1714664" y="69697"/>
                </a:cubicBezTo>
                <a:lnTo>
                  <a:pt x="1714664" y="134582"/>
                </a:lnTo>
                <a:cubicBezTo>
                  <a:pt x="1714664" y="143541"/>
                  <a:pt x="1721927" y="150804"/>
                  <a:pt x="1730886" y="150804"/>
                </a:cubicBezTo>
                <a:lnTo>
                  <a:pt x="1796540" y="150804"/>
                </a:lnTo>
                <a:cubicBezTo>
                  <a:pt x="1805499" y="150804"/>
                  <a:pt x="1812761" y="143541"/>
                  <a:pt x="1812761" y="134582"/>
                </a:cubicBezTo>
                <a:lnTo>
                  <a:pt x="1812761" y="69697"/>
                </a:lnTo>
                <a:cubicBezTo>
                  <a:pt x="1812761" y="60737"/>
                  <a:pt x="1805499" y="53475"/>
                  <a:pt x="1796540" y="53475"/>
                </a:cubicBezTo>
                <a:close/>
                <a:moveTo>
                  <a:pt x="1605220" y="53475"/>
                </a:moveTo>
                <a:cubicBezTo>
                  <a:pt x="1596260" y="53475"/>
                  <a:pt x="1588998" y="60737"/>
                  <a:pt x="1588998" y="69697"/>
                </a:cubicBezTo>
                <a:lnTo>
                  <a:pt x="1588998" y="134582"/>
                </a:lnTo>
                <a:cubicBezTo>
                  <a:pt x="1588998" y="143541"/>
                  <a:pt x="1596260" y="150804"/>
                  <a:pt x="1605220" y="150804"/>
                </a:cubicBezTo>
                <a:lnTo>
                  <a:pt x="1670873" y="150804"/>
                </a:lnTo>
                <a:cubicBezTo>
                  <a:pt x="1679833" y="150804"/>
                  <a:pt x="1687095" y="143541"/>
                  <a:pt x="1687095" y="134582"/>
                </a:cubicBezTo>
                <a:lnTo>
                  <a:pt x="1687095" y="69697"/>
                </a:lnTo>
                <a:cubicBezTo>
                  <a:pt x="1687095" y="60737"/>
                  <a:pt x="1679833" y="53475"/>
                  <a:pt x="1670873" y="53475"/>
                </a:cubicBezTo>
                <a:close/>
                <a:moveTo>
                  <a:pt x="1479553" y="53475"/>
                </a:moveTo>
                <a:cubicBezTo>
                  <a:pt x="1470593" y="53475"/>
                  <a:pt x="1463331" y="60737"/>
                  <a:pt x="1463331" y="69697"/>
                </a:cubicBezTo>
                <a:lnTo>
                  <a:pt x="1463331" y="134582"/>
                </a:lnTo>
                <a:cubicBezTo>
                  <a:pt x="1463331" y="143541"/>
                  <a:pt x="1470593" y="150804"/>
                  <a:pt x="1479553" y="150804"/>
                </a:cubicBezTo>
                <a:lnTo>
                  <a:pt x="1545207" y="150804"/>
                </a:lnTo>
                <a:cubicBezTo>
                  <a:pt x="1554166" y="150804"/>
                  <a:pt x="1561429" y="143541"/>
                  <a:pt x="1561429" y="134582"/>
                </a:cubicBezTo>
                <a:lnTo>
                  <a:pt x="1561429" y="69697"/>
                </a:lnTo>
                <a:cubicBezTo>
                  <a:pt x="1561429" y="60737"/>
                  <a:pt x="1554166" y="53475"/>
                  <a:pt x="1545207" y="53475"/>
                </a:cubicBezTo>
                <a:close/>
                <a:moveTo>
                  <a:pt x="1353886" y="53475"/>
                </a:moveTo>
                <a:cubicBezTo>
                  <a:pt x="1344927" y="53475"/>
                  <a:pt x="1337664" y="60737"/>
                  <a:pt x="1337664" y="69697"/>
                </a:cubicBezTo>
                <a:lnTo>
                  <a:pt x="1337664" y="134582"/>
                </a:lnTo>
                <a:cubicBezTo>
                  <a:pt x="1337664" y="143541"/>
                  <a:pt x="1344927" y="150804"/>
                  <a:pt x="1353886" y="150804"/>
                </a:cubicBezTo>
                <a:lnTo>
                  <a:pt x="1419540" y="150804"/>
                </a:lnTo>
                <a:cubicBezTo>
                  <a:pt x="1428500" y="150804"/>
                  <a:pt x="1435762" y="143541"/>
                  <a:pt x="1435762" y="134582"/>
                </a:cubicBezTo>
                <a:lnTo>
                  <a:pt x="1435762" y="69697"/>
                </a:lnTo>
                <a:cubicBezTo>
                  <a:pt x="1435762" y="60737"/>
                  <a:pt x="1428500" y="53475"/>
                  <a:pt x="1419540" y="53475"/>
                </a:cubicBezTo>
                <a:close/>
                <a:moveTo>
                  <a:pt x="1228220" y="53475"/>
                </a:moveTo>
                <a:cubicBezTo>
                  <a:pt x="1219261" y="53475"/>
                  <a:pt x="1211997" y="60737"/>
                  <a:pt x="1211997" y="69697"/>
                </a:cubicBezTo>
                <a:lnTo>
                  <a:pt x="1211997" y="134582"/>
                </a:lnTo>
                <a:cubicBezTo>
                  <a:pt x="1211997" y="143541"/>
                  <a:pt x="1219261" y="150804"/>
                  <a:pt x="1228220" y="150804"/>
                </a:cubicBezTo>
                <a:lnTo>
                  <a:pt x="1293874" y="150804"/>
                </a:lnTo>
                <a:cubicBezTo>
                  <a:pt x="1302833" y="150804"/>
                  <a:pt x="1310095" y="143541"/>
                  <a:pt x="1310095" y="134582"/>
                </a:cubicBezTo>
                <a:lnTo>
                  <a:pt x="1310095" y="69697"/>
                </a:lnTo>
                <a:cubicBezTo>
                  <a:pt x="1310095" y="60737"/>
                  <a:pt x="1302833" y="53475"/>
                  <a:pt x="1293874" y="53475"/>
                </a:cubicBezTo>
                <a:close/>
                <a:moveTo>
                  <a:pt x="1102553" y="53475"/>
                </a:moveTo>
                <a:cubicBezTo>
                  <a:pt x="1093593" y="53475"/>
                  <a:pt x="1086331" y="60737"/>
                  <a:pt x="1086331" y="69697"/>
                </a:cubicBezTo>
                <a:lnTo>
                  <a:pt x="1086331" y="134582"/>
                </a:lnTo>
                <a:cubicBezTo>
                  <a:pt x="1086331" y="143541"/>
                  <a:pt x="1093593" y="150804"/>
                  <a:pt x="1102553" y="150804"/>
                </a:cubicBezTo>
                <a:lnTo>
                  <a:pt x="1168207" y="150804"/>
                </a:lnTo>
                <a:cubicBezTo>
                  <a:pt x="1177166" y="150804"/>
                  <a:pt x="1184429" y="143541"/>
                  <a:pt x="1184429" y="134582"/>
                </a:cubicBezTo>
                <a:lnTo>
                  <a:pt x="1184429" y="69697"/>
                </a:lnTo>
                <a:cubicBezTo>
                  <a:pt x="1184429" y="60737"/>
                  <a:pt x="1177166" y="53475"/>
                  <a:pt x="1168207" y="53475"/>
                </a:cubicBezTo>
                <a:close/>
                <a:moveTo>
                  <a:pt x="976886" y="53475"/>
                </a:moveTo>
                <a:cubicBezTo>
                  <a:pt x="967927" y="53475"/>
                  <a:pt x="960665" y="60737"/>
                  <a:pt x="960665" y="69697"/>
                </a:cubicBezTo>
                <a:lnTo>
                  <a:pt x="960665" y="134582"/>
                </a:lnTo>
                <a:cubicBezTo>
                  <a:pt x="960665" y="143541"/>
                  <a:pt x="967927" y="150804"/>
                  <a:pt x="976886" y="150804"/>
                </a:cubicBezTo>
                <a:lnTo>
                  <a:pt x="1042540" y="150804"/>
                </a:lnTo>
                <a:cubicBezTo>
                  <a:pt x="1051499" y="150804"/>
                  <a:pt x="1058762" y="143541"/>
                  <a:pt x="1058762" y="134582"/>
                </a:cubicBezTo>
                <a:lnTo>
                  <a:pt x="1058762" y="69697"/>
                </a:lnTo>
                <a:cubicBezTo>
                  <a:pt x="1058762" y="60737"/>
                  <a:pt x="1051499" y="53475"/>
                  <a:pt x="1042540" y="53475"/>
                </a:cubicBezTo>
                <a:close/>
                <a:moveTo>
                  <a:pt x="851219" y="53475"/>
                </a:moveTo>
                <a:cubicBezTo>
                  <a:pt x="842260" y="53475"/>
                  <a:pt x="834997" y="60737"/>
                  <a:pt x="834997" y="69697"/>
                </a:cubicBezTo>
                <a:lnTo>
                  <a:pt x="834997" y="134582"/>
                </a:lnTo>
                <a:cubicBezTo>
                  <a:pt x="834997" y="143541"/>
                  <a:pt x="842260" y="150804"/>
                  <a:pt x="851219" y="150804"/>
                </a:cubicBezTo>
                <a:lnTo>
                  <a:pt x="916873" y="150804"/>
                </a:lnTo>
                <a:cubicBezTo>
                  <a:pt x="925833" y="150804"/>
                  <a:pt x="933095" y="143541"/>
                  <a:pt x="933095" y="134582"/>
                </a:cubicBezTo>
                <a:lnTo>
                  <a:pt x="933095" y="69697"/>
                </a:lnTo>
                <a:cubicBezTo>
                  <a:pt x="933095" y="60737"/>
                  <a:pt x="925833" y="53475"/>
                  <a:pt x="916873" y="53475"/>
                </a:cubicBezTo>
                <a:close/>
                <a:moveTo>
                  <a:pt x="725553" y="53475"/>
                </a:moveTo>
                <a:cubicBezTo>
                  <a:pt x="716593" y="53475"/>
                  <a:pt x="709331" y="60737"/>
                  <a:pt x="709331" y="69697"/>
                </a:cubicBezTo>
                <a:lnTo>
                  <a:pt x="709331" y="134582"/>
                </a:lnTo>
                <a:cubicBezTo>
                  <a:pt x="709331" y="143541"/>
                  <a:pt x="716593" y="150804"/>
                  <a:pt x="725553" y="150804"/>
                </a:cubicBezTo>
                <a:lnTo>
                  <a:pt x="791206" y="150804"/>
                </a:lnTo>
                <a:cubicBezTo>
                  <a:pt x="800166" y="150804"/>
                  <a:pt x="807428" y="143541"/>
                  <a:pt x="807428" y="134582"/>
                </a:cubicBezTo>
                <a:lnTo>
                  <a:pt x="807428" y="69697"/>
                </a:lnTo>
                <a:cubicBezTo>
                  <a:pt x="807428" y="60737"/>
                  <a:pt x="800166" y="53475"/>
                  <a:pt x="791206" y="53475"/>
                </a:cubicBezTo>
                <a:close/>
                <a:moveTo>
                  <a:pt x="599886" y="53475"/>
                </a:moveTo>
                <a:cubicBezTo>
                  <a:pt x="590928" y="53475"/>
                  <a:pt x="583664" y="60737"/>
                  <a:pt x="583664" y="69697"/>
                </a:cubicBezTo>
                <a:lnTo>
                  <a:pt x="583664" y="134582"/>
                </a:lnTo>
                <a:cubicBezTo>
                  <a:pt x="583664" y="143541"/>
                  <a:pt x="590928" y="150804"/>
                  <a:pt x="599886" y="150804"/>
                </a:cubicBezTo>
                <a:lnTo>
                  <a:pt x="665540" y="150804"/>
                </a:lnTo>
                <a:cubicBezTo>
                  <a:pt x="674499" y="150804"/>
                  <a:pt x="681762" y="143541"/>
                  <a:pt x="681762" y="134582"/>
                </a:cubicBezTo>
                <a:lnTo>
                  <a:pt x="681762" y="69697"/>
                </a:lnTo>
                <a:cubicBezTo>
                  <a:pt x="681762" y="60737"/>
                  <a:pt x="674499" y="53475"/>
                  <a:pt x="665540" y="53475"/>
                </a:cubicBezTo>
                <a:close/>
                <a:moveTo>
                  <a:pt x="474220" y="53475"/>
                </a:moveTo>
                <a:cubicBezTo>
                  <a:pt x="465260" y="53475"/>
                  <a:pt x="457998" y="60737"/>
                  <a:pt x="457998" y="69697"/>
                </a:cubicBezTo>
                <a:lnTo>
                  <a:pt x="457998" y="134582"/>
                </a:lnTo>
                <a:cubicBezTo>
                  <a:pt x="457998" y="143541"/>
                  <a:pt x="465260" y="150804"/>
                  <a:pt x="474220" y="150804"/>
                </a:cubicBezTo>
                <a:lnTo>
                  <a:pt x="539873" y="150804"/>
                </a:lnTo>
                <a:cubicBezTo>
                  <a:pt x="548833" y="150804"/>
                  <a:pt x="556095" y="143541"/>
                  <a:pt x="556095" y="134582"/>
                </a:cubicBezTo>
                <a:lnTo>
                  <a:pt x="556095" y="69697"/>
                </a:lnTo>
                <a:cubicBezTo>
                  <a:pt x="556095" y="60737"/>
                  <a:pt x="548833" y="53475"/>
                  <a:pt x="539873" y="53475"/>
                </a:cubicBezTo>
                <a:close/>
                <a:moveTo>
                  <a:pt x="348553" y="53475"/>
                </a:moveTo>
                <a:cubicBezTo>
                  <a:pt x="339594" y="53475"/>
                  <a:pt x="332331" y="60737"/>
                  <a:pt x="332331" y="69697"/>
                </a:cubicBezTo>
                <a:lnTo>
                  <a:pt x="332331" y="134582"/>
                </a:lnTo>
                <a:cubicBezTo>
                  <a:pt x="332331" y="143541"/>
                  <a:pt x="339594" y="150804"/>
                  <a:pt x="348553" y="150804"/>
                </a:cubicBezTo>
                <a:lnTo>
                  <a:pt x="414207" y="150804"/>
                </a:lnTo>
                <a:cubicBezTo>
                  <a:pt x="423166" y="150804"/>
                  <a:pt x="430429" y="143541"/>
                  <a:pt x="430429" y="134582"/>
                </a:cubicBezTo>
                <a:lnTo>
                  <a:pt x="430429" y="69697"/>
                </a:lnTo>
                <a:cubicBezTo>
                  <a:pt x="430429" y="60737"/>
                  <a:pt x="423166" y="53475"/>
                  <a:pt x="414207" y="53475"/>
                </a:cubicBezTo>
                <a:close/>
                <a:moveTo>
                  <a:pt x="222886" y="53475"/>
                </a:moveTo>
                <a:cubicBezTo>
                  <a:pt x="213927" y="53475"/>
                  <a:pt x="206664" y="60737"/>
                  <a:pt x="206664" y="69697"/>
                </a:cubicBezTo>
                <a:lnTo>
                  <a:pt x="206664" y="134582"/>
                </a:lnTo>
                <a:cubicBezTo>
                  <a:pt x="206664" y="143541"/>
                  <a:pt x="213927" y="150804"/>
                  <a:pt x="222886" y="150804"/>
                </a:cubicBezTo>
                <a:lnTo>
                  <a:pt x="288540" y="150804"/>
                </a:lnTo>
                <a:cubicBezTo>
                  <a:pt x="297499" y="150804"/>
                  <a:pt x="304762" y="143541"/>
                  <a:pt x="304762" y="134582"/>
                </a:cubicBezTo>
                <a:lnTo>
                  <a:pt x="304762" y="69697"/>
                </a:lnTo>
                <a:cubicBezTo>
                  <a:pt x="304762" y="60737"/>
                  <a:pt x="297499" y="53475"/>
                  <a:pt x="288540" y="53475"/>
                </a:cubicBezTo>
                <a:close/>
                <a:moveTo>
                  <a:pt x="97219" y="53475"/>
                </a:moveTo>
                <a:cubicBezTo>
                  <a:pt x="88259" y="53475"/>
                  <a:pt x="80997" y="60737"/>
                  <a:pt x="80997" y="69697"/>
                </a:cubicBezTo>
                <a:lnTo>
                  <a:pt x="80997" y="134582"/>
                </a:lnTo>
                <a:cubicBezTo>
                  <a:pt x="80997" y="143541"/>
                  <a:pt x="88259" y="150804"/>
                  <a:pt x="97219" y="150804"/>
                </a:cubicBezTo>
                <a:lnTo>
                  <a:pt x="162872" y="150804"/>
                </a:lnTo>
                <a:cubicBezTo>
                  <a:pt x="171832" y="150804"/>
                  <a:pt x="179094" y="143541"/>
                  <a:pt x="179094" y="134582"/>
                </a:cubicBezTo>
                <a:lnTo>
                  <a:pt x="179094" y="69697"/>
                </a:lnTo>
                <a:cubicBezTo>
                  <a:pt x="179094" y="60737"/>
                  <a:pt x="171832" y="53475"/>
                  <a:pt x="162872" y="53475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53475"/>
                </a:lnTo>
                <a:lnTo>
                  <a:pt x="17071105" y="53475"/>
                </a:lnTo>
                <a:cubicBezTo>
                  <a:pt x="17062147" y="53475"/>
                  <a:pt x="17054883" y="60737"/>
                  <a:pt x="17054883" y="69697"/>
                </a:cubicBezTo>
                <a:lnTo>
                  <a:pt x="17054883" y="134582"/>
                </a:lnTo>
                <a:cubicBezTo>
                  <a:pt x="17054883" y="143541"/>
                  <a:pt x="17062147" y="150804"/>
                  <a:pt x="17071105" y="150804"/>
                </a:cubicBezTo>
                <a:lnTo>
                  <a:pt x="17101899" y="150804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50804"/>
                </a:lnTo>
                <a:lnTo>
                  <a:pt x="12864099" y="150804"/>
                </a:lnTo>
                <a:cubicBezTo>
                  <a:pt x="12873059" y="150804"/>
                  <a:pt x="12880321" y="143541"/>
                  <a:pt x="12880321" y="134582"/>
                </a:cubicBezTo>
                <a:lnTo>
                  <a:pt x="12880321" y="69697"/>
                </a:lnTo>
                <a:cubicBezTo>
                  <a:pt x="12880321" y="60737"/>
                  <a:pt x="12873059" y="53475"/>
                  <a:pt x="12864099" y="53475"/>
                </a:cubicBezTo>
                <a:lnTo>
                  <a:pt x="12826893" y="53475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53475"/>
                </a:lnTo>
                <a:lnTo>
                  <a:pt x="12795163" y="53475"/>
                </a:lnTo>
                <a:cubicBezTo>
                  <a:pt x="12786203" y="53475"/>
                  <a:pt x="12778941" y="60737"/>
                  <a:pt x="12778941" y="69697"/>
                </a:cubicBezTo>
                <a:lnTo>
                  <a:pt x="12778941" y="134582"/>
                </a:lnTo>
                <a:cubicBezTo>
                  <a:pt x="12778941" y="143541"/>
                  <a:pt x="12786203" y="150804"/>
                  <a:pt x="12795163" y="150804"/>
                </a:cubicBezTo>
                <a:lnTo>
                  <a:pt x="12825957" y="150804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50804"/>
                </a:lnTo>
                <a:lnTo>
                  <a:pt x="4313149" y="150804"/>
                </a:lnTo>
                <a:cubicBezTo>
                  <a:pt x="4322109" y="150804"/>
                  <a:pt x="4329371" y="143541"/>
                  <a:pt x="4329371" y="134582"/>
                </a:cubicBezTo>
                <a:lnTo>
                  <a:pt x="4329371" y="69697"/>
                </a:lnTo>
                <a:cubicBezTo>
                  <a:pt x="4329371" y="60737"/>
                  <a:pt x="4322109" y="53475"/>
                  <a:pt x="4313149" y="53475"/>
                </a:cubicBezTo>
                <a:lnTo>
                  <a:pt x="4275943" y="53475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53475"/>
                </a:lnTo>
                <a:lnTo>
                  <a:pt x="4244213" y="53475"/>
                </a:lnTo>
                <a:cubicBezTo>
                  <a:pt x="4235254" y="53475"/>
                  <a:pt x="4227991" y="60737"/>
                  <a:pt x="4227991" y="69697"/>
                </a:cubicBezTo>
                <a:lnTo>
                  <a:pt x="4227991" y="134582"/>
                </a:lnTo>
                <a:cubicBezTo>
                  <a:pt x="4227991" y="143541"/>
                  <a:pt x="4235254" y="150804"/>
                  <a:pt x="4244213" y="150804"/>
                </a:cubicBezTo>
                <a:lnTo>
                  <a:pt x="4275008" y="150804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50804"/>
                </a:lnTo>
                <a:lnTo>
                  <a:pt x="37207" y="150804"/>
                </a:lnTo>
                <a:cubicBezTo>
                  <a:pt x="46166" y="150804"/>
                  <a:pt x="53429" y="143541"/>
                  <a:pt x="53429" y="134582"/>
                </a:cubicBezTo>
                <a:lnTo>
                  <a:pt x="53429" y="69697"/>
                </a:lnTo>
                <a:cubicBezTo>
                  <a:pt x="53429" y="60737"/>
                  <a:pt x="46166" y="53475"/>
                  <a:pt x="37207" y="53475"/>
                </a:cubicBezTo>
                <a:lnTo>
                  <a:pt x="0" y="5347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71AA44B4-A90B-6F21-DADE-2D0A365A123E}"/>
              </a:ext>
            </a:extLst>
          </p:cNvPr>
          <p:cNvSpPr/>
          <p:nvPr/>
        </p:nvSpPr>
        <p:spPr bwMode="auto">
          <a:xfrm>
            <a:off x="677526" y="5960751"/>
            <a:ext cx="8580774" cy="106655"/>
          </a:xfrm>
          <a:custGeom>
            <a:avLst/>
            <a:gdLst>
              <a:gd name="connsiteX0" fmla="*/ 16918511 w 17101899"/>
              <a:gd name="connsiteY0" fmla="*/ 53475 h 204277"/>
              <a:gd name="connsiteX1" fmla="*/ 16902287 w 17101899"/>
              <a:gd name="connsiteY1" fmla="*/ 69697 h 204277"/>
              <a:gd name="connsiteX2" fmla="*/ 16902287 w 17101899"/>
              <a:gd name="connsiteY2" fmla="*/ 134582 h 204277"/>
              <a:gd name="connsiteX3" fmla="*/ 16918511 w 17101899"/>
              <a:gd name="connsiteY3" fmla="*/ 150804 h 204277"/>
              <a:gd name="connsiteX4" fmla="*/ 16984163 w 17101899"/>
              <a:gd name="connsiteY4" fmla="*/ 150804 h 204277"/>
              <a:gd name="connsiteX5" fmla="*/ 17000387 w 17101899"/>
              <a:gd name="connsiteY5" fmla="*/ 134582 h 204277"/>
              <a:gd name="connsiteX6" fmla="*/ 17000387 w 17101899"/>
              <a:gd name="connsiteY6" fmla="*/ 69697 h 204277"/>
              <a:gd name="connsiteX7" fmla="*/ 16984163 w 17101899"/>
              <a:gd name="connsiteY7" fmla="*/ 53475 h 204277"/>
              <a:gd name="connsiteX8" fmla="*/ 16765915 w 17101899"/>
              <a:gd name="connsiteY8" fmla="*/ 53475 h 204277"/>
              <a:gd name="connsiteX9" fmla="*/ 16749693 w 17101899"/>
              <a:gd name="connsiteY9" fmla="*/ 69697 h 204277"/>
              <a:gd name="connsiteX10" fmla="*/ 16749693 w 17101899"/>
              <a:gd name="connsiteY10" fmla="*/ 134582 h 204277"/>
              <a:gd name="connsiteX11" fmla="*/ 16765915 w 17101899"/>
              <a:gd name="connsiteY11" fmla="*/ 150804 h 204277"/>
              <a:gd name="connsiteX12" fmla="*/ 16831569 w 17101899"/>
              <a:gd name="connsiteY12" fmla="*/ 150804 h 204277"/>
              <a:gd name="connsiteX13" fmla="*/ 16847791 w 17101899"/>
              <a:gd name="connsiteY13" fmla="*/ 134582 h 204277"/>
              <a:gd name="connsiteX14" fmla="*/ 16847791 w 17101899"/>
              <a:gd name="connsiteY14" fmla="*/ 69697 h 204277"/>
              <a:gd name="connsiteX15" fmla="*/ 16831569 w 17101899"/>
              <a:gd name="connsiteY15" fmla="*/ 53475 h 204277"/>
              <a:gd name="connsiteX16" fmla="*/ 16613319 w 17101899"/>
              <a:gd name="connsiteY16" fmla="*/ 53475 h 204277"/>
              <a:gd name="connsiteX17" fmla="*/ 16597099 w 17101899"/>
              <a:gd name="connsiteY17" fmla="*/ 69697 h 204277"/>
              <a:gd name="connsiteX18" fmla="*/ 16597099 w 17101899"/>
              <a:gd name="connsiteY18" fmla="*/ 134582 h 204277"/>
              <a:gd name="connsiteX19" fmla="*/ 16613319 w 17101899"/>
              <a:gd name="connsiteY19" fmla="*/ 150804 h 204277"/>
              <a:gd name="connsiteX20" fmla="*/ 16678975 w 17101899"/>
              <a:gd name="connsiteY20" fmla="*/ 150804 h 204277"/>
              <a:gd name="connsiteX21" fmla="*/ 16695195 w 17101899"/>
              <a:gd name="connsiteY21" fmla="*/ 134582 h 204277"/>
              <a:gd name="connsiteX22" fmla="*/ 16695195 w 17101899"/>
              <a:gd name="connsiteY22" fmla="*/ 69697 h 204277"/>
              <a:gd name="connsiteX23" fmla="*/ 16678975 w 17101899"/>
              <a:gd name="connsiteY23" fmla="*/ 53475 h 204277"/>
              <a:gd name="connsiteX24" fmla="*/ 16460725 w 17101899"/>
              <a:gd name="connsiteY24" fmla="*/ 53475 h 204277"/>
              <a:gd name="connsiteX25" fmla="*/ 16444503 w 17101899"/>
              <a:gd name="connsiteY25" fmla="*/ 69697 h 204277"/>
              <a:gd name="connsiteX26" fmla="*/ 16444503 w 17101899"/>
              <a:gd name="connsiteY26" fmla="*/ 134582 h 204277"/>
              <a:gd name="connsiteX27" fmla="*/ 16460725 w 17101899"/>
              <a:gd name="connsiteY27" fmla="*/ 150804 h 204277"/>
              <a:gd name="connsiteX28" fmla="*/ 16526379 w 17101899"/>
              <a:gd name="connsiteY28" fmla="*/ 150804 h 204277"/>
              <a:gd name="connsiteX29" fmla="*/ 16542601 w 17101899"/>
              <a:gd name="connsiteY29" fmla="*/ 134582 h 204277"/>
              <a:gd name="connsiteX30" fmla="*/ 16542601 w 17101899"/>
              <a:gd name="connsiteY30" fmla="*/ 69697 h 204277"/>
              <a:gd name="connsiteX31" fmla="*/ 16526379 w 17101899"/>
              <a:gd name="connsiteY31" fmla="*/ 53475 h 204277"/>
              <a:gd name="connsiteX32" fmla="*/ 16308131 w 17101899"/>
              <a:gd name="connsiteY32" fmla="*/ 53475 h 204277"/>
              <a:gd name="connsiteX33" fmla="*/ 16291907 w 17101899"/>
              <a:gd name="connsiteY33" fmla="*/ 69697 h 204277"/>
              <a:gd name="connsiteX34" fmla="*/ 16291907 w 17101899"/>
              <a:gd name="connsiteY34" fmla="*/ 134582 h 204277"/>
              <a:gd name="connsiteX35" fmla="*/ 16308131 w 17101899"/>
              <a:gd name="connsiteY35" fmla="*/ 150804 h 204277"/>
              <a:gd name="connsiteX36" fmla="*/ 16373783 w 17101899"/>
              <a:gd name="connsiteY36" fmla="*/ 150804 h 204277"/>
              <a:gd name="connsiteX37" fmla="*/ 16390007 w 17101899"/>
              <a:gd name="connsiteY37" fmla="*/ 134582 h 204277"/>
              <a:gd name="connsiteX38" fmla="*/ 16390007 w 17101899"/>
              <a:gd name="connsiteY38" fmla="*/ 69697 h 204277"/>
              <a:gd name="connsiteX39" fmla="*/ 16373783 w 17101899"/>
              <a:gd name="connsiteY39" fmla="*/ 53475 h 204277"/>
              <a:gd name="connsiteX40" fmla="*/ 16155535 w 17101899"/>
              <a:gd name="connsiteY40" fmla="*/ 53475 h 204277"/>
              <a:gd name="connsiteX41" fmla="*/ 16139313 w 17101899"/>
              <a:gd name="connsiteY41" fmla="*/ 69697 h 204277"/>
              <a:gd name="connsiteX42" fmla="*/ 16139313 w 17101899"/>
              <a:gd name="connsiteY42" fmla="*/ 134582 h 204277"/>
              <a:gd name="connsiteX43" fmla="*/ 16155535 w 17101899"/>
              <a:gd name="connsiteY43" fmla="*/ 150804 h 204277"/>
              <a:gd name="connsiteX44" fmla="*/ 16221189 w 17101899"/>
              <a:gd name="connsiteY44" fmla="*/ 150804 h 204277"/>
              <a:gd name="connsiteX45" fmla="*/ 16237411 w 17101899"/>
              <a:gd name="connsiteY45" fmla="*/ 134582 h 204277"/>
              <a:gd name="connsiteX46" fmla="*/ 16237411 w 17101899"/>
              <a:gd name="connsiteY46" fmla="*/ 69697 h 204277"/>
              <a:gd name="connsiteX47" fmla="*/ 16221189 w 17101899"/>
              <a:gd name="connsiteY47" fmla="*/ 53475 h 204277"/>
              <a:gd name="connsiteX48" fmla="*/ 16002940 w 17101899"/>
              <a:gd name="connsiteY48" fmla="*/ 53475 h 204277"/>
              <a:gd name="connsiteX49" fmla="*/ 15986718 w 17101899"/>
              <a:gd name="connsiteY49" fmla="*/ 69697 h 204277"/>
              <a:gd name="connsiteX50" fmla="*/ 15986718 w 17101899"/>
              <a:gd name="connsiteY50" fmla="*/ 134582 h 204277"/>
              <a:gd name="connsiteX51" fmla="*/ 16002940 w 17101899"/>
              <a:gd name="connsiteY51" fmla="*/ 150804 h 204277"/>
              <a:gd name="connsiteX52" fmla="*/ 16068594 w 17101899"/>
              <a:gd name="connsiteY52" fmla="*/ 150804 h 204277"/>
              <a:gd name="connsiteX53" fmla="*/ 16084816 w 17101899"/>
              <a:gd name="connsiteY53" fmla="*/ 134582 h 204277"/>
              <a:gd name="connsiteX54" fmla="*/ 16084816 w 17101899"/>
              <a:gd name="connsiteY54" fmla="*/ 69697 h 204277"/>
              <a:gd name="connsiteX55" fmla="*/ 16068594 w 17101899"/>
              <a:gd name="connsiteY55" fmla="*/ 53475 h 204277"/>
              <a:gd name="connsiteX56" fmla="*/ 15850345 w 17101899"/>
              <a:gd name="connsiteY56" fmla="*/ 53475 h 204277"/>
              <a:gd name="connsiteX57" fmla="*/ 15834123 w 17101899"/>
              <a:gd name="connsiteY57" fmla="*/ 69697 h 204277"/>
              <a:gd name="connsiteX58" fmla="*/ 15834123 w 17101899"/>
              <a:gd name="connsiteY58" fmla="*/ 134582 h 204277"/>
              <a:gd name="connsiteX59" fmla="*/ 15850345 w 17101899"/>
              <a:gd name="connsiteY59" fmla="*/ 150804 h 204277"/>
              <a:gd name="connsiteX60" fmla="*/ 15915999 w 17101899"/>
              <a:gd name="connsiteY60" fmla="*/ 150804 h 204277"/>
              <a:gd name="connsiteX61" fmla="*/ 15932221 w 17101899"/>
              <a:gd name="connsiteY61" fmla="*/ 134582 h 204277"/>
              <a:gd name="connsiteX62" fmla="*/ 15932221 w 17101899"/>
              <a:gd name="connsiteY62" fmla="*/ 69697 h 204277"/>
              <a:gd name="connsiteX63" fmla="*/ 15915999 w 17101899"/>
              <a:gd name="connsiteY63" fmla="*/ 53475 h 204277"/>
              <a:gd name="connsiteX64" fmla="*/ 15697750 w 17101899"/>
              <a:gd name="connsiteY64" fmla="*/ 53475 h 204277"/>
              <a:gd name="connsiteX65" fmla="*/ 15681528 w 17101899"/>
              <a:gd name="connsiteY65" fmla="*/ 69697 h 204277"/>
              <a:gd name="connsiteX66" fmla="*/ 15681528 w 17101899"/>
              <a:gd name="connsiteY66" fmla="*/ 134582 h 204277"/>
              <a:gd name="connsiteX67" fmla="*/ 15697750 w 17101899"/>
              <a:gd name="connsiteY67" fmla="*/ 150804 h 204277"/>
              <a:gd name="connsiteX68" fmla="*/ 15763404 w 17101899"/>
              <a:gd name="connsiteY68" fmla="*/ 150804 h 204277"/>
              <a:gd name="connsiteX69" fmla="*/ 15779626 w 17101899"/>
              <a:gd name="connsiteY69" fmla="*/ 134582 h 204277"/>
              <a:gd name="connsiteX70" fmla="*/ 15779626 w 17101899"/>
              <a:gd name="connsiteY70" fmla="*/ 69697 h 204277"/>
              <a:gd name="connsiteX71" fmla="*/ 15763404 w 17101899"/>
              <a:gd name="connsiteY71" fmla="*/ 53475 h 204277"/>
              <a:gd name="connsiteX72" fmla="*/ 15545155 w 17101899"/>
              <a:gd name="connsiteY72" fmla="*/ 53475 h 204277"/>
              <a:gd name="connsiteX73" fmla="*/ 15528933 w 17101899"/>
              <a:gd name="connsiteY73" fmla="*/ 69697 h 204277"/>
              <a:gd name="connsiteX74" fmla="*/ 15528933 w 17101899"/>
              <a:gd name="connsiteY74" fmla="*/ 134582 h 204277"/>
              <a:gd name="connsiteX75" fmla="*/ 15545155 w 17101899"/>
              <a:gd name="connsiteY75" fmla="*/ 150804 h 204277"/>
              <a:gd name="connsiteX76" fmla="*/ 15610809 w 17101899"/>
              <a:gd name="connsiteY76" fmla="*/ 150804 h 204277"/>
              <a:gd name="connsiteX77" fmla="*/ 15627031 w 17101899"/>
              <a:gd name="connsiteY77" fmla="*/ 134582 h 204277"/>
              <a:gd name="connsiteX78" fmla="*/ 15627031 w 17101899"/>
              <a:gd name="connsiteY78" fmla="*/ 69697 h 204277"/>
              <a:gd name="connsiteX79" fmla="*/ 15610809 w 17101899"/>
              <a:gd name="connsiteY79" fmla="*/ 53475 h 204277"/>
              <a:gd name="connsiteX80" fmla="*/ 15392560 w 17101899"/>
              <a:gd name="connsiteY80" fmla="*/ 53475 h 204277"/>
              <a:gd name="connsiteX81" fmla="*/ 15376338 w 17101899"/>
              <a:gd name="connsiteY81" fmla="*/ 69697 h 204277"/>
              <a:gd name="connsiteX82" fmla="*/ 15376338 w 17101899"/>
              <a:gd name="connsiteY82" fmla="*/ 134582 h 204277"/>
              <a:gd name="connsiteX83" fmla="*/ 15392560 w 17101899"/>
              <a:gd name="connsiteY83" fmla="*/ 150804 h 204277"/>
              <a:gd name="connsiteX84" fmla="*/ 15458214 w 17101899"/>
              <a:gd name="connsiteY84" fmla="*/ 150804 h 204277"/>
              <a:gd name="connsiteX85" fmla="*/ 15474436 w 17101899"/>
              <a:gd name="connsiteY85" fmla="*/ 134582 h 204277"/>
              <a:gd name="connsiteX86" fmla="*/ 15474436 w 17101899"/>
              <a:gd name="connsiteY86" fmla="*/ 69697 h 204277"/>
              <a:gd name="connsiteX87" fmla="*/ 15458214 w 17101899"/>
              <a:gd name="connsiteY87" fmla="*/ 53475 h 204277"/>
              <a:gd name="connsiteX88" fmla="*/ 15239965 w 17101899"/>
              <a:gd name="connsiteY88" fmla="*/ 53475 h 204277"/>
              <a:gd name="connsiteX89" fmla="*/ 15223743 w 17101899"/>
              <a:gd name="connsiteY89" fmla="*/ 69697 h 204277"/>
              <a:gd name="connsiteX90" fmla="*/ 15223743 w 17101899"/>
              <a:gd name="connsiteY90" fmla="*/ 134582 h 204277"/>
              <a:gd name="connsiteX91" fmla="*/ 15239965 w 17101899"/>
              <a:gd name="connsiteY91" fmla="*/ 150804 h 204277"/>
              <a:gd name="connsiteX92" fmla="*/ 15305619 w 17101899"/>
              <a:gd name="connsiteY92" fmla="*/ 150804 h 204277"/>
              <a:gd name="connsiteX93" fmla="*/ 15321841 w 17101899"/>
              <a:gd name="connsiteY93" fmla="*/ 134582 h 204277"/>
              <a:gd name="connsiteX94" fmla="*/ 15321841 w 17101899"/>
              <a:gd name="connsiteY94" fmla="*/ 69697 h 204277"/>
              <a:gd name="connsiteX95" fmla="*/ 15305619 w 17101899"/>
              <a:gd name="connsiteY95" fmla="*/ 53475 h 204277"/>
              <a:gd name="connsiteX96" fmla="*/ 15087370 w 17101899"/>
              <a:gd name="connsiteY96" fmla="*/ 53475 h 204277"/>
              <a:gd name="connsiteX97" fmla="*/ 15071148 w 17101899"/>
              <a:gd name="connsiteY97" fmla="*/ 69697 h 204277"/>
              <a:gd name="connsiteX98" fmla="*/ 15071148 w 17101899"/>
              <a:gd name="connsiteY98" fmla="*/ 134582 h 204277"/>
              <a:gd name="connsiteX99" fmla="*/ 15087370 w 17101899"/>
              <a:gd name="connsiteY99" fmla="*/ 150804 h 204277"/>
              <a:gd name="connsiteX100" fmla="*/ 15153023 w 17101899"/>
              <a:gd name="connsiteY100" fmla="*/ 150804 h 204277"/>
              <a:gd name="connsiteX101" fmla="*/ 15169245 w 17101899"/>
              <a:gd name="connsiteY101" fmla="*/ 134582 h 204277"/>
              <a:gd name="connsiteX102" fmla="*/ 15169245 w 17101899"/>
              <a:gd name="connsiteY102" fmla="*/ 69697 h 204277"/>
              <a:gd name="connsiteX103" fmla="*/ 15153023 w 17101899"/>
              <a:gd name="connsiteY103" fmla="*/ 53475 h 204277"/>
              <a:gd name="connsiteX104" fmla="*/ 14934775 w 17101899"/>
              <a:gd name="connsiteY104" fmla="*/ 53475 h 204277"/>
              <a:gd name="connsiteX105" fmla="*/ 14918553 w 17101899"/>
              <a:gd name="connsiteY105" fmla="*/ 69697 h 204277"/>
              <a:gd name="connsiteX106" fmla="*/ 14918553 w 17101899"/>
              <a:gd name="connsiteY106" fmla="*/ 134582 h 204277"/>
              <a:gd name="connsiteX107" fmla="*/ 14934775 w 17101899"/>
              <a:gd name="connsiteY107" fmla="*/ 150804 h 204277"/>
              <a:gd name="connsiteX108" fmla="*/ 15000429 w 17101899"/>
              <a:gd name="connsiteY108" fmla="*/ 150804 h 204277"/>
              <a:gd name="connsiteX109" fmla="*/ 15016651 w 17101899"/>
              <a:gd name="connsiteY109" fmla="*/ 134582 h 204277"/>
              <a:gd name="connsiteX110" fmla="*/ 15016651 w 17101899"/>
              <a:gd name="connsiteY110" fmla="*/ 69697 h 204277"/>
              <a:gd name="connsiteX111" fmla="*/ 15000429 w 17101899"/>
              <a:gd name="connsiteY111" fmla="*/ 53475 h 204277"/>
              <a:gd name="connsiteX112" fmla="*/ 14782180 w 17101899"/>
              <a:gd name="connsiteY112" fmla="*/ 53475 h 204277"/>
              <a:gd name="connsiteX113" fmla="*/ 14765958 w 17101899"/>
              <a:gd name="connsiteY113" fmla="*/ 69697 h 204277"/>
              <a:gd name="connsiteX114" fmla="*/ 14765958 w 17101899"/>
              <a:gd name="connsiteY114" fmla="*/ 134582 h 204277"/>
              <a:gd name="connsiteX115" fmla="*/ 14782180 w 17101899"/>
              <a:gd name="connsiteY115" fmla="*/ 150804 h 204277"/>
              <a:gd name="connsiteX116" fmla="*/ 14847833 w 17101899"/>
              <a:gd name="connsiteY116" fmla="*/ 150804 h 204277"/>
              <a:gd name="connsiteX117" fmla="*/ 14864055 w 17101899"/>
              <a:gd name="connsiteY117" fmla="*/ 134582 h 204277"/>
              <a:gd name="connsiteX118" fmla="*/ 14864055 w 17101899"/>
              <a:gd name="connsiteY118" fmla="*/ 69697 h 204277"/>
              <a:gd name="connsiteX119" fmla="*/ 14847833 w 17101899"/>
              <a:gd name="connsiteY119" fmla="*/ 53475 h 204277"/>
              <a:gd name="connsiteX120" fmla="*/ 14629585 w 17101899"/>
              <a:gd name="connsiteY120" fmla="*/ 53475 h 204277"/>
              <a:gd name="connsiteX121" fmla="*/ 14613363 w 17101899"/>
              <a:gd name="connsiteY121" fmla="*/ 69697 h 204277"/>
              <a:gd name="connsiteX122" fmla="*/ 14613363 w 17101899"/>
              <a:gd name="connsiteY122" fmla="*/ 134582 h 204277"/>
              <a:gd name="connsiteX123" fmla="*/ 14629585 w 17101899"/>
              <a:gd name="connsiteY123" fmla="*/ 150804 h 204277"/>
              <a:gd name="connsiteX124" fmla="*/ 14695239 w 17101899"/>
              <a:gd name="connsiteY124" fmla="*/ 150804 h 204277"/>
              <a:gd name="connsiteX125" fmla="*/ 14711461 w 17101899"/>
              <a:gd name="connsiteY125" fmla="*/ 134582 h 204277"/>
              <a:gd name="connsiteX126" fmla="*/ 14711461 w 17101899"/>
              <a:gd name="connsiteY126" fmla="*/ 69697 h 204277"/>
              <a:gd name="connsiteX127" fmla="*/ 14695239 w 17101899"/>
              <a:gd name="connsiteY127" fmla="*/ 53475 h 204277"/>
              <a:gd name="connsiteX128" fmla="*/ 14476991 w 17101899"/>
              <a:gd name="connsiteY128" fmla="*/ 53475 h 204277"/>
              <a:gd name="connsiteX129" fmla="*/ 14460769 w 17101899"/>
              <a:gd name="connsiteY129" fmla="*/ 69697 h 204277"/>
              <a:gd name="connsiteX130" fmla="*/ 14460769 w 17101899"/>
              <a:gd name="connsiteY130" fmla="*/ 134582 h 204277"/>
              <a:gd name="connsiteX131" fmla="*/ 14476991 w 17101899"/>
              <a:gd name="connsiteY131" fmla="*/ 150804 h 204277"/>
              <a:gd name="connsiteX132" fmla="*/ 14542644 w 17101899"/>
              <a:gd name="connsiteY132" fmla="*/ 150804 h 204277"/>
              <a:gd name="connsiteX133" fmla="*/ 14558865 w 17101899"/>
              <a:gd name="connsiteY133" fmla="*/ 134582 h 204277"/>
              <a:gd name="connsiteX134" fmla="*/ 14558865 w 17101899"/>
              <a:gd name="connsiteY134" fmla="*/ 69697 h 204277"/>
              <a:gd name="connsiteX135" fmla="*/ 14542644 w 17101899"/>
              <a:gd name="connsiteY135" fmla="*/ 53475 h 204277"/>
              <a:gd name="connsiteX136" fmla="*/ 14324395 w 17101899"/>
              <a:gd name="connsiteY136" fmla="*/ 53475 h 204277"/>
              <a:gd name="connsiteX137" fmla="*/ 14308173 w 17101899"/>
              <a:gd name="connsiteY137" fmla="*/ 69697 h 204277"/>
              <a:gd name="connsiteX138" fmla="*/ 14308173 w 17101899"/>
              <a:gd name="connsiteY138" fmla="*/ 134582 h 204277"/>
              <a:gd name="connsiteX139" fmla="*/ 14324395 w 17101899"/>
              <a:gd name="connsiteY139" fmla="*/ 150804 h 204277"/>
              <a:gd name="connsiteX140" fmla="*/ 14390049 w 17101899"/>
              <a:gd name="connsiteY140" fmla="*/ 150804 h 204277"/>
              <a:gd name="connsiteX141" fmla="*/ 14406271 w 17101899"/>
              <a:gd name="connsiteY141" fmla="*/ 134582 h 204277"/>
              <a:gd name="connsiteX142" fmla="*/ 14406271 w 17101899"/>
              <a:gd name="connsiteY142" fmla="*/ 69697 h 204277"/>
              <a:gd name="connsiteX143" fmla="*/ 14390049 w 17101899"/>
              <a:gd name="connsiteY143" fmla="*/ 53475 h 204277"/>
              <a:gd name="connsiteX144" fmla="*/ 14171801 w 17101899"/>
              <a:gd name="connsiteY144" fmla="*/ 53475 h 204277"/>
              <a:gd name="connsiteX145" fmla="*/ 14155579 w 17101899"/>
              <a:gd name="connsiteY145" fmla="*/ 69697 h 204277"/>
              <a:gd name="connsiteX146" fmla="*/ 14155579 w 17101899"/>
              <a:gd name="connsiteY146" fmla="*/ 134582 h 204277"/>
              <a:gd name="connsiteX147" fmla="*/ 14171801 w 17101899"/>
              <a:gd name="connsiteY147" fmla="*/ 150804 h 204277"/>
              <a:gd name="connsiteX148" fmla="*/ 14237455 w 17101899"/>
              <a:gd name="connsiteY148" fmla="*/ 150804 h 204277"/>
              <a:gd name="connsiteX149" fmla="*/ 14253676 w 17101899"/>
              <a:gd name="connsiteY149" fmla="*/ 134582 h 204277"/>
              <a:gd name="connsiteX150" fmla="*/ 14253676 w 17101899"/>
              <a:gd name="connsiteY150" fmla="*/ 69697 h 204277"/>
              <a:gd name="connsiteX151" fmla="*/ 14237455 w 17101899"/>
              <a:gd name="connsiteY151" fmla="*/ 53475 h 204277"/>
              <a:gd name="connsiteX152" fmla="*/ 14019206 w 17101899"/>
              <a:gd name="connsiteY152" fmla="*/ 53475 h 204277"/>
              <a:gd name="connsiteX153" fmla="*/ 14002983 w 17101899"/>
              <a:gd name="connsiteY153" fmla="*/ 69697 h 204277"/>
              <a:gd name="connsiteX154" fmla="*/ 14002983 w 17101899"/>
              <a:gd name="connsiteY154" fmla="*/ 134582 h 204277"/>
              <a:gd name="connsiteX155" fmla="*/ 14019206 w 17101899"/>
              <a:gd name="connsiteY155" fmla="*/ 150804 h 204277"/>
              <a:gd name="connsiteX156" fmla="*/ 14084859 w 17101899"/>
              <a:gd name="connsiteY156" fmla="*/ 150804 h 204277"/>
              <a:gd name="connsiteX157" fmla="*/ 14101081 w 17101899"/>
              <a:gd name="connsiteY157" fmla="*/ 134582 h 204277"/>
              <a:gd name="connsiteX158" fmla="*/ 14101081 w 17101899"/>
              <a:gd name="connsiteY158" fmla="*/ 69697 h 204277"/>
              <a:gd name="connsiteX159" fmla="*/ 14084859 w 17101899"/>
              <a:gd name="connsiteY159" fmla="*/ 53475 h 204277"/>
              <a:gd name="connsiteX160" fmla="*/ 13866611 w 17101899"/>
              <a:gd name="connsiteY160" fmla="*/ 53475 h 204277"/>
              <a:gd name="connsiteX161" fmla="*/ 13850389 w 17101899"/>
              <a:gd name="connsiteY161" fmla="*/ 69697 h 204277"/>
              <a:gd name="connsiteX162" fmla="*/ 13850389 w 17101899"/>
              <a:gd name="connsiteY162" fmla="*/ 134582 h 204277"/>
              <a:gd name="connsiteX163" fmla="*/ 13866611 w 17101899"/>
              <a:gd name="connsiteY163" fmla="*/ 150804 h 204277"/>
              <a:gd name="connsiteX164" fmla="*/ 13932264 w 17101899"/>
              <a:gd name="connsiteY164" fmla="*/ 150804 h 204277"/>
              <a:gd name="connsiteX165" fmla="*/ 13948486 w 17101899"/>
              <a:gd name="connsiteY165" fmla="*/ 134582 h 204277"/>
              <a:gd name="connsiteX166" fmla="*/ 13948486 w 17101899"/>
              <a:gd name="connsiteY166" fmla="*/ 69697 h 204277"/>
              <a:gd name="connsiteX167" fmla="*/ 13932264 w 17101899"/>
              <a:gd name="connsiteY167" fmla="*/ 53475 h 204277"/>
              <a:gd name="connsiteX168" fmla="*/ 13714015 w 17101899"/>
              <a:gd name="connsiteY168" fmla="*/ 53475 h 204277"/>
              <a:gd name="connsiteX169" fmla="*/ 13697793 w 17101899"/>
              <a:gd name="connsiteY169" fmla="*/ 69697 h 204277"/>
              <a:gd name="connsiteX170" fmla="*/ 13697793 w 17101899"/>
              <a:gd name="connsiteY170" fmla="*/ 134582 h 204277"/>
              <a:gd name="connsiteX171" fmla="*/ 13714015 w 17101899"/>
              <a:gd name="connsiteY171" fmla="*/ 150804 h 204277"/>
              <a:gd name="connsiteX172" fmla="*/ 13779669 w 17101899"/>
              <a:gd name="connsiteY172" fmla="*/ 150804 h 204277"/>
              <a:gd name="connsiteX173" fmla="*/ 13795891 w 17101899"/>
              <a:gd name="connsiteY173" fmla="*/ 134582 h 204277"/>
              <a:gd name="connsiteX174" fmla="*/ 13795891 w 17101899"/>
              <a:gd name="connsiteY174" fmla="*/ 69697 h 204277"/>
              <a:gd name="connsiteX175" fmla="*/ 13779669 w 17101899"/>
              <a:gd name="connsiteY175" fmla="*/ 53475 h 204277"/>
              <a:gd name="connsiteX176" fmla="*/ 13561421 w 17101899"/>
              <a:gd name="connsiteY176" fmla="*/ 53475 h 204277"/>
              <a:gd name="connsiteX177" fmla="*/ 13545199 w 17101899"/>
              <a:gd name="connsiteY177" fmla="*/ 69697 h 204277"/>
              <a:gd name="connsiteX178" fmla="*/ 13545199 w 17101899"/>
              <a:gd name="connsiteY178" fmla="*/ 134582 h 204277"/>
              <a:gd name="connsiteX179" fmla="*/ 13561421 w 17101899"/>
              <a:gd name="connsiteY179" fmla="*/ 150804 h 204277"/>
              <a:gd name="connsiteX180" fmla="*/ 13627074 w 17101899"/>
              <a:gd name="connsiteY180" fmla="*/ 150804 h 204277"/>
              <a:gd name="connsiteX181" fmla="*/ 13643296 w 17101899"/>
              <a:gd name="connsiteY181" fmla="*/ 134582 h 204277"/>
              <a:gd name="connsiteX182" fmla="*/ 13643296 w 17101899"/>
              <a:gd name="connsiteY182" fmla="*/ 69697 h 204277"/>
              <a:gd name="connsiteX183" fmla="*/ 13627074 w 17101899"/>
              <a:gd name="connsiteY183" fmla="*/ 53475 h 204277"/>
              <a:gd name="connsiteX184" fmla="*/ 13408826 w 17101899"/>
              <a:gd name="connsiteY184" fmla="*/ 53475 h 204277"/>
              <a:gd name="connsiteX185" fmla="*/ 13392604 w 17101899"/>
              <a:gd name="connsiteY185" fmla="*/ 69697 h 204277"/>
              <a:gd name="connsiteX186" fmla="*/ 13392604 w 17101899"/>
              <a:gd name="connsiteY186" fmla="*/ 134582 h 204277"/>
              <a:gd name="connsiteX187" fmla="*/ 13408826 w 17101899"/>
              <a:gd name="connsiteY187" fmla="*/ 150804 h 204277"/>
              <a:gd name="connsiteX188" fmla="*/ 13474479 w 17101899"/>
              <a:gd name="connsiteY188" fmla="*/ 150804 h 204277"/>
              <a:gd name="connsiteX189" fmla="*/ 13490701 w 17101899"/>
              <a:gd name="connsiteY189" fmla="*/ 134582 h 204277"/>
              <a:gd name="connsiteX190" fmla="*/ 13490701 w 17101899"/>
              <a:gd name="connsiteY190" fmla="*/ 69697 h 204277"/>
              <a:gd name="connsiteX191" fmla="*/ 13474479 w 17101899"/>
              <a:gd name="connsiteY191" fmla="*/ 53475 h 204277"/>
              <a:gd name="connsiteX192" fmla="*/ 13256231 w 17101899"/>
              <a:gd name="connsiteY192" fmla="*/ 53475 h 204277"/>
              <a:gd name="connsiteX193" fmla="*/ 13240009 w 17101899"/>
              <a:gd name="connsiteY193" fmla="*/ 69697 h 204277"/>
              <a:gd name="connsiteX194" fmla="*/ 13240009 w 17101899"/>
              <a:gd name="connsiteY194" fmla="*/ 134582 h 204277"/>
              <a:gd name="connsiteX195" fmla="*/ 13256231 w 17101899"/>
              <a:gd name="connsiteY195" fmla="*/ 150804 h 204277"/>
              <a:gd name="connsiteX196" fmla="*/ 13321885 w 17101899"/>
              <a:gd name="connsiteY196" fmla="*/ 150804 h 204277"/>
              <a:gd name="connsiteX197" fmla="*/ 13338107 w 17101899"/>
              <a:gd name="connsiteY197" fmla="*/ 134582 h 204277"/>
              <a:gd name="connsiteX198" fmla="*/ 13338107 w 17101899"/>
              <a:gd name="connsiteY198" fmla="*/ 69697 h 204277"/>
              <a:gd name="connsiteX199" fmla="*/ 13321885 w 17101899"/>
              <a:gd name="connsiteY199" fmla="*/ 53475 h 204277"/>
              <a:gd name="connsiteX200" fmla="*/ 13103636 w 17101899"/>
              <a:gd name="connsiteY200" fmla="*/ 53475 h 204277"/>
              <a:gd name="connsiteX201" fmla="*/ 13087414 w 17101899"/>
              <a:gd name="connsiteY201" fmla="*/ 69697 h 204277"/>
              <a:gd name="connsiteX202" fmla="*/ 13087414 w 17101899"/>
              <a:gd name="connsiteY202" fmla="*/ 134582 h 204277"/>
              <a:gd name="connsiteX203" fmla="*/ 13103636 w 17101899"/>
              <a:gd name="connsiteY203" fmla="*/ 150804 h 204277"/>
              <a:gd name="connsiteX204" fmla="*/ 13169289 w 17101899"/>
              <a:gd name="connsiteY204" fmla="*/ 150804 h 204277"/>
              <a:gd name="connsiteX205" fmla="*/ 13185511 w 17101899"/>
              <a:gd name="connsiteY205" fmla="*/ 134582 h 204277"/>
              <a:gd name="connsiteX206" fmla="*/ 13185511 w 17101899"/>
              <a:gd name="connsiteY206" fmla="*/ 69697 h 204277"/>
              <a:gd name="connsiteX207" fmla="*/ 13169289 w 17101899"/>
              <a:gd name="connsiteY207" fmla="*/ 53475 h 204277"/>
              <a:gd name="connsiteX208" fmla="*/ 12951040 w 17101899"/>
              <a:gd name="connsiteY208" fmla="*/ 53475 h 204277"/>
              <a:gd name="connsiteX209" fmla="*/ 12934818 w 17101899"/>
              <a:gd name="connsiteY209" fmla="*/ 69697 h 204277"/>
              <a:gd name="connsiteX210" fmla="*/ 12934818 w 17101899"/>
              <a:gd name="connsiteY210" fmla="*/ 134582 h 204277"/>
              <a:gd name="connsiteX211" fmla="*/ 12951040 w 17101899"/>
              <a:gd name="connsiteY211" fmla="*/ 150804 h 204277"/>
              <a:gd name="connsiteX212" fmla="*/ 13016693 w 17101899"/>
              <a:gd name="connsiteY212" fmla="*/ 150804 h 204277"/>
              <a:gd name="connsiteX213" fmla="*/ 13032915 w 17101899"/>
              <a:gd name="connsiteY213" fmla="*/ 134582 h 204277"/>
              <a:gd name="connsiteX214" fmla="*/ 13032915 w 17101899"/>
              <a:gd name="connsiteY214" fmla="*/ 69697 h 204277"/>
              <a:gd name="connsiteX215" fmla="*/ 13016693 w 17101899"/>
              <a:gd name="connsiteY215" fmla="*/ 53475 h 204277"/>
              <a:gd name="connsiteX216" fmla="*/ 12642567 w 17101899"/>
              <a:gd name="connsiteY216" fmla="*/ 53475 h 204277"/>
              <a:gd name="connsiteX217" fmla="*/ 12626345 w 17101899"/>
              <a:gd name="connsiteY217" fmla="*/ 69697 h 204277"/>
              <a:gd name="connsiteX218" fmla="*/ 12626345 w 17101899"/>
              <a:gd name="connsiteY218" fmla="*/ 134582 h 204277"/>
              <a:gd name="connsiteX219" fmla="*/ 12642567 w 17101899"/>
              <a:gd name="connsiteY219" fmla="*/ 150804 h 204277"/>
              <a:gd name="connsiteX220" fmla="*/ 12708221 w 17101899"/>
              <a:gd name="connsiteY220" fmla="*/ 150804 h 204277"/>
              <a:gd name="connsiteX221" fmla="*/ 12724443 w 17101899"/>
              <a:gd name="connsiteY221" fmla="*/ 134582 h 204277"/>
              <a:gd name="connsiteX222" fmla="*/ 12724443 w 17101899"/>
              <a:gd name="connsiteY222" fmla="*/ 69697 h 204277"/>
              <a:gd name="connsiteX223" fmla="*/ 12708221 w 17101899"/>
              <a:gd name="connsiteY223" fmla="*/ 53475 h 204277"/>
              <a:gd name="connsiteX224" fmla="*/ 12489973 w 17101899"/>
              <a:gd name="connsiteY224" fmla="*/ 53475 h 204277"/>
              <a:gd name="connsiteX225" fmla="*/ 12473751 w 17101899"/>
              <a:gd name="connsiteY225" fmla="*/ 69697 h 204277"/>
              <a:gd name="connsiteX226" fmla="*/ 12473751 w 17101899"/>
              <a:gd name="connsiteY226" fmla="*/ 134582 h 204277"/>
              <a:gd name="connsiteX227" fmla="*/ 12489973 w 17101899"/>
              <a:gd name="connsiteY227" fmla="*/ 150804 h 204277"/>
              <a:gd name="connsiteX228" fmla="*/ 12555626 w 17101899"/>
              <a:gd name="connsiteY228" fmla="*/ 150804 h 204277"/>
              <a:gd name="connsiteX229" fmla="*/ 12571848 w 17101899"/>
              <a:gd name="connsiteY229" fmla="*/ 134582 h 204277"/>
              <a:gd name="connsiteX230" fmla="*/ 12571848 w 17101899"/>
              <a:gd name="connsiteY230" fmla="*/ 69697 h 204277"/>
              <a:gd name="connsiteX231" fmla="*/ 12555626 w 17101899"/>
              <a:gd name="connsiteY231" fmla="*/ 53475 h 204277"/>
              <a:gd name="connsiteX232" fmla="*/ 12337377 w 17101899"/>
              <a:gd name="connsiteY232" fmla="*/ 53475 h 204277"/>
              <a:gd name="connsiteX233" fmla="*/ 12321155 w 17101899"/>
              <a:gd name="connsiteY233" fmla="*/ 69697 h 204277"/>
              <a:gd name="connsiteX234" fmla="*/ 12321155 w 17101899"/>
              <a:gd name="connsiteY234" fmla="*/ 134582 h 204277"/>
              <a:gd name="connsiteX235" fmla="*/ 12337377 w 17101899"/>
              <a:gd name="connsiteY235" fmla="*/ 150804 h 204277"/>
              <a:gd name="connsiteX236" fmla="*/ 12403031 w 17101899"/>
              <a:gd name="connsiteY236" fmla="*/ 150804 h 204277"/>
              <a:gd name="connsiteX237" fmla="*/ 12419253 w 17101899"/>
              <a:gd name="connsiteY237" fmla="*/ 134582 h 204277"/>
              <a:gd name="connsiteX238" fmla="*/ 12419253 w 17101899"/>
              <a:gd name="connsiteY238" fmla="*/ 69697 h 204277"/>
              <a:gd name="connsiteX239" fmla="*/ 12403031 w 17101899"/>
              <a:gd name="connsiteY239" fmla="*/ 53475 h 204277"/>
              <a:gd name="connsiteX240" fmla="*/ 12184782 w 17101899"/>
              <a:gd name="connsiteY240" fmla="*/ 53475 h 204277"/>
              <a:gd name="connsiteX241" fmla="*/ 12168561 w 17101899"/>
              <a:gd name="connsiteY241" fmla="*/ 69697 h 204277"/>
              <a:gd name="connsiteX242" fmla="*/ 12168561 w 17101899"/>
              <a:gd name="connsiteY242" fmla="*/ 134582 h 204277"/>
              <a:gd name="connsiteX243" fmla="*/ 12184782 w 17101899"/>
              <a:gd name="connsiteY243" fmla="*/ 150804 h 204277"/>
              <a:gd name="connsiteX244" fmla="*/ 12250436 w 17101899"/>
              <a:gd name="connsiteY244" fmla="*/ 150804 h 204277"/>
              <a:gd name="connsiteX245" fmla="*/ 12266658 w 17101899"/>
              <a:gd name="connsiteY245" fmla="*/ 134582 h 204277"/>
              <a:gd name="connsiteX246" fmla="*/ 12266658 w 17101899"/>
              <a:gd name="connsiteY246" fmla="*/ 69697 h 204277"/>
              <a:gd name="connsiteX247" fmla="*/ 12250436 w 17101899"/>
              <a:gd name="connsiteY247" fmla="*/ 53475 h 204277"/>
              <a:gd name="connsiteX248" fmla="*/ 12032187 w 17101899"/>
              <a:gd name="connsiteY248" fmla="*/ 53475 h 204277"/>
              <a:gd name="connsiteX249" fmla="*/ 12015965 w 17101899"/>
              <a:gd name="connsiteY249" fmla="*/ 69697 h 204277"/>
              <a:gd name="connsiteX250" fmla="*/ 12015965 w 17101899"/>
              <a:gd name="connsiteY250" fmla="*/ 134582 h 204277"/>
              <a:gd name="connsiteX251" fmla="*/ 12032187 w 17101899"/>
              <a:gd name="connsiteY251" fmla="*/ 150804 h 204277"/>
              <a:gd name="connsiteX252" fmla="*/ 12097841 w 17101899"/>
              <a:gd name="connsiteY252" fmla="*/ 150804 h 204277"/>
              <a:gd name="connsiteX253" fmla="*/ 12114063 w 17101899"/>
              <a:gd name="connsiteY253" fmla="*/ 134582 h 204277"/>
              <a:gd name="connsiteX254" fmla="*/ 12114063 w 17101899"/>
              <a:gd name="connsiteY254" fmla="*/ 69697 h 204277"/>
              <a:gd name="connsiteX255" fmla="*/ 12097841 w 17101899"/>
              <a:gd name="connsiteY255" fmla="*/ 53475 h 204277"/>
              <a:gd name="connsiteX256" fmla="*/ 11879592 w 17101899"/>
              <a:gd name="connsiteY256" fmla="*/ 53475 h 204277"/>
              <a:gd name="connsiteX257" fmla="*/ 11863370 w 17101899"/>
              <a:gd name="connsiteY257" fmla="*/ 69697 h 204277"/>
              <a:gd name="connsiteX258" fmla="*/ 11863370 w 17101899"/>
              <a:gd name="connsiteY258" fmla="*/ 134582 h 204277"/>
              <a:gd name="connsiteX259" fmla="*/ 11879592 w 17101899"/>
              <a:gd name="connsiteY259" fmla="*/ 150804 h 204277"/>
              <a:gd name="connsiteX260" fmla="*/ 11945246 w 17101899"/>
              <a:gd name="connsiteY260" fmla="*/ 150804 h 204277"/>
              <a:gd name="connsiteX261" fmla="*/ 11961468 w 17101899"/>
              <a:gd name="connsiteY261" fmla="*/ 134582 h 204277"/>
              <a:gd name="connsiteX262" fmla="*/ 11961468 w 17101899"/>
              <a:gd name="connsiteY262" fmla="*/ 69697 h 204277"/>
              <a:gd name="connsiteX263" fmla="*/ 11945246 w 17101899"/>
              <a:gd name="connsiteY263" fmla="*/ 53475 h 204277"/>
              <a:gd name="connsiteX264" fmla="*/ 11726997 w 17101899"/>
              <a:gd name="connsiteY264" fmla="*/ 53475 h 204277"/>
              <a:gd name="connsiteX265" fmla="*/ 11710775 w 17101899"/>
              <a:gd name="connsiteY265" fmla="*/ 69697 h 204277"/>
              <a:gd name="connsiteX266" fmla="*/ 11710775 w 17101899"/>
              <a:gd name="connsiteY266" fmla="*/ 134582 h 204277"/>
              <a:gd name="connsiteX267" fmla="*/ 11726997 w 17101899"/>
              <a:gd name="connsiteY267" fmla="*/ 150804 h 204277"/>
              <a:gd name="connsiteX268" fmla="*/ 11792651 w 17101899"/>
              <a:gd name="connsiteY268" fmla="*/ 150804 h 204277"/>
              <a:gd name="connsiteX269" fmla="*/ 11808873 w 17101899"/>
              <a:gd name="connsiteY269" fmla="*/ 134582 h 204277"/>
              <a:gd name="connsiteX270" fmla="*/ 11808873 w 17101899"/>
              <a:gd name="connsiteY270" fmla="*/ 69697 h 204277"/>
              <a:gd name="connsiteX271" fmla="*/ 11792651 w 17101899"/>
              <a:gd name="connsiteY271" fmla="*/ 53475 h 204277"/>
              <a:gd name="connsiteX272" fmla="*/ 11574402 w 17101899"/>
              <a:gd name="connsiteY272" fmla="*/ 53475 h 204277"/>
              <a:gd name="connsiteX273" fmla="*/ 11558180 w 17101899"/>
              <a:gd name="connsiteY273" fmla="*/ 69697 h 204277"/>
              <a:gd name="connsiteX274" fmla="*/ 11558180 w 17101899"/>
              <a:gd name="connsiteY274" fmla="*/ 134582 h 204277"/>
              <a:gd name="connsiteX275" fmla="*/ 11574402 w 17101899"/>
              <a:gd name="connsiteY275" fmla="*/ 150804 h 204277"/>
              <a:gd name="connsiteX276" fmla="*/ 11640056 w 17101899"/>
              <a:gd name="connsiteY276" fmla="*/ 150804 h 204277"/>
              <a:gd name="connsiteX277" fmla="*/ 11656278 w 17101899"/>
              <a:gd name="connsiteY277" fmla="*/ 134582 h 204277"/>
              <a:gd name="connsiteX278" fmla="*/ 11656278 w 17101899"/>
              <a:gd name="connsiteY278" fmla="*/ 69697 h 204277"/>
              <a:gd name="connsiteX279" fmla="*/ 11640056 w 17101899"/>
              <a:gd name="connsiteY279" fmla="*/ 53475 h 204277"/>
              <a:gd name="connsiteX280" fmla="*/ 11421807 w 17101899"/>
              <a:gd name="connsiteY280" fmla="*/ 53475 h 204277"/>
              <a:gd name="connsiteX281" fmla="*/ 11405585 w 17101899"/>
              <a:gd name="connsiteY281" fmla="*/ 69697 h 204277"/>
              <a:gd name="connsiteX282" fmla="*/ 11405585 w 17101899"/>
              <a:gd name="connsiteY282" fmla="*/ 134582 h 204277"/>
              <a:gd name="connsiteX283" fmla="*/ 11421807 w 17101899"/>
              <a:gd name="connsiteY283" fmla="*/ 150804 h 204277"/>
              <a:gd name="connsiteX284" fmla="*/ 11487461 w 17101899"/>
              <a:gd name="connsiteY284" fmla="*/ 150804 h 204277"/>
              <a:gd name="connsiteX285" fmla="*/ 11503683 w 17101899"/>
              <a:gd name="connsiteY285" fmla="*/ 134582 h 204277"/>
              <a:gd name="connsiteX286" fmla="*/ 11503683 w 17101899"/>
              <a:gd name="connsiteY286" fmla="*/ 69697 h 204277"/>
              <a:gd name="connsiteX287" fmla="*/ 11487461 w 17101899"/>
              <a:gd name="connsiteY287" fmla="*/ 53475 h 204277"/>
              <a:gd name="connsiteX288" fmla="*/ 11269212 w 17101899"/>
              <a:gd name="connsiteY288" fmla="*/ 53475 h 204277"/>
              <a:gd name="connsiteX289" fmla="*/ 11252990 w 17101899"/>
              <a:gd name="connsiteY289" fmla="*/ 69697 h 204277"/>
              <a:gd name="connsiteX290" fmla="*/ 11252990 w 17101899"/>
              <a:gd name="connsiteY290" fmla="*/ 134582 h 204277"/>
              <a:gd name="connsiteX291" fmla="*/ 11269212 w 17101899"/>
              <a:gd name="connsiteY291" fmla="*/ 150804 h 204277"/>
              <a:gd name="connsiteX292" fmla="*/ 11334866 w 17101899"/>
              <a:gd name="connsiteY292" fmla="*/ 150804 h 204277"/>
              <a:gd name="connsiteX293" fmla="*/ 11351088 w 17101899"/>
              <a:gd name="connsiteY293" fmla="*/ 134582 h 204277"/>
              <a:gd name="connsiteX294" fmla="*/ 11351088 w 17101899"/>
              <a:gd name="connsiteY294" fmla="*/ 69697 h 204277"/>
              <a:gd name="connsiteX295" fmla="*/ 11334866 w 17101899"/>
              <a:gd name="connsiteY295" fmla="*/ 53475 h 204277"/>
              <a:gd name="connsiteX296" fmla="*/ 11116617 w 17101899"/>
              <a:gd name="connsiteY296" fmla="*/ 53475 h 204277"/>
              <a:gd name="connsiteX297" fmla="*/ 11100395 w 17101899"/>
              <a:gd name="connsiteY297" fmla="*/ 69697 h 204277"/>
              <a:gd name="connsiteX298" fmla="*/ 11100395 w 17101899"/>
              <a:gd name="connsiteY298" fmla="*/ 134582 h 204277"/>
              <a:gd name="connsiteX299" fmla="*/ 11116617 w 17101899"/>
              <a:gd name="connsiteY299" fmla="*/ 150804 h 204277"/>
              <a:gd name="connsiteX300" fmla="*/ 11182271 w 17101899"/>
              <a:gd name="connsiteY300" fmla="*/ 150804 h 204277"/>
              <a:gd name="connsiteX301" fmla="*/ 11198493 w 17101899"/>
              <a:gd name="connsiteY301" fmla="*/ 134582 h 204277"/>
              <a:gd name="connsiteX302" fmla="*/ 11198493 w 17101899"/>
              <a:gd name="connsiteY302" fmla="*/ 69697 h 204277"/>
              <a:gd name="connsiteX303" fmla="*/ 11182271 w 17101899"/>
              <a:gd name="connsiteY303" fmla="*/ 53475 h 204277"/>
              <a:gd name="connsiteX304" fmla="*/ 10964022 w 17101899"/>
              <a:gd name="connsiteY304" fmla="*/ 53475 h 204277"/>
              <a:gd name="connsiteX305" fmla="*/ 10947800 w 17101899"/>
              <a:gd name="connsiteY305" fmla="*/ 69697 h 204277"/>
              <a:gd name="connsiteX306" fmla="*/ 10947800 w 17101899"/>
              <a:gd name="connsiteY306" fmla="*/ 134582 h 204277"/>
              <a:gd name="connsiteX307" fmla="*/ 10964022 w 17101899"/>
              <a:gd name="connsiteY307" fmla="*/ 150804 h 204277"/>
              <a:gd name="connsiteX308" fmla="*/ 11029676 w 17101899"/>
              <a:gd name="connsiteY308" fmla="*/ 150804 h 204277"/>
              <a:gd name="connsiteX309" fmla="*/ 11045898 w 17101899"/>
              <a:gd name="connsiteY309" fmla="*/ 134582 h 204277"/>
              <a:gd name="connsiteX310" fmla="*/ 11045898 w 17101899"/>
              <a:gd name="connsiteY310" fmla="*/ 69697 h 204277"/>
              <a:gd name="connsiteX311" fmla="*/ 11029676 w 17101899"/>
              <a:gd name="connsiteY311" fmla="*/ 53475 h 204277"/>
              <a:gd name="connsiteX312" fmla="*/ 10811427 w 17101899"/>
              <a:gd name="connsiteY312" fmla="*/ 53475 h 204277"/>
              <a:gd name="connsiteX313" fmla="*/ 10795205 w 17101899"/>
              <a:gd name="connsiteY313" fmla="*/ 69697 h 204277"/>
              <a:gd name="connsiteX314" fmla="*/ 10795205 w 17101899"/>
              <a:gd name="connsiteY314" fmla="*/ 134582 h 204277"/>
              <a:gd name="connsiteX315" fmla="*/ 10811427 w 17101899"/>
              <a:gd name="connsiteY315" fmla="*/ 150804 h 204277"/>
              <a:gd name="connsiteX316" fmla="*/ 10877081 w 17101899"/>
              <a:gd name="connsiteY316" fmla="*/ 150804 h 204277"/>
              <a:gd name="connsiteX317" fmla="*/ 10893303 w 17101899"/>
              <a:gd name="connsiteY317" fmla="*/ 134582 h 204277"/>
              <a:gd name="connsiteX318" fmla="*/ 10893303 w 17101899"/>
              <a:gd name="connsiteY318" fmla="*/ 69697 h 204277"/>
              <a:gd name="connsiteX319" fmla="*/ 10877081 w 17101899"/>
              <a:gd name="connsiteY319" fmla="*/ 53475 h 204277"/>
              <a:gd name="connsiteX320" fmla="*/ 10658832 w 17101899"/>
              <a:gd name="connsiteY320" fmla="*/ 53475 h 204277"/>
              <a:gd name="connsiteX321" fmla="*/ 10642610 w 17101899"/>
              <a:gd name="connsiteY321" fmla="*/ 69697 h 204277"/>
              <a:gd name="connsiteX322" fmla="*/ 10642610 w 17101899"/>
              <a:gd name="connsiteY322" fmla="*/ 134582 h 204277"/>
              <a:gd name="connsiteX323" fmla="*/ 10658832 w 17101899"/>
              <a:gd name="connsiteY323" fmla="*/ 150804 h 204277"/>
              <a:gd name="connsiteX324" fmla="*/ 10724486 w 17101899"/>
              <a:gd name="connsiteY324" fmla="*/ 150804 h 204277"/>
              <a:gd name="connsiteX325" fmla="*/ 10740708 w 17101899"/>
              <a:gd name="connsiteY325" fmla="*/ 134582 h 204277"/>
              <a:gd name="connsiteX326" fmla="*/ 10740708 w 17101899"/>
              <a:gd name="connsiteY326" fmla="*/ 69697 h 204277"/>
              <a:gd name="connsiteX327" fmla="*/ 10724486 w 17101899"/>
              <a:gd name="connsiteY327" fmla="*/ 53475 h 204277"/>
              <a:gd name="connsiteX328" fmla="*/ 10506237 w 17101899"/>
              <a:gd name="connsiteY328" fmla="*/ 53475 h 204277"/>
              <a:gd name="connsiteX329" fmla="*/ 10490015 w 17101899"/>
              <a:gd name="connsiteY329" fmla="*/ 69697 h 204277"/>
              <a:gd name="connsiteX330" fmla="*/ 10490015 w 17101899"/>
              <a:gd name="connsiteY330" fmla="*/ 134582 h 204277"/>
              <a:gd name="connsiteX331" fmla="*/ 10506237 w 17101899"/>
              <a:gd name="connsiteY331" fmla="*/ 150804 h 204277"/>
              <a:gd name="connsiteX332" fmla="*/ 10571891 w 17101899"/>
              <a:gd name="connsiteY332" fmla="*/ 150804 h 204277"/>
              <a:gd name="connsiteX333" fmla="*/ 10588113 w 17101899"/>
              <a:gd name="connsiteY333" fmla="*/ 134582 h 204277"/>
              <a:gd name="connsiteX334" fmla="*/ 10588113 w 17101899"/>
              <a:gd name="connsiteY334" fmla="*/ 69697 h 204277"/>
              <a:gd name="connsiteX335" fmla="*/ 10571891 w 17101899"/>
              <a:gd name="connsiteY335" fmla="*/ 53475 h 204277"/>
              <a:gd name="connsiteX336" fmla="*/ 10353642 w 17101899"/>
              <a:gd name="connsiteY336" fmla="*/ 53475 h 204277"/>
              <a:gd name="connsiteX337" fmla="*/ 10337420 w 17101899"/>
              <a:gd name="connsiteY337" fmla="*/ 69697 h 204277"/>
              <a:gd name="connsiteX338" fmla="*/ 10337420 w 17101899"/>
              <a:gd name="connsiteY338" fmla="*/ 134582 h 204277"/>
              <a:gd name="connsiteX339" fmla="*/ 10353642 w 17101899"/>
              <a:gd name="connsiteY339" fmla="*/ 150804 h 204277"/>
              <a:gd name="connsiteX340" fmla="*/ 10419296 w 17101899"/>
              <a:gd name="connsiteY340" fmla="*/ 150804 h 204277"/>
              <a:gd name="connsiteX341" fmla="*/ 10435518 w 17101899"/>
              <a:gd name="connsiteY341" fmla="*/ 134582 h 204277"/>
              <a:gd name="connsiteX342" fmla="*/ 10435518 w 17101899"/>
              <a:gd name="connsiteY342" fmla="*/ 69697 h 204277"/>
              <a:gd name="connsiteX343" fmla="*/ 10419296 w 17101899"/>
              <a:gd name="connsiteY343" fmla="*/ 53475 h 204277"/>
              <a:gd name="connsiteX344" fmla="*/ 10201048 w 17101899"/>
              <a:gd name="connsiteY344" fmla="*/ 53475 h 204277"/>
              <a:gd name="connsiteX345" fmla="*/ 10184826 w 17101899"/>
              <a:gd name="connsiteY345" fmla="*/ 69697 h 204277"/>
              <a:gd name="connsiteX346" fmla="*/ 10184826 w 17101899"/>
              <a:gd name="connsiteY346" fmla="*/ 134582 h 204277"/>
              <a:gd name="connsiteX347" fmla="*/ 10201048 w 17101899"/>
              <a:gd name="connsiteY347" fmla="*/ 150804 h 204277"/>
              <a:gd name="connsiteX348" fmla="*/ 10266701 w 17101899"/>
              <a:gd name="connsiteY348" fmla="*/ 150804 h 204277"/>
              <a:gd name="connsiteX349" fmla="*/ 10282923 w 17101899"/>
              <a:gd name="connsiteY349" fmla="*/ 134582 h 204277"/>
              <a:gd name="connsiteX350" fmla="*/ 10282923 w 17101899"/>
              <a:gd name="connsiteY350" fmla="*/ 69697 h 204277"/>
              <a:gd name="connsiteX351" fmla="*/ 10266701 w 17101899"/>
              <a:gd name="connsiteY351" fmla="*/ 53475 h 204277"/>
              <a:gd name="connsiteX352" fmla="*/ 10048453 w 17101899"/>
              <a:gd name="connsiteY352" fmla="*/ 53475 h 204277"/>
              <a:gd name="connsiteX353" fmla="*/ 10032230 w 17101899"/>
              <a:gd name="connsiteY353" fmla="*/ 69697 h 204277"/>
              <a:gd name="connsiteX354" fmla="*/ 10032230 w 17101899"/>
              <a:gd name="connsiteY354" fmla="*/ 134582 h 204277"/>
              <a:gd name="connsiteX355" fmla="*/ 10048453 w 17101899"/>
              <a:gd name="connsiteY355" fmla="*/ 150804 h 204277"/>
              <a:gd name="connsiteX356" fmla="*/ 10114106 w 17101899"/>
              <a:gd name="connsiteY356" fmla="*/ 150804 h 204277"/>
              <a:gd name="connsiteX357" fmla="*/ 10130328 w 17101899"/>
              <a:gd name="connsiteY357" fmla="*/ 134582 h 204277"/>
              <a:gd name="connsiteX358" fmla="*/ 10130328 w 17101899"/>
              <a:gd name="connsiteY358" fmla="*/ 69697 h 204277"/>
              <a:gd name="connsiteX359" fmla="*/ 10114106 w 17101899"/>
              <a:gd name="connsiteY359" fmla="*/ 53475 h 204277"/>
              <a:gd name="connsiteX360" fmla="*/ 9895858 w 17101899"/>
              <a:gd name="connsiteY360" fmla="*/ 53475 h 204277"/>
              <a:gd name="connsiteX361" fmla="*/ 9879636 w 17101899"/>
              <a:gd name="connsiteY361" fmla="*/ 69697 h 204277"/>
              <a:gd name="connsiteX362" fmla="*/ 9879636 w 17101899"/>
              <a:gd name="connsiteY362" fmla="*/ 134582 h 204277"/>
              <a:gd name="connsiteX363" fmla="*/ 9895858 w 17101899"/>
              <a:gd name="connsiteY363" fmla="*/ 150804 h 204277"/>
              <a:gd name="connsiteX364" fmla="*/ 9961512 w 17101899"/>
              <a:gd name="connsiteY364" fmla="*/ 150804 h 204277"/>
              <a:gd name="connsiteX365" fmla="*/ 9977733 w 17101899"/>
              <a:gd name="connsiteY365" fmla="*/ 134582 h 204277"/>
              <a:gd name="connsiteX366" fmla="*/ 9977733 w 17101899"/>
              <a:gd name="connsiteY366" fmla="*/ 69697 h 204277"/>
              <a:gd name="connsiteX367" fmla="*/ 9961512 w 17101899"/>
              <a:gd name="connsiteY367" fmla="*/ 53475 h 204277"/>
              <a:gd name="connsiteX368" fmla="*/ 9743263 w 17101899"/>
              <a:gd name="connsiteY368" fmla="*/ 53475 h 204277"/>
              <a:gd name="connsiteX369" fmla="*/ 9727041 w 17101899"/>
              <a:gd name="connsiteY369" fmla="*/ 69697 h 204277"/>
              <a:gd name="connsiteX370" fmla="*/ 9727041 w 17101899"/>
              <a:gd name="connsiteY370" fmla="*/ 134582 h 204277"/>
              <a:gd name="connsiteX371" fmla="*/ 9743263 w 17101899"/>
              <a:gd name="connsiteY371" fmla="*/ 150804 h 204277"/>
              <a:gd name="connsiteX372" fmla="*/ 9808916 w 17101899"/>
              <a:gd name="connsiteY372" fmla="*/ 150804 h 204277"/>
              <a:gd name="connsiteX373" fmla="*/ 9825138 w 17101899"/>
              <a:gd name="connsiteY373" fmla="*/ 134582 h 204277"/>
              <a:gd name="connsiteX374" fmla="*/ 9825138 w 17101899"/>
              <a:gd name="connsiteY374" fmla="*/ 69697 h 204277"/>
              <a:gd name="connsiteX375" fmla="*/ 9808916 w 17101899"/>
              <a:gd name="connsiteY375" fmla="*/ 53475 h 204277"/>
              <a:gd name="connsiteX376" fmla="*/ 9590668 w 17101899"/>
              <a:gd name="connsiteY376" fmla="*/ 53475 h 204277"/>
              <a:gd name="connsiteX377" fmla="*/ 9574446 w 17101899"/>
              <a:gd name="connsiteY377" fmla="*/ 69697 h 204277"/>
              <a:gd name="connsiteX378" fmla="*/ 9574446 w 17101899"/>
              <a:gd name="connsiteY378" fmla="*/ 134582 h 204277"/>
              <a:gd name="connsiteX379" fmla="*/ 9590668 w 17101899"/>
              <a:gd name="connsiteY379" fmla="*/ 150804 h 204277"/>
              <a:gd name="connsiteX380" fmla="*/ 9656321 w 17101899"/>
              <a:gd name="connsiteY380" fmla="*/ 150804 h 204277"/>
              <a:gd name="connsiteX381" fmla="*/ 9672543 w 17101899"/>
              <a:gd name="connsiteY381" fmla="*/ 134582 h 204277"/>
              <a:gd name="connsiteX382" fmla="*/ 9672543 w 17101899"/>
              <a:gd name="connsiteY382" fmla="*/ 69697 h 204277"/>
              <a:gd name="connsiteX383" fmla="*/ 9656321 w 17101899"/>
              <a:gd name="connsiteY383" fmla="*/ 53475 h 204277"/>
              <a:gd name="connsiteX384" fmla="*/ 9438073 w 17101899"/>
              <a:gd name="connsiteY384" fmla="*/ 53475 h 204277"/>
              <a:gd name="connsiteX385" fmla="*/ 9421851 w 17101899"/>
              <a:gd name="connsiteY385" fmla="*/ 69697 h 204277"/>
              <a:gd name="connsiteX386" fmla="*/ 9421851 w 17101899"/>
              <a:gd name="connsiteY386" fmla="*/ 134582 h 204277"/>
              <a:gd name="connsiteX387" fmla="*/ 9438073 w 17101899"/>
              <a:gd name="connsiteY387" fmla="*/ 150804 h 204277"/>
              <a:gd name="connsiteX388" fmla="*/ 9503726 w 17101899"/>
              <a:gd name="connsiteY388" fmla="*/ 150804 h 204277"/>
              <a:gd name="connsiteX389" fmla="*/ 9519948 w 17101899"/>
              <a:gd name="connsiteY389" fmla="*/ 134582 h 204277"/>
              <a:gd name="connsiteX390" fmla="*/ 9519948 w 17101899"/>
              <a:gd name="connsiteY390" fmla="*/ 69697 h 204277"/>
              <a:gd name="connsiteX391" fmla="*/ 9503726 w 17101899"/>
              <a:gd name="connsiteY391" fmla="*/ 53475 h 204277"/>
              <a:gd name="connsiteX392" fmla="*/ 9285478 w 17101899"/>
              <a:gd name="connsiteY392" fmla="*/ 53475 h 204277"/>
              <a:gd name="connsiteX393" fmla="*/ 9269256 w 17101899"/>
              <a:gd name="connsiteY393" fmla="*/ 69697 h 204277"/>
              <a:gd name="connsiteX394" fmla="*/ 9269256 w 17101899"/>
              <a:gd name="connsiteY394" fmla="*/ 134582 h 204277"/>
              <a:gd name="connsiteX395" fmla="*/ 9285478 w 17101899"/>
              <a:gd name="connsiteY395" fmla="*/ 150804 h 204277"/>
              <a:gd name="connsiteX396" fmla="*/ 9351131 w 17101899"/>
              <a:gd name="connsiteY396" fmla="*/ 150804 h 204277"/>
              <a:gd name="connsiteX397" fmla="*/ 9367353 w 17101899"/>
              <a:gd name="connsiteY397" fmla="*/ 134582 h 204277"/>
              <a:gd name="connsiteX398" fmla="*/ 9367353 w 17101899"/>
              <a:gd name="connsiteY398" fmla="*/ 69697 h 204277"/>
              <a:gd name="connsiteX399" fmla="*/ 9351131 w 17101899"/>
              <a:gd name="connsiteY399" fmla="*/ 53475 h 204277"/>
              <a:gd name="connsiteX400" fmla="*/ 9132883 w 17101899"/>
              <a:gd name="connsiteY400" fmla="*/ 53475 h 204277"/>
              <a:gd name="connsiteX401" fmla="*/ 9116661 w 17101899"/>
              <a:gd name="connsiteY401" fmla="*/ 69697 h 204277"/>
              <a:gd name="connsiteX402" fmla="*/ 9116661 w 17101899"/>
              <a:gd name="connsiteY402" fmla="*/ 134582 h 204277"/>
              <a:gd name="connsiteX403" fmla="*/ 9132883 w 17101899"/>
              <a:gd name="connsiteY403" fmla="*/ 150804 h 204277"/>
              <a:gd name="connsiteX404" fmla="*/ 9198537 w 17101899"/>
              <a:gd name="connsiteY404" fmla="*/ 150804 h 204277"/>
              <a:gd name="connsiteX405" fmla="*/ 9214759 w 17101899"/>
              <a:gd name="connsiteY405" fmla="*/ 134582 h 204277"/>
              <a:gd name="connsiteX406" fmla="*/ 9214759 w 17101899"/>
              <a:gd name="connsiteY406" fmla="*/ 69697 h 204277"/>
              <a:gd name="connsiteX407" fmla="*/ 9198537 w 17101899"/>
              <a:gd name="connsiteY407" fmla="*/ 53475 h 204277"/>
              <a:gd name="connsiteX408" fmla="*/ 8980288 w 17101899"/>
              <a:gd name="connsiteY408" fmla="*/ 53475 h 204277"/>
              <a:gd name="connsiteX409" fmla="*/ 8964066 w 17101899"/>
              <a:gd name="connsiteY409" fmla="*/ 69697 h 204277"/>
              <a:gd name="connsiteX410" fmla="*/ 8964066 w 17101899"/>
              <a:gd name="connsiteY410" fmla="*/ 134582 h 204277"/>
              <a:gd name="connsiteX411" fmla="*/ 8980288 w 17101899"/>
              <a:gd name="connsiteY411" fmla="*/ 150804 h 204277"/>
              <a:gd name="connsiteX412" fmla="*/ 9045942 w 17101899"/>
              <a:gd name="connsiteY412" fmla="*/ 150804 h 204277"/>
              <a:gd name="connsiteX413" fmla="*/ 9062164 w 17101899"/>
              <a:gd name="connsiteY413" fmla="*/ 134582 h 204277"/>
              <a:gd name="connsiteX414" fmla="*/ 9062164 w 17101899"/>
              <a:gd name="connsiteY414" fmla="*/ 69697 h 204277"/>
              <a:gd name="connsiteX415" fmla="*/ 9045942 w 17101899"/>
              <a:gd name="connsiteY415" fmla="*/ 53475 h 204277"/>
              <a:gd name="connsiteX416" fmla="*/ 8827693 w 17101899"/>
              <a:gd name="connsiteY416" fmla="*/ 53475 h 204277"/>
              <a:gd name="connsiteX417" fmla="*/ 8811471 w 17101899"/>
              <a:gd name="connsiteY417" fmla="*/ 69697 h 204277"/>
              <a:gd name="connsiteX418" fmla="*/ 8811471 w 17101899"/>
              <a:gd name="connsiteY418" fmla="*/ 134582 h 204277"/>
              <a:gd name="connsiteX419" fmla="*/ 8827693 w 17101899"/>
              <a:gd name="connsiteY419" fmla="*/ 150804 h 204277"/>
              <a:gd name="connsiteX420" fmla="*/ 8893347 w 17101899"/>
              <a:gd name="connsiteY420" fmla="*/ 150804 h 204277"/>
              <a:gd name="connsiteX421" fmla="*/ 8909569 w 17101899"/>
              <a:gd name="connsiteY421" fmla="*/ 134582 h 204277"/>
              <a:gd name="connsiteX422" fmla="*/ 8909569 w 17101899"/>
              <a:gd name="connsiteY422" fmla="*/ 69697 h 204277"/>
              <a:gd name="connsiteX423" fmla="*/ 8893347 w 17101899"/>
              <a:gd name="connsiteY423" fmla="*/ 53475 h 204277"/>
              <a:gd name="connsiteX424" fmla="*/ 8675097 w 17101899"/>
              <a:gd name="connsiteY424" fmla="*/ 53475 h 204277"/>
              <a:gd name="connsiteX425" fmla="*/ 8658875 w 17101899"/>
              <a:gd name="connsiteY425" fmla="*/ 69697 h 204277"/>
              <a:gd name="connsiteX426" fmla="*/ 8658875 w 17101899"/>
              <a:gd name="connsiteY426" fmla="*/ 134582 h 204277"/>
              <a:gd name="connsiteX427" fmla="*/ 8675097 w 17101899"/>
              <a:gd name="connsiteY427" fmla="*/ 150804 h 204277"/>
              <a:gd name="connsiteX428" fmla="*/ 8740751 w 17101899"/>
              <a:gd name="connsiteY428" fmla="*/ 150804 h 204277"/>
              <a:gd name="connsiteX429" fmla="*/ 8756973 w 17101899"/>
              <a:gd name="connsiteY429" fmla="*/ 134582 h 204277"/>
              <a:gd name="connsiteX430" fmla="*/ 8756973 w 17101899"/>
              <a:gd name="connsiteY430" fmla="*/ 69697 h 204277"/>
              <a:gd name="connsiteX431" fmla="*/ 8740751 w 17101899"/>
              <a:gd name="connsiteY431" fmla="*/ 53475 h 204277"/>
              <a:gd name="connsiteX432" fmla="*/ 8520156 w 17101899"/>
              <a:gd name="connsiteY432" fmla="*/ 53475 h 204277"/>
              <a:gd name="connsiteX433" fmla="*/ 8503935 w 17101899"/>
              <a:gd name="connsiteY433" fmla="*/ 69697 h 204277"/>
              <a:gd name="connsiteX434" fmla="*/ 8503935 w 17101899"/>
              <a:gd name="connsiteY434" fmla="*/ 134582 h 204277"/>
              <a:gd name="connsiteX435" fmla="*/ 8520156 w 17101899"/>
              <a:gd name="connsiteY435" fmla="*/ 150804 h 204277"/>
              <a:gd name="connsiteX436" fmla="*/ 8550950 w 17101899"/>
              <a:gd name="connsiteY436" fmla="*/ 150804 h 204277"/>
              <a:gd name="connsiteX437" fmla="*/ 8588157 w 17101899"/>
              <a:gd name="connsiteY437" fmla="*/ 150804 h 204277"/>
              <a:gd name="connsiteX438" fmla="*/ 8604379 w 17101899"/>
              <a:gd name="connsiteY438" fmla="*/ 134582 h 204277"/>
              <a:gd name="connsiteX439" fmla="*/ 8604379 w 17101899"/>
              <a:gd name="connsiteY439" fmla="*/ 69697 h 204277"/>
              <a:gd name="connsiteX440" fmla="*/ 8588157 w 17101899"/>
              <a:gd name="connsiteY440" fmla="*/ 53475 h 204277"/>
              <a:gd name="connsiteX441" fmla="*/ 8550950 w 17101899"/>
              <a:gd name="connsiteY441" fmla="*/ 53475 h 204277"/>
              <a:gd name="connsiteX442" fmla="*/ 8367560 w 17101899"/>
              <a:gd name="connsiteY442" fmla="*/ 53475 h 204277"/>
              <a:gd name="connsiteX443" fmla="*/ 8351337 w 17101899"/>
              <a:gd name="connsiteY443" fmla="*/ 69697 h 204277"/>
              <a:gd name="connsiteX444" fmla="*/ 8351337 w 17101899"/>
              <a:gd name="connsiteY444" fmla="*/ 134582 h 204277"/>
              <a:gd name="connsiteX445" fmla="*/ 8367560 w 17101899"/>
              <a:gd name="connsiteY445" fmla="*/ 150804 h 204277"/>
              <a:gd name="connsiteX446" fmla="*/ 8433214 w 17101899"/>
              <a:gd name="connsiteY446" fmla="*/ 150804 h 204277"/>
              <a:gd name="connsiteX447" fmla="*/ 8449436 w 17101899"/>
              <a:gd name="connsiteY447" fmla="*/ 134582 h 204277"/>
              <a:gd name="connsiteX448" fmla="*/ 8449436 w 17101899"/>
              <a:gd name="connsiteY448" fmla="*/ 69697 h 204277"/>
              <a:gd name="connsiteX449" fmla="*/ 8433214 w 17101899"/>
              <a:gd name="connsiteY449" fmla="*/ 53475 h 204277"/>
              <a:gd name="connsiteX450" fmla="*/ 8214965 w 17101899"/>
              <a:gd name="connsiteY450" fmla="*/ 53475 h 204277"/>
              <a:gd name="connsiteX451" fmla="*/ 8198743 w 17101899"/>
              <a:gd name="connsiteY451" fmla="*/ 69697 h 204277"/>
              <a:gd name="connsiteX452" fmla="*/ 8198743 w 17101899"/>
              <a:gd name="connsiteY452" fmla="*/ 134582 h 204277"/>
              <a:gd name="connsiteX453" fmla="*/ 8214965 w 17101899"/>
              <a:gd name="connsiteY453" fmla="*/ 150804 h 204277"/>
              <a:gd name="connsiteX454" fmla="*/ 8280619 w 17101899"/>
              <a:gd name="connsiteY454" fmla="*/ 150804 h 204277"/>
              <a:gd name="connsiteX455" fmla="*/ 8296841 w 17101899"/>
              <a:gd name="connsiteY455" fmla="*/ 134582 h 204277"/>
              <a:gd name="connsiteX456" fmla="*/ 8296841 w 17101899"/>
              <a:gd name="connsiteY456" fmla="*/ 69697 h 204277"/>
              <a:gd name="connsiteX457" fmla="*/ 8280619 w 17101899"/>
              <a:gd name="connsiteY457" fmla="*/ 53475 h 204277"/>
              <a:gd name="connsiteX458" fmla="*/ 8062370 w 17101899"/>
              <a:gd name="connsiteY458" fmla="*/ 53475 h 204277"/>
              <a:gd name="connsiteX459" fmla="*/ 8046148 w 17101899"/>
              <a:gd name="connsiteY459" fmla="*/ 69697 h 204277"/>
              <a:gd name="connsiteX460" fmla="*/ 8046148 w 17101899"/>
              <a:gd name="connsiteY460" fmla="*/ 134582 h 204277"/>
              <a:gd name="connsiteX461" fmla="*/ 8062370 w 17101899"/>
              <a:gd name="connsiteY461" fmla="*/ 150804 h 204277"/>
              <a:gd name="connsiteX462" fmla="*/ 8128024 w 17101899"/>
              <a:gd name="connsiteY462" fmla="*/ 150804 h 204277"/>
              <a:gd name="connsiteX463" fmla="*/ 8144246 w 17101899"/>
              <a:gd name="connsiteY463" fmla="*/ 134582 h 204277"/>
              <a:gd name="connsiteX464" fmla="*/ 8144246 w 17101899"/>
              <a:gd name="connsiteY464" fmla="*/ 69697 h 204277"/>
              <a:gd name="connsiteX465" fmla="*/ 8128024 w 17101899"/>
              <a:gd name="connsiteY465" fmla="*/ 53475 h 204277"/>
              <a:gd name="connsiteX466" fmla="*/ 7909775 w 17101899"/>
              <a:gd name="connsiteY466" fmla="*/ 53475 h 204277"/>
              <a:gd name="connsiteX467" fmla="*/ 7893553 w 17101899"/>
              <a:gd name="connsiteY467" fmla="*/ 69697 h 204277"/>
              <a:gd name="connsiteX468" fmla="*/ 7893553 w 17101899"/>
              <a:gd name="connsiteY468" fmla="*/ 134582 h 204277"/>
              <a:gd name="connsiteX469" fmla="*/ 7909775 w 17101899"/>
              <a:gd name="connsiteY469" fmla="*/ 150804 h 204277"/>
              <a:gd name="connsiteX470" fmla="*/ 7975429 w 17101899"/>
              <a:gd name="connsiteY470" fmla="*/ 150804 h 204277"/>
              <a:gd name="connsiteX471" fmla="*/ 7991651 w 17101899"/>
              <a:gd name="connsiteY471" fmla="*/ 134582 h 204277"/>
              <a:gd name="connsiteX472" fmla="*/ 7991651 w 17101899"/>
              <a:gd name="connsiteY472" fmla="*/ 69697 h 204277"/>
              <a:gd name="connsiteX473" fmla="*/ 7975429 w 17101899"/>
              <a:gd name="connsiteY473" fmla="*/ 53475 h 204277"/>
              <a:gd name="connsiteX474" fmla="*/ 7757180 w 17101899"/>
              <a:gd name="connsiteY474" fmla="*/ 53475 h 204277"/>
              <a:gd name="connsiteX475" fmla="*/ 7740958 w 17101899"/>
              <a:gd name="connsiteY475" fmla="*/ 69697 h 204277"/>
              <a:gd name="connsiteX476" fmla="*/ 7740958 w 17101899"/>
              <a:gd name="connsiteY476" fmla="*/ 134582 h 204277"/>
              <a:gd name="connsiteX477" fmla="*/ 7757180 w 17101899"/>
              <a:gd name="connsiteY477" fmla="*/ 150804 h 204277"/>
              <a:gd name="connsiteX478" fmla="*/ 7822834 w 17101899"/>
              <a:gd name="connsiteY478" fmla="*/ 150804 h 204277"/>
              <a:gd name="connsiteX479" fmla="*/ 7839056 w 17101899"/>
              <a:gd name="connsiteY479" fmla="*/ 134582 h 204277"/>
              <a:gd name="connsiteX480" fmla="*/ 7839056 w 17101899"/>
              <a:gd name="connsiteY480" fmla="*/ 69697 h 204277"/>
              <a:gd name="connsiteX481" fmla="*/ 7822834 w 17101899"/>
              <a:gd name="connsiteY481" fmla="*/ 53475 h 204277"/>
              <a:gd name="connsiteX482" fmla="*/ 7604585 w 17101899"/>
              <a:gd name="connsiteY482" fmla="*/ 53475 h 204277"/>
              <a:gd name="connsiteX483" fmla="*/ 7588363 w 17101899"/>
              <a:gd name="connsiteY483" fmla="*/ 69697 h 204277"/>
              <a:gd name="connsiteX484" fmla="*/ 7588363 w 17101899"/>
              <a:gd name="connsiteY484" fmla="*/ 134582 h 204277"/>
              <a:gd name="connsiteX485" fmla="*/ 7604585 w 17101899"/>
              <a:gd name="connsiteY485" fmla="*/ 150804 h 204277"/>
              <a:gd name="connsiteX486" fmla="*/ 7670239 w 17101899"/>
              <a:gd name="connsiteY486" fmla="*/ 150804 h 204277"/>
              <a:gd name="connsiteX487" fmla="*/ 7686461 w 17101899"/>
              <a:gd name="connsiteY487" fmla="*/ 134582 h 204277"/>
              <a:gd name="connsiteX488" fmla="*/ 7686461 w 17101899"/>
              <a:gd name="connsiteY488" fmla="*/ 69697 h 204277"/>
              <a:gd name="connsiteX489" fmla="*/ 7670239 w 17101899"/>
              <a:gd name="connsiteY489" fmla="*/ 53475 h 204277"/>
              <a:gd name="connsiteX490" fmla="*/ 7451990 w 17101899"/>
              <a:gd name="connsiteY490" fmla="*/ 53475 h 204277"/>
              <a:gd name="connsiteX491" fmla="*/ 7435768 w 17101899"/>
              <a:gd name="connsiteY491" fmla="*/ 69697 h 204277"/>
              <a:gd name="connsiteX492" fmla="*/ 7435768 w 17101899"/>
              <a:gd name="connsiteY492" fmla="*/ 134582 h 204277"/>
              <a:gd name="connsiteX493" fmla="*/ 7451990 w 17101899"/>
              <a:gd name="connsiteY493" fmla="*/ 150804 h 204277"/>
              <a:gd name="connsiteX494" fmla="*/ 7517644 w 17101899"/>
              <a:gd name="connsiteY494" fmla="*/ 150804 h 204277"/>
              <a:gd name="connsiteX495" fmla="*/ 7533866 w 17101899"/>
              <a:gd name="connsiteY495" fmla="*/ 134582 h 204277"/>
              <a:gd name="connsiteX496" fmla="*/ 7533866 w 17101899"/>
              <a:gd name="connsiteY496" fmla="*/ 69697 h 204277"/>
              <a:gd name="connsiteX497" fmla="*/ 7517644 w 17101899"/>
              <a:gd name="connsiteY497" fmla="*/ 53475 h 204277"/>
              <a:gd name="connsiteX498" fmla="*/ 7299395 w 17101899"/>
              <a:gd name="connsiteY498" fmla="*/ 53475 h 204277"/>
              <a:gd name="connsiteX499" fmla="*/ 7283173 w 17101899"/>
              <a:gd name="connsiteY499" fmla="*/ 69697 h 204277"/>
              <a:gd name="connsiteX500" fmla="*/ 7283173 w 17101899"/>
              <a:gd name="connsiteY500" fmla="*/ 134582 h 204277"/>
              <a:gd name="connsiteX501" fmla="*/ 7299395 w 17101899"/>
              <a:gd name="connsiteY501" fmla="*/ 150804 h 204277"/>
              <a:gd name="connsiteX502" fmla="*/ 7365049 w 17101899"/>
              <a:gd name="connsiteY502" fmla="*/ 150804 h 204277"/>
              <a:gd name="connsiteX503" fmla="*/ 7381271 w 17101899"/>
              <a:gd name="connsiteY503" fmla="*/ 134582 h 204277"/>
              <a:gd name="connsiteX504" fmla="*/ 7381271 w 17101899"/>
              <a:gd name="connsiteY504" fmla="*/ 69697 h 204277"/>
              <a:gd name="connsiteX505" fmla="*/ 7365049 w 17101899"/>
              <a:gd name="connsiteY505" fmla="*/ 53475 h 204277"/>
              <a:gd name="connsiteX506" fmla="*/ 7146800 w 17101899"/>
              <a:gd name="connsiteY506" fmla="*/ 53475 h 204277"/>
              <a:gd name="connsiteX507" fmla="*/ 7130578 w 17101899"/>
              <a:gd name="connsiteY507" fmla="*/ 69697 h 204277"/>
              <a:gd name="connsiteX508" fmla="*/ 7130578 w 17101899"/>
              <a:gd name="connsiteY508" fmla="*/ 134582 h 204277"/>
              <a:gd name="connsiteX509" fmla="*/ 7146800 w 17101899"/>
              <a:gd name="connsiteY509" fmla="*/ 150804 h 204277"/>
              <a:gd name="connsiteX510" fmla="*/ 7212454 w 17101899"/>
              <a:gd name="connsiteY510" fmla="*/ 150804 h 204277"/>
              <a:gd name="connsiteX511" fmla="*/ 7228676 w 17101899"/>
              <a:gd name="connsiteY511" fmla="*/ 134582 h 204277"/>
              <a:gd name="connsiteX512" fmla="*/ 7228676 w 17101899"/>
              <a:gd name="connsiteY512" fmla="*/ 69697 h 204277"/>
              <a:gd name="connsiteX513" fmla="*/ 7212454 w 17101899"/>
              <a:gd name="connsiteY513" fmla="*/ 53475 h 204277"/>
              <a:gd name="connsiteX514" fmla="*/ 6994205 w 17101899"/>
              <a:gd name="connsiteY514" fmla="*/ 53475 h 204277"/>
              <a:gd name="connsiteX515" fmla="*/ 6977983 w 17101899"/>
              <a:gd name="connsiteY515" fmla="*/ 69697 h 204277"/>
              <a:gd name="connsiteX516" fmla="*/ 6977983 w 17101899"/>
              <a:gd name="connsiteY516" fmla="*/ 134582 h 204277"/>
              <a:gd name="connsiteX517" fmla="*/ 6994205 w 17101899"/>
              <a:gd name="connsiteY517" fmla="*/ 150804 h 204277"/>
              <a:gd name="connsiteX518" fmla="*/ 7059859 w 17101899"/>
              <a:gd name="connsiteY518" fmla="*/ 150804 h 204277"/>
              <a:gd name="connsiteX519" fmla="*/ 7076081 w 17101899"/>
              <a:gd name="connsiteY519" fmla="*/ 134582 h 204277"/>
              <a:gd name="connsiteX520" fmla="*/ 7076081 w 17101899"/>
              <a:gd name="connsiteY520" fmla="*/ 69697 h 204277"/>
              <a:gd name="connsiteX521" fmla="*/ 7059859 w 17101899"/>
              <a:gd name="connsiteY521" fmla="*/ 53475 h 204277"/>
              <a:gd name="connsiteX522" fmla="*/ 6841610 w 17101899"/>
              <a:gd name="connsiteY522" fmla="*/ 53475 h 204277"/>
              <a:gd name="connsiteX523" fmla="*/ 6825388 w 17101899"/>
              <a:gd name="connsiteY523" fmla="*/ 69697 h 204277"/>
              <a:gd name="connsiteX524" fmla="*/ 6825388 w 17101899"/>
              <a:gd name="connsiteY524" fmla="*/ 134582 h 204277"/>
              <a:gd name="connsiteX525" fmla="*/ 6841610 w 17101899"/>
              <a:gd name="connsiteY525" fmla="*/ 150804 h 204277"/>
              <a:gd name="connsiteX526" fmla="*/ 6907264 w 17101899"/>
              <a:gd name="connsiteY526" fmla="*/ 150804 h 204277"/>
              <a:gd name="connsiteX527" fmla="*/ 6923486 w 17101899"/>
              <a:gd name="connsiteY527" fmla="*/ 134582 h 204277"/>
              <a:gd name="connsiteX528" fmla="*/ 6923486 w 17101899"/>
              <a:gd name="connsiteY528" fmla="*/ 69697 h 204277"/>
              <a:gd name="connsiteX529" fmla="*/ 6907264 w 17101899"/>
              <a:gd name="connsiteY529" fmla="*/ 53475 h 204277"/>
              <a:gd name="connsiteX530" fmla="*/ 6689015 w 17101899"/>
              <a:gd name="connsiteY530" fmla="*/ 53475 h 204277"/>
              <a:gd name="connsiteX531" fmla="*/ 6672793 w 17101899"/>
              <a:gd name="connsiteY531" fmla="*/ 69697 h 204277"/>
              <a:gd name="connsiteX532" fmla="*/ 6672793 w 17101899"/>
              <a:gd name="connsiteY532" fmla="*/ 134582 h 204277"/>
              <a:gd name="connsiteX533" fmla="*/ 6689015 w 17101899"/>
              <a:gd name="connsiteY533" fmla="*/ 150804 h 204277"/>
              <a:gd name="connsiteX534" fmla="*/ 6754669 w 17101899"/>
              <a:gd name="connsiteY534" fmla="*/ 150804 h 204277"/>
              <a:gd name="connsiteX535" fmla="*/ 6770890 w 17101899"/>
              <a:gd name="connsiteY535" fmla="*/ 134582 h 204277"/>
              <a:gd name="connsiteX536" fmla="*/ 6770890 w 17101899"/>
              <a:gd name="connsiteY536" fmla="*/ 69697 h 204277"/>
              <a:gd name="connsiteX537" fmla="*/ 6754669 w 17101899"/>
              <a:gd name="connsiteY537" fmla="*/ 53475 h 204277"/>
              <a:gd name="connsiteX538" fmla="*/ 6536420 w 17101899"/>
              <a:gd name="connsiteY538" fmla="*/ 53475 h 204277"/>
              <a:gd name="connsiteX539" fmla="*/ 6520198 w 17101899"/>
              <a:gd name="connsiteY539" fmla="*/ 69697 h 204277"/>
              <a:gd name="connsiteX540" fmla="*/ 6520198 w 17101899"/>
              <a:gd name="connsiteY540" fmla="*/ 134582 h 204277"/>
              <a:gd name="connsiteX541" fmla="*/ 6536420 w 17101899"/>
              <a:gd name="connsiteY541" fmla="*/ 150804 h 204277"/>
              <a:gd name="connsiteX542" fmla="*/ 6602073 w 17101899"/>
              <a:gd name="connsiteY542" fmla="*/ 150804 h 204277"/>
              <a:gd name="connsiteX543" fmla="*/ 6618296 w 17101899"/>
              <a:gd name="connsiteY543" fmla="*/ 134582 h 204277"/>
              <a:gd name="connsiteX544" fmla="*/ 6618296 w 17101899"/>
              <a:gd name="connsiteY544" fmla="*/ 69697 h 204277"/>
              <a:gd name="connsiteX545" fmla="*/ 6602073 w 17101899"/>
              <a:gd name="connsiteY545" fmla="*/ 53475 h 204277"/>
              <a:gd name="connsiteX546" fmla="*/ 6383825 w 17101899"/>
              <a:gd name="connsiteY546" fmla="*/ 53475 h 204277"/>
              <a:gd name="connsiteX547" fmla="*/ 6367603 w 17101899"/>
              <a:gd name="connsiteY547" fmla="*/ 69697 h 204277"/>
              <a:gd name="connsiteX548" fmla="*/ 6367603 w 17101899"/>
              <a:gd name="connsiteY548" fmla="*/ 134582 h 204277"/>
              <a:gd name="connsiteX549" fmla="*/ 6383825 w 17101899"/>
              <a:gd name="connsiteY549" fmla="*/ 150804 h 204277"/>
              <a:gd name="connsiteX550" fmla="*/ 6449479 w 17101899"/>
              <a:gd name="connsiteY550" fmla="*/ 150804 h 204277"/>
              <a:gd name="connsiteX551" fmla="*/ 6465701 w 17101899"/>
              <a:gd name="connsiteY551" fmla="*/ 134582 h 204277"/>
              <a:gd name="connsiteX552" fmla="*/ 6465701 w 17101899"/>
              <a:gd name="connsiteY552" fmla="*/ 69697 h 204277"/>
              <a:gd name="connsiteX553" fmla="*/ 6449479 w 17101899"/>
              <a:gd name="connsiteY553" fmla="*/ 53475 h 204277"/>
              <a:gd name="connsiteX554" fmla="*/ 6231230 w 17101899"/>
              <a:gd name="connsiteY554" fmla="*/ 53475 h 204277"/>
              <a:gd name="connsiteX555" fmla="*/ 6215008 w 17101899"/>
              <a:gd name="connsiteY555" fmla="*/ 69697 h 204277"/>
              <a:gd name="connsiteX556" fmla="*/ 6215008 w 17101899"/>
              <a:gd name="connsiteY556" fmla="*/ 134582 h 204277"/>
              <a:gd name="connsiteX557" fmla="*/ 6231230 w 17101899"/>
              <a:gd name="connsiteY557" fmla="*/ 150804 h 204277"/>
              <a:gd name="connsiteX558" fmla="*/ 6296884 w 17101899"/>
              <a:gd name="connsiteY558" fmla="*/ 150804 h 204277"/>
              <a:gd name="connsiteX559" fmla="*/ 6313106 w 17101899"/>
              <a:gd name="connsiteY559" fmla="*/ 134582 h 204277"/>
              <a:gd name="connsiteX560" fmla="*/ 6313106 w 17101899"/>
              <a:gd name="connsiteY560" fmla="*/ 69697 h 204277"/>
              <a:gd name="connsiteX561" fmla="*/ 6296884 w 17101899"/>
              <a:gd name="connsiteY561" fmla="*/ 53475 h 204277"/>
              <a:gd name="connsiteX562" fmla="*/ 6078635 w 17101899"/>
              <a:gd name="connsiteY562" fmla="*/ 53475 h 204277"/>
              <a:gd name="connsiteX563" fmla="*/ 6062413 w 17101899"/>
              <a:gd name="connsiteY563" fmla="*/ 69697 h 204277"/>
              <a:gd name="connsiteX564" fmla="*/ 6062413 w 17101899"/>
              <a:gd name="connsiteY564" fmla="*/ 134582 h 204277"/>
              <a:gd name="connsiteX565" fmla="*/ 6078635 w 17101899"/>
              <a:gd name="connsiteY565" fmla="*/ 150804 h 204277"/>
              <a:gd name="connsiteX566" fmla="*/ 6144289 w 17101899"/>
              <a:gd name="connsiteY566" fmla="*/ 150804 h 204277"/>
              <a:gd name="connsiteX567" fmla="*/ 6160510 w 17101899"/>
              <a:gd name="connsiteY567" fmla="*/ 134582 h 204277"/>
              <a:gd name="connsiteX568" fmla="*/ 6160510 w 17101899"/>
              <a:gd name="connsiteY568" fmla="*/ 69697 h 204277"/>
              <a:gd name="connsiteX569" fmla="*/ 6144289 w 17101899"/>
              <a:gd name="connsiteY569" fmla="*/ 53475 h 204277"/>
              <a:gd name="connsiteX570" fmla="*/ 5926041 w 17101899"/>
              <a:gd name="connsiteY570" fmla="*/ 53475 h 204277"/>
              <a:gd name="connsiteX571" fmla="*/ 5909819 w 17101899"/>
              <a:gd name="connsiteY571" fmla="*/ 69697 h 204277"/>
              <a:gd name="connsiteX572" fmla="*/ 5909819 w 17101899"/>
              <a:gd name="connsiteY572" fmla="*/ 134582 h 204277"/>
              <a:gd name="connsiteX573" fmla="*/ 5926041 w 17101899"/>
              <a:gd name="connsiteY573" fmla="*/ 150804 h 204277"/>
              <a:gd name="connsiteX574" fmla="*/ 5991694 w 17101899"/>
              <a:gd name="connsiteY574" fmla="*/ 150804 h 204277"/>
              <a:gd name="connsiteX575" fmla="*/ 6007915 w 17101899"/>
              <a:gd name="connsiteY575" fmla="*/ 134582 h 204277"/>
              <a:gd name="connsiteX576" fmla="*/ 6007915 w 17101899"/>
              <a:gd name="connsiteY576" fmla="*/ 69697 h 204277"/>
              <a:gd name="connsiteX577" fmla="*/ 5991694 w 17101899"/>
              <a:gd name="connsiteY577" fmla="*/ 53475 h 204277"/>
              <a:gd name="connsiteX578" fmla="*/ 5773445 w 17101899"/>
              <a:gd name="connsiteY578" fmla="*/ 53475 h 204277"/>
              <a:gd name="connsiteX579" fmla="*/ 5757223 w 17101899"/>
              <a:gd name="connsiteY579" fmla="*/ 69697 h 204277"/>
              <a:gd name="connsiteX580" fmla="*/ 5757223 w 17101899"/>
              <a:gd name="connsiteY580" fmla="*/ 134582 h 204277"/>
              <a:gd name="connsiteX581" fmla="*/ 5773445 w 17101899"/>
              <a:gd name="connsiteY581" fmla="*/ 150804 h 204277"/>
              <a:gd name="connsiteX582" fmla="*/ 5839099 w 17101899"/>
              <a:gd name="connsiteY582" fmla="*/ 150804 h 204277"/>
              <a:gd name="connsiteX583" fmla="*/ 5855321 w 17101899"/>
              <a:gd name="connsiteY583" fmla="*/ 134582 h 204277"/>
              <a:gd name="connsiteX584" fmla="*/ 5855321 w 17101899"/>
              <a:gd name="connsiteY584" fmla="*/ 69697 h 204277"/>
              <a:gd name="connsiteX585" fmla="*/ 5839099 w 17101899"/>
              <a:gd name="connsiteY585" fmla="*/ 53475 h 204277"/>
              <a:gd name="connsiteX586" fmla="*/ 5620850 w 17101899"/>
              <a:gd name="connsiteY586" fmla="*/ 53475 h 204277"/>
              <a:gd name="connsiteX587" fmla="*/ 5604628 w 17101899"/>
              <a:gd name="connsiteY587" fmla="*/ 69697 h 204277"/>
              <a:gd name="connsiteX588" fmla="*/ 5604628 w 17101899"/>
              <a:gd name="connsiteY588" fmla="*/ 134582 h 204277"/>
              <a:gd name="connsiteX589" fmla="*/ 5620850 w 17101899"/>
              <a:gd name="connsiteY589" fmla="*/ 150804 h 204277"/>
              <a:gd name="connsiteX590" fmla="*/ 5686504 w 17101899"/>
              <a:gd name="connsiteY590" fmla="*/ 150804 h 204277"/>
              <a:gd name="connsiteX591" fmla="*/ 5702726 w 17101899"/>
              <a:gd name="connsiteY591" fmla="*/ 134582 h 204277"/>
              <a:gd name="connsiteX592" fmla="*/ 5702726 w 17101899"/>
              <a:gd name="connsiteY592" fmla="*/ 69697 h 204277"/>
              <a:gd name="connsiteX593" fmla="*/ 5686504 w 17101899"/>
              <a:gd name="connsiteY593" fmla="*/ 53475 h 204277"/>
              <a:gd name="connsiteX594" fmla="*/ 5468256 w 17101899"/>
              <a:gd name="connsiteY594" fmla="*/ 53475 h 204277"/>
              <a:gd name="connsiteX595" fmla="*/ 5452033 w 17101899"/>
              <a:gd name="connsiteY595" fmla="*/ 69697 h 204277"/>
              <a:gd name="connsiteX596" fmla="*/ 5452033 w 17101899"/>
              <a:gd name="connsiteY596" fmla="*/ 134582 h 204277"/>
              <a:gd name="connsiteX597" fmla="*/ 5468256 w 17101899"/>
              <a:gd name="connsiteY597" fmla="*/ 150804 h 204277"/>
              <a:gd name="connsiteX598" fmla="*/ 5533909 w 17101899"/>
              <a:gd name="connsiteY598" fmla="*/ 150804 h 204277"/>
              <a:gd name="connsiteX599" fmla="*/ 5550131 w 17101899"/>
              <a:gd name="connsiteY599" fmla="*/ 134582 h 204277"/>
              <a:gd name="connsiteX600" fmla="*/ 5550131 w 17101899"/>
              <a:gd name="connsiteY600" fmla="*/ 69697 h 204277"/>
              <a:gd name="connsiteX601" fmla="*/ 5533909 w 17101899"/>
              <a:gd name="connsiteY601" fmla="*/ 53475 h 204277"/>
              <a:gd name="connsiteX602" fmla="*/ 5315661 w 17101899"/>
              <a:gd name="connsiteY602" fmla="*/ 53475 h 204277"/>
              <a:gd name="connsiteX603" fmla="*/ 5299439 w 17101899"/>
              <a:gd name="connsiteY603" fmla="*/ 69697 h 204277"/>
              <a:gd name="connsiteX604" fmla="*/ 5299439 w 17101899"/>
              <a:gd name="connsiteY604" fmla="*/ 134582 h 204277"/>
              <a:gd name="connsiteX605" fmla="*/ 5315661 w 17101899"/>
              <a:gd name="connsiteY605" fmla="*/ 150804 h 204277"/>
              <a:gd name="connsiteX606" fmla="*/ 5381314 w 17101899"/>
              <a:gd name="connsiteY606" fmla="*/ 150804 h 204277"/>
              <a:gd name="connsiteX607" fmla="*/ 5397536 w 17101899"/>
              <a:gd name="connsiteY607" fmla="*/ 134582 h 204277"/>
              <a:gd name="connsiteX608" fmla="*/ 5397536 w 17101899"/>
              <a:gd name="connsiteY608" fmla="*/ 69697 h 204277"/>
              <a:gd name="connsiteX609" fmla="*/ 5381314 w 17101899"/>
              <a:gd name="connsiteY609" fmla="*/ 53475 h 204277"/>
              <a:gd name="connsiteX610" fmla="*/ 5163066 w 17101899"/>
              <a:gd name="connsiteY610" fmla="*/ 53475 h 204277"/>
              <a:gd name="connsiteX611" fmla="*/ 5146844 w 17101899"/>
              <a:gd name="connsiteY611" fmla="*/ 69697 h 204277"/>
              <a:gd name="connsiteX612" fmla="*/ 5146844 w 17101899"/>
              <a:gd name="connsiteY612" fmla="*/ 134582 h 204277"/>
              <a:gd name="connsiteX613" fmla="*/ 5163066 w 17101899"/>
              <a:gd name="connsiteY613" fmla="*/ 150804 h 204277"/>
              <a:gd name="connsiteX614" fmla="*/ 5228719 w 17101899"/>
              <a:gd name="connsiteY614" fmla="*/ 150804 h 204277"/>
              <a:gd name="connsiteX615" fmla="*/ 5244941 w 17101899"/>
              <a:gd name="connsiteY615" fmla="*/ 134582 h 204277"/>
              <a:gd name="connsiteX616" fmla="*/ 5244941 w 17101899"/>
              <a:gd name="connsiteY616" fmla="*/ 69697 h 204277"/>
              <a:gd name="connsiteX617" fmla="*/ 5228719 w 17101899"/>
              <a:gd name="connsiteY617" fmla="*/ 53475 h 204277"/>
              <a:gd name="connsiteX618" fmla="*/ 5010470 w 17101899"/>
              <a:gd name="connsiteY618" fmla="*/ 53475 h 204277"/>
              <a:gd name="connsiteX619" fmla="*/ 4994249 w 17101899"/>
              <a:gd name="connsiteY619" fmla="*/ 69697 h 204277"/>
              <a:gd name="connsiteX620" fmla="*/ 4994249 w 17101899"/>
              <a:gd name="connsiteY620" fmla="*/ 134582 h 204277"/>
              <a:gd name="connsiteX621" fmla="*/ 5010470 w 17101899"/>
              <a:gd name="connsiteY621" fmla="*/ 150804 h 204277"/>
              <a:gd name="connsiteX622" fmla="*/ 5076124 w 17101899"/>
              <a:gd name="connsiteY622" fmla="*/ 150804 h 204277"/>
              <a:gd name="connsiteX623" fmla="*/ 5092346 w 17101899"/>
              <a:gd name="connsiteY623" fmla="*/ 134582 h 204277"/>
              <a:gd name="connsiteX624" fmla="*/ 5092346 w 17101899"/>
              <a:gd name="connsiteY624" fmla="*/ 69697 h 204277"/>
              <a:gd name="connsiteX625" fmla="*/ 5076124 w 17101899"/>
              <a:gd name="connsiteY625" fmla="*/ 53475 h 204277"/>
              <a:gd name="connsiteX626" fmla="*/ 4857876 w 17101899"/>
              <a:gd name="connsiteY626" fmla="*/ 53475 h 204277"/>
              <a:gd name="connsiteX627" fmla="*/ 4841654 w 17101899"/>
              <a:gd name="connsiteY627" fmla="*/ 69697 h 204277"/>
              <a:gd name="connsiteX628" fmla="*/ 4841654 w 17101899"/>
              <a:gd name="connsiteY628" fmla="*/ 134582 h 204277"/>
              <a:gd name="connsiteX629" fmla="*/ 4857876 w 17101899"/>
              <a:gd name="connsiteY629" fmla="*/ 150804 h 204277"/>
              <a:gd name="connsiteX630" fmla="*/ 4923529 w 17101899"/>
              <a:gd name="connsiteY630" fmla="*/ 150804 h 204277"/>
              <a:gd name="connsiteX631" fmla="*/ 4939751 w 17101899"/>
              <a:gd name="connsiteY631" fmla="*/ 134582 h 204277"/>
              <a:gd name="connsiteX632" fmla="*/ 4939751 w 17101899"/>
              <a:gd name="connsiteY632" fmla="*/ 69697 h 204277"/>
              <a:gd name="connsiteX633" fmla="*/ 4923529 w 17101899"/>
              <a:gd name="connsiteY633" fmla="*/ 53475 h 204277"/>
              <a:gd name="connsiteX634" fmla="*/ 4705281 w 17101899"/>
              <a:gd name="connsiteY634" fmla="*/ 53475 h 204277"/>
              <a:gd name="connsiteX635" fmla="*/ 4689059 w 17101899"/>
              <a:gd name="connsiteY635" fmla="*/ 69697 h 204277"/>
              <a:gd name="connsiteX636" fmla="*/ 4689059 w 17101899"/>
              <a:gd name="connsiteY636" fmla="*/ 134582 h 204277"/>
              <a:gd name="connsiteX637" fmla="*/ 4705281 w 17101899"/>
              <a:gd name="connsiteY637" fmla="*/ 150804 h 204277"/>
              <a:gd name="connsiteX638" fmla="*/ 4770935 w 17101899"/>
              <a:gd name="connsiteY638" fmla="*/ 150804 h 204277"/>
              <a:gd name="connsiteX639" fmla="*/ 4787157 w 17101899"/>
              <a:gd name="connsiteY639" fmla="*/ 134582 h 204277"/>
              <a:gd name="connsiteX640" fmla="*/ 4787157 w 17101899"/>
              <a:gd name="connsiteY640" fmla="*/ 69697 h 204277"/>
              <a:gd name="connsiteX641" fmla="*/ 4770935 w 17101899"/>
              <a:gd name="connsiteY641" fmla="*/ 53475 h 204277"/>
              <a:gd name="connsiteX642" fmla="*/ 4552686 w 17101899"/>
              <a:gd name="connsiteY642" fmla="*/ 53475 h 204277"/>
              <a:gd name="connsiteX643" fmla="*/ 4536464 w 17101899"/>
              <a:gd name="connsiteY643" fmla="*/ 69697 h 204277"/>
              <a:gd name="connsiteX644" fmla="*/ 4536464 w 17101899"/>
              <a:gd name="connsiteY644" fmla="*/ 134582 h 204277"/>
              <a:gd name="connsiteX645" fmla="*/ 4552686 w 17101899"/>
              <a:gd name="connsiteY645" fmla="*/ 150804 h 204277"/>
              <a:gd name="connsiteX646" fmla="*/ 4618340 w 17101899"/>
              <a:gd name="connsiteY646" fmla="*/ 150804 h 204277"/>
              <a:gd name="connsiteX647" fmla="*/ 4634562 w 17101899"/>
              <a:gd name="connsiteY647" fmla="*/ 134582 h 204277"/>
              <a:gd name="connsiteX648" fmla="*/ 4634562 w 17101899"/>
              <a:gd name="connsiteY648" fmla="*/ 69697 h 204277"/>
              <a:gd name="connsiteX649" fmla="*/ 4618340 w 17101899"/>
              <a:gd name="connsiteY649" fmla="*/ 53475 h 204277"/>
              <a:gd name="connsiteX650" fmla="*/ 4400090 w 17101899"/>
              <a:gd name="connsiteY650" fmla="*/ 53475 h 204277"/>
              <a:gd name="connsiteX651" fmla="*/ 4383868 w 17101899"/>
              <a:gd name="connsiteY651" fmla="*/ 69697 h 204277"/>
              <a:gd name="connsiteX652" fmla="*/ 4383868 w 17101899"/>
              <a:gd name="connsiteY652" fmla="*/ 134582 h 204277"/>
              <a:gd name="connsiteX653" fmla="*/ 4400090 w 17101899"/>
              <a:gd name="connsiteY653" fmla="*/ 150804 h 204277"/>
              <a:gd name="connsiteX654" fmla="*/ 4465743 w 17101899"/>
              <a:gd name="connsiteY654" fmla="*/ 150804 h 204277"/>
              <a:gd name="connsiteX655" fmla="*/ 4481965 w 17101899"/>
              <a:gd name="connsiteY655" fmla="*/ 134582 h 204277"/>
              <a:gd name="connsiteX656" fmla="*/ 4481965 w 17101899"/>
              <a:gd name="connsiteY656" fmla="*/ 69697 h 204277"/>
              <a:gd name="connsiteX657" fmla="*/ 4465743 w 17101899"/>
              <a:gd name="connsiteY657" fmla="*/ 53475 h 204277"/>
              <a:gd name="connsiteX658" fmla="*/ 4091617 w 17101899"/>
              <a:gd name="connsiteY658" fmla="*/ 53475 h 204277"/>
              <a:gd name="connsiteX659" fmla="*/ 4075395 w 17101899"/>
              <a:gd name="connsiteY659" fmla="*/ 69697 h 204277"/>
              <a:gd name="connsiteX660" fmla="*/ 4075395 w 17101899"/>
              <a:gd name="connsiteY660" fmla="*/ 134582 h 204277"/>
              <a:gd name="connsiteX661" fmla="*/ 4091617 w 17101899"/>
              <a:gd name="connsiteY661" fmla="*/ 150804 h 204277"/>
              <a:gd name="connsiteX662" fmla="*/ 4157271 w 17101899"/>
              <a:gd name="connsiteY662" fmla="*/ 150804 h 204277"/>
              <a:gd name="connsiteX663" fmla="*/ 4173493 w 17101899"/>
              <a:gd name="connsiteY663" fmla="*/ 134582 h 204277"/>
              <a:gd name="connsiteX664" fmla="*/ 4173493 w 17101899"/>
              <a:gd name="connsiteY664" fmla="*/ 69697 h 204277"/>
              <a:gd name="connsiteX665" fmla="*/ 4157271 w 17101899"/>
              <a:gd name="connsiteY665" fmla="*/ 53475 h 204277"/>
              <a:gd name="connsiteX666" fmla="*/ 3939023 w 17101899"/>
              <a:gd name="connsiteY666" fmla="*/ 53475 h 204277"/>
              <a:gd name="connsiteX667" fmla="*/ 3922801 w 17101899"/>
              <a:gd name="connsiteY667" fmla="*/ 69697 h 204277"/>
              <a:gd name="connsiteX668" fmla="*/ 3922801 w 17101899"/>
              <a:gd name="connsiteY668" fmla="*/ 134582 h 204277"/>
              <a:gd name="connsiteX669" fmla="*/ 3939023 w 17101899"/>
              <a:gd name="connsiteY669" fmla="*/ 150804 h 204277"/>
              <a:gd name="connsiteX670" fmla="*/ 4004676 w 17101899"/>
              <a:gd name="connsiteY670" fmla="*/ 150804 h 204277"/>
              <a:gd name="connsiteX671" fmla="*/ 4020898 w 17101899"/>
              <a:gd name="connsiteY671" fmla="*/ 134582 h 204277"/>
              <a:gd name="connsiteX672" fmla="*/ 4020898 w 17101899"/>
              <a:gd name="connsiteY672" fmla="*/ 69697 h 204277"/>
              <a:gd name="connsiteX673" fmla="*/ 4004676 w 17101899"/>
              <a:gd name="connsiteY673" fmla="*/ 53475 h 204277"/>
              <a:gd name="connsiteX674" fmla="*/ 3786428 w 17101899"/>
              <a:gd name="connsiteY674" fmla="*/ 53475 h 204277"/>
              <a:gd name="connsiteX675" fmla="*/ 3770206 w 17101899"/>
              <a:gd name="connsiteY675" fmla="*/ 69697 h 204277"/>
              <a:gd name="connsiteX676" fmla="*/ 3770206 w 17101899"/>
              <a:gd name="connsiteY676" fmla="*/ 134582 h 204277"/>
              <a:gd name="connsiteX677" fmla="*/ 3786428 w 17101899"/>
              <a:gd name="connsiteY677" fmla="*/ 150804 h 204277"/>
              <a:gd name="connsiteX678" fmla="*/ 3852081 w 17101899"/>
              <a:gd name="connsiteY678" fmla="*/ 150804 h 204277"/>
              <a:gd name="connsiteX679" fmla="*/ 3868303 w 17101899"/>
              <a:gd name="connsiteY679" fmla="*/ 134582 h 204277"/>
              <a:gd name="connsiteX680" fmla="*/ 3868303 w 17101899"/>
              <a:gd name="connsiteY680" fmla="*/ 69697 h 204277"/>
              <a:gd name="connsiteX681" fmla="*/ 3852081 w 17101899"/>
              <a:gd name="connsiteY681" fmla="*/ 53475 h 204277"/>
              <a:gd name="connsiteX682" fmla="*/ 3633832 w 17101899"/>
              <a:gd name="connsiteY682" fmla="*/ 53475 h 204277"/>
              <a:gd name="connsiteX683" fmla="*/ 3617611 w 17101899"/>
              <a:gd name="connsiteY683" fmla="*/ 69697 h 204277"/>
              <a:gd name="connsiteX684" fmla="*/ 3617611 w 17101899"/>
              <a:gd name="connsiteY684" fmla="*/ 134582 h 204277"/>
              <a:gd name="connsiteX685" fmla="*/ 3633832 w 17101899"/>
              <a:gd name="connsiteY685" fmla="*/ 150804 h 204277"/>
              <a:gd name="connsiteX686" fmla="*/ 3699486 w 17101899"/>
              <a:gd name="connsiteY686" fmla="*/ 150804 h 204277"/>
              <a:gd name="connsiteX687" fmla="*/ 3715708 w 17101899"/>
              <a:gd name="connsiteY687" fmla="*/ 134582 h 204277"/>
              <a:gd name="connsiteX688" fmla="*/ 3715708 w 17101899"/>
              <a:gd name="connsiteY688" fmla="*/ 69697 h 204277"/>
              <a:gd name="connsiteX689" fmla="*/ 3699486 w 17101899"/>
              <a:gd name="connsiteY689" fmla="*/ 53475 h 204277"/>
              <a:gd name="connsiteX690" fmla="*/ 3481237 w 17101899"/>
              <a:gd name="connsiteY690" fmla="*/ 53475 h 204277"/>
              <a:gd name="connsiteX691" fmla="*/ 3465015 w 17101899"/>
              <a:gd name="connsiteY691" fmla="*/ 69697 h 204277"/>
              <a:gd name="connsiteX692" fmla="*/ 3465015 w 17101899"/>
              <a:gd name="connsiteY692" fmla="*/ 134582 h 204277"/>
              <a:gd name="connsiteX693" fmla="*/ 3481237 w 17101899"/>
              <a:gd name="connsiteY693" fmla="*/ 150804 h 204277"/>
              <a:gd name="connsiteX694" fmla="*/ 3546891 w 17101899"/>
              <a:gd name="connsiteY694" fmla="*/ 150804 h 204277"/>
              <a:gd name="connsiteX695" fmla="*/ 3563113 w 17101899"/>
              <a:gd name="connsiteY695" fmla="*/ 134582 h 204277"/>
              <a:gd name="connsiteX696" fmla="*/ 3563113 w 17101899"/>
              <a:gd name="connsiteY696" fmla="*/ 69697 h 204277"/>
              <a:gd name="connsiteX697" fmla="*/ 3546891 w 17101899"/>
              <a:gd name="connsiteY697" fmla="*/ 53475 h 204277"/>
              <a:gd name="connsiteX698" fmla="*/ 3328642 w 17101899"/>
              <a:gd name="connsiteY698" fmla="*/ 53475 h 204277"/>
              <a:gd name="connsiteX699" fmla="*/ 3312420 w 17101899"/>
              <a:gd name="connsiteY699" fmla="*/ 69697 h 204277"/>
              <a:gd name="connsiteX700" fmla="*/ 3312420 w 17101899"/>
              <a:gd name="connsiteY700" fmla="*/ 134582 h 204277"/>
              <a:gd name="connsiteX701" fmla="*/ 3328642 w 17101899"/>
              <a:gd name="connsiteY701" fmla="*/ 150804 h 204277"/>
              <a:gd name="connsiteX702" fmla="*/ 3394296 w 17101899"/>
              <a:gd name="connsiteY702" fmla="*/ 150804 h 204277"/>
              <a:gd name="connsiteX703" fmla="*/ 3410518 w 17101899"/>
              <a:gd name="connsiteY703" fmla="*/ 134582 h 204277"/>
              <a:gd name="connsiteX704" fmla="*/ 3410518 w 17101899"/>
              <a:gd name="connsiteY704" fmla="*/ 69697 h 204277"/>
              <a:gd name="connsiteX705" fmla="*/ 3394296 w 17101899"/>
              <a:gd name="connsiteY705" fmla="*/ 53475 h 204277"/>
              <a:gd name="connsiteX706" fmla="*/ 3176047 w 17101899"/>
              <a:gd name="connsiteY706" fmla="*/ 53475 h 204277"/>
              <a:gd name="connsiteX707" fmla="*/ 3159826 w 17101899"/>
              <a:gd name="connsiteY707" fmla="*/ 69697 h 204277"/>
              <a:gd name="connsiteX708" fmla="*/ 3159826 w 17101899"/>
              <a:gd name="connsiteY708" fmla="*/ 134582 h 204277"/>
              <a:gd name="connsiteX709" fmla="*/ 3176047 w 17101899"/>
              <a:gd name="connsiteY709" fmla="*/ 150804 h 204277"/>
              <a:gd name="connsiteX710" fmla="*/ 3241701 w 17101899"/>
              <a:gd name="connsiteY710" fmla="*/ 150804 h 204277"/>
              <a:gd name="connsiteX711" fmla="*/ 3257923 w 17101899"/>
              <a:gd name="connsiteY711" fmla="*/ 134582 h 204277"/>
              <a:gd name="connsiteX712" fmla="*/ 3257923 w 17101899"/>
              <a:gd name="connsiteY712" fmla="*/ 69697 h 204277"/>
              <a:gd name="connsiteX713" fmla="*/ 3241701 w 17101899"/>
              <a:gd name="connsiteY713" fmla="*/ 53475 h 204277"/>
              <a:gd name="connsiteX714" fmla="*/ 3023452 w 17101899"/>
              <a:gd name="connsiteY714" fmla="*/ 53475 h 204277"/>
              <a:gd name="connsiteX715" fmla="*/ 3007230 w 17101899"/>
              <a:gd name="connsiteY715" fmla="*/ 69697 h 204277"/>
              <a:gd name="connsiteX716" fmla="*/ 3007230 w 17101899"/>
              <a:gd name="connsiteY716" fmla="*/ 134582 h 204277"/>
              <a:gd name="connsiteX717" fmla="*/ 3023452 w 17101899"/>
              <a:gd name="connsiteY717" fmla="*/ 150804 h 204277"/>
              <a:gd name="connsiteX718" fmla="*/ 3089106 w 17101899"/>
              <a:gd name="connsiteY718" fmla="*/ 150804 h 204277"/>
              <a:gd name="connsiteX719" fmla="*/ 3105328 w 17101899"/>
              <a:gd name="connsiteY719" fmla="*/ 134582 h 204277"/>
              <a:gd name="connsiteX720" fmla="*/ 3105328 w 17101899"/>
              <a:gd name="connsiteY720" fmla="*/ 69697 h 204277"/>
              <a:gd name="connsiteX721" fmla="*/ 3089106 w 17101899"/>
              <a:gd name="connsiteY721" fmla="*/ 53475 h 204277"/>
              <a:gd name="connsiteX722" fmla="*/ 2870857 w 17101899"/>
              <a:gd name="connsiteY722" fmla="*/ 53475 h 204277"/>
              <a:gd name="connsiteX723" fmla="*/ 2854635 w 17101899"/>
              <a:gd name="connsiteY723" fmla="*/ 69697 h 204277"/>
              <a:gd name="connsiteX724" fmla="*/ 2854635 w 17101899"/>
              <a:gd name="connsiteY724" fmla="*/ 134582 h 204277"/>
              <a:gd name="connsiteX725" fmla="*/ 2870857 w 17101899"/>
              <a:gd name="connsiteY725" fmla="*/ 150804 h 204277"/>
              <a:gd name="connsiteX726" fmla="*/ 2936511 w 17101899"/>
              <a:gd name="connsiteY726" fmla="*/ 150804 h 204277"/>
              <a:gd name="connsiteX727" fmla="*/ 2952733 w 17101899"/>
              <a:gd name="connsiteY727" fmla="*/ 134582 h 204277"/>
              <a:gd name="connsiteX728" fmla="*/ 2952733 w 17101899"/>
              <a:gd name="connsiteY728" fmla="*/ 69697 h 204277"/>
              <a:gd name="connsiteX729" fmla="*/ 2936511 w 17101899"/>
              <a:gd name="connsiteY729" fmla="*/ 53475 h 204277"/>
              <a:gd name="connsiteX730" fmla="*/ 2718262 w 17101899"/>
              <a:gd name="connsiteY730" fmla="*/ 53475 h 204277"/>
              <a:gd name="connsiteX731" fmla="*/ 2702040 w 17101899"/>
              <a:gd name="connsiteY731" fmla="*/ 69697 h 204277"/>
              <a:gd name="connsiteX732" fmla="*/ 2702040 w 17101899"/>
              <a:gd name="connsiteY732" fmla="*/ 134582 h 204277"/>
              <a:gd name="connsiteX733" fmla="*/ 2718262 w 17101899"/>
              <a:gd name="connsiteY733" fmla="*/ 150804 h 204277"/>
              <a:gd name="connsiteX734" fmla="*/ 2783916 w 17101899"/>
              <a:gd name="connsiteY734" fmla="*/ 150804 h 204277"/>
              <a:gd name="connsiteX735" fmla="*/ 2800138 w 17101899"/>
              <a:gd name="connsiteY735" fmla="*/ 134582 h 204277"/>
              <a:gd name="connsiteX736" fmla="*/ 2800138 w 17101899"/>
              <a:gd name="connsiteY736" fmla="*/ 69697 h 204277"/>
              <a:gd name="connsiteX737" fmla="*/ 2783916 w 17101899"/>
              <a:gd name="connsiteY737" fmla="*/ 53475 h 204277"/>
              <a:gd name="connsiteX738" fmla="*/ 2565667 w 17101899"/>
              <a:gd name="connsiteY738" fmla="*/ 53475 h 204277"/>
              <a:gd name="connsiteX739" fmla="*/ 2549445 w 17101899"/>
              <a:gd name="connsiteY739" fmla="*/ 69697 h 204277"/>
              <a:gd name="connsiteX740" fmla="*/ 2549445 w 17101899"/>
              <a:gd name="connsiteY740" fmla="*/ 134582 h 204277"/>
              <a:gd name="connsiteX741" fmla="*/ 2565667 w 17101899"/>
              <a:gd name="connsiteY741" fmla="*/ 150804 h 204277"/>
              <a:gd name="connsiteX742" fmla="*/ 2631321 w 17101899"/>
              <a:gd name="connsiteY742" fmla="*/ 150804 h 204277"/>
              <a:gd name="connsiteX743" fmla="*/ 2647543 w 17101899"/>
              <a:gd name="connsiteY743" fmla="*/ 134582 h 204277"/>
              <a:gd name="connsiteX744" fmla="*/ 2647543 w 17101899"/>
              <a:gd name="connsiteY744" fmla="*/ 69697 h 204277"/>
              <a:gd name="connsiteX745" fmla="*/ 2631321 w 17101899"/>
              <a:gd name="connsiteY745" fmla="*/ 53475 h 204277"/>
              <a:gd name="connsiteX746" fmla="*/ 2413072 w 17101899"/>
              <a:gd name="connsiteY746" fmla="*/ 53475 h 204277"/>
              <a:gd name="connsiteX747" fmla="*/ 2396850 w 17101899"/>
              <a:gd name="connsiteY747" fmla="*/ 69697 h 204277"/>
              <a:gd name="connsiteX748" fmla="*/ 2396850 w 17101899"/>
              <a:gd name="connsiteY748" fmla="*/ 134582 h 204277"/>
              <a:gd name="connsiteX749" fmla="*/ 2413072 w 17101899"/>
              <a:gd name="connsiteY749" fmla="*/ 150804 h 204277"/>
              <a:gd name="connsiteX750" fmla="*/ 2478726 w 17101899"/>
              <a:gd name="connsiteY750" fmla="*/ 150804 h 204277"/>
              <a:gd name="connsiteX751" fmla="*/ 2494948 w 17101899"/>
              <a:gd name="connsiteY751" fmla="*/ 134582 h 204277"/>
              <a:gd name="connsiteX752" fmla="*/ 2494948 w 17101899"/>
              <a:gd name="connsiteY752" fmla="*/ 69697 h 204277"/>
              <a:gd name="connsiteX753" fmla="*/ 2478726 w 17101899"/>
              <a:gd name="connsiteY753" fmla="*/ 53475 h 204277"/>
              <a:gd name="connsiteX754" fmla="*/ 2260477 w 17101899"/>
              <a:gd name="connsiteY754" fmla="*/ 53475 h 204277"/>
              <a:gd name="connsiteX755" fmla="*/ 2244255 w 17101899"/>
              <a:gd name="connsiteY755" fmla="*/ 69697 h 204277"/>
              <a:gd name="connsiteX756" fmla="*/ 2244255 w 17101899"/>
              <a:gd name="connsiteY756" fmla="*/ 134582 h 204277"/>
              <a:gd name="connsiteX757" fmla="*/ 2260477 w 17101899"/>
              <a:gd name="connsiteY757" fmla="*/ 150804 h 204277"/>
              <a:gd name="connsiteX758" fmla="*/ 2326131 w 17101899"/>
              <a:gd name="connsiteY758" fmla="*/ 150804 h 204277"/>
              <a:gd name="connsiteX759" fmla="*/ 2342353 w 17101899"/>
              <a:gd name="connsiteY759" fmla="*/ 134582 h 204277"/>
              <a:gd name="connsiteX760" fmla="*/ 2342353 w 17101899"/>
              <a:gd name="connsiteY760" fmla="*/ 69697 h 204277"/>
              <a:gd name="connsiteX761" fmla="*/ 2326131 w 17101899"/>
              <a:gd name="connsiteY761" fmla="*/ 53475 h 204277"/>
              <a:gd name="connsiteX762" fmla="*/ 2107882 w 17101899"/>
              <a:gd name="connsiteY762" fmla="*/ 53475 h 204277"/>
              <a:gd name="connsiteX763" fmla="*/ 2091660 w 17101899"/>
              <a:gd name="connsiteY763" fmla="*/ 69697 h 204277"/>
              <a:gd name="connsiteX764" fmla="*/ 2091660 w 17101899"/>
              <a:gd name="connsiteY764" fmla="*/ 134582 h 204277"/>
              <a:gd name="connsiteX765" fmla="*/ 2107882 w 17101899"/>
              <a:gd name="connsiteY765" fmla="*/ 150804 h 204277"/>
              <a:gd name="connsiteX766" fmla="*/ 2173536 w 17101899"/>
              <a:gd name="connsiteY766" fmla="*/ 150804 h 204277"/>
              <a:gd name="connsiteX767" fmla="*/ 2189758 w 17101899"/>
              <a:gd name="connsiteY767" fmla="*/ 134582 h 204277"/>
              <a:gd name="connsiteX768" fmla="*/ 2189758 w 17101899"/>
              <a:gd name="connsiteY768" fmla="*/ 69697 h 204277"/>
              <a:gd name="connsiteX769" fmla="*/ 2173536 w 17101899"/>
              <a:gd name="connsiteY769" fmla="*/ 53475 h 204277"/>
              <a:gd name="connsiteX770" fmla="*/ 1955287 w 17101899"/>
              <a:gd name="connsiteY770" fmla="*/ 53475 h 204277"/>
              <a:gd name="connsiteX771" fmla="*/ 1939065 w 17101899"/>
              <a:gd name="connsiteY771" fmla="*/ 69697 h 204277"/>
              <a:gd name="connsiteX772" fmla="*/ 1939065 w 17101899"/>
              <a:gd name="connsiteY772" fmla="*/ 134582 h 204277"/>
              <a:gd name="connsiteX773" fmla="*/ 1955287 w 17101899"/>
              <a:gd name="connsiteY773" fmla="*/ 150804 h 204277"/>
              <a:gd name="connsiteX774" fmla="*/ 2020941 w 17101899"/>
              <a:gd name="connsiteY774" fmla="*/ 150804 h 204277"/>
              <a:gd name="connsiteX775" fmla="*/ 2037163 w 17101899"/>
              <a:gd name="connsiteY775" fmla="*/ 134582 h 204277"/>
              <a:gd name="connsiteX776" fmla="*/ 2037163 w 17101899"/>
              <a:gd name="connsiteY776" fmla="*/ 69697 h 204277"/>
              <a:gd name="connsiteX777" fmla="*/ 2020941 w 17101899"/>
              <a:gd name="connsiteY777" fmla="*/ 53475 h 204277"/>
              <a:gd name="connsiteX778" fmla="*/ 1802692 w 17101899"/>
              <a:gd name="connsiteY778" fmla="*/ 53475 h 204277"/>
              <a:gd name="connsiteX779" fmla="*/ 1786470 w 17101899"/>
              <a:gd name="connsiteY779" fmla="*/ 69697 h 204277"/>
              <a:gd name="connsiteX780" fmla="*/ 1786470 w 17101899"/>
              <a:gd name="connsiteY780" fmla="*/ 134582 h 204277"/>
              <a:gd name="connsiteX781" fmla="*/ 1802692 w 17101899"/>
              <a:gd name="connsiteY781" fmla="*/ 150804 h 204277"/>
              <a:gd name="connsiteX782" fmla="*/ 1868346 w 17101899"/>
              <a:gd name="connsiteY782" fmla="*/ 150804 h 204277"/>
              <a:gd name="connsiteX783" fmla="*/ 1884568 w 17101899"/>
              <a:gd name="connsiteY783" fmla="*/ 134582 h 204277"/>
              <a:gd name="connsiteX784" fmla="*/ 1884568 w 17101899"/>
              <a:gd name="connsiteY784" fmla="*/ 69697 h 204277"/>
              <a:gd name="connsiteX785" fmla="*/ 1868346 w 17101899"/>
              <a:gd name="connsiteY785" fmla="*/ 53475 h 204277"/>
              <a:gd name="connsiteX786" fmla="*/ 1650098 w 17101899"/>
              <a:gd name="connsiteY786" fmla="*/ 53475 h 204277"/>
              <a:gd name="connsiteX787" fmla="*/ 1633876 w 17101899"/>
              <a:gd name="connsiteY787" fmla="*/ 69697 h 204277"/>
              <a:gd name="connsiteX788" fmla="*/ 1633876 w 17101899"/>
              <a:gd name="connsiteY788" fmla="*/ 134582 h 204277"/>
              <a:gd name="connsiteX789" fmla="*/ 1650098 w 17101899"/>
              <a:gd name="connsiteY789" fmla="*/ 150804 h 204277"/>
              <a:gd name="connsiteX790" fmla="*/ 1715752 w 17101899"/>
              <a:gd name="connsiteY790" fmla="*/ 150804 h 204277"/>
              <a:gd name="connsiteX791" fmla="*/ 1731973 w 17101899"/>
              <a:gd name="connsiteY791" fmla="*/ 134582 h 204277"/>
              <a:gd name="connsiteX792" fmla="*/ 1731973 w 17101899"/>
              <a:gd name="connsiteY792" fmla="*/ 69697 h 204277"/>
              <a:gd name="connsiteX793" fmla="*/ 1715752 w 17101899"/>
              <a:gd name="connsiteY793" fmla="*/ 53475 h 204277"/>
              <a:gd name="connsiteX794" fmla="*/ 1497503 w 17101899"/>
              <a:gd name="connsiteY794" fmla="*/ 53475 h 204277"/>
              <a:gd name="connsiteX795" fmla="*/ 1481280 w 17101899"/>
              <a:gd name="connsiteY795" fmla="*/ 69697 h 204277"/>
              <a:gd name="connsiteX796" fmla="*/ 1481280 w 17101899"/>
              <a:gd name="connsiteY796" fmla="*/ 134582 h 204277"/>
              <a:gd name="connsiteX797" fmla="*/ 1497503 w 17101899"/>
              <a:gd name="connsiteY797" fmla="*/ 150804 h 204277"/>
              <a:gd name="connsiteX798" fmla="*/ 1563157 w 17101899"/>
              <a:gd name="connsiteY798" fmla="*/ 150804 h 204277"/>
              <a:gd name="connsiteX799" fmla="*/ 1579379 w 17101899"/>
              <a:gd name="connsiteY799" fmla="*/ 134582 h 204277"/>
              <a:gd name="connsiteX800" fmla="*/ 1579379 w 17101899"/>
              <a:gd name="connsiteY800" fmla="*/ 69697 h 204277"/>
              <a:gd name="connsiteX801" fmla="*/ 1563157 w 17101899"/>
              <a:gd name="connsiteY801" fmla="*/ 53475 h 204277"/>
              <a:gd name="connsiteX802" fmla="*/ 1344908 w 17101899"/>
              <a:gd name="connsiteY802" fmla="*/ 53475 h 204277"/>
              <a:gd name="connsiteX803" fmla="*/ 1328686 w 17101899"/>
              <a:gd name="connsiteY803" fmla="*/ 69697 h 204277"/>
              <a:gd name="connsiteX804" fmla="*/ 1328686 w 17101899"/>
              <a:gd name="connsiteY804" fmla="*/ 134582 h 204277"/>
              <a:gd name="connsiteX805" fmla="*/ 1344908 w 17101899"/>
              <a:gd name="connsiteY805" fmla="*/ 150804 h 204277"/>
              <a:gd name="connsiteX806" fmla="*/ 1410562 w 17101899"/>
              <a:gd name="connsiteY806" fmla="*/ 150804 h 204277"/>
              <a:gd name="connsiteX807" fmla="*/ 1426784 w 17101899"/>
              <a:gd name="connsiteY807" fmla="*/ 134582 h 204277"/>
              <a:gd name="connsiteX808" fmla="*/ 1426784 w 17101899"/>
              <a:gd name="connsiteY808" fmla="*/ 69697 h 204277"/>
              <a:gd name="connsiteX809" fmla="*/ 1410562 w 17101899"/>
              <a:gd name="connsiteY809" fmla="*/ 53475 h 204277"/>
              <a:gd name="connsiteX810" fmla="*/ 1192313 w 17101899"/>
              <a:gd name="connsiteY810" fmla="*/ 53475 h 204277"/>
              <a:gd name="connsiteX811" fmla="*/ 1176091 w 17101899"/>
              <a:gd name="connsiteY811" fmla="*/ 69697 h 204277"/>
              <a:gd name="connsiteX812" fmla="*/ 1176091 w 17101899"/>
              <a:gd name="connsiteY812" fmla="*/ 134582 h 204277"/>
              <a:gd name="connsiteX813" fmla="*/ 1192313 w 17101899"/>
              <a:gd name="connsiteY813" fmla="*/ 150804 h 204277"/>
              <a:gd name="connsiteX814" fmla="*/ 1257967 w 17101899"/>
              <a:gd name="connsiteY814" fmla="*/ 150804 h 204277"/>
              <a:gd name="connsiteX815" fmla="*/ 1274189 w 17101899"/>
              <a:gd name="connsiteY815" fmla="*/ 134582 h 204277"/>
              <a:gd name="connsiteX816" fmla="*/ 1274189 w 17101899"/>
              <a:gd name="connsiteY816" fmla="*/ 69697 h 204277"/>
              <a:gd name="connsiteX817" fmla="*/ 1257967 w 17101899"/>
              <a:gd name="connsiteY817" fmla="*/ 53475 h 204277"/>
              <a:gd name="connsiteX818" fmla="*/ 1039718 w 17101899"/>
              <a:gd name="connsiteY818" fmla="*/ 53475 h 204277"/>
              <a:gd name="connsiteX819" fmla="*/ 1023496 w 17101899"/>
              <a:gd name="connsiteY819" fmla="*/ 69697 h 204277"/>
              <a:gd name="connsiteX820" fmla="*/ 1023496 w 17101899"/>
              <a:gd name="connsiteY820" fmla="*/ 134582 h 204277"/>
              <a:gd name="connsiteX821" fmla="*/ 1039718 w 17101899"/>
              <a:gd name="connsiteY821" fmla="*/ 150804 h 204277"/>
              <a:gd name="connsiteX822" fmla="*/ 1105372 w 17101899"/>
              <a:gd name="connsiteY822" fmla="*/ 150804 h 204277"/>
              <a:gd name="connsiteX823" fmla="*/ 1121594 w 17101899"/>
              <a:gd name="connsiteY823" fmla="*/ 134582 h 204277"/>
              <a:gd name="connsiteX824" fmla="*/ 1121594 w 17101899"/>
              <a:gd name="connsiteY824" fmla="*/ 69697 h 204277"/>
              <a:gd name="connsiteX825" fmla="*/ 1105372 w 17101899"/>
              <a:gd name="connsiteY825" fmla="*/ 53475 h 204277"/>
              <a:gd name="connsiteX826" fmla="*/ 887123 w 17101899"/>
              <a:gd name="connsiteY826" fmla="*/ 53475 h 204277"/>
              <a:gd name="connsiteX827" fmla="*/ 870901 w 17101899"/>
              <a:gd name="connsiteY827" fmla="*/ 69697 h 204277"/>
              <a:gd name="connsiteX828" fmla="*/ 870901 w 17101899"/>
              <a:gd name="connsiteY828" fmla="*/ 134582 h 204277"/>
              <a:gd name="connsiteX829" fmla="*/ 887123 w 17101899"/>
              <a:gd name="connsiteY829" fmla="*/ 150804 h 204277"/>
              <a:gd name="connsiteX830" fmla="*/ 952777 w 17101899"/>
              <a:gd name="connsiteY830" fmla="*/ 150804 h 204277"/>
              <a:gd name="connsiteX831" fmla="*/ 968999 w 17101899"/>
              <a:gd name="connsiteY831" fmla="*/ 134582 h 204277"/>
              <a:gd name="connsiteX832" fmla="*/ 968999 w 17101899"/>
              <a:gd name="connsiteY832" fmla="*/ 69697 h 204277"/>
              <a:gd name="connsiteX833" fmla="*/ 952777 w 17101899"/>
              <a:gd name="connsiteY833" fmla="*/ 53475 h 204277"/>
              <a:gd name="connsiteX834" fmla="*/ 734528 w 17101899"/>
              <a:gd name="connsiteY834" fmla="*/ 53475 h 204277"/>
              <a:gd name="connsiteX835" fmla="*/ 718306 w 17101899"/>
              <a:gd name="connsiteY835" fmla="*/ 69697 h 204277"/>
              <a:gd name="connsiteX836" fmla="*/ 718306 w 17101899"/>
              <a:gd name="connsiteY836" fmla="*/ 134582 h 204277"/>
              <a:gd name="connsiteX837" fmla="*/ 734528 w 17101899"/>
              <a:gd name="connsiteY837" fmla="*/ 150804 h 204277"/>
              <a:gd name="connsiteX838" fmla="*/ 800181 w 17101899"/>
              <a:gd name="connsiteY838" fmla="*/ 150804 h 204277"/>
              <a:gd name="connsiteX839" fmla="*/ 816403 w 17101899"/>
              <a:gd name="connsiteY839" fmla="*/ 134582 h 204277"/>
              <a:gd name="connsiteX840" fmla="*/ 816403 w 17101899"/>
              <a:gd name="connsiteY840" fmla="*/ 69697 h 204277"/>
              <a:gd name="connsiteX841" fmla="*/ 800181 w 17101899"/>
              <a:gd name="connsiteY841" fmla="*/ 53475 h 204277"/>
              <a:gd name="connsiteX842" fmla="*/ 581933 w 17101899"/>
              <a:gd name="connsiteY842" fmla="*/ 53475 h 204277"/>
              <a:gd name="connsiteX843" fmla="*/ 565711 w 17101899"/>
              <a:gd name="connsiteY843" fmla="*/ 69697 h 204277"/>
              <a:gd name="connsiteX844" fmla="*/ 565711 w 17101899"/>
              <a:gd name="connsiteY844" fmla="*/ 134582 h 204277"/>
              <a:gd name="connsiteX845" fmla="*/ 581933 w 17101899"/>
              <a:gd name="connsiteY845" fmla="*/ 150804 h 204277"/>
              <a:gd name="connsiteX846" fmla="*/ 647587 w 17101899"/>
              <a:gd name="connsiteY846" fmla="*/ 150804 h 204277"/>
              <a:gd name="connsiteX847" fmla="*/ 663809 w 17101899"/>
              <a:gd name="connsiteY847" fmla="*/ 134582 h 204277"/>
              <a:gd name="connsiteX848" fmla="*/ 663809 w 17101899"/>
              <a:gd name="connsiteY848" fmla="*/ 69697 h 204277"/>
              <a:gd name="connsiteX849" fmla="*/ 647587 w 17101899"/>
              <a:gd name="connsiteY849" fmla="*/ 53475 h 204277"/>
              <a:gd name="connsiteX850" fmla="*/ 429338 w 17101899"/>
              <a:gd name="connsiteY850" fmla="*/ 53475 h 204277"/>
              <a:gd name="connsiteX851" fmla="*/ 413116 w 17101899"/>
              <a:gd name="connsiteY851" fmla="*/ 69697 h 204277"/>
              <a:gd name="connsiteX852" fmla="*/ 413116 w 17101899"/>
              <a:gd name="connsiteY852" fmla="*/ 134582 h 204277"/>
              <a:gd name="connsiteX853" fmla="*/ 429338 w 17101899"/>
              <a:gd name="connsiteY853" fmla="*/ 150804 h 204277"/>
              <a:gd name="connsiteX854" fmla="*/ 494992 w 17101899"/>
              <a:gd name="connsiteY854" fmla="*/ 150804 h 204277"/>
              <a:gd name="connsiteX855" fmla="*/ 511214 w 17101899"/>
              <a:gd name="connsiteY855" fmla="*/ 134582 h 204277"/>
              <a:gd name="connsiteX856" fmla="*/ 511214 w 17101899"/>
              <a:gd name="connsiteY856" fmla="*/ 69697 h 204277"/>
              <a:gd name="connsiteX857" fmla="*/ 494992 w 17101899"/>
              <a:gd name="connsiteY857" fmla="*/ 53475 h 204277"/>
              <a:gd name="connsiteX858" fmla="*/ 276743 w 17101899"/>
              <a:gd name="connsiteY858" fmla="*/ 53475 h 204277"/>
              <a:gd name="connsiteX859" fmla="*/ 260521 w 17101899"/>
              <a:gd name="connsiteY859" fmla="*/ 69697 h 204277"/>
              <a:gd name="connsiteX860" fmla="*/ 260521 w 17101899"/>
              <a:gd name="connsiteY860" fmla="*/ 134582 h 204277"/>
              <a:gd name="connsiteX861" fmla="*/ 276743 w 17101899"/>
              <a:gd name="connsiteY861" fmla="*/ 150804 h 204277"/>
              <a:gd name="connsiteX862" fmla="*/ 342397 w 17101899"/>
              <a:gd name="connsiteY862" fmla="*/ 150804 h 204277"/>
              <a:gd name="connsiteX863" fmla="*/ 358619 w 17101899"/>
              <a:gd name="connsiteY863" fmla="*/ 134582 h 204277"/>
              <a:gd name="connsiteX864" fmla="*/ 358619 w 17101899"/>
              <a:gd name="connsiteY864" fmla="*/ 69697 h 204277"/>
              <a:gd name="connsiteX865" fmla="*/ 342397 w 17101899"/>
              <a:gd name="connsiteY865" fmla="*/ 53475 h 204277"/>
              <a:gd name="connsiteX866" fmla="*/ 124147 w 17101899"/>
              <a:gd name="connsiteY866" fmla="*/ 53475 h 204277"/>
              <a:gd name="connsiteX867" fmla="*/ 107925 w 17101899"/>
              <a:gd name="connsiteY867" fmla="*/ 69697 h 204277"/>
              <a:gd name="connsiteX868" fmla="*/ 107925 w 17101899"/>
              <a:gd name="connsiteY868" fmla="*/ 134582 h 204277"/>
              <a:gd name="connsiteX869" fmla="*/ 124147 w 17101899"/>
              <a:gd name="connsiteY869" fmla="*/ 150804 h 204277"/>
              <a:gd name="connsiteX870" fmla="*/ 189801 w 17101899"/>
              <a:gd name="connsiteY870" fmla="*/ 150804 h 204277"/>
              <a:gd name="connsiteX871" fmla="*/ 206023 w 17101899"/>
              <a:gd name="connsiteY871" fmla="*/ 134582 h 204277"/>
              <a:gd name="connsiteX872" fmla="*/ 206023 w 17101899"/>
              <a:gd name="connsiteY872" fmla="*/ 69697 h 204277"/>
              <a:gd name="connsiteX873" fmla="*/ 189801 w 17101899"/>
              <a:gd name="connsiteY873" fmla="*/ 53475 h 204277"/>
              <a:gd name="connsiteX874" fmla="*/ 12826893 w 17101899"/>
              <a:gd name="connsiteY874" fmla="*/ 0 h 204277"/>
              <a:gd name="connsiteX875" fmla="*/ 17101899 w 17101899"/>
              <a:gd name="connsiteY875" fmla="*/ 0 h 204277"/>
              <a:gd name="connsiteX876" fmla="*/ 17101899 w 17101899"/>
              <a:gd name="connsiteY876" fmla="*/ 53475 h 204277"/>
              <a:gd name="connsiteX877" fmla="*/ 17071107 w 17101899"/>
              <a:gd name="connsiteY877" fmla="*/ 53475 h 204277"/>
              <a:gd name="connsiteX878" fmla="*/ 17054885 w 17101899"/>
              <a:gd name="connsiteY878" fmla="*/ 69697 h 204277"/>
              <a:gd name="connsiteX879" fmla="*/ 17054885 w 17101899"/>
              <a:gd name="connsiteY879" fmla="*/ 134582 h 204277"/>
              <a:gd name="connsiteX880" fmla="*/ 17071107 w 17101899"/>
              <a:gd name="connsiteY880" fmla="*/ 150804 h 204277"/>
              <a:gd name="connsiteX881" fmla="*/ 17101899 w 17101899"/>
              <a:gd name="connsiteY881" fmla="*/ 150804 h 204277"/>
              <a:gd name="connsiteX882" fmla="*/ 17101899 w 17101899"/>
              <a:gd name="connsiteY882" fmla="*/ 204277 h 204277"/>
              <a:gd name="connsiteX883" fmla="*/ 12826893 w 17101899"/>
              <a:gd name="connsiteY883" fmla="*/ 204277 h 204277"/>
              <a:gd name="connsiteX884" fmla="*/ 12826893 w 17101899"/>
              <a:gd name="connsiteY884" fmla="*/ 150804 h 204277"/>
              <a:gd name="connsiteX885" fmla="*/ 12864099 w 17101899"/>
              <a:gd name="connsiteY885" fmla="*/ 150804 h 204277"/>
              <a:gd name="connsiteX886" fmla="*/ 12880321 w 17101899"/>
              <a:gd name="connsiteY886" fmla="*/ 134582 h 204277"/>
              <a:gd name="connsiteX887" fmla="*/ 12880321 w 17101899"/>
              <a:gd name="connsiteY887" fmla="*/ 69697 h 204277"/>
              <a:gd name="connsiteX888" fmla="*/ 12864099 w 17101899"/>
              <a:gd name="connsiteY888" fmla="*/ 53475 h 204277"/>
              <a:gd name="connsiteX889" fmla="*/ 12826893 w 17101899"/>
              <a:gd name="connsiteY889" fmla="*/ 53475 h 204277"/>
              <a:gd name="connsiteX890" fmla="*/ 4275943 w 17101899"/>
              <a:gd name="connsiteY890" fmla="*/ 0 h 204277"/>
              <a:gd name="connsiteX891" fmla="*/ 8550950 w 17101899"/>
              <a:gd name="connsiteY891" fmla="*/ 0 h 204277"/>
              <a:gd name="connsiteX892" fmla="*/ 12825957 w 17101899"/>
              <a:gd name="connsiteY892" fmla="*/ 0 h 204277"/>
              <a:gd name="connsiteX893" fmla="*/ 12825957 w 17101899"/>
              <a:gd name="connsiteY893" fmla="*/ 53475 h 204277"/>
              <a:gd name="connsiteX894" fmla="*/ 12795163 w 17101899"/>
              <a:gd name="connsiteY894" fmla="*/ 53475 h 204277"/>
              <a:gd name="connsiteX895" fmla="*/ 12778941 w 17101899"/>
              <a:gd name="connsiteY895" fmla="*/ 69697 h 204277"/>
              <a:gd name="connsiteX896" fmla="*/ 12778941 w 17101899"/>
              <a:gd name="connsiteY896" fmla="*/ 134582 h 204277"/>
              <a:gd name="connsiteX897" fmla="*/ 12795163 w 17101899"/>
              <a:gd name="connsiteY897" fmla="*/ 150804 h 204277"/>
              <a:gd name="connsiteX898" fmla="*/ 12825957 w 17101899"/>
              <a:gd name="connsiteY898" fmla="*/ 150804 h 204277"/>
              <a:gd name="connsiteX899" fmla="*/ 12825957 w 17101899"/>
              <a:gd name="connsiteY899" fmla="*/ 204277 h 204277"/>
              <a:gd name="connsiteX900" fmla="*/ 8550950 w 17101899"/>
              <a:gd name="connsiteY900" fmla="*/ 204277 h 204277"/>
              <a:gd name="connsiteX901" fmla="*/ 4275943 w 17101899"/>
              <a:gd name="connsiteY901" fmla="*/ 204277 h 204277"/>
              <a:gd name="connsiteX902" fmla="*/ 4275943 w 17101899"/>
              <a:gd name="connsiteY902" fmla="*/ 150804 h 204277"/>
              <a:gd name="connsiteX903" fmla="*/ 4313149 w 17101899"/>
              <a:gd name="connsiteY903" fmla="*/ 150804 h 204277"/>
              <a:gd name="connsiteX904" fmla="*/ 4329371 w 17101899"/>
              <a:gd name="connsiteY904" fmla="*/ 134582 h 204277"/>
              <a:gd name="connsiteX905" fmla="*/ 4329371 w 17101899"/>
              <a:gd name="connsiteY905" fmla="*/ 69697 h 204277"/>
              <a:gd name="connsiteX906" fmla="*/ 4313149 w 17101899"/>
              <a:gd name="connsiteY906" fmla="*/ 53475 h 204277"/>
              <a:gd name="connsiteX907" fmla="*/ 4275943 w 17101899"/>
              <a:gd name="connsiteY907" fmla="*/ 53475 h 204277"/>
              <a:gd name="connsiteX908" fmla="*/ 0 w 17101899"/>
              <a:gd name="connsiteY908" fmla="*/ 0 h 204277"/>
              <a:gd name="connsiteX909" fmla="*/ 4275008 w 17101899"/>
              <a:gd name="connsiteY909" fmla="*/ 0 h 204277"/>
              <a:gd name="connsiteX910" fmla="*/ 4275008 w 17101899"/>
              <a:gd name="connsiteY910" fmla="*/ 53475 h 204277"/>
              <a:gd name="connsiteX911" fmla="*/ 4244213 w 17101899"/>
              <a:gd name="connsiteY911" fmla="*/ 53475 h 204277"/>
              <a:gd name="connsiteX912" fmla="*/ 4227991 w 17101899"/>
              <a:gd name="connsiteY912" fmla="*/ 69697 h 204277"/>
              <a:gd name="connsiteX913" fmla="*/ 4227991 w 17101899"/>
              <a:gd name="connsiteY913" fmla="*/ 134582 h 204277"/>
              <a:gd name="connsiteX914" fmla="*/ 4244213 w 17101899"/>
              <a:gd name="connsiteY914" fmla="*/ 150804 h 204277"/>
              <a:gd name="connsiteX915" fmla="*/ 4275008 w 17101899"/>
              <a:gd name="connsiteY915" fmla="*/ 150804 h 204277"/>
              <a:gd name="connsiteX916" fmla="*/ 4275008 w 17101899"/>
              <a:gd name="connsiteY916" fmla="*/ 204277 h 204277"/>
              <a:gd name="connsiteX917" fmla="*/ 0 w 17101899"/>
              <a:gd name="connsiteY917" fmla="*/ 204277 h 204277"/>
              <a:gd name="connsiteX918" fmla="*/ 0 w 17101899"/>
              <a:gd name="connsiteY918" fmla="*/ 150804 h 204277"/>
              <a:gd name="connsiteX919" fmla="*/ 37207 w 17101899"/>
              <a:gd name="connsiteY919" fmla="*/ 150804 h 204277"/>
              <a:gd name="connsiteX920" fmla="*/ 53429 w 17101899"/>
              <a:gd name="connsiteY920" fmla="*/ 134582 h 204277"/>
              <a:gd name="connsiteX921" fmla="*/ 53429 w 17101899"/>
              <a:gd name="connsiteY921" fmla="*/ 69697 h 204277"/>
              <a:gd name="connsiteX922" fmla="*/ 37207 w 17101899"/>
              <a:gd name="connsiteY922" fmla="*/ 53475 h 204277"/>
              <a:gd name="connsiteX923" fmla="*/ 0 w 17101899"/>
              <a:gd name="connsiteY923" fmla="*/ 53475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</a:cxnLst>
            <a:rect l="l" t="t" r="r" b="b"/>
            <a:pathLst>
              <a:path w="17101899" h="204277">
                <a:moveTo>
                  <a:pt x="16918511" y="53475"/>
                </a:moveTo>
                <a:cubicBezTo>
                  <a:pt x="16909551" y="53475"/>
                  <a:pt x="16902287" y="60737"/>
                  <a:pt x="16902287" y="69697"/>
                </a:cubicBezTo>
                <a:lnTo>
                  <a:pt x="16902287" y="134582"/>
                </a:lnTo>
                <a:cubicBezTo>
                  <a:pt x="16902287" y="143541"/>
                  <a:pt x="16909551" y="150804"/>
                  <a:pt x="16918511" y="150804"/>
                </a:cubicBezTo>
                <a:lnTo>
                  <a:pt x="16984163" y="150804"/>
                </a:lnTo>
                <a:cubicBezTo>
                  <a:pt x="16993123" y="150804"/>
                  <a:pt x="17000387" y="143541"/>
                  <a:pt x="17000387" y="134582"/>
                </a:cubicBezTo>
                <a:lnTo>
                  <a:pt x="17000387" y="69697"/>
                </a:lnTo>
                <a:cubicBezTo>
                  <a:pt x="17000387" y="60737"/>
                  <a:pt x="16993123" y="53475"/>
                  <a:pt x="16984163" y="53475"/>
                </a:cubicBezTo>
                <a:close/>
                <a:moveTo>
                  <a:pt x="16765915" y="53475"/>
                </a:moveTo>
                <a:cubicBezTo>
                  <a:pt x="16756955" y="53475"/>
                  <a:pt x="16749693" y="60737"/>
                  <a:pt x="16749693" y="69697"/>
                </a:cubicBezTo>
                <a:lnTo>
                  <a:pt x="16749693" y="134582"/>
                </a:lnTo>
                <a:cubicBezTo>
                  <a:pt x="16749693" y="143541"/>
                  <a:pt x="16756955" y="150804"/>
                  <a:pt x="16765915" y="150804"/>
                </a:cubicBezTo>
                <a:lnTo>
                  <a:pt x="16831569" y="150804"/>
                </a:lnTo>
                <a:cubicBezTo>
                  <a:pt x="16840529" y="150804"/>
                  <a:pt x="16847791" y="143541"/>
                  <a:pt x="16847791" y="134582"/>
                </a:cubicBezTo>
                <a:lnTo>
                  <a:pt x="16847791" y="69697"/>
                </a:lnTo>
                <a:cubicBezTo>
                  <a:pt x="16847791" y="60737"/>
                  <a:pt x="16840529" y="53475"/>
                  <a:pt x="16831569" y="53475"/>
                </a:cubicBezTo>
                <a:close/>
                <a:moveTo>
                  <a:pt x="16613319" y="53475"/>
                </a:moveTo>
                <a:cubicBezTo>
                  <a:pt x="16604361" y="53475"/>
                  <a:pt x="16597099" y="60737"/>
                  <a:pt x="16597099" y="69697"/>
                </a:cubicBezTo>
                <a:lnTo>
                  <a:pt x="16597099" y="134582"/>
                </a:lnTo>
                <a:cubicBezTo>
                  <a:pt x="16597099" y="143541"/>
                  <a:pt x="16604361" y="150804"/>
                  <a:pt x="16613319" y="150804"/>
                </a:cubicBezTo>
                <a:lnTo>
                  <a:pt x="16678975" y="150804"/>
                </a:lnTo>
                <a:cubicBezTo>
                  <a:pt x="16687933" y="150804"/>
                  <a:pt x="16695195" y="143541"/>
                  <a:pt x="16695195" y="134582"/>
                </a:cubicBezTo>
                <a:lnTo>
                  <a:pt x="16695195" y="69697"/>
                </a:lnTo>
                <a:cubicBezTo>
                  <a:pt x="16695195" y="60737"/>
                  <a:pt x="16687933" y="53475"/>
                  <a:pt x="16678975" y="53475"/>
                </a:cubicBezTo>
                <a:close/>
                <a:moveTo>
                  <a:pt x="16460725" y="53475"/>
                </a:moveTo>
                <a:cubicBezTo>
                  <a:pt x="16451765" y="53475"/>
                  <a:pt x="16444503" y="60737"/>
                  <a:pt x="16444503" y="69697"/>
                </a:cubicBezTo>
                <a:lnTo>
                  <a:pt x="16444503" y="134582"/>
                </a:lnTo>
                <a:cubicBezTo>
                  <a:pt x="16444503" y="143541"/>
                  <a:pt x="16451765" y="150804"/>
                  <a:pt x="16460725" y="150804"/>
                </a:cubicBezTo>
                <a:lnTo>
                  <a:pt x="16526379" y="150804"/>
                </a:lnTo>
                <a:cubicBezTo>
                  <a:pt x="16535339" y="150804"/>
                  <a:pt x="16542601" y="143541"/>
                  <a:pt x="16542601" y="134582"/>
                </a:cubicBezTo>
                <a:lnTo>
                  <a:pt x="16542601" y="69697"/>
                </a:lnTo>
                <a:cubicBezTo>
                  <a:pt x="16542601" y="60737"/>
                  <a:pt x="16535339" y="53475"/>
                  <a:pt x="16526379" y="53475"/>
                </a:cubicBezTo>
                <a:close/>
                <a:moveTo>
                  <a:pt x="16308131" y="53475"/>
                </a:moveTo>
                <a:cubicBezTo>
                  <a:pt x="16299171" y="53475"/>
                  <a:pt x="16291907" y="60737"/>
                  <a:pt x="16291907" y="69697"/>
                </a:cubicBezTo>
                <a:lnTo>
                  <a:pt x="16291907" y="134582"/>
                </a:lnTo>
                <a:cubicBezTo>
                  <a:pt x="16291907" y="143541"/>
                  <a:pt x="16299171" y="150804"/>
                  <a:pt x="16308131" y="150804"/>
                </a:cubicBezTo>
                <a:lnTo>
                  <a:pt x="16373783" y="150804"/>
                </a:lnTo>
                <a:cubicBezTo>
                  <a:pt x="16382743" y="150804"/>
                  <a:pt x="16390007" y="143541"/>
                  <a:pt x="16390007" y="134582"/>
                </a:cubicBezTo>
                <a:lnTo>
                  <a:pt x="16390007" y="69697"/>
                </a:lnTo>
                <a:cubicBezTo>
                  <a:pt x="16390007" y="60737"/>
                  <a:pt x="16382743" y="53475"/>
                  <a:pt x="16373783" y="53475"/>
                </a:cubicBezTo>
                <a:close/>
                <a:moveTo>
                  <a:pt x="16155535" y="53475"/>
                </a:moveTo>
                <a:cubicBezTo>
                  <a:pt x="16146575" y="53475"/>
                  <a:pt x="16139313" y="60737"/>
                  <a:pt x="16139313" y="69697"/>
                </a:cubicBezTo>
                <a:lnTo>
                  <a:pt x="16139313" y="134582"/>
                </a:lnTo>
                <a:cubicBezTo>
                  <a:pt x="16139313" y="143541"/>
                  <a:pt x="16146575" y="150804"/>
                  <a:pt x="16155535" y="150804"/>
                </a:cubicBezTo>
                <a:lnTo>
                  <a:pt x="16221189" y="150804"/>
                </a:lnTo>
                <a:cubicBezTo>
                  <a:pt x="16230147" y="150804"/>
                  <a:pt x="16237411" y="143541"/>
                  <a:pt x="16237411" y="134582"/>
                </a:cubicBezTo>
                <a:lnTo>
                  <a:pt x="16237411" y="69697"/>
                </a:lnTo>
                <a:cubicBezTo>
                  <a:pt x="16237411" y="60737"/>
                  <a:pt x="16230147" y="53475"/>
                  <a:pt x="16221189" y="53475"/>
                </a:cubicBezTo>
                <a:close/>
                <a:moveTo>
                  <a:pt x="16002940" y="53475"/>
                </a:moveTo>
                <a:cubicBezTo>
                  <a:pt x="15993981" y="53475"/>
                  <a:pt x="15986718" y="60737"/>
                  <a:pt x="15986718" y="69697"/>
                </a:cubicBezTo>
                <a:lnTo>
                  <a:pt x="15986718" y="134582"/>
                </a:lnTo>
                <a:cubicBezTo>
                  <a:pt x="15986718" y="143541"/>
                  <a:pt x="15993981" y="150804"/>
                  <a:pt x="16002940" y="150804"/>
                </a:cubicBezTo>
                <a:lnTo>
                  <a:pt x="16068594" y="150804"/>
                </a:lnTo>
                <a:cubicBezTo>
                  <a:pt x="16077553" y="150804"/>
                  <a:pt x="16084816" y="143541"/>
                  <a:pt x="16084816" y="134582"/>
                </a:cubicBezTo>
                <a:lnTo>
                  <a:pt x="16084816" y="69697"/>
                </a:lnTo>
                <a:cubicBezTo>
                  <a:pt x="16084816" y="60737"/>
                  <a:pt x="16077553" y="53475"/>
                  <a:pt x="16068594" y="53475"/>
                </a:cubicBezTo>
                <a:close/>
                <a:moveTo>
                  <a:pt x="15850345" y="53475"/>
                </a:moveTo>
                <a:cubicBezTo>
                  <a:pt x="15841385" y="53475"/>
                  <a:pt x="15834123" y="60737"/>
                  <a:pt x="15834123" y="69697"/>
                </a:cubicBezTo>
                <a:lnTo>
                  <a:pt x="15834123" y="134582"/>
                </a:lnTo>
                <a:cubicBezTo>
                  <a:pt x="15834123" y="143541"/>
                  <a:pt x="15841385" y="150804"/>
                  <a:pt x="15850345" y="150804"/>
                </a:cubicBezTo>
                <a:lnTo>
                  <a:pt x="15915999" y="150804"/>
                </a:lnTo>
                <a:cubicBezTo>
                  <a:pt x="15924958" y="150804"/>
                  <a:pt x="15932221" y="143541"/>
                  <a:pt x="15932221" y="134582"/>
                </a:cubicBezTo>
                <a:lnTo>
                  <a:pt x="15932221" y="69697"/>
                </a:lnTo>
                <a:cubicBezTo>
                  <a:pt x="15932221" y="60737"/>
                  <a:pt x="15924958" y="53475"/>
                  <a:pt x="15915999" y="53475"/>
                </a:cubicBezTo>
                <a:close/>
                <a:moveTo>
                  <a:pt x="15697750" y="53475"/>
                </a:moveTo>
                <a:cubicBezTo>
                  <a:pt x="15688791" y="53475"/>
                  <a:pt x="15681528" y="60737"/>
                  <a:pt x="15681528" y="69697"/>
                </a:cubicBezTo>
                <a:lnTo>
                  <a:pt x="15681528" y="134582"/>
                </a:lnTo>
                <a:cubicBezTo>
                  <a:pt x="15681528" y="143541"/>
                  <a:pt x="15688791" y="150804"/>
                  <a:pt x="15697750" y="150804"/>
                </a:cubicBezTo>
                <a:lnTo>
                  <a:pt x="15763404" y="150804"/>
                </a:lnTo>
                <a:cubicBezTo>
                  <a:pt x="15772363" y="150804"/>
                  <a:pt x="15779626" y="143541"/>
                  <a:pt x="15779626" y="134582"/>
                </a:cubicBezTo>
                <a:lnTo>
                  <a:pt x="15779626" y="69697"/>
                </a:lnTo>
                <a:cubicBezTo>
                  <a:pt x="15779626" y="60737"/>
                  <a:pt x="15772363" y="53475"/>
                  <a:pt x="15763404" y="53475"/>
                </a:cubicBezTo>
                <a:close/>
                <a:moveTo>
                  <a:pt x="15545155" y="53475"/>
                </a:moveTo>
                <a:cubicBezTo>
                  <a:pt x="15536195" y="53475"/>
                  <a:pt x="15528933" y="60737"/>
                  <a:pt x="15528933" y="69697"/>
                </a:cubicBezTo>
                <a:lnTo>
                  <a:pt x="15528933" y="134582"/>
                </a:lnTo>
                <a:cubicBezTo>
                  <a:pt x="15528933" y="143541"/>
                  <a:pt x="15536195" y="150804"/>
                  <a:pt x="15545155" y="150804"/>
                </a:cubicBezTo>
                <a:lnTo>
                  <a:pt x="15610809" y="150804"/>
                </a:lnTo>
                <a:cubicBezTo>
                  <a:pt x="15619768" y="150804"/>
                  <a:pt x="15627031" y="143541"/>
                  <a:pt x="15627031" y="134582"/>
                </a:cubicBezTo>
                <a:lnTo>
                  <a:pt x="15627031" y="69697"/>
                </a:lnTo>
                <a:cubicBezTo>
                  <a:pt x="15627031" y="60737"/>
                  <a:pt x="15619768" y="53475"/>
                  <a:pt x="15610809" y="53475"/>
                </a:cubicBezTo>
                <a:close/>
                <a:moveTo>
                  <a:pt x="15392560" y="53475"/>
                </a:moveTo>
                <a:cubicBezTo>
                  <a:pt x="15383601" y="53475"/>
                  <a:pt x="15376338" y="60737"/>
                  <a:pt x="15376338" y="69697"/>
                </a:cubicBezTo>
                <a:lnTo>
                  <a:pt x="15376338" y="134582"/>
                </a:lnTo>
                <a:cubicBezTo>
                  <a:pt x="15376338" y="143541"/>
                  <a:pt x="15383601" y="150804"/>
                  <a:pt x="15392560" y="150804"/>
                </a:cubicBezTo>
                <a:lnTo>
                  <a:pt x="15458214" y="150804"/>
                </a:lnTo>
                <a:cubicBezTo>
                  <a:pt x="15467173" y="150804"/>
                  <a:pt x="15474436" y="143541"/>
                  <a:pt x="15474436" y="134582"/>
                </a:cubicBezTo>
                <a:lnTo>
                  <a:pt x="15474436" y="69697"/>
                </a:lnTo>
                <a:cubicBezTo>
                  <a:pt x="15474436" y="60737"/>
                  <a:pt x="15467173" y="53475"/>
                  <a:pt x="15458214" y="53475"/>
                </a:cubicBezTo>
                <a:close/>
                <a:moveTo>
                  <a:pt x="15239965" y="53475"/>
                </a:moveTo>
                <a:cubicBezTo>
                  <a:pt x="15231005" y="53475"/>
                  <a:pt x="15223743" y="60737"/>
                  <a:pt x="15223743" y="69697"/>
                </a:cubicBezTo>
                <a:lnTo>
                  <a:pt x="15223743" y="134582"/>
                </a:lnTo>
                <a:cubicBezTo>
                  <a:pt x="15223743" y="143541"/>
                  <a:pt x="15231005" y="150804"/>
                  <a:pt x="15239965" y="150804"/>
                </a:cubicBezTo>
                <a:lnTo>
                  <a:pt x="15305619" y="150804"/>
                </a:lnTo>
                <a:cubicBezTo>
                  <a:pt x="15314578" y="150804"/>
                  <a:pt x="15321841" y="143541"/>
                  <a:pt x="15321841" y="134582"/>
                </a:cubicBezTo>
                <a:lnTo>
                  <a:pt x="15321841" y="69697"/>
                </a:lnTo>
                <a:cubicBezTo>
                  <a:pt x="15321841" y="60737"/>
                  <a:pt x="15314578" y="53475"/>
                  <a:pt x="15305619" y="53475"/>
                </a:cubicBezTo>
                <a:close/>
                <a:moveTo>
                  <a:pt x="15087370" y="53475"/>
                </a:moveTo>
                <a:cubicBezTo>
                  <a:pt x="15078411" y="53475"/>
                  <a:pt x="15071148" y="60737"/>
                  <a:pt x="15071148" y="69697"/>
                </a:cubicBezTo>
                <a:lnTo>
                  <a:pt x="15071148" y="134582"/>
                </a:lnTo>
                <a:cubicBezTo>
                  <a:pt x="15071148" y="143541"/>
                  <a:pt x="15078411" y="150804"/>
                  <a:pt x="15087370" y="150804"/>
                </a:cubicBezTo>
                <a:lnTo>
                  <a:pt x="15153023" y="150804"/>
                </a:lnTo>
                <a:cubicBezTo>
                  <a:pt x="15161983" y="150804"/>
                  <a:pt x="15169245" y="143541"/>
                  <a:pt x="15169245" y="134582"/>
                </a:cubicBezTo>
                <a:lnTo>
                  <a:pt x="15169245" y="69697"/>
                </a:lnTo>
                <a:cubicBezTo>
                  <a:pt x="15169245" y="60737"/>
                  <a:pt x="15161983" y="53475"/>
                  <a:pt x="15153023" y="53475"/>
                </a:cubicBezTo>
                <a:close/>
                <a:moveTo>
                  <a:pt x="14934775" y="53475"/>
                </a:moveTo>
                <a:cubicBezTo>
                  <a:pt x="14925815" y="53475"/>
                  <a:pt x="14918553" y="60737"/>
                  <a:pt x="14918553" y="69697"/>
                </a:cubicBezTo>
                <a:lnTo>
                  <a:pt x="14918553" y="134582"/>
                </a:lnTo>
                <a:cubicBezTo>
                  <a:pt x="14918553" y="143541"/>
                  <a:pt x="14925815" y="150804"/>
                  <a:pt x="14934775" y="150804"/>
                </a:cubicBezTo>
                <a:lnTo>
                  <a:pt x="15000429" y="150804"/>
                </a:lnTo>
                <a:cubicBezTo>
                  <a:pt x="15009388" y="150804"/>
                  <a:pt x="15016651" y="143541"/>
                  <a:pt x="15016651" y="134582"/>
                </a:cubicBezTo>
                <a:lnTo>
                  <a:pt x="15016651" y="69697"/>
                </a:lnTo>
                <a:cubicBezTo>
                  <a:pt x="15016651" y="60737"/>
                  <a:pt x="15009388" y="53475"/>
                  <a:pt x="15000429" y="53475"/>
                </a:cubicBezTo>
                <a:close/>
                <a:moveTo>
                  <a:pt x="14782180" y="53475"/>
                </a:moveTo>
                <a:cubicBezTo>
                  <a:pt x="14773221" y="53475"/>
                  <a:pt x="14765958" y="60737"/>
                  <a:pt x="14765958" y="69697"/>
                </a:cubicBezTo>
                <a:lnTo>
                  <a:pt x="14765958" y="134582"/>
                </a:lnTo>
                <a:cubicBezTo>
                  <a:pt x="14765958" y="143541"/>
                  <a:pt x="14773221" y="150804"/>
                  <a:pt x="14782180" y="150804"/>
                </a:cubicBezTo>
                <a:lnTo>
                  <a:pt x="14847833" y="150804"/>
                </a:lnTo>
                <a:cubicBezTo>
                  <a:pt x="14856793" y="150804"/>
                  <a:pt x="14864055" y="143541"/>
                  <a:pt x="14864055" y="134582"/>
                </a:cubicBezTo>
                <a:lnTo>
                  <a:pt x="14864055" y="69697"/>
                </a:lnTo>
                <a:cubicBezTo>
                  <a:pt x="14864055" y="60737"/>
                  <a:pt x="14856793" y="53475"/>
                  <a:pt x="14847833" y="53475"/>
                </a:cubicBezTo>
                <a:close/>
                <a:moveTo>
                  <a:pt x="14629585" y="53475"/>
                </a:moveTo>
                <a:cubicBezTo>
                  <a:pt x="14620625" y="53475"/>
                  <a:pt x="14613363" y="60737"/>
                  <a:pt x="14613363" y="69697"/>
                </a:cubicBezTo>
                <a:lnTo>
                  <a:pt x="14613363" y="134582"/>
                </a:lnTo>
                <a:cubicBezTo>
                  <a:pt x="14613363" y="143541"/>
                  <a:pt x="14620625" y="150804"/>
                  <a:pt x="14629585" y="150804"/>
                </a:cubicBezTo>
                <a:lnTo>
                  <a:pt x="14695239" y="150804"/>
                </a:lnTo>
                <a:cubicBezTo>
                  <a:pt x="14704198" y="150804"/>
                  <a:pt x="14711461" y="143541"/>
                  <a:pt x="14711461" y="134582"/>
                </a:cubicBezTo>
                <a:lnTo>
                  <a:pt x="14711461" y="69697"/>
                </a:lnTo>
                <a:cubicBezTo>
                  <a:pt x="14711461" y="60737"/>
                  <a:pt x="14704198" y="53475"/>
                  <a:pt x="14695239" y="53475"/>
                </a:cubicBezTo>
                <a:close/>
                <a:moveTo>
                  <a:pt x="14476991" y="53475"/>
                </a:moveTo>
                <a:cubicBezTo>
                  <a:pt x="14468031" y="53475"/>
                  <a:pt x="14460769" y="60737"/>
                  <a:pt x="14460769" y="69697"/>
                </a:cubicBezTo>
                <a:lnTo>
                  <a:pt x="14460769" y="134582"/>
                </a:lnTo>
                <a:cubicBezTo>
                  <a:pt x="14460769" y="143541"/>
                  <a:pt x="14468031" y="150804"/>
                  <a:pt x="14476991" y="150804"/>
                </a:cubicBezTo>
                <a:lnTo>
                  <a:pt x="14542644" y="150804"/>
                </a:lnTo>
                <a:cubicBezTo>
                  <a:pt x="14551603" y="150804"/>
                  <a:pt x="14558865" y="143541"/>
                  <a:pt x="14558865" y="134582"/>
                </a:cubicBezTo>
                <a:lnTo>
                  <a:pt x="14558865" y="69697"/>
                </a:lnTo>
                <a:cubicBezTo>
                  <a:pt x="14558865" y="60737"/>
                  <a:pt x="14551603" y="53475"/>
                  <a:pt x="14542644" y="53475"/>
                </a:cubicBezTo>
                <a:close/>
                <a:moveTo>
                  <a:pt x="14324395" y="53475"/>
                </a:moveTo>
                <a:cubicBezTo>
                  <a:pt x="14315437" y="53475"/>
                  <a:pt x="14308173" y="60737"/>
                  <a:pt x="14308173" y="69697"/>
                </a:cubicBezTo>
                <a:lnTo>
                  <a:pt x="14308173" y="134582"/>
                </a:lnTo>
                <a:cubicBezTo>
                  <a:pt x="14308173" y="143541"/>
                  <a:pt x="14315437" y="150804"/>
                  <a:pt x="14324395" y="150804"/>
                </a:cubicBezTo>
                <a:lnTo>
                  <a:pt x="14390049" y="150804"/>
                </a:lnTo>
                <a:cubicBezTo>
                  <a:pt x="14399009" y="150804"/>
                  <a:pt x="14406271" y="143541"/>
                  <a:pt x="14406271" y="134582"/>
                </a:cubicBezTo>
                <a:lnTo>
                  <a:pt x="14406271" y="69697"/>
                </a:lnTo>
                <a:cubicBezTo>
                  <a:pt x="14406271" y="60737"/>
                  <a:pt x="14399009" y="53475"/>
                  <a:pt x="14390049" y="53475"/>
                </a:cubicBezTo>
                <a:close/>
                <a:moveTo>
                  <a:pt x="14171801" y="53475"/>
                </a:moveTo>
                <a:cubicBezTo>
                  <a:pt x="14162841" y="53475"/>
                  <a:pt x="14155579" y="60737"/>
                  <a:pt x="14155579" y="69697"/>
                </a:cubicBezTo>
                <a:lnTo>
                  <a:pt x="14155579" y="134582"/>
                </a:lnTo>
                <a:cubicBezTo>
                  <a:pt x="14155579" y="143541"/>
                  <a:pt x="14162841" y="150804"/>
                  <a:pt x="14171801" y="150804"/>
                </a:cubicBezTo>
                <a:lnTo>
                  <a:pt x="14237455" y="150804"/>
                </a:lnTo>
                <a:cubicBezTo>
                  <a:pt x="14246413" y="150804"/>
                  <a:pt x="14253676" y="143541"/>
                  <a:pt x="14253676" y="134582"/>
                </a:cubicBezTo>
                <a:lnTo>
                  <a:pt x="14253676" y="69697"/>
                </a:lnTo>
                <a:cubicBezTo>
                  <a:pt x="14253676" y="60737"/>
                  <a:pt x="14246413" y="53475"/>
                  <a:pt x="14237455" y="53475"/>
                </a:cubicBezTo>
                <a:close/>
                <a:moveTo>
                  <a:pt x="14019206" y="53475"/>
                </a:moveTo>
                <a:cubicBezTo>
                  <a:pt x="14010246" y="53475"/>
                  <a:pt x="14002983" y="60737"/>
                  <a:pt x="14002983" y="69697"/>
                </a:cubicBezTo>
                <a:lnTo>
                  <a:pt x="14002983" y="134582"/>
                </a:lnTo>
                <a:cubicBezTo>
                  <a:pt x="14002983" y="143541"/>
                  <a:pt x="14010246" y="150804"/>
                  <a:pt x="14019206" y="150804"/>
                </a:cubicBezTo>
                <a:lnTo>
                  <a:pt x="14084859" y="150804"/>
                </a:lnTo>
                <a:cubicBezTo>
                  <a:pt x="14093819" y="150804"/>
                  <a:pt x="14101081" y="143541"/>
                  <a:pt x="14101081" y="134582"/>
                </a:cubicBezTo>
                <a:lnTo>
                  <a:pt x="14101081" y="69697"/>
                </a:lnTo>
                <a:cubicBezTo>
                  <a:pt x="14101081" y="60737"/>
                  <a:pt x="14093819" y="53475"/>
                  <a:pt x="14084859" y="53475"/>
                </a:cubicBezTo>
                <a:close/>
                <a:moveTo>
                  <a:pt x="13866611" y="53475"/>
                </a:moveTo>
                <a:cubicBezTo>
                  <a:pt x="13857651" y="53475"/>
                  <a:pt x="13850389" y="60737"/>
                  <a:pt x="13850389" y="69697"/>
                </a:cubicBezTo>
                <a:lnTo>
                  <a:pt x="13850389" y="134582"/>
                </a:lnTo>
                <a:cubicBezTo>
                  <a:pt x="13850389" y="143541"/>
                  <a:pt x="13857651" y="150804"/>
                  <a:pt x="13866611" y="150804"/>
                </a:cubicBezTo>
                <a:lnTo>
                  <a:pt x="13932264" y="150804"/>
                </a:lnTo>
                <a:cubicBezTo>
                  <a:pt x="13941224" y="150804"/>
                  <a:pt x="13948486" y="143541"/>
                  <a:pt x="13948486" y="134582"/>
                </a:cubicBezTo>
                <a:lnTo>
                  <a:pt x="13948486" y="69697"/>
                </a:lnTo>
                <a:cubicBezTo>
                  <a:pt x="13948486" y="60737"/>
                  <a:pt x="13941224" y="53475"/>
                  <a:pt x="13932264" y="53475"/>
                </a:cubicBezTo>
                <a:close/>
                <a:moveTo>
                  <a:pt x="13714015" y="53475"/>
                </a:moveTo>
                <a:cubicBezTo>
                  <a:pt x="13705056" y="53475"/>
                  <a:pt x="13697793" y="60737"/>
                  <a:pt x="13697793" y="69697"/>
                </a:cubicBezTo>
                <a:lnTo>
                  <a:pt x="13697793" y="134582"/>
                </a:lnTo>
                <a:cubicBezTo>
                  <a:pt x="13697793" y="143541"/>
                  <a:pt x="13705056" y="150804"/>
                  <a:pt x="13714015" y="150804"/>
                </a:cubicBezTo>
                <a:lnTo>
                  <a:pt x="13779669" y="150804"/>
                </a:lnTo>
                <a:cubicBezTo>
                  <a:pt x="13788629" y="150804"/>
                  <a:pt x="13795891" y="143541"/>
                  <a:pt x="13795891" y="134582"/>
                </a:cubicBezTo>
                <a:lnTo>
                  <a:pt x="13795891" y="69697"/>
                </a:lnTo>
                <a:cubicBezTo>
                  <a:pt x="13795891" y="60737"/>
                  <a:pt x="13788629" y="53475"/>
                  <a:pt x="13779669" y="53475"/>
                </a:cubicBezTo>
                <a:close/>
                <a:moveTo>
                  <a:pt x="13561421" y="53475"/>
                </a:moveTo>
                <a:cubicBezTo>
                  <a:pt x="13552461" y="53475"/>
                  <a:pt x="13545199" y="60737"/>
                  <a:pt x="13545199" y="69697"/>
                </a:cubicBezTo>
                <a:lnTo>
                  <a:pt x="13545199" y="134582"/>
                </a:lnTo>
                <a:cubicBezTo>
                  <a:pt x="13545199" y="143541"/>
                  <a:pt x="13552461" y="150804"/>
                  <a:pt x="13561421" y="150804"/>
                </a:cubicBezTo>
                <a:lnTo>
                  <a:pt x="13627074" y="150804"/>
                </a:lnTo>
                <a:cubicBezTo>
                  <a:pt x="13636033" y="150804"/>
                  <a:pt x="13643296" y="143541"/>
                  <a:pt x="13643296" y="134582"/>
                </a:cubicBezTo>
                <a:lnTo>
                  <a:pt x="13643296" y="69697"/>
                </a:lnTo>
                <a:cubicBezTo>
                  <a:pt x="13643296" y="60737"/>
                  <a:pt x="13636033" y="53475"/>
                  <a:pt x="13627074" y="53475"/>
                </a:cubicBezTo>
                <a:close/>
                <a:moveTo>
                  <a:pt x="13408826" y="53475"/>
                </a:moveTo>
                <a:cubicBezTo>
                  <a:pt x="13399867" y="53475"/>
                  <a:pt x="13392604" y="60737"/>
                  <a:pt x="13392604" y="69697"/>
                </a:cubicBezTo>
                <a:lnTo>
                  <a:pt x="13392604" y="134582"/>
                </a:lnTo>
                <a:cubicBezTo>
                  <a:pt x="13392604" y="143541"/>
                  <a:pt x="13399867" y="150804"/>
                  <a:pt x="13408826" y="150804"/>
                </a:cubicBezTo>
                <a:lnTo>
                  <a:pt x="13474479" y="150804"/>
                </a:lnTo>
                <a:cubicBezTo>
                  <a:pt x="13483439" y="150804"/>
                  <a:pt x="13490701" y="143541"/>
                  <a:pt x="13490701" y="134582"/>
                </a:cubicBezTo>
                <a:lnTo>
                  <a:pt x="13490701" y="69697"/>
                </a:lnTo>
                <a:cubicBezTo>
                  <a:pt x="13490701" y="60737"/>
                  <a:pt x="13483439" y="53475"/>
                  <a:pt x="13474479" y="53475"/>
                </a:cubicBezTo>
                <a:close/>
                <a:moveTo>
                  <a:pt x="13256231" y="53475"/>
                </a:moveTo>
                <a:cubicBezTo>
                  <a:pt x="13247271" y="53475"/>
                  <a:pt x="13240009" y="60737"/>
                  <a:pt x="13240009" y="69697"/>
                </a:cubicBezTo>
                <a:lnTo>
                  <a:pt x="13240009" y="134582"/>
                </a:lnTo>
                <a:cubicBezTo>
                  <a:pt x="13240009" y="143541"/>
                  <a:pt x="13247271" y="150804"/>
                  <a:pt x="13256231" y="150804"/>
                </a:cubicBezTo>
                <a:lnTo>
                  <a:pt x="13321885" y="150804"/>
                </a:lnTo>
                <a:cubicBezTo>
                  <a:pt x="13330844" y="150804"/>
                  <a:pt x="13338107" y="143541"/>
                  <a:pt x="13338107" y="134582"/>
                </a:cubicBezTo>
                <a:lnTo>
                  <a:pt x="13338107" y="69697"/>
                </a:lnTo>
                <a:cubicBezTo>
                  <a:pt x="13338107" y="60737"/>
                  <a:pt x="13330844" y="53475"/>
                  <a:pt x="13321885" y="53475"/>
                </a:cubicBezTo>
                <a:close/>
                <a:moveTo>
                  <a:pt x="13103636" y="53475"/>
                </a:moveTo>
                <a:cubicBezTo>
                  <a:pt x="13094677" y="53475"/>
                  <a:pt x="13087414" y="60737"/>
                  <a:pt x="13087414" y="69697"/>
                </a:cubicBezTo>
                <a:lnTo>
                  <a:pt x="13087414" y="134582"/>
                </a:lnTo>
                <a:cubicBezTo>
                  <a:pt x="13087414" y="143541"/>
                  <a:pt x="13094677" y="150804"/>
                  <a:pt x="13103636" y="150804"/>
                </a:cubicBezTo>
                <a:lnTo>
                  <a:pt x="13169289" y="150804"/>
                </a:lnTo>
                <a:cubicBezTo>
                  <a:pt x="13178249" y="150804"/>
                  <a:pt x="13185511" y="143541"/>
                  <a:pt x="13185511" y="134582"/>
                </a:cubicBezTo>
                <a:lnTo>
                  <a:pt x="13185511" y="69697"/>
                </a:lnTo>
                <a:cubicBezTo>
                  <a:pt x="13185511" y="60737"/>
                  <a:pt x="13178249" y="53475"/>
                  <a:pt x="13169289" y="53475"/>
                </a:cubicBezTo>
                <a:close/>
                <a:moveTo>
                  <a:pt x="12951040" y="53475"/>
                </a:moveTo>
                <a:cubicBezTo>
                  <a:pt x="12942081" y="53475"/>
                  <a:pt x="12934818" y="60737"/>
                  <a:pt x="12934818" y="69697"/>
                </a:cubicBezTo>
                <a:lnTo>
                  <a:pt x="12934818" y="134582"/>
                </a:lnTo>
                <a:cubicBezTo>
                  <a:pt x="12934818" y="143541"/>
                  <a:pt x="12942081" y="150804"/>
                  <a:pt x="12951040" y="150804"/>
                </a:cubicBezTo>
                <a:lnTo>
                  <a:pt x="13016693" y="150804"/>
                </a:lnTo>
                <a:cubicBezTo>
                  <a:pt x="13025653" y="150804"/>
                  <a:pt x="13032915" y="143541"/>
                  <a:pt x="13032915" y="134582"/>
                </a:cubicBezTo>
                <a:lnTo>
                  <a:pt x="13032915" y="69697"/>
                </a:lnTo>
                <a:cubicBezTo>
                  <a:pt x="13032915" y="60737"/>
                  <a:pt x="13025653" y="53475"/>
                  <a:pt x="13016693" y="53475"/>
                </a:cubicBezTo>
                <a:close/>
                <a:moveTo>
                  <a:pt x="12642567" y="53475"/>
                </a:moveTo>
                <a:cubicBezTo>
                  <a:pt x="12633608" y="53475"/>
                  <a:pt x="12626345" y="60737"/>
                  <a:pt x="12626345" y="69697"/>
                </a:cubicBezTo>
                <a:lnTo>
                  <a:pt x="12626345" y="134582"/>
                </a:lnTo>
                <a:cubicBezTo>
                  <a:pt x="12626345" y="143541"/>
                  <a:pt x="12633608" y="150804"/>
                  <a:pt x="12642567" y="150804"/>
                </a:cubicBezTo>
                <a:lnTo>
                  <a:pt x="12708221" y="150804"/>
                </a:lnTo>
                <a:cubicBezTo>
                  <a:pt x="12717181" y="150804"/>
                  <a:pt x="12724443" y="143541"/>
                  <a:pt x="12724443" y="134582"/>
                </a:cubicBezTo>
                <a:lnTo>
                  <a:pt x="12724443" y="69697"/>
                </a:lnTo>
                <a:cubicBezTo>
                  <a:pt x="12724443" y="60737"/>
                  <a:pt x="12717181" y="53475"/>
                  <a:pt x="12708221" y="53475"/>
                </a:cubicBezTo>
                <a:close/>
                <a:moveTo>
                  <a:pt x="12489973" y="53475"/>
                </a:moveTo>
                <a:cubicBezTo>
                  <a:pt x="12481013" y="53475"/>
                  <a:pt x="12473751" y="60737"/>
                  <a:pt x="12473751" y="69697"/>
                </a:cubicBezTo>
                <a:lnTo>
                  <a:pt x="12473751" y="134582"/>
                </a:lnTo>
                <a:cubicBezTo>
                  <a:pt x="12473751" y="143541"/>
                  <a:pt x="12481013" y="150804"/>
                  <a:pt x="12489973" y="150804"/>
                </a:cubicBezTo>
                <a:lnTo>
                  <a:pt x="12555626" y="150804"/>
                </a:lnTo>
                <a:cubicBezTo>
                  <a:pt x="12564585" y="150804"/>
                  <a:pt x="12571848" y="143541"/>
                  <a:pt x="12571848" y="134582"/>
                </a:cubicBezTo>
                <a:lnTo>
                  <a:pt x="12571848" y="69697"/>
                </a:lnTo>
                <a:cubicBezTo>
                  <a:pt x="12571848" y="60737"/>
                  <a:pt x="12564585" y="53475"/>
                  <a:pt x="12555626" y="53475"/>
                </a:cubicBezTo>
                <a:close/>
                <a:moveTo>
                  <a:pt x="12337377" y="53475"/>
                </a:moveTo>
                <a:cubicBezTo>
                  <a:pt x="12328418" y="53475"/>
                  <a:pt x="12321155" y="60737"/>
                  <a:pt x="12321155" y="69697"/>
                </a:cubicBezTo>
                <a:lnTo>
                  <a:pt x="12321155" y="134582"/>
                </a:lnTo>
                <a:cubicBezTo>
                  <a:pt x="12321155" y="143541"/>
                  <a:pt x="12328418" y="150804"/>
                  <a:pt x="12337377" y="150804"/>
                </a:cubicBezTo>
                <a:lnTo>
                  <a:pt x="12403031" y="150804"/>
                </a:lnTo>
                <a:cubicBezTo>
                  <a:pt x="12411991" y="150804"/>
                  <a:pt x="12419253" y="143541"/>
                  <a:pt x="12419253" y="134582"/>
                </a:cubicBezTo>
                <a:lnTo>
                  <a:pt x="12419253" y="69697"/>
                </a:lnTo>
                <a:cubicBezTo>
                  <a:pt x="12419253" y="60737"/>
                  <a:pt x="12411991" y="53475"/>
                  <a:pt x="12403031" y="53475"/>
                </a:cubicBezTo>
                <a:close/>
                <a:moveTo>
                  <a:pt x="12184782" y="53475"/>
                </a:moveTo>
                <a:cubicBezTo>
                  <a:pt x="12175823" y="53475"/>
                  <a:pt x="12168561" y="60737"/>
                  <a:pt x="12168561" y="69697"/>
                </a:cubicBezTo>
                <a:lnTo>
                  <a:pt x="12168561" y="134582"/>
                </a:lnTo>
                <a:cubicBezTo>
                  <a:pt x="12168561" y="143541"/>
                  <a:pt x="12175823" y="150804"/>
                  <a:pt x="12184782" y="150804"/>
                </a:cubicBezTo>
                <a:lnTo>
                  <a:pt x="12250436" y="150804"/>
                </a:lnTo>
                <a:cubicBezTo>
                  <a:pt x="12259395" y="150804"/>
                  <a:pt x="12266658" y="143541"/>
                  <a:pt x="12266658" y="134582"/>
                </a:cubicBezTo>
                <a:lnTo>
                  <a:pt x="12266658" y="69697"/>
                </a:lnTo>
                <a:cubicBezTo>
                  <a:pt x="12266658" y="60737"/>
                  <a:pt x="12259395" y="53475"/>
                  <a:pt x="12250436" y="53475"/>
                </a:cubicBezTo>
                <a:close/>
                <a:moveTo>
                  <a:pt x="12032187" y="53475"/>
                </a:moveTo>
                <a:cubicBezTo>
                  <a:pt x="12023228" y="53475"/>
                  <a:pt x="12015965" y="60737"/>
                  <a:pt x="12015965" y="69697"/>
                </a:cubicBezTo>
                <a:lnTo>
                  <a:pt x="12015965" y="134582"/>
                </a:lnTo>
                <a:cubicBezTo>
                  <a:pt x="12015965" y="143541"/>
                  <a:pt x="12023228" y="150804"/>
                  <a:pt x="12032187" y="150804"/>
                </a:cubicBezTo>
                <a:lnTo>
                  <a:pt x="12097841" y="150804"/>
                </a:lnTo>
                <a:cubicBezTo>
                  <a:pt x="12106801" y="150804"/>
                  <a:pt x="12114063" y="143541"/>
                  <a:pt x="12114063" y="134582"/>
                </a:cubicBezTo>
                <a:lnTo>
                  <a:pt x="12114063" y="69697"/>
                </a:lnTo>
                <a:cubicBezTo>
                  <a:pt x="12114063" y="60737"/>
                  <a:pt x="12106801" y="53475"/>
                  <a:pt x="12097841" y="53475"/>
                </a:cubicBezTo>
                <a:close/>
                <a:moveTo>
                  <a:pt x="11879592" y="53475"/>
                </a:moveTo>
                <a:cubicBezTo>
                  <a:pt x="11870633" y="53475"/>
                  <a:pt x="11863370" y="60737"/>
                  <a:pt x="11863370" y="69697"/>
                </a:cubicBezTo>
                <a:lnTo>
                  <a:pt x="11863370" y="134582"/>
                </a:lnTo>
                <a:cubicBezTo>
                  <a:pt x="11863370" y="143541"/>
                  <a:pt x="11870633" y="150804"/>
                  <a:pt x="11879592" y="150804"/>
                </a:cubicBezTo>
                <a:lnTo>
                  <a:pt x="11945246" y="150804"/>
                </a:lnTo>
                <a:cubicBezTo>
                  <a:pt x="11954205" y="150804"/>
                  <a:pt x="11961468" y="143541"/>
                  <a:pt x="11961468" y="134582"/>
                </a:cubicBezTo>
                <a:lnTo>
                  <a:pt x="11961468" y="69697"/>
                </a:lnTo>
                <a:cubicBezTo>
                  <a:pt x="11961468" y="60737"/>
                  <a:pt x="11954205" y="53475"/>
                  <a:pt x="11945246" y="53475"/>
                </a:cubicBezTo>
                <a:close/>
                <a:moveTo>
                  <a:pt x="11726997" y="53475"/>
                </a:moveTo>
                <a:cubicBezTo>
                  <a:pt x="11718038" y="53475"/>
                  <a:pt x="11710775" y="60737"/>
                  <a:pt x="11710775" y="69697"/>
                </a:cubicBezTo>
                <a:lnTo>
                  <a:pt x="11710775" y="134582"/>
                </a:lnTo>
                <a:cubicBezTo>
                  <a:pt x="11710775" y="143541"/>
                  <a:pt x="11718038" y="150804"/>
                  <a:pt x="11726997" y="150804"/>
                </a:cubicBezTo>
                <a:lnTo>
                  <a:pt x="11792651" y="150804"/>
                </a:lnTo>
                <a:cubicBezTo>
                  <a:pt x="11801611" y="150804"/>
                  <a:pt x="11808873" y="143541"/>
                  <a:pt x="11808873" y="134582"/>
                </a:cubicBezTo>
                <a:lnTo>
                  <a:pt x="11808873" y="69697"/>
                </a:lnTo>
                <a:cubicBezTo>
                  <a:pt x="11808873" y="60737"/>
                  <a:pt x="11801611" y="53475"/>
                  <a:pt x="11792651" y="53475"/>
                </a:cubicBezTo>
                <a:close/>
                <a:moveTo>
                  <a:pt x="11574402" y="53475"/>
                </a:moveTo>
                <a:cubicBezTo>
                  <a:pt x="11565443" y="53475"/>
                  <a:pt x="11558180" y="60737"/>
                  <a:pt x="11558180" y="69697"/>
                </a:cubicBezTo>
                <a:lnTo>
                  <a:pt x="11558180" y="134582"/>
                </a:lnTo>
                <a:cubicBezTo>
                  <a:pt x="11558180" y="143541"/>
                  <a:pt x="11565443" y="150804"/>
                  <a:pt x="11574402" y="150804"/>
                </a:cubicBezTo>
                <a:lnTo>
                  <a:pt x="11640056" y="150804"/>
                </a:lnTo>
                <a:cubicBezTo>
                  <a:pt x="11649015" y="150804"/>
                  <a:pt x="11656278" y="143541"/>
                  <a:pt x="11656278" y="134582"/>
                </a:cubicBezTo>
                <a:lnTo>
                  <a:pt x="11656278" y="69697"/>
                </a:lnTo>
                <a:cubicBezTo>
                  <a:pt x="11656278" y="60737"/>
                  <a:pt x="11649015" y="53475"/>
                  <a:pt x="11640056" y="53475"/>
                </a:cubicBezTo>
                <a:close/>
                <a:moveTo>
                  <a:pt x="11421807" y="53475"/>
                </a:moveTo>
                <a:cubicBezTo>
                  <a:pt x="11412848" y="53475"/>
                  <a:pt x="11405585" y="60737"/>
                  <a:pt x="11405585" y="69697"/>
                </a:cubicBezTo>
                <a:lnTo>
                  <a:pt x="11405585" y="134582"/>
                </a:lnTo>
                <a:cubicBezTo>
                  <a:pt x="11405585" y="143541"/>
                  <a:pt x="11412848" y="150804"/>
                  <a:pt x="11421807" y="150804"/>
                </a:cubicBezTo>
                <a:lnTo>
                  <a:pt x="11487461" y="150804"/>
                </a:lnTo>
                <a:cubicBezTo>
                  <a:pt x="11496421" y="150804"/>
                  <a:pt x="11503683" y="143541"/>
                  <a:pt x="11503683" y="134582"/>
                </a:cubicBezTo>
                <a:lnTo>
                  <a:pt x="11503683" y="69697"/>
                </a:lnTo>
                <a:cubicBezTo>
                  <a:pt x="11503683" y="60737"/>
                  <a:pt x="11496421" y="53475"/>
                  <a:pt x="11487461" y="53475"/>
                </a:cubicBezTo>
                <a:close/>
                <a:moveTo>
                  <a:pt x="11269212" y="53475"/>
                </a:moveTo>
                <a:cubicBezTo>
                  <a:pt x="11260253" y="53475"/>
                  <a:pt x="11252990" y="60737"/>
                  <a:pt x="11252990" y="69697"/>
                </a:cubicBezTo>
                <a:lnTo>
                  <a:pt x="11252990" y="134582"/>
                </a:lnTo>
                <a:cubicBezTo>
                  <a:pt x="11252990" y="143541"/>
                  <a:pt x="11260253" y="150804"/>
                  <a:pt x="11269212" y="150804"/>
                </a:cubicBezTo>
                <a:lnTo>
                  <a:pt x="11334866" y="150804"/>
                </a:lnTo>
                <a:cubicBezTo>
                  <a:pt x="11343825" y="150804"/>
                  <a:pt x="11351088" y="143541"/>
                  <a:pt x="11351088" y="134582"/>
                </a:cubicBezTo>
                <a:lnTo>
                  <a:pt x="11351088" y="69697"/>
                </a:lnTo>
                <a:cubicBezTo>
                  <a:pt x="11351088" y="60737"/>
                  <a:pt x="11343825" y="53475"/>
                  <a:pt x="11334866" y="53475"/>
                </a:cubicBezTo>
                <a:close/>
                <a:moveTo>
                  <a:pt x="11116617" y="53475"/>
                </a:moveTo>
                <a:cubicBezTo>
                  <a:pt x="11107658" y="53475"/>
                  <a:pt x="11100395" y="60737"/>
                  <a:pt x="11100395" y="69697"/>
                </a:cubicBezTo>
                <a:lnTo>
                  <a:pt x="11100395" y="134582"/>
                </a:lnTo>
                <a:cubicBezTo>
                  <a:pt x="11100395" y="143541"/>
                  <a:pt x="11107658" y="150804"/>
                  <a:pt x="11116617" y="150804"/>
                </a:cubicBezTo>
                <a:lnTo>
                  <a:pt x="11182271" y="150804"/>
                </a:lnTo>
                <a:cubicBezTo>
                  <a:pt x="11191231" y="150804"/>
                  <a:pt x="11198493" y="143541"/>
                  <a:pt x="11198493" y="134582"/>
                </a:cubicBezTo>
                <a:lnTo>
                  <a:pt x="11198493" y="69697"/>
                </a:lnTo>
                <a:cubicBezTo>
                  <a:pt x="11198493" y="60737"/>
                  <a:pt x="11191231" y="53475"/>
                  <a:pt x="11182271" y="53475"/>
                </a:cubicBezTo>
                <a:close/>
                <a:moveTo>
                  <a:pt x="10964022" y="53475"/>
                </a:moveTo>
                <a:cubicBezTo>
                  <a:pt x="10955063" y="53475"/>
                  <a:pt x="10947800" y="60737"/>
                  <a:pt x="10947800" y="69697"/>
                </a:cubicBezTo>
                <a:lnTo>
                  <a:pt x="10947800" y="134582"/>
                </a:lnTo>
                <a:cubicBezTo>
                  <a:pt x="10947800" y="143541"/>
                  <a:pt x="10955063" y="150804"/>
                  <a:pt x="10964022" y="150804"/>
                </a:cubicBezTo>
                <a:lnTo>
                  <a:pt x="11029676" y="150804"/>
                </a:lnTo>
                <a:cubicBezTo>
                  <a:pt x="11038635" y="150804"/>
                  <a:pt x="11045898" y="143541"/>
                  <a:pt x="11045898" y="134582"/>
                </a:cubicBezTo>
                <a:lnTo>
                  <a:pt x="11045898" y="69697"/>
                </a:lnTo>
                <a:cubicBezTo>
                  <a:pt x="11045898" y="60737"/>
                  <a:pt x="11038635" y="53475"/>
                  <a:pt x="11029676" y="53475"/>
                </a:cubicBezTo>
                <a:close/>
                <a:moveTo>
                  <a:pt x="10811427" y="53475"/>
                </a:moveTo>
                <a:cubicBezTo>
                  <a:pt x="10802468" y="53475"/>
                  <a:pt x="10795205" y="60737"/>
                  <a:pt x="10795205" y="69697"/>
                </a:cubicBezTo>
                <a:lnTo>
                  <a:pt x="10795205" y="134582"/>
                </a:lnTo>
                <a:cubicBezTo>
                  <a:pt x="10795205" y="143541"/>
                  <a:pt x="10802468" y="150804"/>
                  <a:pt x="10811427" y="150804"/>
                </a:cubicBezTo>
                <a:lnTo>
                  <a:pt x="10877081" y="150804"/>
                </a:lnTo>
                <a:cubicBezTo>
                  <a:pt x="10886041" y="150804"/>
                  <a:pt x="10893303" y="143541"/>
                  <a:pt x="10893303" y="134582"/>
                </a:cubicBezTo>
                <a:lnTo>
                  <a:pt x="10893303" y="69697"/>
                </a:lnTo>
                <a:cubicBezTo>
                  <a:pt x="10893303" y="60737"/>
                  <a:pt x="10886041" y="53475"/>
                  <a:pt x="10877081" y="53475"/>
                </a:cubicBezTo>
                <a:close/>
                <a:moveTo>
                  <a:pt x="10658832" y="53475"/>
                </a:moveTo>
                <a:cubicBezTo>
                  <a:pt x="10649873" y="53475"/>
                  <a:pt x="10642610" y="60737"/>
                  <a:pt x="10642610" y="69697"/>
                </a:cubicBezTo>
                <a:lnTo>
                  <a:pt x="10642610" y="134582"/>
                </a:lnTo>
                <a:cubicBezTo>
                  <a:pt x="10642610" y="143541"/>
                  <a:pt x="10649873" y="150804"/>
                  <a:pt x="10658832" y="150804"/>
                </a:cubicBezTo>
                <a:lnTo>
                  <a:pt x="10724486" y="150804"/>
                </a:lnTo>
                <a:cubicBezTo>
                  <a:pt x="10733445" y="150804"/>
                  <a:pt x="10740708" y="143541"/>
                  <a:pt x="10740708" y="134582"/>
                </a:cubicBezTo>
                <a:lnTo>
                  <a:pt x="10740708" y="69697"/>
                </a:lnTo>
                <a:cubicBezTo>
                  <a:pt x="10740708" y="60737"/>
                  <a:pt x="10733445" y="53475"/>
                  <a:pt x="10724486" y="53475"/>
                </a:cubicBezTo>
                <a:close/>
                <a:moveTo>
                  <a:pt x="10506237" y="53475"/>
                </a:moveTo>
                <a:cubicBezTo>
                  <a:pt x="10497278" y="53475"/>
                  <a:pt x="10490015" y="60737"/>
                  <a:pt x="10490015" y="69697"/>
                </a:cubicBezTo>
                <a:lnTo>
                  <a:pt x="10490015" y="134582"/>
                </a:lnTo>
                <a:cubicBezTo>
                  <a:pt x="10490015" y="143541"/>
                  <a:pt x="10497278" y="150804"/>
                  <a:pt x="10506237" y="150804"/>
                </a:cubicBezTo>
                <a:lnTo>
                  <a:pt x="10571891" y="150804"/>
                </a:lnTo>
                <a:cubicBezTo>
                  <a:pt x="10580850" y="150804"/>
                  <a:pt x="10588113" y="143541"/>
                  <a:pt x="10588113" y="134582"/>
                </a:cubicBezTo>
                <a:lnTo>
                  <a:pt x="10588113" y="69697"/>
                </a:lnTo>
                <a:cubicBezTo>
                  <a:pt x="10588113" y="60737"/>
                  <a:pt x="10580850" y="53475"/>
                  <a:pt x="10571891" y="53475"/>
                </a:cubicBezTo>
                <a:close/>
                <a:moveTo>
                  <a:pt x="10353642" y="53475"/>
                </a:moveTo>
                <a:cubicBezTo>
                  <a:pt x="10344683" y="53475"/>
                  <a:pt x="10337420" y="60737"/>
                  <a:pt x="10337420" y="69697"/>
                </a:cubicBezTo>
                <a:lnTo>
                  <a:pt x="10337420" y="134582"/>
                </a:lnTo>
                <a:cubicBezTo>
                  <a:pt x="10337420" y="143541"/>
                  <a:pt x="10344683" y="150804"/>
                  <a:pt x="10353642" y="150804"/>
                </a:cubicBezTo>
                <a:lnTo>
                  <a:pt x="10419296" y="150804"/>
                </a:lnTo>
                <a:cubicBezTo>
                  <a:pt x="10428255" y="150804"/>
                  <a:pt x="10435518" y="143541"/>
                  <a:pt x="10435518" y="134582"/>
                </a:cubicBezTo>
                <a:lnTo>
                  <a:pt x="10435518" y="69697"/>
                </a:lnTo>
                <a:cubicBezTo>
                  <a:pt x="10435518" y="60737"/>
                  <a:pt x="10428255" y="53475"/>
                  <a:pt x="10419296" y="53475"/>
                </a:cubicBezTo>
                <a:close/>
                <a:moveTo>
                  <a:pt x="10201048" y="53475"/>
                </a:moveTo>
                <a:cubicBezTo>
                  <a:pt x="10192088" y="53475"/>
                  <a:pt x="10184826" y="60737"/>
                  <a:pt x="10184826" y="69697"/>
                </a:cubicBezTo>
                <a:lnTo>
                  <a:pt x="10184826" y="134582"/>
                </a:lnTo>
                <a:cubicBezTo>
                  <a:pt x="10184826" y="143541"/>
                  <a:pt x="10192088" y="150804"/>
                  <a:pt x="10201048" y="150804"/>
                </a:cubicBezTo>
                <a:lnTo>
                  <a:pt x="10266701" y="150804"/>
                </a:lnTo>
                <a:cubicBezTo>
                  <a:pt x="10275661" y="150804"/>
                  <a:pt x="10282923" y="143541"/>
                  <a:pt x="10282923" y="134582"/>
                </a:cubicBezTo>
                <a:lnTo>
                  <a:pt x="10282923" y="69697"/>
                </a:lnTo>
                <a:cubicBezTo>
                  <a:pt x="10282923" y="60737"/>
                  <a:pt x="10275661" y="53475"/>
                  <a:pt x="10266701" y="53475"/>
                </a:cubicBezTo>
                <a:close/>
                <a:moveTo>
                  <a:pt x="10048453" y="53475"/>
                </a:moveTo>
                <a:cubicBezTo>
                  <a:pt x="10039494" y="53475"/>
                  <a:pt x="10032230" y="60737"/>
                  <a:pt x="10032230" y="69697"/>
                </a:cubicBezTo>
                <a:lnTo>
                  <a:pt x="10032230" y="134582"/>
                </a:lnTo>
                <a:cubicBezTo>
                  <a:pt x="10032230" y="143541"/>
                  <a:pt x="10039494" y="150804"/>
                  <a:pt x="10048453" y="150804"/>
                </a:cubicBezTo>
                <a:lnTo>
                  <a:pt x="10114106" y="150804"/>
                </a:lnTo>
                <a:cubicBezTo>
                  <a:pt x="10123066" y="150804"/>
                  <a:pt x="10130328" y="143541"/>
                  <a:pt x="10130328" y="134582"/>
                </a:cubicBezTo>
                <a:lnTo>
                  <a:pt x="10130328" y="69697"/>
                </a:lnTo>
                <a:cubicBezTo>
                  <a:pt x="10130328" y="60737"/>
                  <a:pt x="10123066" y="53475"/>
                  <a:pt x="10114106" y="53475"/>
                </a:cubicBezTo>
                <a:close/>
                <a:moveTo>
                  <a:pt x="9895858" y="53475"/>
                </a:moveTo>
                <a:cubicBezTo>
                  <a:pt x="9886898" y="53475"/>
                  <a:pt x="9879636" y="60737"/>
                  <a:pt x="9879636" y="69697"/>
                </a:cubicBezTo>
                <a:lnTo>
                  <a:pt x="9879636" y="134582"/>
                </a:lnTo>
                <a:cubicBezTo>
                  <a:pt x="9879636" y="143541"/>
                  <a:pt x="9886898" y="150804"/>
                  <a:pt x="9895858" y="150804"/>
                </a:cubicBezTo>
                <a:lnTo>
                  <a:pt x="9961512" y="150804"/>
                </a:lnTo>
                <a:cubicBezTo>
                  <a:pt x="9970471" y="150804"/>
                  <a:pt x="9977733" y="143541"/>
                  <a:pt x="9977733" y="134582"/>
                </a:cubicBezTo>
                <a:lnTo>
                  <a:pt x="9977733" y="69697"/>
                </a:lnTo>
                <a:cubicBezTo>
                  <a:pt x="9977733" y="60737"/>
                  <a:pt x="9970471" y="53475"/>
                  <a:pt x="9961512" y="53475"/>
                </a:cubicBezTo>
                <a:close/>
                <a:moveTo>
                  <a:pt x="9743263" y="53475"/>
                </a:moveTo>
                <a:cubicBezTo>
                  <a:pt x="9734303" y="53475"/>
                  <a:pt x="9727041" y="60737"/>
                  <a:pt x="9727041" y="69697"/>
                </a:cubicBezTo>
                <a:lnTo>
                  <a:pt x="9727041" y="134582"/>
                </a:lnTo>
                <a:cubicBezTo>
                  <a:pt x="9727041" y="143541"/>
                  <a:pt x="9734303" y="150804"/>
                  <a:pt x="9743263" y="150804"/>
                </a:cubicBezTo>
                <a:lnTo>
                  <a:pt x="9808916" y="150804"/>
                </a:lnTo>
                <a:cubicBezTo>
                  <a:pt x="9817876" y="150804"/>
                  <a:pt x="9825138" y="143541"/>
                  <a:pt x="9825138" y="134582"/>
                </a:cubicBezTo>
                <a:lnTo>
                  <a:pt x="9825138" y="69697"/>
                </a:lnTo>
                <a:cubicBezTo>
                  <a:pt x="9825138" y="60737"/>
                  <a:pt x="9817876" y="53475"/>
                  <a:pt x="9808916" y="53475"/>
                </a:cubicBezTo>
                <a:close/>
                <a:moveTo>
                  <a:pt x="9590668" y="53475"/>
                </a:moveTo>
                <a:cubicBezTo>
                  <a:pt x="9581708" y="53475"/>
                  <a:pt x="9574446" y="60737"/>
                  <a:pt x="9574446" y="69697"/>
                </a:cubicBezTo>
                <a:lnTo>
                  <a:pt x="9574446" y="134582"/>
                </a:lnTo>
                <a:cubicBezTo>
                  <a:pt x="9574446" y="143541"/>
                  <a:pt x="9581708" y="150804"/>
                  <a:pt x="9590668" y="150804"/>
                </a:cubicBezTo>
                <a:lnTo>
                  <a:pt x="9656321" y="150804"/>
                </a:lnTo>
                <a:cubicBezTo>
                  <a:pt x="9665281" y="150804"/>
                  <a:pt x="9672543" y="143541"/>
                  <a:pt x="9672543" y="134582"/>
                </a:cubicBezTo>
                <a:lnTo>
                  <a:pt x="9672543" y="69697"/>
                </a:lnTo>
                <a:cubicBezTo>
                  <a:pt x="9672543" y="60737"/>
                  <a:pt x="9665281" y="53475"/>
                  <a:pt x="9656321" y="53475"/>
                </a:cubicBezTo>
                <a:close/>
                <a:moveTo>
                  <a:pt x="9438073" y="53475"/>
                </a:moveTo>
                <a:cubicBezTo>
                  <a:pt x="9429113" y="53475"/>
                  <a:pt x="9421851" y="60737"/>
                  <a:pt x="9421851" y="69697"/>
                </a:cubicBezTo>
                <a:lnTo>
                  <a:pt x="9421851" y="134582"/>
                </a:lnTo>
                <a:cubicBezTo>
                  <a:pt x="9421851" y="143541"/>
                  <a:pt x="9429113" y="150804"/>
                  <a:pt x="9438073" y="150804"/>
                </a:cubicBezTo>
                <a:lnTo>
                  <a:pt x="9503726" y="150804"/>
                </a:lnTo>
                <a:cubicBezTo>
                  <a:pt x="9512686" y="150804"/>
                  <a:pt x="9519948" y="143541"/>
                  <a:pt x="9519948" y="134582"/>
                </a:cubicBezTo>
                <a:lnTo>
                  <a:pt x="9519948" y="69697"/>
                </a:lnTo>
                <a:cubicBezTo>
                  <a:pt x="9519948" y="60737"/>
                  <a:pt x="9512686" y="53475"/>
                  <a:pt x="9503726" y="53475"/>
                </a:cubicBezTo>
                <a:close/>
                <a:moveTo>
                  <a:pt x="9285478" y="53475"/>
                </a:moveTo>
                <a:cubicBezTo>
                  <a:pt x="9276518" y="53475"/>
                  <a:pt x="9269256" y="60737"/>
                  <a:pt x="9269256" y="69697"/>
                </a:cubicBezTo>
                <a:lnTo>
                  <a:pt x="9269256" y="134582"/>
                </a:lnTo>
                <a:cubicBezTo>
                  <a:pt x="9269256" y="143541"/>
                  <a:pt x="9276518" y="150804"/>
                  <a:pt x="9285478" y="150804"/>
                </a:cubicBezTo>
                <a:lnTo>
                  <a:pt x="9351131" y="150804"/>
                </a:lnTo>
                <a:cubicBezTo>
                  <a:pt x="9360091" y="150804"/>
                  <a:pt x="9367353" y="143541"/>
                  <a:pt x="9367353" y="134582"/>
                </a:cubicBezTo>
                <a:lnTo>
                  <a:pt x="9367353" y="69697"/>
                </a:lnTo>
                <a:cubicBezTo>
                  <a:pt x="9367353" y="60737"/>
                  <a:pt x="9360091" y="53475"/>
                  <a:pt x="9351131" y="53475"/>
                </a:cubicBezTo>
                <a:close/>
                <a:moveTo>
                  <a:pt x="9132883" y="53475"/>
                </a:moveTo>
                <a:cubicBezTo>
                  <a:pt x="9123924" y="53475"/>
                  <a:pt x="9116661" y="60737"/>
                  <a:pt x="9116661" y="69697"/>
                </a:cubicBezTo>
                <a:lnTo>
                  <a:pt x="9116661" y="134582"/>
                </a:lnTo>
                <a:cubicBezTo>
                  <a:pt x="9116661" y="143541"/>
                  <a:pt x="9123924" y="150804"/>
                  <a:pt x="9132883" y="150804"/>
                </a:cubicBezTo>
                <a:lnTo>
                  <a:pt x="9198537" y="150804"/>
                </a:lnTo>
                <a:cubicBezTo>
                  <a:pt x="9207496" y="150804"/>
                  <a:pt x="9214759" y="143541"/>
                  <a:pt x="9214759" y="134582"/>
                </a:cubicBezTo>
                <a:lnTo>
                  <a:pt x="9214759" y="69697"/>
                </a:lnTo>
                <a:cubicBezTo>
                  <a:pt x="9214759" y="60737"/>
                  <a:pt x="9207496" y="53475"/>
                  <a:pt x="9198537" y="53475"/>
                </a:cubicBezTo>
                <a:close/>
                <a:moveTo>
                  <a:pt x="8980288" y="53475"/>
                </a:moveTo>
                <a:cubicBezTo>
                  <a:pt x="8971329" y="53475"/>
                  <a:pt x="8964066" y="60737"/>
                  <a:pt x="8964066" y="69697"/>
                </a:cubicBezTo>
                <a:lnTo>
                  <a:pt x="8964066" y="134582"/>
                </a:lnTo>
                <a:cubicBezTo>
                  <a:pt x="8964066" y="143541"/>
                  <a:pt x="8971329" y="150804"/>
                  <a:pt x="8980288" y="150804"/>
                </a:cubicBezTo>
                <a:lnTo>
                  <a:pt x="9045942" y="150804"/>
                </a:lnTo>
                <a:cubicBezTo>
                  <a:pt x="9054901" y="150804"/>
                  <a:pt x="9062164" y="143541"/>
                  <a:pt x="9062164" y="134582"/>
                </a:cubicBezTo>
                <a:lnTo>
                  <a:pt x="9062164" y="69697"/>
                </a:lnTo>
                <a:cubicBezTo>
                  <a:pt x="9062164" y="60737"/>
                  <a:pt x="9054901" y="53475"/>
                  <a:pt x="9045942" y="53475"/>
                </a:cubicBezTo>
                <a:close/>
                <a:moveTo>
                  <a:pt x="8827693" y="53475"/>
                </a:moveTo>
                <a:cubicBezTo>
                  <a:pt x="8818734" y="53475"/>
                  <a:pt x="8811471" y="60737"/>
                  <a:pt x="8811471" y="69697"/>
                </a:cubicBezTo>
                <a:lnTo>
                  <a:pt x="8811471" y="134582"/>
                </a:lnTo>
                <a:cubicBezTo>
                  <a:pt x="8811471" y="143541"/>
                  <a:pt x="8818734" y="150804"/>
                  <a:pt x="8827693" y="150804"/>
                </a:cubicBezTo>
                <a:lnTo>
                  <a:pt x="8893347" y="150804"/>
                </a:lnTo>
                <a:cubicBezTo>
                  <a:pt x="8902306" y="150804"/>
                  <a:pt x="8909569" y="143541"/>
                  <a:pt x="8909569" y="134582"/>
                </a:cubicBezTo>
                <a:lnTo>
                  <a:pt x="8909569" y="69697"/>
                </a:lnTo>
                <a:cubicBezTo>
                  <a:pt x="8909569" y="60737"/>
                  <a:pt x="8902306" y="53475"/>
                  <a:pt x="8893347" y="53475"/>
                </a:cubicBezTo>
                <a:close/>
                <a:moveTo>
                  <a:pt x="8675097" y="53475"/>
                </a:moveTo>
                <a:cubicBezTo>
                  <a:pt x="8666138" y="53475"/>
                  <a:pt x="8658875" y="60737"/>
                  <a:pt x="8658875" y="69697"/>
                </a:cubicBezTo>
                <a:lnTo>
                  <a:pt x="8658875" y="134582"/>
                </a:lnTo>
                <a:cubicBezTo>
                  <a:pt x="8658875" y="143541"/>
                  <a:pt x="8666138" y="150804"/>
                  <a:pt x="8675097" y="150804"/>
                </a:cubicBezTo>
                <a:lnTo>
                  <a:pt x="8740751" y="150804"/>
                </a:lnTo>
                <a:cubicBezTo>
                  <a:pt x="8749710" y="150804"/>
                  <a:pt x="8756973" y="143541"/>
                  <a:pt x="8756973" y="134582"/>
                </a:cubicBezTo>
                <a:lnTo>
                  <a:pt x="8756973" y="69697"/>
                </a:lnTo>
                <a:cubicBezTo>
                  <a:pt x="8756973" y="60737"/>
                  <a:pt x="8749710" y="53475"/>
                  <a:pt x="8740751" y="53475"/>
                </a:cubicBezTo>
                <a:close/>
                <a:moveTo>
                  <a:pt x="8520156" y="53475"/>
                </a:moveTo>
                <a:cubicBezTo>
                  <a:pt x="8511196" y="53475"/>
                  <a:pt x="8503935" y="60737"/>
                  <a:pt x="8503935" y="69697"/>
                </a:cubicBezTo>
                <a:lnTo>
                  <a:pt x="8503935" y="134582"/>
                </a:lnTo>
                <a:cubicBezTo>
                  <a:pt x="8503935" y="143541"/>
                  <a:pt x="8511196" y="150804"/>
                  <a:pt x="8520156" y="150804"/>
                </a:cubicBezTo>
                <a:lnTo>
                  <a:pt x="8550950" y="150804"/>
                </a:lnTo>
                <a:lnTo>
                  <a:pt x="8588157" y="150804"/>
                </a:lnTo>
                <a:cubicBezTo>
                  <a:pt x="8597116" y="150804"/>
                  <a:pt x="8604379" y="143541"/>
                  <a:pt x="8604379" y="134582"/>
                </a:cubicBezTo>
                <a:lnTo>
                  <a:pt x="8604379" y="69697"/>
                </a:lnTo>
                <a:cubicBezTo>
                  <a:pt x="8604379" y="60737"/>
                  <a:pt x="8597116" y="53475"/>
                  <a:pt x="8588157" y="53475"/>
                </a:cubicBezTo>
                <a:lnTo>
                  <a:pt x="8550950" y="53475"/>
                </a:lnTo>
                <a:close/>
                <a:moveTo>
                  <a:pt x="8367560" y="53475"/>
                </a:moveTo>
                <a:cubicBezTo>
                  <a:pt x="8358601" y="53475"/>
                  <a:pt x="8351337" y="60737"/>
                  <a:pt x="8351337" y="69697"/>
                </a:cubicBezTo>
                <a:lnTo>
                  <a:pt x="8351337" y="134582"/>
                </a:lnTo>
                <a:cubicBezTo>
                  <a:pt x="8351337" y="143541"/>
                  <a:pt x="8358601" y="150804"/>
                  <a:pt x="8367560" y="150804"/>
                </a:cubicBezTo>
                <a:lnTo>
                  <a:pt x="8433214" y="150804"/>
                </a:lnTo>
                <a:cubicBezTo>
                  <a:pt x="8442173" y="150804"/>
                  <a:pt x="8449436" y="143541"/>
                  <a:pt x="8449436" y="134582"/>
                </a:cubicBezTo>
                <a:lnTo>
                  <a:pt x="8449436" y="69697"/>
                </a:lnTo>
                <a:cubicBezTo>
                  <a:pt x="8449436" y="60737"/>
                  <a:pt x="8442173" y="53475"/>
                  <a:pt x="8433214" y="53475"/>
                </a:cubicBezTo>
                <a:close/>
                <a:moveTo>
                  <a:pt x="8214965" y="53475"/>
                </a:moveTo>
                <a:cubicBezTo>
                  <a:pt x="8206005" y="53475"/>
                  <a:pt x="8198743" y="60737"/>
                  <a:pt x="8198743" y="69697"/>
                </a:cubicBezTo>
                <a:lnTo>
                  <a:pt x="8198743" y="134582"/>
                </a:lnTo>
                <a:cubicBezTo>
                  <a:pt x="8198743" y="143541"/>
                  <a:pt x="8206005" y="150804"/>
                  <a:pt x="8214965" y="150804"/>
                </a:cubicBezTo>
                <a:lnTo>
                  <a:pt x="8280619" y="150804"/>
                </a:lnTo>
                <a:cubicBezTo>
                  <a:pt x="8289579" y="150804"/>
                  <a:pt x="8296841" y="143541"/>
                  <a:pt x="8296841" y="134582"/>
                </a:cubicBezTo>
                <a:lnTo>
                  <a:pt x="8296841" y="69697"/>
                </a:lnTo>
                <a:cubicBezTo>
                  <a:pt x="8296841" y="60737"/>
                  <a:pt x="8289579" y="53475"/>
                  <a:pt x="8280619" y="53475"/>
                </a:cubicBezTo>
                <a:close/>
                <a:moveTo>
                  <a:pt x="8062370" y="53475"/>
                </a:moveTo>
                <a:cubicBezTo>
                  <a:pt x="8053411" y="53475"/>
                  <a:pt x="8046148" y="60737"/>
                  <a:pt x="8046148" y="69697"/>
                </a:cubicBezTo>
                <a:lnTo>
                  <a:pt x="8046148" y="134582"/>
                </a:lnTo>
                <a:cubicBezTo>
                  <a:pt x="8046148" y="143541"/>
                  <a:pt x="8053411" y="150804"/>
                  <a:pt x="8062370" y="150804"/>
                </a:cubicBezTo>
                <a:lnTo>
                  <a:pt x="8128024" y="150804"/>
                </a:lnTo>
                <a:cubicBezTo>
                  <a:pt x="8136983" y="150804"/>
                  <a:pt x="8144246" y="143541"/>
                  <a:pt x="8144246" y="134582"/>
                </a:cubicBezTo>
                <a:lnTo>
                  <a:pt x="8144246" y="69697"/>
                </a:lnTo>
                <a:cubicBezTo>
                  <a:pt x="8144246" y="60737"/>
                  <a:pt x="8136983" y="53475"/>
                  <a:pt x="8128024" y="53475"/>
                </a:cubicBezTo>
                <a:close/>
                <a:moveTo>
                  <a:pt x="7909775" y="53475"/>
                </a:moveTo>
                <a:cubicBezTo>
                  <a:pt x="7900815" y="53475"/>
                  <a:pt x="7893553" y="60737"/>
                  <a:pt x="7893553" y="69697"/>
                </a:cubicBezTo>
                <a:lnTo>
                  <a:pt x="7893553" y="134582"/>
                </a:lnTo>
                <a:cubicBezTo>
                  <a:pt x="7893553" y="143541"/>
                  <a:pt x="7900815" y="150804"/>
                  <a:pt x="7909775" y="150804"/>
                </a:cubicBezTo>
                <a:lnTo>
                  <a:pt x="7975429" y="150804"/>
                </a:lnTo>
                <a:cubicBezTo>
                  <a:pt x="7984388" y="150804"/>
                  <a:pt x="7991651" y="143541"/>
                  <a:pt x="7991651" y="134582"/>
                </a:cubicBezTo>
                <a:lnTo>
                  <a:pt x="7991651" y="69697"/>
                </a:lnTo>
                <a:cubicBezTo>
                  <a:pt x="7991651" y="60737"/>
                  <a:pt x="7984388" y="53475"/>
                  <a:pt x="7975429" y="53475"/>
                </a:cubicBezTo>
                <a:close/>
                <a:moveTo>
                  <a:pt x="7757180" y="53475"/>
                </a:moveTo>
                <a:cubicBezTo>
                  <a:pt x="7748221" y="53475"/>
                  <a:pt x="7740958" y="60737"/>
                  <a:pt x="7740958" y="69697"/>
                </a:cubicBezTo>
                <a:lnTo>
                  <a:pt x="7740958" y="134582"/>
                </a:lnTo>
                <a:cubicBezTo>
                  <a:pt x="7740958" y="143541"/>
                  <a:pt x="7748221" y="150804"/>
                  <a:pt x="7757180" y="150804"/>
                </a:cubicBezTo>
                <a:lnTo>
                  <a:pt x="7822834" y="150804"/>
                </a:lnTo>
                <a:cubicBezTo>
                  <a:pt x="7831793" y="150804"/>
                  <a:pt x="7839056" y="143541"/>
                  <a:pt x="7839056" y="134582"/>
                </a:cubicBezTo>
                <a:lnTo>
                  <a:pt x="7839056" y="69697"/>
                </a:lnTo>
                <a:cubicBezTo>
                  <a:pt x="7839056" y="60737"/>
                  <a:pt x="7831793" y="53475"/>
                  <a:pt x="7822834" y="53475"/>
                </a:cubicBezTo>
                <a:close/>
                <a:moveTo>
                  <a:pt x="7604585" y="53475"/>
                </a:moveTo>
                <a:cubicBezTo>
                  <a:pt x="7595625" y="53475"/>
                  <a:pt x="7588363" y="60737"/>
                  <a:pt x="7588363" y="69697"/>
                </a:cubicBezTo>
                <a:lnTo>
                  <a:pt x="7588363" y="134582"/>
                </a:lnTo>
                <a:cubicBezTo>
                  <a:pt x="7588363" y="143541"/>
                  <a:pt x="7595625" y="150804"/>
                  <a:pt x="7604585" y="150804"/>
                </a:cubicBezTo>
                <a:lnTo>
                  <a:pt x="7670239" y="150804"/>
                </a:lnTo>
                <a:cubicBezTo>
                  <a:pt x="7679198" y="150804"/>
                  <a:pt x="7686461" y="143541"/>
                  <a:pt x="7686461" y="134582"/>
                </a:cubicBezTo>
                <a:lnTo>
                  <a:pt x="7686461" y="69697"/>
                </a:lnTo>
                <a:cubicBezTo>
                  <a:pt x="7686461" y="60737"/>
                  <a:pt x="7679198" y="53475"/>
                  <a:pt x="7670239" y="53475"/>
                </a:cubicBezTo>
                <a:close/>
                <a:moveTo>
                  <a:pt x="7451990" y="53475"/>
                </a:moveTo>
                <a:cubicBezTo>
                  <a:pt x="7443030" y="53475"/>
                  <a:pt x="7435768" y="60737"/>
                  <a:pt x="7435768" y="69697"/>
                </a:cubicBezTo>
                <a:lnTo>
                  <a:pt x="7435768" y="134582"/>
                </a:lnTo>
                <a:cubicBezTo>
                  <a:pt x="7435768" y="143541"/>
                  <a:pt x="7443030" y="150804"/>
                  <a:pt x="7451990" y="150804"/>
                </a:cubicBezTo>
                <a:lnTo>
                  <a:pt x="7517644" y="150804"/>
                </a:lnTo>
                <a:cubicBezTo>
                  <a:pt x="7526603" y="150804"/>
                  <a:pt x="7533866" y="143541"/>
                  <a:pt x="7533866" y="134582"/>
                </a:cubicBezTo>
                <a:lnTo>
                  <a:pt x="7533866" y="69697"/>
                </a:lnTo>
                <a:cubicBezTo>
                  <a:pt x="7533866" y="60737"/>
                  <a:pt x="7526603" y="53475"/>
                  <a:pt x="7517644" y="53475"/>
                </a:cubicBezTo>
                <a:close/>
                <a:moveTo>
                  <a:pt x="7299395" y="53475"/>
                </a:moveTo>
                <a:cubicBezTo>
                  <a:pt x="7290436" y="53475"/>
                  <a:pt x="7283173" y="60737"/>
                  <a:pt x="7283173" y="69697"/>
                </a:cubicBezTo>
                <a:lnTo>
                  <a:pt x="7283173" y="134582"/>
                </a:lnTo>
                <a:cubicBezTo>
                  <a:pt x="7283173" y="143541"/>
                  <a:pt x="7290436" y="150804"/>
                  <a:pt x="7299395" y="150804"/>
                </a:cubicBezTo>
                <a:lnTo>
                  <a:pt x="7365049" y="150804"/>
                </a:lnTo>
                <a:cubicBezTo>
                  <a:pt x="7374008" y="150804"/>
                  <a:pt x="7381271" y="143541"/>
                  <a:pt x="7381271" y="134582"/>
                </a:cubicBezTo>
                <a:lnTo>
                  <a:pt x="7381271" y="69697"/>
                </a:lnTo>
                <a:cubicBezTo>
                  <a:pt x="7381271" y="60737"/>
                  <a:pt x="7374008" y="53475"/>
                  <a:pt x="7365049" y="53475"/>
                </a:cubicBezTo>
                <a:close/>
                <a:moveTo>
                  <a:pt x="7146800" y="53475"/>
                </a:moveTo>
                <a:cubicBezTo>
                  <a:pt x="7137841" y="53475"/>
                  <a:pt x="7130578" y="60737"/>
                  <a:pt x="7130578" y="69697"/>
                </a:cubicBezTo>
                <a:lnTo>
                  <a:pt x="7130578" y="134582"/>
                </a:lnTo>
                <a:cubicBezTo>
                  <a:pt x="7130578" y="143541"/>
                  <a:pt x="7137841" y="150804"/>
                  <a:pt x="7146800" y="150804"/>
                </a:cubicBezTo>
                <a:lnTo>
                  <a:pt x="7212454" y="150804"/>
                </a:lnTo>
                <a:cubicBezTo>
                  <a:pt x="7221413" y="150804"/>
                  <a:pt x="7228676" y="143541"/>
                  <a:pt x="7228676" y="134582"/>
                </a:cubicBezTo>
                <a:lnTo>
                  <a:pt x="7228676" y="69697"/>
                </a:lnTo>
                <a:cubicBezTo>
                  <a:pt x="7228676" y="60737"/>
                  <a:pt x="7221413" y="53475"/>
                  <a:pt x="7212454" y="53475"/>
                </a:cubicBezTo>
                <a:close/>
                <a:moveTo>
                  <a:pt x="6994205" y="53475"/>
                </a:moveTo>
                <a:cubicBezTo>
                  <a:pt x="6985245" y="53475"/>
                  <a:pt x="6977983" y="60737"/>
                  <a:pt x="6977983" y="69697"/>
                </a:cubicBezTo>
                <a:lnTo>
                  <a:pt x="6977983" y="134582"/>
                </a:lnTo>
                <a:cubicBezTo>
                  <a:pt x="6977983" y="143541"/>
                  <a:pt x="6985245" y="150804"/>
                  <a:pt x="6994205" y="150804"/>
                </a:cubicBezTo>
                <a:lnTo>
                  <a:pt x="7059859" y="150804"/>
                </a:lnTo>
                <a:cubicBezTo>
                  <a:pt x="7068818" y="150804"/>
                  <a:pt x="7076081" y="143541"/>
                  <a:pt x="7076081" y="134582"/>
                </a:cubicBezTo>
                <a:lnTo>
                  <a:pt x="7076081" y="69697"/>
                </a:lnTo>
                <a:cubicBezTo>
                  <a:pt x="7076081" y="60737"/>
                  <a:pt x="7068818" y="53475"/>
                  <a:pt x="7059859" y="53475"/>
                </a:cubicBezTo>
                <a:close/>
                <a:moveTo>
                  <a:pt x="6841610" y="53475"/>
                </a:moveTo>
                <a:cubicBezTo>
                  <a:pt x="6832650" y="53475"/>
                  <a:pt x="6825388" y="60737"/>
                  <a:pt x="6825388" y="69697"/>
                </a:cubicBezTo>
                <a:lnTo>
                  <a:pt x="6825388" y="134582"/>
                </a:lnTo>
                <a:cubicBezTo>
                  <a:pt x="6825388" y="143541"/>
                  <a:pt x="6832650" y="150804"/>
                  <a:pt x="6841610" y="150804"/>
                </a:cubicBezTo>
                <a:lnTo>
                  <a:pt x="6907264" y="150804"/>
                </a:lnTo>
                <a:cubicBezTo>
                  <a:pt x="6916223" y="150804"/>
                  <a:pt x="6923486" y="143541"/>
                  <a:pt x="6923486" y="134582"/>
                </a:cubicBezTo>
                <a:lnTo>
                  <a:pt x="6923486" y="69697"/>
                </a:lnTo>
                <a:cubicBezTo>
                  <a:pt x="6923486" y="60737"/>
                  <a:pt x="6916223" y="53475"/>
                  <a:pt x="6907264" y="53475"/>
                </a:cubicBezTo>
                <a:close/>
                <a:moveTo>
                  <a:pt x="6689015" y="53475"/>
                </a:moveTo>
                <a:cubicBezTo>
                  <a:pt x="6680055" y="53475"/>
                  <a:pt x="6672793" y="60737"/>
                  <a:pt x="6672793" y="69697"/>
                </a:cubicBezTo>
                <a:lnTo>
                  <a:pt x="6672793" y="134582"/>
                </a:lnTo>
                <a:cubicBezTo>
                  <a:pt x="6672793" y="143541"/>
                  <a:pt x="6680055" y="150804"/>
                  <a:pt x="6689015" y="150804"/>
                </a:cubicBezTo>
                <a:lnTo>
                  <a:pt x="6754669" y="150804"/>
                </a:lnTo>
                <a:cubicBezTo>
                  <a:pt x="6763628" y="150804"/>
                  <a:pt x="6770890" y="143541"/>
                  <a:pt x="6770890" y="134582"/>
                </a:cubicBezTo>
                <a:lnTo>
                  <a:pt x="6770890" y="69697"/>
                </a:lnTo>
                <a:cubicBezTo>
                  <a:pt x="6770890" y="60737"/>
                  <a:pt x="6763628" y="53475"/>
                  <a:pt x="6754669" y="53475"/>
                </a:cubicBezTo>
                <a:close/>
                <a:moveTo>
                  <a:pt x="6536420" y="53475"/>
                </a:moveTo>
                <a:cubicBezTo>
                  <a:pt x="6527461" y="53475"/>
                  <a:pt x="6520198" y="60737"/>
                  <a:pt x="6520198" y="69697"/>
                </a:cubicBezTo>
                <a:lnTo>
                  <a:pt x="6520198" y="134582"/>
                </a:lnTo>
                <a:cubicBezTo>
                  <a:pt x="6520198" y="143541"/>
                  <a:pt x="6527461" y="150804"/>
                  <a:pt x="6536420" y="150804"/>
                </a:cubicBezTo>
                <a:lnTo>
                  <a:pt x="6602073" y="150804"/>
                </a:lnTo>
                <a:cubicBezTo>
                  <a:pt x="6611033" y="150804"/>
                  <a:pt x="6618296" y="143541"/>
                  <a:pt x="6618296" y="134582"/>
                </a:cubicBezTo>
                <a:lnTo>
                  <a:pt x="6618296" y="69697"/>
                </a:lnTo>
                <a:cubicBezTo>
                  <a:pt x="6618296" y="60737"/>
                  <a:pt x="6611033" y="53475"/>
                  <a:pt x="6602073" y="53475"/>
                </a:cubicBezTo>
                <a:close/>
                <a:moveTo>
                  <a:pt x="6383825" y="53475"/>
                </a:moveTo>
                <a:cubicBezTo>
                  <a:pt x="6374866" y="53475"/>
                  <a:pt x="6367603" y="60737"/>
                  <a:pt x="6367603" y="69697"/>
                </a:cubicBezTo>
                <a:lnTo>
                  <a:pt x="6367603" y="134582"/>
                </a:lnTo>
                <a:cubicBezTo>
                  <a:pt x="6367603" y="143541"/>
                  <a:pt x="6374866" y="150804"/>
                  <a:pt x="6383825" y="150804"/>
                </a:cubicBezTo>
                <a:lnTo>
                  <a:pt x="6449479" y="150804"/>
                </a:lnTo>
                <a:cubicBezTo>
                  <a:pt x="6458438" y="150804"/>
                  <a:pt x="6465701" y="143541"/>
                  <a:pt x="6465701" y="134582"/>
                </a:cubicBezTo>
                <a:lnTo>
                  <a:pt x="6465701" y="69697"/>
                </a:lnTo>
                <a:cubicBezTo>
                  <a:pt x="6465701" y="60737"/>
                  <a:pt x="6458438" y="53475"/>
                  <a:pt x="6449479" y="53475"/>
                </a:cubicBezTo>
                <a:close/>
                <a:moveTo>
                  <a:pt x="6231230" y="53475"/>
                </a:moveTo>
                <a:cubicBezTo>
                  <a:pt x="6222271" y="53475"/>
                  <a:pt x="6215008" y="60737"/>
                  <a:pt x="6215008" y="69697"/>
                </a:cubicBezTo>
                <a:lnTo>
                  <a:pt x="6215008" y="134582"/>
                </a:lnTo>
                <a:cubicBezTo>
                  <a:pt x="6215008" y="143541"/>
                  <a:pt x="6222271" y="150804"/>
                  <a:pt x="6231230" y="150804"/>
                </a:cubicBezTo>
                <a:lnTo>
                  <a:pt x="6296884" y="150804"/>
                </a:lnTo>
                <a:cubicBezTo>
                  <a:pt x="6305843" y="150804"/>
                  <a:pt x="6313106" y="143541"/>
                  <a:pt x="6313106" y="134582"/>
                </a:cubicBezTo>
                <a:lnTo>
                  <a:pt x="6313106" y="69697"/>
                </a:lnTo>
                <a:cubicBezTo>
                  <a:pt x="6313106" y="60737"/>
                  <a:pt x="6305843" y="53475"/>
                  <a:pt x="6296884" y="53475"/>
                </a:cubicBezTo>
                <a:close/>
                <a:moveTo>
                  <a:pt x="6078635" y="53475"/>
                </a:moveTo>
                <a:cubicBezTo>
                  <a:pt x="6069675" y="53475"/>
                  <a:pt x="6062413" y="60737"/>
                  <a:pt x="6062413" y="69697"/>
                </a:cubicBezTo>
                <a:lnTo>
                  <a:pt x="6062413" y="134582"/>
                </a:lnTo>
                <a:cubicBezTo>
                  <a:pt x="6062413" y="143541"/>
                  <a:pt x="6069675" y="150804"/>
                  <a:pt x="6078635" y="150804"/>
                </a:cubicBezTo>
                <a:lnTo>
                  <a:pt x="6144289" y="150804"/>
                </a:lnTo>
                <a:cubicBezTo>
                  <a:pt x="6153248" y="150804"/>
                  <a:pt x="6160510" y="143541"/>
                  <a:pt x="6160510" y="134582"/>
                </a:cubicBezTo>
                <a:lnTo>
                  <a:pt x="6160510" y="69697"/>
                </a:lnTo>
                <a:cubicBezTo>
                  <a:pt x="6160510" y="60737"/>
                  <a:pt x="6153248" y="53475"/>
                  <a:pt x="6144289" y="53475"/>
                </a:cubicBezTo>
                <a:close/>
                <a:moveTo>
                  <a:pt x="5926041" y="53475"/>
                </a:moveTo>
                <a:cubicBezTo>
                  <a:pt x="5917081" y="53475"/>
                  <a:pt x="5909819" y="60737"/>
                  <a:pt x="5909819" y="69697"/>
                </a:cubicBezTo>
                <a:lnTo>
                  <a:pt x="5909819" y="134582"/>
                </a:lnTo>
                <a:cubicBezTo>
                  <a:pt x="5909819" y="143541"/>
                  <a:pt x="5917081" y="150804"/>
                  <a:pt x="5926041" y="150804"/>
                </a:cubicBezTo>
                <a:lnTo>
                  <a:pt x="5991694" y="150804"/>
                </a:lnTo>
                <a:cubicBezTo>
                  <a:pt x="6000654" y="150804"/>
                  <a:pt x="6007915" y="143541"/>
                  <a:pt x="6007915" y="134582"/>
                </a:cubicBezTo>
                <a:lnTo>
                  <a:pt x="6007915" y="69697"/>
                </a:lnTo>
                <a:cubicBezTo>
                  <a:pt x="6007915" y="60737"/>
                  <a:pt x="6000654" y="53475"/>
                  <a:pt x="5991694" y="53475"/>
                </a:cubicBezTo>
                <a:close/>
                <a:moveTo>
                  <a:pt x="5773445" y="53475"/>
                </a:moveTo>
                <a:cubicBezTo>
                  <a:pt x="5764486" y="53475"/>
                  <a:pt x="5757223" y="60737"/>
                  <a:pt x="5757223" y="69697"/>
                </a:cubicBezTo>
                <a:lnTo>
                  <a:pt x="5757223" y="134582"/>
                </a:lnTo>
                <a:cubicBezTo>
                  <a:pt x="5757223" y="143541"/>
                  <a:pt x="5764486" y="150804"/>
                  <a:pt x="5773445" y="150804"/>
                </a:cubicBezTo>
                <a:lnTo>
                  <a:pt x="5839099" y="150804"/>
                </a:lnTo>
                <a:cubicBezTo>
                  <a:pt x="5848059" y="150804"/>
                  <a:pt x="5855321" y="143541"/>
                  <a:pt x="5855321" y="134582"/>
                </a:cubicBezTo>
                <a:lnTo>
                  <a:pt x="5855321" y="69697"/>
                </a:lnTo>
                <a:cubicBezTo>
                  <a:pt x="5855321" y="60737"/>
                  <a:pt x="5848059" y="53475"/>
                  <a:pt x="5839099" y="53475"/>
                </a:cubicBezTo>
                <a:close/>
                <a:moveTo>
                  <a:pt x="5620850" y="53475"/>
                </a:moveTo>
                <a:cubicBezTo>
                  <a:pt x="5611891" y="53475"/>
                  <a:pt x="5604628" y="60737"/>
                  <a:pt x="5604628" y="69697"/>
                </a:cubicBezTo>
                <a:lnTo>
                  <a:pt x="5604628" y="134582"/>
                </a:lnTo>
                <a:cubicBezTo>
                  <a:pt x="5604628" y="143541"/>
                  <a:pt x="5611891" y="150804"/>
                  <a:pt x="5620850" y="150804"/>
                </a:cubicBezTo>
                <a:lnTo>
                  <a:pt x="5686504" y="150804"/>
                </a:lnTo>
                <a:cubicBezTo>
                  <a:pt x="5695463" y="150804"/>
                  <a:pt x="5702726" y="143541"/>
                  <a:pt x="5702726" y="134582"/>
                </a:cubicBezTo>
                <a:lnTo>
                  <a:pt x="5702726" y="69697"/>
                </a:lnTo>
                <a:cubicBezTo>
                  <a:pt x="5702726" y="60737"/>
                  <a:pt x="5695463" y="53475"/>
                  <a:pt x="5686504" y="53475"/>
                </a:cubicBezTo>
                <a:close/>
                <a:moveTo>
                  <a:pt x="5468256" y="53475"/>
                </a:moveTo>
                <a:cubicBezTo>
                  <a:pt x="5459296" y="53475"/>
                  <a:pt x="5452033" y="60737"/>
                  <a:pt x="5452033" y="69697"/>
                </a:cubicBezTo>
                <a:lnTo>
                  <a:pt x="5452033" y="134582"/>
                </a:lnTo>
                <a:cubicBezTo>
                  <a:pt x="5452033" y="143541"/>
                  <a:pt x="5459296" y="150804"/>
                  <a:pt x="5468256" y="150804"/>
                </a:cubicBezTo>
                <a:lnTo>
                  <a:pt x="5533909" y="150804"/>
                </a:lnTo>
                <a:cubicBezTo>
                  <a:pt x="5542869" y="150804"/>
                  <a:pt x="5550131" y="143541"/>
                  <a:pt x="5550131" y="134582"/>
                </a:cubicBezTo>
                <a:lnTo>
                  <a:pt x="5550131" y="69697"/>
                </a:lnTo>
                <a:cubicBezTo>
                  <a:pt x="5550131" y="60737"/>
                  <a:pt x="5542869" y="53475"/>
                  <a:pt x="5533909" y="53475"/>
                </a:cubicBezTo>
                <a:close/>
                <a:moveTo>
                  <a:pt x="5315661" y="53475"/>
                </a:moveTo>
                <a:cubicBezTo>
                  <a:pt x="5306701" y="53475"/>
                  <a:pt x="5299439" y="60737"/>
                  <a:pt x="5299439" y="69697"/>
                </a:cubicBezTo>
                <a:lnTo>
                  <a:pt x="5299439" y="134582"/>
                </a:lnTo>
                <a:cubicBezTo>
                  <a:pt x="5299439" y="143541"/>
                  <a:pt x="5306701" y="150804"/>
                  <a:pt x="5315661" y="150804"/>
                </a:cubicBezTo>
                <a:lnTo>
                  <a:pt x="5381314" y="150804"/>
                </a:lnTo>
                <a:cubicBezTo>
                  <a:pt x="5390274" y="150804"/>
                  <a:pt x="5397536" y="143541"/>
                  <a:pt x="5397536" y="134582"/>
                </a:cubicBezTo>
                <a:lnTo>
                  <a:pt x="5397536" y="69697"/>
                </a:lnTo>
                <a:cubicBezTo>
                  <a:pt x="5397536" y="60737"/>
                  <a:pt x="5390274" y="53475"/>
                  <a:pt x="5381314" y="53475"/>
                </a:cubicBezTo>
                <a:close/>
                <a:moveTo>
                  <a:pt x="5163066" y="53475"/>
                </a:moveTo>
                <a:cubicBezTo>
                  <a:pt x="5154106" y="53475"/>
                  <a:pt x="5146844" y="60737"/>
                  <a:pt x="5146844" y="69697"/>
                </a:cubicBezTo>
                <a:lnTo>
                  <a:pt x="5146844" y="134582"/>
                </a:lnTo>
                <a:cubicBezTo>
                  <a:pt x="5146844" y="143541"/>
                  <a:pt x="5154106" y="150804"/>
                  <a:pt x="5163066" y="150804"/>
                </a:cubicBezTo>
                <a:lnTo>
                  <a:pt x="5228719" y="150804"/>
                </a:lnTo>
                <a:cubicBezTo>
                  <a:pt x="5237679" y="150804"/>
                  <a:pt x="5244941" y="143541"/>
                  <a:pt x="5244941" y="134582"/>
                </a:cubicBezTo>
                <a:lnTo>
                  <a:pt x="5244941" y="69697"/>
                </a:lnTo>
                <a:cubicBezTo>
                  <a:pt x="5244941" y="60737"/>
                  <a:pt x="5237679" y="53475"/>
                  <a:pt x="5228719" y="53475"/>
                </a:cubicBezTo>
                <a:close/>
                <a:moveTo>
                  <a:pt x="5010470" y="53475"/>
                </a:moveTo>
                <a:cubicBezTo>
                  <a:pt x="5001511" y="53475"/>
                  <a:pt x="4994249" y="60737"/>
                  <a:pt x="4994249" y="69697"/>
                </a:cubicBezTo>
                <a:lnTo>
                  <a:pt x="4994249" y="134582"/>
                </a:lnTo>
                <a:cubicBezTo>
                  <a:pt x="4994249" y="143541"/>
                  <a:pt x="5001511" y="150804"/>
                  <a:pt x="5010470" y="150804"/>
                </a:cubicBezTo>
                <a:lnTo>
                  <a:pt x="5076124" y="150804"/>
                </a:lnTo>
                <a:cubicBezTo>
                  <a:pt x="5085084" y="150804"/>
                  <a:pt x="5092346" y="143541"/>
                  <a:pt x="5092346" y="134582"/>
                </a:cubicBezTo>
                <a:lnTo>
                  <a:pt x="5092346" y="69697"/>
                </a:lnTo>
                <a:cubicBezTo>
                  <a:pt x="5092346" y="60737"/>
                  <a:pt x="5085084" y="53475"/>
                  <a:pt x="5076124" y="53475"/>
                </a:cubicBezTo>
                <a:close/>
                <a:moveTo>
                  <a:pt x="4857876" y="53475"/>
                </a:moveTo>
                <a:cubicBezTo>
                  <a:pt x="4848917" y="53475"/>
                  <a:pt x="4841654" y="60737"/>
                  <a:pt x="4841654" y="69697"/>
                </a:cubicBezTo>
                <a:lnTo>
                  <a:pt x="4841654" y="134582"/>
                </a:lnTo>
                <a:cubicBezTo>
                  <a:pt x="4841654" y="143541"/>
                  <a:pt x="4848917" y="150804"/>
                  <a:pt x="4857876" y="150804"/>
                </a:cubicBezTo>
                <a:lnTo>
                  <a:pt x="4923529" y="150804"/>
                </a:lnTo>
                <a:cubicBezTo>
                  <a:pt x="4932489" y="150804"/>
                  <a:pt x="4939751" y="143541"/>
                  <a:pt x="4939751" y="134582"/>
                </a:cubicBezTo>
                <a:lnTo>
                  <a:pt x="4939751" y="69697"/>
                </a:lnTo>
                <a:cubicBezTo>
                  <a:pt x="4939751" y="60737"/>
                  <a:pt x="4932489" y="53475"/>
                  <a:pt x="4923529" y="53475"/>
                </a:cubicBezTo>
                <a:close/>
                <a:moveTo>
                  <a:pt x="4705281" y="53475"/>
                </a:moveTo>
                <a:cubicBezTo>
                  <a:pt x="4696322" y="53475"/>
                  <a:pt x="4689059" y="60737"/>
                  <a:pt x="4689059" y="69697"/>
                </a:cubicBezTo>
                <a:lnTo>
                  <a:pt x="4689059" y="134582"/>
                </a:lnTo>
                <a:cubicBezTo>
                  <a:pt x="4689059" y="143541"/>
                  <a:pt x="4696322" y="150804"/>
                  <a:pt x="4705281" y="150804"/>
                </a:cubicBezTo>
                <a:lnTo>
                  <a:pt x="4770935" y="150804"/>
                </a:lnTo>
                <a:cubicBezTo>
                  <a:pt x="4779894" y="150804"/>
                  <a:pt x="4787157" y="143541"/>
                  <a:pt x="4787157" y="134582"/>
                </a:cubicBezTo>
                <a:lnTo>
                  <a:pt x="4787157" y="69697"/>
                </a:lnTo>
                <a:cubicBezTo>
                  <a:pt x="4787157" y="60737"/>
                  <a:pt x="4779894" y="53475"/>
                  <a:pt x="4770935" y="53475"/>
                </a:cubicBezTo>
                <a:close/>
                <a:moveTo>
                  <a:pt x="4552686" y="53475"/>
                </a:moveTo>
                <a:cubicBezTo>
                  <a:pt x="4543727" y="53475"/>
                  <a:pt x="4536464" y="60737"/>
                  <a:pt x="4536464" y="69697"/>
                </a:cubicBezTo>
                <a:lnTo>
                  <a:pt x="4536464" y="134582"/>
                </a:lnTo>
                <a:cubicBezTo>
                  <a:pt x="4536464" y="143541"/>
                  <a:pt x="4543727" y="150804"/>
                  <a:pt x="4552686" y="150804"/>
                </a:cubicBezTo>
                <a:lnTo>
                  <a:pt x="4618340" y="150804"/>
                </a:lnTo>
                <a:cubicBezTo>
                  <a:pt x="4627299" y="150804"/>
                  <a:pt x="4634562" y="143541"/>
                  <a:pt x="4634562" y="134582"/>
                </a:cubicBezTo>
                <a:lnTo>
                  <a:pt x="4634562" y="69697"/>
                </a:lnTo>
                <a:cubicBezTo>
                  <a:pt x="4634562" y="60737"/>
                  <a:pt x="4627299" y="53475"/>
                  <a:pt x="4618340" y="53475"/>
                </a:cubicBezTo>
                <a:close/>
                <a:moveTo>
                  <a:pt x="4400090" y="53475"/>
                </a:moveTo>
                <a:cubicBezTo>
                  <a:pt x="4391130" y="53475"/>
                  <a:pt x="4383868" y="60737"/>
                  <a:pt x="4383868" y="69697"/>
                </a:cubicBezTo>
                <a:lnTo>
                  <a:pt x="4383868" y="134582"/>
                </a:lnTo>
                <a:cubicBezTo>
                  <a:pt x="4383868" y="143541"/>
                  <a:pt x="4391130" y="150804"/>
                  <a:pt x="4400090" y="150804"/>
                </a:cubicBezTo>
                <a:lnTo>
                  <a:pt x="4465743" y="150804"/>
                </a:lnTo>
                <a:cubicBezTo>
                  <a:pt x="4474703" y="150804"/>
                  <a:pt x="4481965" y="143541"/>
                  <a:pt x="4481965" y="134582"/>
                </a:cubicBezTo>
                <a:lnTo>
                  <a:pt x="4481965" y="69697"/>
                </a:lnTo>
                <a:cubicBezTo>
                  <a:pt x="4481965" y="60737"/>
                  <a:pt x="4474703" y="53475"/>
                  <a:pt x="4465743" y="53475"/>
                </a:cubicBezTo>
                <a:close/>
                <a:moveTo>
                  <a:pt x="4091617" y="53475"/>
                </a:moveTo>
                <a:cubicBezTo>
                  <a:pt x="4082658" y="53475"/>
                  <a:pt x="4075395" y="60737"/>
                  <a:pt x="4075395" y="69697"/>
                </a:cubicBezTo>
                <a:lnTo>
                  <a:pt x="4075395" y="134582"/>
                </a:lnTo>
                <a:cubicBezTo>
                  <a:pt x="4075395" y="143541"/>
                  <a:pt x="4082658" y="150804"/>
                  <a:pt x="4091617" y="150804"/>
                </a:cubicBezTo>
                <a:lnTo>
                  <a:pt x="4157271" y="150804"/>
                </a:lnTo>
                <a:cubicBezTo>
                  <a:pt x="4166230" y="150804"/>
                  <a:pt x="4173493" y="143541"/>
                  <a:pt x="4173493" y="134582"/>
                </a:cubicBezTo>
                <a:lnTo>
                  <a:pt x="4173493" y="69697"/>
                </a:lnTo>
                <a:cubicBezTo>
                  <a:pt x="4173493" y="60737"/>
                  <a:pt x="4166230" y="53475"/>
                  <a:pt x="4157271" y="53475"/>
                </a:cubicBezTo>
                <a:close/>
                <a:moveTo>
                  <a:pt x="3939023" y="53475"/>
                </a:moveTo>
                <a:cubicBezTo>
                  <a:pt x="3930063" y="53475"/>
                  <a:pt x="3922801" y="60737"/>
                  <a:pt x="3922801" y="69697"/>
                </a:cubicBezTo>
                <a:lnTo>
                  <a:pt x="3922801" y="134582"/>
                </a:lnTo>
                <a:cubicBezTo>
                  <a:pt x="3922801" y="143541"/>
                  <a:pt x="3930063" y="150804"/>
                  <a:pt x="3939023" y="150804"/>
                </a:cubicBezTo>
                <a:lnTo>
                  <a:pt x="4004676" y="150804"/>
                </a:lnTo>
                <a:cubicBezTo>
                  <a:pt x="4013635" y="150804"/>
                  <a:pt x="4020898" y="143541"/>
                  <a:pt x="4020898" y="134582"/>
                </a:cubicBezTo>
                <a:lnTo>
                  <a:pt x="4020898" y="69697"/>
                </a:lnTo>
                <a:cubicBezTo>
                  <a:pt x="4020898" y="60737"/>
                  <a:pt x="4013635" y="53475"/>
                  <a:pt x="4004676" y="53475"/>
                </a:cubicBezTo>
                <a:close/>
                <a:moveTo>
                  <a:pt x="3786428" y="53475"/>
                </a:moveTo>
                <a:cubicBezTo>
                  <a:pt x="3777468" y="53475"/>
                  <a:pt x="3770206" y="60737"/>
                  <a:pt x="3770206" y="69697"/>
                </a:cubicBezTo>
                <a:lnTo>
                  <a:pt x="3770206" y="134582"/>
                </a:lnTo>
                <a:cubicBezTo>
                  <a:pt x="3770206" y="143541"/>
                  <a:pt x="3777468" y="150804"/>
                  <a:pt x="3786428" y="150804"/>
                </a:cubicBezTo>
                <a:lnTo>
                  <a:pt x="3852081" y="150804"/>
                </a:lnTo>
                <a:cubicBezTo>
                  <a:pt x="3861041" y="150804"/>
                  <a:pt x="3868303" y="143541"/>
                  <a:pt x="3868303" y="134582"/>
                </a:cubicBezTo>
                <a:lnTo>
                  <a:pt x="3868303" y="69697"/>
                </a:lnTo>
                <a:cubicBezTo>
                  <a:pt x="3868303" y="60737"/>
                  <a:pt x="3861041" y="53475"/>
                  <a:pt x="3852081" y="53475"/>
                </a:cubicBezTo>
                <a:close/>
                <a:moveTo>
                  <a:pt x="3633832" y="53475"/>
                </a:moveTo>
                <a:cubicBezTo>
                  <a:pt x="3624873" y="53475"/>
                  <a:pt x="3617611" y="60737"/>
                  <a:pt x="3617611" y="69697"/>
                </a:cubicBezTo>
                <a:lnTo>
                  <a:pt x="3617611" y="134582"/>
                </a:lnTo>
                <a:cubicBezTo>
                  <a:pt x="3617611" y="143541"/>
                  <a:pt x="3624873" y="150804"/>
                  <a:pt x="3633832" y="150804"/>
                </a:cubicBezTo>
                <a:lnTo>
                  <a:pt x="3699486" y="150804"/>
                </a:lnTo>
                <a:cubicBezTo>
                  <a:pt x="3708446" y="150804"/>
                  <a:pt x="3715708" y="143541"/>
                  <a:pt x="3715708" y="134582"/>
                </a:cubicBezTo>
                <a:lnTo>
                  <a:pt x="3715708" y="69697"/>
                </a:lnTo>
                <a:cubicBezTo>
                  <a:pt x="3715708" y="60737"/>
                  <a:pt x="3708446" y="53475"/>
                  <a:pt x="3699486" y="53475"/>
                </a:cubicBezTo>
                <a:close/>
                <a:moveTo>
                  <a:pt x="3481237" y="53475"/>
                </a:moveTo>
                <a:cubicBezTo>
                  <a:pt x="3472278" y="53475"/>
                  <a:pt x="3465015" y="60737"/>
                  <a:pt x="3465015" y="69697"/>
                </a:cubicBezTo>
                <a:lnTo>
                  <a:pt x="3465015" y="134582"/>
                </a:lnTo>
                <a:cubicBezTo>
                  <a:pt x="3465015" y="143541"/>
                  <a:pt x="3472278" y="150804"/>
                  <a:pt x="3481237" y="150804"/>
                </a:cubicBezTo>
                <a:lnTo>
                  <a:pt x="3546891" y="150804"/>
                </a:lnTo>
                <a:cubicBezTo>
                  <a:pt x="3555850" y="150804"/>
                  <a:pt x="3563113" y="143541"/>
                  <a:pt x="3563113" y="134582"/>
                </a:cubicBezTo>
                <a:lnTo>
                  <a:pt x="3563113" y="69697"/>
                </a:lnTo>
                <a:cubicBezTo>
                  <a:pt x="3563113" y="60737"/>
                  <a:pt x="3555850" y="53475"/>
                  <a:pt x="3546891" y="53475"/>
                </a:cubicBezTo>
                <a:close/>
                <a:moveTo>
                  <a:pt x="3328642" y="53475"/>
                </a:moveTo>
                <a:cubicBezTo>
                  <a:pt x="3319683" y="53475"/>
                  <a:pt x="3312420" y="60737"/>
                  <a:pt x="3312420" y="69697"/>
                </a:cubicBezTo>
                <a:lnTo>
                  <a:pt x="3312420" y="134582"/>
                </a:lnTo>
                <a:cubicBezTo>
                  <a:pt x="3312420" y="143541"/>
                  <a:pt x="3319683" y="150804"/>
                  <a:pt x="3328642" y="150804"/>
                </a:cubicBezTo>
                <a:lnTo>
                  <a:pt x="3394296" y="150804"/>
                </a:lnTo>
                <a:cubicBezTo>
                  <a:pt x="3403256" y="150804"/>
                  <a:pt x="3410518" y="143541"/>
                  <a:pt x="3410518" y="134582"/>
                </a:cubicBezTo>
                <a:lnTo>
                  <a:pt x="3410518" y="69697"/>
                </a:lnTo>
                <a:cubicBezTo>
                  <a:pt x="3410518" y="60737"/>
                  <a:pt x="3403256" y="53475"/>
                  <a:pt x="3394296" y="53475"/>
                </a:cubicBezTo>
                <a:close/>
                <a:moveTo>
                  <a:pt x="3176047" y="53475"/>
                </a:moveTo>
                <a:cubicBezTo>
                  <a:pt x="3167088" y="53475"/>
                  <a:pt x="3159826" y="60737"/>
                  <a:pt x="3159826" y="69697"/>
                </a:cubicBezTo>
                <a:lnTo>
                  <a:pt x="3159826" y="134582"/>
                </a:lnTo>
                <a:cubicBezTo>
                  <a:pt x="3159826" y="143541"/>
                  <a:pt x="3167088" y="150804"/>
                  <a:pt x="3176047" y="150804"/>
                </a:cubicBezTo>
                <a:lnTo>
                  <a:pt x="3241701" y="150804"/>
                </a:lnTo>
                <a:cubicBezTo>
                  <a:pt x="3250661" y="150804"/>
                  <a:pt x="3257923" y="143541"/>
                  <a:pt x="3257923" y="134582"/>
                </a:cubicBezTo>
                <a:lnTo>
                  <a:pt x="3257923" y="69697"/>
                </a:lnTo>
                <a:cubicBezTo>
                  <a:pt x="3257923" y="60737"/>
                  <a:pt x="3250661" y="53475"/>
                  <a:pt x="3241701" y="53475"/>
                </a:cubicBezTo>
                <a:close/>
                <a:moveTo>
                  <a:pt x="3023452" y="53475"/>
                </a:moveTo>
                <a:cubicBezTo>
                  <a:pt x="3014493" y="53475"/>
                  <a:pt x="3007230" y="60737"/>
                  <a:pt x="3007230" y="69697"/>
                </a:cubicBezTo>
                <a:lnTo>
                  <a:pt x="3007230" y="134582"/>
                </a:lnTo>
                <a:cubicBezTo>
                  <a:pt x="3007230" y="143541"/>
                  <a:pt x="3014493" y="150804"/>
                  <a:pt x="3023452" y="150804"/>
                </a:cubicBezTo>
                <a:lnTo>
                  <a:pt x="3089106" y="150804"/>
                </a:lnTo>
                <a:cubicBezTo>
                  <a:pt x="3098066" y="150804"/>
                  <a:pt x="3105328" y="143541"/>
                  <a:pt x="3105328" y="134582"/>
                </a:cubicBezTo>
                <a:lnTo>
                  <a:pt x="3105328" y="69697"/>
                </a:lnTo>
                <a:cubicBezTo>
                  <a:pt x="3105328" y="60737"/>
                  <a:pt x="3098066" y="53475"/>
                  <a:pt x="3089106" y="53475"/>
                </a:cubicBezTo>
                <a:close/>
                <a:moveTo>
                  <a:pt x="2870857" y="53475"/>
                </a:moveTo>
                <a:cubicBezTo>
                  <a:pt x="2861898" y="53475"/>
                  <a:pt x="2854635" y="60737"/>
                  <a:pt x="2854635" y="69697"/>
                </a:cubicBezTo>
                <a:lnTo>
                  <a:pt x="2854635" y="134582"/>
                </a:lnTo>
                <a:cubicBezTo>
                  <a:pt x="2854635" y="143541"/>
                  <a:pt x="2861898" y="150804"/>
                  <a:pt x="2870857" y="150804"/>
                </a:cubicBezTo>
                <a:lnTo>
                  <a:pt x="2936511" y="150804"/>
                </a:lnTo>
                <a:cubicBezTo>
                  <a:pt x="2945471" y="150804"/>
                  <a:pt x="2952733" y="143541"/>
                  <a:pt x="2952733" y="134582"/>
                </a:cubicBezTo>
                <a:lnTo>
                  <a:pt x="2952733" y="69697"/>
                </a:lnTo>
                <a:cubicBezTo>
                  <a:pt x="2952733" y="60737"/>
                  <a:pt x="2945471" y="53475"/>
                  <a:pt x="2936511" y="53475"/>
                </a:cubicBezTo>
                <a:close/>
                <a:moveTo>
                  <a:pt x="2718262" y="53475"/>
                </a:moveTo>
                <a:cubicBezTo>
                  <a:pt x="2709303" y="53475"/>
                  <a:pt x="2702040" y="60737"/>
                  <a:pt x="2702040" y="69697"/>
                </a:cubicBezTo>
                <a:lnTo>
                  <a:pt x="2702040" y="134582"/>
                </a:lnTo>
                <a:cubicBezTo>
                  <a:pt x="2702040" y="143541"/>
                  <a:pt x="2709303" y="150804"/>
                  <a:pt x="2718262" y="150804"/>
                </a:cubicBezTo>
                <a:lnTo>
                  <a:pt x="2783916" y="150804"/>
                </a:lnTo>
                <a:cubicBezTo>
                  <a:pt x="2792876" y="150804"/>
                  <a:pt x="2800138" y="143541"/>
                  <a:pt x="2800138" y="134582"/>
                </a:cubicBezTo>
                <a:lnTo>
                  <a:pt x="2800138" y="69697"/>
                </a:lnTo>
                <a:cubicBezTo>
                  <a:pt x="2800138" y="60737"/>
                  <a:pt x="2792876" y="53475"/>
                  <a:pt x="2783916" y="53475"/>
                </a:cubicBezTo>
                <a:close/>
                <a:moveTo>
                  <a:pt x="2565667" y="53475"/>
                </a:moveTo>
                <a:cubicBezTo>
                  <a:pt x="2556708" y="53475"/>
                  <a:pt x="2549445" y="60737"/>
                  <a:pt x="2549445" y="69697"/>
                </a:cubicBezTo>
                <a:lnTo>
                  <a:pt x="2549445" y="134582"/>
                </a:lnTo>
                <a:cubicBezTo>
                  <a:pt x="2549445" y="143541"/>
                  <a:pt x="2556708" y="150804"/>
                  <a:pt x="2565667" y="150804"/>
                </a:cubicBezTo>
                <a:lnTo>
                  <a:pt x="2631321" y="150804"/>
                </a:lnTo>
                <a:cubicBezTo>
                  <a:pt x="2640281" y="150804"/>
                  <a:pt x="2647543" y="143541"/>
                  <a:pt x="2647543" y="134582"/>
                </a:cubicBezTo>
                <a:lnTo>
                  <a:pt x="2647543" y="69697"/>
                </a:lnTo>
                <a:cubicBezTo>
                  <a:pt x="2647543" y="60737"/>
                  <a:pt x="2640281" y="53475"/>
                  <a:pt x="2631321" y="53475"/>
                </a:cubicBezTo>
                <a:close/>
                <a:moveTo>
                  <a:pt x="2413072" y="53475"/>
                </a:moveTo>
                <a:cubicBezTo>
                  <a:pt x="2404113" y="53475"/>
                  <a:pt x="2396850" y="60737"/>
                  <a:pt x="2396850" y="69697"/>
                </a:cubicBezTo>
                <a:lnTo>
                  <a:pt x="2396850" y="134582"/>
                </a:lnTo>
                <a:cubicBezTo>
                  <a:pt x="2396850" y="143541"/>
                  <a:pt x="2404113" y="150804"/>
                  <a:pt x="2413072" y="150804"/>
                </a:cubicBezTo>
                <a:lnTo>
                  <a:pt x="2478726" y="150804"/>
                </a:lnTo>
                <a:cubicBezTo>
                  <a:pt x="2487686" y="150804"/>
                  <a:pt x="2494948" y="143541"/>
                  <a:pt x="2494948" y="134582"/>
                </a:cubicBezTo>
                <a:lnTo>
                  <a:pt x="2494948" y="69697"/>
                </a:lnTo>
                <a:cubicBezTo>
                  <a:pt x="2494948" y="60737"/>
                  <a:pt x="2487686" y="53475"/>
                  <a:pt x="2478726" y="53475"/>
                </a:cubicBezTo>
                <a:close/>
                <a:moveTo>
                  <a:pt x="2260477" y="53475"/>
                </a:moveTo>
                <a:cubicBezTo>
                  <a:pt x="2251518" y="53475"/>
                  <a:pt x="2244255" y="60737"/>
                  <a:pt x="2244255" y="69697"/>
                </a:cubicBezTo>
                <a:lnTo>
                  <a:pt x="2244255" y="134582"/>
                </a:lnTo>
                <a:cubicBezTo>
                  <a:pt x="2244255" y="143541"/>
                  <a:pt x="2251518" y="150804"/>
                  <a:pt x="2260477" y="150804"/>
                </a:cubicBezTo>
                <a:lnTo>
                  <a:pt x="2326131" y="150804"/>
                </a:lnTo>
                <a:cubicBezTo>
                  <a:pt x="2335091" y="150804"/>
                  <a:pt x="2342353" y="143541"/>
                  <a:pt x="2342353" y="134582"/>
                </a:cubicBezTo>
                <a:lnTo>
                  <a:pt x="2342353" y="69697"/>
                </a:lnTo>
                <a:cubicBezTo>
                  <a:pt x="2342353" y="60737"/>
                  <a:pt x="2335091" y="53475"/>
                  <a:pt x="2326131" y="53475"/>
                </a:cubicBezTo>
                <a:close/>
                <a:moveTo>
                  <a:pt x="2107882" y="53475"/>
                </a:moveTo>
                <a:cubicBezTo>
                  <a:pt x="2098923" y="53475"/>
                  <a:pt x="2091660" y="60737"/>
                  <a:pt x="2091660" y="69697"/>
                </a:cubicBezTo>
                <a:lnTo>
                  <a:pt x="2091660" y="134582"/>
                </a:lnTo>
                <a:cubicBezTo>
                  <a:pt x="2091660" y="143541"/>
                  <a:pt x="2098923" y="150804"/>
                  <a:pt x="2107882" y="150804"/>
                </a:cubicBezTo>
                <a:lnTo>
                  <a:pt x="2173536" y="150804"/>
                </a:lnTo>
                <a:cubicBezTo>
                  <a:pt x="2182495" y="150804"/>
                  <a:pt x="2189758" y="143541"/>
                  <a:pt x="2189758" y="134582"/>
                </a:cubicBezTo>
                <a:lnTo>
                  <a:pt x="2189758" y="69697"/>
                </a:lnTo>
                <a:cubicBezTo>
                  <a:pt x="2189758" y="60737"/>
                  <a:pt x="2182495" y="53475"/>
                  <a:pt x="2173536" y="53475"/>
                </a:cubicBezTo>
                <a:close/>
                <a:moveTo>
                  <a:pt x="1955287" y="53475"/>
                </a:moveTo>
                <a:cubicBezTo>
                  <a:pt x="1946328" y="53475"/>
                  <a:pt x="1939065" y="60737"/>
                  <a:pt x="1939065" y="69697"/>
                </a:cubicBezTo>
                <a:lnTo>
                  <a:pt x="1939065" y="134582"/>
                </a:lnTo>
                <a:cubicBezTo>
                  <a:pt x="1939065" y="143541"/>
                  <a:pt x="1946328" y="150804"/>
                  <a:pt x="1955287" y="150804"/>
                </a:cubicBezTo>
                <a:lnTo>
                  <a:pt x="2020941" y="150804"/>
                </a:lnTo>
                <a:cubicBezTo>
                  <a:pt x="2029901" y="150804"/>
                  <a:pt x="2037163" y="143541"/>
                  <a:pt x="2037163" y="134582"/>
                </a:cubicBezTo>
                <a:lnTo>
                  <a:pt x="2037163" y="69697"/>
                </a:lnTo>
                <a:cubicBezTo>
                  <a:pt x="2037163" y="60737"/>
                  <a:pt x="2029901" y="53475"/>
                  <a:pt x="2020941" y="53475"/>
                </a:cubicBezTo>
                <a:close/>
                <a:moveTo>
                  <a:pt x="1802692" y="53475"/>
                </a:moveTo>
                <a:cubicBezTo>
                  <a:pt x="1793733" y="53475"/>
                  <a:pt x="1786470" y="60737"/>
                  <a:pt x="1786470" y="69697"/>
                </a:cubicBezTo>
                <a:lnTo>
                  <a:pt x="1786470" y="134582"/>
                </a:lnTo>
                <a:cubicBezTo>
                  <a:pt x="1786470" y="143541"/>
                  <a:pt x="1793733" y="150804"/>
                  <a:pt x="1802692" y="150804"/>
                </a:cubicBezTo>
                <a:lnTo>
                  <a:pt x="1868346" y="150804"/>
                </a:lnTo>
                <a:cubicBezTo>
                  <a:pt x="1877306" y="150804"/>
                  <a:pt x="1884568" y="143541"/>
                  <a:pt x="1884568" y="134582"/>
                </a:cubicBezTo>
                <a:lnTo>
                  <a:pt x="1884568" y="69697"/>
                </a:lnTo>
                <a:cubicBezTo>
                  <a:pt x="1884568" y="60737"/>
                  <a:pt x="1877306" y="53475"/>
                  <a:pt x="1868346" y="53475"/>
                </a:cubicBezTo>
                <a:close/>
                <a:moveTo>
                  <a:pt x="1650098" y="53475"/>
                </a:moveTo>
                <a:cubicBezTo>
                  <a:pt x="1641139" y="53475"/>
                  <a:pt x="1633876" y="60737"/>
                  <a:pt x="1633876" y="69697"/>
                </a:cubicBezTo>
                <a:lnTo>
                  <a:pt x="1633876" y="134582"/>
                </a:lnTo>
                <a:cubicBezTo>
                  <a:pt x="1633876" y="143541"/>
                  <a:pt x="1641139" y="150804"/>
                  <a:pt x="1650098" y="150804"/>
                </a:cubicBezTo>
                <a:lnTo>
                  <a:pt x="1715752" y="150804"/>
                </a:lnTo>
                <a:cubicBezTo>
                  <a:pt x="1724711" y="150804"/>
                  <a:pt x="1731973" y="143541"/>
                  <a:pt x="1731973" y="134582"/>
                </a:cubicBezTo>
                <a:lnTo>
                  <a:pt x="1731973" y="69697"/>
                </a:lnTo>
                <a:cubicBezTo>
                  <a:pt x="1731973" y="60737"/>
                  <a:pt x="1724711" y="53475"/>
                  <a:pt x="1715752" y="53475"/>
                </a:cubicBezTo>
                <a:close/>
                <a:moveTo>
                  <a:pt x="1497503" y="53475"/>
                </a:moveTo>
                <a:cubicBezTo>
                  <a:pt x="1488544" y="53475"/>
                  <a:pt x="1481280" y="60737"/>
                  <a:pt x="1481280" y="69697"/>
                </a:cubicBezTo>
                <a:lnTo>
                  <a:pt x="1481280" y="134582"/>
                </a:lnTo>
                <a:cubicBezTo>
                  <a:pt x="1481280" y="143541"/>
                  <a:pt x="1488544" y="150804"/>
                  <a:pt x="1497503" y="150804"/>
                </a:cubicBezTo>
                <a:lnTo>
                  <a:pt x="1563157" y="150804"/>
                </a:lnTo>
                <a:cubicBezTo>
                  <a:pt x="1572116" y="150804"/>
                  <a:pt x="1579379" y="143541"/>
                  <a:pt x="1579379" y="134582"/>
                </a:cubicBezTo>
                <a:lnTo>
                  <a:pt x="1579379" y="69697"/>
                </a:lnTo>
                <a:cubicBezTo>
                  <a:pt x="1579379" y="60737"/>
                  <a:pt x="1572116" y="53475"/>
                  <a:pt x="1563157" y="53475"/>
                </a:cubicBezTo>
                <a:close/>
                <a:moveTo>
                  <a:pt x="1344908" y="53475"/>
                </a:moveTo>
                <a:cubicBezTo>
                  <a:pt x="1335948" y="53475"/>
                  <a:pt x="1328686" y="60737"/>
                  <a:pt x="1328686" y="69697"/>
                </a:cubicBezTo>
                <a:lnTo>
                  <a:pt x="1328686" y="134582"/>
                </a:lnTo>
                <a:cubicBezTo>
                  <a:pt x="1328686" y="143541"/>
                  <a:pt x="1335948" y="150804"/>
                  <a:pt x="1344908" y="150804"/>
                </a:cubicBezTo>
                <a:lnTo>
                  <a:pt x="1410562" y="150804"/>
                </a:lnTo>
                <a:cubicBezTo>
                  <a:pt x="1419521" y="150804"/>
                  <a:pt x="1426784" y="143541"/>
                  <a:pt x="1426784" y="134582"/>
                </a:cubicBezTo>
                <a:lnTo>
                  <a:pt x="1426784" y="69697"/>
                </a:lnTo>
                <a:cubicBezTo>
                  <a:pt x="1426784" y="60737"/>
                  <a:pt x="1419521" y="53475"/>
                  <a:pt x="1410562" y="53475"/>
                </a:cubicBezTo>
                <a:close/>
                <a:moveTo>
                  <a:pt x="1192313" y="53475"/>
                </a:moveTo>
                <a:cubicBezTo>
                  <a:pt x="1183353" y="53475"/>
                  <a:pt x="1176091" y="60737"/>
                  <a:pt x="1176091" y="69697"/>
                </a:cubicBezTo>
                <a:lnTo>
                  <a:pt x="1176091" y="134582"/>
                </a:lnTo>
                <a:cubicBezTo>
                  <a:pt x="1176091" y="143541"/>
                  <a:pt x="1183353" y="150804"/>
                  <a:pt x="1192313" y="150804"/>
                </a:cubicBezTo>
                <a:lnTo>
                  <a:pt x="1257967" y="150804"/>
                </a:lnTo>
                <a:cubicBezTo>
                  <a:pt x="1266926" y="150804"/>
                  <a:pt x="1274189" y="143541"/>
                  <a:pt x="1274189" y="134582"/>
                </a:cubicBezTo>
                <a:lnTo>
                  <a:pt x="1274189" y="69697"/>
                </a:lnTo>
                <a:cubicBezTo>
                  <a:pt x="1274189" y="60737"/>
                  <a:pt x="1266926" y="53475"/>
                  <a:pt x="1257967" y="53475"/>
                </a:cubicBezTo>
                <a:close/>
                <a:moveTo>
                  <a:pt x="1039718" y="53475"/>
                </a:moveTo>
                <a:cubicBezTo>
                  <a:pt x="1030759" y="53475"/>
                  <a:pt x="1023496" y="60737"/>
                  <a:pt x="1023496" y="69697"/>
                </a:cubicBezTo>
                <a:lnTo>
                  <a:pt x="1023496" y="134582"/>
                </a:lnTo>
                <a:cubicBezTo>
                  <a:pt x="1023496" y="143541"/>
                  <a:pt x="1030759" y="150804"/>
                  <a:pt x="1039718" y="150804"/>
                </a:cubicBezTo>
                <a:lnTo>
                  <a:pt x="1105372" y="150804"/>
                </a:lnTo>
                <a:cubicBezTo>
                  <a:pt x="1114331" y="150804"/>
                  <a:pt x="1121594" y="143541"/>
                  <a:pt x="1121594" y="134582"/>
                </a:cubicBezTo>
                <a:lnTo>
                  <a:pt x="1121594" y="69697"/>
                </a:lnTo>
                <a:cubicBezTo>
                  <a:pt x="1121594" y="60737"/>
                  <a:pt x="1114331" y="53475"/>
                  <a:pt x="1105372" y="53475"/>
                </a:cubicBezTo>
                <a:close/>
                <a:moveTo>
                  <a:pt x="887123" y="53475"/>
                </a:moveTo>
                <a:cubicBezTo>
                  <a:pt x="878163" y="53475"/>
                  <a:pt x="870901" y="60737"/>
                  <a:pt x="870901" y="69697"/>
                </a:cubicBezTo>
                <a:lnTo>
                  <a:pt x="870901" y="134582"/>
                </a:lnTo>
                <a:cubicBezTo>
                  <a:pt x="870901" y="143541"/>
                  <a:pt x="878163" y="150804"/>
                  <a:pt x="887123" y="150804"/>
                </a:cubicBezTo>
                <a:lnTo>
                  <a:pt x="952777" y="150804"/>
                </a:lnTo>
                <a:cubicBezTo>
                  <a:pt x="961736" y="150804"/>
                  <a:pt x="968999" y="143541"/>
                  <a:pt x="968999" y="134582"/>
                </a:cubicBezTo>
                <a:lnTo>
                  <a:pt x="968999" y="69697"/>
                </a:lnTo>
                <a:cubicBezTo>
                  <a:pt x="968999" y="60737"/>
                  <a:pt x="961736" y="53475"/>
                  <a:pt x="952777" y="53475"/>
                </a:cubicBezTo>
                <a:close/>
                <a:moveTo>
                  <a:pt x="734528" y="53475"/>
                </a:moveTo>
                <a:cubicBezTo>
                  <a:pt x="725568" y="53475"/>
                  <a:pt x="718306" y="60737"/>
                  <a:pt x="718306" y="69697"/>
                </a:cubicBezTo>
                <a:lnTo>
                  <a:pt x="718306" y="134582"/>
                </a:lnTo>
                <a:cubicBezTo>
                  <a:pt x="718306" y="143541"/>
                  <a:pt x="725568" y="150804"/>
                  <a:pt x="734528" y="150804"/>
                </a:cubicBezTo>
                <a:lnTo>
                  <a:pt x="800181" y="150804"/>
                </a:lnTo>
                <a:cubicBezTo>
                  <a:pt x="809141" y="150804"/>
                  <a:pt x="816403" y="143541"/>
                  <a:pt x="816403" y="134582"/>
                </a:cubicBezTo>
                <a:lnTo>
                  <a:pt x="816403" y="69697"/>
                </a:lnTo>
                <a:cubicBezTo>
                  <a:pt x="816403" y="60737"/>
                  <a:pt x="809141" y="53475"/>
                  <a:pt x="800181" y="53475"/>
                </a:cubicBezTo>
                <a:close/>
                <a:moveTo>
                  <a:pt x="581933" y="53475"/>
                </a:moveTo>
                <a:cubicBezTo>
                  <a:pt x="572974" y="53475"/>
                  <a:pt x="565711" y="60737"/>
                  <a:pt x="565711" y="69697"/>
                </a:cubicBezTo>
                <a:lnTo>
                  <a:pt x="565711" y="134582"/>
                </a:lnTo>
                <a:cubicBezTo>
                  <a:pt x="565711" y="143541"/>
                  <a:pt x="572974" y="150804"/>
                  <a:pt x="581933" y="150804"/>
                </a:cubicBezTo>
                <a:lnTo>
                  <a:pt x="647587" y="150804"/>
                </a:lnTo>
                <a:cubicBezTo>
                  <a:pt x="656547" y="150804"/>
                  <a:pt x="663809" y="143541"/>
                  <a:pt x="663809" y="134582"/>
                </a:cubicBezTo>
                <a:lnTo>
                  <a:pt x="663809" y="69697"/>
                </a:lnTo>
                <a:cubicBezTo>
                  <a:pt x="663809" y="60737"/>
                  <a:pt x="656547" y="53475"/>
                  <a:pt x="647587" y="53475"/>
                </a:cubicBezTo>
                <a:close/>
                <a:moveTo>
                  <a:pt x="429338" y="53475"/>
                </a:moveTo>
                <a:cubicBezTo>
                  <a:pt x="420379" y="53475"/>
                  <a:pt x="413116" y="60737"/>
                  <a:pt x="413116" y="69697"/>
                </a:cubicBezTo>
                <a:lnTo>
                  <a:pt x="413116" y="134582"/>
                </a:lnTo>
                <a:cubicBezTo>
                  <a:pt x="413116" y="143541"/>
                  <a:pt x="420379" y="150804"/>
                  <a:pt x="429338" y="150804"/>
                </a:cubicBezTo>
                <a:lnTo>
                  <a:pt x="494992" y="150804"/>
                </a:lnTo>
                <a:cubicBezTo>
                  <a:pt x="503952" y="150804"/>
                  <a:pt x="511214" y="143541"/>
                  <a:pt x="511214" y="134582"/>
                </a:cubicBezTo>
                <a:lnTo>
                  <a:pt x="511214" y="69697"/>
                </a:lnTo>
                <a:cubicBezTo>
                  <a:pt x="511214" y="60737"/>
                  <a:pt x="503952" y="53475"/>
                  <a:pt x="494992" y="53475"/>
                </a:cubicBezTo>
                <a:close/>
                <a:moveTo>
                  <a:pt x="276743" y="53475"/>
                </a:moveTo>
                <a:cubicBezTo>
                  <a:pt x="267784" y="53475"/>
                  <a:pt x="260521" y="60737"/>
                  <a:pt x="260521" y="69697"/>
                </a:cubicBezTo>
                <a:lnTo>
                  <a:pt x="260521" y="134582"/>
                </a:lnTo>
                <a:cubicBezTo>
                  <a:pt x="260521" y="143541"/>
                  <a:pt x="267784" y="150804"/>
                  <a:pt x="276743" y="150804"/>
                </a:cubicBezTo>
                <a:lnTo>
                  <a:pt x="342397" y="150804"/>
                </a:lnTo>
                <a:cubicBezTo>
                  <a:pt x="351356" y="150804"/>
                  <a:pt x="358619" y="143541"/>
                  <a:pt x="358619" y="134582"/>
                </a:cubicBezTo>
                <a:lnTo>
                  <a:pt x="358619" y="69697"/>
                </a:lnTo>
                <a:cubicBezTo>
                  <a:pt x="358619" y="60737"/>
                  <a:pt x="351356" y="53475"/>
                  <a:pt x="342397" y="53475"/>
                </a:cubicBezTo>
                <a:close/>
                <a:moveTo>
                  <a:pt x="124147" y="53475"/>
                </a:moveTo>
                <a:cubicBezTo>
                  <a:pt x="115188" y="53475"/>
                  <a:pt x="107925" y="60737"/>
                  <a:pt x="107925" y="69697"/>
                </a:cubicBezTo>
                <a:lnTo>
                  <a:pt x="107925" y="134582"/>
                </a:lnTo>
                <a:cubicBezTo>
                  <a:pt x="107925" y="143541"/>
                  <a:pt x="115188" y="150804"/>
                  <a:pt x="124147" y="150804"/>
                </a:cubicBezTo>
                <a:lnTo>
                  <a:pt x="189801" y="150804"/>
                </a:lnTo>
                <a:cubicBezTo>
                  <a:pt x="198760" y="150804"/>
                  <a:pt x="206023" y="143541"/>
                  <a:pt x="206023" y="134582"/>
                </a:cubicBezTo>
                <a:lnTo>
                  <a:pt x="206023" y="69697"/>
                </a:lnTo>
                <a:cubicBezTo>
                  <a:pt x="206023" y="60737"/>
                  <a:pt x="198760" y="53475"/>
                  <a:pt x="189801" y="53475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53475"/>
                </a:lnTo>
                <a:lnTo>
                  <a:pt x="17071107" y="53475"/>
                </a:lnTo>
                <a:cubicBezTo>
                  <a:pt x="17062147" y="53475"/>
                  <a:pt x="17054885" y="60737"/>
                  <a:pt x="17054885" y="69697"/>
                </a:cubicBezTo>
                <a:lnTo>
                  <a:pt x="17054885" y="134582"/>
                </a:lnTo>
                <a:cubicBezTo>
                  <a:pt x="17054885" y="143541"/>
                  <a:pt x="17062147" y="150804"/>
                  <a:pt x="17071107" y="150804"/>
                </a:cubicBezTo>
                <a:lnTo>
                  <a:pt x="17101899" y="150804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50804"/>
                </a:lnTo>
                <a:lnTo>
                  <a:pt x="12864099" y="150804"/>
                </a:lnTo>
                <a:cubicBezTo>
                  <a:pt x="12873059" y="150804"/>
                  <a:pt x="12880321" y="143541"/>
                  <a:pt x="12880321" y="134582"/>
                </a:cubicBezTo>
                <a:lnTo>
                  <a:pt x="12880321" y="69697"/>
                </a:lnTo>
                <a:cubicBezTo>
                  <a:pt x="12880321" y="60737"/>
                  <a:pt x="12873059" y="53475"/>
                  <a:pt x="12864099" y="53475"/>
                </a:cubicBezTo>
                <a:lnTo>
                  <a:pt x="12826893" y="53475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53475"/>
                </a:lnTo>
                <a:lnTo>
                  <a:pt x="12795163" y="53475"/>
                </a:lnTo>
                <a:cubicBezTo>
                  <a:pt x="12786204" y="53475"/>
                  <a:pt x="12778941" y="60737"/>
                  <a:pt x="12778941" y="69697"/>
                </a:cubicBezTo>
                <a:lnTo>
                  <a:pt x="12778941" y="134582"/>
                </a:lnTo>
                <a:cubicBezTo>
                  <a:pt x="12778941" y="143541"/>
                  <a:pt x="12786204" y="150804"/>
                  <a:pt x="12795163" y="150804"/>
                </a:cubicBezTo>
                <a:lnTo>
                  <a:pt x="12825957" y="150804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50804"/>
                </a:lnTo>
                <a:lnTo>
                  <a:pt x="4313149" y="150804"/>
                </a:lnTo>
                <a:cubicBezTo>
                  <a:pt x="4322109" y="150804"/>
                  <a:pt x="4329371" y="143541"/>
                  <a:pt x="4329371" y="134582"/>
                </a:cubicBezTo>
                <a:lnTo>
                  <a:pt x="4329371" y="69697"/>
                </a:lnTo>
                <a:cubicBezTo>
                  <a:pt x="4329371" y="60737"/>
                  <a:pt x="4322109" y="53475"/>
                  <a:pt x="4313149" y="53475"/>
                </a:cubicBezTo>
                <a:lnTo>
                  <a:pt x="4275943" y="53475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53475"/>
                </a:lnTo>
                <a:lnTo>
                  <a:pt x="4244213" y="53475"/>
                </a:lnTo>
                <a:cubicBezTo>
                  <a:pt x="4235254" y="53475"/>
                  <a:pt x="4227991" y="60737"/>
                  <a:pt x="4227991" y="69697"/>
                </a:cubicBezTo>
                <a:lnTo>
                  <a:pt x="4227991" y="134582"/>
                </a:lnTo>
                <a:cubicBezTo>
                  <a:pt x="4227991" y="143541"/>
                  <a:pt x="4235254" y="150804"/>
                  <a:pt x="4244213" y="150804"/>
                </a:cubicBezTo>
                <a:lnTo>
                  <a:pt x="4275008" y="150804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50804"/>
                </a:lnTo>
                <a:lnTo>
                  <a:pt x="37207" y="150804"/>
                </a:lnTo>
                <a:cubicBezTo>
                  <a:pt x="46166" y="150804"/>
                  <a:pt x="53429" y="143541"/>
                  <a:pt x="53429" y="134582"/>
                </a:cubicBezTo>
                <a:lnTo>
                  <a:pt x="53429" y="69697"/>
                </a:lnTo>
                <a:cubicBezTo>
                  <a:pt x="53429" y="60737"/>
                  <a:pt x="46166" y="53475"/>
                  <a:pt x="37207" y="53475"/>
                </a:cubicBezTo>
                <a:lnTo>
                  <a:pt x="0" y="5347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F7EDA4C-1BF9-BD6D-F5A9-9D6102524A66}"/>
              </a:ext>
            </a:extLst>
          </p:cNvPr>
          <p:cNvSpPr/>
          <p:nvPr/>
        </p:nvSpPr>
        <p:spPr bwMode="auto">
          <a:xfrm>
            <a:off x="677526" y="5592189"/>
            <a:ext cx="8580774" cy="106655"/>
          </a:xfrm>
          <a:custGeom>
            <a:avLst/>
            <a:gdLst>
              <a:gd name="connsiteX0" fmla="*/ 16959439 w 17101899"/>
              <a:gd name="connsiteY0" fmla="*/ 53475 h 204277"/>
              <a:gd name="connsiteX1" fmla="*/ 16950023 w 17101899"/>
              <a:gd name="connsiteY1" fmla="*/ 62892 h 204277"/>
              <a:gd name="connsiteX2" fmla="*/ 16950023 w 17101899"/>
              <a:gd name="connsiteY2" fmla="*/ 141387 h 204277"/>
              <a:gd name="connsiteX3" fmla="*/ 16959439 w 17101899"/>
              <a:gd name="connsiteY3" fmla="*/ 150804 h 204277"/>
              <a:gd name="connsiteX4" fmla="*/ 16997107 w 17101899"/>
              <a:gd name="connsiteY4" fmla="*/ 150804 h 204277"/>
              <a:gd name="connsiteX5" fmla="*/ 17006523 w 17101899"/>
              <a:gd name="connsiteY5" fmla="*/ 141387 h 204277"/>
              <a:gd name="connsiteX6" fmla="*/ 17006523 w 17101899"/>
              <a:gd name="connsiteY6" fmla="*/ 62892 h 204277"/>
              <a:gd name="connsiteX7" fmla="*/ 16997107 w 17101899"/>
              <a:gd name="connsiteY7" fmla="*/ 53475 h 204277"/>
              <a:gd name="connsiteX8" fmla="*/ 16833773 w 17101899"/>
              <a:gd name="connsiteY8" fmla="*/ 53475 h 204277"/>
              <a:gd name="connsiteX9" fmla="*/ 16824357 w 17101899"/>
              <a:gd name="connsiteY9" fmla="*/ 62892 h 204277"/>
              <a:gd name="connsiteX10" fmla="*/ 16824357 w 17101899"/>
              <a:gd name="connsiteY10" fmla="*/ 141387 h 204277"/>
              <a:gd name="connsiteX11" fmla="*/ 16833773 w 17101899"/>
              <a:gd name="connsiteY11" fmla="*/ 150804 h 204277"/>
              <a:gd name="connsiteX12" fmla="*/ 16871439 w 17101899"/>
              <a:gd name="connsiteY12" fmla="*/ 150804 h 204277"/>
              <a:gd name="connsiteX13" fmla="*/ 16880857 w 17101899"/>
              <a:gd name="connsiteY13" fmla="*/ 141387 h 204277"/>
              <a:gd name="connsiteX14" fmla="*/ 16880857 w 17101899"/>
              <a:gd name="connsiteY14" fmla="*/ 62892 h 204277"/>
              <a:gd name="connsiteX15" fmla="*/ 16871439 w 17101899"/>
              <a:gd name="connsiteY15" fmla="*/ 53475 h 204277"/>
              <a:gd name="connsiteX16" fmla="*/ 16708107 w 17101899"/>
              <a:gd name="connsiteY16" fmla="*/ 53475 h 204277"/>
              <a:gd name="connsiteX17" fmla="*/ 16698689 w 17101899"/>
              <a:gd name="connsiteY17" fmla="*/ 62892 h 204277"/>
              <a:gd name="connsiteX18" fmla="*/ 16698689 w 17101899"/>
              <a:gd name="connsiteY18" fmla="*/ 141387 h 204277"/>
              <a:gd name="connsiteX19" fmla="*/ 16708107 w 17101899"/>
              <a:gd name="connsiteY19" fmla="*/ 150804 h 204277"/>
              <a:gd name="connsiteX20" fmla="*/ 16745773 w 17101899"/>
              <a:gd name="connsiteY20" fmla="*/ 150804 h 204277"/>
              <a:gd name="connsiteX21" fmla="*/ 16755191 w 17101899"/>
              <a:gd name="connsiteY21" fmla="*/ 141387 h 204277"/>
              <a:gd name="connsiteX22" fmla="*/ 16755191 w 17101899"/>
              <a:gd name="connsiteY22" fmla="*/ 62892 h 204277"/>
              <a:gd name="connsiteX23" fmla="*/ 16745773 w 17101899"/>
              <a:gd name="connsiteY23" fmla="*/ 53475 h 204277"/>
              <a:gd name="connsiteX24" fmla="*/ 16582439 w 17101899"/>
              <a:gd name="connsiteY24" fmla="*/ 53475 h 204277"/>
              <a:gd name="connsiteX25" fmla="*/ 16573023 w 17101899"/>
              <a:gd name="connsiteY25" fmla="*/ 62892 h 204277"/>
              <a:gd name="connsiteX26" fmla="*/ 16573023 w 17101899"/>
              <a:gd name="connsiteY26" fmla="*/ 141387 h 204277"/>
              <a:gd name="connsiteX27" fmla="*/ 16582439 w 17101899"/>
              <a:gd name="connsiteY27" fmla="*/ 150804 h 204277"/>
              <a:gd name="connsiteX28" fmla="*/ 16620107 w 17101899"/>
              <a:gd name="connsiteY28" fmla="*/ 150804 h 204277"/>
              <a:gd name="connsiteX29" fmla="*/ 16629523 w 17101899"/>
              <a:gd name="connsiteY29" fmla="*/ 141387 h 204277"/>
              <a:gd name="connsiteX30" fmla="*/ 16629523 w 17101899"/>
              <a:gd name="connsiteY30" fmla="*/ 62892 h 204277"/>
              <a:gd name="connsiteX31" fmla="*/ 16620107 w 17101899"/>
              <a:gd name="connsiteY31" fmla="*/ 53475 h 204277"/>
              <a:gd name="connsiteX32" fmla="*/ 16456773 w 17101899"/>
              <a:gd name="connsiteY32" fmla="*/ 53475 h 204277"/>
              <a:gd name="connsiteX33" fmla="*/ 16447357 w 17101899"/>
              <a:gd name="connsiteY33" fmla="*/ 62892 h 204277"/>
              <a:gd name="connsiteX34" fmla="*/ 16447357 w 17101899"/>
              <a:gd name="connsiteY34" fmla="*/ 141387 h 204277"/>
              <a:gd name="connsiteX35" fmla="*/ 16456773 w 17101899"/>
              <a:gd name="connsiteY35" fmla="*/ 150804 h 204277"/>
              <a:gd name="connsiteX36" fmla="*/ 16494439 w 17101899"/>
              <a:gd name="connsiteY36" fmla="*/ 150804 h 204277"/>
              <a:gd name="connsiteX37" fmla="*/ 16503857 w 17101899"/>
              <a:gd name="connsiteY37" fmla="*/ 141387 h 204277"/>
              <a:gd name="connsiteX38" fmla="*/ 16503857 w 17101899"/>
              <a:gd name="connsiteY38" fmla="*/ 62892 h 204277"/>
              <a:gd name="connsiteX39" fmla="*/ 16494439 w 17101899"/>
              <a:gd name="connsiteY39" fmla="*/ 53475 h 204277"/>
              <a:gd name="connsiteX40" fmla="*/ 16331107 w 17101899"/>
              <a:gd name="connsiteY40" fmla="*/ 53475 h 204277"/>
              <a:gd name="connsiteX41" fmla="*/ 16321689 w 17101899"/>
              <a:gd name="connsiteY41" fmla="*/ 62892 h 204277"/>
              <a:gd name="connsiteX42" fmla="*/ 16321689 w 17101899"/>
              <a:gd name="connsiteY42" fmla="*/ 141387 h 204277"/>
              <a:gd name="connsiteX43" fmla="*/ 16331107 w 17101899"/>
              <a:gd name="connsiteY43" fmla="*/ 150804 h 204277"/>
              <a:gd name="connsiteX44" fmla="*/ 16368773 w 17101899"/>
              <a:gd name="connsiteY44" fmla="*/ 150804 h 204277"/>
              <a:gd name="connsiteX45" fmla="*/ 16378191 w 17101899"/>
              <a:gd name="connsiteY45" fmla="*/ 141387 h 204277"/>
              <a:gd name="connsiteX46" fmla="*/ 16378191 w 17101899"/>
              <a:gd name="connsiteY46" fmla="*/ 62892 h 204277"/>
              <a:gd name="connsiteX47" fmla="*/ 16368773 w 17101899"/>
              <a:gd name="connsiteY47" fmla="*/ 53475 h 204277"/>
              <a:gd name="connsiteX48" fmla="*/ 16205439 w 17101899"/>
              <a:gd name="connsiteY48" fmla="*/ 53475 h 204277"/>
              <a:gd name="connsiteX49" fmla="*/ 16196023 w 17101899"/>
              <a:gd name="connsiteY49" fmla="*/ 62892 h 204277"/>
              <a:gd name="connsiteX50" fmla="*/ 16196023 w 17101899"/>
              <a:gd name="connsiteY50" fmla="*/ 141387 h 204277"/>
              <a:gd name="connsiteX51" fmla="*/ 16205439 w 17101899"/>
              <a:gd name="connsiteY51" fmla="*/ 150804 h 204277"/>
              <a:gd name="connsiteX52" fmla="*/ 16243107 w 17101899"/>
              <a:gd name="connsiteY52" fmla="*/ 150804 h 204277"/>
              <a:gd name="connsiteX53" fmla="*/ 16252523 w 17101899"/>
              <a:gd name="connsiteY53" fmla="*/ 141387 h 204277"/>
              <a:gd name="connsiteX54" fmla="*/ 16252523 w 17101899"/>
              <a:gd name="connsiteY54" fmla="*/ 62892 h 204277"/>
              <a:gd name="connsiteX55" fmla="*/ 16243107 w 17101899"/>
              <a:gd name="connsiteY55" fmla="*/ 53475 h 204277"/>
              <a:gd name="connsiteX56" fmla="*/ 16079773 w 17101899"/>
              <a:gd name="connsiteY56" fmla="*/ 53475 h 204277"/>
              <a:gd name="connsiteX57" fmla="*/ 16070356 w 17101899"/>
              <a:gd name="connsiteY57" fmla="*/ 62892 h 204277"/>
              <a:gd name="connsiteX58" fmla="*/ 16070356 w 17101899"/>
              <a:gd name="connsiteY58" fmla="*/ 141387 h 204277"/>
              <a:gd name="connsiteX59" fmla="*/ 16079773 w 17101899"/>
              <a:gd name="connsiteY59" fmla="*/ 150804 h 204277"/>
              <a:gd name="connsiteX60" fmla="*/ 16117439 w 17101899"/>
              <a:gd name="connsiteY60" fmla="*/ 150804 h 204277"/>
              <a:gd name="connsiteX61" fmla="*/ 16126857 w 17101899"/>
              <a:gd name="connsiteY61" fmla="*/ 141387 h 204277"/>
              <a:gd name="connsiteX62" fmla="*/ 16126857 w 17101899"/>
              <a:gd name="connsiteY62" fmla="*/ 62892 h 204277"/>
              <a:gd name="connsiteX63" fmla="*/ 16117439 w 17101899"/>
              <a:gd name="connsiteY63" fmla="*/ 53475 h 204277"/>
              <a:gd name="connsiteX64" fmla="*/ 15954107 w 17101899"/>
              <a:gd name="connsiteY64" fmla="*/ 53475 h 204277"/>
              <a:gd name="connsiteX65" fmla="*/ 15944689 w 17101899"/>
              <a:gd name="connsiteY65" fmla="*/ 62892 h 204277"/>
              <a:gd name="connsiteX66" fmla="*/ 15944689 w 17101899"/>
              <a:gd name="connsiteY66" fmla="*/ 141387 h 204277"/>
              <a:gd name="connsiteX67" fmla="*/ 15954107 w 17101899"/>
              <a:gd name="connsiteY67" fmla="*/ 150804 h 204277"/>
              <a:gd name="connsiteX68" fmla="*/ 15991773 w 17101899"/>
              <a:gd name="connsiteY68" fmla="*/ 150804 h 204277"/>
              <a:gd name="connsiteX69" fmla="*/ 16001190 w 17101899"/>
              <a:gd name="connsiteY69" fmla="*/ 141387 h 204277"/>
              <a:gd name="connsiteX70" fmla="*/ 16001190 w 17101899"/>
              <a:gd name="connsiteY70" fmla="*/ 62892 h 204277"/>
              <a:gd name="connsiteX71" fmla="*/ 15991773 w 17101899"/>
              <a:gd name="connsiteY71" fmla="*/ 53475 h 204277"/>
              <a:gd name="connsiteX72" fmla="*/ 15828439 w 17101899"/>
              <a:gd name="connsiteY72" fmla="*/ 53475 h 204277"/>
              <a:gd name="connsiteX73" fmla="*/ 15819023 w 17101899"/>
              <a:gd name="connsiteY73" fmla="*/ 62892 h 204277"/>
              <a:gd name="connsiteX74" fmla="*/ 15819023 w 17101899"/>
              <a:gd name="connsiteY74" fmla="*/ 141387 h 204277"/>
              <a:gd name="connsiteX75" fmla="*/ 15828439 w 17101899"/>
              <a:gd name="connsiteY75" fmla="*/ 150804 h 204277"/>
              <a:gd name="connsiteX76" fmla="*/ 15866107 w 17101899"/>
              <a:gd name="connsiteY76" fmla="*/ 150804 h 204277"/>
              <a:gd name="connsiteX77" fmla="*/ 15875523 w 17101899"/>
              <a:gd name="connsiteY77" fmla="*/ 141387 h 204277"/>
              <a:gd name="connsiteX78" fmla="*/ 15875523 w 17101899"/>
              <a:gd name="connsiteY78" fmla="*/ 62892 h 204277"/>
              <a:gd name="connsiteX79" fmla="*/ 15866107 w 17101899"/>
              <a:gd name="connsiteY79" fmla="*/ 53475 h 204277"/>
              <a:gd name="connsiteX80" fmla="*/ 15702773 w 17101899"/>
              <a:gd name="connsiteY80" fmla="*/ 53475 h 204277"/>
              <a:gd name="connsiteX81" fmla="*/ 15693356 w 17101899"/>
              <a:gd name="connsiteY81" fmla="*/ 62892 h 204277"/>
              <a:gd name="connsiteX82" fmla="*/ 15693356 w 17101899"/>
              <a:gd name="connsiteY82" fmla="*/ 141387 h 204277"/>
              <a:gd name="connsiteX83" fmla="*/ 15702773 w 17101899"/>
              <a:gd name="connsiteY83" fmla="*/ 150804 h 204277"/>
              <a:gd name="connsiteX84" fmla="*/ 15740440 w 17101899"/>
              <a:gd name="connsiteY84" fmla="*/ 150804 h 204277"/>
              <a:gd name="connsiteX85" fmla="*/ 15749857 w 17101899"/>
              <a:gd name="connsiteY85" fmla="*/ 141387 h 204277"/>
              <a:gd name="connsiteX86" fmla="*/ 15749857 w 17101899"/>
              <a:gd name="connsiteY86" fmla="*/ 62892 h 204277"/>
              <a:gd name="connsiteX87" fmla="*/ 15740440 w 17101899"/>
              <a:gd name="connsiteY87" fmla="*/ 53475 h 204277"/>
              <a:gd name="connsiteX88" fmla="*/ 15577106 w 17101899"/>
              <a:gd name="connsiteY88" fmla="*/ 53475 h 204277"/>
              <a:gd name="connsiteX89" fmla="*/ 15567689 w 17101899"/>
              <a:gd name="connsiteY89" fmla="*/ 62892 h 204277"/>
              <a:gd name="connsiteX90" fmla="*/ 15567689 w 17101899"/>
              <a:gd name="connsiteY90" fmla="*/ 141387 h 204277"/>
              <a:gd name="connsiteX91" fmla="*/ 15577106 w 17101899"/>
              <a:gd name="connsiteY91" fmla="*/ 150804 h 204277"/>
              <a:gd name="connsiteX92" fmla="*/ 15614773 w 17101899"/>
              <a:gd name="connsiteY92" fmla="*/ 150804 h 204277"/>
              <a:gd name="connsiteX93" fmla="*/ 15624190 w 17101899"/>
              <a:gd name="connsiteY93" fmla="*/ 141387 h 204277"/>
              <a:gd name="connsiteX94" fmla="*/ 15624190 w 17101899"/>
              <a:gd name="connsiteY94" fmla="*/ 62892 h 204277"/>
              <a:gd name="connsiteX95" fmla="*/ 15614773 w 17101899"/>
              <a:gd name="connsiteY95" fmla="*/ 53475 h 204277"/>
              <a:gd name="connsiteX96" fmla="*/ 15451439 w 17101899"/>
              <a:gd name="connsiteY96" fmla="*/ 53475 h 204277"/>
              <a:gd name="connsiteX97" fmla="*/ 15442023 w 17101899"/>
              <a:gd name="connsiteY97" fmla="*/ 62892 h 204277"/>
              <a:gd name="connsiteX98" fmla="*/ 15442023 w 17101899"/>
              <a:gd name="connsiteY98" fmla="*/ 141387 h 204277"/>
              <a:gd name="connsiteX99" fmla="*/ 15451439 w 17101899"/>
              <a:gd name="connsiteY99" fmla="*/ 150804 h 204277"/>
              <a:gd name="connsiteX100" fmla="*/ 15489107 w 17101899"/>
              <a:gd name="connsiteY100" fmla="*/ 150804 h 204277"/>
              <a:gd name="connsiteX101" fmla="*/ 15498523 w 17101899"/>
              <a:gd name="connsiteY101" fmla="*/ 141387 h 204277"/>
              <a:gd name="connsiteX102" fmla="*/ 15498523 w 17101899"/>
              <a:gd name="connsiteY102" fmla="*/ 62892 h 204277"/>
              <a:gd name="connsiteX103" fmla="*/ 15489107 w 17101899"/>
              <a:gd name="connsiteY103" fmla="*/ 53475 h 204277"/>
              <a:gd name="connsiteX104" fmla="*/ 15325773 w 17101899"/>
              <a:gd name="connsiteY104" fmla="*/ 53475 h 204277"/>
              <a:gd name="connsiteX105" fmla="*/ 15316356 w 17101899"/>
              <a:gd name="connsiteY105" fmla="*/ 62892 h 204277"/>
              <a:gd name="connsiteX106" fmla="*/ 15316356 w 17101899"/>
              <a:gd name="connsiteY106" fmla="*/ 141387 h 204277"/>
              <a:gd name="connsiteX107" fmla="*/ 15325773 w 17101899"/>
              <a:gd name="connsiteY107" fmla="*/ 150804 h 204277"/>
              <a:gd name="connsiteX108" fmla="*/ 15363439 w 17101899"/>
              <a:gd name="connsiteY108" fmla="*/ 150804 h 204277"/>
              <a:gd name="connsiteX109" fmla="*/ 15372857 w 17101899"/>
              <a:gd name="connsiteY109" fmla="*/ 141387 h 204277"/>
              <a:gd name="connsiteX110" fmla="*/ 15372857 w 17101899"/>
              <a:gd name="connsiteY110" fmla="*/ 62892 h 204277"/>
              <a:gd name="connsiteX111" fmla="*/ 15363439 w 17101899"/>
              <a:gd name="connsiteY111" fmla="*/ 53475 h 204277"/>
              <a:gd name="connsiteX112" fmla="*/ 15200106 w 17101899"/>
              <a:gd name="connsiteY112" fmla="*/ 53475 h 204277"/>
              <a:gd name="connsiteX113" fmla="*/ 15190689 w 17101899"/>
              <a:gd name="connsiteY113" fmla="*/ 62892 h 204277"/>
              <a:gd name="connsiteX114" fmla="*/ 15190689 w 17101899"/>
              <a:gd name="connsiteY114" fmla="*/ 141387 h 204277"/>
              <a:gd name="connsiteX115" fmla="*/ 15200106 w 17101899"/>
              <a:gd name="connsiteY115" fmla="*/ 150804 h 204277"/>
              <a:gd name="connsiteX116" fmla="*/ 15237773 w 17101899"/>
              <a:gd name="connsiteY116" fmla="*/ 150804 h 204277"/>
              <a:gd name="connsiteX117" fmla="*/ 15247190 w 17101899"/>
              <a:gd name="connsiteY117" fmla="*/ 141387 h 204277"/>
              <a:gd name="connsiteX118" fmla="*/ 15247190 w 17101899"/>
              <a:gd name="connsiteY118" fmla="*/ 62892 h 204277"/>
              <a:gd name="connsiteX119" fmla="*/ 15237773 w 17101899"/>
              <a:gd name="connsiteY119" fmla="*/ 53475 h 204277"/>
              <a:gd name="connsiteX120" fmla="*/ 15074439 w 17101899"/>
              <a:gd name="connsiteY120" fmla="*/ 53475 h 204277"/>
              <a:gd name="connsiteX121" fmla="*/ 15065023 w 17101899"/>
              <a:gd name="connsiteY121" fmla="*/ 62892 h 204277"/>
              <a:gd name="connsiteX122" fmla="*/ 15065023 w 17101899"/>
              <a:gd name="connsiteY122" fmla="*/ 141387 h 204277"/>
              <a:gd name="connsiteX123" fmla="*/ 15074439 w 17101899"/>
              <a:gd name="connsiteY123" fmla="*/ 150804 h 204277"/>
              <a:gd name="connsiteX124" fmla="*/ 15112106 w 17101899"/>
              <a:gd name="connsiteY124" fmla="*/ 150804 h 204277"/>
              <a:gd name="connsiteX125" fmla="*/ 15121523 w 17101899"/>
              <a:gd name="connsiteY125" fmla="*/ 141387 h 204277"/>
              <a:gd name="connsiteX126" fmla="*/ 15121523 w 17101899"/>
              <a:gd name="connsiteY126" fmla="*/ 62892 h 204277"/>
              <a:gd name="connsiteX127" fmla="*/ 15112106 w 17101899"/>
              <a:gd name="connsiteY127" fmla="*/ 53475 h 204277"/>
              <a:gd name="connsiteX128" fmla="*/ 14948773 w 17101899"/>
              <a:gd name="connsiteY128" fmla="*/ 53475 h 204277"/>
              <a:gd name="connsiteX129" fmla="*/ 14939355 w 17101899"/>
              <a:gd name="connsiteY129" fmla="*/ 62892 h 204277"/>
              <a:gd name="connsiteX130" fmla="*/ 14939355 w 17101899"/>
              <a:gd name="connsiteY130" fmla="*/ 141387 h 204277"/>
              <a:gd name="connsiteX131" fmla="*/ 14948773 w 17101899"/>
              <a:gd name="connsiteY131" fmla="*/ 150804 h 204277"/>
              <a:gd name="connsiteX132" fmla="*/ 14986439 w 17101899"/>
              <a:gd name="connsiteY132" fmla="*/ 150804 h 204277"/>
              <a:gd name="connsiteX133" fmla="*/ 14995857 w 17101899"/>
              <a:gd name="connsiteY133" fmla="*/ 141387 h 204277"/>
              <a:gd name="connsiteX134" fmla="*/ 14995857 w 17101899"/>
              <a:gd name="connsiteY134" fmla="*/ 62892 h 204277"/>
              <a:gd name="connsiteX135" fmla="*/ 14986439 w 17101899"/>
              <a:gd name="connsiteY135" fmla="*/ 53475 h 204277"/>
              <a:gd name="connsiteX136" fmla="*/ 14823106 w 17101899"/>
              <a:gd name="connsiteY136" fmla="*/ 53475 h 204277"/>
              <a:gd name="connsiteX137" fmla="*/ 14813689 w 17101899"/>
              <a:gd name="connsiteY137" fmla="*/ 62892 h 204277"/>
              <a:gd name="connsiteX138" fmla="*/ 14813689 w 17101899"/>
              <a:gd name="connsiteY138" fmla="*/ 141387 h 204277"/>
              <a:gd name="connsiteX139" fmla="*/ 14823106 w 17101899"/>
              <a:gd name="connsiteY139" fmla="*/ 150804 h 204277"/>
              <a:gd name="connsiteX140" fmla="*/ 14860773 w 17101899"/>
              <a:gd name="connsiteY140" fmla="*/ 150804 h 204277"/>
              <a:gd name="connsiteX141" fmla="*/ 14870190 w 17101899"/>
              <a:gd name="connsiteY141" fmla="*/ 141387 h 204277"/>
              <a:gd name="connsiteX142" fmla="*/ 14870190 w 17101899"/>
              <a:gd name="connsiteY142" fmla="*/ 62892 h 204277"/>
              <a:gd name="connsiteX143" fmla="*/ 14860773 w 17101899"/>
              <a:gd name="connsiteY143" fmla="*/ 53475 h 204277"/>
              <a:gd name="connsiteX144" fmla="*/ 14697439 w 17101899"/>
              <a:gd name="connsiteY144" fmla="*/ 53475 h 204277"/>
              <a:gd name="connsiteX145" fmla="*/ 14688023 w 17101899"/>
              <a:gd name="connsiteY145" fmla="*/ 62892 h 204277"/>
              <a:gd name="connsiteX146" fmla="*/ 14688023 w 17101899"/>
              <a:gd name="connsiteY146" fmla="*/ 141387 h 204277"/>
              <a:gd name="connsiteX147" fmla="*/ 14697439 w 17101899"/>
              <a:gd name="connsiteY147" fmla="*/ 150804 h 204277"/>
              <a:gd name="connsiteX148" fmla="*/ 14735106 w 17101899"/>
              <a:gd name="connsiteY148" fmla="*/ 150804 h 204277"/>
              <a:gd name="connsiteX149" fmla="*/ 14744523 w 17101899"/>
              <a:gd name="connsiteY149" fmla="*/ 141387 h 204277"/>
              <a:gd name="connsiteX150" fmla="*/ 14744523 w 17101899"/>
              <a:gd name="connsiteY150" fmla="*/ 62892 h 204277"/>
              <a:gd name="connsiteX151" fmla="*/ 14735106 w 17101899"/>
              <a:gd name="connsiteY151" fmla="*/ 53475 h 204277"/>
              <a:gd name="connsiteX152" fmla="*/ 14571773 w 17101899"/>
              <a:gd name="connsiteY152" fmla="*/ 53475 h 204277"/>
              <a:gd name="connsiteX153" fmla="*/ 14562356 w 17101899"/>
              <a:gd name="connsiteY153" fmla="*/ 62892 h 204277"/>
              <a:gd name="connsiteX154" fmla="*/ 14562356 w 17101899"/>
              <a:gd name="connsiteY154" fmla="*/ 141387 h 204277"/>
              <a:gd name="connsiteX155" fmla="*/ 14571773 w 17101899"/>
              <a:gd name="connsiteY155" fmla="*/ 150804 h 204277"/>
              <a:gd name="connsiteX156" fmla="*/ 14609439 w 17101899"/>
              <a:gd name="connsiteY156" fmla="*/ 150804 h 204277"/>
              <a:gd name="connsiteX157" fmla="*/ 14618857 w 17101899"/>
              <a:gd name="connsiteY157" fmla="*/ 141387 h 204277"/>
              <a:gd name="connsiteX158" fmla="*/ 14618857 w 17101899"/>
              <a:gd name="connsiteY158" fmla="*/ 62892 h 204277"/>
              <a:gd name="connsiteX159" fmla="*/ 14609439 w 17101899"/>
              <a:gd name="connsiteY159" fmla="*/ 53475 h 204277"/>
              <a:gd name="connsiteX160" fmla="*/ 14446107 w 17101899"/>
              <a:gd name="connsiteY160" fmla="*/ 53475 h 204277"/>
              <a:gd name="connsiteX161" fmla="*/ 14436690 w 17101899"/>
              <a:gd name="connsiteY161" fmla="*/ 62892 h 204277"/>
              <a:gd name="connsiteX162" fmla="*/ 14436690 w 17101899"/>
              <a:gd name="connsiteY162" fmla="*/ 141387 h 204277"/>
              <a:gd name="connsiteX163" fmla="*/ 14446107 w 17101899"/>
              <a:gd name="connsiteY163" fmla="*/ 150804 h 204277"/>
              <a:gd name="connsiteX164" fmla="*/ 14483773 w 17101899"/>
              <a:gd name="connsiteY164" fmla="*/ 150804 h 204277"/>
              <a:gd name="connsiteX165" fmla="*/ 14493190 w 17101899"/>
              <a:gd name="connsiteY165" fmla="*/ 141387 h 204277"/>
              <a:gd name="connsiteX166" fmla="*/ 14493190 w 17101899"/>
              <a:gd name="connsiteY166" fmla="*/ 62892 h 204277"/>
              <a:gd name="connsiteX167" fmla="*/ 14483773 w 17101899"/>
              <a:gd name="connsiteY167" fmla="*/ 53475 h 204277"/>
              <a:gd name="connsiteX168" fmla="*/ 14320439 w 17101899"/>
              <a:gd name="connsiteY168" fmla="*/ 53475 h 204277"/>
              <a:gd name="connsiteX169" fmla="*/ 14311023 w 17101899"/>
              <a:gd name="connsiteY169" fmla="*/ 62892 h 204277"/>
              <a:gd name="connsiteX170" fmla="*/ 14311023 w 17101899"/>
              <a:gd name="connsiteY170" fmla="*/ 141387 h 204277"/>
              <a:gd name="connsiteX171" fmla="*/ 14320439 w 17101899"/>
              <a:gd name="connsiteY171" fmla="*/ 150804 h 204277"/>
              <a:gd name="connsiteX172" fmla="*/ 14358107 w 17101899"/>
              <a:gd name="connsiteY172" fmla="*/ 150804 h 204277"/>
              <a:gd name="connsiteX173" fmla="*/ 14367524 w 17101899"/>
              <a:gd name="connsiteY173" fmla="*/ 141387 h 204277"/>
              <a:gd name="connsiteX174" fmla="*/ 14367524 w 17101899"/>
              <a:gd name="connsiteY174" fmla="*/ 62892 h 204277"/>
              <a:gd name="connsiteX175" fmla="*/ 14358107 w 17101899"/>
              <a:gd name="connsiteY175" fmla="*/ 53475 h 204277"/>
              <a:gd name="connsiteX176" fmla="*/ 14194773 w 17101899"/>
              <a:gd name="connsiteY176" fmla="*/ 53475 h 204277"/>
              <a:gd name="connsiteX177" fmla="*/ 14185356 w 17101899"/>
              <a:gd name="connsiteY177" fmla="*/ 62892 h 204277"/>
              <a:gd name="connsiteX178" fmla="*/ 14185356 w 17101899"/>
              <a:gd name="connsiteY178" fmla="*/ 141387 h 204277"/>
              <a:gd name="connsiteX179" fmla="*/ 14194773 w 17101899"/>
              <a:gd name="connsiteY179" fmla="*/ 150804 h 204277"/>
              <a:gd name="connsiteX180" fmla="*/ 14232439 w 17101899"/>
              <a:gd name="connsiteY180" fmla="*/ 150804 h 204277"/>
              <a:gd name="connsiteX181" fmla="*/ 14241857 w 17101899"/>
              <a:gd name="connsiteY181" fmla="*/ 141387 h 204277"/>
              <a:gd name="connsiteX182" fmla="*/ 14241857 w 17101899"/>
              <a:gd name="connsiteY182" fmla="*/ 62892 h 204277"/>
              <a:gd name="connsiteX183" fmla="*/ 14232439 w 17101899"/>
              <a:gd name="connsiteY183" fmla="*/ 53475 h 204277"/>
              <a:gd name="connsiteX184" fmla="*/ 14069106 w 17101899"/>
              <a:gd name="connsiteY184" fmla="*/ 53475 h 204277"/>
              <a:gd name="connsiteX185" fmla="*/ 14059689 w 17101899"/>
              <a:gd name="connsiteY185" fmla="*/ 62892 h 204277"/>
              <a:gd name="connsiteX186" fmla="*/ 14059689 w 17101899"/>
              <a:gd name="connsiteY186" fmla="*/ 141387 h 204277"/>
              <a:gd name="connsiteX187" fmla="*/ 14069106 w 17101899"/>
              <a:gd name="connsiteY187" fmla="*/ 150804 h 204277"/>
              <a:gd name="connsiteX188" fmla="*/ 14106773 w 17101899"/>
              <a:gd name="connsiteY188" fmla="*/ 150804 h 204277"/>
              <a:gd name="connsiteX189" fmla="*/ 14116190 w 17101899"/>
              <a:gd name="connsiteY189" fmla="*/ 141387 h 204277"/>
              <a:gd name="connsiteX190" fmla="*/ 14116190 w 17101899"/>
              <a:gd name="connsiteY190" fmla="*/ 62892 h 204277"/>
              <a:gd name="connsiteX191" fmla="*/ 14106773 w 17101899"/>
              <a:gd name="connsiteY191" fmla="*/ 53475 h 204277"/>
              <a:gd name="connsiteX192" fmla="*/ 13943439 w 17101899"/>
              <a:gd name="connsiteY192" fmla="*/ 53475 h 204277"/>
              <a:gd name="connsiteX193" fmla="*/ 13934023 w 17101899"/>
              <a:gd name="connsiteY193" fmla="*/ 62892 h 204277"/>
              <a:gd name="connsiteX194" fmla="*/ 13934023 w 17101899"/>
              <a:gd name="connsiteY194" fmla="*/ 141387 h 204277"/>
              <a:gd name="connsiteX195" fmla="*/ 13943439 w 17101899"/>
              <a:gd name="connsiteY195" fmla="*/ 150804 h 204277"/>
              <a:gd name="connsiteX196" fmla="*/ 13981107 w 17101899"/>
              <a:gd name="connsiteY196" fmla="*/ 150804 h 204277"/>
              <a:gd name="connsiteX197" fmla="*/ 13990523 w 17101899"/>
              <a:gd name="connsiteY197" fmla="*/ 141387 h 204277"/>
              <a:gd name="connsiteX198" fmla="*/ 13990523 w 17101899"/>
              <a:gd name="connsiteY198" fmla="*/ 62892 h 204277"/>
              <a:gd name="connsiteX199" fmla="*/ 13981107 w 17101899"/>
              <a:gd name="connsiteY199" fmla="*/ 53475 h 204277"/>
              <a:gd name="connsiteX200" fmla="*/ 13817773 w 17101899"/>
              <a:gd name="connsiteY200" fmla="*/ 53475 h 204277"/>
              <a:gd name="connsiteX201" fmla="*/ 13808357 w 17101899"/>
              <a:gd name="connsiteY201" fmla="*/ 62892 h 204277"/>
              <a:gd name="connsiteX202" fmla="*/ 13808357 w 17101899"/>
              <a:gd name="connsiteY202" fmla="*/ 141387 h 204277"/>
              <a:gd name="connsiteX203" fmla="*/ 13817773 w 17101899"/>
              <a:gd name="connsiteY203" fmla="*/ 150804 h 204277"/>
              <a:gd name="connsiteX204" fmla="*/ 13855439 w 17101899"/>
              <a:gd name="connsiteY204" fmla="*/ 150804 h 204277"/>
              <a:gd name="connsiteX205" fmla="*/ 13864857 w 17101899"/>
              <a:gd name="connsiteY205" fmla="*/ 141387 h 204277"/>
              <a:gd name="connsiteX206" fmla="*/ 13864857 w 17101899"/>
              <a:gd name="connsiteY206" fmla="*/ 62892 h 204277"/>
              <a:gd name="connsiteX207" fmla="*/ 13855439 w 17101899"/>
              <a:gd name="connsiteY207" fmla="*/ 53475 h 204277"/>
              <a:gd name="connsiteX208" fmla="*/ 13692106 w 17101899"/>
              <a:gd name="connsiteY208" fmla="*/ 53475 h 204277"/>
              <a:gd name="connsiteX209" fmla="*/ 13682689 w 17101899"/>
              <a:gd name="connsiteY209" fmla="*/ 62892 h 204277"/>
              <a:gd name="connsiteX210" fmla="*/ 13682689 w 17101899"/>
              <a:gd name="connsiteY210" fmla="*/ 141387 h 204277"/>
              <a:gd name="connsiteX211" fmla="*/ 13692106 w 17101899"/>
              <a:gd name="connsiteY211" fmla="*/ 150804 h 204277"/>
              <a:gd name="connsiteX212" fmla="*/ 13729773 w 17101899"/>
              <a:gd name="connsiteY212" fmla="*/ 150804 h 204277"/>
              <a:gd name="connsiteX213" fmla="*/ 13739190 w 17101899"/>
              <a:gd name="connsiteY213" fmla="*/ 141387 h 204277"/>
              <a:gd name="connsiteX214" fmla="*/ 13739190 w 17101899"/>
              <a:gd name="connsiteY214" fmla="*/ 62892 h 204277"/>
              <a:gd name="connsiteX215" fmla="*/ 13729773 w 17101899"/>
              <a:gd name="connsiteY215" fmla="*/ 53475 h 204277"/>
              <a:gd name="connsiteX216" fmla="*/ 13566440 w 17101899"/>
              <a:gd name="connsiteY216" fmla="*/ 53475 h 204277"/>
              <a:gd name="connsiteX217" fmla="*/ 13557023 w 17101899"/>
              <a:gd name="connsiteY217" fmla="*/ 62892 h 204277"/>
              <a:gd name="connsiteX218" fmla="*/ 13557023 w 17101899"/>
              <a:gd name="connsiteY218" fmla="*/ 141387 h 204277"/>
              <a:gd name="connsiteX219" fmla="*/ 13566440 w 17101899"/>
              <a:gd name="connsiteY219" fmla="*/ 150804 h 204277"/>
              <a:gd name="connsiteX220" fmla="*/ 13604106 w 17101899"/>
              <a:gd name="connsiteY220" fmla="*/ 150804 h 204277"/>
              <a:gd name="connsiteX221" fmla="*/ 13613523 w 17101899"/>
              <a:gd name="connsiteY221" fmla="*/ 141387 h 204277"/>
              <a:gd name="connsiteX222" fmla="*/ 13613523 w 17101899"/>
              <a:gd name="connsiteY222" fmla="*/ 62892 h 204277"/>
              <a:gd name="connsiteX223" fmla="*/ 13604106 w 17101899"/>
              <a:gd name="connsiteY223" fmla="*/ 53475 h 204277"/>
              <a:gd name="connsiteX224" fmla="*/ 13440773 w 17101899"/>
              <a:gd name="connsiteY224" fmla="*/ 53475 h 204277"/>
              <a:gd name="connsiteX225" fmla="*/ 13431356 w 17101899"/>
              <a:gd name="connsiteY225" fmla="*/ 62892 h 204277"/>
              <a:gd name="connsiteX226" fmla="*/ 13431356 w 17101899"/>
              <a:gd name="connsiteY226" fmla="*/ 141387 h 204277"/>
              <a:gd name="connsiteX227" fmla="*/ 13440773 w 17101899"/>
              <a:gd name="connsiteY227" fmla="*/ 150804 h 204277"/>
              <a:gd name="connsiteX228" fmla="*/ 13478440 w 17101899"/>
              <a:gd name="connsiteY228" fmla="*/ 150804 h 204277"/>
              <a:gd name="connsiteX229" fmla="*/ 13487857 w 17101899"/>
              <a:gd name="connsiteY229" fmla="*/ 141387 h 204277"/>
              <a:gd name="connsiteX230" fmla="*/ 13487857 w 17101899"/>
              <a:gd name="connsiteY230" fmla="*/ 62892 h 204277"/>
              <a:gd name="connsiteX231" fmla="*/ 13478440 w 17101899"/>
              <a:gd name="connsiteY231" fmla="*/ 53475 h 204277"/>
              <a:gd name="connsiteX232" fmla="*/ 13315107 w 17101899"/>
              <a:gd name="connsiteY232" fmla="*/ 53475 h 204277"/>
              <a:gd name="connsiteX233" fmla="*/ 13305690 w 17101899"/>
              <a:gd name="connsiteY233" fmla="*/ 62892 h 204277"/>
              <a:gd name="connsiteX234" fmla="*/ 13305690 w 17101899"/>
              <a:gd name="connsiteY234" fmla="*/ 141387 h 204277"/>
              <a:gd name="connsiteX235" fmla="*/ 13315107 w 17101899"/>
              <a:gd name="connsiteY235" fmla="*/ 150804 h 204277"/>
              <a:gd name="connsiteX236" fmla="*/ 13352773 w 17101899"/>
              <a:gd name="connsiteY236" fmla="*/ 150804 h 204277"/>
              <a:gd name="connsiteX237" fmla="*/ 13362190 w 17101899"/>
              <a:gd name="connsiteY237" fmla="*/ 141387 h 204277"/>
              <a:gd name="connsiteX238" fmla="*/ 13362190 w 17101899"/>
              <a:gd name="connsiteY238" fmla="*/ 62892 h 204277"/>
              <a:gd name="connsiteX239" fmla="*/ 13352773 w 17101899"/>
              <a:gd name="connsiteY239" fmla="*/ 53475 h 204277"/>
              <a:gd name="connsiteX240" fmla="*/ 13189439 w 17101899"/>
              <a:gd name="connsiteY240" fmla="*/ 53475 h 204277"/>
              <a:gd name="connsiteX241" fmla="*/ 13180023 w 17101899"/>
              <a:gd name="connsiteY241" fmla="*/ 62892 h 204277"/>
              <a:gd name="connsiteX242" fmla="*/ 13180023 w 17101899"/>
              <a:gd name="connsiteY242" fmla="*/ 141387 h 204277"/>
              <a:gd name="connsiteX243" fmla="*/ 13189439 w 17101899"/>
              <a:gd name="connsiteY243" fmla="*/ 150804 h 204277"/>
              <a:gd name="connsiteX244" fmla="*/ 13227107 w 17101899"/>
              <a:gd name="connsiteY244" fmla="*/ 150804 h 204277"/>
              <a:gd name="connsiteX245" fmla="*/ 13236523 w 17101899"/>
              <a:gd name="connsiteY245" fmla="*/ 141387 h 204277"/>
              <a:gd name="connsiteX246" fmla="*/ 13236523 w 17101899"/>
              <a:gd name="connsiteY246" fmla="*/ 62892 h 204277"/>
              <a:gd name="connsiteX247" fmla="*/ 13227107 w 17101899"/>
              <a:gd name="connsiteY247" fmla="*/ 53475 h 204277"/>
              <a:gd name="connsiteX248" fmla="*/ 13063773 w 17101899"/>
              <a:gd name="connsiteY248" fmla="*/ 53475 h 204277"/>
              <a:gd name="connsiteX249" fmla="*/ 13054357 w 17101899"/>
              <a:gd name="connsiteY249" fmla="*/ 62892 h 204277"/>
              <a:gd name="connsiteX250" fmla="*/ 13054357 w 17101899"/>
              <a:gd name="connsiteY250" fmla="*/ 141387 h 204277"/>
              <a:gd name="connsiteX251" fmla="*/ 13063773 w 17101899"/>
              <a:gd name="connsiteY251" fmla="*/ 150804 h 204277"/>
              <a:gd name="connsiteX252" fmla="*/ 13101440 w 17101899"/>
              <a:gd name="connsiteY252" fmla="*/ 150804 h 204277"/>
              <a:gd name="connsiteX253" fmla="*/ 13110857 w 17101899"/>
              <a:gd name="connsiteY253" fmla="*/ 141387 h 204277"/>
              <a:gd name="connsiteX254" fmla="*/ 13110857 w 17101899"/>
              <a:gd name="connsiteY254" fmla="*/ 62892 h 204277"/>
              <a:gd name="connsiteX255" fmla="*/ 13101440 w 17101899"/>
              <a:gd name="connsiteY255" fmla="*/ 53475 h 204277"/>
              <a:gd name="connsiteX256" fmla="*/ 12938105 w 17101899"/>
              <a:gd name="connsiteY256" fmla="*/ 53475 h 204277"/>
              <a:gd name="connsiteX257" fmla="*/ 12928689 w 17101899"/>
              <a:gd name="connsiteY257" fmla="*/ 62892 h 204277"/>
              <a:gd name="connsiteX258" fmla="*/ 12928689 w 17101899"/>
              <a:gd name="connsiteY258" fmla="*/ 141387 h 204277"/>
              <a:gd name="connsiteX259" fmla="*/ 12938105 w 17101899"/>
              <a:gd name="connsiteY259" fmla="*/ 150804 h 204277"/>
              <a:gd name="connsiteX260" fmla="*/ 12975772 w 17101899"/>
              <a:gd name="connsiteY260" fmla="*/ 150804 h 204277"/>
              <a:gd name="connsiteX261" fmla="*/ 12985189 w 17101899"/>
              <a:gd name="connsiteY261" fmla="*/ 141387 h 204277"/>
              <a:gd name="connsiteX262" fmla="*/ 12985189 w 17101899"/>
              <a:gd name="connsiteY262" fmla="*/ 62892 h 204277"/>
              <a:gd name="connsiteX263" fmla="*/ 12975772 w 17101899"/>
              <a:gd name="connsiteY263" fmla="*/ 53475 h 204277"/>
              <a:gd name="connsiteX264" fmla="*/ 12683497 w 17101899"/>
              <a:gd name="connsiteY264" fmla="*/ 53475 h 204277"/>
              <a:gd name="connsiteX265" fmla="*/ 12674080 w 17101899"/>
              <a:gd name="connsiteY265" fmla="*/ 62892 h 204277"/>
              <a:gd name="connsiteX266" fmla="*/ 12674080 w 17101899"/>
              <a:gd name="connsiteY266" fmla="*/ 141387 h 204277"/>
              <a:gd name="connsiteX267" fmla="*/ 12683497 w 17101899"/>
              <a:gd name="connsiteY267" fmla="*/ 150804 h 204277"/>
              <a:gd name="connsiteX268" fmla="*/ 12721164 w 17101899"/>
              <a:gd name="connsiteY268" fmla="*/ 150804 h 204277"/>
              <a:gd name="connsiteX269" fmla="*/ 12730581 w 17101899"/>
              <a:gd name="connsiteY269" fmla="*/ 141387 h 204277"/>
              <a:gd name="connsiteX270" fmla="*/ 12730581 w 17101899"/>
              <a:gd name="connsiteY270" fmla="*/ 62892 h 204277"/>
              <a:gd name="connsiteX271" fmla="*/ 12721164 w 17101899"/>
              <a:gd name="connsiteY271" fmla="*/ 53475 h 204277"/>
              <a:gd name="connsiteX272" fmla="*/ 12557831 w 17101899"/>
              <a:gd name="connsiteY272" fmla="*/ 53475 h 204277"/>
              <a:gd name="connsiteX273" fmla="*/ 12548414 w 17101899"/>
              <a:gd name="connsiteY273" fmla="*/ 62892 h 204277"/>
              <a:gd name="connsiteX274" fmla="*/ 12548414 w 17101899"/>
              <a:gd name="connsiteY274" fmla="*/ 141387 h 204277"/>
              <a:gd name="connsiteX275" fmla="*/ 12557831 w 17101899"/>
              <a:gd name="connsiteY275" fmla="*/ 150804 h 204277"/>
              <a:gd name="connsiteX276" fmla="*/ 12595497 w 17101899"/>
              <a:gd name="connsiteY276" fmla="*/ 150804 h 204277"/>
              <a:gd name="connsiteX277" fmla="*/ 12604915 w 17101899"/>
              <a:gd name="connsiteY277" fmla="*/ 141387 h 204277"/>
              <a:gd name="connsiteX278" fmla="*/ 12604915 w 17101899"/>
              <a:gd name="connsiteY278" fmla="*/ 62892 h 204277"/>
              <a:gd name="connsiteX279" fmla="*/ 12595497 w 17101899"/>
              <a:gd name="connsiteY279" fmla="*/ 53475 h 204277"/>
              <a:gd name="connsiteX280" fmla="*/ 12432164 w 17101899"/>
              <a:gd name="connsiteY280" fmla="*/ 53475 h 204277"/>
              <a:gd name="connsiteX281" fmla="*/ 12422747 w 17101899"/>
              <a:gd name="connsiteY281" fmla="*/ 62892 h 204277"/>
              <a:gd name="connsiteX282" fmla="*/ 12422747 w 17101899"/>
              <a:gd name="connsiteY282" fmla="*/ 141387 h 204277"/>
              <a:gd name="connsiteX283" fmla="*/ 12432164 w 17101899"/>
              <a:gd name="connsiteY283" fmla="*/ 150804 h 204277"/>
              <a:gd name="connsiteX284" fmla="*/ 12469831 w 17101899"/>
              <a:gd name="connsiteY284" fmla="*/ 150804 h 204277"/>
              <a:gd name="connsiteX285" fmla="*/ 12479248 w 17101899"/>
              <a:gd name="connsiteY285" fmla="*/ 141387 h 204277"/>
              <a:gd name="connsiteX286" fmla="*/ 12479248 w 17101899"/>
              <a:gd name="connsiteY286" fmla="*/ 62892 h 204277"/>
              <a:gd name="connsiteX287" fmla="*/ 12469831 w 17101899"/>
              <a:gd name="connsiteY287" fmla="*/ 53475 h 204277"/>
              <a:gd name="connsiteX288" fmla="*/ 12306497 w 17101899"/>
              <a:gd name="connsiteY288" fmla="*/ 53475 h 204277"/>
              <a:gd name="connsiteX289" fmla="*/ 12297080 w 17101899"/>
              <a:gd name="connsiteY289" fmla="*/ 62892 h 204277"/>
              <a:gd name="connsiteX290" fmla="*/ 12297080 w 17101899"/>
              <a:gd name="connsiteY290" fmla="*/ 141387 h 204277"/>
              <a:gd name="connsiteX291" fmla="*/ 12306497 w 17101899"/>
              <a:gd name="connsiteY291" fmla="*/ 150804 h 204277"/>
              <a:gd name="connsiteX292" fmla="*/ 12344164 w 17101899"/>
              <a:gd name="connsiteY292" fmla="*/ 150804 h 204277"/>
              <a:gd name="connsiteX293" fmla="*/ 12353581 w 17101899"/>
              <a:gd name="connsiteY293" fmla="*/ 141387 h 204277"/>
              <a:gd name="connsiteX294" fmla="*/ 12353581 w 17101899"/>
              <a:gd name="connsiteY294" fmla="*/ 62892 h 204277"/>
              <a:gd name="connsiteX295" fmla="*/ 12344164 w 17101899"/>
              <a:gd name="connsiteY295" fmla="*/ 53475 h 204277"/>
              <a:gd name="connsiteX296" fmla="*/ 12180831 w 17101899"/>
              <a:gd name="connsiteY296" fmla="*/ 53475 h 204277"/>
              <a:gd name="connsiteX297" fmla="*/ 12171413 w 17101899"/>
              <a:gd name="connsiteY297" fmla="*/ 62892 h 204277"/>
              <a:gd name="connsiteX298" fmla="*/ 12171413 w 17101899"/>
              <a:gd name="connsiteY298" fmla="*/ 141387 h 204277"/>
              <a:gd name="connsiteX299" fmla="*/ 12180831 w 17101899"/>
              <a:gd name="connsiteY299" fmla="*/ 150804 h 204277"/>
              <a:gd name="connsiteX300" fmla="*/ 12218497 w 17101899"/>
              <a:gd name="connsiteY300" fmla="*/ 150804 h 204277"/>
              <a:gd name="connsiteX301" fmla="*/ 12227914 w 17101899"/>
              <a:gd name="connsiteY301" fmla="*/ 141387 h 204277"/>
              <a:gd name="connsiteX302" fmla="*/ 12227914 w 17101899"/>
              <a:gd name="connsiteY302" fmla="*/ 62892 h 204277"/>
              <a:gd name="connsiteX303" fmla="*/ 12218497 w 17101899"/>
              <a:gd name="connsiteY303" fmla="*/ 53475 h 204277"/>
              <a:gd name="connsiteX304" fmla="*/ 12055164 w 17101899"/>
              <a:gd name="connsiteY304" fmla="*/ 53475 h 204277"/>
              <a:gd name="connsiteX305" fmla="*/ 12045747 w 17101899"/>
              <a:gd name="connsiteY305" fmla="*/ 62892 h 204277"/>
              <a:gd name="connsiteX306" fmla="*/ 12045747 w 17101899"/>
              <a:gd name="connsiteY306" fmla="*/ 141387 h 204277"/>
              <a:gd name="connsiteX307" fmla="*/ 12055164 w 17101899"/>
              <a:gd name="connsiteY307" fmla="*/ 150804 h 204277"/>
              <a:gd name="connsiteX308" fmla="*/ 12092831 w 17101899"/>
              <a:gd name="connsiteY308" fmla="*/ 150804 h 204277"/>
              <a:gd name="connsiteX309" fmla="*/ 12102247 w 17101899"/>
              <a:gd name="connsiteY309" fmla="*/ 141387 h 204277"/>
              <a:gd name="connsiteX310" fmla="*/ 12102247 w 17101899"/>
              <a:gd name="connsiteY310" fmla="*/ 62892 h 204277"/>
              <a:gd name="connsiteX311" fmla="*/ 12092831 w 17101899"/>
              <a:gd name="connsiteY311" fmla="*/ 53475 h 204277"/>
              <a:gd name="connsiteX312" fmla="*/ 11929497 w 17101899"/>
              <a:gd name="connsiteY312" fmla="*/ 53475 h 204277"/>
              <a:gd name="connsiteX313" fmla="*/ 11920080 w 17101899"/>
              <a:gd name="connsiteY313" fmla="*/ 62892 h 204277"/>
              <a:gd name="connsiteX314" fmla="*/ 11920080 w 17101899"/>
              <a:gd name="connsiteY314" fmla="*/ 141387 h 204277"/>
              <a:gd name="connsiteX315" fmla="*/ 11929497 w 17101899"/>
              <a:gd name="connsiteY315" fmla="*/ 150804 h 204277"/>
              <a:gd name="connsiteX316" fmla="*/ 11967164 w 17101899"/>
              <a:gd name="connsiteY316" fmla="*/ 150804 h 204277"/>
              <a:gd name="connsiteX317" fmla="*/ 11976581 w 17101899"/>
              <a:gd name="connsiteY317" fmla="*/ 141387 h 204277"/>
              <a:gd name="connsiteX318" fmla="*/ 11976581 w 17101899"/>
              <a:gd name="connsiteY318" fmla="*/ 62892 h 204277"/>
              <a:gd name="connsiteX319" fmla="*/ 11967164 w 17101899"/>
              <a:gd name="connsiteY319" fmla="*/ 53475 h 204277"/>
              <a:gd name="connsiteX320" fmla="*/ 11803830 w 17101899"/>
              <a:gd name="connsiteY320" fmla="*/ 53475 h 204277"/>
              <a:gd name="connsiteX321" fmla="*/ 11794413 w 17101899"/>
              <a:gd name="connsiteY321" fmla="*/ 62892 h 204277"/>
              <a:gd name="connsiteX322" fmla="*/ 11794413 w 17101899"/>
              <a:gd name="connsiteY322" fmla="*/ 141387 h 204277"/>
              <a:gd name="connsiteX323" fmla="*/ 11803830 w 17101899"/>
              <a:gd name="connsiteY323" fmla="*/ 150804 h 204277"/>
              <a:gd name="connsiteX324" fmla="*/ 11841497 w 17101899"/>
              <a:gd name="connsiteY324" fmla="*/ 150804 h 204277"/>
              <a:gd name="connsiteX325" fmla="*/ 11850914 w 17101899"/>
              <a:gd name="connsiteY325" fmla="*/ 141387 h 204277"/>
              <a:gd name="connsiteX326" fmla="*/ 11850914 w 17101899"/>
              <a:gd name="connsiteY326" fmla="*/ 62892 h 204277"/>
              <a:gd name="connsiteX327" fmla="*/ 11841497 w 17101899"/>
              <a:gd name="connsiteY327" fmla="*/ 53475 h 204277"/>
              <a:gd name="connsiteX328" fmla="*/ 11678163 w 17101899"/>
              <a:gd name="connsiteY328" fmla="*/ 53475 h 204277"/>
              <a:gd name="connsiteX329" fmla="*/ 11668747 w 17101899"/>
              <a:gd name="connsiteY329" fmla="*/ 62892 h 204277"/>
              <a:gd name="connsiteX330" fmla="*/ 11668747 w 17101899"/>
              <a:gd name="connsiteY330" fmla="*/ 141387 h 204277"/>
              <a:gd name="connsiteX331" fmla="*/ 11678163 w 17101899"/>
              <a:gd name="connsiteY331" fmla="*/ 150804 h 204277"/>
              <a:gd name="connsiteX332" fmla="*/ 11715831 w 17101899"/>
              <a:gd name="connsiteY332" fmla="*/ 150804 h 204277"/>
              <a:gd name="connsiteX333" fmla="*/ 11725247 w 17101899"/>
              <a:gd name="connsiteY333" fmla="*/ 141387 h 204277"/>
              <a:gd name="connsiteX334" fmla="*/ 11725247 w 17101899"/>
              <a:gd name="connsiteY334" fmla="*/ 62892 h 204277"/>
              <a:gd name="connsiteX335" fmla="*/ 11715831 w 17101899"/>
              <a:gd name="connsiteY335" fmla="*/ 53475 h 204277"/>
              <a:gd name="connsiteX336" fmla="*/ 11552497 w 17101899"/>
              <a:gd name="connsiteY336" fmla="*/ 53475 h 204277"/>
              <a:gd name="connsiteX337" fmla="*/ 11543080 w 17101899"/>
              <a:gd name="connsiteY337" fmla="*/ 62892 h 204277"/>
              <a:gd name="connsiteX338" fmla="*/ 11543080 w 17101899"/>
              <a:gd name="connsiteY338" fmla="*/ 141387 h 204277"/>
              <a:gd name="connsiteX339" fmla="*/ 11552497 w 17101899"/>
              <a:gd name="connsiteY339" fmla="*/ 150804 h 204277"/>
              <a:gd name="connsiteX340" fmla="*/ 11590164 w 17101899"/>
              <a:gd name="connsiteY340" fmla="*/ 150804 h 204277"/>
              <a:gd name="connsiteX341" fmla="*/ 11599581 w 17101899"/>
              <a:gd name="connsiteY341" fmla="*/ 141387 h 204277"/>
              <a:gd name="connsiteX342" fmla="*/ 11599581 w 17101899"/>
              <a:gd name="connsiteY342" fmla="*/ 62892 h 204277"/>
              <a:gd name="connsiteX343" fmla="*/ 11590164 w 17101899"/>
              <a:gd name="connsiteY343" fmla="*/ 53475 h 204277"/>
              <a:gd name="connsiteX344" fmla="*/ 11426830 w 17101899"/>
              <a:gd name="connsiteY344" fmla="*/ 53475 h 204277"/>
              <a:gd name="connsiteX345" fmla="*/ 11417413 w 17101899"/>
              <a:gd name="connsiteY345" fmla="*/ 62892 h 204277"/>
              <a:gd name="connsiteX346" fmla="*/ 11417413 w 17101899"/>
              <a:gd name="connsiteY346" fmla="*/ 141387 h 204277"/>
              <a:gd name="connsiteX347" fmla="*/ 11426830 w 17101899"/>
              <a:gd name="connsiteY347" fmla="*/ 150804 h 204277"/>
              <a:gd name="connsiteX348" fmla="*/ 11464497 w 17101899"/>
              <a:gd name="connsiteY348" fmla="*/ 150804 h 204277"/>
              <a:gd name="connsiteX349" fmla="*/ 11473914 w 17101899"/>
              <a:gd name="connsiteY349" fmla="*/ 141387 h 204277"/>
              <a:gd name="connsiteX350" fmla="*/ 11473914 w 17101899"/>
              <a:gd name="connsiteY350" fmla="*/ 62892 h 204277"/>
              <a:gd name="connsiteX351" fmla="*/ 11464497 w 17101899"/>
              <a:gd name="connsiteY351" fmla="*/ 53475 h 204277"/>
              <a:gd name="connsiteX352" fmla="*/ 11301163 w 17101899"/>
              <a:gd name="connsiteY352" fmla="*/ 53475 h 204277"/>
              <a:gd name="connsiteX353" fmla="*/ 11291747 w 17101899"/>
              <a:gd name="connsiteY353" fmla="*/ 62892 h 204277"/>
              <a:gd name="connsiteX354" fmla="*/ 11291747 w 17101899"/>
              <a:gd name="connsiteY354" fmla="*/ 141387 h 204277"/>
              <a:gd name="connsiteX355" fmla="*/ 11301163 w 17101899"/>
              <a:gd name="connsiteY355" fmla="*/ 150804 h 204277"/>
              <a:gd name="connsiteX356" fmla="*/ 11338830 w 17101899"/>
              <a:gd name="connsiteY356" fmla="*/ 150804 h 204277"/>
              <a:gd name="connsiteX357" fmla="*/ 11348247 w 17101899"/>
              <a:gd name="connsiteY357" fmla="*/ 141387 h 204277"/>
              <a:gd name="connsiteX358" fmla="*/ 11348247 w 17101899"/>
              <a:gd name="connsiteY358" fmla="*/ 62892 h 204277"/>
              <a:gd name="connsiteX359" fmla="*/ 11338830 w 17101899"/>
              <a:gd name="connsiteY359" fmla="*/ 53475 h 204277"/>
              <a:gd name="connsiteX360" fmla="*/ 11175497 w 17101899"/>
              <a:gd name="connsiteY360" fmla="*/ 53475 h 204277"/>
              <a:gd name="connsiteX361" fmla="*/ 11166080 w 17101899"/>
              <a:gd name="connsiteY361" fmla="*/ 62892 h 204277"/>
              <a:gd name="connsiteX362" fmla="*/ 11166080 w 17101899"/>
              <a:gd name="connsiteY362" fmla="*/ 141387 h 204277"/>
              <a:gd name="connsiteX363" fmla="*/ 11175497 w 17101899"/>
              <a:gd name="connsiteY363" fmla="*/ 150804 h 204277"/>
              <a:gd name="connsiteX364" fmla="*/ 11213163 w 17101899"/>
              <a:gd name="connsiteY364" fmla="*/ 150804 h 204277"/>
              <a:gd name="connsiteX365" fmla="*/ 11222581 w 17101899"/>
              <a:gd name="connsiteY365" fmla="*/ 141387 h 204277"/>
              <a:gd name="connsiteX366" fmla="*/ 11222581 w 17101899"/>
              <a:gd name="connsiteY366" fmla="*/ 62892 h 204277"/>
              <a:gd name="connsiteX367" fmla="*/ 11213163 w 17101899"/>
              <a:gd name="connsiteY367" fmla="*/ 53475 h 204277"/>
              <a:gd name="connsiteX368" fmla="*/ 11049830 w 17101899"/>
              <a:gd name="connsiteY368" fmla="*/ 53475 h 204277"/>
              <a:gd name="connsiteX369" fmla="*/ 11040413 w 17101899"/>
              <a:gd name="connsiteY369" fmla="*/ 62892 h 204277"/>
              <a:gd name="connsiteX370" fmla="*/ 11040413 w 17101899"/>
              <a:gd name="connsiteY370" fmla="*/ 141387 h 204277"/>
              <a:gd name="connsiteX371" fmla="*/ 11049830 w 17101899"/>
              <a:gd name="connsiteY371" fmla="*/ 150804 h 204277"/>
              <a:gd name="connsiteX372" fmla="*/ 11087497 w 17101899"/>
              <a:gd name="connsiteY372" fmla="*/ 150804 h 204277"/>
              <a:gd name="connsiteX373" fmla="*/ 11096914 w 17101899"/>
              <a:gd name="connsiteY373" fmla="*/ 141387 h 204277"/>
              <a:gd name="connsiteX374" fmla="*/ 11096914 w 17101899"/>
              <a:gd name="connsiteY374" fmla="*/ 62892 h 204277"/>
              <a:gd name="connsiteX375" fmla="*/ 11087497 w 17101899"/>
              <a:gd name="connsiteY375" fmla="*/ 53475 h 204277"/>
              <a:gd name="connsiteX376" fmla="*/ 10924163 w 17101899"/>
              <a:gd name="connsiteY376" fmla="*/ 53475 h 204277"/>
              <a:gd name="connsiteX377" fmla="*/ 10914746 w 17101899"/>
              <a:gd name="connsiteY377" fmla="*/ 62892 h 204277"/>
              <a:gd name="connsiteX378" fmla="*/ 10914746 w 17101899"/>
              <a:gd name="connsiteY378" fmla="*/ 141387 h 204277"/>
              <a:gd name="connsiteX379" fmla="*/ 10924163 w 17101899"/>
              <a:gd name="connsiteY379" fmla="*/ 150804 h 204277"/>
              <a:gd name="connsiteX380" fmla="*/ 10961830 w 17101899"/>
              <a:gd name="connsiteY380" fmla="*/ 150804 h 204277"/>
              <a:gd name="connsiteX381" fmla="*/ 10971247 w 17101899"/>
              <a:gd name="connsiteY381" fmla="*/ 141387 h 204277"/>
              <a:gd name="connsiteX382" fmla="*/ 10971247 w 17101899"/>
              <a:gd name="connsiteY382" fmla="*/ 62892 h 204277"/>
              <a:gd name="connsiteX383" fmla="*/ 10961830 w 17101899"/>
              <a:gd name="connsiteY383" fmla="*/ 53475 h 204277"/>
              <a:gd name="connsiteX384" fmla="*/ 10798497 w 17101899"/>
              <a:gd name="connsiteY384" fmla="*/ 53475 h 204277"/>
              <a:gd name="connsiteX385" fmla="*/ 10789080 w 17101899"/>
              <a:gd name="connsiteY385" fmla="*/ 62892 h 204277"/>
              <a:gd name="connsiteX386" fmla="*/ 10789080 w 17101899"/>
              <a:gd name="connsiteY386" fmla="*/ 141387 h 204277"/>
              <a:gd name="connsiteX387" fmla="*/ 10798497 w 17101899"/>
              <a:gd name="connsiteY387" fmla="*/ 150804 h 204277"/>
              <a:gd name="connsiteX388" fmla="*/ 10836163 w 17101899"/>
              <a:gd name="connsiteY388" fmla="*/ 150804 h 204277"/>
              <a:gd name="connsiteX389" fmla="*/ 10845581 w 17101899"/>
              <a:gd name="connsiteY389" fmla="*/ 141387 h 204277"/>
              <a:gd name="connsiteX390" fmla="*/ 10845581 w 17101899"/>
              <a:gd name="connsiteY390" fmla="*/ 62892 h 204277"/>
              <a:gd name="connsiteX391" fmla="*/ 10836163 w 17101899"/>
              <a:gd name="connsiteY391" fmla="*/ 53475 h 204277"/>
              <a:gd name="connsiteX392" fmla="*/ 10672830 w 17101899"/>
              <a:gd name="connsiteY392" fmla="*/ 53475 h 204277"/>
              <a:gd name="connsiteX393" fmla="*/ 10663413 w 17101899"/>
              <a:gd name="connsiteY393" fmla="*/ 62892 h 204277"/>
              <a:gd name="connsiteX394" fmla="*/ 10663413 w 17101899"/>
              <a:gd name="connsiteY394" fmla="*/ 141387 h 204277"/>
              <a:gd name="connsiteX395" fmla="*/ 10672830 w 17101899"/>
              <a:gd name="connsiteY395" fmla="*/ 150804 h 204277"/>
              <a:gd name="connsiteX396" fmla="*/ 10710497 w 17101899"/>
              <a:gd name="connsiteY396" fmla="*/ 150804 h 204277"/>
              <a:gd name="connsiteX397" fmla="*/ 10719914 w 17101899"/>
              <a:gd name="connsiteY397" fmla="*/ 141387 h 204277"/>
              <a:gd name="connsiteX398" fmla="*/ 10719914 w 17101899"/>
              <a:gd name="connsiteY398" fmla="*/ 62892 h 204277"/>
              <a:gd name="connsiteX399" fmla="*/ 10710497 w 17101899"/>
              <a:gd name="connsiteY399" fmla="*/ 53475 h 204277"/>
              <a:gd name="connsiteX400" fmla="*/ 10547163 w 17101899"/>
              <a:gd name="connsiteY400" fmla="*/ 53475 h 204277"/>
              <a:gd name="connsiteX401" fmla="*/ 10537746 w 17101899"/>
              <a:gd name="connsiteY401" fmla="*/ 62892 h 204277"/>
              <a:gd name="connsiteX402" fmla="*/ 10537746 w 17101899"/>
              <a:gd name="connsiteY402" fmla="*/ 141387 h 204277"/>
              <a:gd name="connsiteX403" fmla="*/ 10547163 w 17101899"/>
              <a:gd name="connsiteY403" fmla="*/ 150804 h 204277"/>
              <a:gd name="connsiteX404" fmla="*/ 10584830 w 17101899"/>
              <a:gd name="connsiteY404" fmla="*/ 150804 h 204277"/>
              <a:gd name="connsiteX405" fmla="*/ 10594247 w 17101899"/>
              <a:gd name="connsiteY405" fmla="*/ 141387 h 204277"/>
              <a:gd name="connsiteX406" fmla="*/ 10594247 w 17101899"/>
              <a:gd name="connsiteY406" fmla="*/ 62892 h 204277"/>
              <a:gd name="connsiteX407" fmla="*/ 10584830 w 17101899"/>
              <a:gd name="connsiteY407" fmla="*/ 53475 h 204277"/>
              <a:gd name="connsiteX408" fmla="*/ 10421497 w 17101899"/>
              <a:gd name="connsiteY408" fmla="*/ 53475 h 204277"/>
              <a:gd name="connsiteX409" fmla="*/ 10412079 w 17101899"/>
              <a:gd name="connsiteY409" fmla="*/ 62892 h 204277"/>
              <a:gd name="connsiteX410" fmla="*/ 10412079 w 17101899"/>
              <a:gd name="connsiteY410" fmla="*/ 141387 h 204277"/>
              <a:gd name="connsiteX411" fmla="*/ 10421497 w 17101899"/>
              <a:gd name="connsiteY411" fmla="*/ 150804 h 204277"/>
              <a:gd name="connsiteX412" fmla="*/ 10459163 w 17101899"/>
              <a:gd name="connsiteY412" fmla="*/ 150804 h 204277"/>
              <a:gd name="connsiteX413" fmla="*/ 10468580 w 17101899"/>
              <a:gd name="connsiteY413" fmla="*/ 141387 h 204277"/>
              <a:gd name="connsiteX414" fmla="*/ 10468580 w 17101899"/>
              <a:gd name="connsiteY414" fmla="*/ 62892 h 204277"/>
              <a:gd name="connsiteX415" fmla="*/ 10459163 w 17101899"/>
              <a:gd name="connsiteY415" fmla="*/ 53475 h 204277"/>
              <a:gd name="connsiteX416" fmla="*/ 10295830 w 17101899"/>
              <a:gd name="connsiteY416" fmla="*/ 53475 h 204277"/>
              <a:gd name="connsiteX417" fmla="*/ 10286413 w 17101899"/>
              <a:gd name="connsiteY417" fmla="*/ 62892 h 204277"/>
              <a:gd name="connsiteX418" fmla="*/ 10286413 w 17101899"/>
              <a:gd name="connsiteY418" fmla="*/ 141387 h 204277"/>
              <a:gd name="connsiteX419" fmla="*/ 10295830 w 17101899"/>
              <a:gd name="connsiteY419" fmla="*/ 150804 h 204277"/>
              <a:gd name="connsiteX420" fmla="*/ 10333497 w 17101899"/>
              <a:gd name="connsiteY420" fmla="*/ 150804 h 204277"/>
              <a:gd name="connsiteX421" fmla="*/ 10342914 w 17101899"/>
              <a:gd name="connsiteY421" fmla="*/ 141387 h 204277"/>
              <a:gd name="connsiteX422" fmla="*/ 10342914 w 17101899"/>
              <a:gd name="connsiteY422" fmla="*/ 62892 h 204277"/>
              <a:gd name="connsiteX423" fmla="*/ 10333497 w 17101899"/>
              <a:gd name="connsiteY423" fmla="*/ 53475 h 204277"/>
              <a:gd name="connsiteX424" fmla="*/ 10170163 w 17101899"/>
              <a:gd name="connsiteY424" fmla="*/ 53475 h 204277"/>
              <a:gd name="connsiteX425" fmla="*/ 10160747 w 17101899"/>
              <a:gd name="connsiteY425" fmla="*/ 62892 h 204277"/>
              <a:gd name="connsiteX426" fmla="*/ 10160747 w 17101899"/>
              <a:gd name="connsiteY426" fmla="*/ 141387 h 204277"/>
              <a:gd name="connsiteX427" fmla="*/ 10170163 w 17101899"/>
              <a:gd name="connsiteY427" fmla="*/ 150804 h 204277"/>
              <a:gd name="connsiteX428" fmla="*/ 10207830 w 17101899"/>
              <a:gd name="connsiteY428" fmla="*/ 150804 h 204277"/>
              <a:gd name="connsiteX429" fmla="*/ 10217247 w 17101899"/>
              <a:gd name="connsiteY429" fmla="*/ 141387 h 204277"/>
              <a:gd name="connsiteX430" fmla="*/ 10217247 w 17101899"/>
              <a:gd name="connsiteY430" fmla="*/ 62892 h 204277"/>
              <a:gd name="connsiteX431" fmla="*/ 10207830 w 17101899"/>
              <a:gd name="connsiteY431" fmla="*/ 53475 h 204277"/>
              <a:gd name="connsiteX432" fmla="*/ 10044497 w 17101899"/>
              <a:gd name="connsiteY432" fmla="*/ 53475 h 204277"/>
              <a:gd name="connsiteX433" fmla="*/ 10035080 w 17101899"/>
              <a:gd name="connsiteY433" fmla="*/ 62892 h 204277"/>
              <a:gd name="connsiteX434" fmla="*/ 10035080 w 17101899"/>
              <a:gd name="connsiteY434" fmla="*/ 141387 h 204277"/>
              <a:gd name="connsiteX435" fmla="*/ 10044497 w 17101899"/>
              <a:gd name="connsiteY435" fmla="*/ 150804 h 204277"/>
              <a:gd name="connsiteX436" fmla="*/ 10082164 w 17101899"/>
              <a:gd name="connsiteY436" fmla="*/ 150804 h 204277"/>
              <a:gd name="connsiteX437" fmla="*/ 10091581 w 17101899"/>
              <a:gd name="connsiteY437" fmla="*/ 141387 h 204277"/>
              <a:gd name="connsiteX438" fmla="*/ 10091581 w 17101899"/>
              <a:gd name="connsiteY438" fmla="*/ 62892 h 204277"/>
              <a:gd name="connsiteX439" fmla="*/ 10082164 w 17101899"/>
              <a:gd name="connsiteY439" fmla="*/ 53475 h 204277"/>
              <a:gd name="connsiteX440" fmla="*/ 9918830 w 17101899"/>
              <a:gd name="connsiteY440" fmla="*/ 53475 h 204277"/>
              <a:gd name="connsiteX441" fmla="*/ 9909413 w 17101899"/>
              <a:gd name="connsiteY441" fmla="*/ 62892 h 204277"/>
              <a:gd name="connsiteX442" fmla="*/ 9909413 w 17101899"/>
              <a:gd name="connsiteY442" fmla="*/ 141387 h 204277"/>
              <a:gd name="connsiteX443" fmla="*/ 9918830 w 17101899"/>
              <a:gd name="connsiteY443" fmla="*/ 150804 h 204277"/>
              <a:gd name="connsiteX444" fmla="*/ 9956497 w 17101899"/>
              <a:gd name="connsiteY444" fmla="*/ 150804 h 204277"/>
              <a:gd name="connsiteX445" fmla="*/ 9965914 w 17101899"/>
              <a:gd name="connsiteY445" fmla="*/ 141387 h 204277"/>
              <a:gd name="connsiteX446" fmla="*/ 9965914 w 17101899"/>
              <a:gd name="connsiteY446" fmla="*/ 62892 h 204277"/>
              <a:gd name="connsiteX447" fmla="*/ 9956497 w 17101899"/>
              <a:gd name="connsiteY447" fmla="*/ 53475 h 204277"/>
              <a:gd name="connsiteX448" fmla="*/ 9793163 w 17101899"/>
              <a:gd name="connsiteY448" fmla="*/ 53475 h 204277"/>
              <a:gd name="connsiteX449" fmla="*/ 9783747 w 17101899"/>
              <a:gd name="connsiteY449" fmla="*/ 62892 h 204277"/>
              <a:gd name="connsiteX450" fmla="*/ 9783747 w 17101899"/>
              <a:gd name="connsiteY450" fmla="*/ 141387 h 204277"/>
              <a:gd name="connsiteX451" fmla="*/ 9793163 w 17101899"/>
              <a:gd name="connsiteY451" fmla="*/ 150804 h 204277"/>
              <a:gd name="connsiteX452" fmla="*/ 9830830 w 17101899"/>
              <a:gd name="connsiteY452" fmla="*/ 150804 h 204277"/>
              <a:gd name="connsiteX453" fmla="*/ 9840247 w 17101899"/>
              <a:gd name="connsiteY453" fmla="*/ 141387 h 204277"/>
              <a:gd name="connsiteX454" fmla="*/ 9840247 w 17101899"/>
              <a:gd name="connsiteY454" fmla="*/ 62892 h 204277"/>
              <a:gd name="connsiteX455" fmla="*/ 9830830 w 17101899"/>
              <a:gd name="connsiteY455" fmla="*/ 53475 h 204277"/>
              <a:gd name="connsiteX456" fmla="*/ 9667497 w 17101899"/>
              <a:gd name="connsiteY456" fmla="*/ 53475 h 204277"/>
              <a:gd name="connsiteX457" fmla="*/ 9658080 w 17101899"/>
              <a:gd name="connsiteY457" fmla="*/ 62892 h 204277"/>
              <a:gd name="connsiteX458" fmla="*/ 9658080 w 17101899"/>
              <a:gd name="connsiteY458" fmla="*/ 141387 h 204277"/>
              <a:gd name="connsiteX459" fmla="*/ 9667497 w 17101899"/>
              <a:gd name="connsiteY459" fmla="*/ 150804 h 204277"/>
              <a:gd name="connsiteX460" fmla="*/ 9705164 w 17101899"/>
              <a:gd name="connsiteY460" fmla="*/ 150804 h 204277"/>
              <a:gd name="connsiteX461" fmla="*/ 9714581 w 17101899"/>
              <a:gd name="connsiteY461" fmla="*/ 141387 h 204277"/>
              <a:gd name="connsiteX462" fmla="*/ 9714581 w 17101899"/>
              <a:gd name="connsiteY462" fmla="*/ 62892 h 204277"/>
              <a:gd name="connsiteX463" fmla="*/ 9705164 w 17101899"/>
              <a:gd name="connsiteY463" fmla="*/ 53475 h 204277"/>
              <a:gd name="connsiteX464" fmla="*/ 9541831 w 17101899"/>
              <a:gd name="connsiteY464" fmla="*/ 53475 h 204277"/>
              <a:gd name="connsiteX465" fmla="*/ 9532413 w 17101899"/>
              <a:gd name="connsiteY465" fmla="*/ 62892 h 204277"/>
              <a:gd name="connsiteX466" fmla="*/ 9532413 w 17101899"/>
              <a:gd name="connsiteY466" fmla="*/ 141387 h 204277"/>
              <a:gd name="connsiteX467" fmla="*/ 9541831 w 17101899"/>
              <a:gd name="connsiteY467" fmla="*/ 150804 h 204277"/>
              <a:gd name="connsiteX468" fmla="*/ 9579497 w 17101899"/>
              <a:gd name="connsiteY468" fmla="*/ 150804 h 204277"/>
              <a:gd name="connsiteX469" fmla="*/ 9588914 w 17101899"/>
              <a:gd name="connsiteY469" fmla="*/ 141387 h 204277"/>
              <a:gd name="connsiteX470" fmla="*/ 9588914 w 17101899"/>
              <a:gd name="connsiteY470" fmla="*/ 62892 h 204277"/>
              <a:gd name="connsiteX471" fmla="*/ 9579497 w 17101899"/>
              <a:gd name="connsiteY471" fmla="*/ 53475 h 204277"/>
              <a:gd name="connsiteX472" fmla="*/ 9416163 w 17101899"/>
              <a:gd name="connsiteY472" fmla="*/ 53475 h 204277"/>
              <a:gd name="connsiteX473" fmla="*/ 9406746 w 17101899"/>
              <a:gd name="connsiteY473" fmla="*/ 62892 h 204277"/>
              <a:gd name="connsiteX474" fmla="*/ 9406746 w 17101899"/>
              <a:gd name="connsiteY474" fmla="*/ 141387 h 204277"/>
              <a:gd name="connsiteX475" fmla="*/ 9416163 w 17101899"/>
              <a:gd name="connsiteY475" fmla="*/ 150804 h 204277"/>
              <a:gd name="connsiteX476" fmla="*/ 9453830 w 17101899"/>
              <a:gd name="connsiteY476" fmla="*/ 150804 h 204277"/>
              <a:gd name="connsiteX477" fmla="*/ 9463247 w 17101899"/>
              <a:gd name="connsiteY477" fmla="*/ 141387 h 204277"/>
              <a:gd name="connsiteX478" fmla="*/ 9463247 w 17101899"/>
              <a:gd name="connsiteY478" fmla="*/ 62892 h 204277"/>
              <a:gd name="connsiteX479" fmla="*/ 9453830 w 17101899"/>
              <a:gd name="connsiteY479" fmla="*/ 53475 h 204277"/>
              <a:gd name="connsiteX480" fmla="*/ 9290497 w 17101899"/>
              <a:gd name="connsiteY480" fmla="*/ 53475 h 204277"/>
              <a:gd name="connsiteX481" fmla="*/ 9281080 w 17101899"/>
              <a:gd name="connsiteY481" fmla="*/ 62892 h 204277"/>
              <a:gd name="connsiteX482" fmla="*/ 9281080 w 17101899"/>
              <a:gd name="connsiteY482" fmla="*/ 141387 h 204277"/>
              <a:gd name="connsiteX483" fmla="*/ 9290497 w 17101899"/>
              <a:gd name="connsiteY483" fmla="*/ 150804 h 204277"/>
              <a:gd name="connsiteX484" fmla="*/ 9328163 w 17101899"/>
              <a:gd name="connsiteY484" fmla="*/ 150804 h 204277"/>
              <a:gd name="connsiteX485" fmla="*/ 9337580 w 17101899"/>
              <a:gd name="connsiteY485" fmla="*/ 141387 h 204277"/>
              <a:gd name="connsiteX486" fmla="*/ 9337580 w 17101899"/>
              <a:gd name="connsiteY486" fmla="*/ 62892 h 204277"/>
              <a:gd name="connsiteX487" fmla="*/ 9328163 w 17101899"/>
              <a:gd name="connsiteY487" fmla="*/ 53475 h 204277"/>
              <a:gd name="connsiteX488" fmla="*/ 9164830 w 17101899"/>
              <a:gd name="connsiteY488" fmla="*/ 53475 h 204277"/>
              <a:gd name="connsiteX489" fmla="*/ 9155413 w 17101899"/>
              <a:gd name="connsiteY489" fmla="*/ 62892 h 204277"/>
              <a:gd name="connsiteX490" fmla="*/ 9155413 w 17101899"/>
              <a:gd name="connsiteY490" fmla="*/ 141387 h 204277"/>
              <a:gd name="connsiteX491" fmla="*/ 9164830 w 17101899"/>
              <a:gd name="connsiteY491" fmla="*/ 150804 h 204277"/>
              <a:gd name="connsiteX492" fmla="*/ 9202497 w 17101899"/>
              <a:gd name="connsiteY492" fmla="*/ 150804 h 204277"/>
              <a:gd name="connsiteX493" fmla="*/ 9211915 w 17101899"/>
              <a:gd name="connsiteY493" fmla="*/ 141387 h 204277"/>
              <a:gd name="connsiteX494" fmla="*/ 9211915 w 17101899"/>
              <a:gd name="connsiteY494" fmla="*/ 62892 h 204277"/>
              <a:gd name="connsiteX495" fmla="*/ 9202497 w 17101899"/>
              <a:gd name="connsiteY495" fmla="*/ 53475 h 204277"/>
              <a:gd name="connsiteX496" fmla="*/ 9039164 w 17101899"/>
              <a:gd name="connsiteY496" fmla="*/ 53475 h 204277"/>
              <a:gd name="connsiteX497" fmla="*/ 9029747 w 17101899"/>
              <a:gd name="connsiteY497" fmla="*/ 62892 h 204277"/>
              <a:gd name="connsiteX498" fmla="*/ 9029747 w 17101899"/>
              <a:gd name="connsiteY498" fmla="*/ 141387 h 204277"/>
              <a:gd name="connsiteX499" fmla="*/ 9039164 w 17101899"/>
              <a:gd name="connsiteY499" fmla="*/ 150804 h 204277"/>
              <a:gd name="connsiteX500" fmla="*/ 9076831 w 17101899"/>
              <a:gd name="connsiteY500" fmla="*/ 150804 h 204277"/>
              <a:gd name="connsiteX501" fmla="*/ 9086247 w 17101899"/>
              <a:gd name="connsiteY501" fmla="*/ 141387 h 204277"/>
              <a:gd name="connsiteX502" fmla="*/ 9086247 w 17101899"/>
              <a:gd name="connsiteY502" fmla="*/ 62892 h 204277"/>
              <a:gd name="connsiteX503" fmla="*/ 9076831 w 17101899"/>
              <a:gd name="connsiteY503" fmla="*/ 53475 h 204277"/>
              <a:gd name="connsiteX504" fmla="*/ 8913497 w 17101899"/>
              <a:gd name="connsiteY504" fmla="*/ 53475 h 204277"/>
              <a:gd name="connsiteX505" fmla="*/ 8904080 w 17101899"/>
              <a:gd name="connsiteY505" fmla="*/ 62892 h 204277"/>
              <a:gd name="connsiteX506" fmla="*/ 8904080 w 17101899"/>
              <a:gd name="connsiteY506" fmla="*/ 141387 h 204277"/>
              <a:gd name="connsiteX507" fmla="*/ 8913497 w 17101899"/>
              <a:gd name="connsiteY507" fmla="*/ 150804 h 204277"/>
              <a:gd name="connsiteX508" fmla="*/ 8951164 w 17101899"/>
              <a:gd name="connsiteY508" fmla="*/ 150804 h 204277"/>
              <a:gd name="connsiteX509" fmla="*/ 8960581 w 17101899"/>
              <a:gd name="connsiteY509" fmla="*/ 141387 h 204277"/>
              <a:gd name="connsiteX510" fmla="*/ 8960581 w 17101899"/>
              <a:gd name="connsiteY510" fmla="*/ 62892 h 204277"/>
              <a:gd name="connsiteX511" fmla="*/ 8951164 w 17101899"/>
              <a:gd name="connsiteY511" fmla="*/ 53475 h 204277"/>
              <a:gd name="connsiteX512" fmla="*/ 8787831 w 17101899"/>
              <a:gd name="connsiteY512" fmla="*/ 53475 h 204277"/>
              <a:gd name="connsiteX513" fmla="*/ 8778414 w 17101899"/>
              <a:gd name="connsiteY513" fmla="*/ 62892 h 204277"/>
              <a:gd name="connsiteX514" fmla="*/ 8778414 w 17101899"/>
              <a:gd name="connsiteY514" fmla="*/ 141387 h 204277"/>
              <a:gd name="connsiteX515" fmla="*/ 8787831 w 17101899"/>
              <a:gd name="connsiteY515" fmla="*/ 150804 h 204277"/>
              <a:gd name="connsiteX516" fmla="*/ 8825497 w 17101899"/>
              <a:gd name="connsiteY516" fmla="*/ 150804 h 204277"/>
              <a:gd name="connsiteX517" fmla="*/ 8834915 w 17101899"/>
              <a:gd name="connsiteY517" fmla="*/ 141387 h 204277"/>
              <a:gd name="connsiteX518" fmla="*/ 8834915 w 17101899"/>
              <a:gd name="connsiteY518" fmla="*/ 62892 h 204277"/>
              <a:gd name="connsiteX519" fmla="*/ 8825497 w 17101899"/>
              <a:gd name="connsiteY519" fmla="*/ 53475 h 204277"/>
              <a:gd name="connsiteX520" fmla="*/ 8662162 w 17101899"/>
              <a:gd name="connsiteY520" fmla="*/ 53475 h 204277"/>
              <a:gd name="connsiteX521" fmla="*/ 8652746 w 17101899"/>
              <a:gd name="connsiteY521" fmla="*/ 62892 h 204277"/>
              <a:gd name="connsiteX522" fmla="*/ 8652746 w 17101899"/>
              <a:gd name="connsiteY522" fmla="*/ 141387 h 204277"/>
              <a:gd name="connsiteX523" fmla="*/ 8662162 w 17101899"/>
              <a:gd name="connsiteY523" fmla="*/ 150804 h 204277"/>
              <a:gd name="connsiteX524" fmla="*/ 8699829 w 17101899"/>
              <a:gd name="connsiteY524" fmla="*/ 150804 h 204277"/>
              <a:gd name="connsiteX525" fmla="*/ 8709246 w 17101899"/>
              <a:gd name="connsiteY525" fmla="*/ 141387 h 204277"/>
              <a:gd name="connsiteX526" fmla="*/ 8709246 w 17101899"/>
              <a:gd name="connsiteY526" fmla="*/ 62892 h 204277"/>
              <a:gd name="connsiteX527" fmla="*/ 8699829 w 17101899"/>
              <a:gd name="connsiteY527" fmla="*/ 53475 h 204277"/>
              <a:gd name="connsiteX528" fmla="*/ 8534150 w 17101899"/>
              <a:gd name="connsiteY528" fmla="*/ 53475 h 204277"/>
              <a:gd name="connsiteX529" fmla="*/ 8524733 w 17101899"/>
              <a:gd name="connsiteY529" fmla="*/ 62892 h 204277"/>
              <a:gd name="connsiteX530" fmla="*/ 8524733 w 17101899"/>
              <a:gd name="connsiteY530" fmla="*/ 141387 h 204277"/>
              <a:gd name="connsiteX531" fmla="*/ 8534150 w 17101899"/>
              <a:gd name="connsiteY531" fmla="*/ 150804 h 204277"/>
              <a:gd name="connsiteX532" fmla="*/ 8550950 w 17101899"/>
              <a:gd name="connsiteY532" fmla="*/ 150804 h 204277"/>
              <a:gd name="connsiteX533" fmla="*/ 8574164 w 17101899"/>
              <a:gd name="connsiteY533" fmla="*/ 150804 h 204277"/>
              <a:gd name="connsiteX534" fmla="*/ 8583581 w 17101899"/>
              <a:gd name="connsiteY534" fmla="*/ 141387 h 204277"/>
              <a:gd name="connsiteX535" fmla="*/ 8583581 w 17101899"/>
              <a:gd name="connsiteY535" fmla="*/ 62892 h 204277"/>
              <a:gd name="connsiteX536" fmla="*/ 8574164 w 17101899"/>
              <a:gd name="connsiteY536" fmla="*/ 53475 h 204277"/>
              <a:gd name="connsiteX537" fmla="*/ 8550950 w 17101899"/>
              <a:gd name="connsiteY537" fmla="*/ 53475 h 204277"/>
              <a:gd name="connsiteX538" fmla="*/ 8408490 w 17101899"/>
              <a:gd name="connsiteY538" fmla="*/ 53475 h 204277"/>
              <a:gd name="connsiteX539" fmla="*/ 8399073 w 17101899"/>
              <a:gd name="connsiteY539" fmla="*/ 62892 h 204277"/>
              <a:gd name="connsiteX540" fmla="*/ 8399073 w 17101899"/>
              <a:gd name="connsiteY540" fmla="*/ 141387 h 204277"/>
              <a:gd name="connsiteX541" fmla="*/ 8408490 w 17101899"/>
              <a:gd name="connsiteY541" fmla="*/ 150804 h 204277"/>
              <a:gd name="connsiteX542" fmla="*/ 8446157 w 17101899"/>
              <a:gd name="connsiteY542" fmla="*/ 150804 h 204277"/>
              <a:gd name="connsiteX543" fmla="*/ 8455574 w 17101899"/>
              <a:gd name="connsiteY543" fmla="*/ 141387 h 204277"/>
              <a:gd name="connsiteX544" fmla="*/ 8455574 w 17101899"/>
              <a:gd name="connsiteY544" fmla="*/ 62892 h 204277"/>
              <a:gd name="connsiteX545" fmla="*/ 8446157 w 17101899"/>
              <a:gd name="connsiteY545" fmla="*/ 53475 h 204277"/>
              <a:gd name="connsiteX546" fmla="*/ 8282823 w 17101899"/>
              <a:gd name="connsiteY546" fmla="*/ 53475 h 204277"/>
              <a:gd name="connsiteX547" fmla="*/ 8273407 w 17101899"/>
              <a:gd name="connsiteY547" fmla="*/ 62892 h 204277"/>
              <a:gd name="connsiteX548" fmla="*/ 8273407 w 17101899"/>
              <a:gd name="connsiteY548" fmla="*/ 141387 h 204277"/>
              <a:gd name="connsiteX549" fmla="*/ 8282823 w 17101899"/>
              <a:gd name="connsiteY549" fmla="*/ 150804 h 204277"/>
              <a:gd name="connsiteX550" fmla="*/ 8320490 w 17101899"/>
              <a:gd name="connsiteY550" fmla="*/ 150804 h 204277"/>
              <a:gd name="connsiteX551" fmla="*/ 8329907 w 17101899"/>
              <a:gd name="connsiteY551" fmla="*/ 141387 h 204277"/>
              <a:gd name="connsiteX552" fmla="*/ 8329907 w 17101899"/>
              <a:gd name="connsiteY552" fmla="*/ 62892 h 204277"/>
              <a:gd name="connsiteX553" fmla="*/ 8320490 w 17101899"/>
              <a:gd name="connsiteY553" fmla="*/ 53475 h 204277"/>
              <a:gd name="connsiteX554" fmla="*/ 8157157 w 17101899"/>
              <a:gd name="connsiteY554" fmla="*/ 53475 h 204277"/>
              <a:gd name="connsiteX555" fmla="*/ 8147739 w 17101899"/>
              <a:gd name="connsiteY555" fmla="*/ 62892 h 204277"/>
              <a:gd name="connsiteX556" fmla="*/ 8147739 w 17101899"/>
              <a:gd name="connsiteY556" fmla="*/ 141387 h 204277"/>
              <a:gd name="connsiteX557" fmla="*/ 8157157 w 17101899"/>
              <a:gd name="connsiteY557" fmla="*/ 150804 h 204277"/>
              <a:gd name="connsiteX558" fmla="*/ 8194823 w 17101899"/>
              <a:gd name="connsiteY558" fmla="*/ 150804 h 204277"/>
              <a:gd name="connsiteX559" fmla="*/ 8204241 w 17101899"/>
              <a:gd name="connsiteY559" fmla="*/ 141387 h 204277"/>
              <a:gd name="connsiteX560" fmla="*/ 8204241 w 17101899"/>
              <a:gd name="connsiteY560" fmla="*/ 62892 h 204277"/>
              <a:gd name="connsiteX561" fmla="*/ 8194823 w 17101899"/>
              <a:gd name="connsiteY561" fmla="*/ 53475 h 204277"/>
              <a:gd name="connsiteX562" fmla="*/ 8031490 w 17101899"/>
              <a:gd name="connsiteY562" fmla="*/ 53475 h 204277"/>
              <a:gd name="connsiteX563" fmla="*/ 8022073 w 17101899"/>
              <a:gd name="connsiteY563" fmla="*/ 62892 h 204277"/>
              <a:gd name="connsiteX564" fmla="*/ 8022073 w 17101899"/>
              <a:gd name="connsiteY564" fmla="*/ 141387 h 204277"/>
              <a:gd name="connsiteX565" fmla="*/ 8031490 w 17101899"/>
              <a:gd name="connsiteY565" fmla="*/ 150804 h 204277"/>
              <a:gd name="connsiteX566" fmla="*/ 8069157 w 17101899"/>
              <a:gd name="connsiteY566" fmla="*/ 150804 h 204277"/>
              <a:gd name="connsiteX567" fmla="*/ 8078574 w 17101899"/>
              <a:gd name="connsiteY567" fmla="*/ 141387 h 204277"/>
              <a:gd name="connsiteX568" fmla="*/ 8078574 w 17101899"/>
              <a:gd name="connsiteY568" fmla="*/ 62892 h 204277"/>
              <a:gd name="connsiteX569" fmla="*/ 8069157 w 17101899"/>
              <a:gd name="connsiteY569" fmla="*/ 53475 h 204277"/>
              <a:gd name="connsiteX570" fmla="*/ 7905823 w 17101899"/>
              <a:gd name="connsiteY570" fmla="*/ 53475 h 204277"/>
              <a:gd name="connsiteX571" fmla="*/ 7896407 w 17101899"/>
              <a:gd name="connsiteY571" fmla="*/ 62892 h 204277"/>
              <a:gd name="connsiteX572" fmla="*/ 7896407 w 17101899"/>
              <a:gd name="connsiteY572" fmla="*/ 141387 h 204277"/>
              <a:gd name="connsiteX573" fmla="*/ 7905823 w 17101899"/>
              <a:gd name="connsiteY573" fmla="*/ 150804 h 204277"/>
              <a:gd name="connsiteX574" fmla="*/ 7943490 w 17101899"/>
              <a:gd name="connsiteY574" fmla="*/ 150804 h 204277"/>
              <a:gd name="connsiteX575" fmla="*/ 7952907 w 17101899"/>
              <a:gd name="connsiteY575" fmla="*/ 141387 h 204277"/>
              <a:gd name="connsiteX576" fmla="*/ 7952907 w 17101899"/>
              <a:gd name="connsiteY576" fmla="*/ 62892 h 204277"/>
              <a:gd name="connsiteX577" fmla="*/ 7943490 w 17101899"/>
              <a:gd name="connsiteY577" fmla="*/ 53475 h 204277"/>
              <a:gd name="connsiteX578" fmla="*/ 7780157 w 17101899"/>
              <a:gd name="connsiteY578" fmla="*/ 53475 h 204277"/>
              <a:gd name="connsiteX579" fmla="*/ 7770739 w 17101899"/>
              <a:gd name="connsiteY579" fmla="*/ 62892 h 204277"/>
              <a:gd name="connsiteX580" fmla="*/ 7770739 w 17101899"/>
              <a:gd name="connsiteY580" fmla="*/ 141387 h 204277"/>
              <a:gd name="connsiteX581" fmla="*/ 7780157 w 17101899"/>
              <a:gd name="connsiteY581" fmla="*/ 150804 h 204277"/>
              <a:gd name="connsiteX582" fmla="*/ 7817823 w 17101899"/>
              <a:gd name="connsiteY582" fmla="*/ 150804 h 204277"/>
              <a:gd name="connsiteX583" fmla="*/ 7827241 w 17101899"/>
              <a:gd name="connsiteY583" fmla="*/ 141387 h 204277"/>
              <a:gd name="connsiteX584" fmla="*/ 7827241 w 17101899"/>
              <a:gd name="connsiteY584" fmla="*/ 62892 h 204277"/>
              <a:gd name="connsiteX585" fmla="*/ 7817823 w 17101899"/>
              <a:gd name="connsiteY585" fmla="*/ 53475 h 204277"/>
              <a:gd name="connsiteX586" fmla="*/ 7654490 w 17101899"/>
              <a:gd name="connsiteY586" fmla="*/ 53475 h 204277"/>
              <a:gd name="connsiteX587" fmla="*/ 7645073 w 17101899"/>
              <a:gd name="connsiteY587" fmla="*/ 62892 h 204277"/>
              <a:gd name="connsiteX588" fmla="*/ 7645073 w 17101899"/>
              <a:gd name="connsiteY588" fmla="*/ 141387 h 204277"/>
              <a:gd name="connsiteX589" fmla="*/ 7654490 w 17101899"/>
              <a:gd name="connsiteY589" fmla="*/ 150804 h 204277"/>
              <a:gd name="connsiteX590" fmla="*/ 7692157 w 17101899"/>
              <a:gd name="connsiteY590" fmla="*/ 150804 h 204277"/>
              <a:gd name="connsiteX591" fmla="*/ 7701574 w 17101899"/>
              <a:gd name="connsiteY591" fmla="*/ 141387 h 204277"/>
              <a:gd name="connsiteX592" fmla="*/ 7701574 w 17101899"/>
              <a:gd name="connsiteY592" fmla="*/ 62892 h 204277"/>
              <a:gd name="connsiteX593" fmla="*/ 7692157 w 17101899"/>
              <a:gd name="connsiteY593" fmla="*/ 53475 h 204277"/>
              <a:gd name="connsiteX594" fmla="*/ 7528823 w 17101899"/>
              <a:gd name="connsiteY594" fmla="*/ 53475 h 204277"/>
              <a:gd name="connsiteX595" fmla="*/ 7519406 w 17101899"/>
              <a:gd name="connsiteY595" fmla="*/ 62892 h 204277"/>
              <a:gd name="connsiteX596" fmla="*/ 7519406 w 17101899"/>
              <a:gd name="connsiteY596" fmla="*/ 141387 h 204277"/>
              <a:gd name="connsiteX597" fmla="*/ 7528823 w 17101899"/>
              <a:gd name="connsiteY597" fmla="*/ 150804 h 204277"/>
              <a:gd name="connsiteX598" fmla="*/ 7566490 w 17101899"/>
              <a:gd name="connsiteY598" fmla="*/ 150804 h 204277"/>
              <a:gd name="connsiteX599" fmla="*/ 7575907 w 17101899"/>
              <a:gd name="connsiteY599" fmla="*/ 141387 h 204277"/>
              <a:gd name="connsiteX600" fmla="*/ 7575907 w 17101899"/>
              <a:gd name="connsiteY600" fmla="*/ 62892 h 204277"/>
              <a:gd name="connsiteX601" fmla="*/ 7566490 w 17101899"/>
              <a:gd name="connsiteY601" fmla="*/ 53475 h 204277"/>
              <a:gd name="connsiteX602" fmla="*/ 7403157 w 17101899"/>
              <a:gd name="connsiteY602" fmla="*/ 53475 h 204277"/>
              <a:gd name="connsiteX603" fmla="*/ 7393740 w 17101899"/>
              <a:gd name="connsiteY603" fmla="*/ 62892 h 204277"/>
              <a:gd name="connsiteX604" fmla="*/ 7393740 w 17101899"/>
              <a:gd name="connsiteY604" fmla="*/ 141387 h 204277"/>
              <a:gd name="connsiteX605" fmla="*/ 7403157 w 17101899"/>
              <a:gd name="connsiteY605" fmla="*/ 150804 h 204277"/>
              <a:gd name="connsiteX606" fmla="*/ 7440823 w 17101899"/>
              <a:gd name="connsiteY606" fmla="*/ 150804 h 204277"/>
              <a:gd name="connsiteX607" fmla="*/ 7450240 w 17101899"/>
              <a:gd name="connsiteY607" fmla="*/ 141387 h 204277"/>
              <a:gd name="connsiteX608" fmla="*/ 7450240 w 17101899"/>
              <a:gd name="connsiteY608" fmla="*/ 62892 h 204277"/>
              <a:gd name="connsiteX609" fmla="*/ 7440823 w 17101899"/>
              <a:gd name="connsiteY609" fmla="*/ 53475 h 204277"/>
              <a:gd name="connsiteX610" fmla="*/ 7277490 w 17101899"/>
              <a:gd name="connsiteY610" fmla="*/ 53475 h 204277"/>
              <a:gd name="connsiteX611" fmla="*/ 7268073 w 17101899"/>
              <a:gd name="connsiteY611" fmla="*/ 62892 h 204277"/>
              <a:gd name="connsiteX612" fmla="*/ 7268073 w 17101899"/>
              <a:gd name="connsiteY612" fmla="*/ 141387 h 204277"/>
              <a:gd name="connsiteX613" fmla="*/ 7277490 w 17101899"/>
              <a:gd name="connsiteY613" fmla="*/ 150804 h 204277"/>
              <a:gd name="connsiteX614" fmla="*/ 7315156 w 17101899"/>
              <a:gd name="connsiteY614" fmla="*/ 150804 h 204277"/>
              <a:gd name="connsiteX615" fmla="*/ 7324573 w 17101899"/>
              <a:gd name="connsiteY615" fmla="*/ 141387 h 204277"/>
              <a:gd name="connsiteX616" fmla="*/ 7324573 w 17101899"/>
              <a:gd name="connsiteY616" fmla="*/ 62892 h 204277"/>
              <a:gd name="connsiteX617" fmla="*/ 7315156 w 17101899"/>
              <a:gd name="connsiteY617" fmla="*/ 53475 h 204277"/>
              <a:gd name="connsiteX618" fmla="*/ 7151823 w 17101899"/>
              <a:gd name="connsiteY618" fmla="*/ 53475 h 204277"/>
              <a:gd name="connsiteX619" fmla="*/ 7142406 w 17101899"/>
              <a:gd name="connsiteY619" fmla="*/ 62892 h 204277"/>
              <a:gd name="connsiteX620" fmla="*/ 7142406 w 17101899"/>
              <a:gd name="connsiteY620" fmla="*/ 141387 h 204277"/>
              <a:gd name="connsiteX621" fmla="*/ 7151823 w 17101899"/>
              <a:gd name="connsiteY621" fmla="*/ 150804 h 204277"/>
              <a:gd name="connsiteX622" fmla="*/ 7189490 w 17101899"/>
              <a:gd name="connsiteY622" fmla="*/ 150804 h 204277"/>
              <a:gd name="connsiteX623" fmla="*/ 7198907 w 17101899"/>
              <a:gd name="connsiteY623" fmla="*/ 141387 h 204277"/>
              <a:gd name="connsiteX624" fmla="*/ 7198907 w 17101899"/>
              <a:gd name="connsiteY624" fmla="*/ 62892 h 204277"/>
              <a:gd name="connsiteX625" fmla="*/ 7189490 w 17101899"/>
              <a:gd name="connsiteY625" fmla="*/ 53475 h 204277"/>
              <a:gd name="connsiteX626" fmla="*/ 7026156 w 17101899"/>
              <a:gd name="connsiteY626" fmla="*/ 53475 h 204277"/>
              <a:gd name="connsiteX627" fmla="*/ 7016739 w 17101899"/>
              <a:gd name="connsiteY627" fmla="*/ 62892 h 204277"/>
              <a:gd name="connsiteX628" fmla="*/ 7016739 w 17101899"/>
              <a:gd name="connsiteY628" fmla="*/ 141387 h 204277"/>
              <a:gd name="connsiteX629" fmla="*/ 7026156 w 17101899"/>
              <a:gd name="connsiteY629" fmla="*/ 150804 h 204277"/>
              <a:gd name="connsiteX630" fmla="*/ 7063823 w 17101899"/>
              <a:gd name="connsiteY630" fmla="*/ 150804 h 204277"/>
              <a:gd name="connsiteX631" fmla="*/ 7073240 w 17101899"/>
              <a:gd name="connsiteY631" fmla="*/ 141387 h 204277"/>
              <a:gd name="connsiteX632" fmla="*/ 7073240 w 17101899"/>
              <a:gd name="connsiteY632" fmla="*/ 62892 h 204277"/>
              <a:gd name="connsiteX633" fmla="*/ 7063823 w 17101899"/>
              <a:gd name="connsiteY633" fmla="*/ 53475 h 204277"/>
              <a:gd name="connsiteX634" fmla="*/ 6900489 w 17101899"/>
              <a:gd name="connsiteY634" fmla="*/ 53475 h 204277"/>
              <a:gd name="connsiteX635" fmla="*/ 6891073 w 17101899"/>
              <a:gd name="connsiteY635" fmla="*/ 62892 h 204277"/>
              <a:gd name="connsiteX636" fmla="*/ 6891073 w 17101899"/>
              <a:gd name="connsiteY636" fmla="*/ 141387 h 204277"/>
              <a:gd name="connsiteX637" fmla="*/ 6900489 w 17101899"/>
              <a:gd name="connsiteY637" fmla="*/ 150804 h 204277"/>
              <a:gd name="connsiteX638" fmla="*/ 6938157 w 17101899"/>
              <a:gd name="connsiteY638" fmla="*/ 150804 h 204277"/>
              <a:gd name="connsiteX639" fmla="*/ 6947574 w 17101899"/>
              <a:gd name="connsiteY639" fmla="*/ 141387 h 204277"/>
              <a:gd name="connsiteX640" fmla="*/ 6947574 w 17101899"/>
              <a:gd name="connsiteY640" fmla="*/ 62892 h 204277"/>
              <a:gd name="connsiteX641" fmla="*/ 6938157 w 17101899"/>
              <a:gd name="connsiteY641" fmla="*/ 53475 h 204277"/>
              <a:gd name="connsiteX642" fmla="*/ 6774823 w 17101899"/>
              <a:gd name="connsiteY642" fmla="*/ 53475 h 204277"/>
              <a:gd name="connsiteX643" fmla="*/ 6765406 w 17101899"/>
              <a:gd name="connsiteY643" fmla="*/ 62892 h 204277"/>
              <a:gd name="connsiteX644" fmla="*/ 6765406 w 17101899"/>
              <a:gd name="connsiteY644" fmla="*/ 141387 h 204277"/>
              <a:gd name="connsiteX645" fmla="*/ 6774823 w 17101899"/>
              <a:gd name="connsiteY645" fmla="*/ 150804 h 204277"/>
              <a:gd name="connsiteX646" fmla="*/ 6812489 w 17101899"/>
              <a:gd name="connsiteY646" fmla="*/ 150804 h 204277"/>
              <a:gd name="connsiteX647" fmla="*/ 6821906 w 17101899"/>
              <a:gd name="connsiteY647" fmla="*/ 141387 h 204277"/>
              <a:gd name="connsiteX648" fmla="*/ 6821906 w 17101899"/>
              <a:gd name="connsiteY648" fmla="*/ 62892 h 204277"/>
              <a:gd name="connsiteX649" fmla="*/ 6812489 w 17101899"/>
              <a:gd name="connsiteY649" fmla="*/ 53475 h 204277"/>
              <a:gd name="connsiteX650" fmla="*/ 6649156 w 17101899"/>
              <a:gd name="connsiteY650" fmla="*/ 53475 h 204277"/>
              <a:gd name="connsiteX651" fmla="*/ 6639739 w 17101899"/>
              <a:gd name="connsiteY651" fmla="*/ 62892 h 204277"/>
              <a:gd name="connsiteX652" fmla="*/ 6639739 w 17101899"/>
              <a:gd name="connsiteY652" fmla="*/ 141387 h 204277"/>
              <a:gd name="connsiteX653" fmla="*/ 6649156 w 17101899"/>
              <a:gd name="connsiteY653" fmla="*/ 150804 h 204277"/>
              <a:gd name="connsiteX654" fmla="*/ 6686823 w 17101899"/>
              <a:gd name="connsiteY654" fmla="*/ 150804 h 204277"/>
              <a:gd name="connsiteX655" fmla="*/ 6696240 w 17101899"/>
              <a:gd name="connsiteY655" fmla="*/ 141387 h 204277"/>
              <a:gd name="connsiteX656" fmla="*/ 6696240 w 17101899"/>
              <a:gd name="connsiteY656" fmla="*/ 62892 h 204277"/>
              <a:gd name="connsiteX657" fmla="*/ 6686823 w 17101899"/>
              <a:gd name="connsiteY657" fmla="*/ 53475 h 204277"/>
              <a:gd name="connsiteX658" fmla="*/ 6523489 w 17101899"/>
              <a:gd name="connsiteY658" fmla="*/ 53475 h 204277"/>
              <a:gd name="connsiteX659" fmla="*/ 6514072 w 17101899"/>
              <a:gd name="connsiteY659" fmla="*/ 62892 h 204277"/>
              <a:gd name="connsiteX660" fmla="*/ 6514072 w 17101899"/>
              <a:gd name="connsiteY660" fmla="*/ 141387 h 204277"/>
              <a:gd name="connsiteX661" fmla="*/ 6523489 w 17101899"/>
              <a:gd name="connsiteY661" fmla="*/ 150804 h 204277"/>
              <a:gd name="connsiteX662" fmla="*/ 6561156 w 17101899"/>
              <a:gd name="connsiteY662" fmla="*/ 150804 h 204277"/>
              <a:gd name="connsiteX663" fmla="*/ 6570573 w 17101899"/>
              <a:gd name="connsiteY663" fmla="*/ 141387 h 204277"/>
              <a:gd name="connsiteX664" fmla="*/ 6570573 w 17101899"/>
              <a:gd name="connsiteY664" fmla="*/ 62892 h 204277"/>
              <a:gd name="connsiteX665" fmla="*/ 6561156 w 17101899"/>
              <a:gd name="connsiteY665" fmla="*/ 53475 h 204277"/>
              <a:gd name="connsiteX666" fmla="*/ 6397822 w 17101899"/>
              <a:gd name="connsiteY666" fmla="*/ 53475 h 204277"/>
              <a:gd name="connsiteX667" fmla="*/ 6388406 w 17101899"/>
              <a:gd name="connsiteY667" fmla="*/ 62892 h 204277"/>
              <a:gd name="connsiteX668" fmla="*/ 6388406 w 17101899"/>
              <a:gd name="connsiteY668" fmla="*/ 141387 h 204277"/>
              <a:gd name="connsiteX669" fmla="*/ 6397822 w 17101899"/>
              <a:gd name="connsiteY669" fmla="*/ 150804 h 204277"/>
              <a:gd name="connsiteX670" fmla="*/ 6435490 w 17101899"/>
              <a:gd name="connsiteY670" fmla="*/ 150804 h 204277"/>
              <a:gd name="connsiteX671" fmla="*/ 6444907 w 17101899"/>
              <a:gd name="connsiteY671" fmla="*/ 141387 h 204277"/>
              <a:gd name="connsiteX672" fmla="*/ 6444907 w 17101899"/>
              <a:gd name="connsiteY672" fmla="*/ 62892 h 204277"/>
              <a:gd name="connsiteX673" fmla="*/ 6435490 w 17101899"/>
              <a:gd name="connsiteY673" fmla="*/ 53475 h 204277"/>
              <a:gd name="connsiteX674" fmla="*/ 6272156 w 17101899"/>
              <a:gd name="connsiteY674" fmla="*/ 53475 h 204277"/>
              <a:gd name="connsiteX675" fmla="*/ 6262739 w 17101899"/>
              <a:gd name="connsiteY675" fmla="*/ 62892 h 204277"/>
              <a:gd name="connsiteX676" fmla="*/ 6262739 w 17101899"/>
              <a:gd name="connsiteY676" fmla="*/ 141387 h 204277"/>
              <a:gd name="connsiteX677" fmla="*/ 6272156 w 17101899"/>
              <a:gd name="connsiteY677" fmla="*/ 150804 h 204277"/>
              <a:gd name="connsiteX678" fmla="*/ 6309823 w 17101899"/>
              <a:gd name="connsiteY678" fmla="*/ 150804 h 204277"/>
              <a:gd name="connsiteX679" fmla="*/ 6319240 w 17101899"/>
              <a:gd name="connsiteY679" fmla="*/ 141387 h 204277"/>
              <a:gd name="connsiteX680" fmla="*/ 6319240 w 17101899"/>
              <a:gd name="connsiteY680" fmla="*/ 62892 h 204277"/>
              <a:gd name="connsiteX681" fmla="*/ 6309823 w 17101899"/>
              <a:gd name="connsiteY681" fmla="*/ 53475 h 204277"/>
              <a:gd name="connsiteX682" fmla="*/ 6146489 w 17101899"/>
              <a:gd name="connsiteY682" fmla="*/ 53475 h 204277"/>
              <a:gd name="connsiteX683" fmla="*/ 6137073 w 17101899"/>
              <a:gd name="connsiteY683" fmla="*/ 62892 h 204277"/>
              <a:gd name="connsiteX684" fmla="*/ 6137073 w 17101899"/>
              <a:gd name="connsiteY684" fmla="*/ 141387 h 204277"/>
              <a:gd name="connsiteX685" fmla="*/ 6146489 w 17101899"/>
              <a:gd name="connsiteY685" fmla="*/ 150804 h 204277"/>
              <a:gd name="connsiteX686" fmla="*/ 6184156 w 17101899"/>
              <a:gd name="connsiteY686" fmla="*/ 150804 h 204277"/>
              <a:gd name="connsiteX687" fmla="*/ 6193573 w 17101899"/>
              <a:gd name="connsiteY687" fmla="*/ 141387 h 204277"/>
              <a:gd name="connsiteX688" fmla="*/ 6193573 w 17101899"/>
              <a:gd name="connsiteY688" fmla="*/ 62892 h 204277"/>
              <a:gd name="connsiteX689" fmla="*/ 6184156 w 17101899"/>
              <a:gd name="connsiteY689" fmla="*/ 53475 h 204277"/>
              <a:gd name="connsiteX690" fmla="*/ 6020822 w 17101899"/>
              <a:gd name="connsiteY690" fmla="*/ 53475 h 204277"/>
              <a:gd name="connsiteX691" fmla="*/ 6011406 w 17101899"/>
              <a:gd name="connsiteY691" fmla="*/ 62892 h 204277"/>
              <a:gd name="connsiteX692" fmla="*/ 6011406 w 17101899"/>
              <a:gd name="connsiteY692" fmla="*/ 141387 h 204277"/>
              <a:gd name="connsiteX693" fmla="*/ 6020822 w 17101899"/>
              <a:gd name="connsiteY693" fmla="*/ 150804 h 204277"/>
              <a:gd name="connsiteX694" fmla="*/ 6058490 w 17101899"/>
              <a:gd name="connsiteY694" fmla="*/ 150804 h 204277"/>
              <a:gd name="connsiteX695" fmla="*/ 6067906 w 17101899"/>
              <a:gd name="connsiteY695" fmla="*/ 141387 h 204277"/>
              <a:gd name="connsiteX696" fmla="*/ 6067906 w 17101899"/>
              <a:gd name="connsiteY696" fmla="*/ 62892 h 204277"/>
              <a:gd name="connsiteX697" fmla="*/ 6058490 w 17101899"/>
              <a:gd name="connsiteY697" fmla="*/ 53475 h 204277"/>
              <a:gd name="connsiteX698" fmla="*/ 5895156 w 17101899"/>
              <a:gd name="connsiteY698" fmla="*/ 53475 h 204277"/>
              <a:gd name="connsiteX699" fmla="*/ 5885740 w 17101899"/>
              <a:gd name="connsiteY699" fmla="*/ 62892 h 204277"/>
              <a:gd name="connsiteX700" fmla="*/ 5885740 w 17101899"/>
              <a:gd name="connsiteY700" fmla="*/ 141387 h 204277"/>
              <a:gd name="connsiteX701" fmla="*/ 5895156 w 17101899"/>
              <a:gd name="connsiteY701" fmla="*/ 150804 h 204277"/>
              <a:gd name="connsiteX702" fmla="*/ 5932823 w 17101899"/>
              <a:gd name="connsiteY702" fmla="*/ 150804 h 204277"/>
              <a:gd name="connsiteX703" fmla="*/ 5942240 w 17101899"/>
              <a:gd name="connsiteY703" fmla="*/ 141387 h 204277"/>
              <a:gd name="connsiteX704" fmla="*/ 5942240 w 17101899"/>
              <a:gd name="connsiteY704" fmla="*/ 62892 h 204277"/>
              <a:gd name="connsiteX705" fmla="*/ 5932823 w 17101899"/>
              <a:gd name="connsiteY705" fmla="*/ 53475 h 204277"/>
              <a:gd name="connsiteX706" fmla="*/ 5769490 w 17101899"/>
              <a:gd name="connsiteY706" fmla="*/ 53475 h 204277"/>
              <a:gd name="connsiteX707" fmla="*/ 5760073 w 17101899"/>
              <a:gd name="connsiteY707" fmla="*/ 62892 h 204277"/>
              <a:gd name="connsiteX708" fmla="*/ 5760073 w 17101899"/>
              <a:gd name="connsiteY708" fmla="*/ 141387 h 204277"/>
              <a:gd name="connsiteX709" fmla="*/ 5769490 w 17101899"/>
              <a:gd name="connsiteY709" fmla="*/ 150804 h 204277"/>
              <a:gd name="connsiteX710" fmla="*/ 5807156 w 17101899"/>
              <a:gd name="connsiteY710" fmla="*/ 150804 h 204277"/>
              <a:gd name="connsiteX711" fmla="*/ 5816574 w 17101899"/>
              <a:gd name="connsiteY711" fmla="*/ 141387 h 204277"/>
              <a:gd name="connsiteX712" fmla="*/ 5816574 w 17101899"/>
              <a:gd name="connsiteY712" fmla="*/ 62892 h 204277"/>
              <a:gd name="connsiteX713" fmla="*/ 5807156 w 17101899"/>
              <a:gd name="connsiteY713" fmla="*/ 53475 h 204277"/>
              <a:gd name="connsiteX714" fmla="*/ 5643823 w 17101899"/>
              <a:gd name="connsiteY714" fmla="*/ 53475 h 204277"/>
              <a:gd name="connsiteX715" fmla="*/ 5634406 w 17101899"/>
              <a:gd name="connsiteY715" fmla="*/ 62892 h 204277"/>
              <a:gd name="connsiteX716" fmla="*/ 5634406 w 17101899"/>
              <a:gd name="connsiteY716" fmla="*/ 141387 h 204277"/>
              <a:gd name="connsiteX717" fmla="*/ 5643823 w 17101899"/>
              <a:gd name="connsiteY717" fmla="*/ 150804 h 204277"/>
              <a:gd name="connsiteX718" fmla="*/ 5681489 w 17101899"/>
              <a:gd name="connsiteY718" fmla="*/ 150804 h 204277"/>
              <a:gd name="connsiteX719" fmla="*/ 5690906 w 17101899"/>
              <a:gd name="connsiteY719" fmla="*/ 141387 h 204277"/>
              <a:gd name="connsiteX720" fmla="*/ 5690906 w 17101899"/>
              <a:gd name="connsiteY720" fmla="*/ 62892 h 204277"/>
              <a:gd name="connsiteX721" fmla="*/ 5681489 w 17101899"/>
              <a:gd name="connsiteY721" fmla="*/ 53475 h 204277"/>
              <a:gd name="connsiteX722" fmla="*/ 5518156 w 17101899"/>
              <a:gd name="connsiteY722" fmla="*/ 53475 h 204277"/>
              <a:gd name="connsiteX723" fmla="*/ 5508739 w 17101899"/>
              <a:gd name="connsiteY723" fmla="*/ 62892 h 204277"/>
              <a:gd name="connsiteX724" fmla="*/ 5508739 w 17101899"/>
              <a:gd name="connsiteY724" fmla="*/ 141387 h 204277"/>
              <a:gd name="connsiteX725" fmla="*/ 5518156 w 17101899"/>
              <a:gd name="connsiteY725" fmla="*/ 150804 h 204277"/>
              <a:gd name="connsiteX726" fmla="*/ 5555823 w 17101899"/>
              <a:gd name="connsiteY726" fmla="*/ 150804 h 204277"/>
              <a:gd name="connsiteX727" fmla="*/ 5565240 w 17101899"/>
              <a:gd name="connsiteY727" fmla="*/ 141387 h 204277"/>
              <a:gd name="connsiteX728" fmla="*/ 5565240 w 17101899"/>
              <a:gd name="connsiteY728" fmla="*/ 62892 h 204277"/>
              <a:gd name="connsiteX729" fmla="*/ 5555823 w 17101899"/>
              <a:gd name="connsiteY729" fmla="*/ 53475 h 204277"/>
              <a:gd name="connsiteX730" fmla="*/ 5392489 w 17101899"/>
              <a:gd name="connsiteY730" fmla="*/ 53475 h 204277"/>
              <a:gd name="connsiteX731" fmla="*/ 5383073 w 17101899"/>
              <a:gd name="connsiteY731" fmla="*/ 62892 h 204277"/>
              <a:gd name="connsiteX732" fmla="*/ 5383073 w 17101899"/>
              <a:gd name="connsiteY732" fmla="*/ 141387 h 204277"/>
              <a:gd name="connsiteX733" fmla="*/ 5392489 w 17101899"/>
              <a:gd name="connsiteY733" fmla="*/ 150804 h 204277"/>
              <a:gd name="connsiteX734" fmla="*/ 5430157 w 17101899"/>
              <a:gd name="connsiteY734" fmla="*/ 150804 h 204277"/>
              <a:gd name="connsiteX735" fmla="*/ 5439574 w 17101899"/>
              <a:gd name="connsiteY735" fmla="*/ 141387 h 204277"/>
              <a:gd name="connsiteX736" fmla="*/ 5439574 w 17101899"/>
              <a:gd name="connsiteY736" fmla="*/ 62892 h 204277"/>
              <a:gd name="connsiteX737" fmla="*/ 5430157 w 17101899"/>
              <a:gd name="connsiteY737" fmla="*/ 53475 h 204277"/>
              <a:gd name="connsiteX738" fmla="*/ 5266823 w 17101899"/>
              <a:gd name="connsiteY738" fmla="*/ 53475 h 204277"/>
              <a:gd name="connsiteX739" fmla="*/ 5257407 w 17101899"/>
              <a:gd name="connsiteY739" fmla="*/ 62892 h 204277"/>
              <a:gd name="connsiteX740" fmla="*/ 5257407 w 17101899"/>
              <a:gd name="connsiteY740" fmla="*/ 141387 h 204277"/>
              <a:gd name="connsiteX741" fmla="*/ 5266823 w 17101899"/>
              <a:gd name="connsiteY741" fmla="*/ 150804 h 204277"/>
              <a:gd name="connsiteX742" fmla="*/ 5304490 w 17101899"/>
              <a:gd name="connsiteY742" fmla="*/ 150804 h 204277"/>
              <a:gd name="connsiteX743" fmla="*/ 5313907 w 17101899"/>
              <a:gd name="connsiteY743" fmla="*/ 141387 h 204277"/>
              <a:gd name="connsiteX744" fmla="*/ 5313907 w 17101899"/>
              <a:gd name="connsiteY744" fmla="*/ 62892 h 204277"/>
              <a:gd name="connsiteX745" fmla="*/ 5304490 w 17101899"/>
              <a:gd name="connsiteY745" fmla="*/ 53475 h 204277"/>
              <a:gd name="connsiteX746" fmla="*/ 5141156 w 17101899"/>
              <a:gd name="connsiteY746" fmla="*/ 53475 h 204277"/>
              <a:gd name="connsiteX747" fmla="*/ 5131739 w 17101899"/>
              <a:gd name="connsiteY747" fmla="*/ 62892 h 204277"/>
              <a:gd name="connsiteX748" fmla="*/ 5131739 w 17101899"/>
              <a:gd name="connsiteY748" fmla="*/ 141387 h 204277"/>
              <a:gd name="connsiteX749" fmla="*/ 5141156 w 17101899"/>
              <a:gd name="connsiteY749" fmla="*/ 150804 h 204277"/>
              <a:gd name="connsiteX750" fmla="*/ 5178823 w 17101899"/>
              <a:gd name="connsiteY750" fmla="*/ 150804 h 204277"/>
              <a:gd name="connsiteX751" fmla="*/ 5188240 w 17101899"/>
              <a:gd name="connsiteY751" fmla="*/ 141387 h 204277"/>
              <a:gd name="connsiteX752" fmla="*/ 5188240 w 17101899"/>
              <a:gd name="connsiteY752" fmla="*/ 62892 h 204277"/>
              <a:gd name="connsiteX753" fmla="*/ 5178823 w 17101899"/>
              <a:gd name="connsiteY753" fmla="*/ 53475 h 204277"/>
              <a:gd name="connsiteX754" fmla="*/ 5015490 w 17101899"/>
              <a:gd name="connsiteY754" fmla="*/ 53475 h 204277"/>
              <a:gd name="connsiteX755" fmla="*/ 5006072 w 17101899"/>
              <a:gd name="connsiteY755" fmla="*/ 62892 h 204277"/>
              <a:gd name="connsiteX756" fmla="*/ 5006072 w 17101899"/>
              <a:gd name="connsiteY756" fmla="*/ 141387 h 204277"/>
              <a:gd name="connsiteX757" fmla="*/ 5015490 w 17101899"/>
              <a:gd name="connsiteY757" fmla="*/ 150804 h 204277"/>
              <a:gd name="connsiteX758" fmla="*/ 5053156 w 17101899"/>
              <a:gd name="connsiteY758" fmla="*/ 150804 h 204277"/>
              <a:gd name="connsiteX759" fmla="*/ 5062573 w 17101899"/>
              <a:gd name="connsiteY759" fmla="*/ 141387 h 204277"/>
              <a:gd name="connsiteX760" fmla="*/ 5062573 w 17101899"/>
              <a:gd name="connsiteY760" fmla="*/ 62892 h 204277"/>
              <a:gd name="connsiteX761" fmla="*/ 5053156 w 17101899"/>
              <a:gd name="connsiteY761" fmla="*/ 53475 h 204277"/>
              <a:gd name="connsiteX762" fmla="*/ 4889823 w 17101899"/>
              <a:gd name="connsiteY762" fmla="*/ 53475 h 204277"/>
              <a:gd name="connsiteX763" fmla="*/ 4880406 w 17101899"/>
              <a:gd name="connsiteY763" fmla="*/ 62892 h 204277"/>
              <a:gd name="connsiteX764" fmla="*/ 4880406 w 17101899"/>
              <a:gd name="connsiteY764" fmla="*/ 141387 h 204277"/>
              <a:gd name="connsiteX765" fmla="*/ 4889823 w 17101899"/>
              <a:gd name="connsiteY765" fmla="*/ 150804 h 204277"/>
              <a:gd name="connsiteX766" fmla="*/ 4927490 w 17101899"/>
              <a:gd name="connsiteY766" fmla="*/ 150804 h 204277"/>
              <a:gd name="connsiteX767" fmla="*/ 4936907 w 17101899"/>
              <a:gd name="connsiteY767" fmla="*/ 141387 h 204277"/>
              <a:gd name="connsiteX768" fmla="*/ 4936907 w 17101899"/>
              <a:gd name="connsiteY768" fmla="*/ 62892 h 204277"/>
              <a:gd name="connsiteX769" fmla="*/ 4927490 w 17101899"/>
              <a:gd name="connsiteY769" fmla="*/ 53475 h 204277"/>
              <a:gd name="connsiteX770" fmla="*/ 4764156 w 17101899"/>
              <a:gd name="connsiteY770" fmla="*/ 53475 h 204277"/>
              <a:gd name="connsiteX771" fmla="*/ 4754740 w 17101899"/>
              <a:gd name="connsiteY771" fmla="*/ 62892 h 204277"/>
              <a:gd name="connsiteX772" fmla="*/ 4754740 w 17101899"/>
              <a:gd name="connsiteY772" fmla="*/ 141387 h 204277"/>
              <a:gd name="connsiteX773" fmla="*/ 4764156 w 17101899"/>
              <a:gd name="connsiteY773" fmla="*/ 150804 h 204277"/>
              <a:gd name="connsiteX774" fmla="*/ 4801823 w 17101899"/>
              <a:gd name="connsiteY774" fmla="*/ 150804 h 204277"/>
              <a:gd name="connsiteX775" fmla="*/ 4811240 w 17101899"/>
              <a:gd name="connsiteY775" fmla="*/ 141387 h 204277"/>
              <a:gd name="connsiteX776" fmla="*/ 4811240 w 17101899"/>
              <a:gd name="connsiteY776" fmla="*/ 62892 h 204277"/>
              <a:gd name="connsiteX777" fmla="*/ 4801823 w 17101899"/>
              <a:gd name="connsiteY777" fmla="*/ 53475 h 204277"/>
              <a:gd name="connsiteX778" fmla="*/ 4638490 w 17101899"/>
              <a:gd name="connsiteY778" fmla="*/ 53475 h 204277"/>
              <a:gd name="connsiteX779" fmla="*/ 4629073 w 17101899"/>
              <a:gd name="connsiteY779" fmla="*/ 62892 h 204277"/>
              <a:gd name="connsiteX780" fmla="*/ 4629073 w 17101899"/>
              <a:gd name="connsiteY780" fmla="*/ 141387 h 204277"/>
              <a:gd name="connsiteX781" fmla="*/ 4638490 w 17101899"/>
              <a:gd name="connsiteY781" fmla="*/ 150804 h 204277"/>
              <a:gd name="connsiteX782" fmla="*/ 4676156 w 17101899"/>
              <a:gd name="connsiteY782" fmla="*/ 150804 h 204277"/>
              <a:gd name="connsiteX783" fmla="*/ 4685574 w 17101899"/>
              <a:gd name="connsiteY783" fmla="*/ 141387 h 204277"/>
              <a:gd name="connsiteX784" fmla="*/ 4685574 w 17101899"/>
              <a:gd name="connsiteY784" fmla="*/ 62892 h 204277"/>
              <a:gd name="connsiteX785" fmla="*/ 4676156 w 17101899"/>
              <a:gd name="connsiteY785" fmla="*/ 53475 h 204277"/>
              <a:gd name="connsiteX786" fmla="*/ 4512824 w 17101899"/>
              <a:gd name="connsiteY786" fmla="*/ 53475 h 204277"/>
              <a:gd name="connsiteX787" fmla="*/ 4503407 w 17101899"/>
              <a:gd name="connsiteY787" fmla="*/ 62892 h 204277"/>
              <a:gd name="connsiteX788" fmla="*/ 4503407 w 17101899"/>
              <a:gd name="connsiteY788" fmla="*/ 141387 h 204277"/>
              <a:gd name="connsiteX789" fmla="*/ 4512824 w 17101899"/>
              <a:gd name="connsiteY789" fmla="*/ 150804 h 204277"/>
              <a:gd name="connsiteX790" fmla="*/ 4550490 w 17101899"/>
              <a:gd name="connsiteY790" fmla="*/ 150804 h 204277"/>
              <a:gd name="connsiteX791" fmla="*/ 4559907 w 17101899"/>
              <a:gd name="connsiteY791" fmla="*/ 141387 h 204277"/>
              <a:gd name="connsiteX792" fmla="*/ 4559907 w 17101899"/>
              <a:gd name="connsiteY792" fmla="*/ 62892 h 204277"/>
              <a:gd name="connsiteX793" fmla="*/ 4550490 w 17101899"/>
              <a:gd name="connsiteY793" fmla="*/ 53475 h 204277"/>
              <a:gd name="connsiteX794" fmla="*/ 4387155 w 17101899"/>
              <a:gd name="connsiteY794" fmla="*/ 53475 h 204277"/>
              <a:gd name="connsiteX795" fmla="*/ 4377738 w 17101899"/>
              <a:gd name="connsiteY795" fmla="*/ 62892 h 204277"/>
              <a:gd name="connsiteX796" fmla="*/ 4377738 w 17101899"/>
              <a:gd name="connsiteY796" fmla="*/ 141387 h 204277"/>
              <a:gd name="connsiteX797" fmla="*/ 4387155 w 17101899"/>
              <a:gd name="connsiteY797" fmla="*/ 150804 h 204277"/>
              <a:gd name="connsiteX798" fmla="*/ 4424822 w 17101899"/>
              <a:gd name="connsiteY798" fmla="*/ 150804 h 204277"/>
              <a:gd name="connsiteX799" fmla="*/ 4434239 w 17101899"/>
              <a:gd name="connsiteY799" fmla="*/ 141387 h 204277"/>
              <a:gd name="connsiteX800" fmla="*/ 4434239 w 17101899"/>
              <a:gd name="connsiteY800" fmla="*/ 62892 h 204277"/>
              <a:gd name="connsiteX801" fmla="*/ 4424822 w 17101899"/>
              <a:gd name="connsiteY801" fmla="*/ 53475 h 204277"/>
              <a:gd name="connsiteX802" fmla="*/ 4132547 w 17101899"/>
              <a:gd name="connsiteY802" fmla="*/ 53475 h 204277"/>
              <a:gd name="connsiteX803" fmla="*/ 4123130 w 17101899"/>
              <a:gd name="connsiteY803" fmla="*/ 62892 h 204277"/>
              <a:gd name="connsiteX804" fmla="*/ 4123130 w 17101899"/>
              <a:gd name="connsiteY804" fmla="*/ 141387 h 204277"/>
              <a:gd name="connsiteX805" fmla="*/ 4132547 w 17101899"/>
              <a:gd name="connsiteY805" fmla="*/ 150804 h 204277"/>
              <a:gd name="connsiteX806" fmla="*/ 4170214 w 17101899"/>
              <a:gd name="connsiteY806" fmla="*/ 150804 h 204277"/>
              <a:gd name="connsiteX807" fmla="*/ 4179631 w 17101899"/>
              <a:gd name="connsiteY807" fmla="*/ 141387 h 204277"/>
              <a:gd name="connsiteX808" fmla="*/ 4179631 w 17101899"/>
              <a:gd name="connsiteY808" fmla="*/ 62892 h 204277"/>
              <a:gd name="connsiteX809" fmla="*/ 4170214 w 17101899"/>
              <a:gd name="connsiteY809" fmla="*/ 53475 h 204277"/>
              <a:gd name="connsiteX810" fmla="*/ 4006880 w 17101899"/>
              <a:gd name="connsiteY810" fmla="*/ 53475 h 204277"/>
              <a:gd name="connsiteX811" fmla="*/ 3997464 w 17101899"/>
              <a:gd name="connsiteY811" fmla="*/ 62892 h 204277"/>
              <a:gd name="connsiteX812" fmla="*/ 3997464 w 17101899"/>
              <a:gd name="connsiteY812" fmla="*/ 141387 h 204277"/>
              <a:gd name="connsiteX813" fmla="*/ 4006880 w 17101899"/>
              <a:gd name="connsiteY813" fmla="*/ 150804 h 204277"/>
              <a:gd name="connsiteX814" fmla="*/ 4044548 w 17101899"/>
              <a:gd name="connsiteY814" fmla="*/ 150804 h 204277"/>
              <a:gd name="connsiteX815" fmla="*/ 4053965 w 17101899"/>
              <a:gd name="connsiteY815" fmla="*/ 141387 h 204277"/>
              <a:gd name="connsiteX816" fmla="*/ 4053965 w 17101899"/>
              <a:gd name="connsiteY816" fmla="*/ 62892 h 204277"/>
              <a:gd name="connsiteX817" fmla="*/ 4044548 w 17101899"/>
              <a:gd name="connsiteY817" fmla="*/ 53475 h 204277"/>
              <a:gd name="connsiteX818" fmla="*/ 3881214 w 17101899"/>
              <a:gd name="connsiteY818" fmla="*/ 53475 h 204277"/>
              <a:gd name="connsiteX819" fmla="*/ 3871797 w 17101899"/>
              <a:gd name="connsiteY819" fmla="*/ 62892 h 204277"/>
              <a:gd name="connsiteX820" fmla="*/ 3871797 w 17101899"/>
              <a:gd name="connsiteY820" fmla="*/ 141387 h 204277"/>
              <a:gd name="connsiteX821" fmla="*/ 3881214 w 17101899"/>
              <a:gd name="connsiteY821" fmla="*/ 150804 h 204277"/>
              <a:gd name="connsiteX822" fmla="*/ 3918881 w 17101899"/>
              <a:gd name="connsiteY822" fmla="*/ 150804 h 204277"/>
              <a:gd name="connsiteX823" fmla="*/ 3928298 w 17101899"/>
              <a:gd name="connsiteY823" fmla="*/ 141387 h 204277"/>
              <a:gd name="connsiteX824" fmla="*/ 3928298 w 17101899"/>
              <a:gd name="connsiteY824" fmla="*/ 62892 h 204277"/>
              <a:gd name="connsiteX825" fmla="*/ 3918881 w 17101899"/>
              <a:gd name="connsiteY825" fmla="*/ 53475 h 204277"/>
              <a:gd name="connsiteX826" fmla="*/ 3755547 w 17101899"/>
              <a:gd name="connsiteY826" fmla="*/ 53475 h 204277"/>
              <a:gd name="connsiteX827" fmla="*/ 3746130 w 17101899"/>
              <a:gd name="connsiteY827" fmla="*/ 62892 h 204277"/>
              <a:gd name="connsiteX828" fmla="*/ 3746130 w 17101899"/>
              <a:gd name="connsiteY828" fmla="*/ 141387 h 204277"/>
              <a:gd name="connsiteX829" fmla="*/ 3755547 w 17101899"/>
              <a:gd name="connsiteY829" fmla="*/ 150804 h 204277"/>
              <a:gd name="connsiteX830" fmla="*/ 3793214 w 17101899"/>
              <a:gd name="connsiteY830" fmla="*/ 150804 h 204277"/>
              <a:gd name="connsiteX831" fmla="*/ 3802631 w 17101899"/>
              <a:gd name="connsiteY831" fmla="*/ 141387 h 204277"/>
              <a:gd name="connsiteX832" fmla="*/ 3802631 w 17101899"/>
              <a:gd name="connsiteY832" fmla="*/ 62892 h 204277"/>
              <a:gd name="connsiteX833" fmla="*/ 3793214 w 17101899"/>
              <a:gd name="connsiteY833" fmla="*/ 53475 h 204277"/>
              <a:gd name="connsiteX834" fmla="*/ 3629880 w 17101899"/>
              <a:gd name="connsiteY834" fmla="*/ 53475 h 204277"/>
              <a:gd name="connsiteX835" fmla="*/ 3620463 w 17101899"/>
              <a:gd name="connsiteY835" fmla="*/ 62892 h 204277"/>
              <a:gd name="connsiteX836" fmla="*/ 3620463 w 17101899"/>
              <a:gd name="connsiteY836" fmla="*/ 141387 h 204277"/>
              <a:gd name="connsiteX837" fmla="*/ 3629880 w 17101899"/>
              <a:gd name="connsiteY837" fmla="*/ 150804 h 204277"/>
              <a:gd name="connsiteX838" fmla="*/ 3667547 w 17101899"/>
              <a:gd name="connsiteY838" fmla="*/ 150804 h 204277"/>
              <a:gd name="connsiteX839" fmla="*/ 3676964 w 17101899"/>
              <a:gd name="connsiteY839" fmla="*/ 141387 h 204277"/>
              <a:gd name="connsiteX840" fmla="*/ 3676964 w 17101899"/>
              <a:gd name="connsiteY840" fmla="*/ 62892 h 204277"/>
              <a:gd name="connsiteX841" fmla="*/ 3667547 w 17101899"/>
              <a:gd name="connsiteY841" fmla="*/ 53475 h 204277"/>
              <a:gd name="connsiteX842" fmla="*/ 3504214 w 17101899"/>
              <a:gd name="connsiteY842" fmla="*/ 53475 h 204277"/>
              <a:gd name="connsiteX843" fmla="*/ 3494797 w 17101899"/>
              <a:gd name="connsiteY843" fmla="*/ 62892 h 204277"/>
              <a:gd name="connsiteX844" fmla="*/ 3494797 w 17101899"/>
              <a:gd name="connsiteY844" fmla="*/ 141387 h 204277"/>
              <a:gd name="connsiteX845" fmla="*/ 3504214 w 17101899"/>
              <a:gd name="connsiteY845" fmla="*/ 150804 h 204277"/>
              <a:gd name="connsiteX846" fmla="*/ 3541881 w 17101899"/>
              <a:gd name="connsiteY846" fmla="*/ 150804 h 204277"/>
              <a:gd name="connsiteX847" fmla="*/ 3551298 w 17101899"/>
              <a:gd name="connsiteY847" fmla="*/ 141387 h 204277"/>
              <a:gd name="connsiteX848" fmla="*/ 3551298 w 17101899"/>
              <a:gd name="connsiteY848" fmla="*/ 62892 h 204277"/>
              <a:gd name="connsiteX849" fmla="*/ 3541881 w 17101899"/>
              <a:gd name="connsiteY849" fmla="*/ 53475 h 204277"/>
              <a:gd name="connsiteX850" fmla="*/ 3378547 w 17101899"/>
              <a:gd name="connsiteY850" fmla="*/ 53475 h 204277"/>
              <a:gd name="connsiteX851" fmla="*/ 3369130 w 17101899"/>
              <a:gd name="connsiteY851" fmla="*/ 62892 h 204277"/>
              <a:gd name="connsiteX852" fmla="*/ 3369130 w 17101899"/>
              <a:gd name="connsiteY852" fmla="*/ 141387 h 204277"/>
              <a:gd name="connsiteX853" fmla="*/ 3378547 w 17101899"/>
              <a:gd name="connsiteY853" fmla="*/ 150804 h 204277"/>
              <a:gd name="connsiteX854" fmla="*/ 3416214 w 17101899"/>
              <a:gd name="connsiteY854" fmla="*/ 150804 h 204277"/>
              <a:gd name="connsiteX855" fmla="*/ 3425631 w 17101899"/>
              <a:gd name="connsiteY855" fmla="*/ 141387 h 204277"/>
              <a:gd name="connsiteX856" fmla="*/ 3425631 w 17101899"/>
              <a:gd name="connsiteY856" fmla="*/ 62892 h 204277"/>
              <a:gd name="connsiteX857" fmla="*/ 3416214 w 17101899"/>
              <a:gd name="connsiteY857" fmla="*/ 53475 h 204277"/>
              <a:gd name="connsiteX858" fmla="*/ 3252880 w 17101899"/>
              <a:gd name="connsiteY858" fmla="*/ 53475 h 204277"/>
              <a:gd name="connsiteX859" fmla="*/ 3243463 w 17101899"/>
              <a:gd name="connsiteY859" fmla="*/ 62892 h 204277"/>
              <a:gd name="connsiteX860" fmla="*/ 3243463 w 17101899"/>
              <a:gd name="connsiteY860" fmla="*/ 141387 h 204277"/>
              <a:gd name="connsiteX861" fmla="*/ 3252880 w 17101899"/>
              <a:gd name="connsiteY861" fmla="*/ 150804 h 204277"/>
              <a:gd name="connsiteX862" fmla="*/ 3290547 w 17101899"/>
              <a:gd name="connsiteY862" fmla="*/ 150804 h 204277"/>
              <a:gd name="connsiteX863" fmla="*/ 3299964 w 17101899"/>
              <a:gd name="connsiteY863" fmla="*/ 141387 h 204277"/>
              <a:gd name="connsiteX864" fmla="*/ 3299964 w 17101899"/>
              <a:gd name="connsiteY864" fmla="*/ 62892 h 204277"/>
              <a:gd name="connsiteX865" fmla="*/ 3290547 w 17101899"/>
              <a:gd name="connsiteY865" fmla="*/ 53475 h 204277"/>
              <a:gd name="connsiteX866" fmla="*/ 3127214 w 17101899"/>
              <a:gd name="connsiteY866" fmla="*/ 53475 h 204277"/>
              <a:gd name="connsiteX867" fmla="*/ 3117797 w 17101899"/>
              <a:gd name="connsiteY867" fmla="*/ 62892 h 204277"/>
              <a:gd name="connsiteX868" fmla="*/ 3117797 w 17101899"/>
              <a:gd name="connsiteY868" fmla="*/ 141387 h 204277"/>
              <a:gd name="connsiteX869" fmla="*/ 3127214 w 17101899"/>
              <a:gd name="connsiteY869" fmla="*/ 150804 h 204277"/>
              <a:gd name="connsiteX870" fmla="*/ 3164881 w 17101899"/>
              <a:gd name="connsiteY870" fmla="*/ 150804 h 204277"/>
              <a:gd name="connsiteX871" fmla="*/ 3174298 w 17101899"/>
              <a:gd name="connsiteY871" fmla="*/ 141387 h 204277"/>
              <a:gd name="connsiteX872" fmla="*/ 3174298 w 17101899"/>
              <a:gd name="connsiteY872" fmla="*/ 62892 h 204277"/>
              <a:gd name="connsiteX873" fmla="*/ 3164881 w 17101899"/>
              <a:gd name="connsiteY873" fmla="*/ 53475 h 204277"/>
              <a:gd name="connsiteX874" fmla="*/ 3001547 w 17101899"/>
              <a:gd name="connsiteY874" fmla="*/ 53475 h 204277"/>
              <a:gd name="connsiteX875" fmla="*/ 2992130 w 17101899"/>
              <a:gd name="connsiteY875" fmla="*/ 62892 h 204277"/>
              <a:gd name="connsiteX876" fmla="*/ 2992130 w 17101899"/>
              <a:gd name="connsiteY876" fmla="*/ 141387 h 204277"/>
              <a:gd name="connsiteX877" fmla="*/ 3001547 w 17101899"/>
              <a:gd name="connsiteY877" fmla="*/ 150804 h 204277"/>
              <a:gd name="connsiteX878" fmla="*/ 3039214 w 17101899"/>
              <a:gd name="connsiteY878" fmla="*/ 150804 h 204277"/>
              <a:gd name="connsiteX879" fmla="*/ 3048631 w 17101899"/>
              <a:gd name="connsiteY879" fmla="*/ 141387 h 204277"/>
              <a:gd name="connsiteX880" fmla="*/ 3048631 w 17101899"/>
              <a:gd name="connsiteY880" fmla="*/ 62892 h 204277"/>
              <a:gd name="connsiteX881" fmla="*/ 3039214 w 17101899"/>
              <a:gd name="connsiteY881" fmla="*/ 53475 h 204277"/>
              <a:gd name="connsiteX882" fmla="*/ 2875880 w 17101899"/>
              <a:gd name="connsiteY882" fmla="*/ 53475 h 204277"/>
              <a:gd name="connsiteX883" fmla="*/ 2866463 w 17101899"/>
              <a:gd name="connsiteY883" fmla="*/ 62892 h 204277"/>
              <a:gd name="connsiteX884" fmla="*/ 2866463 w 17101899"/>
              <a:gd name="connsiteY884" fmla="*/ 141387 h 204277"/>
              <a:gd name="connsiteX885" fmla="*/ 2875880 w 17101899"/>
              <a:gd name="connsiteY885" fmla="*/ 150804 h 204277"/>
              <a:gd name="connsiteX886" fmla="*/ 2913547 w 17101899"/>
              <a:gd name="connsiteY886" fmla="*/ 150804 h 204277"/>
              <a:gd name="connsiteX887" fmla="*/ 2922964 w 17101899"/>
              <a:gd name="connsiteY887" fmla="*/ 141387 h 204277"/>
              <a:gd name="connsiteX888" fmla="*/ 2922964 w 17101899"/>
              <a:gd name="connsiteY888" fmla="*/ 62892 h 204277"/>
              <a:gd name="connsiteX889" fmla="*/ 2913547 w 17101899"/>
              <a:gd name="connsiteY889" fmla="*/ 53475 h 204277"/>
              <a:gd name="connsiteX890" fmla="*/ 2750214 w 17101899"/>
              <a:gd name="connsiteY890" fmla="*/ 53475 h 204277"/>
              <a:gd name="connsiteX891" fmla="*/ 2740797 w 17101899"/>
              <a:gd name="connsiteY891" fmla="*/ 62892 h 204277"/>
              <a:gd name="connsiteX892" fmla="*/ 2740797 w 17101899"/>
              <a:gd name="connsiteY892" fmla="*/ 141387 h 204277"/>
              <a:gd name="connsiteX893" fmla="*/ 2750214 w 17101899"/>
              <a:gd name="connsiteY893" fmla="*/ 150804 h 204277"/>
              <a:gd name="connsiteX894" fmla="*/ 2787880 w 17101899"/>
              <a:gd name="connsiteY894" fmla="*/ 150804 h 204277"/>
              <a:gd name="connsiteX895" fmla="*/ 2797297 w 17101899"/>
              <a:gd name="connsiteY895" fmla="*/ 141387 h 204277"/>
              <a:gd name="connsiteX896" fmla="*/ 2797297 w 17101899"/>
              <a:gd name="connsiteY896" fmla="*/ 62892 h 204277"/>
              <a:gd name="connsiteX897" fmla="*/ 2787880 w 17101899"/>
              <a:gd name="connsiteY897" fmla="*/ 53475 h 204277"/>
              <a:gd name="connsiteX898" fmla="*/ 2624547 w 17101899"/>
              <a:gd name="connsiteY898" fmla="*/ 53475 h 204277"/>
              <a:gd name="connsiteX899" fmla="*/ 2615130 w 17101899"/>
              <a:gd name="connsiteY899" fmla="*/ 62892 h 204277"/>
              <a:gd name="connsiteX900" fmla="*/ 2615130 w 17101899"/>
              <a:gd name="connsiteY900" fmla="*/ 141387 h 204277"/>
              <a:gd name="connsiteX901" fmla="*/ 2624547 w 17101899"/>
              <a:gd name="connsiteY901" fmla="*/ 150804 h 204277"/>
              <a:gd name="connsiteX902" fmla="*/ 2662214 w 17101899"/>
              <a:gd name="connsiteY902" fmla="*/ 150804 h 204277"/>
              <a:gd name="connsiteX903" fmla="*/ 2671631 w 17101899"/>
              <a:gd name="connsiteY903" fmla="*/ 141387 h 204277"/>
              <a:gd name="connsiteX904" fmla="*/ 2671631 w 17101899"/>
              <a:gd name="connsiteY904" fmla="*/ 62892 h 204277"/>
              <a:gd name="connsiteX905" fmla="*/ 2662214 w 17101899"/>
              <a:gd name="connsiteY905" fmla="*/ 53475 h 204277"/>
              <a:gd name="connsiteX906" fmla="*/ 2498880 w 17101899"/>
              <a:gd name="connsiteY906" fmla="*/ 53475 h 204277"/>
              <a:gd name="connsiteX907" fmla="*/ 2489463 w 17101899"/>
              <a:gd name="connsiteY907" fmla="*/ 62892 h 204277"/>
              <a:gd name="connsiteX908" fmla="*/ 2489463 w 17101899"/>
              <a:gd name="connsiteY908" fmla="*/ 141387 h 204277"/>
              <a:gd name="connsiteX909" fmla="*/ 2498880 w 17101899"/>
              <a:gd name="connsiteY909" fmla="*/ 150804 h 204277"/>
              <a:gd name="connsiteX910" fmla="*/ 2536547 w 17101899"/>
              <a:gd name="connsiteY910" fmla="*/ 150804 h 204277"/>
              <a:gd name="connsiteX911" fmla="*/ 2545964 w 17101899"/>
              <a:gd name="connsiteY911" fmla="*/ 141387 h 204277"/>
              <a:gd name="connsiteX912" fmla="*/ 2545964 w 17101899"/>
              <a:gd name="connsiteY912" fmla="*/ 62892 h 204277"/>
              <a:gd name="connsiteX913" fmla="*/ 2536547 w 17101899"/>
              <a:gd name="connsiteY913" fmla="*/ 53475 h 204277"/>
              <a:gd name="connsiteX914" fmla="*/ 2373213 w 17101899"/>
              <a:gd name="connsiteY914" fmla="*/ 53475 h 204277"/>
              <a:gd name="connsiteX915" fmla="*/ 2363796 w 17101899"/>
              <a:gd name="connsiteY915" fmla="*/ 62892 h 204277"/>
              <a:gd name="connsiteX916" fmla="*/ 2363796 w 17101899"/>
              <a:gd name="connsiteY916" fmla="*/ 141387 h 204277"/>
              <a:gd name="connsiteX917" fmla="*/ 2373213 w 17101899"/>
              <a:gd name="connsiteY917" fmla="*/ 150804 h 204277"/>
              <a:gd name="connsiteX918" fmla="*/ 2410880 w 17101899"/>
              <a:gd name="connsiteY918" fmla="*/ 150804 h 204277"/>
              <a:gd name="connsiteX919" fmla="*/ 2420297 w 17101899"/>
              <a:gd name="connsiteY919" fmla="*/ 141387 h 204277"/>
              <a:gd name="connsiteX920" fmla="*/ 2420297 w 17101899"/>
              <a:gd name="connsiteY920" fmla="*/ 62892 h 204277"/>
              <a:gd name="connsiteX921" fmla="*/ 2410880 w 17101899"/>
              <a:gd name="connsiteY921" fmla="*/ 53475 h 204277"/>
              <a:gd name="connsiteX922" fmla="*/ 2247547 w 17101899"/>
              <a:gd name="connsiteY922" fmla="*/ 53475 h 204277"/>
              <a:gd name="connsiteX923" fmla="*/ 2238130 w 17101899"/>
              <a:gd name="connsiteY923" fmla="*/ 62892 h 204277"/>
              <a:gd name="connsiteX924" fmla="*/ 2238130 w 17101899"/>
              <a:gd name="connsiteY924" fmla="*/ 141387 h 204277"/>
              <a:gd name="connsiteX925" fmla="*/ 2247547 w 17101899"/>
              <a:gd name="connsiteY925" fmla="*/ 150804 h 204277"/>
              <a:gd name="connsiteX926" fmla="*/ 2285214 w 17101899"/>
              <a:gd name="connsiteY926" fmla="*/ 150804 h 204277"/>
              <a:gd name="connsiteX927" fmla="*/ 2294631 w 17101899"/>
              <a:gd name="connsiteY927" fmla="*/ 141387 h 204277"/>
              <a:gd name="connsiteX928" fmla="*/ 2294631 w 17101899"/>
              <a:gd name="connsiteY928" fmla="*/ 62892 h 204277"/>
              <a:gd name="connsiteX929" fmla="*/ 2285214 w 17101899"/>
              <a:gd name="connsiteY929" fmla="*/ 53475 h 204277"/>
              <a:gd name="connsiteX930" fmla="*/ 2121880 w 17101899"/>
              <a:gd name="connsiteY930" fmla="*/ 53475 h 204277"/>
              <a:gd name="connsiteX931" fmla="*/ 2112463 w 17101899"/>
              <a:gd name="connsiteY931" fmla="*/ 62892 h 204277"/>
              <a:gd name="connsiteX932" fmla="*/ 2112463 w 17101899"/>
              <a:gd name="connsiteY932" fmla="*/ 141387 h 204277"/>
              <a:gd name="connsiteX933" fmla="*/ 2121880 w 17101899"/>
              <a:gd name="connsiteY933" fmla="*/ 150804 h 204277"/>
              <a:gd name="connsiteX934" fmla="*/ 2159547 w 17101899"/>
              <a:gd name="connsiteY934" fmla="*/ 150804 h 204277"/>
              <a:gd name="connsiteX935" fmla="*/ 2168964 w 17101899"/>
              <a:gd name="connsiteY935" fmla="*/ 141387 h 204277"/>
              <a:gd name="connsiteX936" fmla="*/ 2168964 w 17101899"/>
              <a:gd name="connsiteY936" fmla="*/ 62892 h 204277"/>
              <a:gd name="connsiteX937" fmla="*/ 2159547 w 17101899"/>
              <a:gd name="connsiteY937" fmla="*/ 53475 h 204277"/>
              <a:gd name="connsiteX938" fmla="*/ 1996213 w 17101899"/>
              <a:gd name="connsiteY938" fmla="*/ 53475 h 204277"/>
              <a:gd name="connsiteX939" fmla="*/ 1986796 w 17101899"/>
              <a:gd name="connsiteY939" fmla="*/ 62892 h 204277"/>
              <a:gd name="connsiteX940" fmla="*/ 1986796 w 17101899"/>
              <a:gd name="connsiteY940" fmla="*/ 141387 h 204277"/>
              <a:gd name="connsiteX941" fmla="*/ 1996213 w 17101899"/>
              <a:gd name="connsiteY941" fmla="*/ 150804 h 204277"/>
              <a:gd name="connsiteX942" fmla="*/ 2033880 w 17101899"/>
              <a:gd name="connsiteY942" fmla="*/ 150804 h 204277"/>
              <a:gd name="connsiteX943" fmla="*/ 2043297 w 17101899"/>
              <a:gd name="connsiteY943" fmla="*/ 141387 h 204277"/>
              <a:gd name="connsiteX944" fmla="*/ 2043297 w 17101899"/>
              <a:gd name="connsiteY944" fmla="*/ 62892 h 204277"/>
              <a:gd name="connsiteX945" fmla="*/ 2033880 w 17101899"/>
              <a:gd name="connsiteY945" fmla="*/ 53475 h 204277"/>
              <a:gd name="connsiteX946" fmla="*/ 1870547 w 17101899"/>
              <a:gd name="connsiteY946" fmla="*/ 53475 h 204277"/>
              <a:gd name="connsiteX947" fmla="*/ 1861130 w 17101899"/>
              <a:gd name="connsiteY947" fmla="*/ 62892 h 204277"/>
              <a:gd name="connsiteX948" fmla="*/ 1861130 w 17101899"/>
              <a:gd name="connsiteY948" fmla="*/ 141387 h 204277"/>
              <a:gd name="connsiteX949" fmla="*/ 1870547 w 17101899"/>
              <a:gd name="connsiteY949" fmla="*/ 150804 h 204277"/>
              <a:gd name="connsiteX950" fmla="*/ 1908214 w 17101899"/>
              <a:gd name="connsiteY950" fmla="*/ 150804 h 204277"/>
              <a:gd name="connsiteX951" fmla="*/ 1917630 w 17101899"/>
              <a:gd name="connsiteY951" fmla="*/ 141387 h 204277"/>
              <a:gd name="connsiteX952" fmla="*/ 1917630 w 17101899"/>
              <a:gd name="connsiteY952" fmla="*/ 62892 h 204277"/>
              <a:gd name="connsiteX953" fmla="*/ 1908214 w 17101899"/>
              <a:gd name="connsiteY953" fmla="*/ 53475 h 204277"/>
              <a:gd name="connsiteX954" fmla="*/ 1744880 w 17101899"/>
              <a:gd name="connsiteY954" fmla="*/ 53475 h 204277"/>
              <a:gd name="connsiteX955" fmla="*/ 1735463 w 17101899"/>
              <a:gd name="connsiteY955" fmla="*/ 62892 h 204277"/>
              <a:gd name="connsiteX956" fmla="*/ 1735463 w 17101899"/>
              <a:gd name="connsiteY956" fmla="*/ 141387 h 204277"/>
              <a:gd name="connsiteX957" fmla="*/ 1744880 w 17101899"/>
              <a:gd name="connsiteY957" fmla="*/ 150804 h 204277"/>
              <a:gd name="connsiteX958" fmla="*/ 1782547 w 17101899"/>
              <a:gd name="connsiteY958" fmla="*/ 150804 h 204277"/>
              <a:gd name="connsiteX959" fmla="*/ 1791964 w 17101899"/>
              <a:gd name="connsiteY959" fmla="*/ 141387 h 204277"/>
              <a:gd name="connsiteX960" fmla="*/ 1791964 w 17101899"/>
              <a:gd name="connsiteY960" fmla="*/ 62892 h 204277"/>
              <a:gd name="connsiteX961" fmla="*/ 1782547 w 17101899"/>
              <a:gd name="connsiteY961" fmla="*/ 53475 h 204277"/>
              <a:gd name="connsiteX962" fmla="*/ 1619214 w 17101899"/>
              <a:gd name="connsiteY962" fmla="*/ 53475 h 204277"/>
              <a:gd name="connsiteX963" fmla="*/ 1609797 w 17101899"/>
              <a:gd name="connsiteY963" fmla="*/ 62892 h 204277"/>
              <a:gd name="connsiteX964" fmla="*/ 1609797 w 17101899"/>
              <a:gd name="connsiteY964" fmla="*/ 141387 h 204277"/>
              <a:gd name="connsiteX965" fmla="*/ 1619214 w 17101899"/>
              <a:gd name="connsiteY965" fmla="*/ 150804 h 204277"/>
              <a:gd name="connsiteX966" fmla="*/ 1656881 w 17101899"/>
              <a:gd name="connsiteY966" fmla="*/ 150804 h 204277"/>
              <a:gd name="connsiteX967" fmla="*/ 1666298 w 17101899"/>
              <a:gd name="connsiteY967" fmla="*/ 141387 h 204277"/>
              <a:gd name="connsiteX968" fmla="*/ 1666298 w 17101899"/>
              <a:gd name="connsiteY968" fmla="*/ 62892 h 204277"/>
              <a:gd name="connsiteX969" fmla="*/ 1656881 w 17101899"/>
              <a:gd name="connsiteY969" fmla="*/ 53475 h 204277"/>
              <a:gd name="connsiteX970" fmla="*/ 1493547 w 17101899"/>
              <a:gd name="connsiteY970" fmla="*/ 53475 h 204277"/>
              <a:gd name="connsiteX971" fmla="*/ 1484130 w 17101899"/>
              <a:gd name="connsiteY971" fmla="*/ 62892 h 204277"/>
              <a:gd name="connsiteX972" fmla="*/ 1484130 w 17101899"/>
              <a:gd name="connsiteY972" fmla="*/ 141387 h 204277"/>
              <a:gd name="connsiteX973" fmla="*/ 1493547 w 17101899"/>
              <a:gd name="connsiteY973" fmla="*/ 150804 h 204277"/>
              <a:gd name="connsiteX974" fmla="*/ 1531214 w 17101899"/>
              <a:gd name="connsiteY974" fmla="*/ 150804 h 204277"/>
              <a:gd name="connsiteX975" fmla="*/ 1540631 w 17101899"/>
              <a:gd name="connsiteY975" fmla="*/ 141387 h 204277"/>
              <a:gd name="connsiteX976" fmla="*/ 1540631 w 17101899"/>
              <a:gd name="connsiteY976" fmla="*/ 62892 h 204277"/>
              <a:gd name="connsiteX977" fmla="*/ 1531214 w 17101899"/>
              <a:gd name="connsiteY977" fmla="*/ 53475 h 204277"/>
              <a:gd name="connsiteX978" fmla="*/ 1367880 w 17101899"/>
              <a:gd name="connsiteY978" fmla="*/ 53475 h 204277"/>
              <a:gd name="connsiteX979" fmla="*/ 1358463 w 17101899"/>
              <a:gd name="connsiteY979" fmla="*/ 62892 h 204277"/>
              <a:gd name="connsiteX980" fmla="*/ 1358463 w 17101899"/>
              <a:gd name="connsiteY980" fmla="*/ 141387 h 204277"/>
              <a:gd name="connsiteX981" fmla="*/ 1367880 w 17101899"/>
              <a:gd name="connsiteY981" fmla="*/ 150804 h 204277"/>
              <a:gd name="connsiteX982" fmla="*/ 1405547 w 17101899"/>
              <a:gd name="connsiteY982" fmla="*/ 150804 h 204277"/>
              <a:gd name="connsiteX983" fmla="*/ 1414964 w 17101899"/>
              <a:gd name="connsiteY983" fmla="*/ 141387 h 204277"/>
              <a:gd name="connsiteX984" fmla="*/ 1414964 w 17101899"/>
              <a:gd name="connsiteY984" fmla="*/ 62892 h 204277"/>
              <a:gd name="connsiteX985" fmla="*/ 1405547 w 17101899"/>
              <a:gd name="connsiteY985" fmla="*/ 53475 h 204277"/>
              <a:gd name="connsiteX986" fmla="*/ 1242214 w 17101899"/>
              <a:gd name="connsiteY986" fmla="*/ 53475 h 204277"/>
              <a:gd name="connsiteX987" fmla="*/ 1232797 w 17101899"/>
              <a:gd name="connsiteY987" fmla="*/ 62892 h 204277"/>
              <a:gd name="connsiteX988" fmla="*/ 1232797 w 17101899"/>
              <a:gd name="connsiteY988" fmla="*/ 141387 h 204277"/>
              <a:gd name="connsiteX989" fmla="*/ 1242214 w 17101899"/>
              <a:gd name="connsiteY989" fmla="*/ 150804 h 204277"/>
              <a:gd name="connsiteX990" fmla="*/ 1279880 w 17101899"/>
              <a:gd name="connsiteY990" fmla="*/ 150804 h 204277"/>
              <a:gd name="connsiteX991" fmla="*/ 1289297 w 17101899"/>
              <a:gd name="connsiteY991" fmla="*/ 141387 h 204277"/>
              <a:gd name="connsiteX992" fmla="*/ 1289297 w 17101899"/>
              <a:gd name="connsiteY992" fmla="*/ 62892 h 204277"/>
              <a:gd name="connsiteX993" fmla="*/ 1279880 w 17101899"/>
              <a:gd name="connsiteY993" fmla="*/ 53475 h 204277"/>
              <a:gd name="connsiteX994" fmla="*/ 1116547 w 17101899"/>
              <a:gd name="connsiteY994" fmla="*/ 53475 h 204277"/>
              <a:gd name="connsiteX995" fmla="*/ 1107130 w 17101899"/>
              <a:gd name="connsiteY995" fmla="*/ 62892 h 204277"/>
              <a:gd name="connsiteX996" fmla="*/ 1107130 w 17101899"/>
              <a:gd name="connsiteY996" fmla="*/ 141387 h 204277"/>
              <a:gd name="connsiteX997" fmla="*/ 1116547 w 17101899"/>
              <a:gd name="connsiteY997" fmla="*/ 150804 h 204277"/>
              <a:gd name="connsiteX998" fmla="*/ 1154214 w 17101899"/>
              <a:gd name="connsiteY998" fmla="*/ 150804 h 204277"/>
              <a:gd name="connsiteX999" fmla="*/ 1163631 w 17101899"/>
              <a:gd name="connsiteY999" fmla="*/ 141387 h 204277"/>
              <a:gd name="connsiteX1000" fmla="*/ 1163631 w 17101899"/>
              <a:gd name="connsiteY1000" fmla="*/ 62892 h 204277"/>
              <a:gd name="connsiteX1001" fmla="*/ 1154214 w 17101899"/>
              <a:gd name="connsiteY1001" fmla="*/ 53475 h 204277"/>
              <a:gd name="connsiteX1002" fmla="*/ 990881 w 17101899"/>
              <a:gd name="connsiteY1002" fmla="*/ 53475 h 204277"/>
              <a:gd name="connsiteX1003" fmla="*/ 981464 w 17101899"/>
              <a:gd name="connsiteY1003" fmla="*/ 62892 h 204277"/>
              <a:gd name="connsiteX1004" fmla="*/ 981464 w 17101899"/>
              <a:gd name="connsiteY1004" fmla="*/ 141387 h 204277"/>
              <a:gd name="connsiteX1005" fmla="*/ 990881 w 17101899"/>
              <a:gd name="connsiteY1005" fmla="*/ 150804 h 204277"/>
              <a:gd name="connsiteX1006" fmla="*/ 1028547 w 17101899"/>
              <a:gd name="connsiteY1006" fmla="*/ 150804 h 204277"/>
              <a:gd name="connsiteX1007" fmla="*/ 1037964 w 17101899"/>
              <a:gd name="connsiteY1007" fmla="*/ 141387 h 204277"/>
              <a:gd name="connsiteX1008" fmla="*/ 1037964 w 17101899"/>
              <a:gd name="connsiteY1008" fmla="*/ 62892 h 204277"/>
              <a:gd name="connsiteX1009" fmla="*/ 1028547 w 17101899"/>
              <a:gd name="connsiteY1009" fmla="*/ 53475 h 204277"/>
              <a:gd name="connsiteX1010" fmla="*/ 865213 w 17101899"/>
              <a:gd name="connsiteY1010" fmla="*/ 53475 h 204277"/>
              <a:gd name="connsiteX1011" fmla="*/ 855796 w 17101899"/>
              <a:gd name="connsiteY1011" fmla="*/ 62892 h 204277"/>
              <a:gd name="connsiteX1012" fmla="*/ 855796 w 17101899"/>
              <a:gd name="connsiteY1012" fmla="*/ 141387 h 204277"/>
              <a:gd name="connsiteX1013" fmla="*/ 865213 w 17101899"/>
              <a:gd name="connsiteY1013" fmla="*/ 150804 h 204277"/>
              <a:gd name="connsiteX1014" fmla="*/ 902880 w 17101899"/>
              <a:gd name="connsiteY1014" fmla="*/ 150804 h 204277"/>
              <a:gd name="connsiteX1015" fmla="*/ 912297 w 17101899"/>
              <a:gd name="connsiteY1015" fmla="*/ 141387 h 204277"/>
              <a:gd name="connsiteX1016" fmla="*/ 912297 w 17101899"/>
              <a:gd name="connsiteY1016" fmla="*/ 62892 h 204277"/>
              <a:gd name="connsiteX1017" fmla="*/ 902880 w 17101899"/>
              <a:gd name="connsiteY1017" fmla="*/ 53475 h 204277"/>
              <a:gd name="connsiteX1018" fmla="*/ 739547 w 17101899"/>
              <a:gd name="connsiteY1018" fmla="*/ 53475 h 204277"/>
              <a:gd name="connsiteX1019" fmla="*/ 730130 w 17101899"/>
              <a:gd name="connsiteY1019" fmla="*/ 62892 h 204277"/>
              <a:gd name="connsiteX1020" fmla="*/ 730130 w 17101899"/>
              <a:gd name="connsiteY1020" fmla="*/ 141387 h 204277"/>
              <a:gd name="connsiteX1021" fmla="*/ 739547 w 17101899"/>
              <a:gd name="connsiteY1021" fmla="*/ 150804 h 204277"/>
              <a:gd name="connsiteX1022" fmla="*/ 777214 w 17101899"/>
              <a:gd name="connsiteY1022" fmla="*/ 150804 h 204277"/>
              <a:gd name="connsiteX1023" fmla="*/ 786630 w 17101899"/>
              <a:gd name="connsiteY1023" fmla="*/ 141387 h 204277"/>
              <a:gd name="connsiteX1024" fmla="*/ 786630 w 17101899"/>
              <a:gd name="connsiteY1024" fmla="*/ 62892 h 204277"/>
              <a:gd name="connsiteX1025" fmla="*/ 777214 w 17101899"/>
              <a:gd name="connsiteY1025" fmla="*/ 53475 h 204277"/>
              <a:gd name="connsiteX1026" fmla="*/ 613881 w 17101899"/>
              <a:gd name="connsiteY1026" fmla="*/ 53475 h 204277"/>
              <a:gd name="connsiteX1027" fmla="*/ 604463 w 17101899"/>
              <a:gd name="connsiteY1027" fmla="*/ 62892 h 204277"/>
              <a:gd name="connsiteX1028" fmla="*/ 604463 w 17101899"/>
              <a:gd name="connsiteY1028" fmla="*/ 141387 h 204277"/>
              <a:gd name="connsiteX1029" fmla="*/ 613881 w 17101899"/>
              <a:gd name="connsiteY1029" fmla="*/ 150804 h 204277"/>
              <a:gd name="connsiteX1030" fmla="*/ 651547 w 17101899"/>
              <a:gd name="connsiteY1030" fmla="*/ 150804 h 204277"/>
              <a:gd name="connsiteX1031" fmla="*/ 660965 w 17101899"/>
              <a:gd name="connsiteY1031" fmla="*/ 141387 h 204277"/>
              <a:gd name="connsiteX1032" fmla="*/ 660965 w 17101899"/>
              <a:gd name="connsiteY1032" fmla="*/ 62892 h 204277"/>
              <a:gd name="connsiteX1033" fmla="*/ 651547 w 17101899"/>
              <a:gd name="connsiteY1033" fmla="*/ 53475 h 204277"/>
              <a:gd name="connsiteX1034" fmla="*/ 488214 w 17101899"/>
              <a:gd name="connsiteY1034" fmla="*/ 53475 h 204277"/>
              <a:gd name="connsiteX1035" fmla="*/ 478797 w 17101899"/>
              <a:gd name="connsiteY1035" fmla="*/ 62892 h 204277"/>
              <a:gd name="connsiteX1036" fmla="*/ 478797 w 17101899"/>
              <a:gd name="connsiteY1036" fmla="*/ 141387 h 204277"/>
              <a:gd name="connsiteX1037" fmla="*/ 488214 w 17101899"/>
              <a:gd name="connsiteY1037" fmla="*/ 150804 h 204277"/>
              <a:gd name="connsiteX1038" fmla="*/ 525881 w 17101899"/>
              <a:gd name="connsiteY1038" fmla="*/ 150804 h 204277"/>
              <a:gd name="connsiteX1039" fmla="*/ 535298 w 17101899"/>
              <a:gd name="connsiteY1039" fmla="*/ 141387 h 204277"/>
              <a:gd name="connsiteX1040" fmla="*/ 535298 w 17101899"/>
              <a:gd name="connsiteY1040" fmla="*/ 62892 h 204277"/>
              <a:gd name="connsiteX1041" fmla="*/ 525881 w 17101899"/>
              <a:gd name="connsiteY1041" fmla="*/ 53475 h 204277"/>
              <a:gd name="connsiteX1042" fmla="*/ 362547 w 17101899"/>
              <a:gd name="connsiteY1042" fmla="*/ 53475 h 204277"/>
              <a:gd name="connsiteX1043" fmla="*/ 353131 w 17101899"/>
              <a:gd name="connsiteY1043" fmla="*/ 62892 h 204277"/>
              <a:gd name="connsiteX1044" fmla="*/ 353131 w 17101899"/>
              <a:gd name="connsiteY1044" fmla="*/ 141387 h 204277"/>
              <a:gd name="connsiteX1045" fmla="*/ 362547 w 17101899"/>
              <a:gd name="connsiteY1045" fmla="*/ 150804 h 204277"/>
              <a:gd name="connsiteX1046" fmla="*/ 400214 w 17101899"/>
              <a:gd name="connsiteY1046" fmla="*/ 150804 h 204277"/>
              <a:gd name="connsiteX1047" fmla="*/ 409631 w 17101899"/>
              <a:gd name="connsiteY1047" fmla="*/ 141387 h 204277"/>
              <a:gd name="connsiteX1048" fmla="*/ 409631 w 17101899"/>
              <a:gd name="connsiteY1048" fmla="*/ 62892 h 204277"/>
              <a:gd name="connsiteX1049" fmla="*/ 400214 w 17101899"/>
              <a:gd name="connsiteY1049" fmla="*/ 53475 h 204277"/>
              <a:gd name="connsiteX1050" fmla="*/ 236881 w 17101899"/>
              <a:gd name="connsiteY1050" fmla="*/ 53475 h 204277"/>
              <a:gd name="connsiteX1051" fmla="*/ 227464 w 17101899"/>
              <a:gd name="connsiteY1051" fmla="*/ 62892 h 204277"/>
              <a:gd name="connsiteX1052" fmla="*/ 227464 w 17101899"/>
              <a:gd name="connsiteY1052" fmla="*/ 141387 h 204277"/>
              <a:gd name="connsiteX1053" fmla="*/ 236881 w 17101899"/>
              <a:gd name="connsiteY1053" fmla="*/ 150804 h 204277"/>
              <a:gd name="connsiteX1054" fmla="*/ 274547 w 17101899"/>
              <a:gd name="connsiteY1054" fmla="*/ 150804 h 204277"/>
              <a:gd name="connsiteX1055" fmla="*/ 283965 w 17101899"/>
              <a:gd name="connsiteY1055" fmla="*/ 141387 h 204277"/>
              <a:gd name="connsiteX1056" fmla="*/ 283965 w 17101899"/>
              <a:gd name="connsiteY1056" fmla="*/ 62892 h 204277"/>
              <a:gd name="connsiteX1057" fmla="*/ 274547 w 17101899"/>
              <a:gd name="connsiteY1057" fmla="*/ 53475 h 204277"/>
              <a:gd name="connsiteX1058" fmla="*/ 111213 w 17101899"/>
              <a:gd name="connsiteY1058" fmla="*/ 53475 h 204277"/>
              <a:gd name="connsiteX1059" fmla="*/ 101796 w 17101899"/>
              <a:gd name="connsiteY1059" fmla="*/ 62892 h 204277"/>
              <a:gd name="connsiteX1060" fmla="*/ 101796 w 17101899"/>
              <a:gd name="connsiteY1060" fmla="*/ 141387 h 204277"/>
              <a:gd name="connsiteX1061" fmla="*/ 111213 w 17101899"/>
              <a:gd name="connsiteY1061" fmla="*/ 150804 h 204277"/>
              <a:gd name="connsiteX1062" fmla="*/ 148880 w 17101899"/>
              <a:gd name="connsiteY1062" fmla="*/ 150804 h 204277"/>
              <a:gd name="connsiteX1063" fmla="*/ 158296 w 17101899"/>
              <a:gd name="connsiteY1063" fmla="*/ 141387 h 204277"/>
              <a:gd name="connsiteX1064" fmla="*/ 158296 w 17101899"/>
              <a:gd name="connsiteY1064" fmla="*/ 62892 h 204277"/>
              <a:gd name="connsiteX1065" fmla="*/ 148880 w 17101899"/>
              <a:gd name="connsiteY1065" fmla="*/ 53475 h 204277"/>
              <a:gd name="connsiteX1066" fmla="*/ 12826893 w 17101899"/>
              <a:gd name="connsiteY1066" fmla="*/ 0 h 204277"/>
              <a:gd name="connsiteX1067" fmla="*/ 17101899 w 17101899"/>
              <a:gd name="connsiteY1067" fmla="*/ 0 h 204277"/>
              <a:gd name="connsiteX1068" fmla="*/ 17101899 w 17101899"/>
              <a:gd name="connsiteY1068" fmla="*/ 53475 h 204277"/>
              <a:gd name="connsiteX1069" fmla="*/ 17085099 w 17101899"/>
              <a:gd name="connsiteY1069" fmla="*/ 53475 h 204277"/>
              <a:gd name="connsiteX1070" fmla="*/ 17075683 w 17101899"/>
              <a:gd name="connsiteY1070" fmla="*/ 62892 h 204277"/>
              <a:gd name="connsiteX1071" fmla="*/ 17075683 w 17101899"/>
              <a:gd name="connsiteY1071" fmla="*/ 141387 h 204277"/>
              <a:gd name="connsiteX1072" fmla="*/ 17085099 w 17101899"/>
              <a:gd name="connsiteY1072" fmla="*/ 150804 h 204277"/>
              <a:gd name="connsiteX1073" fmla="*/ 17101899 w 17101899"/>
              <a:gd name="connsiteY1073" fmla="*/ 150804 h 204277"/>
              <a:gd name="connsiteX1074" fmla="*/ 17101899 w 17101899"/>
              <a:gd name="connsiteY1074" fmla="*/ 204277 h 204277"/>
              <a:gd name="connsiteX1075" fmla="*/ 12826893 w 17101899"/>
              <a:gd name="connsiteY1075" fmla="*/ 204277 h 204277"/>
              <a:gd name="connsiteX1076" fmla="*/ 12826893 w 17101899"/>
              <a:gd name="connsiteY1076" fmla="*/ 150804 h 204277"/>
              <a:gd name="connsiteX1077" fmla="*/ 12850107 w 17101899"/>
              <a:gd name="connsiteY1077" fmla="*/ 150804 h 204277"/>
              <a:gd name="connsiteX1078" fmla="*/ 12859523 w 17101899"/>
              <a:gd name="connsiteY1078" fmla="*/ 141387 h 204277"/>
              <a:gd name="connsiteX1079" fmla="*/ 12859523 w 17101899"/>
              <a:gd name="connsiteY1079" fmla="*/ 62892 h 204277"/>
              <a:gd name="connsiteX1080" fmla="*/ 12850107 w 17101899"/>
              <a:gd name="connsiteY1080" fmla="*/ 53475 h 204277"/>
              <a:gd name="connsiteX1081" fmla="*/ 12826893 w 17101899"/>
              <a:gd name="connsiteY1081" fmla="*/ 53475 h 204277"/>
              <a:gd name="connsiteX1082" fmla="*/ 4275943 w 17101899"/>
              <a:gd name="connsiteY1082" fmla="*/ 0 h 204277"/>
              <a:gd name="connsiteX1083" fmla="*/ 8550950 w 17101899"/>
              <a:gd name="connsiteY1083" fmla="*/ 0 h 204277"/>
              <a:gd name="connsiteX1084" fmla="*/ 12825957 w 17101899"/>
              <a:gd name="connsiteY1084" fmla="*/ 0 h 204277"/>
              <a:gd name="connsiteX1085" fmla="*/ 12825957 w 17101899"/>
              <a:gd name="connsiteY1085" fmla="*/ 53475 h 204277"/>
              <a:gd name="connsiteX1086" fmla="*/ 12809157 w 17101899"/>
              <a:gd name="connsiteY1086" fmla="*/ 53475 h 204277"/>
              <a:gd name="connsiteX1087" fmla="*/ 12799740 w 17101899"/>
              <a:gd name="connsiteY1087" fmla="*/ 62892 h 204277"/>
              <a:gd name="connsiteX1088" fmla="*/ 12799740 w 17101899"/>
              <a:gd name="connsiteY1088" fmla="*/ 141387 h 204277"/>
              <a:gd name="connsiteX1089" fmla="*/ 12809157 w 17101899"/>
              <a:gd name="connsiteY1089" fmla="*/ 150804 h 204277"/>
              <a:gd name="connsiteX1090" fmla="*/ 12825957 w 17101899"/>
              <a:gd name="connsiteY1090" fmla="*/ 150804 h 204277"/>
              <a:gd name="connsiteX1091" fmla="*/ 12825957 w 17101899"/>
              <a:gd name="connsiteY1091" fmla="*/ 204277 h 204277"/>
              <a:gd name="connsiteX1092" fmla="*/ 8550950 w 17101899"/>
              <a:gd name="connsiteY1092" fmla="*/ 204277 h 204277"/>
              <a:gd name="connsiteX1093" fmla="*/ 4275943 w 17101899"/>
              <a:gd name="connsiteY1093" fmla="*/ 204277 h 204277"/>
              <a:gd name="connsiteX1094" fmla="*/ 4275943 w 17101899"/>
              <a:gd name="connsiteY1094" fmla="*/ 150804 h 204277"/>
              <a:gd name="connsiteX1095" fmla="*/ 4299157 w 17101899"/>
              <a:gd name="connsiteY1095" fmla="*/ 150804 h 204277"/>
              <a:gd name="connsiteX1096" fmla="*/ 4308574 w 17101899"/>
              <a:gd name="connsiteY1096" fmla="*/ 141387 h 204277"/>
              <a:gd name="connsiteX1097" fmla="*/ 4308574 w 17101899"/>
              <a:gd name="connsiteY1097" fmla="*/ 62892 h 204277"/>
              <a:gd name="connsiteX1098" fmla="*/ 4299157 w 17101899"/>
              <a:gd name="connsiteY1098" fmla="*/ 53475 h 204277"/>
              <a:gd name="connsiteX1099" fmla="*/ 4275943 w 17101899"/>
              <a:gd name="connsiteY1099" fmla="*/ 53475 h 204277"/>
              <a:gd name="connsiteX1100" fmla="*/ 0 w 17101899"/>
              <a:gd name="connsiteY1100" fmla="*/ 0 h 204277"/>
              <a:gd name="connsiteX1101" fmla="*/ 4275008 w 17101899"/>
              <a:gd name="connsiteY1101" fmla="*/ 0 h 204277"/>
              <a:gd name="connsiteX1102" fmla="*/ 4275008 w 17101899"/>
              <a:gd name="connsiteY1102" fmla="*/ 53475 h 204277"/>
              <a:gd name="connsiteX1103" fmla="*/ 4258207 w 17101899"/>
              <a:gd name="connsiteY1103" fmla="*/ 53475 h 204277"/>
              <a:gd name="connsiteX1104" fmla="*/ 4248790 w 17101899"/>
              <a:gd name="connsiteY1104" fmla="*/ 62892 h 204277"/>
              <a:gd name="connsiteX1105" fmla="*/ 4248790 w 17101899"/>
              <a:gd name="connsiteY1105" fmla="*/ 141387 h 204277"/>
              <a:gd name="connsiteX1106" fmla="*/ 4258207 w 17101899"/>
              <a:gd name="connsiteY1106" fmla="*/ 150804 h 204277"/>
              <a:gd name="connsiteX1107" fmla="*/ 4275008 w 17101899"/>
              <a:gd name="connsiteY1107" fmla="*/ 150804 h 204277"/>
              <a:gd name="connsiteX1108" fmla="*/ 4275008 w 17101899"/>
              <a:gd name="connsiteY1108" fmla="*/ 204277 h 204277"/>
              <a:gd name="connsiteX1109" fmla="*/ 0 w 17101899"/>
              <a:gd name="connsiteY1109" fmla="*/ 204277 h 204277"/>
              <a:gd name="connsiteX1110" fmla="*/ 0 w 17101899"/>
              <a:gd name="connsiteY1110" fmla="*/ 150804 h 204277"/>
              <a:gd name="connsiteX1111" fmla="*/ 23214 w 17101899"/>
              <a:gd name="connsiteY1111" fmla="*/ 150804 h 204277"/>
              <a:gd name="connsiteX1112" fmla="*/ 32631 w 17101899"/>
              <a:gd name="connsiteY1112" fmla="*/ 141387 h 204277"/>
              <a:gd name="connsiteX1113" fmla="*/ 32631 w 17101899"/>
              <a:gd name="connsiteY1113" fmla="*/ 62892 h 204277"/>
              <a:gd name="connsiteX1114" fmla="*/ 23214 w 17101899"/>
              <a:gd name="connsiteY1114" fmla="*/ 53475 h 204277"/>
              <a:gd name="connsiteX1115" fmla="*/ 0 w 17101899"/>
              <a:gd name="connsiteY1115" fmla="*/ 53475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</a:cxnLst>
            <a:rect l="l" t="t" r="r" b="b"/>
            <a:pathLst>
              <a:path w="17101899" h="204277">
                <a:moveTo>
                  <a:pt x="16959439" y="53475"/>
                </a:moveTo>
                <a:cubicBezTo>
                  <a:pt x="16954239" y="53475"/>
                  <a:pt x="16950023" y="57691"/>
                  <a:pt x="16950023" y="62892"/>
                </a:cubicBezTo>
                <a:lnTo>
                  <a:pt x="16950023" y="141387"/>
                </a:lnTo>
                <a:cubicBezTo>
                  <a:pt x="16950023" y="146588"/>
                  <a:pt x="16954239" y="150804"/>
                  <a:pt x="16959439" y="150804"/>
                </a:cubicBezTo>
                <a:lnTo>
                  <a:pt x="16997107" y="150804"/>
                </a:lnTo>
                <a:cubicBezTo>
                  <a:pt x="17002307" y="150804"/>
                  <a:pt x="17006523" y="146588"/>
                  <a:pt x="17006523" y="141387"/>
                </a:cubicBezTo>
                <a:lnTo>
                  <a:pt x="17006523" y="62892"/>
                </a:lnTo>
                <a:cubicBezTo>
                  <a:pt x="17006523" y="57691"/>
                  <a:pt x="17002307" y="53475"/>
                  <a:pt x="16997107" y="53475"/>
                </a:cubicBezTo>
                <a:close/>
                <a:moveTo>
                  <a:pt x="16833773" y="53475"/>
                </a:moveTo>
                <a:cubicBezTo>
                  <a:pt x="16828573" y="53475"/>
                  <a:pt x="16824357" y="57691"/>
                  <a:pt x="16824357" y="62892"/>
                </a:cubicBezTo>
                <a:lnTo>
                  <a:pt x="16824357" y="141387"/>
                </a:lnTo>
                <a:cubicBezTo>
                  <a:pt x="16824357" y="146588"/>
                  <a:pt x="16828573" y="150804"/>
                  <a:pt x="16833773" y="150804"/>
                </a:cubicBezTo>
                <a:lnTo>
                  <a:pt x="16871439" y="150804"/>
                </a:lnTo>
                <a:cubicBezTo>
                  <a:pt x="16876641" y="150804"/>
                  <a:pt x="16880857" y="146588"/>
                  <a:pt x="16880857" y="141387"/>
                </a:cubicBezTo>
                <a:lnTo>
                  <a:pt x="16880857" y="62892"/>
                </a:lnTo>
                <a:cubicBezTo>
                  <a:pt x="16880857" y="57691"/>
                  <a:pt x="16876641" y="53475"/>
                  <a:pt x="16871439" y="53475"/>
                </a:cubicBezTo>
                <a:close/>
                <a:moveTo>
                  <a:pt x="16708107" y="53475"/>
                </a:moveTo>
                <a:cubicBezTo>
                  <a:pt x="16702905" y="53475"/>
                  <a:pt x="16698689" y="57691"/>
                  <a:pt x="16698689" y="62892"/>
                </a:cubicBezTo>
                <a:lnTo>
                  <a:pt x="16698689" y="141387"/>
                </a:lnTo>
                <a:cubicBezTo>
                  <a:pt x="16698689" y="146588"/>
                  <a:pt x="16702905" y="150804"/>
                  <a:pt x="16708107" y="150804"/>
                </a:cubicBezTo>
                <a:lnTo>
                  <a:pt x="16745773" y="150804"/>
                </a:lnTo>
                <a:cubicBezTo>
                  <a:pt x="16750975" y="150804"/>
                  <a:pt x="16755191" y="146588"/>
                  <a:pt x="16755191" y="141387"/>
                </a:cubicBezTo>
                <a:lnTo>
                  <a:pt x="16755191" y="62892"/>
                </a:lnTo>
                <a:cubicBezTo>
                  <a:pt x="16755191" y="57691"/>
                  <a:pt x="16750975" y="53475"/>
                  <a:pt x="16745773" y="53475"/>
                </a:cubicBezTo>
                <a:close/>
                <a:moveTo>
                  <a:pt x="16582439" y="53475"/>
                </a:moveTo>
                <a:cubicBezTo>
                  <a:pt x="16577239" y="53475"/>
                  <a:pt x="16573023" y="57691"/>
                  <a:pt x="16573023" y="62892"/>
                </a:cubicBezTo>
                <a:lnTo>
                  <a:pt x="16573023" y="141387"/>
                </a:lnTo>
                <a:cubicBezTo>
                  <a:pt x="16573023" y="146588"/>
                  <a:pt x="16577239" y="150804"/>
                  <a:pt x="16582439" y="150804"/>
                </a:cubicBezTo>
                <a:lnTo>
                  <a:pt x="16620107" y="150804"/>
                </a:lnTo>
                <a:cubicBezTo>
                  <a:pt x="16625307" y="150804"/>
                  <a:pt x="16629523" y="146588"/>
                  <a:pt x="16629523" y="141387"/>
                </a:cubicBezTo>
                <a:lnTo>
                  <a:pt x="16629523" y="62892"/>
                </a:lnTo>
                <a:cubicBezTo>
                  <a:pt x="16629523" y="57691"/>
                  <a:pt x="16625307" y="53475"/>
                  <a:pt x="16620107" y="53475"/>
                </a:cubicBezTo>
                <a:close/>
                <a:moveTo>
                  <a:pt x="16456773" y="53475"/>
                </a:moveTo>
                <a:cubicBezTo>
                  <a:pt x="16451571" y="53475"/>
                  <a:pt x="16447357" y="57691"/>
                  <a:pt x="16447357" y="62892"/>
                </a:cubicBezTo>
                <a:lnTo>
                  <a:pt x="16447357" y="141387"/>
                </a:lnTo>
                <a:cubicBezTo>
                  <a:pt x="16447357" y="146588"/>
                  <a:pt x="16451571" y="150804"/>
                  <a:pt x="16456773" y="150804"/>
                </a:cubicBezTo>
                <a:lnTo>
                  <a:pt x="16494439" y="150804"/>
                </a:lnTo>
                <a:cubicBezTo>
                  <a:pt x="16499641" y="150804"/>
                  <a:pt x="16503857" y="146588"/>
                  <a:pt x="16503857" y="141387"/>
                </a:cubicBezTo>
                <a:lnTo>
                  <a:pt x="16503857" y="62892"/>
                </a:lnTo>
                <a:cubicBezTo>
                  <a:pt x="16503857" y="57691"/>
                  <a:pt x="16499641" y="53475"/>
                  <a:pt x="16494439" y="53475"/>
                </a:cubicBezTo>
                <a:close/>
                <a:moveTo>
                  <a:pt x="16331107" y="53475"/>
                </a:moveTo>
                <a:cubicBezTo>
                  <a:pt x="16325905" y="53475"/>
                  <a:pt x="16321689" y="57691"/>
                  <a:pt x="16321689" y="62892"/>
                </a:cubicBezTo>
                <a:lnTo>
                  <a:pt x="16321689" y="141387"/>
                </a:lnTo>
                <a:cubicBezTo>
                  <a:pt x="16321689" y="146588"/>
                  <a:pt x="16325905" y="150804"/>
                  <a:pt x="16331107" y="150804"/>
                </a:cubicBezTo>
                <a:lnTo>
                  <a:pt x="16368773" y="150804"/>
                </a:lnTo>
                <a:cubicBezTo>
                  <a:pt x="16373975" y="150804"/>
                  <a:pt x="16378191" y="146588"/>
                  <a:pt x="16378191" y="141387"/>
                </a:cubicBezTo>
                <a:lnTo>
                  <a:pt x="16378191" y="62892"/>
                </a:lnTo>
                <a:cubicBezTo>
                  <a:pt x="16378191" y="57691"/>
                  <a:pt x="16373975" y="53475"/>
                  <a:pt x="16368773" y="53475"/>
                </a:cubicBezTo>
                <a:close/>
                <a:moveTo>
                  <a:pt x="16205439" y="53475"/>
                </a:moveTo>
                <a:cubicBezTo>
                  <a:pt x="16200239" y="53475"/>
                  <a:pt x="16196023" y="57691"/>
                  <a:pt x="16196023" y="62892"/>
                </a:cubicBezTo>
                <a:lnTo>
                  <a:pt x="16196023" y="141387"/>
                </a:lnTo>
                <a:cubicBezTo>
                  <a:pt x="16196023" y="146588"/>
                  <a:pt x="16200239" y="150804"/>
                  <a:pt x="16205439" y="150804"/>
                </a:cubicBezTo>
                <a:lnTo>
                  <a:pt x="16243107" y="150804"/>
                </a:lnTo>
                <a:cubicBezTo>
                  <a:pt x="16248307" y="150804"/>
                  <a:pt x="16252523" y="146588"/>
                  <a:pt x="16252523" y="141387"/>
                </a:cubicBezTo>
                <a:lnTo>
                  <a:pt x="16252523" y="62892"/>
                </a:lnTo>
                <a:cubicBezTo>
                  <a:pt x="16252523" y="57691"/>
                  <a:pt x="16248307" y="53475"/>
                  <a:pt x="16243107" y="53475"/>
                </a:cubicBezTo>
                <a:close/>
                <a:moveTo>
                  <a:pt x="16079773" y="53475"/>
                </a:moveTo>
                <a:cubicBezTo>
                  <a:pt x="16074572" y="53475"/>
                  <a:pt x="16070356" y="57691"/>
                  <a:pt x="16070356" y="62892"/>
                </a:cubicBezTo>
                <a:lnTo>
                  <a:pt x="16070356" y="141387"/>
                </a:lnTo>
                <a:cubicBezTo>
                  <a:pt x="16070356" y="146588"/>
                  <a:pt x="16074572" y="150804"/>
                  <a:pt x="16079773" y="150804"/>
                </a:cubicBezTo>
                <a:lnTo>
                  <a:pt x="16117439" y="150804"/>
                </a:lnTo>
                <a:cubicBezTo>
                  <a:pt x="16122641" y="150804"/>
                  <a:pt x="16126857" y="146588"/>
                  <a:pt x="16126857" y="141387"/>
                </a:cubicBezTo>
                <a:lnTo>
                  <a:pt x="16126857" y="62892"/>
                </a:lnTo>
                <a:cubicBezTo>
                  <a:pt x="16126857" y="57691"/>
                  <a:pt x="16122641" y="53475"/>
                  <a:pt x="16117439" y="53475"/>
                </a:cubicBezTo>
                <a:close/>
                <a:moveTo>
                  <a:pt x="15954107" y="53475"/>
                </a:moveTo>
                <a:cubicBezTo>
                  <a:pt x="15948905" y="53475"/>
                  <a:pt x="15944689" y="57691"/>
                  <a:pt x="15944689" y="62892"/>
                </a:cubicBezTo>
                <a:lnTo>
                  <a:pt x="15944689" y="141387"/>
                </a:lnTo>
                <a:cubicBezTo>
                  <a:pt x="15944689" y="146588"/>
                  <a:pt x="15948905" y="150804"/>
                  <a:pt x="15954107" y="150804"/>
                </a:cubicBezTo>
                <a:lnTo>
                  <a:pt x="15991773" y="150804"/>
                </a:lnTo>
                <a:cubicBezTo>
                  <a:pt x="15996975" y="150804"/>
                  <a:pt x="16001190" y="146588"/>
                  <a:pt x="16001190" y="141387"/>
                </a:cubicBezTo>
                <a:lnTo>
                  <a:pt x="16001190" y="62892"/>
                </a:lnTo>
                <a:cubicBezTo>
                  <a:pt x="16001190" y="57691"/>
                  <a:pt x="15996975" y="53475"/>
                  <a:pt x="15991773" y="53475"/>
                </a:cubicBezTo>
                <a:close/>
                <a:moveTo>
                  <a:pt x="15828439" y="53475"/>
                </a:moveTo>
                <a:cubicBezTo>
                  <a:pt x="15823239" y="53475"/>
                  <a:pt x="15819023" y="57691"/>
                  <a:pt x="15819023" y="62892"/>
                </a:cubicBezTo>
                <a:lnTo>
                  <a:pt x="15819023" y="141387"/>
                </a:lnTo>
                <a:cubicBezTo>
                  <a:pt x="15819023" y="146588"/>
                  <a:pt x="15823239" y="150804"/>
                  <a:pt x="15828439" y="150804"/>
                </a:cubicBezTo>
                <a:lnTo>
                  <a:pt x="15866107" y="150804"/>
                </a:lnTo>
                <a:cubicBezTo>
                  <a:pt x="15871307" y="150804"/>
                  <a:pt x="15875523" y="146588"/>
                  <a:pt x="15875523" y="141387"/>
                </a:cubicBezTo>
                <a:lnTo>
                  <a:pt x="15875523" y="62892"/>
                </a:lnTo>
                <a:cubicBezTo>
                  <a:pt x="15875523" y="57691"/>
                  <a:pt x="15871307" y="53475"/>
                  <a:pt x="15866107" y="53475"/>
                </a:cubicBezTo>
                <a:close/>
                <a:moveTo>
                  <a:pt x="15702773" y="53475"/>
                </a:moveTo>
                <a:cubicBezTo>
                  <a:pt x="15697572" y="53475"/>
                  <a:pt x="15693356" y="57691"/>
                  <a:pt x="15693356" y="62892"/>
                </a:cubicBezTo>
                <a:lnTo>
                  <a:pt x="15693356" y="141387"/>
                </a:lnTo>
                <a:cubicBezTo>
                  <a:pt x="15693356" y="146588"/>
                  <a:pt x="15697572" y="150804"/>
                  <a:pt x="15702773" y="150804"/>
                </a:cubicBezTo>
                <a:lnTo>
                  <a:pt x="15740440" y="150804"/>
                </a:lnTo>
                <a:cubicBezTo>
                  <a:pt x="15745641" y="150804"/>
                  <a:pt x="15749857" y="146588"/>
                  <a:pt x="15749857" y="141387"/>
                </a:cubicBezTo>
                <a:lnTo>
                  <a:pt x="15749857" y="62892"/>
                </a:lnTo>
                <a:cubicBezTo>
                  <a:pt x="15749857" y="57691"/>
                  <a:pt x="15745641" y="53475"/>
                  <a:pt x="15740440" y="53475"/>
                </a:cubicBezTo>
                <a:close/>
                <a:moveTo>
                  <a:pt x="15577106" y="53475"/>
                </a:moveTo>
                <a:cubicBezTo>
                  <a:pt x="15571905" y="53475"/>
                  <a:pt x="15567689" y="57691"/>
                  <a:pt x="15567689" y="62892"/>
                </a:cubicBezTo>
                <a:lnTo>
                  <a:pt x="15567689" y="141387"/>
                </a:lnTo>
                <a:cubicBezTo>
                  <a:pt x="15567689" y="146588"/>
                  <a:pt x="15571905" y="150804"/>
                  <a:pt x="15577106" y="150804"/>
                </a:cubicBezTo>
                <a:lnTo>
                  <a:pt x="15614773" y="150804"/>
                </a:lnTo>
                <a:cubicBezTo>
                  <a:pt x="15619974" y="150804"/>
                  <a:pt x="15624190" y="146588"/>
                  <a:pt x="15624190" y="141387"/>
                </a:cubicBezTo>
                <a:lnTo>
                  <a:pt x="15624190" y="62892"/>
                </a:lnTo>
                <a:cubicBezTo>
                  <a:pt x="15624190" y="57691"/>
                  <a:pt x="15619974" y="53475"/>
                  <a:pt x="15614773" y="53475"/>
                </a:cubicBezTo>
                <a:close/>
                <a:moveTo>
                  <a:pt x="15451439" y="53475"/>
                </a:moveTo>
                <a:cubicBezTo>
                  <a:pt x="15446239" y="53475"/>
                  <a:pt x="15442023" y="57691"/>
                  <a:pt x="15442023" y="62892"/>
                </a:cubicBezTo>
                <a:lnTo>
                  <a:pt x="15442023" y="141387"/>
                </a:lnTo>
                <a:cubicBezTo>
                  <a:pt x="15442023" y="146588"/>
                  <a:pt x="15446239" y="150804"/>
                  <a:pt x="15451439" y="150804"/>
                </a:cubicBezTo>
                <a:lnTo>
                  <a:pt x="15489107" y="150804"/>
                </a:lnTo>
                <a:cubicBezTo>
                  <a:pt x="15494307" y="150804"/>
                  <a:pt x="15498523" y="146588"/>
                  <a:pt x="15498523" y="141387"/>
                </a:cubicBezTo>
                <a:lnTo>
                  <a:pt x="15498523" y="62892"/>
                </a:lnTo>
                <a:cubicBezTo>
                  <a:pt x="15498523" y="57691"/>
                  <a:pt x="15494307" y="53475"/>
                  <a:pt x="15489107" y="53475"/>
                </a:cubicBezTo>
                <a:close/>
                <a:moveTo>
                  <a:pt x="15325773" y="53475"/>
                </a:moveTo>
                <a:cubicBezTo>
                  <a:pt x="15320571" y="53475"/>
                  <a:pt x="15316356" y="57691"/>
                  <a:pt x="15316356" y="62892"/>
                </a:cubicBezTo>
                <a:lnTo>
                  <a:pt x="15316356" y="141387"/>
                </a:lnTo>
                <a:cubicBezTo>
                  <a:pt x="15316356" y="146588"/>
                  <a:pt x="15320571" y="150804"/>
                  <a:pt x="15325773" y="150804"/>
                </a:cubicBezTo>
                <a:lnTo>
                  <a:pt x="15363439" y="150804"/>
                </a:lnTo>
                <a:cubicBezTo>
                  <a:pt x="15368641" y="150804"/>
                  <a:pt x="15372857" y="146588"/>
                  <a:pt x="15372857" y="141387"/>
                </a:cubicBezTo>
                <a:lnTo>
                  <a:pt x="15372857" y="62892"/>
                </a:lnTo>
                <a:cubicBezTo>
                  <a:pt x="15372857" y="57691"/>
                  <a:pt x="15368641" y="53475"/>
                  <a:pt x="15363439" y="53475"/>
                </a:cubicBezTo>
                <a:close/>
                <a:moveTo>
                  <a:pt x="15200106" y="53475"/>
                </a:moveTo>
                <a:cubicBezTo>
                  <a:pt x="15194905" y="53475"/>
                  <a:pt x="15190689" y="57691"/>
                  <a:pt x="15190689" y="62892"/>
                </a:cubicBezTo>
                <a:lnTo>
                  <a:pt x="15190689" y="141387"/>
                </a:lnTo>
                <a:cubicBezTo>
                  <a:pt x="15190689" y="146588"/>
                  <a:pt x="15194905" y="150804"/>
                  <a:pt x="15200106" y="150804"/>
                </a:cubicBezTo>
                <a:lnTo>
                  <a:pt x="15237773" y="150804"/>
                </a:lnTo>
                <a:cubicBezTo>
                  <a:pt x="15242974" y="150804"/>
                  <a:pt x="15247190" y="146588"/>
                  <a:pt x="15247190" y="141387"/>
                </a:cubicBezTo>
                <a:lnTo>
                  <a:pt x="15247190" y="62892"/>
                </a:lnTo>
                <a:cubicBezTo>
                  <a:pt x="15247190" y="57691"/>
                  <a:pt x="15242974" y="53475"/>
                  <a:pt x="15237773" y="53475"/>
                </a:cubicBezTo>
                <a:close/>
                <a:moveTo>
                  <a:pt x="15074439" y="53475"/>
                </a:moveTo>
                <a:cubicBezTo>
                  <a:pt x="15069239" y="53475"/>
                  <a:pt x="15065023" y="57691"/>
                  <a:pt x="15065023" y="62892"/>
                </a:cubicBezTo>
                <a:lnTo>
                  <a:pt x="15065023" y="141387"/>
                </a:lnTo>
                <a:cubicBezTo>
                  <a:pt x="15065023" y="146588"/>
                  <a:pt x="15069239" y="150804"/>
                  <a:pt x="15074439" y="150804"/>
                </a:cubicBezTo>
                <a:lnTo>
                  <a:pt x="15112106" y="150804"/>
                </a:lnTo>
                <a:cubicBezTo>
                  <a:pt x="15117307" y="150804"/>
                  <a:pt x="15121523" y="146588"/>
                  <a:pt x="15121523" y="141387"/>
                </a:cubicBezTo>
                <a:lnTo>
                  <a:pt x="15121523" y="62892"/>
                </a:lnTo>
                <a:cubicBezTo>
                  <a:pt x="15121523" y="57691"/>
                  <a:pt x="15117307" y="53475"/>
                  <a:pt x="15112106" y="53475"/>
                </a:cubicBezTo>
                <a:close/>
                <a:moveTo>
                  <a:pt x="14948773" y="53475"/>
                </a:moveTo>
                <a:cubicBezTo>
                  <a:pt x="14943571" y="53475"/>
                  <a:pt x="14939355" y="57691"/>
                  <a:pt x="14939355" y="62892"/>
                </a:cubicBezTo>
                <a:lnTo>
                  <a:pt x="14939355" y="141387"/>
                </a:lnTo>
                <a:cubicBezTo>
                  <a:pt x="14939355" y="146588"/>
                  <a:pt x="14943571" y="150804"/>
                  <a:pt x="14948773" y="150804"/>
                </a:cubicBezTo>
                <a:lnTo>
                  <a:pt x="14986439" y="150804"/>
                </a:lnTo>
                <a:cubicBezTo>
                  <a:pt x="14991641" y="150804"/>
                  <a:pt x="14995857" y="146588"/>
                  <a:pt x="14995857" y="141387"/>
                </a:cubicBezTo>
                <a:lnTo>
                  <a:pt x="14995857" y="62892"/>
                </a:lnTo>
                <a:cubicBezTo>
                  <a:pt x="14995857" y="57691"/>
                  <a:pt x="14991641" y="53475"/>
                  <a:pt x="14986439" y="53475"/>
                </a:cubicBezTo>
                <a:close/>
                <a:moveTo>
                  <a:pt x="14823106" y="53475"/>
                </a:moveTo>
                <a:cubicBezTo>
                  <a:pt x="14817905" y="53475"/>
                  <a:pt x="14813689" y="57691"/>
                  <a:pt x="14813689" y="62892"/>
                </a:cubicBezTo>
                <a:lnTo>
                  <a:pt x="14813689" y="141387"/>
                </a:lnTo>
                <a:cubicBezTo>
                  <a:pt x="14813689" y="146588"/>
                  <a:pt x="14817905" y="150804"/>
                  <a:pt x="14823106" y="150804"/>
                </a:cubicBezTo>
                <a:lnTo>
                  <a:pt x="14860773" y="150804"/>
                </a:lnTo>
                <a:cubicBezTo>
                  <a:pt x="14865974" y="150804"/>
                  <a:pt x="14870190" y="146588"/>
                  <a:pt x="14870190" y="141387"/>
                </a:cubicBezTo>
                <a:lnTo>
                  <a:pt x="14870190" y="62892"/>
                </a:lnTo>
                <a:cubicBezTo>
                  <a:pt x="14870190" y="57691"/>
                  <a:pt x="14865974" y="53475"/>
                  <a:pt x="14860773" y="53475"/>
                </a:cubicBezTo>
                <a:close/>
                <a:moveTo>
                  <a:pt x="14697439" y="53475"/>
                </a:moveTo>
                <a:cubicBezTo>
                  <a:pt x="14692238" y="53475"/>
                  <a:pt x="14688023" y="57691"/>
                  <a:pt x="14688023" y="62892"/>
                </a:cubicBezTo>
                <a:lnTo>
                  <a:pt x="14688023" y="141387"/>
                </a:lnTo>
                <a:cubicBezTo>
                  <a:pt x="14688023" y="146588"/>
                  <a:pt x="14692238" y="150804"/>
                  <a:pt x="14697439" y="150804"/>
                </a:cubicBezTo>
                <a:lnTo>
                  <a:pt x="14735106" y="150804"/>
                </a:lnTo>
                <a:cubicBezTo>
                  <a:pt x="14740307" y="150804"/>
                  <a:pt x="14744523" y="146588"/>
                  <a:pt x="14744523" y="141387"/>
                </a:cubicBezTo>
                <a:lnTo>
                  <a:pt x="14744523" y="62892"/>
                </a:lnTo>
                <a:cubicBezTo>
                  <a:pt x="14744523" y="57691"/>
                  <a:pt x="14740307" y="53475"/>
                  <a:pt x="14735106" y="53475"/>
                </a:cubicBezTo>
                <a:close/>
                <a:moveTo>
                  <a:pt x="14571773" y="53475"/>
                </a:moveTo>
                <a:cubicBezTo>
                  <a:pt x="14566572" y="53475"/>
                  <a:pt x="14562356" y="57691"/>
                  <a:pt x="14562356" y="62892"/>
                </a:cubicBezTo>
                <a:lnTo>
                  <a:pt x="14562356" y="141387"/>
                </a:lnTo>
                <a:cubicBezTo>
                  <a:pt x="14562356" y="146588"/>
                  <a:pt x="14566572" y="150804"/>
                  <a:pt x="14571773" y="150804"/>
                </a:cubicBezTo>
                <a:lnTo>
                  <a:pt x="14609439" y="150804"/>
                </a:lnTo>
                <a:cubicBezTo>
                  <a:pt x="14614641" y="150804"/>
                  <a:pt x="14618857" y="146588"/>
                  <a:pt x="14618857" y="141387"/>
                </a:cubicBezTo>
                <a:lnTo>
                  <a:pt x="14618857" y="62892"/>
                </a:lnTo>
                <a:cubicBezTo>
                  <a:pt x="14618857" y="57691"/>
                  <a:pt x="14614641" y="53475"/>
                  <a:pt x="14609439" y="53475"/>
                </a:cubicBezTo>
                <a:close/>
                <a:moveTo>
                  <a:pt x="14446107" y="53475"/>
                </a:moveTo>
                <a:cubicBezTo>
                  <a:pt x="14440905" y="53475"/>
                  <a:pt x="14436690" y="57691"/>
                  <a:pt x="14436690" y="62892"/>
                </a:cubicBezTo>
                <a:lnTo>
                  <a:pt x="14436690" y="141387"/>
                </a:lnTo>
                <a:cubicBezTo>
                  <a:pt x="14436690" y="146588"/>
                  <a:pt x="14440905" y="150804"/>
                  <a:pt x="14446107" y="150804"/>
                </a:cubicBezTo>
                <a:lnTo>
                  <a:pt x="14483773" y="150804"/>
                </a:lnTo>
                <a:cubicBezTo>
                  <a:pt x="14488974" y="150804"/>
                  <a:pt x="14493190" y="146588"/>
                  <a:pt x="14493190" y="141387"/>
                </a:cubicBezTo>
                <a:lnTo>
                  <a:pt x="14493190" y="62892"/>
                </a:lnTo>
                <a:cubicBezTo>
                  <a:pt x="14493190" y="57691"/>
                  <a:pt x="14488974" y="53475"/>
                  <a:pt x="14483773" y="53475"/>
                </a:cubicBezTo>
                <a:close/>
                <a:moveTo>
                  <a:pt x="14320439" y="53475"/>
                </a:moveTo>
                <a:cubicBezTo>
                  <a:pt x="14315239" y="53475"/>
                  <a:pt x="14311023" y="57691"/>
                  <a:pt x="14311023" y="62892"/>
                </a:cubicBezTo>
                <a:lnTo>
                  <a:pt x="14311023" y="141387"/>
                </a:lnTo>
                <a:cubicBezTo>
                  <a:pt x="14311023" y="146588"/>
                  <a:pt x="14315239" y="150804"/>
                  <a:pt x="14320439" y="150804"/>
                </a:cubicBezTo>
                <a:lnTo>
                  <a:pt x="14358107" y="150804"/>
                </a:lnTo>
                <a:cubicBezTo>
                  <a:pt x="14363307" y="150804"/>
                  <a:pt x="14367524" y="146588"/>
                  <a:pt x="14367524" y="141387"/>
                </a:cubicBezTo>
                <a:lnTo>
                  <a:pt x="14367524" y="62892"/>
                </a:lnTo>
                <a:cubicBezTo>
                  <a:pt x="14367524" y="57691"/>
                  <a:pt x="14363307" y="53475"/>
                  <a:pt x="14358107" y="53475"/>
                </a:cubicBezTo>
                <a:close/>
                <a:moveTo>
                  <a:pt x="14194773" y="53475"/>
                </a:moveTo>
                <a:cubicBezTo>
                  <a:pt x="14189572" y="53475"/>
                  <a:pt x="14185356" y="57691"/>
                  <a:pt x="14185356" y="62892"/>
                </a:cubicBezTo>
                <a:lnTo>
                  <a:pt x="14185356" y="141387"/>
                </a:lnTo>
                <a:cubicBezTo>
                  <a:pt x="14185356" y="146588"/>
                  <a:pt x="14189572" y="150804"/>
                  <a:pt x="14194773" y="150804"/>
                </a:cubicBezTo>
                <a:lnTo>
                  <a:pt x="14232439" y="150804"/>
                </a:lnTo>
                <a:cubicBezTo>
                  <a:pt x="14237641" y="150804"/>
                  <a:pt x="14241857" y="146588"/>
                  <a:pt x="14241857" y="141387"/>
                </a:cubicBezTo>
                <a:lnTo>
                  <a:pt x="14241857" y="62892"/>
                </a:lnTo>
                <a:cubicBezTo>
                  <a:pt x="14241857" y="57691"/>
                  <a:pt x="14237641" y="53475"/>
                  <a:pt x="14232439" y="53475"/>
                </a:cubicBezTo>
                <a:close/>
                <a:moveTo>
                  <a:pt x="14069106" y="53475"/>
                </a:moveTo>
                <a:cubicBezTo>
                  <a:pt x="14063905" y="53475"/>
                  <a:pt x="14059689" y="57691"/>
                  <a:pt x="14059689" y="62892"/>
                </a:cubicBezTo>
                <a:lnTo>
                  <a:pt x="14059689" y="141387"/>
                </a:lnTo>
                <a:cubicBezTo>
                  <a:pt x="14059689" y="146588"/>
                  <a:pt x="14063905" y="150804"/>
                  <a:pt x="14069106" y="150804"/>
                </a:cubicBezTo>
                <a:lnTo>
                  <a:pt x="14106773" y="150804"/>
                </a:lnTo>
                <a:cubicBezTo>
                  <a:pt x="14111974" y="150804"/>
                  <a:pt x="14116190" y="146588"/>
                  <a:pt x="14116190" y="141387"/>
                </a:cubicBezTo>
                <a:lnTo>
                  <a:pt x="14116190" y="62892"/>
                </a:lnTo>
                <a:cubicBezTo>
                  <a:pt x="14116190" y="57691"/>
                  <a:pt x="14111974" y="53475"/>
                  <a:pt x="14106773" y="53475"/>
                </a:cubicBezTo>
                <a:close/>
                <a:moveTo>
                  <a:pt x="13943439" y="53475"/>
                </a:moveTo>
                <a:cubicBezTo>
                  <a:pt x="13938239" y="53475"/>
                  <a:pt x="13934023" y="57691"/>
                  <a:pt x="13934023" y="62892"/>
                </a:cubicBezTo>
                <a:lnTo>
                  <a:pt x="13934023" y="141387"/>
                </a:lnTo>
                <a:cubicBezTo>
                  <a:pt x="13934023" y="146588"/>
                  <a:pt x="13938239" y="150804"/>
                  <a:pt x="13943439" y="150804"/>
                </a:cubicBezTo>
                <a:lnTo>
                  <a:pt x="13981107" y="150804"/>
                </a:lnTo>
                <a:cubicBezTo>
                  <a:pt x="13986307" y="150804"/>
                  <a:pt x="13990523" y="146588"/>
                  <a:pt x="13990523" y="141387"/>
                </a:cubicBezTo>
                <a:lnTo>
                  <a:pt x="13990523" y="62892"/>
                </a:lnTo>
                <a:cubicBezTo>
                  <a:pt x="13990523" y="57691"/>
                  <a:pt x="13986307" y="53475"/>
                  <a:pt x="13981107" y="53475"/>
                </a:cubicBezTo>
                <a:close/>
                <a:moveTo>
                  <a:pt x="13817773" y="53475"/>
                </a:moveTo>
                <a:cubicBezTo>
                  <a:pt x="13812571" y="53475"/>
                  <a:pt x="13808357" y="57691"/>
                  <a:pt x="13808357" y="62892"/>
                </a:cubicBezTo>
                <a:lnTo>
                  <a:pt x="13808357" y="141387"/>
                </a:lnTo>
                <a:cubicBezTo>
                  <a:pt x="13808357" y="146588"/>
                  <a:pt x="13812571" y="150804"/>
                  <a:pt x="13817773" y="150804"/>
                </a:cubicBezTo>
                <a:lnTo>
                  <a:pt x="13855439" y="150804"/>
                </a:lnTo>
                <a:cubicBezTo>
                  <a:pt x="13860641" y="150804"/>
                  <a:pt x="13864857" y="146588"/>
                  <a:pt x="13864857" y="141387"/>
                </a:cubicBezTo>
                <a:lnTo>
                  <a:pt x="13864857" y="62892"/>
                </a:lnTo>
                <a:cubicBezTo>
                  <a:pt x="13864857" y="57691"/>
                  <a:pt x="13860641" y="53475"/>
                  <a:pt x="13855439" y="53475"/>
                </a:cubicBezTo>
                <a:close/>
                <a:moveTo>
                  <a:pt x="13692106" y="53475"/>
                </a:moveTo>
                <a:cubicBezTo>
                  <a:pt x="13686905" y="53475"/>
                  <a:pt x="13682689" y="57691"/>
                  <a:pt x="13682689" y="62892"/>
                </a:cubicBezTo>
                <a:lnTo>
                  <a:pt x="13682689" y="141387"/>
                </a:lnTo>
                <a:cubicBezTo>
                  <a:pt x="13682689" y="146588"/>
                  <a:pt x="13686905" y="150804"/>
                  <a:pt x="13692106" y="150804"/>
                </a:cubicBezTo>
                <a:lnTo>
                  <a:pt x="13729773" y="150804"/>
                </a:lnTo>
                <a:cubicBezTo>
                  <a:pt x="13734975" y="150804"/>
                  <a:pt x="13739190" y="146588"/>
                  <a:pt x="13739190" y="141387"/>
                </a:cubicBezTo>
                <a:lnTo>
                  <a:pt x="13739190" y="62892"/>
                </a:lnTo>
                <a:cubicBezTo>
                  <a:pt x="13739190" y="57691"/>
                  <a:pt x="13734975" y="53475"/>
                  <a:pt x="13729773" y="53475"/>
                </a:cubicBezTo>
                <a:close/>
                <a:moveTo>
                  <a:pt x="13566440" y="53475"/>
                </a:moveTo>
                <a:cubicBezTo>
                  <a:pt x="13561239" y="53475"/>
                  <a:pt x="13557023" y="57691"/>
                  <a:pt x="13557023" y="62892"/>
                </a:cubicBezTo>
                <a:lnTo>
                  <a:pt x="13557023" y="141387"/>
                </a:lnTo>
                <a:cubicBezTo>
                  <a:pt x="13557023" y="146588"/>
                  <a:pt x="13561239" y="150804"/>
                  <a:pt x="13566440" y="150804"/>
                </a:cubicBezTo>
                <a:lnTo>
                  <a:pt x="13604106" y="150804"/>
                </a:lnTo>
                <a:cubicBezTo>
                  <a:pt x="13609307" y="150804"/>
                  <a:pt x="13613523" y="146588"/>
                  <a:pt x="13613523" y="141387"/>
                </a:cubicBezTo>
                <a:lnTo>
                  <a:pt x="13613523" y="62892"/>
                </a:lnTo>
                <a:cubicBezTo>
                  <a:pt x="13613523" y="57691"/>
                  <a:pt x="13609307" y="53475"/>
                  <a:pt x="13604106" y="53475"/>
                </a:cubicBezTo>
                <a:close/>
                <a:moveTo>
                  <a:pt x="13440773" y="53475"/>
                </a:moveTo>
                <a:cubicBezTo>
                  <a:pt x="13435572" y="53475"/>
                  <a:pt x="13431356" y="57691"/>
                  <a:pt x="13431356" y="62892"/>
                </a:cubicBezTo>
                <a:lnTo>
                  <a:pt x="13431356" y="141387"/>
                </a:lnTo>
                <a:cubicBezTo>
                  <a:pt x="13431356" y="146588"/>
                  <a:pt x="13435572" y="150804"/>
                  <a:pt x="13440773" y="150804"/>
                </a:cubicBezTo>
                <a:lnTo>
                  <a:pt x="13478440" y="150804"/>
                </a:lnTo>
                <a:cubicBezTo>
                  <a:pt x="13483641" y="150804"/>
                  <a:pt x="13487857" y="146588"/>
                  <a:pt x="13487857" y="141387"/>
                </a:cubicBezTo>
                <a:lnTo>
                  <a:pt x="13487857" y="62892"/>
                </a:lnTo>
                <a:cubicBezTo>
                  <a:pt x="13487857" y="57691"/>
                  <a:pt x="13483641" y="53475"/>
                  <a:pt x="13478440" y="53475"/>
                </a:cubicBezTo>
                <a:close/>
                <a:moveTo>
                  <a:pt x="13315107" y="53475"/>
                </a:moveTo>
                <a:cubicBezTo>
                  <a:pt x="13309906" y="53475"/>
                  <a:pt x="13305690" y="57691"/>
                  <a:pt x="13305690" y="62892"/>
                </a:cubicBezTo>
                <a:lnTo>
                  <a:pt x="13305690" y="141387"/>
                </a:lnTo>
                <a:cubicBezTo>
                  <a:pt x="13305690" y="146588"/>
                  <a:pt x="13309906" y="150804"/>
                  <a:pt x="13315107" y="150804"/>
                </a:cubicBezTo>
                <a:lnTo>
                  <a:pt x="13352773" y="150804"/>
                </a:lnTo>
                <a:cubicBezTo>
                  <a:pt x="13357975" y="150804"/>
                  <a:pt x="13362190" y="146588"/>
                  <a:pt x="13362190" y="141387"/>
                </a:cubicBezTo>
                <a:lnTo>
                  <a:pt x="13362190" y="62892"/>
                </a:lnTo>
                <a:cubicBezTo>
                  <a:pt x="13362190" y="57691"/>
                  <a:pt x="13357975" y="53475"/>
                  <a:pt x="13352773" y="53475"/>
                </a:cubicBezTo>
                <a:close/>
                <a:moveTo>
                  <a:pt x="13189439" y="53475"/>
                </a:moveTo>
                <a:cubicBezTo>
                  <a:pt x="13184239" y="53475"/>
                  <a:pt x="13180023" y="57691"/>
                  <a:pt x="13180023" y="62892"/>
                </a:cubicBezTo>
                <a:lnTo>
                  <a:pt x="13180023" y="141387"/>
                </a:lnTo>
                <a:cubicBezTo>
                  <a:pt x="13180023" y="146588"/>
                  <a:pt x="13184239" y="150804"/>
                  <a:pt x="13189439" y="150804"/>
                </a:cubicBezTo>
                <a:lnTo>
                  <a:pt x="13227107" y="150804"/>
                </a:lnTo>
                <a:cubicBezTo>
                  <a:pt x="13232308" y="150804"/>
                  <a:pt x="13236523" y="146588"/>
                  <a:pt x="13236523" y="141387"/>
                </a:cubicBezTo>
                <a:lnTo>
                  <a:pt x="13236523" y="62892"/>
                </a:lnTo>
                <a:cubicBezTo>
                  <a:pt x="13236523" y="57691"/>
                  <a:pt x="13232308" y="53475"/>
                  <a:pt x="13227107" y="53475"/>
                </a:cubicBezTo>
                <a:close/>
                <a:moveTo>
                  <a:pt x="13063773" y="53475"/>
                </a:moveTo>
                <a:cubicBezTo>
                  <a:pt x="13058573" y="53475"/>
                  <a:pt x="13054357" y="57691"/>
                  <a:pt x="13054357" y="62892"/>
                </a:cubicBezTo>
                <a:lnTo>
                  <a:pt x="13054357" y="141387"/>
                </a:lnTo>
                <a:cubicBezTo>
                  <a:pt x="13054357" y="146588"/>
                  <a:pt x="13058573" y="150804"/>
                  <a:pt x="13063773" y="150804"/>
                </a:cubicBezTo>
                <a:lnTo>
                  <a:pt x="13101440" y="150804"/>
                </a:lnTo>
                <a:cubicBezTo>
                  <a:pt x="13106641" y="150804"/>
                  <a:pt x="13110857" y="146588"/>
                  <a:pt x="13110857" y="141387"/>
                </a:cubicBezTo>
                <a:lnTo>
                  <a:pt x="13110857" y="62892"/>
                </a:lnTo>
                <a:cubicBezTo>
                  <a:pt x="13110857" y="57691"/>
                  <a:pt x="13106641" y="53475"/>
                  <a:pt x="13101440" y="53475"/>
                </a:cubicBezTo>
                <a:close/>
                <a:moveTo>
                  <a:pt x="12938105" y="53475"/>
                </a:moveTo>
                <a:cubicBezTo>
                  <a:pt x="12932904" y="53475"/>
                  <a:pt x="12928689" y="57691"/>
                  <a:pt x="12928689" y="62892"/>
                </a:cubicBezTo>
                <a:lnTo>
                  <a:pt x="12928689" y="141387"/>
                </a:lnTo>
                <a:cubicBezTo>
                  <a:pt x="12928689" y="146588"/>
                  <a:pt x="12932904" y="150804"/>
                  <a:pt x="12938105" y="150804"/>
                </a:cubicBezTo>
                <a:lnTo>
                  <a:pt x="12975772" y="150804"/>
                </a:lnTo>
                <a:cubicBezTo>
                  <a:pt x="12980973" y="150804"/>
                  <a:pt x="12985189" y="146588"/>
                  <a:pt x="12985189" y="141387"/>
                </a:cubicBezTo>
                <a:lnTo>
                  <a:pt x="12985189" y="62892"/>
                </a:lnTo>
                <a:cubicBezTo>
                  <a:pt x="12985189" y="57691"/>
                  <a:pt x="12980973" y="53475"/>
                  <a:pt x="12975772" y="53475"/>
                </a:cubicBezTo>
                <a:close/>
                <a:moveTo>
                  <a:pt x="12683497" y="53475"/>
                </a:moveTo>
                <a:cubicBezTo>
                  <a:pt x="12678296" y="53475"/>
                  <a:pt x="12674080" y="57691"/>
                  <a:pt x="12674080" y="62892"/>
                </a:cubicBezTo>
                <a:lnTo>
                  <a:pt x="12674080" y="141387"/>
                </a:lnTo>
                <a:cubicBezTo>
                  <a:pt x="12674080" y="146588"/>
                  <a:pt x="12678296" y="150804"/>
                  <a:pt x="12683497" y="150804"/>
                </a:cubicBezTo>
                <a:lnTo>
                  <a:pt x="12721164" y="150804"/>
                </a:lnTo>
                <a:cubicBezTo>
                  <a:pt x="12726365" y="150804"/>
                  <a:pt x="12730581" y="146588"/>
                  <a:pt x="12730581" y="141387"/>
                </a:cubicBezTo>
                <a:lnTo>
                  <a:pt x="12730581" y="62892"/>
                </a:lnTo>
                <a:cubicBezTo>
                  <a:pt x="12730581" y="57691"/>
                  <a:pt x="12726365" y="53475"/>
                  <a:pt x="12721164" y="53475"/>
                </a:cubicBezTo>
                <a:close/>
                <a:moveTo>
                  <a:pt x="12557831" y="53475"/>
                </a:moveTo>
                <a:cubicBezTo>
                  <a:pt x="12552629" y="53475"/>
                  <a:pt x="12548414" y="57691"/>
                  <a:pt x="12548414" y="62892"/>
                </a:cubicBezTo>
                <a:lnTo>
                  <a:pt x="12548414" y="141387"/>
                </a:lnTo>
                <a:cubicBezTo>
                  <a:pt x="12548414" y="146588"/>
                  <a:pt x="12552629" y="150804"/>
                  <a:pt x="12557831" y="150804"/>
                </a:cubicBezTo>
                <a:lnTo>
                  <a:pt x="12595497" y="150804"/>
                </a:lnTo>
                <a:cubicBezTo>
                  <a:pt x="12600699" y="150804"/>
                  <a:pt x="12604915" y="146588"/>
                  <a:pt x="12604915" y="141387"/>
                </a:cubicBezTo>
                <a:lnTo>
                  <a:pt x="12604915" y="62892"/>
                </a:lnTo>
                <a:cubicBezTo>
                  <a:pt x="12604915" y="57691"/>
                  <a:pt x="12600699" y="53475"/>
                  <a:pt x="12595497" y="53475"/>
                </a:cubicBezTo>
                <a:close/>
                <a:moveTo>
                  <a:pt x="12432164" y="53475"/>
                </a:moveTo>
                <a:cubicBezTo>
                  <a:pt x="12426963" y="53475"/>
                  <a:pt x="12422747" y="57691"/>
                  <a:pt x="12422747" y="62892"/>
                </a:cubicBezTo>
                <a:lnTo>
                  <a:pt x="12422747" y="141387"/>
                </a:lnTo>
                <a:cubicBezTo>
                  <a:pt x="12422747" y="146588"/>
                  <a:pt x="12426963" y="150804"/>
                  <a:pt x="12432164" y="150804"/>
                </a:cubicBezTo>
                <a:lnTo>
                  <a:pt x="12469831" y="150804"/>
                </a:lnTo>
                <a:cubicBezTo>
                  <a:pt x="12475032" y="150804"/>
                  <a:pt x="12479248" y="146588"/>
                  <a:pt x="12479248" y="141387"/>
                </a:cubicBezTo>
                <a:lnTo>
                  <a:pt x="12479248" y="62892"/>
                </a:lnTo>
                <a:cubicBezTo>
                  <a:pt x="12479248" y="57691"/>
                  <a:pt x="12475032" y="53475"/>
                  <a:pt x="12469831" y="53475"/>
                </a:cubicBezTo>
                <a:close/>
                <a:moveTo>
                  <a:pt x="12306497" y="53475"/>
                </a:moveTo>
                <a:cubicBezTo>
                  <a:pt x="12301296" y="53475"/>
                  <a:pt x="12297080" y="57691"/>
                  <a:pt x="12297080" y="62892"/>
                </a:cubicBezTo>
                <a:lnTo>
                  <a:pt x="12297080" y="141387"/>
                </a:lnTo>
                <a:cubicBezTo>
                  <a:pt x="12297080" y="146588"/>
                  <a:pt x="12301296" y="150804"/>
                  <a:pt x="12306497" y="150804"/>
                </a:cubicBezTo>
                <a:lnTo>
                  <a:pt x="12344164" y="150804"/>
                </a:lnTo>
                <a:cubicBezTo>
                  <a:pt x="12349365" y="150804"/>
                  <a:pt x="12353581" y="146588"/>
                  <a:pt x="12353581" y="141387"/>
                </a:cubicBezTo>
                <a:lnTo>
                  <a:pt x="12353581" y="62892"/>
                </a:lnTo>
                <a:cubicBezTo>
                  <a:pt x="12353581" y="57691"/>
                  <a:pt x="12349365" y="53475"/>
                  <a:pt x="12344164" y="53475"/>
                </a:cubicBezTo>
                <a:close/>
                <a:moveTo>
                  <a:pt x="12180831" y="53475"/>
                </a:moveTo>
                <a:cubicBezTo>
                  <a:pt x="12175629" y="53475"/>
                  <a:pt x="12171413" y="57691"/>
                  <a:pt x="12171413" y="62892"/>
                </a:cubicBezTo>
                <a:lnTo>
                  <a:pt x="12171413" y="141387"/>
                </a:lnTo>
                <a:cubicBezTo>
                  <a:pt x="12171413" y="146588"/>
                  <a:pt x="12175629" y="150804"/>
                  <a:pt x="12180831" y="150804"/>
                </a:cubicBezTo>
                <a:lnTo>
                  <a:pt x="12218497" y="150804"/>
                </a:lnTo>
                <a:cubicBezTo>
                  <a:pt x="12223699" y="150804"/>
                  <a:pt x="12227914" y="146588"/>
                  <a:pt x="12227914" y="141387"/>
                </a:cubicBezTo>
                <a:lnTo>
                  <a:pt x="12227914" y="62892"/>
                </a:lnTo>
                <a:cubicBezTo>
                  <a:pt x="12227914" y="57691"/>
                  <a:pt x="12223699" y="53475"/>
                  <a:pt x="12218497" y="53475"/>
                </a:cubicBezTo>
                <a:close/>
                <a:moveTo>
                  <a:pt x="12055164" y="53475"/>
                </a:moveTo>
                <a:cubicBezTo>
                  <a:pt x="12049963" y="53475"/>
                  <a:pt x="12045747" y="57691"/>
                  <a:pt x="12045747" y="62892"/>
                </a:cubicBezTo>
                <a:lnTo>
                  <a:pt x="12045747" y="141387"/>
                </a:lnTo>
                <a:cubicBezTo>
                  <a:pt x="12045747" y="146588"/>
                  <a:pt x="12049963" y="150804"/>
                  <a:pt x="12055164" y="150804"/>
                </a:cubicBezTo>
                <a:lnTo>
                  <a:pt x="12092831" y="150804"/>
                </a:lnTo>
                <a:cubicBezTo>
                  <a:pt x="12098032" y="150804"/>
                  <a:pt x="12102247" y="146588"/>
                  <a:pt x="12102247" y="141387"/>
                </a:cubicBezTo>
                <a:lnTo>
                  <a:pt x="12102247" y="62892"/>
                </a:lnTo>
                <a:cubicBezTo>
                  <a:pt x="12102247" y="57691"/>
                  <a:pt x="12098032" y="53475"/>
                  <a:pt x="12092831" y="53475"/>
                </a:cubicBezTo>
                <a:close/>
                <a:moveTo>
                  <a:pt x="11929497" y="53475"/>
                </a:moveTo>
                <a:cubicBezTo>
                  <a:pt x="11924296" y="53475"/>
                  <a:pt x="11920080" y="57691"/>
                  <a:pt x="11920080" y="62892"/>
                </a:cubicBezTo>
                <a:lnTo>
                  <a:pt x="11920080" y="141387"/>
                </a:lnTo>
                <a:cubicBezTo>
                  <a:pt x="11920080" y="146588"/>
                  <a:pt x="11924296" y="150804"/>
                  <a:pt x="11929497" y="150804"/>
                </a:cubicBezTo>
                <a:lnTo>
                  <a:pt x="11967164" y="150804"/>
                </a:lnTo>
                <a:cubicBezTo>
                  <a:pt x="11972365" y="150804"/>
                  <a:pt x="11976581" y="146588"/>
                  <a:pt x="11976581" y="141387"/>
                </a:cubicBezTo>
                <a:lnTo>
                  <a:pt x="11976581" y="62892"/>
                </a:lnTo>
                <a:cubicBezTo>
                  <a:pt x="11976581" y="57691"/>
                  <a:pt x="11972365" y="53475"/>
                  <a:pt x="11967164" y="53475"/>
                </a:cubicBezTo>
                <a:close/>
                <a:moveTo>
                  <a:pt x="11803830" y="53475"/>
                </a:moveTo>
                <a:cubicBezTo>
                  <a:pt x="11798629" y="53475"/>
                  <a:pt x="11794413" y="57691"/>
                  <a:pt x="11794413" y="62892"/>
                </a:cubicBezTo>
                <a:lnTo>
                  <a:pt x="11794413" y="141387"/>
                </a:lnTo>
                <a:cubicBezTo>
                  <a:pt x="11794413" y="146588"/>
                  <a:pt x="11798629" y="150804"/>
                  <a:pt x="11803830" y="150804"/>
                </a:cubicBezTo>
                <a:lnTo>
                  <a:pt x="11841497" y="150804"/>
                </a:lnTo>
                <a:cubicBezTo>
                  <a:pt x="11846698" y="150804"/>
                  <a:pt x="11850914" y="146588"/>
                  <a:pt x="11850914" y="141387"/>
                </a:cubicBezTo>
                <a:lnTo>
                  <a:pt x="11850914" y="62892"/>
                </a:lnTo>
                <a:cubicBezTo>
                  <a:pt x="11850914" y="57691"/>
                  <a:pt x="11846698" y="53475"/>
                  <a:pt x="11841497" y="53475"/>
                </a:cubicBezTo>
                <a:close/>
                <a:moveTo>
                  <a:pt x="11678163" y="53475"/>
                </a:moveTo>
                <a:cubicBezTo>
                  <a:pt x="11672963" y="53475"/>
                  <a:pt x="11668747" y="57691"/>
                  <a:pt x="11668747" y="62892"/>
                </a:cubicBezTo>
                <a:lnTo>
                  <a:pt x="11668747" y="141387"/>
                </a:lnTo>
                <a:cubicBezTo>
                  <a:pt x="11668747" y="146588"/>
                  <a:pt x="11672963" y="150804"/>
                  <a:pt x="11678163" y="150804"/>
                </a:cubicBezTo>
                <a:lnTo>
                  <a:pt x="11715831" y="150804"/>
                </a:lnTo>
                <a:cubicBezTo>
                  <a:pt x="11721031" y="150804"/>
                  <a:pt x="11725247" y="146588"/>
                  <a:pt x="11725247" y="141387"/>
                </a:cubicBezTo>
                <a:lnTo>
                  <a:pt x="11725247" y="62892"/>
                </a:lnTo>
                <a:cubicBezTo>
                  <a:pt x="11725247" y="57691"/>
                  <a:pt x="11721031" y="53475"/>
                  <a:pt x="11715831" y="53475"/>
                </a:cubicBezTo>
                <a:close/>
                <a:moveTo>
                  <a:pt x="11552497" y="53475"/>
                </a:moveTo>
                <a:cubicBezTo>
                  <a:pt x="11547296" y="53475"/>
                  <a:pt x="11543080" y="57691"/>
                  <a:pt x="11543080" y="62892"/>
                </a:cubicBezTo>
                <a:lnTo>
                  <a:pt x="11543080" y="141387"/>
                </a:lnTo>
                <a:cubicBezTo>
                  <a:pt x="11543080" y="146588"/>
                  <a:pt x="11547296" y="150804"/>
                  <a:pt x="11552497" y="150804"/>
                </a:cubicBezTo>
                <a:lnTo>
                  <a:pt x="11590164" y="150804"/>
                </a:lnTo>
                <a:cubicBezTo>
                  <a:pt x="11595365" y="150804"/>
                  <a:pt x="11599581" y="146588"/>
                  <a:pt x="11599581" y="141387"/>
                </a:cubicBezTo>
                <a:lnTo>
                  <a:pt x="11599581" y="62892"/>
                </a:lnTo>
                <a:cubicBezTo>
                  <a:pt x="11599581" y="57691"/>
                  <a:pt x="11595365" y="53475"/>
                  <a:pt x="11590164" y="53475"/>
                </a:cubicBezTo>
                <a:close/>
                <a:moveTo>
                  <a:pt x="11426830" y="53475"/>
                </a:moveTo>
                <a:cubicBezTo>
                  <a:pt x="11421629" y="53475"/>
                  <a:pt x="11417413" y="57691"/>
                  <a:pt x="11417413" y="62892"/>
                </a:cubicBezTo>
                <a:lnTo>
                  <a:pt x="11417413" y="141387"/>
                </a:lnTo>
                <a:cubicBezTo>
                  <a:pt x="11417413" y="146588"/>
                  <a:pt x="11421629" y="150804"/>
                  <a:pt x="11426830" y="150804"/>
                </a:cubicBezTo>
                <a:lnTo>
                  <a:pt x="11464497" y="150804"/>
                </a:lnTo>
                <a:cubicBezTo>
                  <a:pt x="11469698" y="150804"/>
                  <a:pt x="11473914" y="146588"/>
                  <a:pt x="11473914" y="141387"/>
                </a:cubicBezTo>
                <a:lnTo>
                  <a:pt x="11473914" y="62892"/>
                </a:lnTo>
                <a:cubicBezTo>
                  <a:pt x="11473914" y="57691"/>
                  <a:pt x="11469698" y="53475"/>
                  <a:pt x="11464497" y="53475"/>
                </a:cubicBezTo>
                <a:close/>
                <a:moveTo>
                  <a:pt x="11301163" y="53475"/>
                </a:moveTo>
                <a:cubicBezTo>
                  <a:pt x="11295963" y="53475"/>
                  <a:pt x="11291747" y="57691"/>
                  <a:pt x="11291747" y="62892"/>
                </a:cubicBezTo>
                <a:lnTo>
                  <a:pt x="11291747" y="141387"/>
                </a:lnTo>
                <a:cubicBezTo>
                  <a:pt x="11291747" y="146588"/>
                  <a:pt x="11295963" y="150804"/>
                  <a:pt x="11301163" y="150804"/>
                </a:cubicBezTo>
                <a:lnTo>
                  <a:pt x="11338830" y="150804"/>
                </a:lnTo>
                <a:cubicBezTo>
                  <a:pt x="11344031" y="150804"/>
                  <a:pt x="11348247" y="146588"/>
                  <a:pt x="11348247" y="141387"/>
                </a:cubicBezTo>
                <a:lnTo>
                  <a:pt x="11348247" y="62892"/>
                </a:lnTo>
                <a:cubicBezTo>
                  <a:pt x="11348247" y="57691"/>
                  <a:pt x="11344031" y="53475"/>
                  <a:pt x="11338830" y="53475"/>
                </a:cubicBezTo>
                <a:close/>
                <a:moveTo>
                  <a:pt x="11175497" y="53475"/>
                </a:moveTo>
                <a:cubicBezTo>
                  <a:pt x="11170296" y="53475"/>
                  <a:pt x="11166080" y="57691"/>
                  <a:pt x="11166080" y="62892"/>
                </a:cubicBezTo>
                <a:lnTo>
                  <a:pt x="11166080" y="141387"/>
                </a:lnTo>
                <a:cubicBezTo>
                  <a:pt x="11166080" y="146588"/>
                  <a:pt x="11170296" y="150804"/>
                  <a:pt x="11175497" y="150804"/>
                </a:cubicBezTo>
                <a:lnTo>
                  <a:pt x="11213163" y="150804"/>
                </a:lnTo>
                <a:cubicBezTo>
                  <a:pt x="11218365" y="150804"/>
                  <a:pt x="11222581" y="146588"/>
                  <a:pt x="11222581" y="141387"/>
                </a:cubicBezTo>
                <a:lnTo>
                  <a:pt x="11222581" y="62892"/>
                </a:lnTo>
                <a:cubicBezTo>
                  <a:pt x="11222581" y="57691"/>
                  <a:pt x="11218365" y="53475"/>
                  <a:pt x="11213163" y="53475"/>
                </a:cubicBezTo>
                <a:close/>
                <a:moveTo>
                  <a:pt x="11049830" y="53475"/>
                </a:moveTo>
                <a:cubicBezTo>
                  <a:pt x="11044629" y="53475"/>
                  <a:pt x="11040413" y="57691"/>
                  <a:pt x="11040413" y="62892"/>
                </a:cubicBezTo>
                <a:lnTo>
                  <a:pt x="11040413" y="141387"/>
                </a:lnTo>
                <a:cubicBezTo>
                  <a:pt x="11040413" y="146588"/>
                  <a:pt x="11044629" y="150804"/>
                  <a:pt x="11049830" y="150804"/>
                </a:cubicBezTo>
                <a:lnTo>
                  <a:pt x="11087497" y="150804"/>
                </a:lnTo>
                <a:cubicBezTo>
                  <a:pt x="11092698" y="150804"/>
                  <a:pt x="11096914" y="146588"/>
                  <a:pt x="11096914" y="141387"/>
                </a:cubicBezTo>
                <a:lnTo>
                  <a:pt x="11096914" y="62892"/>
                </a:lnTo>
                <a:cubicBezTo>
                  <a:pt x="11096914" y="57691"/>
                  <a:pt x="11092698" y="53475"/>
                  <a:pt x="11087497" y="53475"/>
                </a:cubicBezTo>
                <a:close/>
                <a:moveTo>
                  <a:pt x="10924163" y="53475"/>
                </a:moveTo>
                <a:cubicBezTo>
                  <a:pt x="10918962" y="53475"/>
                  <a:pt x="10914746" y="57691"/>
                  <a:pt x="10914746" y="62892"/>
                </a:cubicBezTo>
                <a:lnTo>
                  <a:pt x="10914746" y="141387"/>
                </a:lnTo>
                <a:cubicBezTo>
                  <a:pt x="10914746" y="146588"/>
                  <a:pt x="10918962" y="150804"/>
                  <a:pt x="10924163" y="150804"/>
                </a:cubicBezTo>
                <a:lnTo>
                  <a:pt x="10961830" y="150804"/>
                </a:lnTo>
                <a:cubicBezTo>
                  <a:pt x="10967031" y="150804"/>
                  <a:pt x="10971247" y="146588"/>
                  <a:pt x="10971247" y="141387"/>
                </a:cubicBezTo>
                <a:lnTo>
                  <a:pt x="10971247" y="62892"/>
                </a:lnTo>
                <a:cubicBezTo>
                  <a:pt x="10971247" y="57691"/>
                  <a:pt x="10967031" y="53475"/>
                  <a:pt x="10961830" y="53475"/>
                </a:cubicBezTo>
                <a:close/>
                <a:moveTo>
                  <a:pt x="10798497" y="53475"/>
                </a:moveTo>
                <a:cubicBezTo>
                  <a:pt x="10793295" y="53475"/>
                  <a:pt x="10789080" y="57691"/>
                  <a:pt x="10789080" y="62892"/>
                </a:cubicBezTo>
                <a:lnTo>
                  <a:pt x="10789080" y="141387"/>
                </a:lnTo>
                <a:cubicBezTo>
                  <a:pt x="10789080" y="146588"/>
                  <a:pt x="10793295" y="150804"/>
                  <a:pt x="10798497" y="150804"/>
                </a:cubicBezTo>
                <a:lnTo>
                  <a:pt x="10836163" y="150804"/>
                </a:lnTo>
                <a:cubicBezTo>
                  <a:pt x="10841365" y="150804"/>
                  <a:pt x="10845581" y="146588"/>
                  <a:pt x="10845581" y="141387"/>
                </a:cubicBezTo>
                <a:lnTo>
                  <a:pt x="10845581" y="62892"/>
                </a:lnTo>
                <a:cubicBezTo>
                  <a:pt x="10845581" y="57691"/>
                  <a:pt x="10841365" y="53475"/>
                  <a:pt x="10836163" y="53475"/>
                </a:cubicBezTo>
                <a:close/>
                <a:moveTo>
                  <a:pt x="10672830" y="53475"/>
                </a:moveTo>
                <a:cubicBezTo>
                  <a:pt x="10667629" y="53475"/>
                  <a:pt x="10663413" y="57691"/>
                  <a:pt x="10663413" y="62892"/>
                </a:cubicBezTo>
                <a:lnTo>
                  <a:pt x="10663413" y="141387"/>
                </a:lnTo>
                <a:cubicBezTo>
                  <a:pt x="10663413" y="146588"/>
                  <a:pt x="10667629" y="150804"/>
                  <a:pt x="10672830" y="150804"/>
                </a:cubicBezTo>
                <a:lnTo>
                  <a:pt x="10710497" y="150804"/>
                </a:lnTo>
                <a:cubicBezTo>
                  <a:pt x="10715698" y="150804"/>
                  <a:pt x="10719914" y="146588"/>
                  <a:pt x="10719914" y="141387"/>
                </a:cubicBezTo>
                <a:lnTo>
                  <a:pt x="10719914" y="62892"/>
                </a:lnTo>
                <a:cubicBezTo>
                  <a:pt x="10719914" y="57691"/>
                  <a:pt x="10715698" y="53475"/>
                  <a:pt x="10710497" y="53475"/>
                </a:cubicBezTo>
                <a:close/>
                <a:moveTo>
                  <a:pt x="10547163" y="53475"/>
                </a:moveTo>
                <a:cubicBezTo>
                  <a:pt x="10541962" y="53475"/>
                  <a:pt x="10537746" y="57691"/>
                  <a:pt x="10537746" y="62892"/>
                </a:cubicBezTo>
                <a:lnTo>
                  <a:pt x="10537746" y="141387"/>
                </a:lnTo>
                <a:cubicBezTo>
                  <a:pt x="10537746" y="146588"/>
                  <a:pt x="10541962" y="150804"/>
                  <a:pt x="10547163" y="150804"/>
                </a:cubicBezTo>
                <a:lnTo>
                  <a:pt x="10584830" y="150804"/>
                </a:lnTo>
                <a:cubicBezTo>
                  <a:pt x="10590031" y="150804"/>
                  <a:pt x="10594247" y="146588"/>
                  <a:pt x="10594247" y="141387"/>
                </a:cubicBezTo>
                <a:lnTo>
                  <a:pt x="10594247" y="62892"/>
                </a:lnTo>
                <a:cubicBezTo>
                  <a:pt x="10594247" y="57691"/>
                  <a:pt x="10590031" y="53475"/>
                  <a:pt x="10584830" y="53475"/>
                </a:cubicBezTo>
                <a:close/>
                <a:moveTo>
                  <a:pt x="10421497" y="53475"/>
                </a:moveTo>
                <a:cubicBezTo>
                  <a:pt x="10416295" y="53475"/>
                  <a:pt x="10412079" y="57691"/>
                  <a:pt x="10412079" y="62892"/>
                </a:cubicBezTo>
                <a:lnTo>
                  <a:pt x="10412079" y="141387"/>
                </a:lnTo>
                <a:cubicBezTo>
                  <a:pt x="10412079" y="146588"/>
                  <a:pt x="10416295" y="150804"/>
                  <a:pt x="10421497" y="150804"/>
                </a:cubicBezTo>
                <a:lnTo>
                  <a:pt x="10459163" y="150804"/>
                </a:lnTo>
                <a:cubicBezTo>
                  <a:pt x="10464364" y="150804"/>
                  <a:pt x="10468580" y="146588"/>
                  <a:pt x="10468580" y="141387"/>
                </a:cubicBezTo>
                <a:lnTo>
                  <a:pt x="10468580" y="62892"/>
                </a:lnTo>
                <a:cubicBezTo>
                  <a:pt x="10468580" y="57691"/>
                  <a:pt x="10464364" y="53475"/>
                  <a:pt x="10459163" y="53475"/>
                </a:cubicBezTo>
                <a:close/>
                <a:moveTo>
                  <a:pt x="10295830" y="53475"/>
                </a:moveTo>
                <a:cubicBezTo>
                  <a:pt x="10290629" y="53475"/>
                  <a:pt x="10286413" y="57691"/>
                  <a:pt x="10286413" y="62892"/>
                </a:cubicBezTo>
                <a:lnTo>
                  <a:pt x="10286413" y="141387"/>
                </a:lnTo>
                <a:cubicBezTo>
                  <a:pt x="10286413" y="146588"/>
                  <a:pt x="10290629" y="150804"/>
                  <a:pt x="10295830" y="150804"/>
                </a:cubicBezTo>
                <a:lnTo>
                  <a:pt x="10333497" y="150804"/>
                </a:lnTo>
                <a:cubicBezTo>
                  <a:pt x="10338698" y="150804"/>
                  <a:pt x="10342914" y="146588"/>
                  <a:pt x="10342914" y="141387"/>
                </a:cubicBezTo>
                <a:lnTo>
                  <a:pt x="10342914" y="62892"/>
                </a:lnTo>
                <a:cubicBezTo>
                  <a:pt x="10342914" y="57691"/>
                  <a:pt x="10338698" y="53475"/>
                  <a:pt x="10333497" y="53475"/>
                </a:cubicBezTo>
                <a:close/>
                <a:moveTo>
                  <a:pt x="10170163" y="53475"/>
                </a:moveTo>
                <a:cubicBezTo>
                  <a:pt x="10164963" y="53475"/>
                  <a:pt x="10160747" y="57691"/>
                  <a:pt x="10160747" y="62892"/>
                </a:cubicBezTo>
                <a:lnTo>
                  <a:pt x="10160747" y="141387"/>
                </a:lnTo>
                <a:cubicBezTo>
                  <a:pt x="10160747" y="146588"/>
                  <a:pt x="10164963" y="150804"/>
                  <a:pt x="10170163" y="150804"/>
                </a:cubicBezTo>
                <a:lnTo>
                  <a:pt x="10207830" y="150804"/>
                </a:lnTo>
                <a:cubicBezTo>
                  <a:pt x="10213031" y="150804"/>
                  <a:pt x="10217247" y="146588"/>
                  <a:pt x="10217247" y="141387"/>
                </a:cubicBezTo>
                <a:lnTo>
                  <a:pt x="10217247" y="62892"/>
                </a:lnTo>
                <a:cubicBezTo>
                  <a:pt x="10217247" y="57691"/>
                  <a:pt x="10213031" y="53475"/>
                  <a:pt x="10207830" y="53475"/>
                </a:cubicBezTo>
                <a:close/>
                <a:moveTo>
                  <a:pt x="10044497" y="53475"/>
                </a:moveTo>
                <a:cubicBezTo>
                  <a:pt x="10039296" y="53475"/>
                  <a:pt x="10035080" y="57691"/>
                  <a:pt x="10035080" y="62892"/>
                </a:cubicBezTo>
                <a:lnTo>
                  <a:pt x="10035080" y="141387"/>
                </a:lnTo>
                <a:cubicBezTo>
                  <a:pt x="10035080" y="146588"/>
                  <a:pt x="10039296" y="150804"/>
                  <a:pt x="10044497" y="150804"/>
                </a:cubicBezTo>
                <a:lnTo>
                  <a:pt x="10082164" y="150804"/>
                </a:lnTo>
                <a:cubicBezTo>
                  <a:pt x="10087365" y="150804"/>
                  <a:pt x="10091581" y="146588"/>
                  <a:pt x="10091581" y="141387"/>
                </a:cubicBezTo>
                <a:lnTo>
                  <a:pt x="10091581" y="62892"/>
                </a:lnTo>
                <a:cubicBezTo>
                  <a:pt x="10091581" y="57691"/>
                  <a:pt x="10087365" y="53475"/>
                  <a:pt x="10082164" y="53475"/>
                </a:cubicBezTo>
                <a:close/>
                <a:moveTo>
                  <a:pt x="9918830" y="53475"/>
                </a:moveTo>
                <a:cubicBezTo>
                  <a:pt x="9913629" y="53475"/>
                  <a:pt x="9909413" y="57691"/>
                  <a:pt x="9909413" y="62892"/>
                </a:cubicBezTo>
                <a:lnTo>
                  <a:pt x="9909413" y="141387"/>
                </a:lnTo>
                <a:cubicBezTo>
                  <a:pt x="9909413" y="146588"/>
                  <a:pt x="9913629" y="150804"/>
                  <a:pt x="9918830" y="150804"/>
                </a:cubicBezTo>
                <a:lnTo>
                  <a:pt x="9956497" y="150804"/>
                </a:lnTo>
                <a:cubicBezTo>
                  <a:pt x="9961698" y="150804"/>
                  <a:pt x="9965914" y="146588"/>
                  <a:pt x="9965914" y="141387"/>
                </a:cubicBezTo>
                <a:lnTo>
                  <a:pt x="9965914" y="62892"/>
                </a:lnTo>
                <a:cubicBezTo>
                  <a:pt x="9965914" y="57691"/>
                  <a:pt x="9961698" y="53475"/>
                  <a:pt x="9956497" y="53475"/>
                </a:cubicBezTo>
                <a:close/>
                <a:moveTo>
                  <a:pt x="9793163" y="53475"/>
                </a:moveTo>
                <a:cubicBezTo>
                  <a:pt x="9787963" y="53475"/>
                  <a:pt x="9783747" y="57691"/>
                  <a:pt x="9783747" y="62892"/>
                </a:cubicBezTo>
                <a:lnTo>
                  <a:pt x="9783747" y="141387"/>
                </a:lnTo>
                <a:cubicBezTo>
                  <a:pt x="9783747" y="146588"/>
                  <a:pt x="9787963" y="150804"/>
                  <a:pt x="9793163" y="150804"/>
                </a:cubicBezTo>
                <a:lnTo>
                  <a:pt x="9830830" y="150804"/>
                </a:lnTo>
                <a:cubicBezTo>
                  <a:pt x="9836031" y="150804"/>
                  <a:pt x="9840247" y="146588"/>
                  <a:pt x="9840247" y="141387"/>
                </a:cubicBezTo>
                <a:lnTo>
                  <a:pt x="9840247" y="62892"/>
                </a:lnTo>
                <a:cubicBezTo>
                  <a:pt x="9840247" y="57691"/>
                  <a:pt x="9836031" y="53475"/>
                  <a:pt x="9830830" y="53475"/>
                </a:cubicBezTo>
                <a:close/>
                <a:moveTo>
                  <a:pt x="9667497" y="53475"/>
                </a:moveTo>
                <a:cubicBezTo>
                  <a:pt x="9662296" y="53475"/>
                  <a:pt x="9658080" y="57691"/>
                  <a:pt x="9658080" y="62892"/>
                </a:cubicBezTo>
                <a:lnTo>
                  <a:pt x="9658080" y="141387"/>
                </a:lnTo>
                <a:cubicBezTo>
                  <a:pt x="9658080" y="146588"/>
                  <a:pt x="9662296" y="150804"/>
                  <a:pt x="9667497" y="150804"/>
                </a:cubicBezTo>
                <a:lnTo>
                  <a:pt x="9705164" y="150804"/>
                </a:lnTo>
                <a:cubicBezTo>
                  <a:pt x="9710365" y="150804"/>
                  <a:pt x="9714581" y="146588"/>
                  <a:pt x="9714581" y="141387"/>
                </a:cubicBezTo>
                <a:lnTo>
                  <a:pt x="9714581" y="62892"/>
                </a:lnTo>
                <a:cubicBezTo>
                  <a:pt x="9714581" y="57691"/>
                  <a:pt x="9710365" y="53475"/>
                  <a:pt x="9705164" y="53475"/>
                </a:cubicBezTo>
                <a:close/>
                <a:moveTo>
                  <a:pt x="9541831" y="53475"/>
                </a:moveTo>
                <a:cubicBezTo>
                  <a:pt x="9536629" y="53475"/>
                  <a:pt x="9532413" y="57691"/>
                  <a:pt x="9532413" y="62892"/>
                </a:cubicBezTo>
                <a:lnTo>
                  <a:pt x="9532413" y="141387"/>
                </a:lnTo>
                <a:cubicBezTo>
                  <a:pt x="9532413" y="146588"/>
                  <a:pt x="9536629" y="150804"/>
                  <a:pt x="9541831" y="150804"/>
                </a:cubicBezTo>
                <a:lnTo>
                  <a:pt x="9579497" y="150804"/>
                </a:lnTo>
                <a:cubicBezTo>
                  <a:pt x="9584698" y="150804"/>
                  <a:pt x="9588914" y="146588"/>
                  <a:pt x="9588914" y="141387"/>
                </a:cubicBezTo>
                <a:lnTo>
                  <a:pt x="9588914" y="62892"/>
                </a:lnTo>
                <a:cubicBezTo>
                  <a:pt x="9588914" y="57691"/>
                  <a:pt x="9584698" y="53475"/>
                  <a:pt x="9579497" y="53475"/>
                </a:cubicBezTo>
                <a:close/>
                <a:moveTo>
                  <a:pt x="9416163" y="53475"/>
                </a:moveTo>
                <a:cubicBezTo>
                  <a:pt x="9410962" y="53475"/>
                  <a:pt x="9406746" y="57691"/>
                  <a:pt x="9406746" y="62892"/>
                </a:cubicBezTo>
                <a:lnTo>
                  <a:pt x="9406746" y="141387"/>
                </a:lnTo>
                <a:cubicBezTo>
                  <a:pt x="9406746" y="146588"/>
                  <a:pt x="9410962" y="150804"/>
                  <a:pt x="9416163" y="150804"/>
                </a:cubicBezTo>
                <a:lnTo>
                  <a:pt x="9453830" y="150804"/>
                </a:lnTo>
                <a:cubicBezTo>
                  <a:pt x="9459032" y="150804"/>
                  <a:pt x="9463247" y="146588"/>
                  <a:pt x="9463247" y="141387"/>
                </a:cubicBezTo>
                <a:lnTo>
                  <a:pt x="9463247" y="62892"/>
                </a:lnTo>
                <a:cubicBezTo>
                  <a:pt x="9463247" y="57691"/>
                  <a:pt x="9459032" y="53475"/>
                  <a:pt x="9453830" y="53475"/>
                </a:cubicBezTo>
                <a:close/>
                <a:moveTo>
                  <a:pt x="9290497" y="53475"/>
                </a:moveTo>
                <a:cubicBezTo>
                  <a:pt x="9285295" y="53475"/>
                  <a:pt x="9281080" y="57691"/>
                  <a:pt x="9281080" y="62892"/>
                </a:cubicBezTo>
                <a:lnTo>
                  <a:pt x="9281080" y="141387"/>
                </a:lnTo>
                <a:cubicBezTo>
                  <a:pt x="9281080" y="146588"/>
                  <a:pt x="9285295" y="150804"/>
                  <a:pt x="9290497" y="150804"/>
                </a:cubicBezTo>
                <a:lnTo>
                  <a:pt x="9328163" y="150804"/>
                </a:lnTo>
                <a:cubicBezTo>
                  <a:pt x="9333365" y="150804"/>
                  <a:pt x="9337580" y="146588"/>
                  <a:pt x="9337580" y="141387"/>
                </a:cubicBezTo>
                <a:lnTo>
                  <a:pt x="9337580" y="62892"/>
                </a:lnTo>
                <a:cubicBezTo>
                  <a:pt x="9337580" y="57691"/>
                  <a:pt x="9333365" y="53475"/>
                  <a:pt x="9328163" y="53475"/>
                </a:cubicBezTo>
                <a:close/>
                <a:moveTo>
                  <a:pt x="9164830" y="53475"/>
                </a:moveTo>
                <a:cubicBezTo>
                  <a:pt x="9159629" y="53475"/>
                  <a:pt x="9155413" y="57691"/>
                  <a:pt x="9155413" y="62892"/>
                </a:cubicBezTo>
                <a:lnTo>
                  <a:pt x="9155413" y="141387"/>
                </a:lnTo>
                <a:cubicBezTo>
                  <a:pt x="9155413" y="146588"/>
                  <a:pt x="9159629" y="150804"/>
                  <a:pt x="9164830" y="150804"/>
                </a:cubicBezTo>
                <a:lnTo>
                  <a:pt x="9202497" y="150804"/>
                </a:lnTo>
                <a:cubicBezTo>
                  <a:pt x="9207698" y="150804"/>
                  <a:pt x="9211915" y="146588"/>
                  <a:pt x="9211915" y="141387"/>
                </a:cubicBezTo>
                <a:lnTo>
                  <a:pt x="9211915" y="62892"/>
                </a:lnTo>
                <a:cubicBezTo>
                  <a:pt x="9211915" y="57691"/>
                  <a:pt x="9207698" y="53475"/>
                  <a:pt x="9202497" y="53475"/>
                </a:cubicBezTo>
                <a:close/>
                <a:moveTo>
                  <a:pt x="9039164" y="53475"/>
                </a:moveTo>
                <a:cubicBezTo>
                  <a:pt x="9033963" y="53475"/>
                  <a:pt x="9029747" y="57691"/>
                  <a:pt x="9029747" y="62892"/>
                </a:cubicBezTo>
                <a:lnTo>
                  <a:pt x="9029747" y="141387"/>
                </a:lnTo>
                <a:cubicBezTo>
                  <a:pt x="9029747" y="146588"/>
                  <a:pt x="9033963" y="150804"/>
                  <a:pt x="9039164" y="150804"/>
                </a:cubicBezTo>
                <a:lnTo>
                  <a:pt x="9076831" y="150804"/>
                </a:lnTo>
                <a:cubicBezTo>
                  <a:pt x="9082031" y="150804"/>
                  <a:pt x="9086247" y="146588"/>
                  <a:pt x="9086247" y="141387"/>
                </a:cubicBezTo>
                <a:lnTo>
                  <a:pt x="9086247" y="62892"/>
                </a:lnTo>
                <a:cubicBezTo>
                  <a:pt x="9086247" y="57691"/>
                  <a:pt x="9082031" y="53475"/>
                  <a:pt x="9076831" y="53475"/>
                </a:cubicBezTo>
                <a:close/>
                <a:moveTo>
                  <a:pt x="8913497" y="53475"/>
                </a:moveTo>
                <a:cubicBezTo>
                  <a:pt x="8908296" y="53475"/>
                  <a:pt x="8904080" y="57691"/>
                  <a:pt x="8904080" y="62892"/>
                </a:cubicBezTo>
                <a:lnTo>
                  <a:pt x="8904080" y="141387"/>
                </a:lnTo>
                <a:cubicBezTo>
                  <a:pt x="8904080" y="146588"/>
                  <a:pt x="8908296" y="150804"/>
                  <a:pt x="8913497" y="150804"/>
                </a:cubicBezTo>
                <a:lnTo>
                  <a:pt x="8951164" y="150804"/>
                </a:lnTo>
                <a:cubicBezTo>
                  <a:pt x="8956365" y="150804"/>
                  <a:pt x="8960581" y="146588"/>
                  <a:pt x="8960581" y="141387"/>
                </a:cubicBezTo>
                <a:lnTo>
                  <a:pt x="8960581" y="62892"/>
                </a:lnTo>
                <a:cubicBezTo>
                  <a:pt x="8960581" y="57691"/>
                  <a:pt x="8956365" y="53475"/>
                  <a:pt x="8951164" y="53475"/>
                </a:cubicBezTo>
                <a:close/>
                <a:moveTo>
                  <a:pt x="8787831" y="53475"/>
                </a:moveTo>
                <a:cubicBezTo>
                  <a:pt x="8782630" y="53475"/>
                  <a:pt x="8778414" y="57691"/>
                  <a:pt x="8778414" y="62892"/>
                </a:cubicBezTo>
                <a:lnTo>
                  <a:pt x="8778414" y="141387"/>
                </a:lnTo>
                <a:cubicBezTo>
                  <a:pt x="8778414" y="146588"/>
                  <a:pt x="8782630" y="150804"/>
                  <a:pt x="8787831" y="150804"/>
                </a:cubicBezTo>
                <a:lnTo>
                  <a:pt x="8825497" y="150804"/>
                </a:lnTo>
                <a:cubicBezTo>
                  <a:pt x="8830698" y="150804"/>
                  <a:pt x="8834915" y="146588"/>
                  <a:pt x="8834915" y="141387"/>
                </a:cubicBezTo>
                <a:lnTo>
                  <a:pt x="8834915" y="62892"/>
                </a:lnTo>
                <a:cubicBezTo>
                  <a:pt x="8834915" y="57691"/>
                  <a:pt x="8830698" y="53475"/>
                  <a:pt x="8825497" y="53475"/>
                </a:cubicBezTo>
                <a:close/>
                <a:moveTo>
                  <a:pt x="8662162" y="53475"/>
                </a:moveTo>
                <a:cubicBezTo>
                  <a:pt x="8656961" y="53475"/>
                  <a:pt x="8652746" y="57691"/>
                  <a:pt x="8652746" y="62892"/>
                </a:cubicBezTo>
                <a:lnTo>
                  <a:pt x="8652746" y="141387"/>
                </a:lnTo>
                <a:cubicBezTo>
                  <a:pt x="8652746" y="146588"/>
                  <a:pt x="8656961" y="150804"/>
                  <a:pt x="8662162" y="150804"/>
                </a:cubicBezTo>
                <a:lnTo>
                  <a:pt x="8699829" y="150804"/>
                </a:lnTo>
                <a:cubicBezTo>
                  <a:pt x="8705030" y="150804"/>
                  <a:pt x="8709246" y="146588"/>
                  <a:pt x="8709246" y="141387"/>
                </a:cubicBezTo>
                <a:lnTo>
                  <a:pt x="8709246" y="62892"/>
                </a:lnTo>
                <a:cubicBezTo>
                  <a:pt x="8709246" y="57691"/>
                  <a:pt x="8705030" y="53475"/>
                  <a:pt x="8699829" y="53475"/>
                </a:cubicBezTo>
                <a:close/>
                <a:moveTo>
                  <a:pt x="8534150" y="53475"/>
                </a:moveTo>
                <a:cubicBezTo>
                  <a:pt x="8528949" y="53475"/>
                  <a:pt x="8524733" y="57691"/>
                  <a:pt x="8524733" y="62892"/>
                </a:cubicBezTo>
                <a:lnTo>
                  <a:pt x="8524733" y="141387"/>
                </a:lnTo>
                <a:cubicBezTo>
                  <a:pt x="8524733" y="146588"/>
                  <a:pt x="8528949" y="150804"/>
                  <a:pt x="8534150" y="150804"/>
                </a:cubicBezTo>
                <a:lnTo>
                  <a:pt x="8550950" y="150804"/>
                </a:lnTo>
                <a:lnTo>
                  <a:pt x="8574164" y="150804"/>
                </a:lnTo>
                <a:cubicBezTo>
                  <a:pt x="8579365" y="150804"/>
                  <a:pt x="8583581" y="146588"/>
                  <a:pt x="8583581" y="141387"/>
                </a:cubicBezTo>
                <a:lnTo>
                  <a:pt x="8583581" y="62892"/>
                </a:lnTo>
                <a:cubicBezTo>
                  <a:pt x="8583581" y="57691"/>
                  <a:pt x="8579365" y="53475"/>
                  <a:pt x="8574164" y="53475"/>
                </a:cubicBezTo>
                <a:lnTo>
                  <a:pt x="8550950" y="53475"/>
                </a:lnTo>
                <a:close/>
                <a:moveTo>
                  <a:pt x="8408490" y="53475"/>
                </a:moveTo>
                <a:cubicBezTo>
                  <a:pt x="8403289" y="53475"/>
                  <a:pt x="8399073" y="57691"/>
                  <a:pt x="8399073" y="62892"/>
                </a:cubicBezTo>
                <a:lnTo>
                  <a:pt x="8399073" y="141387"/>
                </a:lnTo>
                <a:cubicBezTo>
                  <a:pt x="8399073" y="146588"/>
                  <a:pt x="8403289" y="150804"/>
                  <a:pt x="8408490" y="150804"/>
                </a:cubicBezTo>
                <a:lnTo>
                  <a:pt x="8446157" y="150804"/>
                </a:lnTo>
                <a:cubicBezTo>
                  <a:pt x="8451358" y="150804"/>
                  <a:pt x="8455574" y="146588"/>
                  <a:pt x="8455574" y="141387"/>
                </a:cubicBezTo>
                <a:lnTo>
                  <a:pt x="8455574" y="62892"/>
                </a:lnTo>
                <a:cubicBezTo>
                  <a:pt x="8455574" y="57691"/>
                  <a:pt x="8451358" y="53475"/>
                  <a:pt x="8446157" y="53475"/>
                </a:cubicBezTo>
                <a:close/>
                <a:moveTo>
                  <a:pt x="8282823" y="53475"/>
                </a:moveTo>
                <a:cubicBezTo>
                  <a:pt x="8277623" y="53475"/>
                  <a:pt x="8273407" y="57691"/>
                  <a:pt x="8273407" y="62892"/>
                </a:cubicBezTo>
                <a:lnTo>
                  <a:pt x="8273407" y="141387"/>
                </a:lnTo>
                <a:cubicBezTo>
                  <a:pt x="8273407" y="146588"/>
                  <a:pt x="8277623" y="150804"/>
                  <a:pt x="8282823" y="150804"/>
                </a:cubicBezTo>
                <a:lnTo>
                  <a:pt x="8320490" y="150804"/>
                </a:lnTo>
                <a:cubicBezTo>
                  <a:pt x="8325691" y="150804"/>
                  <a:pt x="8329907" y="146588"/>
                  <a:pt x="8329907" y="141387"/>
                </a:cubicBezTo>
                <a:lnTo>
                  <a:pt x="8329907" y="62892"/>
                </a:lnTo>
                <a:cubicBezTo>
                  <a:pt x="8329907" y="57691"/>
                  <a:pt x="8325691" y="53475"/>
                  <a:pt x="8320490" y="53475"/>
                </a:cubicBezTo>
                <a:close/>
                <a:moveTo>
                  <a:pt x="8157157" y="53475"/>
                </a:moveTo>
                <a:cubicBezTo>
                  <a:pt x="8151955" y="53475"/>
                  <a:pt x="8147739" y="57691"/>
                  <a:pt x="8147739" y="62892"/>
                </a:cubicBezTo>
                <a:lnTo>
                  <a:pt x="8147739" y="141387"/>
                </a:lnTo>
                <a:cubicBezTo>
                  <a:pt x="8147739" y="146588"/>
                  <a:pt x="8151955" y="150804"/>
                  <a:pt x="8157157" y="150804"/>
                </a:cubicBezTo>
                <a:lnTo>
                  <a:pt x="8194823" y="150804"/>
                </a:lnTo>
                <a:cubicBezTo>
                  <a:pt x="8200025" y="150804"/>
                  <a:pt x="8204241" y="146588"/>
                  <a:pt x="8204241" y="141387"/>
                </a:cubicBezTo>
                <a:lnTo>
                  <a:pt x="8204241" y="62892"/>
                </a:lnTo>
                <a:cubicBezTo>
                  <a:pt x="8204241" y="57691"/>
                  <a:pt x="8200025" y="53475"/>
                  <a:pt x="8194823" y="53475"/>
                </a:cubicBezTo>
                <a:close/>
                <a:moveTo>
                  <a:pt x="8031490" y="53475"/>
                </a:moveTo>
                <a:cubicBezTo>
                  <a:pt x="8026289" y="53475"/>
                  <a:pt x="8022073" y="57691"/>
                  <a:pt x="8022073" y="62892"/>
                </a:cubicBezTo>
                <a:lnTo>
                  <a:pt x="8022073" y="141387"/>
                </a:lnTo>
                <a:cubicBezTo>
                  <a:pt x="8022073" y="146588"/>
                  <a:pt x="8026289" y="150804"/>
                  <a:pt x="8031490" y="150804"/>
                </a:cubicBezTo>
                <a:lnTo>
                  <a:pt x="8069157" y="150804"/>
                </a:lnTo>
                <a:cubicBezTo>
                  <a:pt x="8074358" y="150804"/>
                  <a:pt x="8078574" y="146588"/>
                  <a:pt x="8078574" y="141387"/>
                </a:cubicBezTo>
                <a:lnTo>
                  <a:pt x="8078574" y="62892"/>
                </a:lnTo>
                <a:cubicBezTo>
                  <a:pt x="8078574" y="57691"/>
                  <a:pt x="8074358" y="53475"/>
                  <a:pt x="8069157" y="53475"/>
                </a:cubicBezTo>
                <a:close/>
                <a:moveTo>
                  <a:pt x="7905823" y="53475"/>
                </a:moveTo>
                <a:cubicBezTo>
                  <a:pt x="7900622" y="53475"/>
                  <a:pt x="7896407" y="57691"/>
                  <a:pt x="7896407" y="62892"/>
                </a:cubicBezTo>
                <a:lnTo>
                  <a:pt x="7896407" y="141387"/>
                </a:lnTo>
                <a:cubicBezTo>
                  <a:pt x="7896407" y="146588"/>
                  <a:pt x="7900622" y="150804"/>
                  <a:pt x="7905823" y="150804"/>
                </a:cubicBezTo>
                <a:lnTo>
                  <a:pt x="7943490" y="150804"/>
                </a:lnTo>
                <a:cubicBezTo>
                  <a:pt x="7948691" y="150804"/>
                  <a:pt x="7952907" y="146588"/>
                  <a:pt x="7952907" y="141387"/>
                </a:cubicBezTo>
                <a:lnTo>
                  <a:pt x="7952907" y="62892"/>
                </a:lnTo>
                <a:cubicBezTo>
                  <a:pt x="7952907" y="57691"/>
                  <a:pt x="7948691" y="53475"/>
                  <a:pt x="7943490" y="53475"/>
                </a:cubicBezTo>
                <a:close/>
                <a:moveTo>
                  <a:pt x="7780157" y="53475"/>
                </a:moveTo>
                <a:cubicBezTo>
                  <a:pt x="7774955" y="53475"/>
                  <a:pt x="7770739" y="57691"/>
                  <a:pt x="7770739" y="62892"/>
                </a:cubicBezTo>
                <a:lnTo>
                  <a:pt x="7770739" y="141387"/>
                </a:lnTo>
                <a:cubicBezTo>
                  <a:pt x="7770739" y="146588"/>
                  <a:pt x="7774955" y="150804"/>
                  <a:pt x="7780157" y="150804"/>
                </a:cubicBezTo>
                <a:lnTo>
                  <a:pt x="7817823" y="150804"/>
                </a:lnTo>
                <a:cubicBezTo>
                  <a:pt x="7823025" y="150804"/>
                  <a:pt x="7827241" y="146588"/>
                  <a:pt x="7827241" y="141387"/>
                </a:cubicBezTo>
                <a:lnTo>
                  <a:pt x="7827241" y="62892"/>
                </a:lnTo>
                <a:cubicBezTo>
                  <a:pt x="7827241" y="57691"/>
                  <a:pt x="7823025" y="53475"/>
                  <a:pt x="7817823" y="53475"/>
                </a:cubicBezTo>
                <a:close/>
                <a:moveTo>
                  <a:pt x="7654490" y="53475"/>
                </a:moveTo>
                <a:cubicBezTo>
                  <a:pt x="7649288" y="53475"/>
                  <a:pt x="7645073" y="57691"/>
                  <a:pt x="7645073" y="62892"/>
                </a:cubicBezTo>
                <a:lnTo>
                  <a:pt x="7645073" y="141387"/>
                </a:lnTo>
                <a:cubicBezTo>
                  <a:pt x="7645073" y="146588"/>
                  <a:pt x="7649288" y="150804"/>
                  <a:pt x="7654490" y="150804"/>
                </a:cubicBezTo>
                <a:lnTo>
                  <a:pt x="7692157" y="150804"/>
                </a:lnTo>
                <a:cubicBezTo>
                  <a:pt x="7697358" y="150804"/>
                  <a:pt x="7701574" y="146588"/>
                  <a:pt x="7701574" y="141387"/>
                </a:cubicBezTo>
                <a:lnTo>
                  <a:pt x="7701574" y="62892"/>
                </a:lnTo>
                <a:cubicBezTo>
                  <a:pt x="7701574" y="57691"/>
                  <a:pt x="7697358" y="53475"/>
                  <a:pt x="7692157" y="53475"/>
                </a:cubicBezTo>
                <a:close/>
                <a:moveTo>
                  <a:pt x="7528823" y="53475"/>
                </a:moveTo>
                <a:cubicBezTo>
                  <a:pt x="7523622" y="53475"/>
                  <a:pt x="7519406" y="57691"/>
                  <a:pt x="7519406" y="62892"/>
                </a:cubicBezTo>
                <a:lnTo>
                  <a:pt x="7519406" y="141387"/>
                </a:lnTo>
                <a:cubicBezTo>
                  <a:pt x="7519406" y="146588"/>
                  <a:pt x="7523622" y="150804"/>
                  <a:pt x="7528823" y="150804"/>
                </a:cubicBezTo>
                <a:lnTo>
                  <a:pt x="7566490" y="150804"/>
                </a:lnTo>
                <a:cubicBezTo>
                  <a:pt x="7571691" y="150804"/>
                  <a:pt x="7575907" y="146588"/>
                  <a:pt x="7575907" y="141387"/>
                </a:cubicBezTo>
                <a:lnTo>
                  <a:pt x="7575907" y="62892"/>
                </a:lnTo>
                <a:cubicBezTo>
                  <a:pt x="7575907" y="57691"/>
                  <a:pt x="7571691" y="53475"/>
                  <a:pt x="7566490" y="53475"/>
                </a:cubicBezTo>
                <a:close/>
                <a:moveTo>
                  <a:pt x="7403157" y="53475"/>
                </a:moveTo>
                <a:cubicBezTo>
                  <a:pt x="7397955" y="53475"/>
                  <a:pt x="7393740" y="57691"/>
                  <a:pt x="7393740" y="62892"/>
                </a:cubicBezTo>
                <a:lnTo>
                  <a:pt x="7393740" y="141387"/>
                </a:lnTo>
                <a:cubicBezTo>
                  <a:pt x="7393740" y="146588"/>
                  <a:pt x="7397955" y="150804"/>
                  <a:pt x="7403157" y="150804"/>
                </a:cubicBezTo>
                <a:lnTo>
                  <a:pt x="7440823" y="150804"/>
                </a:lnTo>
                <a:cubicBezTo>
                  <a:pt x="7446024" y="150804"/>
                  <a:pt x="7450240" y="146588"/>
                  <a:pt x="7450240" y="141387"/>
                </a:cubicBezTo>
                <a:lnTo>
                  <a:pt x="7450240" y="62892"/>
                </a:lnTo>
                <a:cubicBezTo>
                  <a:pt x="7450240" y="57691"/>
                  <a:pt x="7446024" y="53475"/>
                  <a:pt x="7440823" y="53475"/>
                </a:cubicBezTo>
                <a:close/>
                <a:moveTo>
                  <a:pt x="7277490" y="53475"/>
                </a:moveTo>
                <a:cubicBezTo>
                  <a:pt x="7272289" y="53475"/>
                  <a:pt x="7268073" y="57691"/>
                  <a:pt x="7268073" y="62892"/>
                </a:cubicBezTo>
                <a:lnTo>
                  <a:pt x="7268073" y="141387"/>
                </a:lnTo>
                <a:cubicBezTo>
                  <a:pt x="7268073" y="146588"/>
                  <a:pt x="7272289" y="150804"/>
                  <a:pt x="7277490" y="150804"/>
                </a:cubicBezTo>
                <a:lnTo>
                  <a:pt x="7315156" y="150804"/>
                </a:lnTo>
                <a:cubicBezTo>
                  <a:pt x="7320357" y="150804"/>
                  <a:pt x="7324573" y="146588"/>
                  <a:pt x="7324573" y="141387"/>
                </a:cubicBezTo>
                <a:lnTo>
                  <a:pt x="7324573" y="62892"/>
                </a:lnTo>
                <a:cubicBezTo>
                  <a:pt x="7324573" y="57691"/>
                  <a:pt x="7320357" y="53475"/>
                  <a:pt x="7315156" y="53475"/>
                </a:cubicBezTo>
                <a:close/>
                <a:moveTo>
                  <a:pt x="7151823" y="53475"/>
                </a:moveTo>
                <a:cubicBezTo>
                  <a:pt x="7146622" y="53475"/>
                  <a:pt x="7142406" y="57691"/>
                  <a:pt x="7142406" y="62892"/>
                </a:cubicBezTo>
                <a:lnTo>
                  <a:pt x="7142406" y="141387"/>
                </a:lnTo>
                <a:cubicBezTo>
                  <a:pt x="7142406" y="146588"/>
                  <a:pt x="7146622" y="150804"/>
                  <a:pt x="7151823" y="150804"/>
                </a:cubicBezTo>
                <a:lnTo>
                  <a:pt x="7189490" y="150804"/>
                </a:lnTo>
                <a:cubicBezTo>
                  <a:pt x="7194691" y="150804"/>
                  <a:pt x="7198907" y="146588"/>
                  <a:pt x="7198907" y="141387"/>
                </a:cubicBezTo>
                <a:lnTo>
                  <a:pt x="7198907" y="62892"/>
                </a:lnTo>
                <a:cubicBezTo>
                  <a:pt x="7198907" y="57691"/>
                  <a:pt x="7194691" y="53475"/>
                  <a:pt x="7189490" y="53475"/>
                </a:cubicBezTo>
                <a:close/>
                <a:moveTo>
                  <a:pt x="7026156" y="53475"/>
                </a:moveTo>
                <a:cubicBezTo>
                  <a:pt x="7020955" y="53475"/>
                  <a:pt x="7016739" y="57691"/>
                  <a:pt x="7016739" y="62892"/>
                </a:cubicBezTo>
                <a:lnTo>
                  <a:pt x="7016739" y="141387"/>
                </a:lnTo>
                <a:cubicBezTo>
                  <a:pt x="7016739" y="146588"/>
                  <a:pt x="7020955" y="150804"/>
                  <a:pt x="7026156" y="150804"/>
                </a:cubicBezTo>
                <a:lnTo>
                  <a:pt x="7063823" y="150804"/>
                </a:lnTo>
                <a:cubicBezTo>
                  <a:pt x="7069024" y="150804"/>
                  <a:pt x="7073240" y="146588"/>
                  <a:pt x="7073240" y="141387"/>
                </a:cubicBezTo>
                <a:lnTo>
                  <a:pt x="7073240" y="62892"/>
                </a:lnTo>
                <a:cubicBezTo>
                  <a:pt x="7073240" y="57691"/>
                  <a:pt x="7069024" y="53475"/>
                  <a:pt x="7063823" y="53475"/>
                </a:cubicBezTo>
                <a:close/>
                <a:moveTo>
                  <a:pt x="6900489" y="53475"/>
                </a:moveTo>
                <a:cubicBezTo>
                  <a:pt x="6895288" y="53475"/>
                  <a:pt x="6891073" y="57691"/>
                  <a:pt x="6891073" y="62892"/>
                </a:cubicBezTo>
                <a:lnTo>
                  <a:pt x="6891073" y="141387"/>
                </a:lnTo>
                <a:cubicBezTo>
                  <a:pt x="6891073" y="146588"/>
                  <a:pt x="6895288" y="150804"/>
                  <a:pt x="6900489" y="150804"/>
                </a:cubicBezTo>
                <a:lnTo>
                  <a:pt x="6938157" y="150804"/>
                </a:lnTo>
                <a:cubicBezTo>
                  <a:pt x="6943357" y="150804"/>
                  <a:pt x="6947574" y="146588"/>
                  <a:pt x="6947574" y="141387"/>
                </a:cubicBezTo>
                <a:lnTo>
                  <a:pt x="6947574" y="62892"/>
                </a:lnTo>
                <a:cubicBezTo>
                  <a:pt x="6947574" y="57691"/>
                  <a:pt x="6943357" y="53475"/>
                  <a:pt x="6938157" y="53475"/>
                </a:cubicBezTo>
                <a:close/>
                <a:moveTo>
                  <a:pt x="6774823" y="53475"/>
                </a:moveTo>
                <a:cubicBezTo>
                  <a:pt x="6769622" y="53475"/>
                  <a:pt x="6765406" y="57691"/>
                  <a:pt x="6765406" y="62892"/>
                </a:cubicBezTo>
                <a:lnTo>
                  <a:pt x="6765406" y="141387"/>
                </a:lnTo>
                <a:cubicBezTo>
                  <a:pt x="6765406" y="146588"/>
                  <a:pt x="6769622" y="150804"/>
                  <a:pt x="6774823" y="150804"/>
                </a:cubicBezTo>
                <a:lnTo>
                  <a:pt x="6812489" y="150804"/>
                </a:lnTo>
                <a:cubicBezTo>
                  <a:pt x="6817690" y="150804"/>
                  <a:pt x="6821906" y="146588"/>
                  <a:pt x="6821906" y="141387"/>
                </a:cubicBezTo>
                <a:lnTo>
                  <a:pt x="6821906" y="62892"/>
                </a:lnTo>
                <a:cubicBezTo>
                  <a:pt x="6821906" y="57691"/>
                  <a:pt x="6817690" y="53475"/>
                  <a:pt x="6812489" y="53475"/>
                </a:cubicBezTo>
                <a:close/>
                <a:moveTo>
                  <a:pt x="6649156" y="53475"/>
                </a:moveTo>
                <a:cubicBezTo>
                  <a:pt x="6643955" y="53475"/>
                  <a:pt x="6639739" y="57691"/>
                  <a:pt x="6639739" y="62892"/>
                </a:cubicBezTo>
                <a:lnTo>
                  <a:pt x="6639739" y="141387"/>
                </a:lnTo>
                <a:cubicBezTo>
                  <a:pt x="6639739" y="146588"/>
                  <a:pt x="6643955" y="150804"/>
                  <a:pt x="6649156" y="150804"/>
                </a:cubicBezTo>
                <a:lnTo>
                  <a:pt x="6686823" y="150804"/>
                </a:lnTo>
                <a:cubicBezTo>
                  <a:pt x="6692024" y="150804"/>
                  <a:pt x="6696240" y="146588"/>
                  <a:pt x="6696240" y="141387"/>
                </a:cubicBezTo>
                <a:lnTo>
                  <a:pt x="6696240" y="62892"/>
                </a:lnTo>
                <a:cubicBezTo>
                  <a:pt x="6696240" y="57691"/>
                  <a:pt x="6692024" y="53475"/>
                  <a:pt x="6686823" y="53475"/>
                </a:cubicBezTo>
                <a:close/>
                <a:moveTo>
                  <a:pt x="6523489" y="53475"/>
                </a:moveTo>
                <a:cubicBezTo>
                  <a:pt x="6518288" y="53475"/>
                  <a:pt x="6514072" y="57691"/>
                  <a:pt x="6514072" y="62892"/>
                </a:cubicBezTo>
                <a:lnTo>
                  <a:pt x="6514072" y="141387"/>
                </a:lnTo>
                <a:cubicBezTo>
                  <a:pt x="6514072" y="146588"/>
                  <a:pt x="6518288" y="150804"/>
                  <a:pt x="6523489" y="150804"/>
                </a:cubicBezTo>
                <a:lnTo>
                  <a:pt x="6561156" y="150804"/>
                </a:lnTo>
                <a:cubicBezTo>
                  <a:pt x="6566358" y="150804"/>
                  <a:pt x="6570573" y="146588"/>
                  <a:pt x="6570573" y="141387"/>
                </a:cubicBezTo>
                <a:lnTo>
                  <a:pt x="6570573" y="62892"/>
                </a:lnTo>
                <a:cubicBezTo>
                  <a:pt x="6570573" y="57691"/>
                  <a:pt x="6566358" y="53475"/>
                  <a:pt x="6561156" y="53475"/>
                </a:cubicBezTo>
                <a:close/>
                <a:moveTo>
                  <a:pt x="6397822" y="53475"/>
                </a:moveTo>
                <a:cubicBezTo>
                  <a:pt x="6392621" y="53475"/>
                  <a:pt x="6388406" y="57691"/>
                  <a:pt x="6388406" y="62892"/>
                </a:cubicBezTo>
                <a:lnTo>
                  <a:pt x="6388406" y="141387"/>
                </a:lnTo>
                <a:cubicBezTo>
                  <a:pt x="6388406" y="146588"/>
                  <a:pt x="6392621" y="150804"/>
                  <a:pt x="6397822" y="150804"/>
                </a:cubicBezTo>
                <a:lnTo>
                  <a:pt x="6435490" y="150804"/>
                </a:lnTo>
                <a:cubicBezTo>
                  <a:pt x="6440691" y="150804"/>
                  <a:pt x="6444907" y="146588"/>
                  <a:pt x="6444907" y="141387"/>
                </a:cubicBezTo>
                <a:lnTo>
                  <a:pt x="6444907" y="62892"/>
                </a:lnTo>
                <a:cubicBezTo>
                  <a:pt x="6444907" y="57691"/>
                  <a:pt x="6440691" y="53475"/>
                  <a:pt x="6435490" y="53475"/>
                </a:cubicBezTo>
                <a:close/>
                <a:moveTo>
                  <a:pt x="6272156" y="53475"/>
                </a:moveTo>
                <a:cubicBezTo>
                  <a:pt x="6266955" y="53475"/>
                  <a:pt x="6262739" y="57691"/>
                  <a:pt x="6262739" y="62892"/>
                </a:cubicBezTo>
                <a:lnTo>
                  <a:pt x="6262739" y="141387"/>
                </a:lnTo>
                <a:cubicBezTo>
                  <a:pt x="6262739" y="146588"/>
                  <a:pt x="6266955" y="150804"/>
                  <a:pt x="6272156" y="150804"/>
                </a:cubicBezTo>
                <a:lnTo>
                  <a:pt x="6309823" y="150804"/>
                </a:lnTo>
                <a:cubicBezTo>
                  <a:pt x="6315024" y="150804"/>
                  <a:pt x="6319240" y="146588"/>
                  <a:pt x="6319240" y="141387"/>
                </a:cubicBezTo>
                <a:lnTo>
                  <a:pt x="6319240" y="62892"/>
                </a:lnTo>
                <a:cubicBezTo>
                  <a:pt x="6319240" y="57691"/>
                  <a:pt x="6315024" y="53475"/>
                  <a:pt x="6309823" y="53475"/>
                </a:cubicBezTo>
                <a:close/>
                <a:moveTo>
                  <a:pt x="6146489" y="53475"/>
                </a:moveTo>
                <a:cubicBezTo>
                  <a:pt x="6141288" y="53475"/>
                  <a:pt x="6137073" y="57691"/>
                  <a:pt x="6137073" y="62892"/>
                </a:cubicBezTo>
                <a:lnTo>
                  <a:pt x="6137073" y="141387"/>
                </a:lnTo>
                <a:cubicBezTo>
                  <a:pt x="6137073" y="146588"/>
                  <a:pt x="6141288" y="150804"/>
                  <a:pt x="6146489" y="150804"/>
                </a:cubicBezTo>
                <a:lnTo>
                  <a:pt x="6184156" y="150804"/>
                </a:lnTo>
                <a:cubicBezTo>
                  <a:pt x="6189357" y="150804"/>
                  <a:pt x="6193573" y="146588"/>
                  <a:pt x="6193573" y="141387"/>
                </a:cubicBezTo>
                <a:lnTo>
                  <a:pt x="6193573" y="62892"/>
                </a:lnTo>
                <a:cubicBezTo>
                  <a:pt x="6193573" y="57691"/>
                  <a:pt x="6189357" y="53475"/>
                  <a:pt x="6184156" y="53475"/>
                </a:cubicBezTo>
                <a:close/>
                <a:moveTo>
                  <a:pt x="6020822" y="53475"/>
                </a:moveTo>
                <a:cubicBezTo>
                  <a:pt x="6015622" y="53475"/>
                  <a:pt x="6011406" y="57691"/>
                  <a:pt x="6011406" y="62892"/>
                </a:cubicBezTo>
                <a:lnTo>
                  <a:pt x="6011406" y="141387"/>
                </a:lnTo>
                <a:cubicBezTo>
                  <a:pt x="6011406" y="146588"/>
                  <a:pt x="6015622" y="150804"/>
                  <a:pt x="6020822" y="150804"/>
                </a:cubicBezTo>
                <a:lnTo>
                  <a:pt x="6058490" y="150804"/>
                </a:lnTo>
                <a:cubicBezTo>
                  <a:pt x="6063691" y="150804"/>
                  <a:pt x="6067906" y="146588"/>
                  <a:pt x="6067906" y="141387"/>
                </a:cubicBezTo>
                <a:lnTo>
                  <a:pt x="6067906" y="62892"/>
                </a:lnTo>
                <a:cubicBezTo>
                  <a:pt x="6067906" y="57691"/>
                  <a:pt x="6063691" y="53475"/>
                  <a:pt x="6058490" y="53475"/>
                </a:cubicBezTo>
                <a:close/>
                <a:moveTo>
                  <a:pt x="5895156" y="53475"/>
                </a:moveTo>
                <a:cubicBezTo>
                  <a:pt x="5889955" y="53475"/>
                  <a:pt x="5885740" y="57691"/>
                  <a:pt x="5885740" y="62892"/>
                </a:cubicBezTo>
                <a:lnTo>
                  <a:pt x="5885740" y="141387"/>
                </a:lnTo>
                <a:cubicBezTo>
                  <a:pt x="5885740" y="146588"/>
                  <a:pt x="5889955" y="150804"/>
                  <a:pt x="5895156" y="150804"/>
                </a:cubicBezTo>
                <a:lnTo>
                  <a:pt x="5932823" y="150804"/>
                </a:lnTo>
                <a:cubicBezTo>
                  <a:pt x="5938024" y="150804"/>
                  <a:pt x="5942240" y="146588"/>
                  <a:pt x="5942240" y="141387"/>
                </a:cubicBezTo>
                <a:lnTo>
                  <a:pt x="5942240" y="62892"/>
                </a:lnTo>
                <a:cubicBezTo>
                  <a:pt x="5942240" y="57691"/>
                  <a:pt x="5938024" y="53475"/>
                  <a:pt x="5932823" y="53475"/>
                </a:cubicBezTo>
                <a:close/>
                <a:moveTo>
                  <a:pt x="5769490" y="53475"/>
                </a:moveTo>
                <a:cubicBezTo>
                  <a:pt x="5764288" y="53475"/>
                  <a:pt x="5760073" y="57691"/>
                  <a:pt x="5760073" y="62892"/>
                </a:cubicBezTo>
                <a:lnTo>
                  <a:pt x="5760073" y="141387"/>
                </a:lnTo>
                <a:cubicBezTo>
                  <a:pt x="5760073" y="146588"/>
                  <a:pt x="5764288" y="150804"/>
                  <a:pt x="5769490" y="150804"/>
                </a:cubicBezTo>
                <a:lnTo>
                  <a:pt x="5807156" y="150804"/>
                </a:lnTo>
                <a:cubicBezTo>
                  <a:pt x="5812357" y="150804"/>
                  <a:pt x="5816574" y="146588"/>
                  <a:pt x="5816574" y="141387"/>
                </a:cubicBezTo>
                <a:lnTo>
                  <a:pt x="5816574" y="62892"/>
                </a:lnTo>
                <a:cubicBezTo>
                  <a:pt x="5816574" y="57691"/>
                  <a:pt x="5812357" y="53475"/>
                  <a:pt x="5807156" y="53475"/>
                </a:cubicBezTo>
                <a:close/>
                <a:moveTo>
                  <a:pt x="5643823" y="53475"/>
                </a:moveTo>
                <a:cubicBezTo>
                  <a:pt x="5638622" y="53475"/>
                  <a:pt x="5634406" y="57691"/>
                  <a:pt x="5634406" y="62892"/>
                </a:cubicBezTo>
                <a:lnTo>
                  <a:pt x="5634406" y="141387"/>
                </a:lnTo>
                <a:cubicBezTo>
                  <a:pt x="5634406" y="146588"/>
                  <a:pt x="5638622" y="150804"/>
                  <a:pt x="5643823" y="150804"/>
                </a:cubicBezTo>
                <a:lnTo>
                  <a:pt x="5681489" y="150804"/>
                </a:lnTo>
                <a:cubicBezTo>
                  <a:pt x="5686691" y="150804"/>
                  <a:pt x="5690906" y="146588"/>
                  <a:pt x="5690906" y="141387"/>
                </a:cubicBezTo>
                <a:lnTo>
                  <a:pt x="5690906" y="62892"/>
                </a:lnTo>
                <a:cubicBezTo>
                  <a:pt x="5690906" y="57691"/>
                  <a:pt x="5686691" y="53475"/>
                  <a:pt x="5681489" y="53475"/>
                </a:cubicBezTo>
                <a:close/>
                <a:moveTo>
                  <a:pt x="5518156" y="53475"/>
                </a:moveTo>
                <a:cubicBezTo>
                  <a:pt x="5512956" y="53475"/>
                  <a:pt x="5508739" y="57691"/>
                  <a:pt x="5508739" y="62892"/>
                </a:cubicBezTo>
                <a:lnTo>
                  <a:pt x="5508739" y="141387"/>
                </a:lnTo>
                <a:cubicBezTo>
                  <a:pt x="5508739" y="146588"/>
                  <a:pt x="5512956" y="150804"/>
                  <a:pt x="5518156" y="150804"/>
                </a:cubicBezTo>
                <a:lnTo>
                  <a:pt x="5555823" y="150804"/>
                </a:lnTo>
                <a:cubicBezTo>
                  <a:pt x="5561024" y="150804"/>
                  <a:pt x="5565240" y="146588"/>
                  <a:pt x="5565240" y="141387"/>
                </a:cubicBezTo>
                <a:lnTo>
                  <a:pt x="5565240" y="62892"/>
                </a:lnTo>
                <a:cubicBezTo>
                  <a:pt x="5565240" y="57691"/>
                  <a:pt x="5561024" y="53475"/>
                  <a:pt x="5555823" y="53475"/>
                </a:cubicBezTo>
                <a:close/>
                <a:moveTo>
                  <a:pt x="5392489" y="53475"/>
                </a:moveTo>
                <a:cubicBezTo>
                  <a:pt x="5387288" y="53475"/>
                  <a:pt x="5383073" y="57691"/>
                  <a:pt x="5383073" y="62892"/>
                </a:cubicBezTo>
                <a:lnTo>
                  <a:pt x="5383073" y="141387"/>
                </a:lnTo>
                <a:cubicBezTo>
                  <a:pt x="5383073" y="146588"/>
                  <a:pt x="5387288" y="150804"/>
                  <a:pt x="5392489" y="150804"/>
                </a:cubicBezTo>
                <a:lnTo>
                  <a:pt x="5430157" y="150804"/>
                </a:lnTo>
                <a:cubicBezTo>
                  <a:pt x="5435358" y="150804"/>
                  <a:pt x="5439574" y="146588"/>
                  <a:pt x="5439574" y="141387"/>
                </a:cubicBezTo>
                <a:lnTo>
                  <a:pt x="5439574" y="62892"/>
                </a:lnTo>
                <a:cubicBezTo>
                  <a:pt x="5439574" y="57691"/>
                  <a:pt x="5435358" y="53475"/>
                  <a:pt x="5430157" y="53475"/>
                </a:cubicBezTo>
                <a:close/>
                <a:moveTo>
                  <a:pt x="5266823" y="53475"/>
                </a:moveTo>
                <a:cubicBezTo>
                  <a:pt x="5261621" y="53475"/>
                  <a:pt x="5257407" y="57691"/>
                  <a:pt x="5257407" y="62892"/>
                </a:cubicBezTo>
                <a:lnTo>
                  <a:pt x="5257407" y="141387"/>
                </a:lnTo>
                <a:cubicBezTo>
                  <a:pt x="5257407" y="146588"/>
                  <a:pt x="5261621" y="150804"/>
                  <a:pt x="5266823" y="150804"/>
                </a:cubicBezTo>
                <a:lnTo>
                  <a:pt x="5304490" y="150804"/>
                </a:lnTo>
                <a:cubicBezTo>
                  <a:pt x="5309690" y="150804"/>
                  <a:pt x="5313907" y="146588"/>
                  <a:pt x="5313907" y="141387"/>
                </a:cubicBezTo>
                <a:lnTo>
                  <a:pt x="5313907" y="62892"/>
                </a:lnTo>
                <a:cubicBezTo>
                  <a:pt x="5313907" y="57691"/>
                  <a:pt x="5309690" y="53475"/>
                  <a:pt x="5304490" y="53475"/>
                </a:cubicBezTo>
                <a:close/>
                <a:moveTo>
                  <a:pt x="5141156" y="53475"/>
                </a:moveTo>
                <a:cubicBezTo>
                  <a:pt x="5135955" y="53475"/>
                  <a:pt x="5131739" y="57691"/>
                  <a:pt x="5131739" y="62892"/>
                </a:cubicBezTo>
                <a:lnTo>
                  <a:pt x="5131739" y="141387"/>
                </a:lnTo>
                <a:cubicBezTo>
                  <a:pt x="5131739" y="146588"/>
                  <a:pt x="5135955" y="150804"/>
                  <a:pt x="5141156" y="150804"/>
                </a:cubicBezTo>
                <a:lnTo>
                  <a:pt x="5178823" y="150804"/>
                </a:lnTo>
                <a:cubicBezTo>
                  <a:pt x="5184024" y="150804"/>
                  <a:pt x="5188240" y="146588"/>
                  <a:pt x="5188240" y="141387"/>
                </a:cubicBezTo>
                <a:lnTo>
                  <a:pt x="5188240" y="62892"/>
                </a:lnTo>
                <a:cubicBezTo>
                  <a:pt x="5188240" y="57691"/>
                  <a:pt x="5184024" y="53475"/>
                  <a:pt x="5178823" y="53475"/>
                </a:cubicBezTo>
                <a:close/>
                <a:moveTo>
                  <a:pt x="5015490" y="53475"/>
                </a:moveTo>
                <a:cubicBezTo>
                  <a:pt x="5010289" y="53475"/>
                  <a:pt x="5006072" y="57691"/>
                  <a:pt x="5006072" y="62892"/>
                </a:cubicBezTo>
                <a:lnTo>
                  <a:pt x="5006072" y="141387"/>
                </a:lnTo>
                <a:cubicBezTo>
                  <a:pt x="5006072" y="146588"/>
                  <a:pt x="5010289" y="150804"/>
                  <a:pt x="5015490" y="150804"/>
                </a:cubicBezTo>
                <a:lnTo>
                  <a:pt x="5053156" y="150804"/>
                </a:lnTo>
                <a:cubicBezTo>
                  <a:pt x="5058357" y="150804"/>
                  <a:pt x="5062573" y="146588"/>
                  <a:pt x="5062573" y="141387"/>
                </a:cubicBezTo>
                <a:lnTo>
                  <a:pt x="5062573" y="62892"/>
                </a:lnTo>
                <a:cubicBezTo>
                  <a:pt x="5062573" y="57691"/>
                  <a:pt x="5058357" y="53475"/>
                  <a:pt x="5053156" y="53475"/>
                </a:cubicBezTo>
                <a:close/>
                <a:moveTo>
                  <a:pt x="4889823" y="53475"/>
                </a:moveTo>
                <a:cubicBezTo>
                  <a:pt x="4884622" y="53475"/>
                  <a:pt x="4880406" y="57691"/>
                  <a:pt x="4880406" y="62892"/>
                </a:cubicBezTo>
                <a:lnTo>
                  <a:pt x="4880406" y="141387"/>
                </a:lnTo>
                <a:cubicBezTo>
                  <a:pt x="4880406" y="146588"/>
                  <a:pt x="4884622" y="150804"/>
                  <a:pt x="4889823" y="150804"/>
                </a:cubicBezTo>
                <a:lnTo>
                  <a:pt x="4927490" y="150804"/>
                </a:lnTo>
                <a:cubicBezTo>
                  <a:pt x="4932691" y="150804"/>
                  <a:pt x="4936907" y="146588"/>
                  <a:pt x="4936907" y="141387"/>
                </a:cubicBezTo>
                <a:lnTo>
                  <a:pt x="4936907" y="62892"/>
                </a:lnTo>
                <a:cubicBezTo>
                  <a:pt x="4936907" y="57691"/>
                  <a:pt x="4932691" y="53475"/>
                  <a:pt x="4927490" y="53475"/>
                </a:cubicBezTo>
                <a:close/>
                <a:moveTo>
                  <a:pt x="4764156" y="53475"/>
                </a:moveTo>
                <a:cubicBezTo>
                  <a:pt x="4758956" y="53475"/>
                  <a:pt x="4754740" y="57691"/>
                  <a:pt x="4754740" y="62892"/>
                </a:cubicBezTo>
                <a:lnTo>
                  <a:pt x="4754740" y="141387"/>
                </a:lnTo>
                <a:cubicBezTo>
                  <a:pt x="4754740" y="146588"/>
                  <a:pt x="4758956" y="150804"/>
                  <a:pt x="4764156" y="150804"/>
                </a:cubicBezTo>
                <a:lnTo>
                  <a:pt x="4801823" y="150804"/>
                </a:lnTo>
                <a:cubicBezTo>
                  <a:pt x="4807025" y="150804"/>
                  <a:pt x="4811240" y="146588"/>
                  <a:pt x="4811240" y="141387"/>
                </a:cubicBezTo>
                <a:lnTo>
                  <a:pt x="4811240" y="62892"/>
                </a:lnTo>
                <a:cubicBezTo>
                  <a:pt x="4811240" y="57691"/>
                  <a:pt x="4807025" y="53475"/>
                  <a:pt x="4801823" y="53475"/>
                </a:cubicBezTo>
                <a:close/>
                <a:moveTo>
                  <a:pt x="4638490" y="53475"/>
                </a:moveTo>
                <a:cubicBezTo>
                  <a:pt x="4633289" y="53475"/>
                  <a:pt x="4629073" y="57691"/>
                  <a:pt x="4629073" y="62892"/>
                </a:cubicBezTo>
                <a:lnTo>
                  <a:pt x="4629073" y="141387"/>
                </a:lnTo>
                <a:cubicBezTo>
                  <a:pt x="4629073" y="146588"/>
                  <a:pt x="4633289" y="150804"/>
                  <a:pt x="4638490" y="150804"/>
                </a:cubicBezTo>
                <a:lnTo>
                  <a:pt x="4676156" y="150804"/>
                </a:lnTo>
                <a:cubicBezTo>
                  <a:pt x="4681358" y="150804"/>
                  <a:pt x="4685574" y="146588"/>
                  <a:pt x="4685574" y="141387"/>
                </a:cubicBezTo>
                <a:lnTo>
                  <a:pt x="4685574" y="62892"/>
                </a:lnTo>
                <a:cubicBezTo>
                  <a:pt x="4685574" y="57691"/>
                  <a:pt x="4681358" y="53475"/>
                  <a:pt x="4676156" y="53475"/>
                </a:cubicBezTo>
                <a:close/>
                <a:moveTo>
                  <a:pt x="4512824" y="53475"/>
                </a:moveTo>
                <a:cubicBezTo>
                  <a:pt x="4507623" y="53475"/>
                  <a:pt x="4503407" y="57691"/>
                  <a:pt x="4503407" y="62892"/>
                </a:cubicBezTo>
                <a:lnTo>
                  <a:pt x="4503407" y="141387"/>
                </a:lnTo>
                <a:cubicBezTo>
                  <a:pt x="4503407" y="146588"/>
                  <a:pt x="4507623" y="150804"/>
                  <a:pt x="4512824" y="150804"/>
                </a:cubicBezTo>
                <a:lnTo>
                  <a:pt x="4550490" y="150804"/>
                </a:lnTo>
                <a:cubicBezTo>
                  <a:pt x="4555691" y="150804"/>
                  <a:pt x="4559907" y="146588"/>
                  <a:pt x="4559907" y="141387"/>
                </a:cubicBezTo>
                <a:lnTo>
                  <a:pt x="4559907" y="62892"/>
                </a:lnTo>
                <a:cubicBezTo>
                  <a:pt x="4559907" y="57691"/>
                  <a:pt x="4555691" y="53475"/>
                  <a:pt x="4550490" y="53475"/>
                </a:cubicBezTo>
                <a:close/>
                <a:moveTo>
                  <a:pt x="4387155" y="53475"/>
                </a:moveTo>
                <a:cubicBezTo>
                  <a:pt x="4381954" y="53475"/>
                  <a:pt x="4377738" y="57691"/>
                  <a:pt x="4377738" y="62892"/>
                </a:cubicBezTo>
                <a:lnTo>
                  <a:pt x="4377738" y="141387"/>
                </a:lnTo>
                <a:cubicBezTo>
                  <a:pt x="4377738" y="146588"/>
                  <a:pt x="4381954" y="150804"/>
                  <a:pt x="4387155" y="150804"/>
                </a:cubicBezTo>
                <a:lnTo>
                  <a:pt x="4424822" y="150804"/>
                </a:lnTo>
                <a:cubicBezTo>
                  <a:pt x="4430023" y="150804"/>
                  <a:pt x="4434239" y="146588"/>
                  <a:pt x="4434239" y="141387"/>
                </a:cubicBezTo>
                <a:lnTo>
                  <a:pt x="4434239" y="62892"/>
                </a:lnTo>
                <a:cubicBezTo>
                  <a:pt x="4434239" y="57691"/>
                  <a:pt x="4430023" y="53475"/>
                  <a:pt x="4424822" y="53475"/>
                </a:cubicBezTo>
                <a:close/>
                <a:moveTo>
                  <a:pt x="4132547" y="53475"/>
                </a:moveTo>
                <a:cubicBezTo>
                  <a:pt x="4127346" y="53475"/>
                  <a:pt x="4123130" y="57691"/>
                  <a:pt x="4123130" y="62892"/>
                </a:cubicBezTo>
                <a:lnTo>
                  <a:pt x="4123130" y="141387"/>
                </a:lnTo>
                <a:cubicBezTo>
                  <a:pt x="4123130" y="146588"/>
                  <a:pt x="4127346" y="150804"/>
                  <a:pt x="4132547" y="150804"/>
                </a:cubicBezTo>
                <a:lnTo>
                  <a:pt x="4170214" y="150804"/>
                </a:lnTo>
                <a:cubicBezTo>
                  <a:pt x="4175415" y="150804"/>
                  <a:pt x="4179631" y="146588"/>
                  <a:pt x="4179631" y="141387"/>
                </a:cubicBezTo>
                <a:lnTo>
                  <a:pt x="4179631" y="62892"/>
                </a:lnTo>
                <a:cubicBezTo>
                  <a:pt x="4179631" y="57691"/>
                  <a:pt x="4175415" y="53475"/>
                  <a:pt x="4170214" y="53475"/>
                </a:cubicBezTo>
                <a:close/>
                <a:moveTo>
                  <a:pt x="4006880" y="53475"/>
                </a:moveTo>
                <a:cubicBezTo>
                  <a:pt x="4001679" y="53475"/>
                  <a:pt x="3997464" y="57691"/>
                  <a:pt x="3997464" y="62892"/>
                </a:cubicBezTo>
                <a:lnTo>
                  <a:pt x="3997464" y="141387"/>
                </a:lnTo>
                <a:cubicBezTo>
                  <a:pt x="3997464" y="146588"/>
                  <a:pt x="4001679" y="150804"/>
                  <a:pt x="4006880" y="150804"/>
                </a:cubicBezTo>
                <a:lnTo>
                  <a:pt x="4044548" y="150804"/>
                </a:lnTo>
                <a:cubicBezTo>
                  <a:pt x="4049748" y="150804"/>
                  <a:pt x="4053965" y="146588"/>
                  <a:pt x="4053965" y="141387"/>
                </a:cubicBezTo>
                <a:lnTo>
                  <a:pt x="4053965" y="62892"/>
                </a:lnTo>
                <a:cubicBezTo>
                  <a:pt x="4053965" y="57691"/>
                  <a:pt x="4049748" y="53475"/>
                  <a:pt x="4044548" y="53475"/>
                </a:cubicBezTo>
                <a:close/>
                <a:moveTo>
                  <a:pt x="3881214" y="53475"/>
                </a:moveTo>
                <a:cubicBezTo>
                  <a:pt x="3876013" y="53475"/>
                  <a:pt x="3871797" y="57691"/>
                  <a:pt x="3871797" y="62892"/>
                </a:cubicBezTo>
                <a:lnTo>
                  <a:pt x="3871797" y="141387"/>
                </a:lnTo>
                <a:cubicBezTo>
                  <a:pt x="3871797" y="146588"/>
                  <a:pt x="3876013" y="150804"/>
                  <a:pt x="3881214" y="150804"/>
                </a:cubicBezTo>
                <a:lnTo>
                  <a:pt x="3918881" y="150804"/>
                </a:lnTo>
                <a:cubicBezTo>
                  <a:pt x="3924082" y="150804"/>
                  <a:pt x="3928298" y="146588"/>
                  <a:pt x="3928298" y="141387"/>
                </a:cubicBezTo>
                <a:lnTo>
                  <a:pt x="3928298" y="62892"/>
                </a:lnTo>
                <a:cubicBezTo>
                  <a:pt x="3928298" y="57691"/>
                  <a:pt x="3924082" y="53475"/>
                  <a:pt x="3918881" y="53475"/>
                </a:cubicBezTo>
                <a:close/>
                <a:moveTo>
                  <a:pt x="3755547" y="53475"/>
                </a:moveTo>
                <a:cubicBezTo>
                  <a:pt x="3750346" y="53475"/>
                  <a:pt x="3746130" y="57691"/>
                  <a:pt x="3746130" y="62892"/>
                </a:cubicBezTo>
                <a:lnTo>
                  <a:pt x="3746130" y="141387"/>
                </a:lnTo>
                <a:cubicBezTo>
                  <a:pt x="3746130" y="146588"/>
                  <a:pt x="3750346" y="150804"/>
                  <a:pt x="3755547" y="150804"/>
                </a:cubicBezTo>
                <a:lnTo>
                  <a:pt x="3793214" y="150804"/>
                </a:lnTo>
                <a:cubicBezTo>
                  <a:pt x="3798415" y="150804"/>
                  <a:pt x="3802631" y="146588"/>
                  <a:pt x="3802631" y="141387"/>
                </a:cubicBezTo>
                <a:lnTo>
                  <a:pt x="3802631" y="62892"/>
                </a:lnTo>
                <a:cubicBezTo>
                  <a:pt x="3802631" y="57691"/>
                  <a:pt x="3798415" y="53475"/>
                  <a:pt x="3793214" y="53475"/>
                </a:cubicBezTo>
                <a:close/>
                <a:moveTo>
                  <a:pt x="3629880" y="53475"/>
                </a:moveTo>
                <a:cubicBezTo>
                  <a:pt x="3624679" y="53475"/>
                  <a:pt x="3620463" y="57691"/>
                  <a:pt x="3620463" y="62892"/>
                </a:cubicBezTo>
                <a:lnTo>
                  <a:pt x="3620463" y="141387"/>
                </a:lnTo>
                <a:cubicBezTo>
                  <a:pt x="3620463" y="146588"/>
                  <a:pt x="3624679" y="150804"/>
                  <a:pt x="3629880" y="150804"/>
                </a:cubicBezTo>
                <a:lnTo>
                  <a:pt x="3667547" y="150804"/>
                </a:lnTo>
                <a:cubicBezTo>
                  <a:pt x="3672749" y="150804"/>
                  <a:pt x="3676964" y="146588"/>
                  <a:pt x="3676964" y="141387"/>
                </a:cubicBezTo>
                <a:lnTo>
                  <a:pt x="3676964" y="62892"/>
                </a:lnTo>
                <a:cubicBezTo>
                  <a:pt x="3676964" y="57691"/>
                  <a:pt x="3672749" y="53475"/>
                  <a:pt x="3667547" y="53475"/>
                </a:cubicBezTo>
                <a:close/>
                <a:moveTo>
                  <a:pt x="3504214" y="53475"/>
                </a:moveTo>
                <a:cubicBezTo>
                  <a:pt x="3499013" y="53475"/>
                  <a:pt x="3494797" y="57691"/>
                  <a:pt x="3494797" y="62892"/>
                </a:cubicBezTo>
                <a:lnTo>
                  <a:pt x="3494797" y="141387"/>
                </a:lnTo>
                <a:cubicBezTo>
                  <a:pt x="3494797" y="146588"/>
                  <a:pt x="3499013" y="150804"/>
                  <a:pt x="3504214" y="150804"/>
                </a:cubicBezTo>
                <a:lnTo>
                  <a:pt x="3541881" y="150804"/>
                </a:lnTo>
                <a:cubicBezTo>
                  <a:pt x="3547082" y="150804"/>
                  <a:pt x="3551298" y="146588"/>
                  <a:pt x="3551298" y="141387"/>
                </a:cubicBezTo>
                <a:lnTo>
                  <a:pt x="3551298" y="62892"/>
                </a:lnTo>
                <a:cubicBezTo>
                  <a:pt x="3551298" y="57691"/>
                  <a:pt x="3547082" y="53475"/>
                  <a:pt x="3541881" y="53475"/>
                </a:cubicBezTo>
                <a:close/>
                <a:moveTo>
                  <a:pt x="3378547" y="53475"/>
                </a:moveTo>
                <a:cubicBezTo>
                  <a:pt x="3373346" y="53475"/>
                  <a:pt x="3369130" y="57691"/>
                  <a:pt x="3369130" y="62892"/>
                </a:cubicBezTo>
                <a:lnTo>
                  <a:pt x="3369130" y="141387"/>
                </a:lnTo>
                <a:cubicBezTo>
                  <a:pt x="3369130" y="146588"/>
                  <a:pt x="3373346" y="150804"/>
                  <a:pt x="3378547" y="150804"/>
                </a:cubicBezTo>
                <a:lnTo>
                  <a:pt x="3416214" y="150804"/>
                </a:lnTo>
                <a:cubicBezTo>
                  <a:pt x="3421415" y="150804"/>
                  <a:pt x="3425631" y="146588"/>
                  <a:pt x="3425631" y="141387"/>
                </a:cubicBezTo>
                <a:lnTo>
                  <a:pt x="3425631" y="62892"/>
                </a:lnTo>
                <a:cubicBezTo>
                  <a:pt x="3425631" y="57691"/>
                  <a:pt x="3421415" y="53475"/>
                  <a:pt x="3416214" y="53475"/>
                </a:cubicBezTo>
                <a:close/>
                <a:moveTo>
                  <a:pt x="3252880" y="53475"/>
                </a:moveTo>
                <a:cubicBezTo>
                  <a:pt x="3247679" y="53475"/>
                  <a:pt x="3243463" y="57691"/>
                  <a:pt x="3243463" y="62892"/>
                </a:cubicBezTo>
                <a:lnTo>
                  <a:pt x="3243463" y="141387"/>
                </a:lnTo>
                <a:cubicBezTo>
                  <a:pt x="3243463" y="146588"/>
                  <a:pt x="3247679" y="150804"/>
                  <a:pt x="3252880" y="150804"/>
                </a:cubicBezTo>
                <a:lnTo>
                  <a:pt x="3290547" y="150804"/>
                </a:lnTo>
                <a:cubicBezTo>
                  <a:pt x="3295748" y="150804"/>
                  <a:pt x="3299964" y="146588"/>
                  <a:pt x="3299964" y="141387"/>
                </a:cubicBezTo>
                <a:lnTo>
                  <a:pt x="3299964" y="62892"/>
                </a:lnTo>
                <a:cubicBezTo>
                  <a:pt x="3299964" y="57691"/>
                  <a:pt x="3295748" y="53475"/>
                  <a:pt x="3290547" y="53475"/>
                </a:cubicBezTo>
                <a:close/>
                <a:moveTo>
                  <a:pt x="3127214" y="53475"/>
                </a:moveTo>
                <a:cubicBezTo>
                  <a:pt x="3122013" y="53475"/>
                  <a:pt x="3117797" y="57691"/>
                  <a:pt x="3117797" y="62892"/>
                </a:cubicBezTo>
                <a:lnTo>
                  <a:pt x="3117797" y="141387"/>
                </a:lnTo>
                <a:cubicBezTo>
                  <a:pt x="3117797" y="146588"/>
                  <a:pt x="3122013" y="150804"/>
                  <a:pt x="3127214" y="150804"/>
                </a:cubicBezTo>
                <a:lnTo>
                  <a:pt x="3164881" y="150804"/>
                </a:lnTo>
                <a:cubicBezTo>
                  <a:pt x="3170082" y="150804"/>
                  <a:pt x="3174298" y="146588"/>
                  <a:pt x="3174298" y="141387"/>
                </a:cubicBezTo>
                <a:lnTo>
                  <a:pt x="3174298" y="62892"/>
                </a:lnTo>
                <a:cubicBezTo>
                  <a:pt x="3174298" y="57691"/>
                  <a:pt x="3170082" y="53475"/>
                  <a:pt x="3164881" y="53475"/>
                </a:cubicBezTo>
                <a:close/>
                <a:moveTo>
                  <a:pt x="3001547" y="53475"/>
                </a:moveTo>
                <a:cubicBezTo>
                  <a:pt x="2996346" y="53475"/>
                  <a:pt x="2992130" y="57691"/>
                  <a:pt x="2992130" y="62892"/>
                </a:cubicBezTo>
                <a:lnTo>
                  <a:pt x="2992130" y="141387"/>
                </a:lnTo>
                <a:cubicBezTo>
                  <a:pt x="2992130" y="146588"/>
                  <a:pt x="2996346" y="150804"/>
                  <a:pt x="3001547" y="150804"/>
                </a:cubicBezTo>
                <a:lnTo>
                  <a:pt x="3039214" y="150804"/>
                </a:lnTo>
                <a:cubicBezTo>
                  <a:pt x="3044415" y="150804"/>
                  <a:pt x="3048631" y="146588"/>
                  <a:pt x="3048631" y="141387"/>
                </a:cubicBezTo>
                <a:lnTo>
                  <a:pt x="3048631" y="62892"/>
                </a:lnTo>
                <a:cubicBezTo>
                  <a:pt x="3048631" y="57691"/>
                  <a:pt x="3044415" y="53475"/>
                  <a:pt x="3039214" y="53475"/>
                </a:cubicBezTo>
                <a:close/>
                <a:moveTo>
                  <a:pt x="2875880" y="53475"/>
                </a:moveTo>
                <a:cubicBezTo>
                  <a:pt x="2870680" y="53475"/>
                  <a:pt x="2866463" y="57691"/>
                  <a:pt x="2866463" y="62892"/>
                </a:cubicBezTo>
                <a:lnTo>
                  <a:pt x="2866463" y="141387"/>
                </a:lnTo>
                <a:cubicBezTo>
                  <a:pt x="2866463" y="146588"/>
                  <a:pt x="2870680" y="150804"/>
                  <a:pt x="2875880" y="150804"/>
                </a:cubicBezTo>
                <a:lnTo>
                  <a:pt x="2913547" y="150804"/>
                </a:lnTo>
                <a:cubicBezTo>
                  <a:pt x="2918748" y="150804"/>
                  <a:pt x="2922964" y="146588"/>
                  <a:pt x="2922964" y="141387"/>
                </a:cubicBezTo>
                <a:lnTo>
                  <a:pt x="2922964" y="62892"/>
                </a:lnTo>
                <a:cubicBezTo>
                  <a:pt x="2922964" y="57691"/>
                  <a:pt x="2918748" y="53475"/>
                  <a:pt x="2913547" y="53475"/>
                </a:cubicBezTo>
                <a:close/>
                <a:moveTo>
                  <a:pt x="2750214" y="53475"/>
                </a:moveTo>
                <a:cubicBezTo>
                  <a:pt x="2745013" y="53475"/>
                  <a:pt x="2740797" y="57691"/>
                  <a:pt x="2740797" y="62892"/>
                </a:cubicBezTo>
                <a:lnTo>
                  <a:pt x="2740797" y="141387"/>
                </a:lnTo>
                <a:cubicBezTo>
                  <a:pt x="2740797" y="146588"/>
                  <a:pt x="2745013" y="150804"/>
                  <a:pt x="2750214" y="150804"/>
                </a:cubicBezTo>
                <a:lnTo>
                  <a:pt x="2787880" y="150804"/>
                </a:lnTo>
                <a:cubicBezTo>
                  <a:pt x="2793082" y="150804"/>
                  <a:pt x="2797297" y="146588"/>
                  <a:pt x="2797297" y="141387"/>
                </a:cubicBezTo>
                <a:lnTo>
                  <a:pt x="2797297" y="62892"/>
                </a:lnTo>
                <a:cubicBezTo>
                  <a:pt x="2797297" y="57691"/>
                  <a:pt x="2793082" y="53475"/>
                  <a:pt x="2787880" y="53475"/>
                </a:cubicBezTo>
                <a:close/>
                <a:moveTo>
                  <a:pt x="2624547" y="53475"/>
                </a:moveTo>
                <a:cubicBezTo>
                  <a:pt x="2619346" y="53475"/>
                  <a:pt x="2615130" y="57691"/>
                  <a:pt x="2615130" y="62892"/>
                </a:cubicBezTo>
                <a:lnTo>
                  <a:pt x="2615130" y="141387"/>
                </a:lnTo>
                <a:cubicBezTo>
                  <a:pt x="2615130" y="146588"/>
                  <a:pt x="2619346" y="150804"/>
                  <a:pt x="2624547" y="150804"/>
                </a:cubicBezTo>
                <a:lnTo>
                  <a:pt x="2662214" y="150804"/>
                </a:lnTo>
                <a:cubicBezTo>
                  <a:pt x="2667415" y="150804"/>
                  <a:pt x="2671631" y="146588"/>
                  <a:pt x="2671631" y="141387"/>
                </a:cubicBezTo>
                <a:lnTo>
                  <a:pt x="2671631" y="62892"/>
                </a:lnTo>
                <a:cubicBezTo>
                  <a:pt x="2671631" y="57691"/>
                  <a:pt x="2667415" y="53475"/>
                  <a:pt x="2662214" y="53475"/>
                </a:cubicBezTo>
                <a:close/>
                <a:moveTo>
                  <a:pt x="2498880" y="53475"/>
                </a:moveTo>
                <a:cubicBezTo>
                  <a:pt x="2493679" y="53475"/>
                  <a:pt x="2489463" y="57691"/>
                  <a:pt x="2489463" y="62892"/>
                </a:cubicBezTo>
                <a:lnTo>
                  <a:pt x="2489463" y="141387"/>
                </a:lnTo>
                <a:cubicBezTo>
                  <a:pt x="2489463" y="146588"/>
                  <a:pt x="2493679" y="150804"/>
                  <a:pt x="2498880" y="150804"/>
                </a:cubicBezTo>
                <a:lnTo>
                  <a:pt x="2536547" y="150804"/>
                </a:lnTo>
                <a:cubicBezTo>
                  <a:pt x="2541748" y="150804"/>
                  <a:pt x="2545964" y="146588"/>
                  <a:pt x="2545964" y="141387"/>
                </a:cubicBezTo>
                <a:lnTo>
                  <a:pt x="2545964" y="62892"/>
                </a:lnTo>
                <a:cubicBezTo>
                  <a:pt x="2545964" y="57691"/>
                  <a:pt x="2541748" y="53475"/>
                  <a:pt x="2536547" y="53475"/>
                </a:cubicBezTo>
                <a:close/>
                <a:moveTo>
                  <a:pt x="2373213" y="53475"/>
                </a:moveTo>
                <a:cubicBezTo>
                  <a:pt x="2368012" y="53475"/>
                  <a:pt x="2363796" y="57691"/>
                  <a:pt x="2363796" y="62892"/>
                </a:cubicBezTo>
                <a:lnTo>
                  <a:pt x="2363796" y="141387"/>
                </a:lnTo>
                <a:cubicBezTo>
                  <a:pt x="2363796" y="146588"/>
                  <a:pt x="2368012" y="150804"/>
                  <a:pt x="2373213" y="150804"/>
                </a:cubicBezTo>
                <a:lnTo>
                  <a:pt x="2410880" y="150804"/>
                </a:lnTo>
                <a:cubicBezTo>
                  <a:pt x="2416081" y="150804"/>
                  <a:pt x="2420297" y="146588"/>
                  <a:pt x="2420297" y="141387"/>
                </a:cubicBezTo>
                <a:lnTo>
                  <a:pt x="2420297" y="62892"/>
                </a:lnTo>
                <a:cubicBezTo>
                  <a:pt x="2420297" y="57691"/>
                  <a:pt x="2416081" y="53475"/>
                  <a:pt x="2410880" y="53475"/>
                </a:cubicBezTo>
                <a:close/>
                <a:moveTo>
                  <a:pt x="2247547" y="53475"/>
                </a:moveTo>
                <a:cubicBezTo>
                  <a:pt x="2242346" y="53475"/>
                  <a:pt x="2238130" y="57691"/>
                  <a:pt x="2238130" y="62892"/>
                </a:cubicBezTo>
                <a:lnTo>
                  <a:pt x="2238130" y="141387"/>
                </a:lnTo>
                <a:cubicBezTo>
                  <a:pt x="2238130" y="146588"/>
                  <a:pt x="2242346" y="150804"/>
                  <a:pt x="2247547" y="150804"/>
                </a:cubicBezTo>
                <a:lnTo>
                  <a:pt x="2285214" y="150804"/>
                </a:lnTo>
                <a:cubicBezTo>
                  <a:pt x="2290415" y="150804"/>
                  <a:pt x="2294631" y="146588"/>
                  <a:pt x="2294631" y="141387"/>
                </a:cubicBezTo>
                <a:lnTo>
                  <a:pt x="2294631" y="62892"/>
                </a:lnTo>
                <a:cubicBezTo>
                  <a:pt x="2294631" y="57691"/>
                  <a:pt x="2290415" y="53475"/>
                  <a:pt x="2285214" y="53475"/>
                </a:cubicBezTo>
                <a:close/>
                <a:moveTo>
                  <a:pt x="2121880" y="53475"/>
                </a:moveTo>
                <a:cubicBezTo>
                  <a:pt x="2116679" y="53475"/>
                  <a:pt x="2112463" y="57691"/>
                  <a:pt x="2112463" y="62892"/>
                </a:cubicBezTo>
                <a:lnTo>
                  <a:pt x="2112463" y="141387"/>
                </a:lnTo>
                <a:cubicBezTo>
                  <a:pt x="2112463" y="146588"/>
                  <a:pt x="2116679" y="150804"/>
                  <a:pt x="2121880" y="150804"/>
                </a:cubicBezTo>
                <a:lnTo>
                  <a:pt x="2159547" y="150804"/>
                </a:lnTo>
                <a:cubicBezTo>
                  <a:pt x="2164748" y="150804"/>
                  <a:pt x="2168964" y="146588"/>
                  <a:pt x="2168964" y="141387"/>
                </a:cubicBezTo>
                <a:lnTo>
                  <a:pt x="2168964" y="62892"/>
                </a:lnTo>
                <a:cubicBezTo>
                  <a:pt x="2168964" y="57691"/>
                  <a:pt x="2164748" y="53475"/>
                  <a:pt x="2159547" y="53475"/>
                </a:cubicBezTo>
                <a:close/>
                <a:moveTo>
                  <a:pt x="1996213" y="53475"/>
                </a:moveTo>
                <a:cubicBezTo>
                  <a:pt x="1991012" y="53475"/>
                  <a:pt x="1986796" y="57691"/>
                  <a:pt x="1986796" y="62892"/>
                </a:cubicBezTo>
                <a:lnTo>
                  <a:pt x="1986796" y="141387"/>
                </a:lnTo>
                <a:cubicBezTo>
                  <a:pt x="1986796" y="146588"/>
                  <a:pt x="1991012" y="150804"/>
                  <a:pt x="1996213" y="150804"/>
                </a:cubicBezTo>
                <a:lnTo>
                  <a:pt x="2033880" y="150804"/>
                </a:lnTo>
                <a:cubicBezTo>
                  <a:pt x="2039081" y="150804"/>
                  <a:pt x="2043297" y="146588"/>
                  <a:pt x="2043297" y="141387"/>
                </a:cubicBezTo>
                <a:lnTo>
                  <a:pt x="2043297" y="62892"/>
                </a:lnTo>
                <a:cubicBezTo>
                  <a:pt x="2043297" y="57691"/>
                  <a:pt x="2039081" y="53475"/>
                  <a:pt x="2033880" y="53475"/>
                </a:cubicBezTo>
                <a:close/>
                <a:moveTo>
                  <a:pt x="1870547" y="53475"/>
                </a:moveTo>
                <a:cubicBezTo>
                  <a:pt x="1865346" y="53475"/>
                  <a:pt x="1861130" y="57691"/>
                  <a:pt x="1861130" y="62892"/>
                </a:cubicBezTo>
                <a:lnTo>
                  <a:pt x="1861130" y="141387"/>
                </a:lnTo>
                <a:cubicBezTo>
                  <a:pt x="1861130" y="146588"/>
                  <a:pt x="1865346" y="150804"/>
                  <a:pt x="1870547" y="150804"/>
                </a:cubicBezTo>
                <a:lnTo>
                  <a:pt x="1908214" y="150804"/>
                </a:lnTo>
                <a:cubicBezTo>
                  <a:pt x="1913415" y="150804"/>
                  <a:pt x="1917630" y="146588"/>
                  <a:pt x="1917630" y="141387"/>
                </a:cubicBezTo>
                <a:lnTo>
                  <a:pt x="1917630" y="62892"/>
                </a:lnTo>
                <a:cubicBezTo>
                  <a:pt x="1917630" y="57691"/>
                  <a:pt x="1913415" y="53475"/>
                  <a:pt x="1908214" y="53475"/>
                </a:cubicBezTo>
                <a:close/>
                <a:moveTo>
                  <a:pt x="1744880" y="53475"/>
                </a:moveTo>
                <a:cubicBezTo>
                  <a:pt x="1739679" y="53475"/>
                  <a:pt x="1735463" y="57691"/>
                  <a:pt x="1735463" y="62892"/>
                </a:cubicBezTo>
                <a:lnTo>
                  <a:pt x="1735463" y="141387"/>
                </a:lnTo>
                <a:cubicBezTo>
                  <a:pt x="1735463" y="146588"/>
                  <a:pt x="1739679" y="150804"/>
                  <a:pt x="1744880" y="150804"/>
                </a:cubicBezTo>
                <a:lnTo>
                  <a:pt x="1782547" y="150804"/>
                </a:lnTo>
                <a:cubicBezTo>
                  <a:pt x="1787748" y="150804"/>
                  <a:pt x="1791964" y="146588"/>
                  <a:pt x="1791964" y="141387"/>
                </a:cubicBezTo>
                <a:lnTo>
                  <a:pt x="1791964" y="62892"/>
                </a:lnTo>
                <a:cubicBezTo>
                  <a:pt x="1791964" y="57691"/>
                  <a:pt x="1787748" y="53475"/>
                  <a:pt x="1782547" y="53475"/>
                </a:cubicBezTo>
                <a:close/>
                <a:moveTo>
                  <a:pt x="1619214" y="53475"/>
                </a:moveTo>
                <a:cubicBezTo>
                  <a:pt x="1614013" y="53475"/>
                  <a:pt x="1609797" y="57691"/>
                  <a:pt x="1609797" y="62892"/>
                </a:cubicBezTo>
                <a:lnTo>
                  <a:pt x="1609797" y="141387"/>
                </a:lnTo>
                <a:cubicBezTo>
                  <a:pt x="1609797" y="146588"/>
                  <a:pt x="1614013" y="150804"/>
                  <a:pt x="1619214" y="150804"/>
                </a:cubicBezTo>
                <a:lnTo>
                  <a:pt x="1656881" y="150804"/>
                </a:lnTo>
                <a:cubicBezTo>
                  <a:pt x="1662082" y="150804"/>
                  <a:pt x="1666298" y="146588"/>
                  <a:pt x="1666298" y="141387"/>
                </a:cubicBezTo>
                <a:lnTo>
                  <a:pt x="1666298" y="62892"/>
                </a:lnTo>
                <a:cubicBezTo>
                  <a:pt x="1666298" y="57691"/>
                  <a:pt x="1662082" y="53475"/>
                  <a:pt x="1656881" y="53475"/>
                </a:cubicBezTo>
                <a:close/>
                <a:moveTo>
                  <a:pt x="1493547" y="53475"/>
                </a:moveTo>
                <a:cubicBezTo>
                  <a:pt x="1488346" y="53475"/>
                  <a:pt x="1484130" y="57691"/>
                  <a:pt x="1484130" y="62892"/>
                </a:cubicBezTo>
                <a:lnTo>
                  <a:pt x="1484130" y="141387"/>
                </a:lnTo>
                <a:cubicBezTo>
                  <a:pt x="1484130" y="146588"/>
                  <a:pt x="1488346" y="150804"/>
                  <a:pt x="1493547" y="150804"/>
                </a:cubicBezTo>
                <a:lnTo>
                  <a:pt x="1531214" y="150804"/>
                </a:lnTo>
                <a:cubicBezTo>
                  <a:pt x="1536415" y="150804"/>
                  <a:pt x="1540631" y="146588"/>
                  <a:pt x="1540631" y="141387"/>
                </a:cubicBezTo>
                <a:lnTo>
                  <a:pt x="1540631" y="62892"/>
                </a:lnTo>
                <a:cubicBezTo>
                  <a:pt x="1540631" y="57691"/>
                  <a:pt x="1536415" y="53475"/>
                  <a:pt x="1531214" y="53475"/>
                </a:cubicBezTo>
                <a:close/>
                <a:moveTo>
                  <a:pt x="1367880" y="53475"/>
                </a:moveTo>
                <a:cubicBezTo>
                  <a:pt x="1362679" y="53475"/>
                  <a:pt x="1358463" y="57691"/>
                  <a:pt x="1358463" y="62892"/>
                </a:cubicBezTo>
                <a:lnTo>
                  <a:pt x="1358463" y="141387"/>
                </a:lnTo>
                <a:cubicBezTo>
                  <a:pt x="1358463" y="146588"/>
                  <a:pt x="1362679" y="150804"/>
                  <a:pt x="1367880" y="150804"/>
                </a:cubicBezTo>
                <a:lnTo>
                  <a:pt x="1405547" y="150804"/>
                </a:lnTo>
                <a:cubicBezTo>
                  <a:pt x="1410748" y="150804"/>
                  <a:pt x="1414964" y="146588"/>
                  <a:pt x="1414964" y="141387"/>
                </a:cubicBezTo>
                <a:lnTo>
                  <a:pt x="1414964" y="62892"/>
                </a:lnTo>
                <a:cubicBezTo>
                  <a:pt x="1414964" y="57691"/>
                  <a:pt x="1410748" y="53475"/>
                  <a:pt x="1405547" y="53475"/>
                </a:cubicBezTo>
                <a:close/>
                <a:moveTo>
                  <a:pt x="1242214" y="53475"/>
                </a:moveTo>
                <a:cubicBezTo>
                  <a:pt x="1237013" y="53475"/>
                  <a:pt x="1232797" y="57691"/>
                  <a:pt x="1232797" y="62892"/>
                </a:cubicBezTo>
                <a:lnTo>
                  <a:pt x="1232797" y="141387"/>
                </a:lnTo>
                <a:cubicBezTo>
                  <a:pt x="1232797" y="146588"/>
                  <a:pt x="1237013" y="150804"/>
                  <a:pt x="1242214" y="150804"/>
                </a:cubicBezTo>
                <a:lnTo>
                  <a:pt x="1279880" y="150804"/>
                </a:lnTo>
                <a:cubicBezTo>
                  <a:pt x="1285081" y="150804"/>
                  <a:pt x="1289297" y="146588"/>
                  <a:pt x="1289297" y="141387"/>
                </a:cubicBezTo>
                <a:lnTo>
                  <a:pt x="1289297" y="62892"/>
                </a:lnTo>
                <a:cubicBezTo>
                  <a:pt x="1289297" y="57691"/>
                  <a:pt x="1285081" y="53475"/>
                  <a:pt x="1279880" y="53475"/>
                </a:cubicBezTo>
                <a:close/>
                <a:moveTo>
                  <a:pt x="1116547" y="53475"/>
                </a:moveTo>
                <a:cubicBezTo>
                  <a:pt x="1111346" y="53475"/>
                  <a:pt x="1107130" y="57691"/>
                  <a:pt x="1107130" y="62892"/>
                </a:cubicBezTo>
                <a:lnTo>
                  <a:pt x="1107130" y="141387"/>
                </a:lnTo>
                <a:cubicBezTo>
                  <a:pt x="1107130" y="146588"/>
                  <a:pt x="1111346" y="150804"/>
                  <a:pt x="1116547" y="150804"/>
                </a:cubicBezTo>
                <a:lnTo>
                  <a:pt x="1154214" y="150804"/>
                </a:lnTo>
                <a:cubicBezTo>
                  <a:pt x="1159415" y="150804"/>
                  <a:pt x="1163631" y="146588"/>
                  <a:pt x="1163631" y="141387"/>
                </a:cubicBezTo>
                <a:lnTo>
                  <a:pt x="1163631" y="62892"/>
                </a:lnTo>
                <a:cubicBezTo>
                  <a:pt x="1163631" y="57691"/>
                  <a:pt x="1159415" y="53475"/>
                  <a:pt x="1154214" y="53475"/>
                </a:cubicBezTo>
                <a:close/>
                <a:moveTo>
                  <a:pt x="990881" y="53475"/>
                </a:moveTo>
                <a:cubicBezTo>
                  <a:pt x="985679" y="53475"/>
                  <a:pt x="981464" y="57691"/>
                  <a:pt x="981464" y="62892"/>
                </a:cubicBezTo>
                <a:lnTo>
                  <a:pt x="981464" y="141387"/>
                </a:lnTo>
                <a:cubicBezTo>
                  <a:pt x="981464" y="146588"/>
                  <a:pt x="985679" y="150804"/>
                  <a:pt x="990881" y="150804"/>
                </a:cubicBezTo>
                <a:lnTo>
                  <a:pt x="1028547" y="150804"/>
                </a:lnTo>
                <a:cubicBezTo>
                  <a:pt x="1033748" y="150804"/>
                  <a:pt x="1037964" y="146588"/>
                  <a:pt x="1037964" y="141387"/>
                </a:cubicBezTo>
                <a:lnTo>
                  <a:pt x="1037964" y="62892"/>
                </a:lnTo>
                <a:cubicBezTo>
                  <a:pt x="1037964" y="57691"/>
                  <a:pt x="1033748" y="53475"/>
                  <a:pt x="1028547" y="53475"/>
                </a:cubicBezTo>
                <a:close/>
                <a:moveTo>
                  <a:pt x="865213" y="53475"/>
                </a:moveTo>
                <a:cubicBezTo>
                  <a:pt x="860012" y="53475"/>
                  <a:pt x="855796" y="57691"/>
                  <a:pt x="855796" y="62892"/>
                </a:cubicBezTo>
                <a:lnTo>
                  <a:pt x="855796" y="141387"/>
                </a:lnTo>
                <a:cubicBezTo>
                  <a:pt x="855796" y="146588"/>
                  <a:pt x="860012" y="150804"/>
                  <a:pt x="865213" y="150804"/>
                </a:cubicBezTo>
                <a:lnTo>
                  <a:pt x="902880" y="150804"/>
                </a:lnTo>
                <a:cubicBezTo>
                  <a:pt x="908082" y="150804"/>
                  <a:pt x="912297" y="146588"/>
                  <a:pt x="912297" y="141387"/>
                </a:cubicBezTo>
                <a:lnTo>
                  <a:pt x="912297" y="62892"/>
                </a:lnTo>
                <a:cubicBezTo>
                  <a:pt x="912297" y="57691"/>
                  <a:pt x="908082" y="53475"/>
                  <a:pt x="902880" y="53475"/>
                </a:cubicBezTo>
                <a:close/>
                <a:moveTo>
                  <a:pt x="739547" y="53475"/>
                </a:moveTo>
                <a:cubicBezTo>
                  <a:pt x="734346" y="53475"/>
                  <a:pt x="730130" y="57691"/>
                  <a:pt x="730130" y="62892"/>
                </a:cubicBezTo>
                <a:lnTo>
                  <a:pt x="730130" y="141387"/>
                </a:lnTo>
                <a:cubicBezTo>
                  <a:pt x="730130" y="146588"/>
                  <a:pt x="734346" y="150804"/>
                  <a:pt x="739547" y="150804"/>
                </a:cubicBezTo>
                <a:lnTo>
                  <a:pt x="777214" y="150804"/>
                </a:lnTo>
                <a:cubicBezTo>
                  <a:pt x="782415" y="150804"/>
                  <a:pt x="786630" y="146588"/>
                  <a:pt x="786630" y="141387"/>
                </a:cubicBezTo>
                <a:lnTo>
                  <a:pt x="786630" y="62892"/>
                </a:lnTo>
                <a:cubicBezTo>
                  <a:pt x="786630" y="57691"/>
                  <a:pt x="782415" y="53475"/>
                  <a:pt x="777214" y="53475"/>
                </a:cubicBezTo>
                <a:close/>
                <a:moveTo>
                  <a:pt x="613881" y="53475"/>
                </a:moveTo>
                <a:cubicBezTo>
                  <a:pt x="608680" y="53475"/>
                  <a:pt x="604463" y="57691"/>
                  <a:pt x="604463" y="62892"/>
                </a:cubicBezTo>
                <a:lnTo>
                  <a:pt x="604463" y="141387"/>
                </a:lnTo>
                <a:cubicBezTo>
                  <a:pt x="604463" y="146588"/>
                  <a:pt x="608680" y="150804"/>
                  <a:pt x="613881" y="150804"/>
                </a:cubicBezTo>
                <a:lnTo>
                  <a:pt x="651547" y="150804"/>
                </a:lnTo>
                <a:cubicBezTo>
                  <a:pt x="656748" y="150804"/>
                  <a:pt x="660965" y="146588"/>
                  <a:pt x="660965" y="141387"/>
                </a:cubicBezTo>
                <a:lnTo>
                  <a:pt x="660965" y="62892"/>
                </a:lnTo>
                <a:cubicBezTo>
                  <a:pt x="660965" y="57691"/>
                  <a:pt x="656748" y="53475"/>
                  <a:pt x="651547" y="53475"/>
                </a:cubicBezTo>
                <a:close/>
                <a:moveTo>
                  <a:pt x="488214" y="53475"/>
                </a:moveTo>
                <a:cubicBezTo>
                  <a:pt x="483013" y="53475"/>
                  <a:pt x="478797" y="57691"/>
                  <a:pt x="478797" y="62892"/>
                </a:cubicBezTo>
                <a:lnTo>
                  <a:pt x="478797" y="141387"/>
                </a:lnTo>
                <a:cubicBezTo>
                  <a:pt x="478797" y="146588"/>
                  <a:pt x="483013" y="150804"/>
                  <a:pt x="488214" y="150804"/>
                </a:cubicBezTo>
                <a:lnTo>
                  <a:pt x="525881" y="150804"/>
                </a:lnTo>
                <a:cubicBezTo>
                  <a:pt x="531082" y="150804"/>
                  <a:pt x="535298" y="146588"/>
                  <a:pt x="535298" y="141387"/>
                </a:cubicBezTo>
                <a:lnTo>
                  <a:pt x="535298" y="62892"/>
                </a:lnTo>
                <a:cubicBezTo>
                  <a:pt x="535298" y="57691"/>
                  <a:pt x="531082" y="53475"/>
                  <a:pt x="525881" y="53475"/>
                </a:cubicBezTo>
                <a:close/>
                <a:moveTo>
                  <a:pt x="362547" y="53475"/>
                </a:moveTo>
                <a:cubicBezTo>
                  <a:pt x="357346" y="53475"/>
                  <a:pt x="353131" y="57691"/>
                  <a:pt x="353131" y="62892"/>
                </a:cubicBezTo>
                <a:lnTo>
                  <a:pt x="353131" y="141387"/>
                </a:lnTo>
                <a:cubicBezTo>
                  <a:pt x="353131" y="146588"/>
                  <a:pt x="357346" y="150804"/>
                  <a:pt x="362547" y="150804"/>
                </a:cubicBezTo>
                <a:lnTo>
                  <a:pt x="400214" y="150804"/>
                </a:lnTo>
                <a:cubicBezTo>
                  <a:pt x="405416" y="150804"/>
                  <a:pt x="409631" y="146588"/>
                  <a:pt x="409631" y="141387"/>
                </a:cubicBezTo>
                <a:lnTo>
                  <a:pt x="409631" y="62892"/>
                </a:lnTo>
                <a:cubicBezTo>
                  <a:pt x="409631" y="57691"/>
                  <a:pt x="405416" y="53475"/>
                  <a:pt x="400214" y="53475"/>
                </a:cubicBezTo>
                <a:close/>
                <a:moveTo>
                  <a:pt x="236881" y="53475"/>
                </a:moveTo>
                <a:cubicBezTo>
                  <a:pt x="231680" y="53475"/>
                  <a:pt x="227464" y="57691"/>
                  <a:pt x="227464" y="62892"/>
                </a:cubicBezTo>
                <a:lnTo>
                  <a:pt x="227464" y="141387"/>
                </a:lnTo>
                <a:cubicBezTo>
                  <a:pt x="227464" y="146588"/>
                  <a:pt x="231680" y="150804"/>
                  <a:pt x="236881" y="150804"/>
                </a:cubicBezTo>
                <a:lnTo>
                  <a:pt x="274547" y="150804"/>
                </a:lnTo>
                <a:cubicBezTo>
                  <a:pt x="279748" y="150804"/>
                  <a:pt x="283965" y="146588"/>
                  <a:pt x="283965" y="141387"/>
                </a:cubicBezTo>
                <a:lnTo>
                  <a:pt x="283965" y="62892"/>
                </a:lnTo>
                <a:cubicBezTo>
                  <a:pt x="283965" y="57691"/>
                  <a:pt x="279748" y="53475"/>
                  <a:pt x="274547" y="53475"/>
                </a:cubicBezTo>
                <a:close/>
                <a:moveTo>
                  <a:pt x="111213" y="53475"/>
                </a:moveTo>
                <a:cubicBezTo>
                  <a:pt x="106012" y="53475"/>
                  <a:pt x="101796" y="57691"/>
                  <a:pt x="101796" y="62892"/>
                </a:cubicBezTo>
                <a:lnTo>
                  <a:pt x="101796" y="141387"/>
                </a:lnTo>
                <a:cubicBezTo>
                  <a:pt x="101796" y="146588"/>
                  <a:pt x="106012" y="150804"/>
                  <a:pt x="111213" y="150804"/>
                </a:cubicBezTo>
                <a:lnTo>
                  <a:pt x="148880" y="150804"/>
                </a:lnTo>
                <a:cubicBezTo>
                  <a:pt x="154081" y="150804"/>
                  <a:pt x="158296" y="146588"/>
                  <a:pt x="158296" y="141387"/>
                </a:cubicBezTo>
                <a:lnTo>
                  <a:pt x="158296" y="62892"/>
                </a:lnTo>
                <a:cubicBezTo>
                  <a:pt x="158296" y="57691"/>
                  <a:pt x="154081" y="53475"/>
                  <a:pt x="148880" y="53475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53475"/>
                </a:lnTo>
                <a:lnTo>
                  <a:pt x="17085099" y="53475"/>
                </a:lnTo>
                <a:cubicBezTo>
                  <a:pt x="17079899" y="53475"/>
                  <a:pt x="17075683" y="57691"/>
                  <a:pt x="17075683" y="62892"/>
                </a:cubicBezTo>
                <a:lnTo>
                  <a:pt x="17075683" y="141387"/>
                </a:lnTo>
                <a:cubicBezTo>
                  <a:pt x="17075683" y="146588"/>
                  <a:pt x="17079899" y="150804"/>
                  <a:pt x="17085099" y="150804"/>
                </a:cubicBezTo>
                <a:lnTo>
                  <a:pt x="17101899" y="150804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50804"/>
                </a:lnTo>
                <a:lnTo>
                  <a:pt x="12850107" y="150804"/>
                </a:lnTo>
                <a:cubicBezTo>
                  <a:pt x="12855307" y="150804"/>
                  <a:pt x="12859523" y="146588"/>
                  <a:pt x="12859523" y="141387"/>
                </a:cubicBezTo>
                <a:lnTo>
                  <a:pt x="12859523" y="62892"/>
                </a:lnTo>
                <a:cubicBezTo>
                  <a:pt x="12859523" y="57691"/>
                  <a:pt x="12855307" y="53475"/>
                  <a:pt x="12850107" y="53475"/>
                </a:cubicBezTo>
                <a:lnTo>
                  <a:pt x="12826893" y="53475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53475"/>
                </a:lnTo>
                <a:lnTo>
                  <a:pt x="12809157" y="53475"/>
                </a:lnTo>
                <a:cubicBezTo>
                  <a:pt x="12803956" y="53475"/>
                  <a:pt x="12799740" y="57691"/>
                  <a:pt x="12799740" y="62892"/>
                </a:cubicBezTo>
                <a:lnTo>
                  <a:pt x="12799740" y="141387"/>
                </a:lnTo>
                <a:cubicBezTo>
                  <a:pt x="12799740" y="146588"/>
                  <a:pt x="12803956" y="150804"/>
                  <a:pt x="12809157" y="150804"/>
                </a:cubicBezTo>
                <a:lnTo>
                  <a:pt x="12825957" y="150804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50804"/>
                </a:lnTo>
                <a:lnTo>
                  <a:pt x="4299157" y="150804"/>
                </a:lnTo>
                <a:cubicBezTo>
                  <a:pt x="4304358" y="150804"/>
                  <a:pt x="4308574" y="146588"/>
                  <a:pt x="4308574" y="141387"/>
                </a:cubicBezTo>
                <a:lnTo>
                  <a:pt x="4308574" y="62892"/>
                </a:lnTo>
                <a:cubicBezTo>
                  <a:pt x="4308574" y="57691"/>
                  <a:pt x="4304358" y="53475"/>
                  <a:pt x="4299157" y="53475"/>
                </a:cubicBezTo>
                <a:lnTo>
                  <a:pt x="4275943" y="53475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53475"/>
                </a:lnTo>
                <a:lnTo>
                  <a:pt x="4258207" y="53475"/>
                </a:lnTo>
                <a:cubicBezTo>
                  <a:pt x="4253006" y="53475"/>
                  <a:pt x="4248790" y="57691"/>
                  <a:pt x="4248790" y="62892"/>
                </a:cubicBezTo>
                <a:lnTo>
                  <a:pt x="4248790" y="141387"/>
                </a:lnTo>
                <a:cubicBezTo>
                  <a:pt x="4248790" y="146588"/>
                  <a:pt x="4253006" y="150804"/>
                  <a:pt x="4258207" y="150804"/>
                </a:cubicBezTo>
                <a:lnTo>
                  <a:pt x="4275008" y="150804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50804"/>
                </a:lnTo>
                <a:lnTo>
                  <a:pt x="23214" y="150804"/>
                </a:lnTo>
                <a:cubicBezTo>
                  <a:pt x="28415" y="150804"/>
                  <a:pt x="32631" y="146588"/>
                  <a:pt x="32631" y="141387"/>
                </a:cubicBezTo>
                <a:lnTo>
                  <a:pt x="32631" y="62892"/>
                </a:lnTo>
                <a:cubicBezTo>
                  <a:pt x="32631" y="57691"/>
                  <a:pt x="28415" y="53475"/>
                  <a:pt x="23214" y="53475"/>
                </a:cubicBezTo>
                <a:lnTo>
                  <a:pt x="0" y="5347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5E42CAA8-6DB9-952F-D216-A5CB4669D52C}"/>
              </a:ext>
            </a:extLst>
          </p:cNvPr>
          <p:cNvSpPr/>
          <p:nvPr/>
        </p:nvSpPr>
        <p:spPr bwMode="auto">
          <a:xfrm>
            <a:off x="677526" y="6145032"/>
            <a:ext cx="8580774" cy="106655"/>
          </a:xfrm>
          <a:custGeom>
            <a:avLst/>
            <a:gdLst>
              <a:gd name="connsiteX0" fmla="*/ 16822175 w 17101899"/>
              <a:gd name="connsiteY0" fmla="*/ 53475 h 204277"/>
              <a:gd name="connsiteX1" fmla="*/ 16805953 w 17101899"/>
              <a:gd name="connsiteY1" fmla="*/ 69697 h 204277"/>
              <a:gd name="connsiteX2" fmla="*/ 16805953 w 17101899"/>
              <a:gd name="connsiteY2" fmla="*/ 134582 h 204277"/>
              <a:gd name="connsiteX3" fmla="*/ 16822175 w 17101899"/>
              <a:gd name="connsiteY3" fmla="*/ 150804 h 204277"/>
              <a:gd name="connsiteX4" fmla="*/ 16958423 w 17101899"/>
              <a:gd name="connsiteY4" fmla="*/ 150804 h 204277"/>
              <a:gd name="connsiteX5" fmla="*/ 16974643 w 17101899"/>
              <a:gd name="connsiteY5" fmla="*/ 134582 h 204277"/>
              <a:gd name="connsiteX6" fmla="*/ 16974643 w 17101899"/>
              <a:gd name="connsiteY6" fmla="*/ 69697 h 204277"/>
              <a:gd name="connsiteX7" fmla="*/ 16958423 w 17101899"/>
              <a:gd name="connsiteY7" fmla="*/ 53475 h 204277"/>
              <a:gd name="connsiteX8" fmla="*/ 16608543 w 17101899"/>
              <a:gd name="connsiteY8" fmla="*/ 53475 h 204277"/>
              <a:gd name="connsiteX9" fmla="*/ 16592321 w 17101899"/>
              <a:gd name="connsiteY9" fmla="*/ 69697 h 204277"/>
              <a:gd name="connsiteX10" fmla="*/ 16592321 w 17101899"/>
              <a:gd name="connsiteY10" fmla="*/ 134582 h 204277"/>
              <a:gd name="connsiteX11" fmla="*/ 16608543 w 17101899"/>
              <a:gd name="connsiteY11" fmla="*/ 150804 h 204277"/>
              <a:gd name="connsiteX12" fmla="*/ 16744789 w 17101899"/>
              <a:gd name="connsiteY12" fmla="*/ 150804 h 204277"/>
              <a:gd name="connsiteX13" fmla="*/ 16761011 w 17101899"/>
              <a:gd name="connsiteY13" fmla="*/ 134582 h 204277"/>
              <a:gd name="connsiteX14" fmla="*/ 16761011 w 17101899"/>
              <a:gd name="connsiteY14" fmla="*/ 69697 h 204277"/>
              <a:gd name="connsiteX15" fmla="*/ 16744789 w 17101899"/>
              <a:gd name="connsiteY15" fmla="*/ 53475 h 204277"/>
              <a:gd name="connsiteX16" fmla="*/ 16394911 w 17101899"/>
              <a:gd name="connsiteY16" fmla="*/ 53475 h 204277"/>
              <a:gd name="connsiteX17" fmla="*/ 16378687 w 17101899"/>
              <a:gd name="connsiteY17" fmla="*/ 69697 h 204277"/>
              <a:gd name="connsiteX18" fmla="*/ 16378687 w 17101899"/>
              <a:gd name="connsiteY18" fmla="*/ 134582 h 204277"/>
              <a:gd name="connsiteX19" fmla="*/ 16394911 w 17101899"/>
              <a:gd name="connsiteY19" fmla="*/ 150804 h 204277"/>
              <a:gd name="connsiteX20" fmla="*/ 16531157 w 17101899"/>
              <a:gd name="connsiteY20" fmla="*/ 150804 h 204277"/>
              <a:gd name="connsiteX21" fmla="*/ 16547379 w 17101899"/>
              <a:gd name="connsiteY21" fmla="*/ 134582 h 204277"/>
              <a:gd name="connsiteX22" fmla="*/ 16547379 w 17101899"/>
              <a:gd name="connsiteY22" fmla="*/ 69697 h 204277"/>
              <a:gd name="connsiteX23" fmla="*/ 16531157 w 17101899"/>
              <a:gd name="connsiteY23" fmla="*/ 53475 h 204277"/>
              <a:gd name="connsiteX24" fmla="*/ 16181277 w 17101899"/>
              <a:gd name="connsiteY24" fmla="*/ 53475 h 204277"/>
              <a:gd name="connsiteX25" fmla="*/ 16165055 w 17101899"/>
              <a:gd name="connsiteY25" fmla="*/ 69697 h 204277"/>
              <a:gd name="connsiteX26" fmla="*/ 16165055 w 17101899"/>
              <a:gd name="connsiteY26" fmla="*/ 134582 h 204277"/>
              <a:gd name="connsiteX27" fmla="*/ 16181277 w 17101899"/>
              <a:gd name="connsiteY27" fmla="*/ 150804 h 204277"/>
              <a:gd name="connsiteX28" fmla="*/ 16317523 w 17101899"/>
              <a:gd name="connsiteY28" fmla="*/ 150804 h 204277"/>
              <a:gd name="connsiteX29" fmla="*/ 16333745 w 17101899"/>
              <a:gd name="connsiteY29" fmla="*/ 134582 h 204277"/>
              <a:gd name="connsiteX30" fmla="*/ 16333745 w 17101899"/>
              <a:gd name="connsiteY30" fmla="*/ 69697 h 204277"/>
              <a:gd name="connsiteX31" fmla="*/ 16317523 w 17101899"/>
              <a:gd name="connsiteY31" fmla="*/ 53475 h 204277"/>
              <a:gd name="connsiteX32" fmla="*/ 15967645 w 17101899"/>
              <a:gd name="connsiteY32" fmla="*/ 53475 h 204277"/>
              <a:gd name="connsiteX33" fmla="*/ 15951423 w 17101899"/>
              <a:gd name="connsiteY33" fmla="*/ 69697 h 204277"/>
              <a:gd name="connsiteX34" fmla="*/ 15951423 w 17101899"/>
              <a:gd name="connsiteY34" fmla="*/ 134582 h 204277"/>
              <a:gd name="connsiteX35" fmla="*/ 15967645 w 17101899"/>
              <a:gd name="connsiteY35" fmla="*/ 150804 h 204277"/>
              <a:gd name="connsiteX36" fmla="*/ 16103891 w 17101899"/>
              <a:gd name="connsiteY36" fmla="*/ 150804 h 204277"/>
              <a:gd name="connsiteX37" fmla="*/ 16120113 w 17101899"/>
              <a:gd name="connsiteY37" fmla="*/ 134582 h 204277"/>
              <a:gd name="connsiteX38" fmla="*/ 16120113 w 17101899"/>
              <a:gd name="connsiteY38" fmla="*/ 69697 h 204277"/>
              <a:gd name="connsiteX39" fmla="*/ 16103891 w 17101899"/>
              <a:gd name="connsiteY39" fmla="*/ 53475 h 204277"/>
              <a:gd name="connsiteX40" fmla="*/ 15754011 w 17101899"/>
              <a:gd name="connsiteY40" fmla="*/ 53475 h 204277"/>
              <a:gd name="connsiteX41" fmla="*/ 15737789 w 17101899"/>
              <a:gd name="connsiteY41" fmla="*/ 69697 h 204277"/>
              <a:gd name="connsiteX42" fmla="*/ 15737789 w 17101899"/>
              <a:gd name="connsiteY42" fmla="*/ 134582 h 204277"/>
              <a:gd name="connsiteX43" fmla="*/ 15754011 w 17101899"/>
              <a:gd name="connsiteY43" fmla="*/ 150804 h 204277"/>
              <a:gd name="connsiteX44" fmla="*/ 15890258 w 17101899"/>
              <a:gd name="connsiteY44" fmla="*/ 150804 h 204277"/>
              <a:gd name="connsiteX45" fmla="*/ 15906480 w 17101899"/>
              <a:gd name="connsiteY45" fmla="*/ 134582 h 204277"/>
              <a:gd name="connsiteX46" fmla="*/ 15906480 w 17101899"/>
              <a:gd name="connsiteY46" fmla="*/ 69697 h 204277"/>
              <a:gd name="connsiteX47" fmla="*/ 15890258 w 17101899"/>
              <a:gd name="connsiteY47" fmla="*/ 53475 h 204277"/>
              <a:gd name="connsiteX48" fmla="*/ 15540379 w 17101899"/>
              <a:gd name="connsiteY48" fmla="*/ 53475 h 204277"/>
              <a:gd name="connsiteX49" fmla="*/ 15524157 w 17101899"/>
              <a:gd name="connsiteY49" fmla="*/ 69697 h 204277"/>
              <a:gd name="connsiteX50" fmla="*/ 15524157 w 17101899"/>
              <a:gd name="connsiteY50" fmla="*/ 134582 h 204277"/>
              <a:gd name="connsiteX51" fmla="*/ 15540379 w 17101899"/>
              <a:gd name="connsiteY51" fmla="*/ 150804 h 204277"/>
              <a:gd name="connsiteX52" fmla="*/ 15676625 w 17101899"/>
              <a:gd name="connsiteY52" fmla="*/ 150804 h 204277"/>
              <a:gd name="connsiteX53" fmla="*/ 15692847 w 17101899"/>
              <a:gd name="connsiteY53" fmla="*/ 134582 h 204277"/>
              <a:gd name="connsiteX54" fmla="*/ 15692847 w 17101899"/>
              <a:gd name="connsiteY54" fmla="*/ 69697 h 204277"/>
              <a:gd name="connsiteX55" fmla="*/ 15676625 w 17101899"/>
              <a:gd name="connsiteY55" fmla="*/ 53475 h 204277"/>
              <a:gd name="connsiteX56" fmla="*/ 15326746 w 17101899"/>
              <a:gd name="connsiteY56" fmla="*/ 53475 h 204277"/>
              <a:gd name="connsiteX57" fmla="*/ 15310524 w 17101899"/>
              <a:gd name="connsiteY57" fmla="*/ 69697 h 204277"/>
              <a:gd name="connsiteX58" fmla="*/ 15310524 w 17101899"/>
              <a:gd name="connsiteY58" fmla="*/ 134582 h 204277"/>
              <a:gd name="connsiteX59" fmla="*/ 15326746 w 17101899"/>
              <a:gd name="connsiteY59" fmla="*/ 150804 h 204277"/>
              <a:gd name="connsiteX60" fmla="*/ 15462993 w 17101899"/>
              <a:gd name="connsiteY60" fmla="*/ 150804 h 204277"/>
              <a:gd name="connsiteX61" fmla="*/ 15479215 w 17101899"/>
              <a:gd name="connsiteY61" fmla="*/ 134582 h 204277"/>
              <a:gd name="connsiteX62" fmla="*/ 15479215 w 17101899"/>
              <a:gd name="connsiteY62" fmla="*/ 69697 h 204277"/>
              <a:gd name="connsiteX63" fmla="*/ 15462993 w 17101899"/>
              <a:gd name="connsiteY63" fmla="*/ 53475 h 204277"/>
              <a:gd name="connsiteX64" fmla="*/ 15113113 w 17101899"/>
              <a:gd name="connsiteY64" fmla="*/ 53475 h 204277"/>
              <a:gd name="connsiteX65" fmla="*/ 15096891 w 17101899"/>
              <a:gd name="connsiteY65" fmla="*/ 69697 h 204277"/>
              <a:gd name="connsiteX66" fmla="*/ 15096891 w 17101899"/>
              <a:gd name="connsiteY66" fmla="*/ 134582 h 204277"/>
              <a:gd name="connsiteX67" fmla="*/ 15113113 w 17101899"/>
              <a:gd name="connsiteY67" fmla="*/ 150804 h 204277"/>
              <a:gd name="connsiteX68" fmla="*/ 15249359 w 17101899"/>
              <a:gd name="connsiteY68" fmla="*/ 150804 h 204277"/>
              <a:gd name="connsiteX69" fmla="*/ 15265581 w 17101899"/>
              <a:gd name="connsiteY69" fmla="*/ 134582 h 204277"/>
              <a:gd name="connsiteX70" fmla="*/ 15265581 w 17101899"/>
              <a:gd name="connsiteY70" fmla="*/ 69697 h 204277"/>
              <a:gd name="connsiteX71" fmla="*/ 15249359 w 17101899"/>
              <a:gd name="connsiteY71" fmla="*/ 53475 h 204277"/>
              <a:gd name="connsiteX72" fmla="*/ 14899481 w 17101899"/>
              <a:gd name="connsiteY72" fmla="*/ 53475 h 204277"/>
              <a:gd name="connsiteX73" fmla="*/ 14883259 w 17101899"/>
              <a:gd name="connsiteY73" fmla="*/ 69697 h 204277"/>
              <a:gd name="connsiteX74" fmla="*/ 14883259 w 17101899"/>
              <a:gd name="connsiteY74" fmla="*/ 134582 h 204277"/>
              <a:gd name="connsiteX75" fmla="*/ 14899481 w 17101899"/>
              <a:gd name="connsiteY75" fmla="*/ 150804 h 204277"/>
              <a:gd name="connsiteX76" fmla="*/ 15035727 w 17101899"/>
              <a:gd name="connsiteY76" fmla="*/ 150804 h 204277"/>
              <a:gd name="connsiteX77" fmla="*/ 15051949 w 17101899"/>
              <a:gd name="connsiteY77" fmla="*/ 134582 h 204277"/>
              <a:gd name="connsiteX78" fmla="*/ 15051949 w 17101899"/>
              <a:gd name="connsiteY78" fmla="*/ 69697 h 204277"/>
              <a:gd name="connsiteX79" fmla="*/ 15035727 w 17101899"/>
              <a:gd name="connsiteY79" fmla="*/ 53475 h 204277"/>
              <a:gd name="connsiteX80" fmla="*/ 14685847 w 17101899"/>
              <a:gd name="connsiteY80" fmla="*/ 53475 h 204277"/>
              <a:gd name="connsiteX81" fmla="*/ 14669625 w 17101899"/>
              <a:gd name="connsiteY81" fmla="*/ 69697 h 204277"/>
              <a:gd name="connsiteX82" fmla="*/ 14669625 w 17101899"/>
              <a:gd name="connsiteY82" fmla="*/ 134582 h 204277"/>
              <a:gd name="connsiteX83" fmla="*/ 14685847 w 17101899"/>
              <a:gd name="connsiteY83" fmla="*/ 150804 h 204277"/>
              <a:gd name="connsiteX84" fmla="*/ 14822094 w 17101899"/>
              <a:gd name="connsiteY84" fmla="*/ 150804 h 204277"/>
              <a:gd name="connsiteX85" fmla="*/ 14838316 w 17101899"/>
              <a:gd name="connsiteY85" fmla="*/ 134582 h 204277"/>
              <a:gd name="connsiteX86" fmla="*/ 14838316 w 17101899"/>
              <a:gd name="connsiteY86" fmla="*/ 69697 h 204277"/>
              <a:gd name="connsiteX87" fmla="*/ 14822094 w 17101899"/>
              <a:gd name="connsiteY87" fmla="*/ 53475 h 204277"/>
              <a:gd name="connsiteX88" fmla="*/ 14472215 w 17101899"/>
              <a:gd name="connsiteY88" fmla="*/ 53475 h 204277"/>
              <a:gd name="connsiteX89" fmla="*/ 14455993 w 17101899"/>
              <a:gd name="connsiteY89" fmla="*/ 69697 h 204277"/>
              <a:gd name="connsiteX90" fmla="*/ 14455993 w 17101899"/>
              <a:gd name="connsiteY90" fmla="*/ 134582 h 204277"/>
              <a:gd name="connsiteX91" fmla="*/ 14472215 w 17101899"/>
              <a:gd name="connsiteY91" fmla="*/ 150804 h 204277"/>
              <a:gd name="connsiteX92" fmla="*/ 14608461 w 17101899"/>
              <a:gd name="connsiteY92" fmla="*/ 150804 h 204277"/>
              <a:gd name="connsiteX93" fmla="*/ 14624683 w 17101899"/>
              <a:gd name="connsiteY93" fmla="*/ 134582 h 204277"/>
              <a:gd name="connsiteX94" fmla="*/ 14624683 w 17101899"/>
              <a:gd name="connsiteY94" fmla="*/ 69697 h 204277"/>
              <a:gd name="connsiteX95" fmla="*/ 14608461 w 17101899"/>
              <a:gd name="connsiteY95" fmla="*/ 53475 h 204277"/>
              <a:gd name="connsiteX96" fmla="*/ 14258583 w 17101899"/>
              <a:gd name="connsiteY96" fmla="*/ 53475 h 204277"/>
              <a:gd name="connsiteX97" fmla="*/ 14242360 w 17101899"/>
              <a:gd name="connsiteY97" fmla="*/ 69697 h 204277"/>
              <a:gd name="connsiteX98" fmla="*/ 14242360 w 17101899"/>
              <a:gd name="connsiteY98" fmla="*/ 134582 h 204277"/>
              <a:gd name="connsiteX99" fmla="*/ 14258583 w 17101899"/>
              <a:gd name="connsiteY99" fmla="*/ 150804 h 204277"/>
              <a:gd name="connsiteX100" fmla="*/ 14394829 w 17101899"/>
              <a:gd name="connsiteY100" fmla="*/ 150804 h 204277"/>
              <a:gd name="connsiteX101" fmla="*/ 14411051 w 17101899"/>
              <a:gd name="connsiteY101" fmla="*/ 134582 h 204277"/>
              <a:gd name="connsiteX102" fmla="*/ 14411051 w 17101899"/>
              <a:gd name="connsiteY102" fmla="*/ 69697 h 204277"/>
              <a:gd name="connsiteX103" fmla="*/ 14394829 w 17101899"/>
              <a:gd name="connsiteY103" fmla="*/ 53475 h 204277"/>
              <a:gd name="connsiteX104" fmla="*/ 14044949 w 17101899"/>
              <a:gd name="connsiteY104" fmla="*/ 53475 h 204277"/>
              <a:gd name="connsiteX105" fmla="*/ 14028727 w 17101899"/>
              <a:gd name="connsiteY105" fmla="*/ 69697 h 204277"/>
              <a:gd name="connsiteX106" fmla="*/ 14028727 w 17101899"/>
              <a:gd name="connsiteY106" fmla="*/ 134582 h 204277"/>
              <a:gd name="connsiteX107" fmla="*/ 14044949 w 17101899"/>
              <a:gd name="connsiteY107" fmla="*/ 150804 h 204277"/>
              <a:gd name="connsiteX108" fmla="*/ 14181195 w 17101899"/>
              <a:gd name="connsiteY108" fmla="*/ 150804 h 204277"/>
              <a:gd name="connsiteX109" fmla="*/ 14197418 w 17101899"/>
              <a:gd name="connsiteY109" fmla="*/ 134582 h 204277"/>
              <a:gd name="connsiteX110" fmla="*/ 14197418 w 17101899"/>
              <a:gd name="connsiteY110" fmla="*/ 69697 h 204277"/>
              <a:gd name="connsiteX111" fmla="*/ 14181195 w 17101899"/>
              <a:gd name="connsiteY111" fmla="*/ 53475 h 204277"/>
              <a:gd name="connsiteX112" fmla="*/ 13831316 w 17101899"/>
              <a:gd name="connsiteY112" fmla="*/ 53475 h 204277"/>
              <a:gd name="connsiteX113" fmla="*/ 13815094 w 17101899"/>
              <a:gd name="connsiteY113" fmla="*/ 69697 h 204277"/>
              <a:gd name="connsiteX114" fmla="*/ 13815094 w 17101899"/>
              <a:gd name="connsiteY114" fmla="*/ 134582 h 204277"/>
              <a:gd name="connsiteX115" fmla="*/ 13831316 w 17101899"/>
              <a:gd name="connsiteY115" fmla="*/ 150804 h 204277"/>
              <a:gd name="connsiteX116" fmla="*/ 13967562 w 17101899"/>
              <a:gd name="connsiteY116" fmla="*/ 150804 h 204277"/>
              <a:gd name="connsiteX117" fmla="*/ 13983783 w 17101899"/>
              <a:gd name="connsiteY117" fmla="*/ 134582 h 204277"/>
              <a:gd name="connsiteX118" fmla="*/ 13983783 w 17101899"/>
              <a:gd name="connsiteY118" fmla="*/ 69697 h 204277"/>
              <a:gd name="connsiteX119" fmla="*/ 13967562 w 17101899"/>
              <a:gd name="connsiteY119" fmla="*/ 53475 h 204277"/>
              <a:gd name="connsiteX120" fmla="*/ 13617683 w 17101899"/>
              <a:gd name="connsiteY120" fmla="*/ 53475 h 204277"/>
              <a:gd name="connsiteX121" fmla="*/ 13601461 w 17101899"/>
              <a:gd name="connsiteY121" fmla="*/ 69697 h 204277"/>
              <a:gd name="connsiteX122" fmla="*/ 13601461 w 17101899"/>
              <a:gd name="connsiteY122" fmla="*/ 134582 h 204277"/>
              <a:gd name="connsiteX123" fmla="*/ 13617683 w 17101899"/>
              <a:gd name="connsiteY123" fmla="*/ 150804 h 204277"/>
              <a:gd name="connsiteX124" fmla="*/ 13753929 w 17101899"/>
              <a:gd name="connsiteY124" fmla="*/ 150804 h 204277"/>
              <a:gd name="connsiteX125" fmla="*/ 13770151 w 17101899"/>
              <a:gd name="connsiteY125" fmla="*/ 134582 h 204277"/>
              <a:gd name="connsiteX126" fmla="*/ 13770151 w 17101899"/>
              <a:gd name="connsiteY126" fmla="*/ 69697 h 204277"/>
              <a:gd name="connsiteX127" fmla="*/ 13753929 w 17101899"/>
              <a:gd name="connsiteY127" fmla="*/ 53475 h 204277"/>
              <a:gd name="connsiteX128" fmla="*/ 13404049 w 17101899"/>
              <a:gd name="connsiteY128" fmla="*/ 53475 h 204277"/>
              <a:gd name="connsiteX129" fmla="*/ 13387827 w 17101899"/>
              <a:gd name="connsiteY129" fmla="*/ 69697 h 204277"/>
              <a:gd name="connsiteX130" fmla="*/ 13387827 w 17101899"/>
              <a:gd name="connsiteY130" fmla="*/ 134582 h 204277"/>
              <a:gd name="connsiteX131" fmla="*/ 13404049 w 17101899"/>
              <a:gd name="connsiteY131" fmla="*/ 150804 h 204277"/>
              <a:gd name="connsiteX132" fmla="*/ 13540295 w 17101899"/>
              <a:gd name="connsiteY132" fmla="*/ 150804 h 204277"/>
              <a:gd name="connsiteX133" fmla="*/ 13556517 w 17101899"/>
              <a:gd name="connsiteY133" fmla="*/ 134582 h 204277"/>
              <a:gd name="connsiteX134" fmla="*/ 13556517 w 17101899"/>
              <a:gd name="connsiteY134" fmla="*/ 69697 h 204277"/>
              <a:gd name="connsiteX135" fmla="*/ 13540295 w 17101899"/>
              <a:gd name="connsiteY135" fmla="*/ 53475 h 204277"/>
              <a:gd name="connsiteX136" fmla="*/ 13190417 w 17101899"/>
              <a:gd name="connsiteY136" fmla="*/ 53475 h 204277"/>
              <a:gd name="connsiteX137" fmla="*/ 13174194 w 17101899"/>
              <a:gd name="connsiteY137" fmla="*/ 69697 h 204277"/>
              <a:gd name="connsiteX138" fmla="*/ 13174194 w 17101899"/>
              <a:gd name="connsiteY138" fmla="*/ 134582 h 204277"/>
              <a:gd name="connsiteX139" fmla="*/ 13190417 w 17101899"/>
              <a:gd name="connsiteY139" fmla="*/ 150804 h 204277"/>
              <a:gd name="connsiteX140" fmla="*/ 13326663 w 17101899"/>
              <a:gd name="connsiteY140" fmla="*/ 150804 h 204277"/>
              <a:gd name="connsiteX141" fmla="*/ 13342885 w 17101899"/>
              <a:gd name="connsiteY141" fmla="*/ 134582 h 204277"/>
              <a:gd name="connsiteX142" fmla="*/ 13342885 w 17101899"/>
              <a:gd name="connsiteY142" fmla="*/ 69697 h 204277"/>
              <a:gd name="connsiteX143" fmla="*/ 13326663 w 17101899"/>
              <a:gd name="connsiteY143" fmla="*/ 53475 h 204277"/>
              <a:gd name="connsiteX144" fmla="*/ 12976782 w 17101899"/>
              <a:gd name="connsiteY144" fmla="*/ 53475 h 204277"/>
              <a:gd name="connsiteX145" fmla="*/ 12960560 w 17101899"/>
              <a:gd name="connsiteY145" fmla="*/ 69697 h 204277"/>
              <a:gd name="connsiteX146" fmla="*/ 12960560 w 17101899"/>
              <a:gd name="connsiteY146" fmla="*/ 134582 h 204277"/>
              <a:gd name="connsiteX147" fmla="*/ 12976782 w 17101899"/>
              <a:gd name="connsiteY147" fmla="*/ 150804 h 204277"/>
              <a:gd name="connsiteX148" fmla="*/ 13113029 w 17101899"/>
              <a:gd name="connsiteY148" fmla="*/ 150804 h 204277"/>
              <a:gd name="connsiteX149" fmla="*/ 13129251 w 17101899"/>
              <a:gd name="connsiteY149" fmla="*/ 134582 h 204277"/>
              <a:gd name="connsiteX150" fmla="*/ 13129251 w 17101899"/>
              <a:gd name="connsiteY150" fmla="*/ 69697 h 204277"/>
              <a:gd name="connsiteX151" fmla="*/ 13113029 w 17101899"/>
              <a:gd name="connsiteY151" fmla="*/ 53475 h 204277"/>
              <a:gd name="connsiteX152" fmla="*/ 12546233 w 17101899"/>
              <a:gd name="connsiteY152" fmla="*/ 53475 h 204277"/>
              <a:gd name="connsiteX153" fmla="*/ 12530011 w 17101899"/>
              <a:gd name="connsiteY153" fmla="*/ 69697 h 204277"/>
              <a:gd name="connsiteX154" fmla="*/ 12530011 w 17101899"/>
              <a:gd name="connsiteY154" fmla="*/ 134582 h 204277"/>
              <a:gd name="connsiteX155" fmla="*/ 12546233 w 17101899"/>
              <a:gd name="connsiteY155" fmla="*/ 150804 h 204277"/>
              <a:gd name="connsiteX156" fmla="*/ 12682479 w 17101899"/>
              <a:gd name="connsiteY156" fmla="*/ 150804 h 204277"/>
              <a:gd name="connsiteX157" fmla="*/ 12698701 w 17101899"/>
              <a:gd name="connsiteY157" fmla="*/ 134582 h 204277"/>
              <a:gd name="connsiteX158" fmla="*/ 12698701 w 17101899"/>
              <a:gd name="connsiteY158" fmla="*/ 69697 h 204277"/>
              <a:gd name="connsiteX159" fmla="*/ 12682479 w 17101899"/>
              <a:gd name="connsiteY159" fmla="*/ 53475 h 204277"/>
              <a:gd name="connsiteX160" fmla="*/ 12332600 w 17101899"/>
              <a:gd name="connsiteY160" fmla="*/ 53475 h 204277"/>
              <a:gd name="connsiteX161" fmla="*/ 12316378 w 17101899"/>
              <a:gd name="connsiteY161" fmla="*/ 69697 h 204277"/>
              <a:gd name="connsiteX162" fmla="*/ 12316378 w 17101899"/>
              <a:gd name="connsiteY162" fmla="*/ 134582 h 204277"/>
              <a:gd name="connsiteX163" fmla="*/ 12332600 w 17101899"/>
              <a:gd name="connsiteY163" fmla="*/ 150804 h 204277"/>
              <a:gd name="connsiteX164" fmla="*/ 12468847 w 17101899"/>
              <a:gd name="connsiteY164" fmla="*/ 150804 h 204277"/>
              <a:gd name="connsiteX165" fmla="*/ 12485069 w 17101899"/>
              <a:gd name="connsiteY165" fmla="*/ 134582 h 204277"/>
              <a:gd name="connsiteX166" fmla="*/ 12485069 w 17101899"/>
              <a:gd name="connsiteY166" fmla="*/ 69697 h 204277"/>
              <a:gd name="connsiteX167" fmla="*/ 12468847 w 17101899"/>
              <a:gd name="connsiteY167" fmla="*/ 53475 h 204277"/>
              <a:gd name="connsiteX168" fmla="*/ 12118967 w 17101899"/>
              <a:gd name="connsiteY168" fmla="*/ 53475 h 204277"/>
              <a:gd name="connsiteX169" fmla="*/ 12102745 w 17101899"/>
              <a:gd name="connsiteY169" fmla="*/ 69697 h 204277"/>
              <a:gd name="connsiteX170" fmla="*/ 12102745 w 17101899"/>
              <a:gd name="connsiteY170" fmla="*/ 134582 h 204277"/>
              <a:gd name="connsiteX171" fmla="*/ 12118967 w 17101899"/>
              <a:gd name="connsiteY171" fmla="*/ 150804 h 204277"/>
              <a:gd name="connsiteX172" fmla="*/ 12255214 w 17101899"/>
              <a:gd name="connsiteY172" fmla="*/ 150804 h 204277"/>
              <a:gd name="connsiteX173" fmla="*/ 12271436 w 17101899"/>
              <a:gd name="connsiteY173" fmla="*/ 134582 h 204277"/>
              <a:gd name="connsiteX174" fmla="*/ 12271436 w 17101899"/>
              <a:gd name="connsiteY174" fmla="*/ 69697 h 204277"/>
              <a:gd name="connsiteX175" fmla="*/ 12255214 w 17101899"/>
              <a:gd name="connsiteY175" fmla="*/ 53475 h 204277"/>
              <a:gd name="connsiteX176" fmla="*/ 11905335 w 17101899"/>
              <a:gd name="connsiteY176" fmla="*/ 53475 h 204277"/>
              <a:gd name="connsiteX177" fmla="*/ 11889113 w 17101899"/>
              <a:gd name="connsiteY177" fmla="*/ 69697 h 204277"/>
              <a:gd name="connsiteX178" fmla="*/ 11889113 w 17101899"/>
              <a:gd name="connsiteY178" fmla="*/ 134582 h 204277"/>
              <a:gd name="connsiteX179" fmla="*/ 11905335 w 17101899"/>
              <a:gd name="connsiteY179" fmla="*/ 150804 h 204277"/>
              <a:gd name="connsiteX180" fmla="*/ 12041581 w 17101899"/>
              <a:gd name="connsiteY180" fmla="*/ 150804 h 204277"/>
              <a:gd name="connsiteX181" fmla="*/ 12057803 w 17101899"/>
              <a:gd name="connsiteY181" fmla="*/ 134582 h 204277"/>
              <a:gd name="connsiteX182" fmla="*/ 12057803 w 17101899"/>
              <a:gd name="connsiteY182" fmla="*/ 69697 h 204277"/>
              <a:gd name="connsiteX183" fmla="*/ 12041581 w 17101899"/>
              <a:gd name="connsiteY183" fmla="*/ 53475 h 204277"/>
              <a:gd name="connsiteX184" fmla="*/ 11691702 w 17101899"/>
              <a:gd name="connsiteY184" fmla="*/ 53475 h 204277"/>
              <a:gd name="connsiteX185" fmla="*/ 11675480 w 17101899"/>
              <a:gd name="connsiteY185" fmla="*/ 69697 h 204277"/>
              <a:gd name="connsiteX186" fmla="*/ 11675480 w 17101899"/>
              <a:gd name="connsiteY186" fmla="*/ 134582 h 204277"/>
              <a:gd name="connsiteX187" fmla="*/ 11691702 w 17101899"/>
              <a:gd name="connsiteY187" fmla="*/ 150804 h 204277"/>
              <a:gd name="connsiteX188" fmla="*/ 11827948 w 17101899"/>
              <a:gd name="connsiteY188" fmla="*/ 150804 h 204277"/>
              <a:gd name="connsiteX189" fmla="*/ 11844170 w 17101899"/>
              <a:gd name="connsiteY189" fmla="*/ 134582 h 204277"/>
              <a:gd name="connsiteX190" fmla="*/ 11844170 w 17101899"/>
              <a:gd name="connsiteY190" fmla="*/ 69697 h 204277"/>
              <a:gd name="connsiteX191" fmla="*/ 11827948 w 17101899"/>
              <a:gd name="connsiteY191" fmla="*/ 53475 h 204277"/>
              <a:gd name="connsiteX192" fmla="*/ 11478069 w 17101899"/>
              <a:gd name="connsiteY192" fmla="*/ 53475 h 204277"/>
              <a:gd name="connsiteX193" fmla="*/ 11461847 w 17101899"/>
              <a:gd name="connsiteY193" fmla="*/ 69697 h 204277"/>
              <a:gd name="connsiteX194" fmla="*/ 11461847 w 17101899"/>
              <a:gd name="connsiteY194" fmla="*/ 134582 h 204277"/>
              <a:gd name="connsiteX195" fmla="*/ 11478069 w 17101899"/>
              <a:gd name="connsiteY195" fmla="*/ 150804 h 204277"/>
              <a:gd name="connsiteX196" fmla="*/ 11614315 w 17101899"/>
              <a:gd name="connsiteY196" fmla="*/ 150804 h 204277"/>
              <a:gd name="connsiteX197" fmla="*/ 11630537 w 17101899"/>
              <a:gd name="connsiteY197" fmla="*/ 134582 h 204277"/>
              <a:gd name="connsiteX198" fmla="*/ 11630537 w 17101899"/>
              <a:gd name="connsiteY198" fmla="*/ 69697 h 204277"/>
              <a:gd name="connsiteX199" fmla="*/ 11614315 w 17101899"/>
              <a:gd name="connsiteY199" fmla="*/ 53475 h 204277"/>
              <a:gd name="connsiteX200" fmla="*/ 11264436 w 17101899"/>
              <a:gd name="connsiteY200" fmla="*/ 53475 h 204277"/>
              <a:gd name="connsiteX201" fmla="*/ 11248214 w 17101899"/>
              <a:gd name="connsiteY201" fmla="*/ 69697 h 204277"/>
              <a:gd name="connsiteX202" fmla="*/ 11248214 w 17101899"/>
              <a:gd name="connsiteY202" fmla="*/ 134582 h 204277"/>
              <a:gd name="connsiteX203" fmla="*/ 11264436 w 17101899"/>
              <a:gd name="connsiteY203" fmla="*/ 150804 h 204277"/>
              <a:gd name="connsiteX204" fmla="*/ 11400683 w 17101899"/>
              <a:gd name="connsiteY204" fmla="*/ 150804 h 204277"/>
              <a:gd name="connsiteX205" fmla="*/ 11416905 w 17101899"/>
              <a:gd name="connsiteY205" fmla="*/ 134582 h 204277"/>
              <a:gd name="connsiteX206" fmla="*/ 11416905 w 17101899"/>
              <a:gd name="connsiteY206" fmla="*/ 69697 h 204277"/>
              <a:gd name="connsiteX207" fmla="*/ 11400683 w 17101899"/>
              <a:gd name="connsiteY207" fmla="*/ 53475 h 204277"/>
              <a:gd name="connsiteX208" fmla="*/ 11050803 w 17101899"/>
              <a:gd name="connsiteY208" fmla="*/ 53475 h 204277"/>
              <a:gd name="connsiteX209" fmla="*/ 11034581 w 17101899"/>
              <a:gd name="connsiteY209" fmla="*/ 69697 h 204277"/>
              <a:gd name="connsiteX210" fmla="*/ 11034581 w 17101899"/>
              <a:gd name="connsiteY210" fmla="*/ 134582 h 204277"/>
              <a:gd name="connsiteX211" fmla="*/ 11050803 w 17101899"/>
              <a:gd name="connsiteY211" fmla="*/ 150804 h 204277"/>
              <a:gd name="connsiteX212" fmla="*/ 11187050 w 17101899"/>
              <a:gd name="connsiteY212" fmla="*/ 150804 h 204277"/>
              <a:gd name="connsiteX213" fmla="*/ 11203272 w 17101899"/>
              <a:gd name="connsiteY213" fmla="*/ 134582 h 204277"/>
              <a:gd name="connsiteX214" fmla="*/ 11203272 w 17101899"/>
              <a:gd name="connsiteY214" fmla="*/ 69697 h 204277"/>
              <a:gd name="connsiteX215" fmla="*/ 11187050 w 17101899"/>
              <a:gd name="connsiteY215" fmla="*/ 53475 h 204277"/>
              <a:gd name="connsiteX216" fmla="*/ 10837171 w 17101899"/>
              <a:gd name="connsiteY216" fmla="*/ 53475 h 204277"/>
              <a:gd name="connsiteX217" fmla="*/ 10820949 w 17101899"/>
              <a:gd name="connsiteY217" fmla="*/ 69697 h 204277"/>
              <a:gd name="connsiteX218" fmla="*/ 10820949 w 17101899"/>
              <a:gd name="connsiteY218" fmla="*/ 134582 h 204277"/>
              <a:gd name="connsiteX219" fmla="*/ 10837171 w 17101899"/>
              <a:gd name="connsiteY219" fmla="*/ 150804 h 204277"/>
              <a:gd name="connsiteX220" fmla="*/ 10973417 w 17101899"/>
              <a:gd name="connsiteY220" fmla="*/ 150804 h 204277"/>
              <a:gd name="connsiteX221" fmla="*/ 10989639 w 17101899"/>
              <a:gd name="connsiteY221" fmla="*/ 134582 h 204277"/>
              <a:gd name="connsiteX222" fmla="*/ 10989639 w 17101899"/>
              <a:gd name="connsiteY222" fmla="*/ 69697 h 204277"/>
              <a:gd name="connsiteX223" fmla="*/ 10973417 w 17101899"/>
              <a:gd name="connsiteY223" fmla="*/ 53475 h 204277"/>
              <a:gd name="connsiteX224" fmla="*/ 10623538 w 17101899"/>
              <a:gd name="connsiteY224" fmla="*/ 53475 h 204277"/>
              <a:gd name="connsiteX225" fmla="*/ 10607316 w 17101899"/>
              <a:gd name="connsiteY225" fmla="*/ 69697 h 204277"/>
              <a:gd name="connsiteX226" fmla="*/ 10607316 w 17101899"/>
              <a:gd name="connsiteY226" fmla="*/ 134582 h 204277"/>
              <a:gd name="connsiteX227" fmla="*/ 10623538 w 17101899"/>
              <a:gd name="connsiteY227" fmla="*/ 150804 h 204277"/>
              <a:gd name="connsiteX228" fmla="*/ 10759784 w 17101899"/>
              <a:gd name="connsiteY228" fmla="*/ 150804 h 204277"/>
              <a:gd name="connsiteX229" fmla="*/ 10776006 w 17101899"/>
              <a:gd name="connsiteY229" fmla="*/ 134582 h 204277"/>
              <a:gd name="connsiteX230" fmla="*/ 10776006 w 17101899"/>
              <a:gd name="connsiteY230" fmla="*/ 69697 h 204277"/>
              <a:gd name="connsiteX231" fmla="*/ 10759784 w 17101899"/>
              <a:gd name="connsiteY231" fmla="*/ 53475 h 204277"/>
              <a:gd name="connsiteX232" fmla="*/ 10409905 w 17101899"/>
              <a:gd name="connsiteY232" fmla="*/ 53475 h 204277"/>
              <a:gd name="connsiteX233" fmla="*/ 10393683 w 17101899"/>
              <a:gd name="connsiteY233" fmla="*/ 69697 h 204277"/>
              <a:gd name="connsiteX234" fmla="*/ 10393683 w 17101899"/>
              <a:gd name="connsiteY234" fmla="*/ 134582 h 204277"/>
              <a:gd name="connsiteX235" fmla="*/ 10409905 w 17101899"/>
              <a:gd name="connsiteY235" fmla="*/ 150804 h 204277"/>
              <a:gd name="connsiteX236" fmla="*/ 10546151 w 17101899"/>
              <a:gd name="connsiteY236" fmla="*/ 150804 h 204277"/>
              <a:gd name="connsiteX237" fmla="*/ 10562373 w 17101899"/>
              <a:gd name="connsiteY237" fmla="*/ 134582 h 204277"/>
              <a:gd name="connsiteX238" fmla="*/ 10562373 w 17101899"/>
              <a:gd name="connsiteY238" fmla="*/ 69697 h 204277"/>
              <a:gd name="connsiteX239" fmla="*/ 10546151 w 17101899"/>
              <a:gd name="connsiteY239" fmla="*/ 53475 h 204277"/>
              <a:gd name="connsiteX240" fmla="*/ 10196273 w 17101899"/>
              <a:gd name="connsiteY240" fmla="*/ 53475 h 204277"/>
              <a:gd name="connsiteX241" fmla="*/ 10180051 w 17101899"/>
              <a:gd name="connsiteY241" fmla="*/ 69697 h 204277"/>
              <a:gd name="connsiteX242" fmla="*/ 10180051 w 17101899"/>
              <a:gd name="connsiteY242" fmla="*/ 134582 h 204277"/>
              <a:gd name="connsiteX243" fmla="*/ 10196273 w 17101899"/>
              <a:gd name="connsiteY243" fmla="*/ 150804 h 204277"/>
              <a:gd name="connsiteX244" fmla="*/ 10332519 w 17101899"/>
              <a:gd name="connsiteY244" fmla="*/ 150804 h 204277"/>
              <a:gd name="connsiteX245" fmla="*/ 10348741 w 17101899"/>
              <a:gd name="connsiteY245" fmla="*/ 134582 h 204277"/>
              <a:gd name="connsiteX246" fmla="*/ 10348741 w 17101899"/>
              <a:gd name="connsiteY246" fmla="*/ 69697 h 204277"/>
              <a:gd name="connsiteX247" fmla="*/ 10332519 w 17101899"/>
              <a:gd name="connsiteY247" fmla="*/ 53475 h 204277"/>
              <a:gd name="connsiteX248" fmla="*/ 9982640 w 17101899"/>
              <a:gd name="connsiteY248" fmla="*/ 53475 h 204277"/>
              <a:gd name="connsiteX249" fmla="*/ 9966417 w 17101899"/>
              <a:gd name="connsiteY249" fmla="*/ 69697 h 204277"/>
              <a:gd name="connsiteX250" fmla="*/ 9966417 w 17101899"/>
              <a:gd name="connsiteY250" fmla="*/ 134582 h 204277"/>
              <a:gd name="connsiteX251" fmla="*/ 9982640 w 17101899"/>
              <a:gd name="connsiteY251" fmla="*/ 150804 h 204277"/>
              <a:gd name="connsiteX252" fmla="*/ 10118886 w 17101899"/>
              <a:gd name="connsiteY252" fmla="*/ 150804 h 204277"/>
              <a:gd name="connsiteX253" fmla="*/ 10135108 w 17101899"/>
              <a:gd name="connsiteY253" fmla="*/ 134582 h 204277"/>
              <a:gd name="connsiteX254" fmla="*/ 10135108 w 17101899"/>
              <a:gd name="connsiteY254" fmla="*/ 69697 h 204277"/>
              <a:gd name="connsiteX255" fmla="*/ 10118886 w 17101899"/>
              <a:gd name="connsiteY255" fmla="*/ 53475 h 204277"/>
              <a:gd name="connsiteX256" fmla="*/ 9769006 w 17101899"/>
              <a:gd name="connsiteY256" fmla="*/ 53475 h 204277"/>
              <a:gd name="connsiteX257" fmla="*/ 9752784 w 17101899"/>
              <a:gd name="connsiteY257" fmla="*/ 69697 h 204277"/>
              <a:gd name="connsiteX258" fmla="*/ 9752784 w 17101899"/>
              <a:gd name="connsiteY258" fmla="*/ 134582 h 204277"/>
              <a:gd name="connsiteX259" fmla="*/ 9769006 w 17101899"/>
              <a:gd name="connsiteY259" fmla="*/ 150804 h 204277"/>
              <a:gd name="connsiteX260" fmla="*/ 9905253 w 17101899"/>
              <a:gd name="connsiteY260" fmla="*/ 150804 h 204277"/>
              <a:gd name="connsiteX261" fmla="*/ 9921475 w 17101899"/>
              <a:gd name="connsiteY261" fmla="*/ 134582 h 204277"/>
              <a:gd name="connsiteX262" fmla="*/ 9921475 w 17101899"/>
              <a:gd name="connsiteY262" fmla="*/ 69697 h 204277"/>
              <a:gd name="connsiteX263" fmla="*/ 9905253 w 17101899"/>
              <a:gd name="connsiteY263" fmla="*/ 53475 h 204277"/>
              <a:gd name="connsiteX264" fmla="*/ 9555373 w 17101899"/>
              <a:gd name="connsiteY264" fmla="*/ 53475 h 204277"/>
              <a:gd name="connsiteX265" fmla="*/ 9539151 w 17101899"/>
              <a:gd name="connsiteY265" fmla="*/ 69697 h 204277"/>
              <a:gd name="connsiteX266" fmla="*/ 9539151 w 17101899"/>
              <a:gd name="connsiteY266" fmla="*/ 134582 h 204277"/>
              <a:gd name="connsiteX267" fmla="*/ 9555373 w 17101899"/>
              <a:gd name="connsiteY267" fmla="*/ 150804 h 204277"/>
              <a:gd name="connsiteX268" fmla="*/ 9691619 w 17101899"/>
              <a:gd name="connsiteY268" fmla="*/ 150804 h 204277"/>
              <a:gd name="connsiteX269" fmla="*/ 9707841 w 17101899"/>
              <a:gd name="connsiteY269" fmla="*/ 134582 h 204277"/>
              <a:gd name="connsiteX270" fmla="*/ 9707841 w 17101899"/>
              <a:gd name="connsiteY270" fmla="*/ 69697 h 204277"/>
              <a:gd name="connsiteX271" fmla="*/ 9691619 w 17101899"/>
              <a:gd name="connsiteY271" fmla="*/ 53475 h 204277"/>
              <a:gd name="connsiteX272" fmla="*/ 9341740 w 17101899"/>
              <a:gd name="connsiteY272" fmla="*/ 53475 h 204277"/>
              <a:gd name="connsiteX273" fmla="*/ 9325518 w 17101899"/>
              <a:gd name="connsiteY273" fmla="*/ 69697 h 204277"/>
              <a:gd name="connsiteX274" fmla="*/ 9325518 w 17101899"/>
              <a:gd name="connsiteY274" fmla="*/ 134582 h 204277"/>
              <a:gd name="connsiteX275" fmla="*/ 9341740 w 17101899"/>
              <a:gd name="connsiteY275" fmla="*/ 150804 h 204277"/>
              <a:gd name="connsiteX276" fmla="*/ 9477986 w 17101899"/>
              <a:gd name="connsiteY276" fmla="*/ 150804 h 204277"/>
              <a:gd name="connsiteX277" fmla="*/ 9494208 w 17101899"/>
              <a:gd name="connsiteY277" fmla="*/ 134582 h 204277"/>
              <a:gd name="connsiteX278" fmla="*/ 9494208 w 17101899"/>
              <a:gd name="connsiteY278" fmla="*/ 69697 h 204277"/>
              <a:gd name="connsiteX279" fmla="*/ 9477986 w 17101899"/>
              <a:gd name="connsiteY279" fmla="*/ 53475 h 204277"/>
              <a:gd name="connsiteX280" fmla="*/ 9128106 w 17101899"/>
              <a:gd name="connsiteY280" fmla="*/ 53475 h 204277"/>
              <a:gd name="connsiteX281" fmla="*/ 9111885 w 17101899"/>
              <a:gd name="connsiteY281" fmla="*/ 69697 h 204277"/>
              <a:gd name="connsiteX282" fmla="*/ 9111885 w 17101899"/>
              <a:gd name="connsiteY282" fmla="*/ 134582 h 204277"/>
              <a:gd name="connsiteX283" fmla="*/ 9128106 w 17101899"/>
              <a:gd name="connsiteY283" fmla="*/ 150804 h 204277"/>
              <a:gd name="connsiteX284" fmla="*/ 9264352 w 17101899"/>
              <a:gd name="connsiteY284" fmla="*/ 150804 h 204277"/>
              <a:gd name="connsiteX285" fmla="*/ 9280575 w 17101899"/>
              <a:gd name="connsiteY285" fmla="*/ 134582 h 204277"/>
              <a:gd name="connsiteX286" fmla="*/ 9280575 w 17101899"/>
              <a:gd name="connsiteY286" fmla="*/ 69697 h 204277"/>
              <a:gd name="connsiteX287" fmla="*/ 9264352 w 17101899"/>
              <a:gd name="connsiteY287" fmla="*/ 53475 h 204277"/>
              <a:gd name="connsiteX288" fmla="*/ 8914474 w 17101899"/>
              <a:gd name="connsiteY288" fmla="*/ 53475 h 204277"/>
              <a:gd name="connsiteX289" fmla="*/ 8898251 w 17101899"/>
              <a:gd name="connsiteY289" fmla="*/ 69697 h 204277"/>
              <a:gd name="connsiteX290" fmla="*/ 8898251 w 17101899"/>
              <a:gd name="connsiteY290" fmla="*/ 134582 h 204277"/>
              <a:gd name="connsiteX291" fmla="*/ 8914474 w 17101899"/>
              <a:gd name="connsiteY291" fmla="*/ 150804 h 204277"/>
              <a:gd name="connsiteX292" fmla="*/ 9050720 w 17101899"/>
              <a:gd name="connsiteY292" fmla="*/ 150804 h 204277"/>
              <a:gd name="connsiteX293" fmla="*/ 9066942 w 17101899"/>
              <a:gd name="connsiteY293" fmla="*/ 134582 h 204277"/>
              <a:gd name="connsiteX294" fmla="*/ 9066942 w 17101899"/>
              <a:gd name="connsiteY294" fmla="*/ 69697 h 204277"/>
              <a:gd name="connsiteX295" fmla="*/ 9050720 w 17101899"/>
              <a:gd name="connsiteY295" fmla="*/ 53475 h 204277"/>
              <a:gd name="connsiteX296" fmla="*/ 8700839 w 17101899"/>
              <a:gd name="connsiteY296" fmla="*/ 53475 h 204277"/>
              <a:gd name="connsiteX297" fmla="*/ 8684617 w 17101899"/>
              <a:gd name="connsiteY297" fmla="*/ 69697 h 204277"/>
              <a:gd name="connsiteX298" fmla="*/ 8684617 w 17101899"/>
              <a:gd name="connsiteY298" fmla="*/ 134582 h 204277"/>
              <a:gd name="connsiteX299" fmla="*/ 8700839 w 17101899"/>
              <a:gd name="connsiteY299" fmla="*/ 150804 h 204277"/>
              <a:gd name="connsiteX300" fmla="*/ 8837086 w 17101899"/>
              <a:gd name="connsiteY300" fmla="*/ 150804 h 204277"/>
              <a:gd name="connsiteX301" fmla="*/ 8853308 w 17101899"/>
              <a:gd name="connsiteY301" fmla="*/ 134582 h 204277"/>
              <a:gd name="connsiteX302" fmla="*/ 8853308 w 17101899"/>
              <a:gd name="connsiteY302" fmla="*/ 69697 h 204277"/>
              <a:gd name="connsiteX303" fmla="*/ 8837086 w 17101899"/>
              <a:gd name="connsiteY303" fmla="*/ 53475 h 204277"/>
              <a:gd name="connsiteX304" fmla="*/ 8484860 w 17101899"/>
              <a:gd name="connsiteY304" fmla="*/ 53475 h 204277"/>
              <a:gd name="connsiteX305" fmla="*/ 8468638 w 17101899"/>
              <a:gd name="connsiteY305" fmla="*/ 69697 h 204277"/>
              <a:gd name="connsiteX306" fmla="*/ 8468638 w 17101899"/>
              <a:gd name="connsiteY306" fmla="*/ 134582 h 204277"/>
              <a:gd name="connsiteX307" fmla="*/ 8484860 w 17101899"/>
              <a:gd name="connsiteY307" fmla="*/ 150804 h 204277"/>
              <a:gd name="connsiteX308" fmla="*/ 8550950 w 17101899"/>
              <a:gd name="connsiteY308" fmla="*/ 150804 h 204277"/>
              <a:gd name="connsiteX309" fmla="*/ 8623453 w 17101899"/>
              <a:gd name="connsiteY309" fmla="*/ 150804 h 204277"/>
              <a:gd name="connsiteX310" fmla="*/ 8639675 w 17101899"/>
              <a:gd name="connsiteY310" fmla="*/ 134582 h 204277"/>
              <a:gd name="connsiteX311" fmla="*/ 8639675 w 17101899"/>
              <a:gd name="connsiteY311" fmla="*/ 69697 h 204277"/>
              <a:gd name="connsiteX312" fmla="*/ 8623453 w 17101899"/>
              <a:gd name="connsiteY312" fmla="*/ 53475 h 204277"/>
              <a:gd name="connsiteX313" fmla="*/ 8550950 w 17101899"/>
              <a:gd name="connsiteY313" fmla="*/ 53475 h 204277"/>
              <a:gd name="connsiteX314" fmla="*/ 8271225 w 17101899"/>
              <a:gd name="connsiteY314" fmla="*/ 53475 h 204277"/>
              <a:gd name="connsiteX315" fmla="*/ 8255003 w 17101899"/>
              <a:gd name="connsiteY315" fmla="*/ 69697 h 204277"/>
              <a:gd name="connsiteX316" fmla="*/ 8255003 w 17101899"/>
              <a:gd name="connsiteY316" fmla="*/ 134582 h 204277"/>
              <a:gd name="connsiteX317" fmla="*/ 8271225 w 17101899"/>
              <a:gd name="connsiteY317" fmla="*/ 150804 h 204277"/>
              <a:gd name="connsiteX318" fmla="*/ 8407472 w 17101899"/>
              <a:gd name="connsiteY318" fmla="*/ 150804 h 204277"/>
              <a:gd name="connsiteX319" fmla="*/ 8423694 w 17101899"/>
              <a:gd name="connsiteY319" fmla="*/ 134582 h 204277"/>
              <a:gd name="connsiteX320" fmla="*/ 8423694 w 17101899"/>
              <a:gd name="connsiteY320" fmla="*/ 69697 h 204277"/>
              <a:gd name="connsiteX321" fmla="*/ 8407472 w 17101899"/>
              <a:gd name="connsiteY321" fmla="*/ 53475 h 204277"/>
              <a:gd name="connsiteX322" fmla="*/ 8057593 w 17101899"/>
              <a:gd name="connsiteY322" fmla="*/ 53475 h 204277"/>
              <a:gd name="connsiteX323" fmla="*/ 8041371 w 17101899"/>
              <a:gd name="connsiteY323" fmla="*/ 69697 h 204277"/>
              <a:gd name="connsiteX324" fmla="*/ 8041371 w 17101899"/>
              <a:gd name="connsiteY324" fmla="*/ 134582 h 204277"/>
              <a:gd name="connsiteX325" fmla="*/ 8057593 w 17101899"/>
              <a:gd name="connsiteY325" fmla="*/ 150804 h 204277"/>
              <a:gd name="connsiteX326" fmla="*/ 8193839 w 17101899"/>
              <a:gd name="connsiteY326" fmla="*/ 150804 h 204277"/>
              <a:gd name="connsiteX327" fmla="*/ 8210061 w 17101899"/>
              <a:gd name="connsiteY327" fmla="*/ 134582 h 204277"/>
              <a:gd name="connsiteX328" fmla="*/ 8210061 w 17101899"/>
              <a:gd name="connsiteY328" fmla="*/ 69697 h 204277"/>
              <a:gd name="connsiteX329" fmla="*/ 8193839 w 17101899"/>
              <a:gd name="connsiteY329" fmla="*/ 53475 h 204277"/>
              <a:gd name="connsiteX330" fmla="*/ 7843960 w 17101899"/>
              <a:gd name="connsiteY330" fmla="*/ 53475 h 204277"/>
              <a:gd name="connsiteX331" fmla="*/ 7827738 w 17101899"/>
              <a:gd name="connsiteY331" fmla="*/ 69697 h 204277"/>
              <a:gd name="connsiteX332" fmla="*/ 7827738 w 17101899"/>
              <a:gd name="connsiteY332" fmla="*/ 134582 h 204277"/>
              <a:gd name="connsiteX333" fmla="*/ 7843960 w 17101899"/>
              <a:gd name="connsiteY333" fmla="*/ 150804 h 204277"/>
              <a:gd name="connsiteX334" fmla="*/ 7980207 w 17101899"/>
              <a:gd name="connsiteY334" fmla="*/ 150804 h 204277"/>
              <a:gd name="connsiteX335" fmla="*/ 7996429 w 17101899"/>
              <a:gd name="connsiteY335" fmla="*/ 134582 h 204277"/>
              <a:gd name="connsiteX336" fmla="*/ 7996429 w 17101899"/>
              <a:gd name="connsiteY336" fmla="*/ 69697 h 204277"/>
              <a:gd name="connsiteX337" fmla="*/ 7980207 w 17101899"/>
              <a:gd name="connsiteY337" fmla="*/ 53475 h 204277"/>
              <a:gd name="connsiteX338" fmla="*/ 7630328 w 17101899"/>
              <a:gd name="connsiteY338" fmla="*/ 53475 h 204277"/>
              <a:gd name="connsiteX339" fmla="*/ 7614106 w 17101899"/>
              <a:gd name="connsiteY339" fmla="*/ 69697 h 204277"/>
              <a:gd name="connsiteX340" fmla="*/ 7614106 w 17101899"/>
              <a:gd name="connsiteY340" fmla="*/ 134582 h 204277"/>
              <a:gd name="connsiteX341" fmla="*/ 7630328 w 17101899"/>
              <a:gd name="connsiteY341" fmla="*/ 150804 h 204277"/>
              <a:gd name="connsiteX342" fmla="*/ 7766573 w 17101899"/>
              <a:gd name="connsiteY342" fmla="*/ 150804 h 204277"/>
              <a:gd name="connsiteX343" fmla="*/ 7782795 w 17101899"/>
              <a:gd name="connsiteY343" fmla="*/ 134582 h 204277"/>
              <a:gd name="connsiteX344" fmla="*/ 7782795 w 17101899"/>
              <a:gd name="connsiteY344" fmla="*/ 69697 h 204277"/>
              <a:gd name="connsiteX345" fmla="*/ 7766573 w 17101899"/>
              <a:gd name="connsiteY345" fmla="*/ 53475 h 204277"/>
              <a:gd name="connsiteX346" fmla="*/ 7416694 w 17101899"/>
              <a:gd name="connsiteY346" fmla="*/ 53475 h 204277"/>
              <a:gd name="connsiteX347" fmla="*/ 7400472 w 17101899"/>
              <a:gd name="connsiteY347" fmla="*/ 69697 h 204277"/>
              <a:gd name="connsiteX348" fmla="*/ 7400472 w 17101899"/>
              <a:gd name="connsiteY348" fmla="*/ 134582 h 204277"/>
              <a:gd name="connsiteX349" fmla="*/ 7416694 w 17101899"/>
              <a:gd name="connsiteY349" fmla="*/ 150804 h 204277"/>
              <a:gd name="connsiteX350" fmla="*/ 7552941 w 17101899"/>
              <a:gd name="connsiteY350" fmla="*/ 150804 h 204277"/>
              <a:gd name="connsiteX351" fmla="*/ 7569163 w 17101899"/>
              <a:gd name="connsiteY351" fmla="*/ 134582 h 204277"/>
              <a:gd name="connsiteX352" fmla="*/ 7569163 w 17101899"/>
              <a:gd name="connsiteY352" fmla="*/ 69697 h 204277"/>
              <a:gd name="connsiteX353" fmla="*/ 7552941 w 17101899"/>
              <a:gd name="connsiteY353" fmla="*/ 53475 h 204277"/>
              <a:gd name="connsiteX354" fmla="*/ 7203062 w 17101899"/>
              <a:gd name="connsiteY354" fmla="*/ 53475 h 204277"/>
              <a:gd name="connsiteX355" fmla="*/ 7186840 w 17101899"/>
              <a:gd name="connsiteY355" fmla="*/ 69697 h 204277"/>
              <a:gd name="connsiteX356" fmla="*/ 7186840 w 17101899"/>
              <a:gd name="connsiteY356" fmla="*/ 134582 h 204277"/>
              <a:gd name="connsiteX357" fmla="*/ 7203062 w 17101899"/>
              <a:gd name="connsiteY357" fmla="*/ 150804 h 204277"/>
              <a:gd name="connsiteX358" fmla="*/ 7339308 w 17101899"/>
              <a:gd name="connsiteY358" fmla="*/ 150804 h 204277"/>
              <a:gd name="connsiteX359" fmla="*/ 7355530 w 17101899"/>
              <a:gd name="connsiteY359" fmla="*/ 134582 h 204277"/>
              <a:gd name="connsiteX360" fmla="*/ 7355530 w 17101899"/>
              <a:gd name="connsiteY360" fmla="*/ 69697 h 204277"/>
              <a:gd name="connsiteX361" fmla="*/ 7339308 w 17101899"/>
              <a:gd name="connsiteY361" fmla="*/ 53475 h 204277"/>
              <a:gd name="connsiteX362" fmla="*/ 6989429 w 17101899"/>
              <a:gd name="connsiteY362" fmla="*/ 53475 h 204277"/>
              <a:gd name="connsiteX363" fmla="*/ 6973207 w 17101899"/>
              <a:gd name="connsiteY363" fmla="*/ 69697 h 204277"/>
              <a:gd name="connsiteX364" fmla="*/ 6973207 w 17101899"/>
              <a:gd name="connsiteY364" fmla="*/ 134582 h 204277"/>
              <a:gd name="connsiteX365" fmla="*/ 6989429 w 17101899"/>
              <a:gd name="connsiteY365" fmla="*/ 150804 h 204277"/>
              <a:gd name="connsiteX366" fmla="*/ 7125676 w 17101899"/>
              <a:gd name="connsiteY366" fmla="*/ 150804 h 204277"/>
              <a:gd name="connsiteX367" fmla="*/ 7141898 w 17101899"/>
              <a:gd name="connsiteY367" fmla="*/ 134582 h 204277"/>
              <a:gd name="connsiteX368" fmla="*/ 7141898 w 17101899"/>
              <a:gd name="connsiteY368" fmla="*/ 69697 h 204277"/>
              <a:gd name="connsiteX369" fmla="*/ 7125676 w 17101899"/>
              <a:gd name="connsiteY369" fmla="*/ 53475 h 204277"/>
              <a:gd name="connsiteX370" fmla="*/ 6775796 w 17101899"/>
              <a:gd name="connsiteY370" fmla="*/ 53475 h 204277"/>
              <a:gd name="connsiteX371" fmla="*/ 6759574 w 17101899"/>
              <a:gd name="connsiteY371" fmla="*/ 69697 h 204277"/>
              <a:gd name="connsiteX372" fmla="*/ 6759574 w 17101899"/>
              <a:gd name="connsiteY372" fmla="*/ 134582 h 204277"/>
              <a:gd name="connsiteX373" fmla="*/ 6775796 w 17101899"/>
              <a:gd name="connsiteY373" fmla="*/ 150804 h 204277"/>
              <a:gd name="connsiteX374" fmla="*/ 6912042 w 17101899"/>
              <a:gd name="connsiteY374" fmla="*/ 150804 h 204277"/>
              <a:gd name="connsiteX375" fmla="*/ 6928264 w 17101899"/>
              <a:gd name="connsiteY375" fmla="*/ 134582 h 204277"/>
              <a:gd name="connsiteX376" fmla="*/ 6928264 w 17101899"/>
              <a:gd name="connsiteY376" fmla="*/ 69697 h 204277"/>
              <a:gd name="connsiteX377" fmla="*/ 6912042 w 17101899"/>
              <a:gd name="connsiteY377" fmla="*/ 53475 h 204277"/>
              <a:gd name="connsiteX378" fmla="*/ 6562163 w 17101899"/>
              <a:gd name="connsiteY378" fmla="*/ 53475 h 204277"/>
              <a:gd name="connsiteX379" fmla="*/ 6545941 w 17101899"/>
              <a:gd name="connsiteY379" fmla="*/ 69697 h 204277"/>
              <a:gd name="connsiteX380" fmla="*/ 6545941 w 17101899"/>
              <a:gd name="connsiteY380" fmla="*/ 134582 h 204277"/>
              <a:gd name="connsiteX381" fmla="*/ 6562163 w 17101899"/>
              <a:gd name="connsiteY381" fmla="*/ 150804 h 204277"/>
              <a:gd name="connsiteX382" fmla="*/ 6698410 w 17101899"/>
              <a:gd name="connsiteY382" fmla="*/ 150804 h 204277"/>
              <a:gd name="connsiteX383" fmla="*/ 6714632 w 17101899"/>
              <a:gd name="connsiteY383" fmla="*/ 134582 h 204277"/>
              <a:gd name="connsiteX384" fmla="*/ 6714632 w 17101899"/>
              <a:gd name="connsiteY384" fmla="*/ 69697 h 204277"/>
              <a:gd name="connsiteX385" fmla="*/ 6698410 w 17101899"/>
              <a:gd name="connsiteY385" fmla="*/ 53475 h 204277"/>
              <a:gd name="connsiteX386" fmla="*/ 6348531 w 17101899"/>
              <a:gd name="connsiteY386" fmla="*/ 53475 h 204277"/>
              <a:gd name="connsiteX387" fmla="*/ 6332309 w 17101899"/>
              <a:gd name="connsiteY387" fmla="*/ 69697 h 204277"/>
              <a:gd name="connsiteX388" fmla="*/ 6332309 w 17101899"/>
              <a:gd name="connsiteY388" fmla="*/ 134582 h 204277"/>
              <a:gd name="connsiteX389" fmla="*/ 6348531 w 17101899"/>
              <a:gd name="connsiteY389" fmla="*/ 150804 h 204277"/>
              <a:gd name="connsiteX390" fmla="*/ 6484777 w 17101899"/>
              <a:gd name="connsiteY390" fmla="*/ 150804 h 204277"/>
              <a:gd name="connsiteX391" fmla="*/ 6500999 w 17101899"/>
              <a:gd name="connsiteY391" fmla="*/ 134582 h 204277"/>
              <a:gd name="connsiteX392" fmla="*/ 6500999 w 17101899"/>
              <a:gd name="connsiteY392" fmla="*/ 69697 h 204277"/>
              <a:gd name="connsiteX393" fmla="*/ 6484777 w 17101899"/>
              <a:gd name="connsiteY393" fmla="*/ 53475 h 204277"/>
              <a:gd name="connsiteX394" fmla="*/ 6134897 w 17101899"/>
              <a:gd name="connsiteY394" fmla="*/ 53475 h 204277"/>
              <a:gd name="connsiteX395" fmla="*/ 6118675 w 17101899"/>
              <a:gd name="connsiteY395" fmla="*/ 69697 h 204277"/>
              <a:gd name="connsiteX396" fmla="*/ 6118675 w 17101899"/>
              <a:gd name="connsiteY396" fmla="*/ 134582 h 204277"/>
              <a:gd name="connsiteX397" fmla="*/ 6134897 w 17101899"/>
              <a:gd name="connsiteY397" fmla="*/ 150804 h 204277"/>
              <a:gd name="connsiteX398" fmla="*/ 6271144 w 17101899"/>
              <a:gd name="connsiteY398" fmla="*/ 150804 h 204277"/>
              <a:gd name="connsiteX399" fmla="*/ 6287366 w 17101899"/>
              <a:gd name="connsiteY399" fmla="*/ 134582 h 204277"/>
              <a:gd name="connsiteX400" fmla="*/ 6287366 w 17101899"/>
              <a:gd name="connsiteY400" fmla="*/ 69697 h 204277"/>
              <a:gd name="connsiteX401" fmla="*/ 6271144 w 17101899"/>
              <a:gd name="connsiteY401" fmla="*/ 53475 h 204277"/>
              <a:gd name="connsiteX402" fmla="*/ 5921265 w 17101899"/>
              <a:gd name="connsiteY402" fmla="*/ 53475 h 204277"/>
              <a:gd name="connsiteX403" fmla="*/ 5905043 w 17101899"/>
              <a:gd name="connsiteY403" fmla="*/ 69697 h 204277"/>
              <a:gd name="connsiteX404" fmla="*/ 5905043 w 17101899"/>
              <a:gd name="connsiteY404" fmla="*/ 134582 h 204277"/>
              <a:gd name="connsiteX405" fmla="*/ 5921265 w 17101899"/>
              <a:gd name="connsiteY405" fmla="*/ 150804 h 204277"/>
              <a:gd name="connsiteX406" fmla="*/ 6057511 w 17101899"/>
              <a:gd name="connsiteY406" fmla="*/ 150804 h 204277"/>
              <a:gd name="connsiteX407" fmla="*/ 6073733 w 17101899"/>
              <a:gd name="connsiteY407" fmla="*/ 134582 h 204277"/>
              <a:gd name="connsiteX408" fmla="*/ 6073733 w 17101899"/>
              <a:gd name="connsiteY408" fmla="*/ 69697 h 204277"/>
              <a:gd name="connsiteX409" fmla="*/ 6057511 w 17101899"/>
              <a:gd name="connsiteY409" fmla="*/ 53475 h 204277"/>
              <a:gd name="connsiteX410" fmla="*/ 5707633 w 17101899"/>
              <a:gd name="connsiteY410" fmla="*/ 53475 h 204277"/>
              <a:gd name="connsiteX411" fmla="*/ 5691410 w 17101899"/>
              <a:gd name="connsiteY411" fmla="*/ 69697 h 204277"/>
              <a:gd name="connsiteX412" fmla="*/ 5691410 w 17101899"/>
              <a:gd name="connsiteY412" fmla="*/ 134582 h 204277"/>
              <a:gd name="connsiteX413" fmla="*/ 5707633 w 17101899"/>
              <a:gd name="connsiteY413" fmla="*/ 150804 h 204277"/>
              <a:gd name="connsiteX414" fmla="*/ 5843879 w 17101899"/>
              <a:gd name="connsiteY414" fmla="*/ 150804 h 204277"/>
              <a:gd name="connsiteX415" fmla="*/ 5860101 w 17101899"/>
              <a:gd name="connsiteY415" fmla="*/ 134582 h 204277"/>
              <a:gd name="connsiteX416" fmla="*/ 5860101 w 17101899"/>
              <a:gd name="connsiteY416" fmla="*/ 69697 h 204277"/>
              <a:gd name="connsiteX417" fmla="*/ 5843879 w 17101899"/>
              <a:gd name="connsiteY417" fmla="*/ 53475 h 204277"/>
              <a:gd name="connsiteX418" fmla="*/ 5493999 w 17101899"/>
              <a:gd name="connsiteY418" fmla="*/ 53475 h 204277"/>
              <a:gd name="connsiteX419" fmla="*/ 5477777 w 17101899"/>
              <a:gd name="connsiteY419" fmla="*/ 69697 h 204277"/>
              <a:gd name="connsiteX420" fmla="*/ 5477777 w 17101899"/>
              <a:gd name="connsiteY420" fmla="*/ 134582 h 204277"/>
              <a:gd name="connsiteX421" fmla="*/ 5493999 w 17101899"/>
              <a:gd name="connsiteY421" fmla="*/ 150804 h 204277"/>
              <a:gd name="connsiteX422" fmla="*/ 5630246 w 17101899"/>
              <a:gd name="connsiteY422" fmla="*/ 150804 h 204277"/>
              <a:gd name="connsiteX423" fmla="*/ 5646468 w 17101899"/>
              <a:gd name="connsiteY423" fmla="*/ 134582 h 204277"/>
              <a:gd name="connsiteX424" fmla="*/ 5646468 w 17101899"/>
              <a:gd name="connsiteY424" fmla="*/ 69697 h 204277"/>
              <a:gd name="connsiteX425" fmla="*/ 5630246 w 17101899"/>
              <a:gd name="connsiteY425" fmla="*/ 53475 h 204277"/>
              <a:gd name="connsiteX426" fmla="*/ 5280366 w 17101899"/>
              <a:gd name="connsiteY426" fmla="*/ 53475 h 204277"/>
              <a:gd name="connsiteX427" fmla="*/ 5264144 w 17101899"/>
              <a:gd name="connsiteY427" fmla="*/ 69697 h 204277"/>
              <a:gd name="connsiteX428" fmla="*/ 5264144 w 17101899"/>
              <a:gd name="connsiteY428" fmla="*/ 134582 h 204277"/>
              <a:gd name="connsiteX429" fmla="*/ 5280366 w 17101899"/>
              <a:gd name="connsiteY429" fmla="*/ 150804 h 204277"/>
              <a:gd name="connsiteX430" fmla="*/ 5416612 w 17101899"/>
              <a:gd name="connsiteY430" fmla="*/ 150804 h 204277"/>
              <a:gd name="connsiteX431" fmla="*/ 5432833 w 17101899"/>
              <a:gd name="connsiteY431" fmla="*/ 134582 h 204277"/>
              <a:gd name="connsiteX432" fmla="*/ 5432833 w 17101899"/>
              <a:gd name="connsiteY432" fmla="*/ 69697 h 204277"/>
              <a:gd name="connsiteX433" fmla="*/ 5416612 w 17101899"/>
              <a:gd name="connsiteY433" fmla="*/ 53475 h 204277"/>
              <a:gd name="connsiteX434" fmla="*/ 5066732 w 17101899"/>
              <a:gd name="connsiteY434" fmla="*/ 53475 h 204277"/>
              <a:gd name="connsiteX435" fmla="*/ 5050510 w 17101899"/>
              <a:gd name="connsiteY435" fmla="*/ 69697 h 204277"/>
              <a:gd name="connsiteX436" fmla="*/ 5050510 w 17101899"/>
              <a:gd name="connsiteY436" fmla="*/ 134582 h 204277"/>
              <a:gd name="connsiteX437" fmla="*/ 5066732 w 17101899"/>
              <a:gd name="connsiteY437" fmla="*/ 150804 h 204277"/>
              <a:gd name="connsiteX438" fmla="*/ 5202979 w 17101899"/>
              <a:gd name="connsiteY438" fmla="*/ 150804 h 204277"/>
              <a:gd name="connsiteX439" fmla="*/ 5219201 w 17101899"/>
              <a:gd name="connsiteY439" fmla="*/ 134582 h 204277"/>
              <a:gd name="connsiteX440" fmla="*/ 5219201 w 17101899"/>
              <a:gd name="connsiteY440" fmla="*/ 69697 h 204277"/>
              <a:gd name="connsiteX441" fmla="*/ 5202979 w 17101899"/>
              <a:gd name="connsiteY441" fmla="*/ 53475 h 204277"/>
              <a:gd name="connsiteX442" fmla="*/ 4853099 w 17101899"/>
              <a:gd name="connsiteY442" fmla="*/ 53475 h 204277"/>
              <a:gd name="connsiteX443" fmla="*/ 4836878 w 17101899"/>
              <a:gd name="connsiteY443" fmla="*/ 69697 h 204277"/>
              <a:gd name="connsiteX444" fmla="*/ 4836878 w 17101899"/>
              <a:gd name="connsiteY444" fmla="*/ 134582 h 204277"/>
              <a:gd name="connsiteX445" fmla="*/ 4853099 w 17101899"/>
              <a:gd name="connsiteY445" fmla="*/ 150804 h 204277"/>
              <a:gd name="connsiteX446" fmla="*/ 4989345 w 17101899"/>
              <a:gd name="connsiteY446" fmla="*/ 150804 h 204277"/>
              <a:gd name="connsiteX447" fmla="*/ 5005567 w 17101899"/>
              <a:gd name="connsiteY447" fmla="*/ 134582 h 204277"/>
              <a:gd name="connsiteX448" fmla="*/ 5005567 w 17101899"/>
              <a:gd name="connsiteY448" fmla="*/ 69697 h 204277"/>
              <a:gd name="connsiteX449" fmla="*/ 4989345 w 17101899"/>
              <a:gd name="connsiteY449" fmla="*/ 53475 h 204277"/>
              <a:gd name="connsiteX450" fmla="*/ 4639466 w 17101899"/>
              <a:gd name="connsiteY450" fmla="*/ 53475 h 204277"/>
              <a:gd name="connsiteX451" fmla="*/ 4623244 w 17101899"/>
              <a:gd name="connsiteY451" fmla="*/ 69697 h 204277"/>
              <a:gd name="connsiteX452" fmla="*/ 4623244 w 17101899"/>
              <a:gd name="connsiteY452" fmla="*/ 134582 h 204277"/>
              <a:gd name="connsiteX453" fmla="*/ 4639466 w 17101899"/>
              <a:gd name="connsiteY453" fmla="*/ 150804 h 204277"/>
              <a:gd name="connsiteX454" fmla="*/ 4775713 w 17101899"/>
              <a:gd name="connsiteY454" fmla="*/ 150804 h 204277"/>
              <a:gd name="connsiteX455" fmla="*/ 4791935 w 17101899"/>
              <a:gd name="connsiteY455" fmla="*/ 134582 h 204277"/>
              <a:gd name="connsiteX456" fmla="*/ 4791935 w 17101899"/>
              <a:gd name="connsiteY456" fmla="*/ 69697 h 204277"/>
              <a:gd name="connsiteX457" fmla="*/ 4775713 w 17101899"/>
              <a:gd name="connsiteY457" fmla="*/ 53475 h 204277"/>
              <a:gd name="connsiteX458" fmla="*/ 4425832 w 17101899"/>
              <a:gd name="connsiteY458" fmla="*/ 53475 h 204277"/>
              <a:gd name="connsiteX459" fmla="*/ 4409610 w 17101899"/>
              <a:gd name="connsiteY459" fmla="*/ 69697 h 204277"/>
              <a:gd name="connsiteX460" fmla="*/ 4409610 w 17101899"/>
              <a:gd name="connsiteY460" fmla="*/ 134582 h 204277"/>
              <a:gd name="connsiteX461" fmla="*/ 4425832 w 17101899"/>
              <a:gd name="connsiteY461" fmla="*/ 150804 h 204277"/>
              <a:gd name="connsiteX462" fmla="*/ 4562078 w 17101899"/>
              <a:gd name="connsiteY462" fmla="*/ 150804 h 204277"/>
              <a:gd name="connsiteX463" fmla="*/ 4578300 w 17101899"/>
              <a:gd name="connsiteY463" fmla="*/ 134582 h 204277"/>
              <a:gd name="connsiteX464" fmla="*/ 4578300 w 17101899"/>
              <a:gd name="connsiteY464" fmla="*/ 69697 h 204277"/>
              <a:gd name="connsiteX465" fmla="*/ 4562078 w 17101899"/>
              <a:gd name="connsiteY465" fmla="*/ 53475 h 204277"/>
              <a:gd name="connsiteX466" fmla="*/ 3995283 w 17101899"/>
              <a:gd name="connsiteY466" fmla="*/ 53475 h 204277"/>
              <a:gd name="connsiteX467" fmla="*/ 3979061 w 17101899"/>
              <a:gd name="connsiteY467" fmla="*/ 69697 h 204277"/>
              <a:gd name="connsiteX468" fmla="*/ 3979061 w 17101899"/>
              <a:gd name="connsiteY468" fmla="*/ 134582 h 204277"/>
              <a:gd name="connsiteX469" fmla="*/ 3995283 w 17101899"/>
              <a:gd name="connsiteY469" fmla="*/ 150804 h 204277"/>
              <a:gd name="connsiteX470" fmla="*/ 4131530 w 17101899"/>
              <a:gd name="connsiteY470" fmla="*/ 150804 h 204277"/>
              <a:gd name="connsiteX471" fmla="*/ 4147752 w 17101899"/>
              <a:gd name="connsiteY471" fmla="*/ 134582 h 204277"/>
              <a:gd name="connsiteX472" fmla="*/ 4147752 w 17101899"/>
              <a:gd name="connsiteY472" fmla="*/ 69697 h 204277"/>
              <a:gd name="connsiteX473" fmla="*/ 4131530 w 17101899"/>
              <a:gd name="connsiteY473" fmla="*/ 53475 h 204277"/>
              <a:gd name="connsiteX474" fmla="*/ 3781650 w 17101899"/>
              <a:gd name="connsiteY474" fmla="*/ 53475 h 204277"/>
              <a:gd name="connsiteX475" fmla="*/ 3765428 w 17101899"/>
              <a:gd name="connsiteY475" fmla="*/ 69697 h 204277"/>
              <a:gd name="connsiteX476" fmla="*/ 3765428 w 17101899"/>
              <a:gd name="connsiteY476" fmla="*/ 134582 h 204277"/>
              <a:gd name="connsiteX477" fmla="*/ 3781650 w 17101899"/>
              <a:gd name="connsiteY477" fmla="*/ 150804 h 204277"/>
              <a:gd name="connsiteX478" fmla="*/ 3917897 w 17101899"/>
              <a:gd name="connsiteY478" fmla="*/ 150804 h 204277"/>
              <a:gd name="connsiteX479" fmla="*/ 3934118 w 17101899"/>
              <a:gd name="connsiteY479" fmla="*/ 134582 h 204277"/>
              <a:gd name="connsiteX480" fmla="*/ 3934118 w 17101899"/>
              <a:gd name="connsiteY480" fmla="*/ 69697 h 204277"/>
              <a:gd name="connsiteX481" fmla="*/ 3917897 w 17101899"/>
              <a:gd name="connsiteY481" fmla="*/ 53475 h 204277"/>
              <a:gd name="connsiteX482" fmla="*/ 3568017 w 17101899"/>
              <a:gd name="connsiteY482" fmla="*/ 53475 h 204277"/>
              <a:gd name="connsiteX483" fmla="*/ 3551795 w 17101899"/>
              <a:gd name="connsiteY483" fmla="*/ 69697 h 204277"/>
              <a:gd name="connsiteX484" fmla="*/ 3551795 w 17101899"/>
              <a:gd name="connsiteY484" fmla="*/ 134582 h 204277"/>
              <a:gd name="connsiteX485" fmla="*/ 3568017 w 17101899"/>
              <a:gd name="connsiteY485" fmla="*/ 150804 h 204277"/>
              <a:gd name="connsiteX486" fmla="*/ 3704264 w 17101899"/>
              <a:gd name="connsiteY486" fmla="*/ 150804 h 204277"/>
              <a:gd name="connsiteX487" fmla="*/ 3720486 w 17101899"/>
              <a:gd name="connsiteY487" fmla="*/ 134582 h 204277"/>
              <a:gd name="connsiteX488" fmla="*/ 3720486 w 17101899"/>
              <a:gd name="connsiteY488" fmla="*/ 69697 h 204277"/>
              <a:gd name="connsiteX489" fmla="*/ 3704264 w 17101899"/>
              <a:gd name="connsiteY489" fmla="*/ 53475 h 204277"/>
              <a:gd name="connsiteX490" fmla="*/ 3354385 w 17101899"/>
              <a:gd name="connsiteY490" fmla="*/ 53475 h 204277"/>
              <a:gd name="connsiteX491" fmla="*/ 3338163 w 17101899"/>
              <a:gd name="connsiteY491" fmla="*/ 69697 h 204277"/>
              <a:gd name="connsiteX492" fmla="*/ 3338163 w 17101899"/>
              <a:gd name="connsiteY492" fmla="*/ 134582 h 204277"/>
              <a:gd name="connsiteX493" fmla="*/ 3354385 w 17101899"/>
              <a:gd name="connsiteY493" fmla="*/ 150804 h 204277"/>
              <a:gd name="connsiteX494" fmla="*/ 3490631 w 17101899"/>
              <a:gd name="connsiteY494" fmla="*/ 150804 h 204277"/>
              <a:gd name="connsiteX495" fmla="*/ 3506853 w 17101899"/>
              <a:gd name="connsiteY495" fmla="*/ 134582 h 204277"/>
              <a:gd name="connsiteX496" fmla="*/ 3506853 w 17101899"/>
              <a:gd name="connsiteY496" fmla="*/ 69697 h 204277"/>
              <a:gd name="connsiteX497" fmla="*/ 3490631 w 17101899"/>
              <a:gd name="connsiteY497" fmla="*/ 53475 h 204277"/>
              <a:gd name="connsiteX498" fmla="*/ 3140752 w 17101899"/>
              <a:gd name="connsiteY498" fmla="*/ 53475 h 204277"/>
              <a:gd name="connsiteX499" fmla="*/ 3124530 w 17101899"/>
              <a:gd name="connsiteY499" fmla="*/ 69697 h 204277"/>
              <a:gd name="connsiteX500" fmla="*/ 3124530 w 17101899"/>
              <a:gd name="connsiteY500" fmla="*/ 134582 h 204277"/>
              <a:gd name="connsiteX501" fmla="*/ 3140752 w 17101899"/>
              <a:gd name="connsiteY501" fmla="*/ 150804 h 204277"/>
              <a:gd name="connsiteX502" fmla="*/ 3276998 w 17101899"/>
              <a:gd name="connsiteY502" fmla="*/ 150804 h 204277"/>
              <a:gd name="connsiteX503" fmla="*/ 3293220 w 17101899"/>
              <a:gd name="connsiteY503" fmla="*/ 134582 h 204277"/>
              <a:gd name="connsiteX504" fmla="*/ 3293220 w 17101899"/>
              <a:gd name="connsiteY504" fmla="*/ 69697 h 204277"/>
              <a:gd name="connsiteX505" fmla="*/ 3276998 w 17101899"/>
              <a:gd name="connsiteY505" fmla="*/ 53475 h 204277"/>
              <a:gd name="connsiteX506" fmla="*/ 2927119 w 17101899"/>
              <a:gd name="connsiteY506" fmla="*/ 53475 h 204277"/>
              <a:gd name="connsiteX507" fmla="*/ 2910897 w 17101899"/>
              <a:gd name="connsiteY507" fmla="*/ 69697 h 204277"/>
              <a:gd name="connsiteX508" fmla="*/ 2910897 w 17101899"/>
              <a:gd name="connsiteY508" fmla="*/ 134582 h 204277"/>
              <a:gd name="connsiteX509" fmla="*/ 2927119 w 17101899"/>
              <a:gd name="connsiteY509" fmla="*/ 150804 h 204277"/>
              <a:gd name="connsiteX510" fmla="*/ 3063365 w 17101899"/>
              <a:gd name="connsiteY510" fmla="*/ 150804 h 204277"/>
              <a:gd name="connsiteX511" fmla="*/ 3079587 w 17101899"/>
              <a:gd name="connsiteY511" fmla="*/ 134582 h 204277"/>
              <a:gd name="connsiteX512" fmla="*/ 3079587 w 17101899"/>
              <a:gd name="connsiteY512" fmla="*/ 69697 h 204277"/>
              <a:gd name="connsiteX513" fmla="*/ 3063365 w 17101899"/>
              <a:gd name="connsiteY513" fmla="*/ 53475 h 204277"/>
              <a:gd name="connsiteX514" fmla="*/ 2713486 w 17101899"/>
              <a:gd name="connsiteY514" fmla="*/ 53475 h 204277"/>
              <a:gd name="connsiteX515" fmla="*/ 2697264 w 17101899"/>
              <a:gd name="connsiteY515" fmla="*/ 69697 h 204277"/>
              <a:gd name="connsiteX516" fmla="*/ 2697264 w 17101899"/>
              <a:gd name="connsiteY516" fmla="*/ 134582 h 204277"/>
              <a:gd name="connsiteX517" fmla="*/ 2713486 w 17101899"/>
              <a:gd name="connsiteY517" fmla="*/ 150804 h 204277"/>
              <a:gd name="connsiteX518" fmla="*/ 2849733 w 17101899"/>
              <a:gd name="connsiteY518" fmla="*/ 150804 h 204277"/>
              <a:gd name="connsiteX519" fmla="*/ 2865955 w 17101899"/>
              <a:gd name="connsiteY519" fmla="*/ 134582 h 204277"/>
              <a:gd name="connsiteX520" fmla="*/ 2865955 w 17101899"/>
              <a:gd name="connsiteY520" fmla="*/ 69697 h 204277"/>
              <a:gd name="connsiteX521" fmla="*/ 2849733 w 17101899"/>
              <a:gd name="connsiteY521" fmla="*/ 53475 h 204277"/>
              <a:gd name="connsiteX522" fmla="*/ 2499853 w 17101899"/>
              <a:gd name="connsiteY522" fmla="*/ 53475 h 204277"/>
              <a:gd name="connsiteX523" fmla="*/ 2483631 w 17101899"/>
              <a:gd name="connsiteY523" fmla="*/ 69697 h 204277"/>
              <a:gd name="connsiteX524" fmla="*/ 2483631 w 17101899"/>
              <a:gd name="connsiteY524" fmla="*/ 134582 h 204277"/>
              <a:gd name="connsiteX525" fmla="*/ 2499853 w 17101899"/>
              <a:gd name="connsiteY525" fmla="*/ 150804 h 204277"/>
              <a:gd name="connsiteX526" fmla="*/ 2636100 w 17101899"/>
              <a:gd name="connsiteY526" fmla="*/ 150804 h 204277"/>
              <a:gd name="connsiteX527" fmla="*/ 2652322 w 17101899"/>
              <a:gd name="connsiteY527" fmla="*/ 134582 h 204277"/>
              <a:gd name="connsiteX528" fmla="*/ 2652322 w 17101899"/>
              <a:gd name="connsiteY528" fmla="*/ 69697 h 204277"/>
              <a:gd name="connsiteX529" fmla="*/ 2636100 w 17101899"/>
              <a:gd name="connsiteY529" fmla="*/ 53475 h 204277"/>
              <a:gd name="connsiteX530" fmla="*/ 2286221 w 17101899"/>
              <a:gd name="connsiteY530" fmla="*/ 53475 h 204277"/>
              <a:gd name="connsiteX531" fmla="*/ 2269999 w 17101899"/>
              <a:gd name="connsiteY531" fmla="*/ 69697 h 204277"/>
              <a:gd name="connsiteX532" fmla="*/ 2269999 w 17101899"/>
              <a:gd name="connsiteY532" fmla="*/ 134582 h 204277"/>
              <a:gd name="connsiteX533" fmla="*/ 2286221 w 17101899"/>
              <a:gd name="connsiteY533" fmla="*/ 150804 h 204277"/>
              <a:gd name="connsiteX534" fmla="*/ 2422467 w 17101899"/>
              <a:gd name="connsiteY534" fmla="*/ 150804 h 204277"/>
              <a:gd name="connsiteX535" fmla="*/ 2438689 w 17101899"/>
              <a:gd name="connsiteY535" fmla="*/ 134582 h 204277"/>
              <a:gd name="connsiteX536" fmla="*/ 2438689 w 17101899"/>
              <a:gd name="connsiteY536" fmla="*/ 69697 h 204277"/>
              <a:gd name="connsiteX537" fmla="*/ 2422467 w 17101899"/>
              <a:gd name="connsiteY537" fmla="*/ 53475 h 204277"/>
              <a:gd name="connsiteX538" fmla="*/ 2072588 w 17101899"/>
              <a:gd name="connsiteY538" fmla="*/ 53475 h 204277"/>
              <a:gd name="connsiteX539" fmla="*/ 2056366 w 17101899"/>
              <a:gd name="connsiteY539" fmla="*/ 69697 h 204277"/>
              <a:gd name="connsiteX540" fmla="*/ 2056366 w 17101899"/>
              <a:gd name="connsiteY540" fmla="*/ 134582 h 204277"/>
              <a:gd name="connsiteX541" fmla="*/ 2072588 w 17101899"/>
              <a:gd name="connsiteY541" fmla="*/ 150804 h 204277"/>
              <a:gd name="connsiteX542" fmla="*/ 2208834 w 17101899"/>
              <a:gd name="connsiteY542" fmla="*/ 150804 h 204277"/>
              <a:gd name="connsiteX543" fmla="*/ 2225056 w 17101899"/>
              <a:gd name="connsiteY543" fmla="*/ 134582 h 204277"/>
              <a:gd name="connsiteX544" fmla="*/ 2225056 w 17101899"/>
              <a:gd name="connsiteY544" fmla="*/ 69697 h 204277"/>
              <a:gd name="connsiteX545" fmla="*/ 2208834 w 17101899"/>
              <a:gd name="connsiteY545" fmla="*/ 53475 h 204277"/>
              <a:gd name="connsiteX546" fmla="*/ 1858955 w 17101899"/>
              <a:gd name="connsiteY546" fmla="*/ 53475 h 204277"/>
              <a:gd name="connsiteX547" fmla="*/ 1842733 w 17101899"/>
              <a:gd name="connsiteY547" fmla="*/ 69697 h 204277"/>
              <a:gd name="connsiteX548" fmla="*/ 1842733 w 17101899"/>
              <a:gd name="connsiteY548" fmla="*/ 134582 h 204277"/>
              <a:gd name="connsiteX549" fmla="*/ 1858955 w 17101899"/>
              <a:gd name="connsiteY549" fmla="*/ 150804 h 204277"/>
              <a:gd name="connsiteX550" fmla="*/ 1995201 w 17101899"/>
              <a:gd name="connsiteY550" fmla="*/ 150804 h 204277"/>
              <a:gd name="connsiteX551" fmla="*/ 2011423 w 17101899"/>
              <a:gd name="connsiteY551" fmla="*/ 134582 h 204277"/>
              <a:gd name="connsiteX552" fmla="*/ 2011423 w 17101899"/>
              <a:gd name="connsiteY552" fmla="*/ 69697 h 204277"/>
              <a:gd name="connsiteX553" fmla="*/ 1995201 w 17101899"/>
              <a:gd name="connsiteY553" fmla="*/ 53475 h 204277"/>
              <a:gd name="connsiteX554" fmla="*/ 1645323 w 17101899"/>
              <a:gd name="connsiteY554" fmla="*/ 53475 h 204277"/>
              <a:gd name="connsiteX555" fmla="*/ 1629101 w 17101899"/>
              <a:gd name="connsiteY555" fmla="*/ 69697 h 204277"/>
              <a:gd name="connsiteX556" fmla="*/ 1629101 w 17101899"/>
              <a:gd name="connsiteY556" fmla="*/ 134582 h 204277"/>
              <a:gd name="connsiteX557" fmla="*/ 1645323 w 17101899"/>
              <a:gd name="connsiteY557" fmla="*/ 150804 h 204277"/>
              <a:gd name="connsiteX558" fmla="*/ 1781569 w 17101899"/>
              <a:gd name="connsiteY558" fmla="*/ 150804 h 204277"/>
              <a:gd name="connsiteX559" fmla="*/ 1797791 w 17101899"/>
              <a:gd name="connsiteY559" fmla="*/ 134582 h 204277"/>
              <a:gd name="connsiteX560" fmla="*/ 1797791 w 17101899"/>
              <a:gd name="connsiteY560" fmla="*/ 69697 h 204277"/>
              <a:gd name="connsiteX561" fmla="*/ 1781569 w 17101899"/>
              <a:gd name="connsiteY561" fmla="*/ 53475 h 204277"/>
              <a:gd name="connsiteX562" fmla="*/ 1431690 w 17101899"/>
              <a:gd name="connsiteY562" fmla="*/ 53475 h 204277"/>
              <a:gd name="connsiteX563" fmla="*/ 1415467 w 17101899"/>
              <a:gd name="connsiteY563" fmla="*/ 69697 h 204277"/>
              <a:gd name="connsiteX564" fmla="*/ 1415467 w 17101899"/>
              <a:gd name="connsiteY564" fmla="*/ 134582 h 204277"/>
              <a:gd name="connsiteX565" fmla="*/ 1431690 w 17101899"/>
              <a:gd name="connsiteY565" fmla="*/ 150804 h 204277"/>
              <a:gd name="connsiteX566" fmla="*/ 1567936 w 17101899"/>
              <a:gd name="connsiteY566" fmla="*/ 150804 h 204277"/>
              <a:gd name="connsiteX567" fmla="*/ 1584158 w 17101899"/>
              <a:gd name="connsiteY567" fmla="*/ 134582 h 204277"/>
              <a:gd name="connsiteX568" fmla="*/ 1584158 w 17101899"/>
              <a:gd name="connsiteY568" fmla="*/ 69697 h 204277"/>
              <a:gd name="connsiteX569" fmla="*/ 1567936 w 17101899"/>
              <a:gd name="connsiteY569" fmla="*/ 53475 h 204277"/>
              <a:gd name="connsiteX570" fmla="*/ 1218057 w 17101899"/>
              <a:gd name="connsiteY570" fmla="*/ 53475 h 204277"/>
              <a:gd name="connsiteX571" fmla="*/ 1201834 w 17101899"/>
              <a:gd name="connsiteY571" fmla="*/ 69697 h 204277"/>
              <a:gd name="connsiteX572" fmla="*/ 1201834 w 17101899"/>
              <a:gd name="connsiteY572" fmla="*/ 134582 h 204277"/>
              <a:gd name="connsiteX573" fmla="*/ 1218057 w 17101899"/>
              <a:gd name="connsiteY573" fmla="*/ 150804 h 204277"/>
              <a:gd name="connsiteX574" fmla="*/ 1354303 w 17101899"/>
              <a:gd name="connsiteY574" fmla="*/ 150804 h 204277"/>
              <a:gd name="connsiteX575" fmla="*/ 1370525 w 17101899"/>
              <a:gd name="connsiteY575" fmla="*/ 134582 h 204277"/>
              <a:gd name="connsiteX576" fmla="*/ 1370525 w 17101899"/>
              <a:gd name="connsiteY576" fmla="*/ 69697 h 204277"/>
              <a:gd name="connsiteX577" fmla="*/ 1354303 w 17101899"/>
              <a:gd name="connsiteY577" fmla="*/ 53475 h 204277"/>
              <a:gd name="connsiteX578" fmla="*/ 1004423 w 17101899"/>
              <a:gd name="connsiteY578" fmla="*/ 53475 h 204277"/>
              <a:gd name="connsiteX579" fmla="*/ 988201 w 17101899"/>
              <a:gd name="connsiteY579" fmla="*/ 69697 h 204277"/>
              <a:gd name="connsiteX580" fmla="*/ 988201 w 17101899"/>
              <a:gd name="connsiteY580" fmla="*/ 134582 h 204277"/>
              <a:gd name="connsiteX581" fmla="*/ 1004423 w 17101899"/>
              <a:gd name="connsiteY581" fmla="*/ 150804 h 204277"/>
              <a:gd name="connsiteX582" fmla="*/ 1140670 w 17101899"/>
              <a:gd name="connsiteY582" fmla="*/ 150804 h 204277"/>
              <a:gd name="connsiteX583" fmla="*/ 1156891 w 17101899"/>
              <a:gd name="connsiteY583" fmla="*/ 134582 h 204277"/>
              <a:gd name="connsiteX584" fmla="*/ 1156891 w 17101899"/>
              <a:gd name="connsiteY584" fmla="*/ 69697 h 204277"/>
              <a:gd name="connsiteX585" fmla="*/ 1140670 w 17101899"/>
              <a:gd name="connsiteY585" fmla="*/ 53475 h 204277"/>
              <a:gd name="connsiteX586" fmla="*/ 790790 w 17101899"/>
              <a:gd name="connsiteY586" fmla="*/ 53475 h 204277"/>
              <a:gd name="connsiteX587" fmla="*/ 774568 w 17101899"/>
              <a:gd name="connsiteY587" fmla="*/ 69697 h 204277"/>
              <a:gd name="connsiteX588" fmla="*/ 774568 w 17101899"/>
              <a:gd name="connsiteY588" fmla="*/ 134582 h 204277"/>
              <a:gd name="connsiteX589" fmla="*/ 790790 w 17101899"/>
              <a:gd name="connsiteY589" fmla="*/ 150804 h 204277"/>
              <a:gd name="connsiteX590" fmla="*/ 927036 w 17101899"/>
              <a:gd name="connsiteY590" fmla="*/ 150804 h 204277"/>
              <a:gd name="connsiteX591" fmla="*/ 943258 w 17101899"/>
              <a:gd name="connsiteY591" fmla="*/ 134582 h 204277"/>
              <a:gd name="connsiteX592" fmla="*/ 943258 w 17101899"/>
              <a:gd name="connsiteY592" fmla="*/ 69697 h 204277"/>
              <a:gd name="connsiteX593" fmla="*/ 927036 w 17101899"/>
              <a:gd name="connsiteY593" fmla="*/ 53475 h 204277"/>
              <a:gd name="connsiteX594" fmla="*/ 577157 w 17101899"/>
              <a:gd name="connsiteY594" fmla="*/ 53475 h 204277"/>
              <a:gd name="connsiteX595" fmla="*/ 560935 w 17101899"/>
              <a:gd name="connsiteY595" fmla="*/ 69697 h 204277"/>
              <a:gd name="connsiteX596" fmla="*/ 560935 w 17101899"/>
              <a:gd name="connsiteY596" fmla="*/ 134582 h 204277"/>
              <a:gd name="connsiteX597" fmla="*/ 577157 w 17101899"/>
              <a:gd name="connsiteY597" fmla="*/ 150804 h 204277"/>
              <a:gd name="connsiteX598" fmla="*/ 713402 w 17101899"/>
              <a:gd name="connsiteY598" fmla="*/ 150804 h 204277"/>
              <a:gd name="connsiteX599" fmla="*/ 729625 w 17101899"/>
              <a:gd name="connsiteY599" fmla="*/ 134582 h 204277"/>
              <a:gd name="connsiteX600" fmla="*/ 729625 w 17101899"/>
              <a:gd name="connsiteY600" fmla="*/ 69697 h 204277"/>
              <a:gd name="connsiteX601" fmla="*/ 713402 w 17101899"/>
              <a:gd name="connsiteY601" fmla="*/ 53475 h 204277"/>
              <a:gd name="connsiteX602" fmla="*/ 363524 w 17101899"/>
              <a:gd name="connsiteY602" fmla="*/ 53475 h 204277"/>
              <a:gd name="connsiteX603" fmla="*/ 347301 w 17101899"/>
              <a:gd name="connsiteY603" fmla="*/ 69697 h 204277"/>
              <a:gd name="connsiteX604" fmla="*/ 347301 w 17101899"/>
              <a:gd name="connsiteY604" fmla="*/ 134582 h 204277"/>
              <a:gd name="connsiteX605" fmla="*/ 363524 w 17101899"/>
              <a:gd name="connsiteY605" fmla="*/ 150804 h 204277"/>
              <a:gd name="connsiteX606" fmla="*/ 499770 w 17101899"/>
              <a:gd name="connsiteY606" fmla="*/ 150804 h 204277"/>
              <a:gd name="connsiteX607" fmla="*/ 515992 w 17101899"/>
              <a:gd name="connsiteY607" fmla="*/ 134582 h 204277"/>
              <a:gd name="connsiteX608" fmla="*/ 515992 w 17101899"/>
              <a:gd name="connsiteY608" fmla="*/ 69697 h 204277"/>
              <a:gd name="connsiteX609" fmla="*/ 499770 w 17101899"/>
              <a:gd name="connsiteY609" fmla="*/ 53475 h 204277"/>
              <a:gd name="connsiteX610" fmla="*/ 149889 w 17101899"/>
              <a:gd name="connsiteY610" fmla="*/ 53475 h 204277"/>
              <a:gd name="connsiteX611" fmla="*/ 133667 w 17101899"/>
              <a:gd name="connsiteY611" fmla="*/ 69697 h 204277"/>
              <a:gd name="connsiteX612" fmla="*/ 133667 w 17101899"/>
              <a:gd name="connsiteY612" fmla="*/ 134582 h 204277"/>
              <a:gd name="connsiteX613" fmla="*/ 149889 w 17101899"/>
              <a:gd name="connsiteY613" fmla="*/ 150804 h 204277"/>
              <a:gd name="connsiteX614" fmla="*/ 286136 w 17101899"/>
              <a:gd name="connsiteY614" fmla="*/ 150804 h 204277"/>
              <a:gd name="connsiteX615" fmla="*/ 302358 w 17101899"/>
              <a:gd name="connsiteY615" fmla="*/ 134582 h 204277"/>
              <a:gd name="connsiteX616" fmla="*/ 302358 w 17101899"/>
              <a:gd name="connsiteY616" fmla="*/ 69697 h 204277"/>
              <a:gd name="connsiteX617" fmla="*/ 286136 w 17101899"/>
              <a:gd name="connsiteY617" fmla="*/ 53475 h 204277"/>
              <a:gd name="connsiteX618" fmla="*/ 12826893 w 17101899"/>
              <a:gd name="connsiteY618" fmla="*/ 0 h 204277"/>
              <a:gd name="connsiteX619" fmla="*/ 17101899 w 17101899"/>
              <a:gd name="connsiteY619" fmla="*/ 0 h 204277"/>
              <a:gd name="connsiteX620" fmla="*/ 17101899 w 17101899"/>
              <a:gd name="connsiteY620" fmla="*/ 53475 h 204277"/>
              <a:gd name="connsiteX621" fmla="*/ 17035811 w 17101899"/>
              <a:gd name="connsiteY621" fmla="*/ 53475 h 204277"/>
              <a:gd name="connsiteX622" fmla="*/ 17019587 w 17101899"/>
              <a:gd name="connsiteY622" fmla="*/ 69697 h 204277"/>
              <a:gd name="connsiteX623" fmla="*/ 17019587 w 17101899"/>
              <a:gd name="connsiteY623" fmla="*/ 134582 h 204277"/>
              <a:gd name="connsiteX624" fmla="*/ 17035811 w 17101899"/>
              <a:gd name="connsiteY624" fmla="*/ 150804 h 204277"/>
              <a:gd name="connsiteX625" fmla="*/ 17101899 w 17101899"/>
              <a:gd name="connsiteY625" fmla="*/ 150804 h 204277"/>
              <a:gd name="connsiteX626" fmla="*/ 17101899 w 17101899"/>
              <a:gd name="connsiteY626" fmla="*/ 204277 h 204277"/>
              <a:gd name="connsiteX627" fmla="*/ 12826893 w 17101899"/>
              <a:gd name="connsiteY627" fmla="*/ 204277 h 204277"/>
              <a:gd name="connsiteX628" fmla="*/ 12826893 w 17101899"/>
              <a:gd name="connsiteY628" fmla="*/ 150804 h 204277"/>
              <a:gd name="connsiteX629" fmla="*/ 12899396 w 17101899"/>
              <a:gd name="connsiteY629" fmla="*/ 150804 h 204277"/>
              <a:gd name="connsiteX630" fmla="*/ 12915618 w 17101899"/>
              <a:gd name="connsiteY630" fmla="*/ 134582 h 204277"/>
              <a:gd name="connsiteX631" fmla="*/ 12915618 w 17101899"/>
              <a:gd name="connsiteY631" fmla="*/ 69697 h 204277"/>
              <a:gd name="connsiteX632" fmla="*/ 12899396 w 17101899"/>
              <a:gd name="connsiteY632" fmla="*/ 53475 h 204277"/>
              <a:gd name="connsiteX633" fmla="*/ 12826893 w 17101899"/>
              <a:gd name="connsiteY633" fmla="*/ 53475 h 204277"/>
              <a:gd name="connsiteX634" fmla="*/ 4275943 w 17101899"/>
              <a:gd name="connsiteY634" fmla="*/ 0 h 204277"/>
              <a:gd name="connsiteX635" fmla="*/ 8550950 w 17101899"/>
              <a:gd name="connsiteY635" fmla="*/ 0 h 204277"/>
              <a:gd name="connsiteX636" fmla="*/ 12825957 w 17101899"/>
              <a:gd name="connsiteY636" fmla="*/ 0 h 204277"/>
              <a:gd name="connsiteX637" fmla="*/ 12825957 w 17101899"/>
              <a:gd name="connsiteY637" fmla="*/ 53475 h 204277"/>
              <a:gd name="connsiteX638" fmla="*/ 12759867 w 17101899"/>
              <a:gd name="connsiteY638" fmla="*/ 53475 h 204277"/>
              <a:gd name="connsiteX639" fmla="*/ 12743645 w 17101899"/>
              <a:gd name="connsiteY639" fmla="*/ 69697 h 204277"/>
              <a:gd name="connsiteX640" fmla="*/ 12743645 w 17101899"/>
              <a:gd name="connsiteY640" fmla="*/ 134582 h 204277"/>
              <a:gd name="connsiteX641" fmla="*/ 12759867 w 17101899"/>
              <a:gd name="connsiteY641" fmla="*/ 150804 h 204277"/>
              <a:gd name="connsiteX642" fmla="*/ 12825957 w 17101899"/>
              <a:gd name="connsiteY642" fmla="*/ 150804 h 204277"/>
              <a:gd name="connsiteX643" fmla="*/ 12825957 w 17101899"/>
              <a:gd name="connsiteY643" fmla="*/ 204277 h 204277"/>
              <a:gd name="connsiteX644" fmla="*/ 8550950 w 17101899"/>
              <a:gd name="connsiteY644" fmla="*/ 204277 h 204277"/>
              <a:gd name="connsiteX645" fmla="*/ 4275943 w 17101899"/>
              <a:gd name="connsiteY645" fmla="*/ 204277 h 204277"/>
              <a:gd name="connsiteX646" fmla="*/ 4275943 w 17101899"/>
              <a:gd name="connsiteY646" fmla="*/ 150804 h 204277"/>
              <a:gd name="connsiteX647" fmla="*/ 4348446 w 17101899"/>
              <a:gd name="connsiteY647" fmla="*/ 150804 h 204277"/>
              <a:gd name="connsiteX648" fmla="*/ 4364668 w 17101899"/>
              <a:gd name="connsiteY648" fmla="*/ 134582 h 204277"/>
              <a:gd name="connsiteX649" fmla="*/ 4364668 w 17101899"/>
              <a:gd name="connsiteY649" fmla="*/ 69697 h 204277"/>
              <a:gd name="connsiteX650" fmla="*/ 4348446 w 17101899"/>
              <a:gd name="connsiteY650" fmla="*/ 53475 h 204277"/>
              <a:gd name="connsiteX651" fmla="*/ 4275943 w 17101899"/>
              <a:gd name="connsiteY651" fmla="*/ 53475 h 204277"/>
              <a:gd name="connsiteX652" fmla="*/ 0 w 17101899"/>
              <a:gd name="connsiteY652" fmla="*/ 0 h 204277"/>
              <a:gd name="connsiteX653" fmla="*/ 4275008 w 17101899"/>
              <a:gd name="connsiteY653" fmla="*/ 0 h 204277"/>
              <a:gd name="connsiteX654" fmla="*/ 4275008 w 17101899"/>
              <a:gd name="connsiteY654" fmla="*/ 53475 h 204277"/>
              <a:gd name="connsiteX655" fmla="*/ 4208918 w 17101899"/>
              <a:gd name="connsiteY655" fmla="*/ 53475 h 204277"/>
              <a:gd name="connsiteX656" fmla="*/ 4192695 w 17101899"/>
              <a:gd name="connsiteY656" fmla="*/ 69697 h 204277"/>
              <a:gd name="connsiteX657" fmla="*/ 4192695 w 17101899"/>
              <a:gd name="connsiteY657" fmla="*/ 134582 h 204277"/>
              <a:gd name="connsiteX658" fmla="*/ 4208918 w 17101899"/>
              <a:gd name="connsiteY658" fmla="*/ 150804 h 204277"/>
              <a:gd name="connsiteX659" fmla="*/ 4275008 w 17101899"/>
              <a:gd name="connsiteY659" fmla="*/ 150804 h 204277"/>
              <a:gd name="connsiteX660" fmla="*/ 4275008 w 17101899"/>
              <a:gd name="connsiteY660" fmla="*/ 204277 h 204277"/>
              <a:gd name="connsiteX661" fmla="*/ 0 w 17101899"/>
              <a:gd name="connsiteY661" fmla="*/ 204277 h 204277"/>
              <a:gd name="connsiteX662" fmla="*/ 0 w 17101899"/>
              <a:gd name="connsiteY662" fmla="*/ 150804 h 204277"/>
              <a:gd name="connsiteX663" fmla="*/ 72504 w 17101899"/>
              <a:gd name="connsiteY663" fmla="*/ 150804 h 204277"/>
              <a:gd name="connsiteX664" fmla="*/ 88726 w 17101899"/>
              <a:gd name="connsiteY664" fmla="*/ 134582 h 204277"/>
              <a:gd name="connsiteX665" fmla="*/ 88726 w 17101899"/>
              <a:gd name="connsiteY665" fmla="*/ 69697 h 204277"/>
              <a:gd name="connsiteX666" fmla="*/ 72504 w 17101899"/>
              <a:gd name="connsiteY666" fmla="*/ 53475 h 204277"/>
              <a:gd name="connsiteX667" fmla="*/ 0 w 17101899"/>
              <a:gd name="connsiteY667" fmla="*/ 53475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</a:cxnLst>
            <a:rect l="l" t="t" r="r" b="b"/>
            <a:pathLst>
              <a:path w="17101899" h="204277">
                <a:moveTo>
                  <a:pt x="16822175" y="53475"/>
                </a:moveTo>
                <a:cubicBezTo>
                  <a:pt x="16813217" y="53475"/>
                  <a:pt x="16805953" y="60737"/>
                  <a:pt x="16805953" y="69697"/>
                </a:cubicBezTo>
                <a:lnTo>
                  <a:pt x="16805953" y="134582"/>
                </a:lnTo>
                <a:cubicBezTo>
                  <a:pt x="16805953" y="143541"/>
                  <a:pt x="16813217" y="150804"/>
                  <a:pt x="16822175" y="150804"/>
                </a:cubicBezTo>
                <a:lnTo>
                  <a:pt x="16958423" y="150804"/>
                </a:lnTo>
                <a:cubicBezTo>
                  <a:pt x="16967383" y="150804"/>
                  <a:pt x="16974643" y="143541"/>
                  <a:pt x="16974643" y="134582"/>
                </a:cubicBezTo>
                <a:lnTo>
                  <a:pt x="16974643" y="69697"/>
                </a:lnTo>
                <a:cubicBezTo>
                  <a:pt x="16974643" y="60737"/>
                  <a:pt x="16967383" y="53475"/>
                  <a:pt x="16958423" y="53475"/>
                </a:cubicBezTo>
                <a:close/>
                <a:moveTo>
                  <a:pt x="16608543" y="53475"/>
                </a:moveTo>
                <a:cubicBezTo>
                  <a:pt x="16599583" y="53475"/>
                  <a:pt x="16592321" y="60737"/>
                  <a:pt x="16592321" y="69697"/>
                </a:cubicBezTo>
                <a:lnTo>
                  <a:pt x="16592321" y="134582"/>
                </a:lnTo>
                <a:cubicBezTo>
                  <a:pt x="16592321" y="143541"/>
                  <a:pt x="16599583" y="150804"/>
                  <a:pt x="16608543" y="150804"/>
                </a:cubicBezTo>
                <a:lnTo>
                  <a:pt x="16744789" y="150804"/>
                </a:lnTo>
                <a:cubicBezTo>
                  <a:pt x="16753749" y="150804"/>
                  <a:pt x="16761011" y="143541"/>
                  <a:pt x="16761011" y="134582"/>
                </a:cubicBezTo>
                <a:lnTo>
                  <a:pt x="16761011" y="69697"/>
                </a:lnTo>
                <a:cubicBezTo>
                  <a:pt x="16761011" y="60737"/>
                  <a:pt x="16753749" y="53475"/>
                  <a:pt x="16744789" y="53475"/>
                </a:cubicBezTo>
                <a:close/>
                <a:moveTo>
                  <a:pt x="16394911" y="53475"/>
                </a:moveTo>
                <a:cubicBezTo>
                  <a:pt x="16385951" y="53475"/>
                  <a:pt x="16378687" y="60737"/>
                  <a:pt x="16378687" y="69697"/>
                </a:cubicBezTo>
                <a:lnTo>
                  <a:pt x="16378687" y="134582"/>
                </a:lnTo>
                <a:cubicBezTo>
                  <a:pt x="16378687" y="143541"/>
                  <a:pt x="16385951" y="150804"/>
                  <a:pt x="16394911" y="150804"/>
                </a:cubicBezTo>
                <a:lnTo>
                  <a:pt x="16531157" y="150804"/>
                </a:lnTo>
                <a:cubicBezTo>
                  <a:pt x="16540115" y="150804"/>
                  <a:pt x="16547379" y="143541"/>
                  <a:pt x="16547379" y="134582"/>
                </a:cubicBezTo>
                <a:lnTo>
                  <a:pt x="16547379" y="69697"/>
                </a:lnTo>
                <a:cubicBezTo>
                  <a:pt x="16547379" y="60737"/>
                  <a:pt x="16540115" y="53475"/>
                  <a:pt x="16531157" y="53475"/>
                </a:cubicBezTo>
                <a:close/>
                <a:moveTo>
                  <a:pt x="16181277" y="53475"/>
                </a:moveTo>
                <a:cubicBezTo>
                  <a:pt x="16172319" y="53475"/>
                  <a:pt x="16165055" y="60737"/>
                  <a:pt x="16165055" y="69697"/>
                </a:cubicBezTo>
                <a:lnTo>
                  <a:pt x="16165055" y="134582"/>
                </a:lnTo>
                <a:cubicBezTo>
                  <a:pt x="16165055" y="143541"/>
                  <a:pt x="16172319" y="150804"/>
                  <a:pt x="16181277" y="150804"/>
                </a:cubicBezTo>
                <a:lnTo>
                  <a:pt x="16317523" y="150804"/>
                </a:lnTo>
                <a:cubicBezTo>
                  <a:pt x="16326483" y="150804"/>
                  <a:pt x="16333745" y="143541"/>
                  <a:pt x="16333745" y="134582"/>
                </a:cubicBezTo>
                <a:lnTo>
                  <a:pt x="16333745" y="69697"/>
                </a:lnTo>
                <a:cubicBezTo>
                  <a:pt x="16333745" y="60737"/>
                  <a:pt x="16326483" y="53475"/>
                  <a:pt x="16317523" y="53475"/>
                </a:cubicBezTo>
                <a:close/>
                <a:moveTo>
                  <a:pt x="15967645" y="53475"/>
                </a:moveTo>
                <a:cubicBezTo>
                  <a:pt x="15958685" y="53475"/>
                  <a:pt x="15951423" y="60737"/>
                  <a:pt x="15951423" y="69697"/>
                </a:cubicBezTo>
                <a:lnTo>
                  <a:pt x="15951423" y="134582"/>
                </a:lnTo>
                <a:cubicBezTo>
                  <a:pt x="15951423" y="143541"/>
                  <a:pt x="15958685" y="150804"/>
                  <a:pt x="15967645" y="150804"/>
                </a:cubicBezTo>
                <a:lnTo>
                  <a:pt x="16103891" y="150804"/>
                </a:lnTo>
                <a:cubicBezTo>
                  <a:pt x="16112851" y="150804"/>
                  <a:pt x="16120113" y="143541"/>
                  <a:pt x="16120113" y="134582"/>
                </a:cubicBezTo>
                <a:lnTo>
                  <a:pt x="16120113" y="69697"/>
                </a:lnTo>
                <a:cubicBezTo>
                  <a:pt x="16120113" y="60737"/>
                  <a:pt x="16112851" y="53475"/>
                  <a:pt x="16103891" y="53475"/>
                </a:cubicBezTo>
                <a:close/>
                <a:moveTo>
                  <a:pt x="15754011" y="53475"/>
                </a:moveTo>
                <a:cubicBezTo>
                  <a:pt x="15745052" y="53475"/>
                  <a:pt x="15737789" y="60737"/>
                  <a:pt x="15737789" y="69697"/>
                </a:cubicBezTo>
                <a:lnTo>
                  <a:pt x="15737789" y="134582"/>
                </a:lnTo>
                <a:cubicBezTo>
                  <a:pt x="15737789" y="143541"/>
                  <a:pt x="15745052" y="150804"/>
                  <a:pt x="15754011" y="150804"/>
                </a:cubicBezTo>
                <a:lnTo>
                  <a:pt x="15890258" y="150804"/>
                </a:lnTo>
                <a:cubicBezTo>
                  <a:pt x="15899217" y="150804"/>
                  <a:pt x="15906480" y="143541"/>
                  <a:pt x="15906480" y="134582"/>
                </a:cubicBezTo>
                <a:lnTo>
                  <a:pt x="15906480" y="69697"/>
                </a:lnTo>
                <a:cubicBezTo>
                  <a:pt x="15906480" y="60737"/>
                  <a:pt x="15899217" y="53475"/>
                  <a:pt x="15890258" y="53475"/>
                </a:cubicBezTo>
                <a:close/>
                <a:moveTo>
                  <a:pt x="15540379" y="53475"/>
                </a:moveTo>
                <a:cubicBezTo>
                  <a:pt x="15531419" y="53475"/>
                  <a:pt x="15524157" y="60737"/>
                  <a:pt x="15524157" y="69697"/>
                </a:cubicBezTo>
                <a:lnTo>
                  <a:pt x="15524157" y="134582"/>
                </a:lnTo>
                <a:cubicBezTo>
                  <a:pt x="15524157" y="143541"/>
                  <a:pt x="15531419" y="150804"/>
                  <a:pt x="15540379" y="150804"/>
                </a:cubicBezTo>
                <a:lnTo>
                  <a:pt x="15676625" y="150804"/>
                </a:lnTo>
                <a:cubicBezTo>
                  <a:pt x="15685585" y="150804"/>
                  <a:pt x="15692847" y="143541"/>
                  <a:pt x="15692847" y="134582"/>
                </a:cubicBezTo>
                <a:lnTo>
                  <a:pt x="15692847" y="69697"/>
                </a:lnTo>
                <a:cubicBezTo>
                  <a:pt x="15692847" y="60737"/>
                  <a:pt x="15685585" y="53475"/>
                  <a:pt x="15676625" y="53475"/>
                </a:cubicBezTo>
                <a:close/>
                <a:moveTo>
                  <a:pt x="15326746" y="53475"/>
                </a:moveTo>
                <a:cubicBezTo>
                  <a:pt x="15317787" y="53475"/>
                  <a:pt x="15310524" y="60737"/>
                  <a:pt x="15310524" y="69697"/>
                </a:cubicBezTo>
                <a:lnTo>
                  <a:pt x="15310524" y="134582"/>
                </a:lnTo>
                <a:cubicBezTo>
                  <a:pt x="15310524" y="143541"/>
                  <a:pt x="15317787" y="150804"/>
                  <a:pt x="15326746" y="150804"/>
                </a:cubicBezTo>
                <a:lnTo>
                  <a:pt x="15462993" y="150804"/>
                </a:lnTo>
                <a:cubicBezTo>
                  <a:pt x="15471952" y="150804"/>
                  <a:pt x="15479215" y="143541"/>
                  <a:pt x="15479215" y="134582"/>
                </a:cubicBezTo>
                <a:lnTo>
                  <a:pt x="15479215" y="69697"/>
                </a:lnTo>
                <a:cubicBezTo>
                  <a:pt x="15479215" y="60737"/>
                  <a:pt x="15471952" y="53475"/>
                  <a:pt x="15462993" y="53475"/>
                </a:cubicBezTo>
                <a:close/>
                <a:moveTo>
                  <a:pt x="15113113" y="53475"/>
                </a:moveTo>
                <a:cubicBezTo>
                  <a:pt x="15104154" y="53475"/>
                  <a:pt x="15096891" y="60737"/>
                  <a:pt x="15096891" y="69697"/>
                </a:cubicBezTo>
                <a:lnTo>
                  <a:pt x="15096891" y="134582"/>
                </a:lnTo>
                <a:cubicBezTo>
                  <a:pt x="15096891" y="143541"/>
                  <a:pt x="15104154" y="150804"/>
                  <a:pt x="15113113" y="150804"/>
                </a:cubicBezTo>
                <a:lnTo>
                  <a:pt x="15249359" y="150804"/>
                </a:lnTo>
                <a:cubicBezTo>
                  <a:pt x="15258319" y="150804"/>
                  <a:pt x="15265581" y="143541"/>
                  <a:pt x="15265581" y="134582"/>
                </a:cubicBezTo>
                <a:lnTo>
                  <a:pt x="15265581" y="69697"/>
                </a:lnTo>
                <a:cubicBezTo>
                  <a:pt x="15265581" y="60737"/>
                  <a:pt x="15258319" y="53475"/>
                  <a:pt x="15249359" y="53475"/>
                </a:cubicBezTo>
                <a:close/>
                <a:moveTo>
                  <a:pt x="14899481" y="53475"/>
                </a:moveTo>
                <a:cubicBezTo>
                  <a:pt x="14890521" y="53475"/>
                  <a:pt x="14883259" y="60737"/>
                  <a:pt x="14883259" y="69697"/>
                </a:cubicBezTo>
                <a:lnTo>
                  <a:pt x="14883259" y="134582"/>
                </a:lnTo>
                <a:cubicBezTo>
                  <a:pt x="14883259" y="143541"/>
                  <a:pt x="14890521" y="150804"/>
                  <a:pt x="14899481" y="150804"/>
                </a:cubicBezTo>
                <a:lnTo>
                  <a:pt x="15035727" y="150804"/>
                </a:lnTo>
                <a:cubicBezTo>
                  <a:pt x="15044686" y="150804"/>
                  <a:pt x="15051949" y="143541"/>
                  <a:pt x="15051949" y="134582"/>
                </a:cubicBezTo>
                <a:lnTo>
                  <a:pt x="15051949" y="69697"/>
                </a:lnTo>
                <a:cubicBezTo>
                  <a:pt x="15051949" y="60737"/>
                  <a:pt x="15044686" y="53475"/>
                  <a:pt x="15035727" y="53475"/>
                </a:cubicBezTo>
                <a:close/>
                <a:moveTo>
                  <a:pt x="14685847" y="53475"/>
                </a:moveTo>
                <a:cubicBezTo>
                  <a:pt x="14676888" y="53475"/>
                  <a:pt x="14669625" y="60737"/>
                  <a:pt x="14669625" y="69697"/>
                </a:cubicBezTo>
                <a:lnTo>
                  <a:pt x="14669625" y="134582"/>
                </a:lnTo>
                <a:cubicBezTo>
                  <a:pt x="14669625" y="143541"/>
                  <a:pt x="14676888" y="150804"/>
                  <a:pt x="14685847" y="150804"/>
                </a:cubicBezTo>
                <a:lnTo>
                  <a:pt x="14822094" y="150804"/>
                </a:lnTo>
                <a:cubicBezTo>
                  <a:pt x="14831053" y="150804"/>
                  <a:pt x="14838316" y="143541"/>
                  <a:pt x="14838316" y="134582"/>
                </a:cubicBezTo>
                <a:lnTo>
                  <a:pt x="14838316" y="69697"/>
                </a:lnTo>
                <a:cubicBezTo>
                  <a:pt x="14838316" y="60737"/>
                  <a:pt x="14831053" y="53475"/>
                  <a:pt x="14822094" y="53475"/>
                </a:cubicBezTo>
                <a:close/>
                <a:moveTo>
                  <a:pt x="14472215" y="53475"/>
                </a:moveTo>
                <a:cubicBezTo>
                  <a:pt x="14463255" y="53475"/>
                  <a:pt x="14455993" y="60737"/>
                  <a:pt x="14455993" y="69697"/>
                </a:cubicBezTo>
                <a:lnTo>
                  <a:pt x="14455993" y="134582"/>
                </a:lnTo>
                <a:cubicBezTo>
                  <a:pt x="14455993" y="143541"/>
                  <a:pt x="14463255" y="150804"/>
                  <a:pt x="14472215" y="150804"/>
                </a:cubicBezTo>
                <a:lnTo>
                  <a:pt x="14608461" y="150804"/>
                </a:lnTo>
                <a:cubicBezTo>
                  <a:pt x="14617421" y="150804"/>
                  <a:pt x="14624683" y="143541"/>
                  <a:pt x="14624683" y="134582"/>
                </a:cubicBezTo>
                <a:lnTo>
                  <a:pt x="14624683" y="69697"/>
                </a:lnTo>
                <a:cubicBezTo>
                  <a:pt x="14624683" y="60737"/>
                  <a:pt x="14617421" y="53475"/>
                  <a:pt x="14608461" y="53475"/>
                </a:cubicBezTo>
                <a:close/>
                <a:moveTo>
                  <a:pt x="14258583" y="53475"/>
                </a:moveTo>
                <a:cubicBezTo>
                  <a:pt x="14249623" y="53475"/>
                  <a:pt x="14242360" y="60737"/>
                  <a:pt x="14242360" y="69697"/>
                </a:cubicBezTo>
                <a:lnTo>
                  <a:pt x="14242360" y="134582"/>
                </a:lnTo>
                <a:cubicBezTo>
                  <a:pt x="14242360" y="143541"/>
                  <a:pt x="14249623" y="150804"/>
                  <a:pt x="14258583" y="150804"/>
                </a:cubicBezTo>
                <a:lnTo>
                  <a:pt x="14394829" y="150804"/>
                </a:lnTo>
                <a:cubicBezTo>
                  <a:pt x="14403789" y="150804"/>
                  <a:pt x="14411051" y="143541"/>
                  <a:pt x="14411051" y="134582"/>
                </a:cubicBezTo>
                <a:lnTo>
                  <a:pt x="14411051" y="69697"/>
                </a:lnTo>
                <a:cubicBezTo>
                  <a:pt x="14411051" y="60737"/>
                  <a:pt x="14403789" y="53475"/>
                  <a:pt x="14394829" y="53475"/>
                </a:cubicBezTo>
                <a:close/>
                <a:moveTo>
                  <a:pt x="14044949" y="53475"/>
                </a:moveTo>
                <a:cubicBezTo>
                  <a:pt x="14035989" y="53475"/>
                  <a:pt x="14028727" y="60737"/>
                  <a:pt x="14028727" y="69697"/>
                </a:cubicBezTo>
                <a:lnTo>
                  <a:pt x="14028727" y="134582"/>
                </a:lnTo>
                <a:cubicBezTo>
                  <a:pt x="14028727" y="143541"/>
                  <a:pt x="14035989" y="150804"/>
                  <a:pt x="14044949" y="150804"/>
                </a:cubicBezTo>
                <a:lnTo>
                  <a:pt x="14181195" y="150804"/>
                </a:lnTo>
                <a:cubicBezTo>
                  <a:pt x="14190155" y="150804"/>
                  <a:pt x="14197418" y="143541"/>
                  <a:pt x="14197418" y="134582"/>
                </a:cubicBezTo>
                <a:lnTo>
                  <a:pt x="14197418" y="69697"/>
                </a:lnTo>
                <a:cubicBezTo>
                  <a:pt x="14197418" y="60737"/>
                  <a:pt x="14190155" y="53475"/>
                  <a:pt x="14181195" y="53475"/>
                </a:cubicBezTo>
                <a:close/>
                <a:moveTo>
                  <a:pt x="13831316" y="53475"/>
                </a:moveTo>
                <a:cubicBezTo>
                  <a:pt x="13822356" y="53475"/>
                  <a:pt x="13815094" y="60737"/>
                  <a:pt x="13815094" y="69697"/>
                </a:cubicBezTo>
                <a:lnTo>
                  <a:pt x="13815094" y="134582"/>
                </a:lnTo>
                <a:cubicBezTo>
                  <a:pt x="13815094" y="143541"/>
                  <a:pt x="13822356" y="150804"/>
                  <a:pt x="13831316" y="150804"/>
                </a:cubicBezTo>
                <a:lnTo>
                  <a:pt x="13967562" y="150804"/>
                </a:lnTo>
                <a:cubicBezTo>
                  <a:pt x="13976521" y="150804"/>
                  <a:pt x="13983783" y="143541"/>
                  <a:pt x="13983783" y="134582"/>
                </a:cubicBezTo>
                <a:lnTo>
                  <a:pt x="13983783" y="69697"/>
                </a:lnTo>
                <a:cubicBezTo>
                  <a:pt x="13983783" y="60737"/>
                  <a:pt x="13976521" y="53475"/>
                  <a:pt x="13967562" y="53475"/>
                </a:cubicBezTo>
                <a:close/>
                <a:moveTo>
                  <a:pt x="13617683" y="53475"/>
                </a:moveTo>
                <a:cubicBezTo>
                  <a:pt x="13608723" y="53475"/>
                  <a:pt x="13601461" y="60737"/>
                  <a:pt x="13601461" y="69697"/>
                </a:cubicBezTo>
                <a:lnTo>
                  <a:pt x="13601461" y="134582"/>
                </a:lnTo>
                <a:cubicBezTo>
                  <a:pt x="13601461" y="143541"/>
                  <a:pt x="13608723" y="150804"/>
                  <a:pt x="13617683" y="150804"/>
                </a:cubicBezTo>
                <a:lnTo>
                  <a:pt x="13753929" y="150804"/>
                </a:lnTo>
                <a:cubicBezTo>
                  <a:pt x="13762888" y="150804"/>
                  <a:pt x="13770151" y="143541"/>
                  <a:pt x="13770151" y="134582"/>
                </a:cubicBezTo>
                <a:lnTo>
                  <a:pt x="13770151" y="69697"/>
                </a:lnTo>
                <a:cubicBezTo>
                  <a:pt x="13770151" y="60737"/>
                  <a:pt x="13762888" y="53475"/>
                  <a:pt x="13753929" y="53475"/>
                </a:cubicBezTo>
                <a:close/>
                <a:moveTo>
                  <a:pt x="13404049" y="53475"/>
                </a:moveTo>
                <a:cubicBezTo>
                  <a:pt x="13395091" y="53475"/>
                  <a:pt x="13387827" y="60737"/>
                  <a:pt x="13387827" y="69697"/>
                </a:cubicBezTo>
                <a:lnTo>
                  <a:pt x="13387827" y="134582"/>
                </a:lnTo>
                <a:cubicBezTo>
                  <a:pt x="13387827" y="143541"/>
                  <a:pt x="13395091" y="150804"/>
                  <a:pt x="13404049" y="150804"/>
                </a:cubicBezTo>
                <a:lnTo>
                  <a:pt x="13540295" y="150804"/>
                </a:lnTo>
                <a:cubicBezTo>
                  <a:pt x="13549255" y="150804"/>
                  <a:pt x="13556517" y="143541"/>
                  <a:pt x="13556517" y="134582"/>
                </a:cubicBezTo>
                <a:lnTo>
                  <a:pt x="13556517" y="69697"/>
                </a:lnTo>
                <a:cubicBezTo>
                  <a:pt x="13556517" y="60737"/>
                  <a:pt x="13549255" y="53475"/>
                  <a:pt x="13540295" y="53475"/>
                </a:cubicBezTo>
                <a:close/>
                <a:moveTo>
                  <a:pt x="13190417" y="53475"/>
                </a:moveTo>
                <a:cubicBezTo>
                  <a:pt x="13181457" y="53475"/>
                  <a:pt x="13174194" y="60737"/>
                  <a:pt x="13174194" y="69697"/>
                </a:cubicBezTo>
                <a:lnTo>
                  <a:pt x="13174194" y="134582"/>
                </a:lnTo>
                <a:cubicBezTo>
                  <a:pt x="13174194" y="143541"/>
                  <a:pt x="13181457" y="150804"/>
                  <a:pt x="13190417" y="150804"/>
                </a:cubicBezTo>
                <a:lnTo>
                  <a:pt x="13326663" y="150804"/>
                </a:lnTo>
                <a:cubicBezTo>
                  <a:pt x="13335622" y="150804"/>
                  <a:pt x="13342885" y="143541"/>
                  <a:pt x="13342885" y="134582"/>
                </a:cubicBezTo>
                <a:lnTo>
                  <a:pt x="13342885" y="69697"/>
                </a:lnTo>
                <a:cubicBezTo>
                  <a:pt x="13342885" y="60737"/>
                  <a:pt x="13335622" y="53475"/>
                  <a:pt x="13326663" y="53475"/>
                </a:cubicBezTo>
                <a:close/>
                <a:moveTo>
                  <a:pt x="12976782" y="53475"/>
                </a:moveTo>
                <a:cubicBezTo>
                  <a:pt x="12967823" y="53475"/>
                  <a:pt x="12960560" y="60737"/>
                  <a:pt x="12960560" y="69697"/>
                </a:cubicBezTo>
                <a:lnTo>
                  <a:pt x="12960560" y="134582"/>
                </a:lnTo>
                <a:cubicBezTo>
                  <a:pt x="12960560" y="143541"/>
                  <a:pt x="12967823" y="150804"/>
                  <a:pt x="12976782" y="150804"/>
                </a:cubicBezTo>
                <a:lnTo>
                  <a:pt x="13113029" y="150804"/>
                </a:lnTo>
                <a:cubicBezTo>
                  <a:pt x="13121988" y="150804"/>
                  <a:pt x="13129251" y="143541"/>
                  <a:pt x="13129251" y="134582"/>
                </a:cubicBezTo>
                <a:lnTo>
                  <a:pt x="13129251" y="69697"/>
                </a:lnTo>
                <a:cubicBezTo>
                  <a:pt x="13129251" y="60737"/>
                  <a:pt x="13121988" y="53475"/>
                  <a:pt x="13113029" y="53475"/>
                </a:cubicBezTo>
                <a:close/>
                <a:moveTo>
                  <a:pt x="12546233" y="53475"/>
                </a:moveTo>
                <a:cubicBezTo>
                  <a:pt x="12537273" y="53475"/>
                  <a:pt x="12530011" y="60737"/>
                  <a:pt x="12530011" y="69697"/>
                </a:cubicBezTo>
                <a:lnTo>
                  <a:pt x="12530011" y="134582"/>
                </a:lnTo>
                <a:cubicBezTo>
                  <a:pt x="12530011" y="143541"/>
                  <a:pt x="12537273" y="150804"/>
                  <a:pt x="12546233" y="150804"/>
                </a:cubicBezTo>
                <a:lnTo>
                  <a:pt x="12682479" y="150804"/>
                </a:lnTo>
                <a:cubicBezTo>
                  <a:pt x="12691439" y="150804"/>
                  <a:pt x="12698701" y="143541"/>
                  <a:pt x="12698701" y="134582"/>
                </a:cubicBezTo>
                <a:lnTo>
                  <a:pt x="12698701" y="69697"/>
                </a:lnTo>
                <a:cubicBezTo>
                  <a:pt x="12698701" y="60737"/>
                  <a:pt x="12691439" y="53475"/>
                  <a:pt x="12682479" y="53475"/>
                </a:cubicBezTo>
                <a:close/>
                <a:moveTo>
                  <a:pt x="12332600" y="53475"/>
                </a:moveTo>
                <a:cubicBezTo>
                  <a:pt x="12323641" y="53475"/>
                  <a:pt x="12316378" y="60737"/>
                  <a:pt x="12316378" y="69697"/>
                </a:cubicBezTo>
                <a:lnTo>
                  <a:pt x="12316378" y="134582"/>
                </a:lnTo>
                <a:cubicBezTo>
                  <a:pt x="12316378" y="143541"/>
                  <a:pt x="12323641" y="150804"/>
                  <a:pt x="12332600" y="150804"/>
                </a:cubicBezTo>
                <a:lnTo>
                  <a:pt x="12468847" y="150804"/>
                </a:lnTo>
                <a:cubicBezTo>
                  <a:pt x="12477806" y="150804"/>
                  <a:pt x="12485069" y="143541"/>
                  <a:pt x="12485069" y="134582"/>
                </a:cubicBezTo>
                <a:lnTo>
                  <a:pt x="12485069" y="69697"/>
                </a:lnTo>
                <a:cubicBezTo>
                  <a:pt x="12485069" y="60737"/>
                  <a:pt x="12477806" y="53475"/>
                  <a:pt x="12468847" y="53475"/>
                </a:cubicBezTo>
                <a:close/>
                <a:moveTo>
                  <a:pt x="12118967" y="53475"/>
                </a:moveTo>
                <a:cubicBezTo>
                  <a:pt x="12110008" y="53475"/>
                  <a:pt x="12102745" y="60737"/>
                  <a:pt x="12102745" y="69697"/>
                </a:cubicBezTo>
                <a:lnTo>
                  <a:pt x="12102745" y="134582"/>
                </a:lnTo>
                <a:cubicBezTo>
                  <a:pt x="12102745" y="143541"/>
                  <a:pt x="12110008" y="150804"/>
                  <a:pt x="12118967" y="150804"/>
                </a:cubicBezTo>
                <a:lnTo>
                  <a:pt x="12255214" y="150804"/>
                </a:lnTo>
                <a:cubicBezTo>
                  <a:pt x="12264173" y="150804"/>
                  <a:pt x="12271436" y="143541"/>
                  <a:pt x="12271436" y="134582"/>
                </a:cubicBezTo>
                <a:lnTo>
                  <a:pt x="12271436" y="69697"/>
                </a:lnTo>
                <a:cubicBezTo>
                  <a:pt x="12271436" y="60737"/>
                  <a:pt x="12264173" y="53475"/>
                  <a:pt x="12255214" y="53475"/>
                </a:cubicBezTo>
                <a:close/>
                <a:moveTo>
                  <a:pt x="11905335" y="53475"/>
                </a:moveTo>
                <a:cubicBezTo>
                  <a:pt x="11896375" y="53475"/>
                  <a:pt x="11889113" y="60737"/>
                  <a:pt x="11889113" y="69697"/>
                </a:cubicBezTo>
                <a:lnTo>
                  <a:pt x="11889113" y="134582"/>
                </a:lnTo>
                <a:cubicBezTo>
                  <a:pt x="11889113" y="143541"/>
                  <a:pt x="11896375" y="150804"/>
                  <a:pt x="11905335" y="150804"/>
                </a:cubicBezTo>
                <a:lnTo>
                  <a:pt x="12041581" y="150804"/>
                </a:lnTo>
                <a:cubicBezTo>
                  <a:pt x="12050541" y="150804"/>
                  <a:pt x="12057803" y="143541"/>
                  <a:pt x="12057803" y="134582"/>
                </a:cubicBezTo>
                <a:lnTo>
                  <a:pt x="12057803" y="69697"/>
                </a:lnTo>
                <a:cubicBezTo>
                  <a:pt x="12057803" y="60737"/>
                  <a:pt x="12050541" y="53475"/>
                  <a:pt x="12041581" y="53475"/>
                </a:cubicBezTo>
                <a:close/>
                <a:moveTo>
                  <a:pt x="11691702" y="53475"/>
                </a:moveTo>
                <a:cubicBezTo>
                  <a:pt x="11682742" y="53475"/>
                  <a:pt x="11675480" y="60737"/>
                  <a:pt x="11675480" y="69697"/>
                </a:cubicBezTo>
                <a:lnTo>
                  <a:pt x="11675480" y="134582"/>
                </a:lnTo>
                <a:cubicBezTo>
                  <a:pt x="11675480" y="143541"/>
                  <a:pt x="11682742" y="150804"/>
                  <a:pt x="11691702" y="150804"/>
                </a:cubicBezTo>
                <a:lnTo>
                  <a:pt x="11827948" y="150804"/>
                </a:lnTo>
                <a:cubicBezTo>
                  <a:pt x="11836907" y="150804"/>
                  <a:pt x="11844170" y="143541"/>
                  <a:pt x="11844170" y="134582"/>
                </a:cubicBezTo>
                <a:lnTo>
                  <a:pt x="11844170" y="69697"/>
                </a:lnTo>
                <a:cubicBezTo>
                  <a:pt x="11844170" y="60737"/>
                  <a:pt x="11836907" y="53475"/>
                  <a:pt x="11827948" y="53475"/>
                </a:cubicBezTo>
                <a:close/>
                <a:moveTo>
                  <a:pt x="11478069" y="53475"/>
                </a:moveTo>
                <a:cubicBezTo>
                  <a:pt x="11469109" y="53475"/>
                  <a:pt x="11461847" y="60737"/>
                  <a:pt x="11461847" y="69697"/>
                </a:cubicBezTo>
                <a:lnTo>
                  <a:pt x="11461847" y="134582"/>
                </a:lnTo>
                <a:cubicBezTo>
                  <a:pt x="11461847" y="143541"/>
                  <a:pt x="11469109" y="150804"/>
                  <a:pt x="11478069" y="150804"/>
                </a:cubicBezTo>
                <a:lnTo>
                  <a:pt x="11614315" y="150804"/>
                </a:lnTo>
                <a:cubicBezTo>
                  <a:pt x="11623275" y="150804"/>
                  <a:pt x="11630537" y="143541"/>
                  <a:pt x="11630537" y="134582"/>
                </a:cubicBezTo>
                <a:lnTo>
                  <a:pt x="11630537" y="69697"/>
                </a:lnTo>
                <a:cubicBezTo>
                  <a:pt x="11630537" y="60737"/>
                  <a:pt x="11623275" y="53475"/>
                  <a:pt x="11614315" y="53475"/>
                </a:cubicBezTo>
                <a:close/>
                <a:moveTo>
                  <a:pt x="11264436" y="53475"/>
                </a:moveTo>
                <a:cubicBezTo>
                  <a:pt x="11255477" y="53475"/>
                  <a:pt x="11248214" y="60737"/>
                  <a:pt x="11248214" y="69697"/>
                </a:cubicBezTo>
                <a:lnTo>
                  <a:pt x="11248214" y="134582"/>
                </a:lnTo>
                <a:cubicBezTo>
                  <a:pt x="11248214" y="143541"/>
                  <a:pt x="11255477" y="150804"/>
                  <a:pt x="11264436" y="150804"/>
                </a:cubicBezTo>
                <a:lnTo>
                  <a:pt x="11400683" y="150804"/>
                </a:lnTo>
                <a:cubicBezTo>
                  <a:pt x="11409642" y="150804"/>
                  <a:pt x="11416905" y="143541"/>
                  <a:pt x="11416905" y="134582"/>
                </a:cubicBezTo>
                <a:lnTo>
                  <a:pt x="11416905" y="69697"/>
                </a:lnTo>
                <a:cubicBezTo>
                  <a:pt x="11416905" y="60737"/>
                  <a:pt x="11409642" y="53475"/>
                  <a:pt x="11400683" y="53475"/>
                </a:cubicBezTo>
                <a:close/>
                <a:moveTo>
                  <a:pt x="11050803" y="53475"/>
                </a:moveTo>
                <a:cubicBezTo>
                  <a:pt x="11041844" y="53475"/>
                  <a:pt x="11034581" y="60737"/>
                  <a:pt x="11034581" y="69697"/>
                </a:cubicBezTo>
                <a:lnTo>
                  <a:pt x="11034581" y="134582"/>
                </a:lnTo>
                <a:cubicBezTo>
                  <a:pt x="11034581" y="143541"/>
                  <a:pt x="11041844" y="150804"/>
                  <a:pt x="11050803" y="150804"/>
                </a:cubicBezTo>
                <a:lnTo>
                  <a:pt x="11187050" y="150804"/>
                </a:lnTo>
                <a:cubicBezTo>
                  <a:pt x="11196009" y="150804"/>
                  <a:pt x="11203272" y="143541"/>
                  <a:pt x="11203272" y="134582"/>
                </a:cubicBezTo>
                <a:lnTo>
                  <a:pt x="11203272" y="69697"/>
                </a:lnTo>
                <a:cubicBezTo>
                  <a:pt x="11203272" y="60737"/>
                  <a:pt x="11196009" y="53475"/>
                  <a:pt x="11187050" y="53475"/>
                </a:cubicBezTo>
                <a:close/>
                <a:moveTo>
                  <a:pt x="10837171" y="53475"/>
                </a:moveTo>
                <a:cubicBezTo>
                  <a:pt x="10828211" y="53475"/>
                  <a:pt x="10820949" y="60737"/>
                  <a:pt x="10820949" y="69697"/>
                </a:cubicBezTo>
                <a:lnTo>
                  <a:pt x="10820949" y="134582"/>
                </a:lnTo>
                <a:cubicBezTo>
                  <a:pt x="10820949" y="143541"/>
                  <a:pt x="10828211" y="150804"/>
                  <a:pt x="10837171" y="150804"/>
                </a:cubicBezTo>
                <a:lnTo>
                  <a:pt x="10973417" y="150804"/>
                </a:lnTo>
                <a:cubicBezTo>
                  <a:pt x="10982376" y="150804"/>
                  <a:pt x="10989639" y="143541"/>
                  <a:pt x="10989639" y="134582"/>
                </a:cubicBezTo>
                <a:lnTo>
                  <a:pt x="10989639" y="69697"/>
                </a:lnTo>
                <a:cubicBezTo>
                  <a:pt x="10989639" y="60737"/>
                  <a:pt x="10982376" y="53475"/>
                  <a:pt x="10973417" y="53475"/>
                </a:cubicBezTo>
                <a:close/>
                <a:moveTo>
                  <a:pt x="10623538" y="53475"/>
                </a:moveTo>
                <a:cubicBezTo>
                  <a:pt x="10614578" y="53475"/>
                  <a:pt x="10607316" y="60737"/>
                  <a:pt x="10607316" y="69697"/>
                </a:cubicBezTo>
                <a:lnTo>
                  <a:pt x="10607316" y="134582"/>
                </a:lnTo>
                <a:cubicBezTo>
                  <a:pt x="10607316" y="143541"/>
                  <a:pt x="10614578" y="150804"/>
                  <a:pt x="10623538" y="150804"/>
                </a:cubicBezTo>
                <a:lnTo>
                  <a:pt x="10759784" y="150804"/>
                </a:lnTo>
                <a:cubicBezTo>
                  <a:pt x="10768743" y="150804"/>
                  <a:pt x="10776006" y="143541"/>
                  <a:pt x="10776006" y="134582"/>
                </a:cubicBezTo>
                <a:lnTo>
                  <a:pt x="10776006" y="69697"/>
                </a:lnTo>
                <a:cubicBezTo>
                  <a:pt x="10776006" y="60737"/>
                  <a:pt x="10768743" y="53475"/>
                  <a:pt x="10759784" y="53475"/>
                </a:cubicBezTo>
                <a:close/>
                <a:moveTo>
                  <a:pt x="10409905" y="53475"/>
                </a:moveTo>
                <a:cubicBezTo>
                  <a:pt x="10400945" y="53475"/>
                  <a:pt x="10393683" y="60737"/>
                  <a:pt x="10393683" y="69697"/>
                </a:cubicBezTo>
                <a:lnTo>
                  <a:pt x="10393683" y="134582"/>
                </a:lnTo>
                <a:cubicBezTo>
                  <a:pt x="10393683" y="143541"/>
                  <a:pt x="10400945" y="150804"/>
                  <a:pt x="10409905" y="150804"/>
                </a:cubicBezTo>
                <a:lnTo>
                  <a:pt x="10546151" y="150804"/>
                </a:lnTo>
                <a:cubicBezTo>
                  <a:pt x="10555111" y="150804"/>
                  <a:pt x="10562373" y="143541"/>
                  <a:pt x="10562373" y="134582"/>
                </a:cubicBezTo>
                <a:lnTo>
                  <a:pt x="10562373" y="69697"/>
                </a:lnTo>
                <a:cubicBezTo>
                  <a:pt x="10562373" y="60737"/>
                  <a:pt x="10555111" y="53475"/>
                  <a:pt x="10546151" y="53475"/>
                </a:cubicBezTo>
                <a:close/>
                <a:moveTo>
                  <a:pt x="10196273" y="53475"/>
                </a:moveTo>
                <a:cubicBezTo>
                  <a:pt x="10187313" y="53475"/>
                  <a:pt x="10180051" y="60737"/>
                  <a:pt x="10180051" y="69697"/>
                </a:cubicBezTo>
                <a:lnTo>
                  <a:pt x="10180051" y="134582"/>
                </a:lnTo>
                <a:cubicBezTo>
                  <a:pt x="10180051" y="143541"/>
                  <a:pt x="10187313" y="150804"/>
                  <a:pt x="10196273" y="150804"/>
                </a:cubicBezTo>
                <a:lnTo>
                  <a:pt x="10332519" y="150804"/>
                </a:lnTo>
                <a:cubicBezTo>
                  <a:pt x="10341478" y="150804"/>
                  <a:pt x="10348741" y="143541"/>
                  <a:pt x="10348741" y="134582"/>
                </a:cubicBezTo>
                <a:lnTo>
                  <a:pt x="10348741" y="69697"/>
                </a:lnTo>
                <a:cubicBezTo>
                  <a:pt x="10348741" y="60737"/>
                  <a:pt x="10341478" y="53475"/>
                  <a:pt x="10332519" y="53475"/>
                </a:cubicBezTo>
                <a:close/>
                <a:moveTo>
                  <a:pt x="9982640" y="53475"/>
                </a:moveTo>
                <a:cubicBezTo>
                  <a:pt x="9973680" y="53475"/>
                  <a:pt x="9966417" y="60737"/>
                  <a:pt x="9966417" y="69697"/>
                </a:cubicBezTo>
                <a:lnTo>
                  <a:pt x="9966417" y="134582"/>
                </a:lnTo>
                <a:cubicBezTo>
                  <a:pt x="9966417" y="143541"/>
                  <a:pt x="9973680" y="150804"/>
                  <a:pt x="9982640" y="150804"/>
                </a:cubicBezTo>
                <a:lnTo>
                  <a:pt x="10118886" y="150804"/>
                </a:lnTo>
                <a:cubicBezTo>
                  <a:pt x="10127845" y="150804"/>
                  <a:pt x="10135108" y="143541"/>
                  <a:pt x="10135108" y="134582"/>
                </a:cubicBezTo>
                <a:lnTo>
                  <a:pt x="10135108" y="69697"/>
                </a:lnTo>
                <a:cubicBezTo>
                  <a:pt x="10135108" y="60737"/>
                  <a:pt x="10127845" y="53475"/>
                  <a:pt x="10118886" y="53475"/>
                </a:cubicBezTo>
                <a:close/>
                <a:moveTo>
                  <a:pt x="9769006" y="53475"/>
                </a:moveTo>
                <a:cubicBezTo>
                  <a:pt x="9760047" y="53475"/>
                  <a:pt x="9752784" y="60737"/>
                  <a:pt x="9752784" y="69697"/>
                </a:cubicBezTo>
                <a:lnTo>
                  <a:pt x="9752784" y="134582"/>
                </a:lnTo>
                <a:cubicBezTo>
                  <a:pt x="9752784" y="143541"/>
                  <a:pt x="9760047" y="150804"/>
                  <a:pt x="9769006" y="150804"/>
                </a:cubicBezTo>
                <a:lnTo>
                  <a:pt x="9905253" y="150804"/>
                </a:lnTo>
                <a:cubicBezTo>
                  <a:pt x="9914212" y="150804"/>
                  <a:pt x="9921475" y="143541"/>
                  <a:pt x="9921475" y="134582"/>
                </a:cubicBezTo>
                <a:lnTo>
                  <a:pt x="9921475" y="69697"/>
                </a:lnTo>
                <a:cubicBezTo>
                  <a:pt x="9921475" y="60737"/>
                  <a:pt x="9914212" y="53475"/>
                  <a:pt x="9905253" y="53475"/>
                </a:cubicBezTo>
                <a:close/>
                <a:moveTo>
                  <a:pt x="9555373" y="53475"/>
                </a:moveTo>
                <a:cubicBezTo>
                  <a:pt x="9546413" y="53475"/>
                  <a:pt x="9539151" y="60737"/>
                  <a:pt x="9539151" y="69697"/>
                </a:cubicBezTo>
                <a:lnTo>
                  <a:pt x="9539151" y="134582"/>
                </a:lnTo>
                <a:cubicBezTo>
                  <a:pt x="9539151" y="143541"/>
                  <a:pt x="9546413" y="150804"/>
                  <a:pt x="9555373" y="150804"/>
                </a:cubicBezTo>
                <a:lnTo>
                  <a:pt x="9691619" y="150804"/>
                </a:lnTo>
                <a:cubicBezTo>
                  <a:pt x="9700579" y="150804"/>
                  <a:pt x="9707841" y="143541"/>
                  <a:pt x="9707841" y="134582"/>
                </a:cubicBezTo>
                <a:lnTo>
                  <a:pt x="9707841" y="69697"/>
                </a:lnTo>
                <a:cubicBezTo>
                  <a:pt x="9707841" y="60737"/>
                  <a:pt x="9700579" y="53475"/>
                  <a:pt x="9691619" y="53475"/>
                </a:cubicBezTo>
                <a:close/>
                <a:moveTo>
                  <a:pt x="9341740" y="53475"/>
                </a:moveTo>
                <a:cubicBezTo>
                  <a:pt x="9332780" y="53475"/>
                  <a:pt x="9325518" y="60737"/>
                  <a:pt x="9325518" y="69697"/>
                </a:cubicBezTo>
                <a:lnTo>
                  <a:pt x="9325518" y="134582"/>
                </a:lnTo>
                <a:cubicBezTo>
                  <a:pt x="9325518" y="143541"/>
                  <a:pt x="9332780" y="150804"/>
                  <a:pt x="9341740" y="150804"/>
                </a:cubicBezTo>
                <a:lnTo>
                  <a:pt x="9477986" y="150804"/>
                </a:lnTo>
                <a:cubicBezTo>
                  <a:pt x="9486945" y="150804"/>
                  <a:pt x="9494208" y="143541"/>
                  <a:pt x="9494208" y="134582"/>
                </a:cubicBezTo>
                <a:lnTo>
                  <a:pt x="9494208" y="69697"/>
                </a:lnTo>
                <a:cubicBezTo>
                  <a:pt x="9494208" y="60737"/>
                  <a:pt x="9486945" y="53475"/>
                  <a:pt x="9477986" y="53475"/>
                </a:cubicBezTo>
                <a:close/>
                <a:moveTo>
                  <a:pt x="9128106" y="53475"/>
                </a:moveTo>
                <a:cubicBezTo>
                  <a:pt x="9119147" y="53475"/>
                  <a:pt x="9111885" y="60737"/>
                  <a:pt x="9111885" y="69697"/>
                </a:cubicBezTo>
                <a:lnTo>
                  <a:pt x="9111885" y="134582"/>
                </a:lnTo>
                <a:cubicBezTo>
                  <a:pt x="9111885" y="143541"/>
                  <a:pt x="9119147" y="150804"/>
                  <a:pt x="9128106" y="150804"/>
                </a:cubicBezTo>
                <a:lnTo>
                  <a:pt x="9264352" y="150804"/>
                </a:lnTo>
                <a:cubicBezTo>
                  <a:pt x="9273312" y="150804"/>
                  <a:pt x="9280575" y="143541"/>
                  <a:pt x="9280575" y="134582"/>
                </a:cubicBezTo>
                <a:lnTo>
                  <a:pt x="9280575" y="69697"/>
                </a:lnTo>
                <a:cubicBezTo>
                  <a:pt x="9280575" y="60737"/>
                  <a:pt x="9273312" y="53475"/>
                  <a:pt x="9264352" y="53475"/>
                </a:cubicBezTo>
                <a:close/>
                <a:moveTo>
                  <a:pt x="8914474" y="53475"/>
                </a:moveTo>
                <a:cubicBezTo>
                  <a:pt x="8905514" y="53475"/>
                  <a:pt x="8898251" y="60737"/>
                  <a:pt x="8898251" y="69697"/>
                </a:cubicBezTo>
                <a:lnTo>
                  <a:pt x="8898251" y="134582"/>
                </a:lnTo>
                <a:cubicBezTo>
                  <a:pt x="8898251" y="143541"/>
                  <a:pt x="8905514" y="150804"/>
                  <a:pt x="8914474" y="150804"/>
                </a:cubicBezTo>
                <a:lnTo>
                  <a:pt x="9050720" y="150804"/>
                </a:lnTo>
                <a:cubicBezTo>
                  <a:pt x="9059679" y="150804"/>
                  <a:pt x="9066942" y="143541"/>
                  <a:pt x="9066942" y="134582"/>
                </a:cubicBezTo>
                <a:lnTo>
                  <a:pt x="9066942" y="69697"/>
                </a:lnTo>
                <a:cubicBezTo>
                  <a:pt x="9066942" y="60737"/>
                  <a:pt x="9059679" y="53475"/>
                  <a:pt x="9050720" y="53475"/>
                </a:cubicBezTo>
                <a:close/>
                <a:moveTo>
                  <a:pt x="8700839" y="53475"/>
                </a:moveTo>
                <a:cubicBezTo>
                  <a:pt x="8691880" y="53475"/>
                  <a:pt x="8684617" y="60737"/>
                  <a:pt x="8684617" y="69697"/>
                </a:cubicBezTo>
                <a:lnTo>
                  <a:pt x="8684617" y="134582"/>
                </a:lnTo>
                <a:cubicBezTo>
                  <a:pt x="8684617" y="143541"/>
                  <a:pt x="8691880" y="150804"/>
                  <a:pt x="8700839" y="150804"/>
                </a:cubicBezTo>
                <a:lnTo>
                  <a:pt x="8837086" y="150804"/>
                </a:lnTo>
                <a:cubicBezTo>
                  <a:pt x="8846045" y="150804"/>
                  <a:pt x="8853308" y="143541"/>
                  <a:pt x="8853308" y="134582"/>
                </a:cubicBezTo>
                <a:lnTo>
                  <a:pt x="8853308" y="69697"/>
                </a:lnTo>
                <a:cubicBezTo>
                  <a:pt x="8853308" y="60737"/>
                  <a:pt x="8846045" y="53475"/>
                  <a:pt x="8837086" y="53475"/>
                </a:cubicBezTo>
                <a:close/>
                <a:moveTo>
                  <a:pt x="8484860" y="53475"/>
                </a:moveTo>
                <a:cubicBezTo>
                  <a:pt x="8475901" y="53475"/>
                  <a:pt x="8468638" y="60737"/>
                  <a:pt x="8468638" y="69697"/>
                </a:cubicBezTo>
                <a:lnTo>
                  <a:pt x="8468638" y="134582"/>
                </a:lnTo>
                <a:cubicBezTo>
                  <a:pt x="8468638" y="143541"/>
                  <a:pt x="8475901" y="150804"/>
                  <a:pt x="8484860" y="150804"/>
                </a:cubicBezTo>
                <a:lnTo>
                  <a:pt x="8550950" y="150804"/>
                </a:lnTo>
                <a:lnTo>
                  <a:pt x="8623453" y="150804"/>
                </a:lnTo>
                <a:cubicBezTo>
                  <a:pt x="8632413" y="150804"/>
                  <a:pt x="8639675" y="143541"/>
                  <a:pt x="8639675" y="134582"/>
                </a:cubicBezTo>
                <a:lnTo>
                  <a:pt x="8639675" y="69697"/>
                </a:lnTo>
                <a:cubicBezTo>
                  <a:pt x="8639675" y="60737"/>
                  <a:pt x="8632413" y="53475"/>
                  <a:pt x="8623453" y="53475"/>
                </a:cubicBezTo>
                <a:lnTo>
                  <a:pt x="8550950" y="53475"/>
                </a:lnTo>
                <a:close/>
                <a:moveTo>
                  <a:pt x="8271225" y="53475"/>
                </a:moveTo>
                <a:cubicBezTo>
                  <a:pt x="8262267" y="53475"/>
                  <a:pt x="8255003" y="60737"/>
                  <a:pt x="8255003" y="69697"/>
                </a:cubicBezTo>
                <a:lnTo>
                  <a:pt x="8255003" y="134582"/>
                </a:lnTo>
                <a:cubicBezTo>
                  <a:pt x="8255003" y="143541"/>
                  <a:pt x="8262267" y="150804"/>
                  <a:pt x="8271225" y="150804"/>
                </a:cubicBezTo>
                <a:lnTo>
                  <a:pt x="8407472" y="150804"/>
                </a:lnTo>
                <a:cubicBezTo>
                  <a:pt x="8416432" y="150804"/>
                  <a:pt x="8423694" y="143541"/>
                  <a:pt x="8423694" y="134582"/>
                </a:cubicBezTo>
                <a:lnTo>
                  <a:pt x="8423694" y="69697"/>
                </a:lnTo>
                <a:cubicBezTo>
                  <a:pt x="8423694" y="60737"/>
                  <a:pt x="8416432" y="53475"/>
                  <a:pt x="8407472" y="53475"/>
                </a:cubicBezTo>
                <a:close/>
                <a:moveTo>
                  <a:pt x="8057593" y="53475"/>
                </a:moveTo>
                <a:cubicBezTo>
                  <a:pt x="8048633" y="53475"/>
                  <a:pt x="8041371" y="60737"/>
                  <a:pt x="8041371" y="69697"/>
                </a:cubicBezTo>
                <a:lnTo>
                  <a:pt x="8041371" y="134582"/>
                </a:lnTo>
                <a:cubicBezTo>
                  <a:pt x="8041371" y="143541"/>
                  <a:pt x="8048633" y="150804"/>
                  <a:pt x="8057593" y="150804"/>
                </a:cubicBezTo>
                <a:lnTo>
                  <a:pt x="8193839" y="150804"/>
                </a:lnTo>
                <a:cubicBezTo>
                  <a:pt x="8202799" y="150804"/>
                  <a:pt x="8210061" y="143541"/>
                  <a:pt x="8210061" y="134582"/>
                </a:cubicBezTo>
                <a:lnTo>
                  <a:pt x="8210061" y="69697"/>
                </a:lnTo>
                <a:cubicBezTo>
                  <a:pt x="8210061" y="60737"/>
                  <a:pt x="8202799" y="53475"/>
                  <a:pt x="8193839" y="53475"/>
                </a:cubicBezTo>
                <a:close/>
                <a:moveTo>
                  <a:pt x="7843960" y="53475"/>
                </a:moveTo>
                <a:cubicBezTo>
                  <a:pt x="7835001" y="53475"/>
                  <a:pt x="7827738" y="60737"/>
                  <a:pt x="7827738" y="69697"/>
                </a:cubicBezTo>
                <a:lnTo>
                  <a:pt x="7827738" y="134582"/>
                </a:lnTo>
                <a:cubicBezTo>
                  <a:pt x="7827738" y="143541"/>
                  <a:pt x="7835001" y="150804"/>
                  <a:pt x="7843960" y="150804"/>
                </a:cubicBezTo>
                <a:lnTo>
                  <a:pt x="7980207" y="150804"/>
                </a:lnTo>
                <a:cubicBezTo>
                  <a:pt x="7989166" y="150804"/>
                  <a:pt x="7996429" y="143541"/>
                  <a:pt x="7996429" y="134582"/>
                </a:cubicBezTo>
                <a:lnTo>
                  <a:pt x="7996429" y="69697"/>
                </a:lnTo>
                <a:cubicBezTo>
                  <a:pt x="7996429" y="60737"/>
                  <a:pt x="7989166" y="53475"/>
                  <a:pt x="7980207" y="53475"/>
                </a:cubicBezTo>
                <a:close/>
                <a:moveTo>
                  <a:pt x="7630328" y="53475"/>
                </a:moveTo>
                <a:cubicBezTo>
                  <a:pt x="7621368" y="53475"/>
                  <a:pt x="7614106" y="60737"/>
                  <a:pt x="7614106" y="69697"/>
                </a:cubicBezTo>
                <a:lnTo>
                  <a:pt x="7614106" y="134582"/>
                </a:lnTo>
                <a:cubicBezTo>
                  <a:pt x="7614106" y="143541"/>
                  <a:pt x="7621368" y="150804"/>
                  <a:pt x="7630328" y="150804"/>
                </a:cubicBezTo>
                <a:lnTo>
                  <a:pt x="7766573" y="150804"/>
                </a:lnTo>
                <a:cubicBezTo>
                  <a:pt x="7775533" y="150804"/>
                  <a:pt x="7782795" y="143541"/>
                  <a:pt x="7782795" y="134582"/>
                </a:cubicBezTo>
                <a:lnTo>
                  <a:pt x="7782795" y="69697"/>
                </a:lnTo>
                <a:cubicBezTo>
                  <a:pt x="7782795" y="60737"/>
                  <a:pt x="7775533" y="53475"/>
                  <a:pt x="7766573" y="53475"/>
                </a:cubicBezTo>
                <a:close/>
                <a:moveTo>
                  <a:pt x="7416694" y="53475"/>
                </a:moveTo>
                <a:cubicBezTo>
                  <a:pt x="7407735" y="53475"/>
                  <a:pt x="7400472" y="60737"/>
                  <a:pt x="7400472" y="69697"/>
                </a:cubicBezTo>
                <a:lnTo>
                  <a:pt x="7400472" y="134582"/>
                </a:lnTo>
                <a:cubicBezTo>
                  <a:pt x="7400472" y="143541"/>
                  <a:pt x="7407735" y="150804"/>
                  <a:pt x="7416694" y="150804"/>
                </a:cubicBezTo>
                <a:lnTo>
                  <a:pt x="7552941" y="150804"/>
                </a:lnTo>
                <a:cubicBezTo>
                  <a:pt x="7561900" y="150804"/>
                  <a:pt x="7569163" y="143541"/>
                  <a:pt x="7569163" y="134582"/>
                </a:cubicBezTo>
                <a:lnTo>
                  <a:pt x="7569163" y="69697"/>
                </a:lnTo>
                <a:cubicBezTo>
                  <a:pt x="7569163" y="60737"/>
                  <a:pt x="7561900" y="53475"/>
                  <a:pt x="7552941" y="53475"/>
                </a:cubicBezTo>
                <a:close/>
                <a:moveTo>
                  <a:pt x="7203062" y="53475"/>
                </a:moveTo>
                <a:cubicBezTo>
                  <a:pt x="7194102" y="53475"/>
                  <a:pt x="7186840" y="60737"/>
                  <a:pt x="7186840" y="69697"/>
                </a:cubicBezTo>
                <a:lnTo>
                  <a:pt x="7186840" y="134582"/>
                </a:lnTo>
                <a:cubicBezTo>
                  <a:pt x="7186840" y="143541"/>
                  <a:pt x="7194102" y="150804"/>
                  <a:pt x="7203062" y="150804"/>
                </a:cubicBezTo>
                <a:lnTo>
                  <a:pt x="7339308" y="150804"/>
                </a:lnTo>
                <a:cubicBezTo>
                  <a:pt x="7348268" y="150804"/>
                  <a:pt x="7355530" y="143541"/>
                  <a:pt x="7355530" y="134582"/>
                </a:cubicBezTo>
                <a:lnTo>
                  <a:pt x="7355530" y="69697"/>
                </a:lnTo>
                <a:cubicBezTo>
                  <a:pt x="7355530" y="60737"/>
                  <a:pt x="7348268" y="53475"/>
                  <a:pt x="7339308" y="53475"/>
                </a:cubicBezTo>
                <a:close/>
                <a:moveTo>
                  <a:pt x="6989429" y="53475"/>
                </a:moveTo>
                <a:cubicBezTo>
                  <a:pt x="6980470" y="53475"/>
                  <a:pt x="6973207" y="60737"/>
                  <a:pt x="6973207" y="69697"/>
                </a:cubicBezTo>
                <a:lnTo>
                  <a:pt x="6973207" y="134582"/>
                </a:lnTo>
                <a:cubicBezTo>
                  <a:pt x="6973207" y="143541"/>
                  <a:pt x="6980470" y="150804"/>
                  <a:pt x="6989429" y="150804"/>
                </a:cubicBezTo>
                <a:lnTo>
                  <a:pt x="7125676" y="150804"/>
                </a:lnTo>
                <a:cubicBezTo>
                  <a:pt x="7134634" y="150804"/>
                  <a:pt x="7141898" y="143541"/>
                  <a:pt x="7141898" y="134582"/>
                </a:cubicBezTo>
                <a:lnTo>
                  <a:pt x="7141898" y="69697"/>
                </a:lnTo>
                <a:cubicBezTo>
                  <a:pt x="7141898" y="60737"/>
                  <a:pt x="7134634" y="53475"/>
                  <a:pt x="7125676" y="53475"/>
                </a:cubicBezTo>
                <a:close/>
                <a:moveTo>
                  <a:pt x="6775796" y="53475"/>
                </a:moveTo>
                <a:cubicBezTo>
                  <a:pt x="6766836" y="53475"/>
                  <a:pt x="6759574" y="60737"/>
                  <a:pt x="6759574" y="69697"/>
                </a:cubicBezTo>
                <a:lnTo>
                  <a:pt x="6759574" y="134582"/>
                </a:lnTo>
                <a:cubicBezTo>
                  <a:pt x="6759574" y="143541"/>
                  <a:pt x="6766836" y="150804"/>
                  <a:pt x="6775796" y="150804"/>
                </a:cubicBezTo>
                <a:lnTo>
                  <a:pt x="6912042" y="150804"/>
                </a:lnTo>
                <a:cubicBezTo>
                  <a:pt x="6921002" y="150804"/>
                  <a:pt x="6928264" y="143541"/>
                  <a:pt x="6928264" y="134582"/>
                </a:cubicBezTo>
                <a:lnTo>
                  <a:pt x="6928264" y="69697"/>
                </a:lnTo>
                <a:cubicBezTo>
                  <a:pt x="6928264" y="60737"/>
                  <a:pt x="6921002" y="53475"/>
                  <a:pt x="6912042" y="53475"/>
                </a:cubicBezTo>
                <a:close/>
                <a:moveTo>
                  <a:pt x="6562163" y="53475"/>
                </a:moveTo>
                <a:cubicBezTo>
                  <a:pt x="6553204" y="53475"/>
                  <a:pt x="6545941" y="60737"/>
                  <a:pt x="6545941" y="69697"/>
                </a:cubicBezTo>
                <a:lnTo>
                  <a:pt x="6545941" y="134582"/>
                </a:lnTo>
                <a:cubicBezTo>
                  <a:pt x="6545941" y="143541"/>
                  <a:pt x="6553204" y="150804"/>
                  <a:pt x="6562163" y="150804"/>
                </a:cubicBezTo>
                <a:lnTo>
                  <a:pt x="6698410" y="150804"/>
                </a:lnTo>
                <a:cubicBezTo>
                  <a:pt x="6707369" y="150804"/>
                  <a:pt x="6714632" y="143541"/>
                  <a:pt x="6714632" y="134582"/>
                </a:cubicBezTo>
                <a:lnTo>
                  <a:pt x="6714632" y="69697"/>
                </a:lnTo>
                <a:cubicBezTo>
                  <a:pt x="6714632" y="60737"/>
                  <a:pt x="6707369" y="53475"/>
                  <a:pt x="6698410" y="53475"/>
                </a:cubicBezTo>
                <a:close/>
                <a:moveTo>
                  <a:pt x="6348531" y="53475"/>
                </a:moveTo>
                <a:cubicBezTo>
                  <a:pt x="6339571" y="53475"/>
                  <a:pt x="6332309" y="60737"/>
                  <a:pt x="6332309" y="69697"/>
                </a:cubicBezTo>
                <a:lnTo>
                  <a:pt x="6332309" y="134582"/>
                </a:lnTo>
                <a:cubicBezTo>
                  <a:pt x="6332309" y="143541"/>
                  <a:pt x="6339571" y="150804"/>
                  <a:pt x="6348531" y="150804"/>
                </a:cubicBezTo>
                <a:lnTo>
                  <a:pt x="6484777" y="150804"/>
                </a:lnTo>
                <a:cubicBezTo>
                  <a:pt x="6493736" y="150804"/>
                  <a:pt x="6500999" y="143541"/>
                  <a:pt x="6500999" y="134582"/>
                </a:cubicBezTo>
                <a:lnTo>
                  <a:pt x="6500999" y="69697"/>
                </a:lnTo>
                <a:cubicBezTo>
                  <a:pt x="6500999" y="60737"/>
                  <a:pt x="6493736" y="53475"/>
                  <a:pt x="6484777" y="53475"/>
                </a:cubicBezTo>
                <a:close/>
                <a:moveTo>
                  <a:pt x="6134897" y="53475"/>
                </a:moveTo>
                <a:cubicBezTo>
                  <a:pt x="6125938" y="53475"/>
                  <a:pt x="6118675" y="60737"/>
                  <a:pt x="6118675" y="69697"/>
                </a:cubicBezTo>
                <a:lnTo>
                  <a:pt x="6118675" y="134582"/>
                </a:lnTo>
                <a:cubicBezTo>
                  <a:pt x="6118675" y="143541"/>
                  <a:pt x="6125938" y="150804"/>
                  <a:pt x="6134897" y="150804"/>
                </a:cubicBezTo>
                <a:lnTo>
                  <a:pt x="6271144" y="150804"/>
                </a:lnTo>
                <a:cubicBezTo>
                  <a:pt x="6280103" y="150804"/>
                  <a:pt x="6287366" y="143541"/>
                  <a:pt x="6287366" y="134582"/>
                </a:cubicBezTo>
                <a:lnTo>
                  <a:pt x="6287366" y="69697"/>
                </a:lnTo>
                <a:cubicBezTo>
                  <a:pt x="6287366" y="60737"/>
                  <a:pt x="6280103" y="53475"/>
                  <a:pt x="6271144" y="53475"/>
                </a:cubicBezTo>
                <a:close/>
                <a:moveTo>
                  <a:pt x="5921265" y="53475"/>
                </a:moveTo>
                <a:cubicBezTo>
                  <a:pt x="5912306" y="53475"/>
                  <a:pt x="5905043" y="60737"/>
                  <a:pt x="5905043" y="69697"/>
                </a:cubicBezTo>
                <a:lnTo>
                  <a:pt x="5905043" y="134582"/>
                </a:lnTo>
                <a:cubicBezTo>
                  <a:pt x="5905043" y="143541"/>
                  <a:pt x="5912306" y="150804"/>
                  <a:pt x="5921265" y="150804"/>
                </a:cubicBezTo>
                <a:lnTo>
                  <a:pt x="6057511" y="150804"/>
                </a:lnTo>
                <a:cubicBezTo>
                  <a:pt x="6066471" y="150804"/>
                  <a:pt x="6073733" y="143541"/>
                  <a:pt x="6073733" y="134582"/>
                </a:cubicBezTo>
                <a:lnTo>
                  <a:pt x="6073733" y="69697"/>
                </a:lnTo>
                <a:cubicBezTo>
                  <a:pt x="6073733" y="60737"/>
                  <a:pt x="6066471" y="53475"/>
                  <a:pt x="6057511" y="53475"/>
                </a:cubicBezTo>
                <a:close/>
                <a:moveTo>
                  <a:pt x="5707633" y="53475"/>
                </a:moveTo>
                <a:cubicBezTo>
                  <a:pt x="5698673" y="53475"/>
                  <a:pt x="5691410" y="60737"/>
                  <a:pt x="5691410" y="69697"/>
                </a:cubicBezTo>
                <a:lnTo>
                  <a:pt x="5691410" y="134582"/>
                </a:lnTo>
                <a:cubicBezTo>
                  <a:pt x="5691410" y="143541"/>
                  <a:pt x="5698673" y="150804"/>
                  <a:pt x="5707633" y="150804"/>
                </a:cubicBezTo>
                <a:lnTo>
                  <a:pt x="5843879" y="150804"/>
                </a:lnTo>
                <a:cubicBezTo>
                  <a:pt x="5852839" y="150804"/>
                  <a:pt x="5860101" y="143541"/>
                  <a:pt x="5860101" y="134582"/>
                </a:cubicBezTo>
                <a:lnTo>
                  <a:pt x="5860101" y="69697"/>
                </a:lnTo>
                <a:cubicBezTo>
                  <a:pt x="5860101" y="60737"/>
                  <a:pt x="5852839" y="53475"/>
                  <a:pt x="5843879" y="53475"/>
                </a:cubicBezTo>
                <a:close/>
                <a:moveTo>
                  <a:pt x="5493999" y="53475"/>
                </a:moveTo>
                <a:cubicBezTo>
                  <a:pt x="5485040" y="53475"/>
                  <a:pt x="5477777" y="60737"/>
                  <a:pt x="5477777" y="69697"/>
                </a:cubicBezTo>
                <a:lnTo>
                  <a:pt x="5477777" y="134582"/>
                </a:lnTo>
                <a:cubicBezTo>
                  <a:pt x="5477777" y="143541"/>
                  <a:pt x="5485040" y="150804"/>
                  <a:pt x="5493999" y="150804"/>
                </a:cubicBezTo>
                <a:lnTo>
                  <a:pt x="5630246" y="150804"/>
                </a:lnTo>
                <a:cubicBezTo>
                  <a:pt x="5639205" y="150804"/>
                  <a:pt x="5646468" y="143541"/>
                  <a:pt x="5646468" y="134582"/>
                </a:cubicBezTo>
                <a:lnTo>
                  <a:pt x="5646468" y="69697"/>
                </a:lnTo>
                <a:cubicBezTo>
                  <a:pt x="5646468" y="60737"/>
                  <a:pt x="5639205" y="53475"/>
                  <a:pt x="5630246" y="53475"/>
                </a:cubicBezTo>
                <a:close/>
                <a:moveTo>
                  <a:pt x="5280366" y="53475"/>
                </a:moveTo>
                <a:cubicBezTo>
                  <a:pt x="5271406" y="53475"/>
                  <a:pt x="5264144" y="60737"/>
                  <a:pt x="5264144" y="69697"/>
                </a:cubicBezTo>
                <a:lnTo>
                  <a:pt x="5264144" y="134582"/>
                </a:lnTo>
                <a:cubicBezTo>
                  <a:pt x="5264144" y="143541"/>
                  <a:pt x="5271406" y="150804"/>
                  <a:pt x="5280366" y="150804"/>
                </a:cubicBezTo>
                <a:lnTo>
                  <a:pt x="5416612" y="150804"/>
                </a:lnTo>
                <a:cubicBezTo>
                  <a:pt x="5425572" y="150804"/>
                  <a:pt x="5432833" y="143541"/>
                  <a:pt x="5432833" y="134582"/>
                </a:cubicBezTo>
                <a:lnTo>
                  <a:pt x="5432833" y="69697"/>
                </a:lnTo>
                <a:cubicBezTo>
                  <a:pt x="5432833" y="60737"/>
                  <a:pt x="5425572" y="53475"/>
                  <a:pt x="5416612" y="53475"/>
                </a:cubicBezTo>
                <a:close/>
                <a:moveTo>
                  <a:pt x="5066732" y="53475"/>
                </a:moveTo>
                <a:cubicBezTo>
                  <a:pt x="5057773" y="53475"/>
                  <a:pt x="5050510" y="60737"/>
                  <a:pt x="5050510" y="69697"/>
                </a:cubicBezTo>
                <a:lnTo>
                  <a:pt x="5050510" y="134582"/>
                </a:lnTo>
                <a:cubicBezTo>
                  <a:pt x="5050510" y="143541"/>
                  <a:pt x="5057773" y="150804"/>
                  <a:pt x="5066732" y="150804"/>
                </a:cubicBezTo>
                <a:lnTo>
                  <a:pt x="5202979" y="150804"/>
                </a:lnTo>
                <a:cubicBezTo>
                  <a:pt x="5211938" y="150804"/>
                  <a:pt x="5219201" y="143541"/>
                  <a:pt x="5219201" y="134582"/>
                </a:cubicBezTo>
                <a:lnTo>
                  <a:pt x="5219201" y="69697"/>
                </a:lnTo>
                <a:cubicBezTo>
                  <a:pt x="5219201" y="60737"/>
                  <a:pt x="5211938" y="53475"/>
                  <a:pt x="5202979" y="53475"/>
                </a:cubicBezTo>
                <a:close/>
                <a:moveTo>
                  <a:pt x="4853099" y="53475"/>
                </a:moveTo>
                <a:cubicBezTo>
                  <a:pt x="4844140" y="53475"/>
                  <a:pt x="4836878" y="60737"/>
                  <a:pt x="4836878" y="69697"/>
                </a:cubicBezTo>
                <a:lnTo>
                  <a:pt x="4836878" y="134582"/>
                </a:lnTo>
                <a:cubicBezTo>
                  <a:pt x="4836878" y="143541"/>
                  <a:pt x="4844140" y="150804"/>
                  <a:pt x="4853099" y="150804"/>
                </a:cubicBezTo>
                <a:lnTo>
                  <a:pt x="4989345" y="150804"/>
                </a:lnTo>
                <a:cubicBezTo>
                  <a:pt x="4998305" y="150804"/>
                  <a:pt x="5005567" y="143541"/>
                  <a:pt x="5005567" y="134582"/>
                </a:cubicBezTo>
                <a:lnTo>
                  <a:pt x="5005567" y="69697"/>
                </a:lnTo>
                <a:cubicBezTo>
                  <a:pt x="5005567" y="60737"/>
                  <a:pt x="4998305" y="53475"/>
                  <a:pt x="4989345" y="53475"/>
                </a:cubicBezTo>
                <a:close/>
                <a:moveTo>
                  <a:pt x="4639466" y="53475"/>
                </a:moveTo>
                <a:cubicBezTo>
                  <a:pt x="4630507" y="53475"/>
                  <a:pt x="4623244" y="60737"/>
                  <a:pt x="4623244" y="69697"/>
                </a:cubicBezTo>
                <a:lnTo>
                  <a:pt x="4623244" y="134582"/>
                </a:lnTo>
                <a:cubicBezTo>
                  <a:pt x="4623244" y="143541"/>
                  <a:pt x="4630507" y="150804"/>
                  <a:pt x="4639466" y="150804"/>
                </a:cubicBezTo>
                <a:lnTo>
                  <a:pt x="4775713" y="150804"/>
                </a:lnTo>
                <a:cubicBezTo>
                  <a:pt x="4784672" y="150804"/>
                  <a:pt x="4791935" y="143541"/>
                  <a:pt x="4791935" y="134582"/>
                </a:cubicBezTo>
                <a:lnTo>
                  <a:pt x="4791935" y="69697"/>
                </a:lnTo>
                <a:cubicBezTo>
                  <a:pt x="4791935" y="60737"/>
                  <a:pt x="4784672" y="53475"/>
                  <a:pt x="4775713" y="53475"/>
                </a:cubicBezTo>
                <a:close/>
                <a:moveTo>
                  <a:pt x="4425832" y="53475"/>
                </a:moveTo>
                <a:cubicBezTo>
                  <a:pt x="4416872" y="53475"/>
                  <a:pt x="4409610" y="60737"/>
                  <a:pt x="4409610" y="69697"/>
                </a:cubicBezTo>
                <a:lnTo>
                  <a:pt x="4409610" y="134582"/>
                </a:lnTo>
                <a:cubicBezTo>
                  <a:pt x="4409610" y="143541"/>
                  <a:pt x="4416872" y="150804"/>
                  <a:pt x="4425832" y="150804"/>
                </a:cubicBezTo>
                <a:lnTo>
                  <a:pt x="4562078" y="150804"/>
                </a:lnTo>
                <a:cubicBezTo>
                  <a:pt x="4571038" y="150804"/>
                  <a:pt x="4578300" y="143541"/>
                  <a:pt x="4578300" y="134582"/>
                </a:cubicBezTo>
                <a:lnTo>
                  <a:pt x="4578300" y="69697"/>
                </a:lnTo>
                <a:cubicBezTo>
                  <a:pt x="4578300" y="60737"/>
                  <a:pt x="4571038" y="53475"/>
                  <a:pt x="4562078" y="53475"/>
                </a:cubicBezTo>
                <a:close/>
                <a:moveTo>
                  <a:pt x="3995283" y="53475"/>
                </a:moveTo>
                <a:cubicBezTo>
                  <a:pt x="3986324" y="53475"/>
                  <a:pt x="3979061" y="60737"/>
                  <a:pt x="3979061" y="69697"/>
                </a:cubicBezTo>
                <a:lnTo>
                  <a:pt x="3979061" y="134582"/>
                </a:lnTo>
                <a:cubicBezTo>
                  <a:pt x="3979061" y="143541"/>
                  <a:pt x="3986324" y="150804"/>
                  <a:pt x="3995283" y="150804"/>
                </a:cubicBezTo>
                <a:lnTo>
                  <a:pt x="4131530" y="150804"/>
                </a:lnTo>
                <a:cubicBezTo>
                  <a:pt x="4140489" y="150804"/>
                  <a:pt x="4147752" y="143541"/>
                  <a:pt x="4147752" y="134582"/>
                </a:cubicBezTo>
                <a:lnTo>
                  <a:pt x="4147752" y="69697"/>
                </a:lnTo>
                <a:cubicBezTo>
                  <a:pt x="4147752" y="60737"/>
                  <a:pt x="4140489" y="53475"/>
                  <a:pt x="4131530" y="53475"/>
                </a:cubicBezTo>
                <a:close/>
                <a:moveTo>
                  <a:pt x="3781650" y="53475"/>
                </a:moveTo>
                <a:cubicBezTo>
                  <a:pt x="3772691" y="53475"/>
                  <a:pt x="3765428" y="60737"/>
                  <a:pt x="3765428" y="69697"/>
                </a:cubicBezTo>
                <a:lnTo>
                  <a:pt x="3765428" y="134582"/>
                </a:lnTo>
                <a:cubicBezTo>
                  <a:pt x="3765428" y="143541"/>
                  <a:pt x="3772691" y="150804"/>
                  <a:pt x="3781650" y="150804"/>
                </a:cubicBezTo>
                <a:lnTo>
                  <a:pt x="3917897" y="150804"/>
                </a:lnTo>
                <a:cubicBezTo>
                  <a:pt x="3926856" y="150804"/>
                  <a:pt x="3934118" y="143541"/>
                  <a:pt x="3934118" y="134582"/>
                </a:cubicBezTo>
                <a:lnTo>
                  <a:pt x="3934118" y="69697"/>
                </a:lnTo>
                <a:cubicBezTo>
                  <a:pt x="3934118" y="60737"/>
                  <a:pt x="3926856" y="53475"/>
                  <a:pt x="3917897" y="53475"/>
                </a:cubicBezTo>
                <a:close/>
                <a:moveTo>
                  <a:pt x="3568017" y="53475"/>
                </a:moveTo>
                <a:cubicBezTo>
                  <a:pt x="3559058" y="53475"/>
                  <a:pt x="3551795" y="60737"/>
                  <a:pt x="3551795" y="69697"/>
                </a:cubicBezTo>
                <a:lnTo>
                  <a:pt x="3551795" y="134582"/>
                </a:lnTo>
                <a:cubicBezTo>
                  <a:pt x="3551795" y="143541"/>
                  <a:pt x="3559058" y="150804"/>
                  <a:pt x="3568017" y="150804"/>
                </a:cubicBezTo>
                <a:lnTo>
                  <a:pt x="3704264" y="150804"/>
                </a:lnTo>
                <a:cubicBezTo>
                  <a:pt x="3713223" y="150804"/>
                  <a:pt x="3720486" y="143541"/>
                  <a:pt x="3720486" y="134582"/>
                </a:cubicBezTo>
                <a:lnTo>
                  <a:pt x="3720486" y="69697"/>
                </a:lnTo>
                <a:cubicBezTo>
                  <a:pt x="3720486" y="60737"/>
                  <a:pt x="3713223" y="53475"/>
                  <a:pt x="3704264" y="53475"/>
                </a:cubicBezTo>
                <a:close/>
                <a:moveTo>
                  <a:pt x="3354385" y="53475"/>
                </a:moveTo>
                <a:cubicBezTo>
                  <a:pt x="3345425" y="53475"/>
                  <a:pt x="3338163" y="60737"/>
                  <a:pt x="3338163" y="69697"/>
                </a:cubicBezTo>
                <a:lnTo>
                  <a:pt x="3338163" y="134582"/>
                </a:lnTo>
                <a:cubicBezTo>
                  <a:pt x="3338163" y="143541"/>
                  <a:pt x="3345425" y="150804"/>
                  <a:pt x="3354385" y="150804"/>
                </a:cubicBezTo>
                <a:lnTo>
                  <a:pt x="3490631" y="150804"/>
                </a:lnTo>
                <a:cubicBezTo>
                  <a:pt x="3499591" y="150804"/>
                  <a:pt x="3506853" y="143541"/>
                  <a:pt x="3506853" y="134582"/>
                </a:cubicBezTo>
                <a:lnTo>
                  <a:pt x="3506853" y="69697"/>
                </a:lnTo>
                <a:cubicBezTo>
                  <a:pt x="3506853" y="60737"/>
                  <a:pt x="3499591" y="53475"/>
                  <a:pt x="3490631" y="53475"/>
                </a:cubicBezTo>
                <a:close/>
                <a:moveTo>
                  <a:pt x="3140752" y="53475"/>
                </a:moveTo>
                <a:cubicBezTo>
                  <a:pt x="3131792" y="53475"/>
                  <a:pt x="3124530" y="60737"/>
                  <a:pt x="3124530" y="69697"/>
                </a:cubicBezTo>
                <a:lnTo>
                  <a:pt x="3124530" y="134582"/>
                </a:lnTo>
                <a:cubicBezTo>
                  <a:pt x="3124530" y="143541"/>
                  <a:pt x="3131792" y="150804"/>
                  <a:pt x="3140752" y="150804"/>
                </a:cubicBezTo>
                <a:lnTo>
                  <a:pt x="3276998" y="150804"/>
                </a:lnTo>
                <a:cubicBezTo>
                  <a:pt x="3285958" y="150804"/>
                  <a:pt x="3293220" y="143541"/>
                  <a:pt x="3293220" y="134582"/>
                </a:cubicBezTo>
                <a:lnTo>
                  <a:pt x="3293220" y="69697"/>
                </a:lnTo>
                <a:cubicBezTo>
                  <a:pt x="3293220" y="60737"/>
                  <a:pt x="3285958" y="53475"/>
                  <a:pt x="3276998" y="53475"/>
                </a:cubicBezTo>
                <a:close/>
                <a:moveTo>
                  <a:pt x="2927119" y="53475"/>
                </a:moveTo>
                <a:cubicBezTo>
                  <a:pt x="2918160" y="53475"/>
                  <a:pt x="2910897" y="60737"/>
                  <a:pt x="2910897" y="69697"/>
                </a:cubicBezTo>
                <a:lnTo>
                  <a:pt x="2910897" y="134582"/>
                </a:lnTo>
                <a:cubicBezTo>
                  <a:pt x="2910897" y="143541"/>
                  <a:pt x="2918160" y="150804"/>
                  <a:pt x="2927119" y="150804"/>
                </a:cubicBezTo>
                <a:lnTo>
                  <a:pt x="3063365" y="150804"/>
                </a:lnTo>
                <a:cubicBezTo>
                  <a:pt x="3072325" y="150804"/>
                  <a:pt x="3079587" y="143541"/>
                  <a:pt x="3079587" y="134582"/>
                </a:cubicBezTo>
                <a:lnTo>
                  <a:pt x="3079587" y="69697"/>
                </a:lnTo>
                <a:cubicBezTo>
                  <a:pt x="3079587" y="60737"/>
                  <a:pt x="3072325" y="53475"/>
                  <a:pt x="3063365" y="53475"/>
                </a:cubicBezTo>
                <a:close/>
                <a:moveTo>
                  <a:pt x="2713486" y="53475"/>
                </a:moveTo>
                <a:cubicBezTo>
                  <a:pt x="2704527" y="53475"/>
                  <a:pt x="2697264" y="60737"/>
                  <a:pt x="2697264" y="69697"/>
                </a:cubicBezTo>
                <a:lnTo>
                  <a:pt x="2697264" y="134582"/>
                </a:lnTo>
                <a:cubicBezTo>
                  <a:pt x="2697264" y="143541"/>
                  <a:pt x="2704527" y="150804"/>
                  <a:pt x="2713486" y="150804"/>
                </a:cubicBezTo>
                <a:lnTo>
                  <a:pt x="2849733" y="150804"/>
                </a:lnTo>
                <a:cubicBezTo>
                  <a:pt x="2858692" y="150804"/>
                  <a:pt x="2865955" y="143541"/>
                  <a:pt x="2865955" y="134582"/>
                </a:cubicBezTo>
                <a:lnTo>
                  <a:pt x="2865955" y="69697"/>
                </a:lnTo>
                <a:cubicBezTo>
                  <a:pt x="2865955" y="60737"/>
                  <a:pt x="2858692" y="53475"/>
                  <a:pt x="2849733" y="53475"/>
                </a:cubicBezTo>
                <a:close/>
                <a:moveTo>
                  <a:pt x="2499853" y="53475"/>
                </a:moveTo>
                <a:cubicBezTo>
                  <a:pt x="2490894" y="53475"/>
                  <a:pt x="2483631" y="60737"/>
                  <a:pt x="2483631" y="69697"/>
                </a:cubicBezTo>
                <a:lnTo>
                  <a:pt x="2483631" y="134582"/>
                </a:lnTo>
                <a:cubicBezTo>
                  <a:pt x="2483631" y="143541"/>
                  <a:pt x="2490894" y="150804"/>
                  <a:pt x="2499853" y="150804"/>
                </a:cubicBezTo>
                <a:lnTo>
                  <a:pt x="2636100" y="150804"/>
                </a:lnTo>
                <a:cubicBezTo>
                  <a:pt x="2645059" y="150804"/>
                  <a:pt x="2652322" y="143541"/>
                  <a:pt x="2652322" y="134582"/>
                </a:cubicBezTo>
                <a:lnTo>
                  <a:pt x="2652322" y="69697"/>
                </a:lnTo>
                <a:cubicBezTo>
                  <a:pt x="2652322" y="60737"/>
                  <a:pt x="2645059" y="53475"/>
                  <a:pt x="2636100" y="53475"/>
                </a:cubicBezTo>
                <a:close/>
                <a:moveTo>
                  <a:pt x="2286221" y="53475"/>
                </a:moveTo>
                <a:cubicBezTo>
                  <a:pt x="2277261" y="53475"/>
                  <a:pt x="2269999" y="60737"/>
                  <a:pt x="2269999" y="69697"/>
                </a:cubicBezTo>
                <a:lnTo>
                  <a:pt x="2269999" y="134582"/>
                </a:lnTo>
                <a:cubicBezTo>
                  <a:pt x="2269999" y="143541"/>
                  <a:pt x="2277261" y="150804"/>
                  <a:pt x="2286221" y="150804"/>
                </a:cubicBezTo>
                <a:lnTo>
                  <a:pt x="2422467" y="150804"/>
                </a:lnTo>
                <a:cubicBezTo>
                  <a:pt x="2431426" y="150804"/>
                  <a:pt x="2438689" y="143541"/>
                  <a:pt x="2438689" y="134582"/>
                </a:cubicBezTo>
                <a:lnTo>
                  <a:pt x="2438689" y="69697"/>
                </a:lnTo>
                <a:cubicBezTo>
                  <a:pt x="2438689" y="60737"/>
                  <a:pt x="2431426" y="53475"/>
                  <a:pt x="2422467" y="53475"/>
                </a:cubicBezTo>
                <a:close/>
                <a:moveTo>
                  <a:pt x="2072588" y="53475"/>
                </a:moveTo>
                <a:cubicBezTo>
                  <a:pt x="2063628" y="53475"/>
                  <a:pt x="2056366" y="60737"/>
                  <a:pt x="2056366" y="69697"/>
                </a:cubicBezTo>
                <a:lnTo>
                  <a:pt x="2056366" y="134582"/>
                </a:lnTo>
                <a:cubicBezTo>
                  <a:pt x="2056366" y="143541"/>
                  <a:pt x="2063628" y="150804"/>
                  <a:pt x="2072588" y="150804"/>
                </a:cubicBezTo>
                <a:lnTo>
                  <a:pt x="2208834" y="150804"/>
                </a:lnTo>
                <a:cubicBezTo>
                  <a:pt x="2217794" y="150804"/>
                  <a:pt x="2225056" y="143541"/>
                  <a:pt x="2225056" y="134582"/>
                </a:cubicBezTo>
                <a:lnTo>
                  <a:pt x="2225056" y="69697"/>
                </a:lnTo>
                <a:cubicBezTo>
                  <a:pt x="2225056" y="60737"/>
                  <a:pt x="2217794" y="53475"/>
                  <a:pt x="2208834" y="53475"/>
                </a:cubicBezTo>
                <a:close/>
                <a:moveTo>
                  <a:pt x="1858955" y="53475"/>
                </a:moveTo>
                <a:cubicBezTo>
                  <a:pt x="1849996" y="53475"/>
                  <a:pt x="1842733" y="60737"/>
                  <a:pt x="1842733" y="69697"/>
                </a:cubicBezTo>
                <a:lnTo>
                  <a:pt x="1842733" y="134582"/>
                </a:lnTo>
                <a:cubicBezTo>
                  <a:pt x="1842733" y="143541"/>
                  <a:pt x="1849996" y="150804"/>
                  <a:pt x="1858955" y="150804"/>
                </a:cubicBezTo>
                <a:lnTo>
                  <a:pt x="1995201" y="150804"/>
                </a:lnTo>
                <a:cubicBezTo>
                  <a:pt x="2004161" y="150804"/>
                  <a:pt x="2011423" y="143541"/>
                  <a:pt x="2011423" y="134582"/>
                </a:cubicBezTo>
                <a:lnTo>
                  <a:pt x="2011423" y="69697"/>
                </a:lnTo>
                <a:cubicBezTo>
                  <a:pt x="2011423" y="60737"/>
                  <a:pt x="2004161" y="53475"/>
                  <a:pt x="1995201" y="53475"/>
                </a:cubicBezTo>
                <a:close/>
                <a:moveTo>
                  <a:pt x="1645323" y="53475"/>
                </a:moveTo>
                <a:cubicBezTo>
                  <a:pt x="1636363" y="53475"/>
                  <a:pt x="1629101" y="60737"/>
                  <a:pt x="1629101" y="69697"/>
                </a:cubicBezTo>
                <a:lnTo>
                  <a:pt x="1629101" y="134582"/>
                </a:lnTo>
                <a:cubicBezTo>
                  <a:pt x="1629101" y="143541"/>
                  <a:pt x="1636363" y="150804"/>
                  <a:pt x="1645323" y="150804"/>
                </a:cubicBezTo>
                <a:lnTo>
                  <a:pt x="1781569" y="150804"/>
                </a:lnTo>
                <a:cubicBezTo>
                  <a:pt x="1790528" y="150804"/>
                  <a:pt x="1797791" y="143541"/>
                  <a:pt x="1797791" y="134582"/>
                </a:cubicBezTo>
                <a:lnTo>
                  <a:pt x="1797791" y="69697"/>
                </a:lnTo>
                <a:cubicBezTo>
                  <a:pt x="1797791" y="60737"/>
                  <a:pt x="1790528" y="53475"/>
                  <a:pt x="1781569" y="53475"/>
                </a:cubicBezTo>
                <a:close/>
                <a:moveTo>
                  <a:pt x="1431690" y="53475"/>
                </a:moveTo>
                <a:cubicBezTo>
                  <a:pt x="1422730" y="53475"/>
                  <a:pt x="1415467" y="60737"/>
                  <a:pt x="1415467" y="69697"/>
                </a:cubicBezTo>
                <a:lnTo>
                  <a:pt x="1415467" y="134582"/>
                </a:lnTo>
                <a:cubicBezTo>
                  <a:pt x="1415467" y="143541"/>
                  <a:pt x="1422730" y="150804"/>
                  <a:pt x="1431690" y="150804"/>
                </a:cubicBezTo>
                <a:lnTo>
                  <a:pt x="1567936" y="150804"/>
                </a:lnTo>
                <a:cubicBezTo>
                  <a:pt x="1576896" y="150804"/>
                  <a:pt x="1584158" y="143541"/>
                  <a:pt x="1584158" y="134582"/>
                </a:cubicBezTo>
                <a:lnTo>
                  <a:pt x="1584158" y="69697"/>
                </a:lnTo>
                <a:cubicBezTo>
                  <a:pt x="1584158" y="60737"/>
                  <a:pt x="1576896" y="53475"/>
                  <a:pt x="1567936" y="53475"/>
                </a:cubicBezTo>
                <a:close/>
                <a:moveTo>
                  <a:pt x="1218057" y="53475"/>
                </a:moveTo>
                <a:cubicBezTo>
                  <a:pt x="1209097" y="53475"/>
                  <a:pt x="1201834" y="60737"/>
                  <a:pt x="1201834" y="69697"/>
                </a:cubicBezTo>
                <a:lnTo>
                  <a:pt x="1201834" y="134582"/>
                </a:lnTo>
                <a:cubicBezTo>
                  <a:pt x="1201834" y="143541"/>
                  <a:pt x="1209097" y="150804"/>
                  <a:pt x="1218057" y="150804"/>
                </a:cubicBezTo>
                <a:lnTo>
                  <a:pt x="1354303" y="150804"/>
                </a:lnTo>
                <a:cubicBezTo>
                  <a:pt x="1363262" y="150804"/>
                  <a:pt x="1370525" y="143541"/>
                  <a:pt x="1370525" y="134582"/>
                </a:cubicBezTo>
                <a:lnTo>
                  <a:pt x="1370525" y="69697"/>
                </a:lnTo>
                <a:cubicBezTo>
                  <a:pt x="1370525" y="60737"/>
                  <a:pt x="1363262" y="53475"/>
                  <a:pt x="1354303" y="53475"/>
                </a:cubicBezTo>
                <a:close/>
                <a:moveTo>
                  <a:pt x="1004423" y="53475"/>
                </a:moveTo>
                <a:cubicBezTo>
                  <a:pt x="995463" y="53475"/>
                  <a:pt x="988201" y="60737"/>
                  <a:pt x="988201" y="69697"/>
                </a:cubicBezTo>
                <a:lnTo>
                  <a:pt x="988201" y="134582"/>
                </a:lnTo>
                <a:cubicBezTo>
                  <a:pt x="988201" y="143541"/>
                  <a:pt x="995463" y="150804"/>
                  <a:pt x="1004423" y="150804"/>
                </a:cubicBezTo>
                <a:lnTo>
                  <a:pt x="1140670" y="150804"/>
                </a:lnTo>
                <a:cubicBezTo>
                  <a:pt x="1149629" y="150804"/>
                  <a:pt x="1156891" y="143541"/>
                  <a:pt x="1156891" y="134582"/>
                </a:cubicBezTo>
                <a:lnTo>
                  <a:pt x="1156891" y="69697"/>
                </a:lnTo>
                <a:cubicBezTo>
                  <a:pt x="1156891" y="60737"/>
                  <a:pt x="1149629" y="53475"/>
                  <a:pt x="1140670" y="53475"/>
                </a:cubicBezTo>
                <a:close/>
                <a:moveTo>
                  <a:pt x="790790" y="53475"/>
                </a:moveTo>
                <a:cubicBezTo>
                  <a:pt x="781830" y="53475"/>
                  <a:pt x="774568" y="60737"/>
                  <a:pt x="774568" y="69697"/>
                </a:cubicBezTo>
                <a:lnTo>
                  <a:pt x="774568" y="134582"/>
                </a:lnTo>
                <a:cubicBezTo>
                  <a:pt x="774568" y="143541"/>
                  <a:pt x="781830" y="150804"/>
                  <a:pt x="790790" y="150804"/>
                </a:cubicBezTo>
                <a:lnTo>
                  <a:pt x="927036" y="150804"/>
                </a:lnTo>
                <a:cubicBezTo>
                  <a:pt x="935995" y="150804"/>
                  <a:pt x="943258" y="143541"/>
                  <a:pt x="943258" y="134582"/>
                </a:cubicBezTo>
                <a:lnTo>
                  <a:pt x="943258" y="69697"/>
                </a:lnTo>
                <a:cubicBezTo>
                  <a:pt x="943258" y="60737"/>
                  <a:pt x="935995" y="53475"/>
                  <a:pt x="927036" y="53475"/>
                </a:cubicBezTo>
                <a:close/>
                <a:moveTo>
                  <a:pt x="577157" y="53475"/>
                </a:moveTo>
                <a:cubicBezTo>
                  <a:pt x="568198" y="53475"/>
                  <a:pt x="560935" y="60737"/>
                  <a:pt x="560935" y="69697"/>
                </a:cubicBezTo>
                <a:lnTo>
                  <a:pt x="560935" y="134582"/>
                </a:lnTo>
                <a:cubicBezTo>
                  <a:pt x="560935" y="143541"/>
                  <a:pt x="568198" y="150804"/>
                  <a:pt x="577157" y="150804"/>
                </a:cubicBezTo>
                <a:lnTo>
                  <a:pt x="713402" y="150804"/>
                </a:lnTo>
                <a:cubicBezTo>
                  <a:pt x="722362" y="150804"/>
                  <a:pt x="729625" y="143541"/>
                  <a:pt x="729625" y="134582"/>
                </a:cubicBezTo>
                <a:lnTo>
                  <a:pt x="729625" y="69697"/>
                </a:lnTo>
                <a:cubicBezTo>
                  <a:pt x="729625" y="60737"/>
                  <a:pt x="722362" y="53475"/>
                  <a:pt x="713402" y="53475"/>
                </a:cubicBezTo>
                <a:close/>
                <a:moveTo>
                  <a:pt x="363524" y="53475"/>
                </a:moveTo>
                <a:cubicBezTo>
                  <a:pt x="354564" y="53475"/>
                  <a:pt x="347301" y="60737"/>
                  <a:pt x="347301" y="69697"/>
                </a:cubicBezTo>
                <a:lnTo>
                  <a:pt x="347301" y="134582"/>
                </a:lnTo>
                <a:cubicBezTo>
                  <a:pt x="347301" y="143541"/>
                  <a:pt x="354564" y="150804"/>
                  <a:pt x="363524" y="150804"/>
                </a:cubicBezTo>
                <a:lnTo>
                  <a:pt x="499770" y="150804"/>
                </a:lnTo>
                <a:cubicBezTo>
                  <a:pt x="508730" y="150804"/>
                  <a:pt x="515992" y="143541"/>
                  <a:pt x="515992" y="134582"/>
                </a:cubicBezTo>
                <a:lnTo>
                  <a:pt x="515992" y="69697"/>
                </a:lnTo>
                <a:cubicBezTo>
                  <a:pt x="515992" y="60737"/>
                  <a:pt x="508730" y="53475"/>
                  <a:pt x="499770" y="53475"/>
                </a:cubicBezTo>
                <a:close/>
                <a:moveTo>
                  <a:pt x="149889" y="53475"/>
                </a:moveTo>
                <a:cubicBezTo>
                  <a:pt x="140930" y="53475"/>
                  <a:pt x="133667" y="60737"/>
                  <a:pt x="133667" y="69697"/>
                </a:cubicBezTo>
                <a:lnTo>
                  <a:pt x="133667" y="134582"/>
                </a:lnTo>
                <a:cubicBezTo>
                  <a:pt x="133667" y="143541"/>
                  <a:pt x="140930" y="150804"/>
                  <a:pt x="149889" y="150804"/>
                </a:cubicBezTo>
                <a:lnTo>
                  <a:pt x="286136" y="150804"/>
                </a:lnTo>
                <a:cubicBezTo>
                  <a:pt x="295095" y="150804"/>
                  <a:pt x="302358" y="143541"/>
                  <a:pt x="302358" y="134582"/>
                </a:cubicBezTo>
                <a:lnTo>
                  <a:pt x="302358" y="69697"/>
                </a:lnTo>
                <a:cubicBezTo>
                  <a:pt x="302358" y="60737"/>
                  <a:pt x="295095" y="53475"/>
                  <a:pt x="286136" y="53475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53475"/>
                </a:lnTo>
                <a:lnTo>
                  <a:pt x="17035811" y="53475"/>
                </a:lnTo>
                <a:cubicBezTo>
                  <a:pt x="17026851" y="53475"/>
                  <a:pt x="17019587" y="60737"/>
                  <a:pt x="17019587" y="69697"/>
                </a:cubicBezTo>
                <a:lnTo>
                  <a:pt x="17019587" y="134582"/>
                </a:lnTo>
                <a:cubicBezTo>
                  <a:pt x="17019587" y="143541"/>
                  <a:pt x="17026851" y="150804"/>
                  <a:pt x="17035811" y="150804"/>
                </a:cubicBezTo>
                <a:lnTo>
                  <a:pt x="17101899" y="150804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50804"/>
                </a:lnTo>
                <a:lnTo>
                  <a:pt x="12899396" y="150804"/>
                </a:lnTo>
                <a:cubicBezTo>
                  <a:pt x="12908355" y="150804"/>
                  <a:pt x="12915618" y="143541"/>
                  <a:pt x="12915618" y="134582"/>
                </a:cubicBezTo>
                <a:lnTo>
                  <a:pt x="12915618" y="69697"/>
                </a:lnTo>
                <a:cubicBezTo>
                  <a:pt x="12915618" y="60737"/>
                  <a:pt x="12908355" y="53475"/>
                  <a:pt x="12899396" y="53475"/>
                </a:cubicBezTo>
                <a:lnTo>
                  <a:pt x="12826893" y="53475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53475"/>
                </a:lnTo>
                <a:lnTo>
                  <a:pt x="12759867" y="53475"/>
                </a:lnTo>
                <a:cubicBezTo>
                  <a:pt x="12750908" y="53475"/>
                  <a:pt x="12743645" y="60737"/>
                  <a:pt x="12743645" y="69697"/>
                </a:cubicBezTo>
                <a:lnTo>
                  <a:pt x="12743645" y="134582"/>
                </a:lnTo>
                <a:cubicBezTo>
                  <a:pt x="12743645" y="143541"/>
                  <a:pt x="12750908" y="150804"/>
                  <a:pt x="12759867" y="150804"/>
                </a:cubicBezTo>
                <a:lnTo>
                  <a:pt x="12825957" y="150804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50804"/>
                </a:lnTo>
                <a:lnTo>
                  <a:pt x="4348446" y="150804"/>
                </a:lnTo>
                <a:cubicBezTo>
                  <a:pt x="4357405" y="150804"/>
                  <a:pt x="4364668" y="143541"/>
                  <a:pt x="4364668" y="134582"/>
                </a:cubicBezTo>
                <a:lnTo>
                  <a:pt x="4364668" y="69697"/>
                </a:lnTo>
                <a:cubicBezTo>
                  <a:pt x="4364668" y="60737"/>
                  <a:pt x="4357405" y="53475"/>
                  <a:pt x="4348446" y="53475"/>
                </a:cubicBezTo>
                <a:lnTo>
                  <a:pt x="4275943" y="53475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53475"/>
                </a:lnTo>
                <a:lnTo>
                  <a:pt x="4208918" y="53475"/>
                </a:lnTo>
                <a:cubicBezTo>
                  <a:pt x="4199958" y="53475"/>
                  <a:pt x="4192695" y="60737"/>
                  <a:pt x="4192695" y="69697"/>
                </a:cubicBezTo>
                <a:lnTo>
                  <a:pt x="4192695" y="134582"/>
                </a:lnTo>
                <a:cubicBezTo>
                  <a:pt x="4192695" y="143541"/>
                  <a:pt x="4199958" y="150804"/>
                  <a:pt x="4208918" y="150804"/>
                </a:cubicBezTo>
                <a:lnTo>
                  <a:pt x="4275008" y="150804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50804"/>
                </a:lnTo>
                <a:lnTo>
                  <a:pt x="72504" y="150804"/>
                </a:lnTo>
                <a:cubicBezTo>
                  <a:pt x="81463" y="150804"/>
                  <a:pt x="88726" y="143541"/>
                  <a:pt x="88726" y="134582"/>
                </a:cubicBezTo>
                <a:lnTo>
                  <a:pt x="88726" y="69697"/>
                </a:lnTo>
                <a:cubicBezTo>
                  <a:pt x="88726" y="60737"/>
                  <a:pt x="81463" y="53475"/>
                  <a:pt x="72504" y="53475"/>
                </a:cubicBezTo>
                <a:lnTo>
                  <a:pt x="0" y="5347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B5EF5F9D-A8A6-343A-E51F-5782543E5DCE}"/>
              </a:ext>
            </a:extLst>
          </p:cNvPr>
          <p:cNvSpPr/>
          <p:nvPr/>
        </p:nvSpPr>
        <p:spPr bwMode="auto">
          <a:xfrm>
            <a:off x="677526" y="6329314"/>
            <a:ext cx="8580774" cy="106655"/>
          </a:xfrm>
          <a:custGeom>
            <a:avLst/>
            <a:gdLst>
              <a:gd name="connsiteX0" fmla="*/ 16647527 w 17101899"/>
              <a:gd name="connsiteY0" fmla="*/ 53475 h 204277"/>
              <a:gd name="connsiteX1" fmla="*/ 16631305 w 17101899"/>
              <a:gd name="connsiteY1" fmla="*/ 69697 h 204277"/>
              <a:gd name="connsiteX2" fmla="*/ 16631305 w 17101899"/>
              <a:gd name="connsiteY2" fmla="*/ 134582 h 204277"/>
              <a:gd name="connsiteX3" fmla="*/ 16647527 w 17101899"/>
              <a:gd name="connsiteY3" fmla="*/ 150804 h 204277"/>
              <a:gd name="connsiteX4" fmla="*/ 16903005 w 17101899"/>
              <a:gd name="connsiteY4" fmla="*/ 150804 h 204277"/>
              <a:gd name="connsiteX5" fmla="*/ 16919227 w 17101899"/>
              <a:gd name="connsiteY5" fmla="*/ 134582 h 204277"/>
              <a:gd name="connsiteX6" fmla="*/ 16919227 w 17101899"/>
              <a:gd name="connsiteY6" fmla="*/ 69697 h 204277"/>
              <a:gd name="connsiteX7" fmla="*/ 16903005 w 17101899"/>
              <a:gd name="connsiteY7" fmla="*/ 53475 h 204277"/>
              <a:gd name="connsiteX8" fmla="*/ 16318861 w 17101899"/>
              <a:gd name="connsiteY8" fmla="*/ 53475 h 204277"/>
              <a:gd name="connsiteX9" fmla="*/ 16302639 w 17101899"/>
              <a:gd name="connsiteY9" fmla="*/ 69697 h 204277"/>
              <a:gd name="connsiteX10" fmla="*/ 16302639 w 17101899"/>
              <a:gd name="connsiteY10" fmla="*/ 134582 h 204277"/>
              <a:gd name="connsiteX11" fmla="*/ 16318861 w 17101899"/>
              <a:gd name="connsiteY11" fmla="*/ 150804 h 204277"/>
              <a:gd name="connsiteX12" fmla="*/ 16574339 w 17101899"/>
              <a:gd name="connsiteY12" fmla="*/ 150804 h 204277"/>
              <a:gd name="connsiteX13" fmla="*/ 16590561 w 17101899"/>
              <a:gd name="connsiteY13" fmla="*/ 134582 h 204277"/>
              <a:gd name="connsiteX14" fmla="*/ 16590561 w 17101899"/>
              <a:gd name="connsiteY14" fmla="*/ 69697 h 204277"/>
              <a:gd name="connsiteX15" fmla="*/ 16574339 w 17101899"/>
              <a:gd name="connsiteY15" fmla="*/ 53475 h 204277"/>
              <a:gd name="connsiteX16" fmla="*/ 15990195 w 17101899"/>
              <a:gd name="connsiteY16" fmla="*/ 53475 h 204277"/>
              <a:gd name="connsiteX17" fmla="*/ 15973973 w 17101899"/>
              <a:gd name="connsiteY17" fmla="*/ 69697 h 204277"/>
              <a:gd name="connsiteX18" fmla="*/ 15973973 w 17101899"/>
              <a:gd name="connsiteY18" fmla="*/ 134582 h 204277"/>
              <a:gd name="connsiteX19" fmla="*/ 15990195 w 17101899"/>
              <a:gd name="connsiteY19" fmla="*/ 150804 h 204277"/>
              <a:gd name="connsiteX20" fmla="*/ 16245673 w 17101899"/>
              <a:gd name="connsiteY20" fmla="*/ 150804 h 204277"/>
              <a:gd name="connsiteX21" fmla="*/ 16261895 w 17101899"/>
              <a:gd name="connsiteY21" fmla="*/ 134582 h 204277"/>
              <a:gd name="connsiteX22" fmla="*/ 16261895 w 17101899"/>
              <a:gd name="connsiteY22" fmla="*/ 69697 h 204277"/>
              <a:gd name="connsiteX23" fmla="*/ 16245673 w 17101899"/>
              <a:gd name="connsiteY23" fmla="*/ 53475 h 204277"/>
              <a:gd name="connsiteX24" fmla="*/ 15661529 w 17101899"/>
              <a:gd name="connsiteY24" fmla="*/ 53475 h 204277"/>
              <a:gd name="connsiteX25" fmla="*/ 15645307 w 17101899"/>
              <a:gd name="connsiteY25" fmla="*/ 69697 h 204277"/>
              <a:gd name="connsiteX26" fmla="*/ 15645307 w 17101899"/>
              <a:gd name="connsiteY26" fmla="*/ 134582 h 204277"/>
              <a:gd name="connsiteX27" fmla="*/ 15661529 w 17101899"/>
              <a:gd name="connsiteY27" fmla="*/ 150804 h 204277"/>
              <a:gd name="connsiteX28" fmla="*/ 15917007 w 17101899"/>
              <a:gd name="connsiteY28" fmla="*/ 150804 h 204277"/>
              <a:gd name="connsiteX29" fmla="*/ 15933229 w 17101899"/>
              <a:gd name="connsiteY29" fmla="*/ 134582 h 204277"/>
              <a:gd name="connsiteX30" fmla="*/ 15933229 w 17101899"/>
              <a:gd name="connsiteY30" fmla="*/ 69697 h 204277"/>
              <a:gd name="connsiteX31" fmla="*/ 15917007 w 17101899"/>
              <a:gd name="connsiteY31" fmla="*/ 53475 h 204277"/>
              <a:gd name="connsiteX32" fmla="*/ 15332862 w 17101899"/>
              <a:gd name="connsiteY32" fmla="*/ 53475 h 204277"/>
              <a:gd name="connsiteX33" fmla="*/ 15316640 w 17101899"/>
              <a:gd name="connsiteY33" fmla="*/ 69697 h 204277"/>
              <a:gd name="connsiteX34" fmla="*/ 15316640 w 17101899"/>
              <a:gd name="connsiteY34" fmla="*/ 134582 h 204277"/>
              <a:gd name="connsiteX35" fmla="*/ 15332862 w 17101899"/>
              <a:gd name="connsiteY35" fmla="*/ 150804 h 204277"/>
              <a:gd name="connsiteX36" fmla="*/ 15588341 w 17101899"/>
              <a:gd name="connsiteY36" fmla="*/ 150804 h 204277"/>
              <a:gd name="connsiteX37" fmla="*/ 15604563 w 17101899"/>
              <a:gd name="connsiteY37" fmla="*/ 134582 h 204277"/>
              <a:gd name="connsiteX38" fmla="*/ 15604563 w 17101899"/>
              <a:gd name="connsiteY38" fmla="*/ 69697 h 204277"/>
              <a:gd name="connsiteX39" fmla="*/ 15588341 w 17101899"/>
              <a:gd name="connsiteY39" fmla="*/ 53475 h 204277"/>
              <a:gd name="connsiteX40" fmla="*/ 15004196 w 17101899"/>
              <a:gd name="connsiteY40" fmla="*/ 53475 h 204277"/>
              <a:gd name="connsiteX41" fmla="*/ 14987974 w 17101899"/>
              <a:gd name="connsiteY41" fmla="*/ 69697 h 204277"/>
              <a:gd name="connsiteX42" fmla="*/ 14987974 w 17101899"/>
              <a:gd name="connsiteY42" fmla="*/ 134582 h 204277"/>
              <a:gd name="connsiteX43" fmla="*/ 15004196 w 17101899"/>
              <a:gd name="connsiteY43" fmla="*/ 150804 h 204277"/>
              <a:gd name="connsiteX44" fmla="*/ 15259675 w 17101899"/>
              <a:gd name="connsiteY44" fmla="*/ 150804 h 204277"/>
              <a:gd name="connsiteX45" fmla="*/ 15275897 w 17101899"/>
              <a:gd name="connsiteY45" fmla="*/ 134582 h 204277"/>
              <a:gd name="connsiteX46" fmla="*/ 15275897 w 17101899"/>
              <a:gd name="connsiteY46" fmla="*/ 69697 h 204277"/>
              <a:gd name="connsiteX47" fmla="*/ 15259675 w 17101899"/>
              <a:gd name="connsiteY47" fmla="*/ 53475 h 204277"/>
              <a:gd name="connsiteX48" fmla="*/ 14675530 w 17101899"/>
              <a:gd name="connsiteY48" fmla="*/ 53475 h 204277"/>
              <a:gd name="connsiteX49" fmla="*/ 14659308 w 17101899"/>
              <a:gd name="connsiteY49" fmla="*/ 69697 h 204277"/>
              <a:gd name="connsiteX50" fmla="*/ 14659308 w 17101899"/>
              <a:gd name="connsiteY50" fmla="*/ 134582 h 204277"/>
              <a:gd name="connsiteX51" fmla="*/ 14675530 w 17101899"/>
              <a:gd name="connsiteY51" fmla="*/ 150804 h 204277"/>
              <a:gd name="connsiteX52" fmla="*/ 14931008 w 17101899"/>
              <a:gd name="connsiteY52" fmla="*/ 150804 h 204277"/>
              <a:gd name="connsiteX53" fmla="*/ 14947230 w 17101899"/>
              <a:gd name="connsiteY53" fmla="*/ 134582 h 204277"/>
              <a:gd name="connsiteX54" fmla="*/ 14947230 w 17101899"/>
              <a:gd name="connsiteY54" fmla="*/ 69697 h 204277"/>
              <a:gd name="connsiteX55" fmla="*/ 14931008 w 17101899"/>
              <a:gd name="connsiteY55" fmla="*/ 53475 h 204277"/>
              <a:gd name="connsiteX56" fmla="*/ 14346864 w 17101899"/>
              <a:gd name="connsiteY56" fmla="*/ 53475 h 204277"/>
              <a:gd name="connsiteX57" fmla="*/ 14330642 w 17101899"/>
              <a:gd name="connsiteY57" fmla="*/ 69697 h 204277"/>
              <a:gd name="connsiteX58" fmla="*/ 14330642 w 17101899"/>
              <a:gd name="connsiteY58" fmla="*/ 134582 h 204277"/>
              <a:gd name="connsiteX59" fmla="*/ 14346864 w 17101899"/>
              <a:gd name="connsiteY59" fmla="*/ 150804 h 204277"/>
              <a:gd name="connsiteX60" fmla="*/ 14602342 w 17101899"/>
              <a:gd name="connsiteY60" fmla="*/ 150804 h 204277"/>
              <a:gd name="connsiteX61" fmla="*/ 14618564 w 17101899"/>
              <a:gd name="connsiteY61" fmla="*/ 134582 h 204277"/>
              <a:gd name="connsiteX62" fmla="*/ 14618564 w 17101899"/>
              <a:gd name="connsiteY62" fmla="*/ 69697 h 204277"/>
              <a:gd name="connsiteX63" fmla="*/ 14602342 w 17101899"/>
              <a:gd name="connsiteY63" fmla="*/ 53475 h 204277"/>
              <a:gd name="connsiteX64" fmla="*/ 14018198 w 17101899"/>
              <a:gd name="connsiteY64" fmla="*/ 53475 h 204277"/>
              <a:gd name="connsiteX65" fmla="*/ 14001976 w 17101899"/>
              <a:gd name="connsiteY65" fmla="*/ 69697 h 204277"/>
              <a:gd name="connsiteX66" fmla="*/ 14001976 w 17101899"/>
              <a:gd name="connsiteY66" fmla="*/ 134582 h 204277"/>
              <a:gd name="connsiteX67" fmla="*/ 14018198 w 17101899"/>
              <a:gd name="connsiteY67" fmla="*/ 150804 h 204277"/>
              <a:gd name="connsiteX68" fmla="*/ 14273677 w 17101899"/>
              <a:gd name="connsiteY68" fmla="*/ 150804 h 204277"/>
              <a:gd name="connsiteX69" fmla="*/ 14289899 w 17101899"/>
              <a:gd name="connsiteY69" fmla="*/ 134582 h 204277"/>
              <a:gd name="connsiteX70" fmla="*/ 14289899 w 17101899"/>
              <a:gd name="connsiteY70" fmla="*/ 69697 h 204277"/>
              <a:gd name="connsiteX71" fmla="*/ 14273677 w 17101899"/>
              <a:gd name="connsiteY71" fmla="*/ 53475 h 204277"/>
              <a:gd name="connsiteX72" fmla="*/ 13689532 w 17101899"/>
              <a:gd name="connsiteY72" fmla="*/ 53475 h 204277"/>
              <a:gd name="connsiteX73" fmla="*/ 13673310 w 17101899"/>
              <a:gd name="connsiteY73" fmla="*/ 69697 h 204277"/>
              <a:gd name="connsiteX74" fmla="*/ 13673310 w 17101899"/>
              <a:gd name="connsiteY74" fmla="*/ 134582 h 204277"/>
              <a:gd name="connsiteX75" fmla="*/ 13689532 w 17101899"/>
              <a:gd name="connsiteY75" fmla="*/ 150804 h 204277"/>
              <a:gd name="connsiteX76" fmla="*/ 13945010 w 17101899"/>
              <a:gd name="connsiteY76" fmla="*/ 150804 h 204277"/>
              <a:gd name="connsiteX77" fmla="*/ 13961232 w 17101899"/>
              <a:gd name="connsiteY77" fmla="*/ 134582 h 204277"/>
              <a:gd name="connsiteX78" fmla="*/ 13961232 w 17101899"/>
              <a:gd name="connsiteY78" fmla="*/ 69697 h 204277"/>
              <a:gd name="connsiteX79" fmla="*/ 13945010 w 17101899"/>
              <a:gd name="connsiteY79" fmla="*/ 53475 h 204277"/>
              <a:gd name="connsiteX80" fmla="*/ 13360865 w 17101899"/>
              <a:gd name="connsiteY80" fmla="*/ 53475 h 204277"/>
              <a:gd name="connsiteX81" fmla="*/ 13344643 w 17101899"/>
              <a:gd name="connsiteY81" fmla="*/ 69697 h 204277"/>
              <a:gd name="connsiteX82" fmla="*/ 13344643 w 17101899"/>
              <a:gd name="connsiteY82" fmla="*/ 134582 h 204277"/>
              <a:gd name="connsiteX83" fmla="*/ 13360865 w 17101899"/>
              <a:gd name="connsiteY83" fmla="*/ 150804 h 204277"/>
              <a:gd name="connsiteX84" fmla="*/ 13616343 w 17101899"/>
              <a:gd name="connsiteY84" fmla="*/ 150804 h 204277"/>
              <a:gd name="connsiteX85" fmla="*/ 13632566 w 17101899"/>
              <a:gd name="connsiteY85" fmla="*/ 134582 h 204277"/>
              <a:gd name="connsiteX86" fmla="*/ 13632566 w 17101899"/>
              <a:gd name="connsiteY86" fmla="*/ 69697 h 204277"/>
              <a:gd name="connsiteX87" fmla="*/ 13616343 w 17101899"/>
              <a:gd name="connsiteY87" fmla="*/ 53475 h 204277"/>
              <a:gd name="connsiteX88" fmla="*/ 13032199 w 17101899"/>
              <a:gd name="connsiteY88" fmla="*/ 53475 h 204277"/>
              <a:gd name="connsiteX89" fmla="*/ 13015977 w 17101899"/>
              <a:gd name="connsiteY89" fmla="*/ 69697 h 204277"/>
              <a:gd name="connsiteX90" fmla="*/ 13015977 w 17101899"/>
              <a:gd name="connsiteY90" fmla="*/ 134582 h 204277"/>
              <a:gd name="connsiteX91" fmla="*/ 13032199 w 17101899"/>
              <a:gd name="connsiteY91" fmla="*/ 150804 h 204277"/>
              <a:gd name="connsiteX92" fmla="*/ 13287677 w 17101899"/>
              <a:gd name="connsiteY92" fmla="*/ 150804 h 204277"/>
              <a:gd name="connsiteX93" fmla="*/ 13303899 w 17101899"/>
              <a:gd name="connsiteY93" fmla="*/ 134582 h 204277"/>
              <a:gd name="connsiteX94" fmla="*/ 13303899 w 17101899"/>
              <a:gd name="connsiteY94" fmla="*/ 69697 h 204277"/>
              <a:gd name="connsiteX95" fmla="*/ 13287677 w 17101899"/>
              <a:gd name="connsiteY95" fmla="*/ 53475 h 204277"/>
              <a:gd name="connsiteX96" fmla="*/ 12371584 w 17101899"/>
              <a:gd name="connsiteY96" fmla="*/ 53475 h 204277"/>
              <a:gd name="connsiteX97" fmla="*/ 12355362 w 17101899"/>
              <a:gd name="connsiteY97" fmla="*/ 69697 h 204277"/>
              <a:gd name="connsiteX98" fmla="*/ 12355362 w 17101899"/>
              <a:gd name="connsiteY98" fmla="*/ 134582 h 204277"/>
              <a:gd name="connsiteX99" fmla="*/ 12371584 w 17101899"/>
              <a:gd name="connsiteY99" fmla="*/ 150804 h 204277"/>
              <a:gd name="connsiteX100" fmla="*/ 12627063 w 17101899"/>
              <a:gd name="connsiteY100" fmla="*/ 150804 h 204277"/>
              <a:gd name="connsiteX101" fmla="*/ 12643285 w 17101899"/>
              <a:gd name="connsiteY101" fmla="*/ 134582 h 204277"/>
              <a:gd name="connsiteX102" fmla="*/ 12643285 w 17101899"/>
              <a:gd name="connsiteY102" fmla="*/ 69697 h 204277"/>
              <a:gd name="connsiteX103" fmla="*/ 12627063 w 17101899"/>
              <a:gd name="connsiteY103" fmla="*/ 53475 h 204277"/>
              <a:gd name="connsiteX104" fmla="*/ 12042918 w 17101899"/>
              <a:gd name="connsiteY104" fmla="*/ 53475 h 204277"/>
              <a:gd name="connsiteX105" fmla="*/ 12026696 w 17101899"/>
              <a:gd name="connsiteY105" fmla="*/ 69697 h 204277"/>
              <a:gd name="connsiteX106" fmla="*/ 12026696 w 17101899"/>
              <a:gd name="connsiteY106" fmla="*/ 134582 h 204277"/>
              <a:gd name="connsiteX107" fmla="*/ 12042918 w 17101899"/>
              <a:gd name="connsiteY107" fmla="*/ 150804 h 204277"/>
              <a:gd name="connsiteX108" fmla="*/ 12298396 w 17101899"/>
              <a:gd name="connsiteY108" fmla="*/ 150804 h 204277"/>
              <a:gd name="connsiteX109" fmla="*/ 12314618 w 17101899"/>
              <a:gd name="connsiteY109" fmla="*/ 134582 h 204277"/>
              <a:gd name="connsiteX110" fmla="*/ 12314618 w 17101899"/>
              <a:gd name="connsiteY110" fmla="*/ 69697 h 204277"/>
              <a:gd name="connsiteX111" fmla="*/ 12298396 w 17101899"/>
              <a:gd name="connsiteY111" fmla="*/ 53475 h 204277"/>
              <a:gd name="connsiteX112" fmla="*/ 11714252 w 17101899"/>
              <a:gd name="connsiteY112" fmla="*/ 53475 h 204277"/>
              <a:gd name="connsiteX113" fmla="*/ 11698030 w 17101899"/>
              <a:gd name="connsiteY113" fmla="*/ 69697 h 204277"/>
              <a:gd name="connsiteX114" fmla="*/ 11698030 w 17101899"/>
              <a:gd name="connsiteY114" fmla="*/ 134582 h 204277"/>
              <a:gd name="connsiteX115" fmla="*/ 11714252 w 17101899"/>
              <a:gd name="connsiteY115" fmla="*/ 150804 h 204277"/>
              <a:gd name="connsiteX116" fmla="*/ 11969730 w 17101899"/>
              <a:gd name="connsiteY116" fmla="*/ 150804 h 204277"/>
              <a:gd name="connsiteX117" fmla="*/ 11985952 w 17101899"/>
              <a:gd name="connsiteY117" fmla="*/ 134582 h 204277"/>
              <a:gd name="connsiteX118" fmla="*/ 11985952 w 17101899"/>
              <a:gd name="connsiteY118" fmla="*/ 69697 h 204277"/>
              <a:gd name="connsiteX119" fmla="*/ 11969730 w 17101899"/>
              <a:gd name="connsiteY119" fmla="*/ 53475 h 204277"/>
              <a:gd name="connsiteX120" fmla="*/ 11385585 w 17101899"/>
              <a:gd name="connsiteY120" fmla="*/ 53475 h 204277"/>
              <a:gd name="connsiteX121" fmla="*/ 11369364 w 17101899"/>
              <a:gd name="connsiteY121" fmla="*/ 69697 h 204277"/>
              <a:gd name="connsiteX122" fmla="*/ 11369364 w 17101899"/>
              <a:gd name="connsiteY122" fmla="*/ 134582 h 204277"/>
              <a:gd name="connsiteX123" fmla="*/ 11385585 w 17101899"/>
              <a:gd name="connsiteY123" fmla="*/ 150804 h 204277"/>
              <a:gd name="connsiteX124" fmla="*/ 11641064 w 17101899"/>
              <a:gd name="connsiteY124" fmla="*/ 150804 h 204277"/>
              <a:gd name="connsiteX125" fmla="*/ 11657286 w 17101899"/>
              <a:gd name="connsiteY125" fmla="*/ 134582 h 204277"/>
              <a:gd name="connsiteX126" fmla="*/ 11657286 w 17101899"/>
              <a:gd name="connsiteY126" fmla="*/ 69697 h 204277"/>
              <a:gd name="connsiteX127" fmla="*/ 11641064 w 17101899"/>
              <a:gd name="connsiteY127" fmla="*/ 53475 h 204277"/>
              <a:gd name="connsiteX128" fmla="*/ 11056919 w 17101899"/>
              <a:gd name="connsiteY128" fmla="*/ 53475 h 204277"/>
              <a:gd name="connsiteX129" fmla="*/ 11040697 w 17101899"/>
              <a:gd name="connsiteY129" fmla="*/ 69697 h 204277"/>
              <a:gd name="connsiteX130" fmla="*/ 11040697 w 17101899"/>
              <a:gd name="connsiteY130" fmla="*/ 134582 h 204277"/>
              <a:gd name="connsiteX131" fmla="*/ 11056919 w 17101899"/>
              <a:gd name="connsiteY131" fmla="*/ 150804 h 204277"/>
              <a:gd name="connsiteX132" fmla="*/ 11312398 w 17101899"/>
              <a:gd name="connsiteY132" fmla="*/ 150804 h 204277"/>
              <a:gd name="connsiteX133" fmla="*/ 11328620 w 17101899"/>
              <a:gd name="connsiteY133" fmla="*/ 134582 h 204277"/>
              <a:gd name="connsiteX134" fmla="*/ 11328620 w 17101899"/>
              <a:gd name="connsiteY134" fmla="*/ 69697 h 204277"/>
              <a:gd name="connsiteX135" fmla="*/ 11312398 w 17101899"/>
              <a:gd name="connsiteY135" fmla="*/ 53475 h 204277"/>
              <a:gd name="connsiteX136" fmla="*/ 10728253 w 17101899"/>
              <a:gd name="connsiteY136" fmla="*/ 53475 h 204277"/>
              <a:gd name="connsiteX137" fmla="*/ 10712031 w 17101899"/>
              <a:gd name="connsiteY137" fmla="*/ 69697 h 204277"/>
              <a:gd name="connsiteX138" fmla="*/ 10712031 w 17101899"/>
              <a:gd name="connsiteY138" fmla="*/ 134582 h 204277"/>
              <a:gd name="connsiteX139" fmla="*/ 10728253 w 17101899"/>
              <a:gd name="connsiteY139" fmla="*/ 150804 h 204277"/>
              <a:gd name="connsiteX140" fmla="*/ 10983732 w 17101899"/>
              <a:gd name="connsiteY140" fmla="*/ 150804 h 204277"/>
              <a:gd name="connsiteX141" fmla="*/ 10999954 w 17101899"/>
              <a:gd name="connsiteY141" fmla="*/ 134582 h 204277"/>
              <a:gd name="connsiteX142" fmla="*/ 10999954 w 17101899"/>
              <a:gd name="connsiteY142" fmla="*/ 69697 h 204277"/>
              <a:gd name="connsiteX143" fmla="*/ 10983732 w 17101899"/>
              <a:gd name="connsiteY143" fmla="*/ 53475 h 204277"/>
              <a:gd name="connsiteX144" fmla="*/ 10399587 w 17101899"/>
              <a:gd name="connsiteY144" fmla="*/ 53475 h 204277"/>
              <a:gd name="connsiteX145" fmla="*/ 10383365 w 17101899"/>
              <a:gd name="connsiteY145" fmla="*/ 69697 h 204277"/>
              <a:gd name="connsiteX146" fmla="*/ 10383365 w 17101899"/>
              <a:gd name="connsiteY146" fmla="*/ 134582 h 204277"/>
              <a:gd name="connsiteX147" fmla="*/ 10399587 w 17101899"/>
              <a:gd name="connsiteY147" fmla="*/ 150804 h 204277"/>
              <a:gd name="connsiteX148" fmla="*/ 10655065 w 17101899"/>
              <a:gd name="connsiteY148" fmla="*/ 150804 h 204277"/>
              <a:gd name="connsiteX149" fmla="*/ 10671287 w 17101899"/>
              <a:gd name="connsiteY149" fmla="*/ 134582 h 204277"/>
              <a:gd name="connsiteX150" fmla="*/ 10671287 w 17101899"/>
              <a:gd name="connsiteY150" fmla="*/ 69697 h 204277"/>
              <a:gd name="connsiteX151" fmla="*/ 10655065 w 17101899"/>
              <a:gd name="connsiteY151" fmla="*/ 53475 h 204277"/>
              <a:gd name="connsiteX152" fmla="*/ 10070921 w 17101899"/>
              <a:gd name="connsiteY152" fmla="*/ 53475 h 204277"/>
              <a:gd name="connsiteX153" fmla="*/ 10054699 w 17101899"/>
              <a:gd name="connsiteY153" fmla="*/ 69697 h 204277"/>
              <a:gd name="connsiteX154" fmla="*/ 10054699 w 17101899"/>
              <a:gd name="connsiteY154" fmla="*/ 134582 h 204277"/>
              <a:gd name="connsiteX155" fmla="*/ 10070921 w 17101899"/>
              <a:gd name="connsiteY155" fmla="*/ 150804 h 204277"/>
              <a:gd name="connsiteX156" fmla="*/ 10326399 w 17101899"/>
              <a:gd name="connsiteY156" fmla="*/ 150804 h 204277"/>
              <a:gd name="connsiteX157" fmla="*/ 10342621 w 17101899"/>
              <a:gd name="connsiteY157" fmla="*/ 134582 h 204277"/>
              <a:gd name="connsiteX158" fmla="*/ 10342621 w 17101899"/>
              <a:gd name="connsiteY158" fmla="*/ 69697 h 204277"/>
              <a:gd name="connsiteX159" fmla="*/ 10326399 w 17101899"/>
              <a:gd name="connsiteY159" fmla="*/ 53475 h 204277"/>
              <a:gd name="connsiteX160" fmla="*/ 9742255 w 17101899"/>
              <a:gd name="connsiteY160" fmla="*/ 53475 h 204277"/>
              <a:gd name="connsiteX161" fmla="*/ 9726033 w 17101899"/>
              <a:gd name="connsiteY161" fmla="*/ 69697 h 204277"/>
              <a:gd name="connsiteX162" fmla="*/ 9726033 w 17101899"/>
              <a:gd name="connsiteY162" fmla="*/ 134582 h 204277"/>
              <a:gd name="connsiteX163" fmla="*/ 9742255 w 17101899"/>
              <a:gd name="connsiteY163" fmla="*/ 150804 h 204277"/>
              <a:gd name="connsiteX164" fmla="*/ 9997734 w 17101899"/>
              <a:gd name="connsiteY164" fmla="*/ 150804 h 204277"/>
              <a:gd name="connsiteX165" fmla="*/ 10013956 w 17101899"/>
              <a:gd name="connsiteY165" fmla="*/ 134582 h 204277"/>
              <a:gd name="connsiteX166" fmla="*/ 10013956 w 17101899"/>
              <a:gd name="connsiteY166" fmla="*/ 69697 h 204277"/>
              <a:gd name="connsiteX167" fmla="*/ 9997734 w 17101899"/>
              <a:gd name="connsiteY167" fmla="*/ 53475 h 204277"/>
              <a:gd name="connsiteX168" fmla="*/ 9413589 w 17101899"/>
              <a:gd name="connsiteY168" fmla="*/ 53475 h 204277"/>
              <a:gd name="connsiteX169" fmla="*/ 9397367 w 17101899"/>
              <a:gd name="connsiteY169" fmla="*/ 69697 h 204277"/>
              <a:gd name="connsiteX170" fmla="*/ 9397367 w 17101899"/>
              <a:gd name="connsiteY170" fmla="*/ 134582 h 204277"/>
              <a:gd name="connsiteX171" fmla="*/ 9413589 w 17101899"/>
              <a:gd name="connsiteY171" fmla="*/ 150804 h 204277"/>
              <a:gd name="connsiteX172" fmla="*/ 9669067 w 17101899"/>
              <a:gd name="connsiteY172" fmla="*/ 150804 h 204277"/>
              <a:gd name="connsiteX173" fmla="*/ 9685289 w 17101899"/>
              <a:gd name="connsiteY173" fmla="*/ 134582 h 204277"/>
              <a:gd name="connsiteX174" fmla="*/ 9685289 w 17101899"/>
              <a:gd name="connsiteY174" fmla="*/ 69697 h 204277"/>
              <a:gd name="connsiteX175" fmla="*/ 9669067 w 17101899"/>
              <a:gd name="connsiteY175" fmla="*/ 53475 h 204277"/>
              <a:gd name="connsiteX176" fmla="*/ 9084923 w 17101899"/>
              <a:gd name="connsiteY176" fmla="*/ 53475 h 204277"/>
              <a:gd name="connsiteX177" fmla="*/ 9068701 w 17101899"/>
              <a:gd name="connsiteY177" fmla="*/ 69697 h 204277"/>
              <a:gd name="connsiteX178" fmla="*/ 9068701 w 17101899"/>
              <a:gd name="connsiteY178" fmla="*/ 134582 h 204277"/>
              <a:gd name="connsiteX179" fmla="*/ 9084923 w 17101899"/>
              <a:gd name="connsiteY179" fmla="*/ 150804 h 204277"/>
              <a:gd name="connsiteX180" fmla="*/ 9340401 w 17101899"/>
              <a:gd name="connsiteY180" fmla="*/ 150804 h 204277"/>
              <a:gd name="connsiteX181" fmla="*/ 9356623 w 17101899"/>
              <a:gd name="connsiteY181" fmla="*/ 134582 h 204277"/>
              <a:gd name="connsiteX182" fmla="*/ 9356623 w 17101899"/>
              <a:gd name="connsiteY182" fmla="*/ 69697 h 204277"/>
              <a:gd name="connsiteX183" fmla="*/ 9340401 w 17101899"/>
              <a:gd name="connsiteY183" fmla="*/ 53475 h 204277"/>
              <a:gd name="connsiteX184" fmla="*/ 8756256 w 17101899"/>
              <a:gd name="connsiteY184" fmla="*/ 53475 h 204277"/>
              <a:gd name="connsiteX185" fmla="*/ 8740034 w 17101899"/>
              <a:gd name="connsiteY185" fmla="*/ 69697 h 204277"/>
              <a:gd name="connsiteX186" fmla="*/ 8740034 w 17101899"/>
              <a:gd name="connsiteY186" fmla="*/ 134582 h 204277"/>
              <a:gd name="connsiteX187" fmla="*/ 8756256 w 17101899"/>
              <a:gd name="connsiteY187" fmla="*/ 150804 h 204277"/>
              <a:gd name="connsiteX188" fmla="*/ 9011735 w 17101899"/>
              <a:gd name="connsiteY188" fmla="*/ 150804 h 204277"/>
              <a:gd name="connsiteX189" fmla="*/ 9027957 w 17101899"/>
              <a:gd name="connsiteY189" fmla="*/ 134582 h 204277"/>
              <a:gd name="connsiteX190" fmla="*/ 9027957 w 17101899"/>
              <a:gd name="connsiteY190" fmla="*/ 69697 h 204277"/>
              <a:gd name="connsiteX191" fmla="*/ 9011735 w 17101899"/>
              <a:gd name="connsiteY191" fmla="*/ 53475 h 204277"/>
              <a:gd name="connsiteX192" fmla="*/ 8425244 w 17101899"/>
              <a:gd name="connsiteY192" fmla="*/ 53475 h 204277"/>
              <a:gd name="connsiteX193" fmla="*/ 8409022 w 17101899"/>
              <a:gd name="connsiteY193" fmla="*/ 69697 h 204277"/>
              <a:gd name="connsiteX194" fmla="*/ 8409022 w 17101899"/>
              <a:gd name="connsiteY194" fmla="*/ 134582 h 204277"/>
              <a:gd name="connsiteX195" fmla="*/ 8425244 w 17101899"/>
              <a:gd name="connsiteY195" fmla="*/ 150804 h 204277"/>
              <a:gd name="connsiteX196" fmla="*/ 8550950 w 17101899"/>
              <a:gd name="connsiteY196" fmla="*/ 150804 h 204277"/>
              <a:gd name="connsiteX197" fmla="*/ 8683069 w 17101899"/>
              <a:gd name="connsiteY197" fmla="*/ 150804 h 204277"/>
              <a:gd name="connsiteX198" fmla="*/ 8699291 w 17101899"/>
              <a:gd name="connsiteY198" fmla="*/ 134582 h 204277"/>
              <a:gd name="connsiteX199" fmla="*/ 8699291 w 17101899"/>
              <a:gd name="connsiteY199" fmla="*/ 69697 h 204277"/>
              <a:gd name="connsiteX200" fmla="*/ 8683069 w 17101899"/>
              <a:gd name="connsiteY200" fmla="*/ 53475 h 204277"/>
              <a:gd name="connsiteX201" fmla="*/ 8550950 w 17101899"/>
              <a:gd name="connsiteY201" fmla="*/ 53475 h 204277"/>
              <a:gd name="connsiteX202" fmla="*/ 8096577 w 17101899"/>
              <a:gd name="connsiteY202" fmla="*/ 53475 h 204277"/>
              <a:gd name="connsiteX203" fmla="*/ 8080355 w 17101899"/>
              <a:gd name="connsiteY203" fmla="*/ 69697 h 204277"/>
              <a:gd name="connsiteX204" fmla="*/ 8080355 w 17101899"/>
              <a:gd name="connsiteY204" fmla="*/ 134582 h 204277"/>
              <a:gd name="connsiteX205" fmla="*/ 8096577 w 17101899"/>
              <a:gd name="connsiteY205" fmla="*/ 150804 h 204277"/>
              <a:gd name="connsiteX206" fmla="*/ 8352055 w 17101899"/>
              <a:gd name="connsiteY206" fmla="*/ 150804 h 204277"/>
              <a:gd name="connsiteX207" fmla="*/ 8368277 w 17101899"/>
              <a:gd name="connsiteY207" fmla="*/ 134582 h 204277"/>
              <a:gd name="connsiteX208" fmla="*/ 8368277 w 17101899"/>
              <a:gd name="connsiteY208" fmla="*/ 69697 h 204277"/>
              <a:gd name="connsiteX209" fmla="*/ 8352055 w 17101899"/>
              <a:gd name="connsiteY209" fmla="*/ 53475 h 204277"/>
              <a:gd name="connsiteX210" fmla="*/ 7767911 w 17101899"/>
              <a:gd name="connsiteY210" fmla="*/ 53475 h 204277"/>
              <a:gd name="connsiteX211" fmla="*/ 7751689 w 17101899"/>
              <a:gd name="connsiteY211" fmla="*/ 69697 h 204277"/>
              <a:gd name="connsiteX212" fmla="*/ 7751689 w 17101899"/>
              <a:gd name="connsiteY212" fmla="*/ 134582 h 204277"/>
              <a:gd name="connsiteX213" fmla="*/ 7767911 w 17101899"/>
              <a:gd name="connsiteY213" fmla="*/ 150804 h 204277"/>
              <a:gd name="connsiteX214" fmla="*/ 8023389 w 17101899"/>
              <a:gd name="connsiteY214" fmla="*/ 150804 h 204277"/>
              <a:gd name="connsiteX215" fmla="*/ 8039611 w 17101899"/>
              <a:gd name="connsiteY215" fmla="*/ 134582 h 204277"/>
              <a:gd name="connsiteX216" fmla="*/ 8039611 w 17101899"/>
              <a:gd name="connsiteY216" fmla="*/ 69697 h 204277"/>
              <a:gd name="connsiteX217" fmla="*/ 8023389 w 17101899"/>
              <a:gd name="connsiteY217" fmla="*/ 53475 h 204277"/>
              <a:gd name="connsiteX218" fmla="*/ 7439245 w 17101899"/>
              <a:gd name="connsiteY218" fmla="*/ 53475 h 204277"/>
              <a:gd name="connsiteX219" fmla="*/ 7423023 w 17101899"/>
              <a:gd name="connsiteY219" fmla="*/ 69697 h 204277"/>
              <a:gd name="connsiteX220" fmla="*/ 7423023 w 17101899"/>
              <a:gd name="connsiteY220" fmla="*/ 134582 h 204277"/>
              <a:gd name="connsiteX221" fmla="*/ 7439245 w 17101899"/>
              <a:gd name="connsiteY221" fmla="*/ 150804 h 204277"/>
              <a:gd name="connsiteX222" fmla="*/ 7694723 w 17101899"/>
              <a:gd name="connsiteY222" fmla="*/ 150804 h 204277"/>
              <a:gd name="connsiteX223" fmla="*/ 7710945 w 17101899"/>
              <a:gd name="connsiteY223" fmla="*/ 134582 h 204277"/>
              <a:gd name="connsiteX224" fmla="*/ 7710945 w 17101899"/>
              <a:gd name="connsiteY224" fmla="*/ 69697 h 204277"/>
              <a:gd name="connsiteX225" fmla="*/ 7694723 w 17101899"/>
              <a:gd name="connsiteY225" fmla="*/ 53475 h 204277"/>
              <a:gd name="connsiteX226" fmla="*/ 7110578 w 17101899"/>
              <a:gd name="connsiteY226" fmla="*/ 53475 h 204277"/>
              <a:gd name="connsiteX227" fmla="*/ 7094356 w 17101899"/>
              <a:gd name="connsiteY227" fmla="*/ 69697 h 204277"/>
              <a:gd name="connsiteX228" fmla="*/ 7094356 w 17101899"/>
              <a:gd name="connsiteY228" fmla="*/ 134582 h 204277"/>
              <a:gd name="connsiteX229" fmla="*/ 7110578 w 17101899"/>
              <a:gd name="connsiteY229" fmla="*/ 150804 h 204277"/>
              <a:gd name="connsiteX230" fmla="*/ 7366057 w 17101899"/>
              <a:gd name="connsiteY230" fmla="*/ 150804 h 204277"/>
              <a:gd name="connsiteX231" fmla="*/ 7382278 w 17101899"/>
              <a:gd name="connsiteY231" fmla="*/ 134582 h 204277"/>
              <a:gd name="connsiteX232" fmla="*/ 7382278 w 17101899"/>
              <a:gd name="connsiteY232" fmla="*/ 69697 h 204277"/>
              <a:gd name="connsiteX233" fmla="*/ 7366057 w 17101899"/>
              <a:gd name="connsiteY233" fmla="*/ 53475 h 204277"/>
              <a:gd name="connsiteX234" fmla="*/ 6781912 w 17101899"/>
              <a:gd name="connsiteY234" fmla="*/ 53475 h 204277"/>
              <a:gd name="connsiteX235" fmla="*/ 6765690 w 17101899"/>
              <a:gd name="connsiteY235" fmla="*/ 69697 h 204277"/>
              <a:gd name="connsiteX236" fmla="*/ 6765690 w 17101899"/>
              <a:gd name="connsiteY236" fmla="*/ 134582 h 204277"/>
              <a:gd name="connsiteX237" fmla="*/ 6781912 w 17101899"/>
              <a:gd name="connsiteY237" fmla="*/ 150804 h 204277"/>
              <a:gd name="connsiteX238" fmla="*/ 7037390 w 17101899"/>
              <a:gd name="connsiteY238" fmla="*/ 150804 h 204277"/>
              <a:gd name="connsiteX239" fmla="*/ 7053612 w 17101899"/>
              <a:gd name="connsiteY239" fmla="*/ 134582 h 204277"/>
              <a:gd name="connsiteX240" fmla="*/ 7053612 w 17101899"/>
              <a:gd name="connsiteY240" fmla="*/ 69697 h 204277"/>
              <a:gd name="connsiteX241" fmla="*/ 7037390 w 17101899"/>
              <a:gd name="connsiteY241" fmla="*/ 53475 h 204277"/>
              <a:gd name="connsiteX242" fmla="*/ 6453246 w 17101899"/>
              <a:gd name="connsiteY242" fmla="*/ 53475 h 204277"/>
              <a:gd name="connsiteX243" fmla="*/ 6437024 w 17101899"/>
              <a:gd name="connsiteY243" fmla="*/ 69697 h 204277"/>
              <a:gd name="connsiteX244" fmla="*/ 6437024 w 17101899"/>
              <a:gd name="connsiteY244" fmla="*/ 134582 h 204277"/>
              <a:gd name="connsiteX245" fmla="*/ 6453246 w 17101899"/>
              <a:gd name="connsiteY245" fmla="*/ 150804 h 204277"/>
              <a:gd name="connsiteX246" fmla="*/ 6708724 w 17101899"/>
              <a:gd name="connsiteY246" fmla="*/ 150804 h 204277"/>
              <a:gd name="connsiteX247" fmla="*/ 6724946 w 17101899"/>
              <a:gd name="connsiteY247" fmla="*/ 134582 h 204277"/>
              <a:gd name="connsiteX248" fmla="*/ 6724946 w 17101899"/>
              <a:gd name="connsiteY248" fmla="*/ 69697 h 204277"/>
              <a:gd name="connsiteX249" fmla="*/ 6708724 w 17101899"/>
              <a:gd name="connsiteY249" fmla="*/ 53475 h 204277"/>
              <a:gd name="connsiteX250" fmla="*/ 6124580 w 17101899"/>
              <a:gd name="connsiteY250" fmla="*/ 53475 h 204277"/>
              <a:gd name="connsiteX251" fmla="*/ 6108358 w 17101899"/>
              <a:gd name="connsiteY251" fmla="*/ 69697 h 204277"/>
              <a:gd name="connsiteX252" fmla="*/ 6108358 w 17101899"/>
              <a:gd name="connsiteY252" fmla="*/ 134582 h 204277"/>
              <a:gd name="connsiteX253" fmla="*/ 6124580 w 17101899"/>
              <a:gd name="connsiteY253" fmla="*/ 150804 h 204277"/>
              <a:gd name="connsiteX254" fmla="*/ 6380058 w 17101899"/>
              <a:gd name="connsiteY254" fmla="*/ 150804 h 204277"/>
              <a:gd name="connsiteX255" fmla="*/ 6396280 w 17101899"/>
              <a:gd name="connsiteY255" fmla="*/ 134582 h 204277"/>
              <a:gd name="connsiteX256" fmla="*/ 6396280 w 17101899"/>
              <a:gd name="connsiteY256" fmla="*/ 69697 h 204277"/>
              <a:gd name="connsiteX257" fmla="*/ 6380058 w 17101899"/>
              <a:gd name="connsiteY257" fmla="*/ 53475 h 204277"/>
              <a:gd name="connsiteX258" fmla="*/ 5795914 w 17101899"/>
              <a:gd name="connsiteY258" fmla="*/ 53475 h 204277"/>
              <a:gd name="connsiteX259" fmla="*/ 5779692 w 17101899"/>
              <a:gd name="connsiteY259" fmla="*/ 69697 h 204277"/>
              <a:gd name="connsiteX260" fmla="*/ 5779692 w 17101899"/>
              <a:gd name="connsiteY260" fmla="*/ 134582 h 204277"/>
              <a:gd name="connsiteX261" fmla="*/ 5795914 w 17101899"/>
              <a:gd name="connsiteY261" fmla="*/ 150804 h 204277"/>
              <a:gd name="connsiteX262" fmla="*/ 6051392 w 17101899"/>
              <a:gd name="connsiteY262" fmla="*/ 150804 h 204277"/>
              <a:gd name="connsiteX263" fmla="*/ 6067614 w 17101899"/>
              <a:gd name="connsiteY263" fmla="*/ 134582 h 204277"/>
              <a:gd name="connsiteX264" fmla="*/ 6067614 w 17101899"/>
              <a:gd name="connsiteY264" fmla="*/ 69697 h 204277"/>
              <a:gd name="connsiteX265" fmla="*/ 6051392 w 17101899"/>
              <a:gd name="connsiteY265" fmla="*/ 53475 h 204277"/>
              <a:gd name="connsiteX266" fmla="*/ 5467248 w 17101899"/>
              <a:gd name="connsiteY266" fmla="*/ 53475 h 204277"/>
              <a:gd name="connsiteX267" fmla="*/ 5451026 w 17101899"/>
              <a:gd name="connsiteY267" fmla="*/ 69697 h 204277"/>
              <a:gd name="connsiteX268" fmla="*/ 5451026 w 17101899"/>
              <a:gd name="connsiteY268" fmla="*/ 134582 h 204277"/>
              <a:gd name="connsiteX269" fmla="*/ 5467248 w 17101899"/>
              <a:gd name="connsiteY269" fmla="*/ 150804 h 204277"/>
              <a:gd name="connsiteX270" fmla="*/ 5722727 w 17101899"/>
              <a:gd name="connsiteY270" fmla="*/ 150804 h 204277"/>
              <a:gd name="connsiteX271" fmla="*/ 5738949 w 17101899"/>
              <a:gd name="connsiteY271" fmla="*/ 134582 h 204277"/>
              <a:gd name="connsiteX272" fmla="*/ 5738949 w 17101899"/>
              <a:gd name="connsiteY272" fmla="*/ 69697 h 204277"/>
              <a:gd name="connsiteX273" fmla="*/ 5722727 w 17101899"/>
              <a:gd name="connsiteY273" fmla="*/ 53475 h 204277"/>
              <a:gd name="connsiteX274" fmla="*/ 5138582 w 17101899"/>
              <a:gd name="connsiteY274" fmla="*/ 53475 h 204277"/>
              <a:gd name="connsiteX275" fmla="*/ 5122360 w 17101899"/>
              <a:gd name="connsiteY275" fmla="*/ 69697 h 204277"/>
              <a:gd name="connsiteX276" fmla="*/ 5122360 w 17101899"/>
              <a:gd name="connsiteY276" fmla="*/ 134582 h 204277"/>
              <a:gd name="connsiteX277" fmla="*/ 5138582 w 17101899"/>
              <a:gd name="connsiteY277" fmla="*/ 150804 h 204277"/>
              <a:gd name="connsiteX278" fmla="*/ 5394060 w 17101899"/>
              <a:gd name="connsiteY278" fmla="*/ 150804 h 204277"/>
              <a:gd name="connsiteX279" fmla="*/ 5410282 w 17101899"/>
              <a:gd name="connsiteY279" fmla="*/ 134582 h 204277"/>
              <a:gd name="connsiteX280" fmla="*/ 5410282 w 17101899"/>
              <a:gd name="connsiteY280" fmla="*/ 69697 h 204277"/>
              <a:gd name="connsiteX281" fmla="*/ 5394060 w 17101899"/>
              <a:gd name="connsiteY281" fmla="*/ 53475 h 204277"/>
              <a:gd name="connsiteX282" fmla="*/ 4809915 w 17101899"/>
              <a:gd name="connsiteY282" fmla="*/ 53475 h 204277"/>
              <a:gd name="connsiteX283" fmla="*/ 4793693 w 17101899"/>
              <a:gd name="connsiteY283" fmla="*/ 69697 h 204277"/>
              <a:gd name="connsiteX284" fmla="*/ 4793693 w 17101899"/>
              <a:gd name="connsiteY284" fmla="*/ 134582 h 204277"/>
              <a:gd name="connsiteX285" fmla="*/ 4809915 w 17101899"/>
              <a:gd name="connsiteY285" fmla="*/ 150804 h 204277"/>
              <a:gd name="connsiteX286" fmla="*/ 5065393 w 17101899"/>
              <a:gd name="connsiteY286" fmla="*/ 150804 h 204277"/>
              <a:gd name="connsiteX287" fmla="*/ 5081616 w 17101899"/>
              <a:gd name="connsiteY287" fmla="*/ 134582 h 204277"/>
              <a:gd name="connsiteX288" fmla="*/ 5081616 w 17101899"/>
              <a:gd name="connsiteY288" fmla="*/ 69697 h 204277"/>
              <a:gd name="connsiteX289" fmla="*/ 5065393 w 17101899"/>
              <a:gd name="connsiteY289" fmla="*/ 53475 h 204277"/>
              <a:gd name="connsiteX290" fmla="*/ 4481249 w 17101899"/>
              <a:gd name="connsiteY290" fmla="*/ 53475 h 204277"/>
              <a:gd name="connsiteX291" fmla="*/ 4465027 w 17101899"/>
              <a:gd name="connsiteY291" fmla="*/ 69697 h 204277"/>
              <a:gd name="connsiteX292" fmla="*/ 4465027 w 17101899"/>
              <a:gd name="connsiteY292" fmla="*/ 134582 h 204277"/>
              <a:gd name="connsiteX293" fmla="*/ 4481249 w 17101899"/>
              <a:gd name="connsiteY293" fmla="*/ 150804 h 204277"/>
              <a:gd name="connsiteX294" fmla="*/ 4736727 w 17101899"/>
              <a:gd name="connsiteY294" fmla="*/ 150804 h 204277"/>
              <a:gd name="connsiteX295" fmla="*/ 4752949 w 17101899"/>
              <a:gd name="connsiteY295" fmla="*/ 134582 h 204277"/>
              <a:gd name="connsiteX296" fmla="*/ 4752949 w 17101899"/>
              <a:gd name="connsiteY296" fmla="*/ 69697 h 204277"/>
              <a:gd name="connsiteX297" fmla="*/ 4736727 w 17101899"/>
              <a:gd name="connsiteY297" fmla="*/ 53475 h 204277"/>
              <a:gd name="connsiteX298" fmla="*/ 3820634 w 17101899"/>
              <a:gd name="connsiteY298" fmla="*/ 53475 h 204277"/>
              <a:gd name="connsiteX299" fmla="*/ 3804412 w 17101899"/>
              <a:gd name="connsiteY299" fmla="*/ 69697 h 204277"/>
              <a:gd name="connsiteX300" fmla="*/ 3804412 w 17101899"/>
              <a:gd name="connsiteY300" fmla="*/ 134582 h 204277"/>
              <a:gd name="connsiteX301" fmla="*/ 3820634 w 17101899"/>
              <a:gd name="connsiteY301" fmla="*/ 150804 h 204277"/>
              <a:gd name="connsiteX302" fmla="*/ 4076113 w 17101899"/>
              <a:gd name="connsiteY302" fmla="*/ 150804 h 204277"/>
              <a:gd name="connsiteX303" fmla="*/ 4092334 w 17101899"/>
              <a:gd name="connsiteY303" fmla="*/ 134582 h 204277"/>
              <a:gd name="connsiteX304" fmla="*/ 4092334 w 17101899"/>
              <a:gd name="connsiteY304" fmla="*/ 69697 h 204277"/>
              <a:gd name="connsiteX305" fmla="*/ 4076113 w 17101899"/>
              <a:gd name="connsiteY305" fmla="*/ 53475 h 204277"/>
              <a:gd name="connsiteX306" fmla="*/ 3491968 w 17101899"/>
              <a:gd name="connsiteY306" fmla="*/ 53475 h 204277"/>
              <a:gd name="connsiteX307" fmla="*/ 3475746 w 17101899"/>
              <a:gd name="connsiteY307" fmla="*/ 69697 h 204277"/>
              <a:gd name="connsiteX308" fmla="*/ 3475746 w 17101899"/>
              <a:gd name="connsiteY308" fmla="*/ 134582 h 204277"/>
              <a:gd name="connsiteX309" fmla="*/ 3491968 w 17101899"/>
              <a:gd name="connsiteY309" fmla="*/ 150804 h 204277"/>
              <a:gd name="connsiteX310" fmla="*/ 3747446 w 17101899"/>
              <a:gd name="connsiteY310" fmla="*/ 150804 h 204277"/>
              <a:gd name="connsiteX311" fmla="*/ 3763668 w 17101899"/>
              <a:gd name="connsiteY311" fmla="*/ 134582 h 204277"/>
              <a:gd name="connsiteX312" fmla="*/ 3763668 w 17101899"/>
              <a:gd name="connsiteY312" fmla="*/ 69697 h 204277"/>
              <a:gd name="connsiteX313" fmla="*/ 3747446 w 17101899"/>
              <a:gd name="connsiteY313" fmla="*/ 53475 h 204277"/>
              <a:gd name="connsiteX314" fmla="*/ 3163302 w 17101899"/>
              <a:gd name="connsiteY314" fmla="*/ 53475 h 204277"/>
              <a:gd name="connsiteX315" fmla="*/ 3147080 w 17101899"/>
              <a:gd name="connsiteY315" fmla="*/ 69697 h 204277"/>
              <a:gd name="connsiteX316" fmla="*/ 3147080 w 17101899"/>
              <a:gd name="connsiteY316" fmla="*/ 134582 h 204277"/>
              <a:gd name="connsiteX317" fmla="*/ 3163302 w 17101899"/>
              <a:gd name="connsiteY317" fmla="*/ 150804 h 204277"/>
              <a:gd name="connsiteX318" fmla="*/ 3418780 w 17101899"/>
              <a:gd name="connsiteY318" fmla="*/ 150804 h 204277"/>
              <a:gd name="connsiteX319" fmla="*/ 3435002 w 17101899"/>
              <a:gd name="connsiteY319" fmla="*/ 134582 h 204277"/>
              <a:gd name="connsiteX320" fmla="*/ 3435002 w 17101899"/>
              <a:gd name="connsiteY320" fmla="*/ 69697 h 204277"/>
              <a:gd name="connsiteX321" fmla="*/ 3418780 w 17101899"/>
              <a:gd name="connsiteY321" fmla="*/ 53475 h 204277"/>
              <a:gd name="connsiteX322" fmla="*/ 2834636 w 17101899"/>
              <a:gd name="connsiteY322" fmla="*/ 53475 h 204277"/>
              <a:gd name="connsiteX323" fmla="*/ 2818414 w 17101899"/>
              <a:gd name="connsiteY323" fmla="*/ 69697 h 204277"/>
              <a:gd name="connsiteX324" fmla="*/ 2818414 w 17101899"/>
              <a:gd name="connsiteY324" fmla="*/ 134582 h 204277"/>
              <a:gd name="connsiteX325" fmla="*/ 2834636 w 17101899"/>
              <a:gd name="connsiteY325" fmla="*/ 150804 h 204277"/>
              <a:gd name="connsiteX326" fmla="*/ 3090114 w 17101899"/>
              <a:gd name="connsiteY326" fmla="*/ 150804 h 204277"/>
              <a:gd name="connsiteX327" fmla="*/ 3106336 w 17101899"/>
              <a:gd name="connsiteY327" fmla="*/ 134582 h 204277"/>
              <a:gd name="connsiteX328" fmla="*/ 3106336 w 17101899"/>
              <a:gd name="connsiteY328" fmla="*/ 69697 h 204277"/>
              <a:gd name="connsiteX329" fmla="*/ 3090114 w 17101899"/>
              <a:gd name="connsiteY329" fmla="*/ 53475 h 204277"/>
              <a:gd name="connsiteX330" fmla="*/ 2505970 w 17101899"/>
              <a:gd name="connsiteY330" fmla="*/ 53475 h 204277"/>
              <a:gd name="connsiteX331" fmla="*/ 2489748 w 17101899"/>
              <a:gd name="connsiteY331" fmla="*/ 69697 h 204277"/>
              <a:gd name="connsiteX332" fmla="*/ 2489748 w 17101899"/>
              <a:gd name="connsiteY332" fmla="*/ 134582 h 204277"/>
              <a:gd name="connsiteX333" fmla="*/ 2505970 w 17101899"/>
              <a:gd name="connsiteY333" fmla="*/ 150804 h 204277"/>
              <a:gd name="connsiteX334" fmla="*/ 2761448 w 17101899"/>
              <a:gd name="connsiteY334" fmla="*/ 150804 h 204277"/>
              <a:gd name="connsiteX335" fmla="*/ 2777670 w 17101899"/>
              <a:gd name="connsiteY335" fmla="*/ 134582 h 204277"/>
              <a:gd name="connsiteX336" fmla="*/ 2777670 w 17101899"/>
              <a:gd name="connsiteY336" fmla="*/ 69697 h 204277"/>
              <a:gd name="connsiteX337" fmla="*/ 2761448 w 17101899"/>
              <a:gd name="connsiteY337" fmla="*/ 53475 h 204277"/>
              <a:gd name="connsiteX338" fmla="*/ 2177303 w 17101899"/>
              <a:gd name="connsiteY338" fmla="*/ 53475 h 204277"/>
              <a:gd name="connsiteX339" fmla="*/ 2161081 w 17101899"/>
              <a:gd name="connsiteY339" fmla="*/ 69697 h 204277"/>
              <a:gd name="connsiteX340" fmla="*/ 2161081 w 17101899"/>
              <a:gd name="connsiteY340" fmla="*/ 134582 h 204277"/>
              <a:gd name="connsiteX341" fmla="*/ 2177303 w 17101899"/>
              <a:gd name="connsiteY341" fmla="*/ 150804 h 204277"/>
              <a:gd name="connsiteX342" fmla="*/ 2432782 w 17101899"/>
              <a:gd name="connsiteY342" fmla="*/ 150804 h 204277"/>
              <a:gd name="connsiteX343" fmla="*/ 2449004 w 17101899"/>
              <a:gd name="connsiteY343" fmla="*/ 134582 h 204277"/>
              <a:gd name="connsiteX344" fmla="*/ 2449004 w 17101899"/>
              <a:gd name="connsiteY344" fmla="*/ 69697 h 204277"/>
              <a:gd name="connsiteX345" fmla="*/ 2432782 w 17101899"/>
              <a:gd name="connsiteY345" fmla="*/ 53475 h 204277"/>
              <a:gd name="connsiteX346" fmla="*/ 1848637 w 17101899"/>
              <a:gd name="connsiteY346" fmla="*/ 53475 h 204277"/>
              <a:gd name="connsiteX347" fmla="*/ 1832415 w 17101899"/>
              <a:gd name="connsiteY347" fmla="*/ 69697 h 204277"/>
              <a:gd name="connsiteX348" fmla="*/ 1832415 w 17101899"/>
              <a:gd name="connsiteY348" fmla="*/ 134582 h 204277"/>
              <a:gd name="connsiteX349" fmla="*/ 1848637 w 17101899"/>
              <a:gd name="connsiteY349" fmla="*/ 150804 h 204277"/>
              <a:gd name="connsiteX350" fmla="*/ 2104116 w 17101899"/>
              <a:gd name="connsiteY350" fmla="*/ 150804 h 204277"/>
              <a:gd name="connsiteX351" fmla="*/ 2120338 w 17101899"/>
              <a:gd name="connsiteY351" fmla="*/ 134582 h 204277"/>
              <a:gd name="connsiteX352" fmla="*/ 2120338 w 17101899"/>
              <a:gd name="connsiteY352" fmla="*/ 69697 h 204277"/>
              <a:gd name="connsiteX353" fmla="*/ 2104116 w 17101899"/>
              <a:gd name="connsiteY353" fmla="*/ 53475 h 204277"/>
              <a:gd name="connsiteX354" fmla="*/ 1519972 w 17101899"/>
              <a:gd name="connsiteY354" fmla="*/ 53475 h 204277"/>
              <a:gd name="connsiteX355" fmla="*/ 1503750 w 17101899"/>
              <a:gd name="connsiteY355" fmla="*/ 69697 h 204277"/>
              <a:gd name="connsiteX356" fmla="*/ 1503750 w 17101899"/>
              <a:gd name="connsiteY356" fmla="*/ 134582 h 204277"/>
              <a:gd name="connsiteX357" fmla="*/ 1519972 w 17101899"/>
              <a:gd name="connsiteY357" fmla="*/ 150804 h 204277"/>
              <a:gd name="connsiteX358" fmla="*/ 1775449 w 17101899"/>
              <a:gd name="connsiteY358" fmla="*/ 150804 h 204277"/>
              <a:gd name="connsiteX359" fmla="*/ 1791671 w 17101899"/>
              <a:gd name="connsiteY359" fmla="*/ 134582 h 204277"/>
              <a:gd name="connsiteX360" fmla="*/ 1791671 w 17101899"/>
              <a:gd name="connsiteY360" fmla="*/ 69697 h 204277"/>
              <a:gd name="connsiteX361" fmla="*/ 1775449 w 17101899"/>
              <a:gd name="connsiteY361" fmla="*/ 53475 h 204277"/>
              <a:gd name="connsiteX362" fmla="*/ 1191306 w 17101899"/>
              <a:gd name="connsiteY362" fmla="*/ 53475 h 204277"/>
              <a:gd name="connsiteX363" fmla="*/ 1175083 w 17101899"/>
              <a:gd name="connsiteY363" fmla="*/ 69697 h 204277"/>
              <a:gd name="connsiteX364" fmla="*/ 1175083 w 17101899"/>
              <a:gd name="connsiteY364" fmla="*/ 134582 h 204277"/>
              <a:gd name="connsiteX365" fmla="*/ 1191306 w 17101899"/>
              <a:gd name="connsiteY365" fmla="*/ 150804 h 204277"/>
              <a:gd name="connsiteX366" fmla="*/ 1446784 w 17101899"/>
              <a:gd name="connsiteY366" fmla="*/ 150804 h 204277"/>
              <a:gd name="connsiteX367" fmla="*/ 1463006 w 17101899"/>
              <a:gd name="connsiteY367" fmla="*/ 134582 h 204277"/>
              <a:gd name="connsiteX368" fmla="*/ 1463006 w 17101899"/>
              <a:gd name="connsiteY368" fmla="*/ 69697 h 204277"/>
              <a:gd name="connsiteX369" fmla="*/ 1446784 w 17101899"/>
              <a:gd name="connsiteY369" fmla="*/ 53475 h 204277"/>
              <a:gd name="connsiteX370" fmla="*/ 862639 w 17101899"/>
              <a:gd name="connsiteY370" fmla="*/ 53475 h 204277"/>
              <a:gd name="connsiteX371" fmla="*/ 846417 w 17101899"/>
              <a:gd name="connsiteY371" fmla="*/ 69697 h 204277"/>
              <a:gd name="connsiteX372" fmla="*/ 846417 w 17101899"/>
              <a:gd name="connsiteY372" fmla="*/ 134582 h 204277"/>
              <a:gd name="connsiteX373" fmla="*/ 862639 w 17101899"/>
              <a:gd name="connsiteY373" fmla="*/ 150804 h 204277"/>
              <a:gd name="connsiteX374" fmla="*/ 1118118 w 17101899"/>
              <a:gd name="connsiteY374" fmla="*/ 150804 h 204277"/>
              <a:gd name="connsiteX375" fmla="*/ 1134340 w 17101899"/>
              <a:gd name="connsiteY375" fmla="*/ 134582 h 204277"/>
              <a:gd name="connsiteX376" fmla="*/ 1134340 w 17101899"/>
              <a:gd name="connsiteY376" fmla="*/ 69697 h 204277"/>
              <a:gd name="connsiteX377" fmla="*/ 1118118 w 17101899"/>
              <a:gd name="connsiteY377" fmla="*/ 53475 h 204277"/>
              <a:gd name="connsiteX378" fmla="*/ 533973 w 17101899"/>
              <a:gd name="connsiteY378" fmla="*/ 53475 h 204277"/>
              <a:gd name="connsiteX379" fmla="*/ 517751 w 17101899"/>
              <a:gd name="connsiteY379" fmla="*/ 69697 h 204277"/>
              <a:gd name="connsiteX380" fmla="*/ 517751 w 17101899"/>
              <a:gd name="connsiteY380" fmla="*/ 134582 h 204277"/>
              <a:gd name="connsiteX381" fmla="*/ 533973 w 17101899"/>
              <a:gd name="connsiteY381" fmla="*/ 150804 h 204277"/>
              <a:gd name="connsiteX382" fmla="*/ 789451 w 17101899"/>
              <a:gd name="connsiteY382" fmla="*/ 150804 h 204277"/>
              <a:gd name="connsiteX383" fmla="*/ 805674 w 17101899"/>
              <a:gd name="connsiteY383" fmla="*/ 134582 h 204277"/>
              <a:gd name="connsiteX384" fmla="*/ 805674 w 17101899"/>
              <a:gd name="connsiteY384" fmla="*/ 69697 h 204277"/>
              <a:gd name="connsiteX385" fmla="*/ 789451 w 17101899"/>
              <a:gd name="connsiteY385" fmla="*/ 53475 h 204277"/>
              <a:gd name="connsiteX386" fmla="*/ 205306 w 17101899"/>
              <a:gd name="connsiteY386" fmla="*/ 53475 h 204277"/>
              <a:gd name="connsiteX387" fmla="*/ 189084 w 17101899"/>
              <a:gd name="connsiteY387" fmla="*/ 69697 h 204277"/>
              <a:gd name="connsiteX388" fmla="*/ 189084 w 17101899"/>
              <a:gd name="connsiteY388" fmla="*/ 134582 h 204277"/>
              <a:gd name="connsiteX389" fmla="*/ 205306 w 17101899"/>
              <a:gd name="connsiteY389" fmla="*/ 150804 h 204277"/>
              <a:gd name="connsiteX390" fmla="*/ 460785 w 17101899"/>
              <a:gd name="connsiteY390" fmla="*/ 150804 h 204277"/>
              <a:gd name="connsiteX391" fmla="*/ 477007 w 17101899"/>
              <a:gd name="connsiteY391" fmla="*/ 134582 h 204277"/>
              <a:gd name="connsiteX392" fmla="*/ 477007 w 17101899"/>
              <a:gd name="connsiteY392" fmla="*/ 69697 h 204277"/>
              <a:gd name="connsiteX393" fmla="*/ 460785 w 17101899"/>
              <a:gd name="connsiteY393" fmla="*/ 53475 h 204277"/>
              <a:gd name="connsiteX394" fmla="*/ 12826893 w 17101899"/>
              <a:gd name="connsiteY394" fmla="*/ 0 h 204277"/>
              <a:gd name="connsiteX395" fmla="*/ 17101899 w 17101899"/>
              <a:gd name="connsiteY395" fmla="*/ 0 h 204277"/>
              <a:gd name="connsiteX396" fmla="*/ 17101899 w 17101899"/>
              <a:gd name="connsiteY396" fmla="*/ 53475 h 204277"/>
              <a:gd name="connsiteX397" fmla="*/ 16976195 w 17101899"/>
              <a:gd name="connsiteY397" fmla="*/ 53475 h 204277"/>
              <a:gd name="connsiteX398" fmla="*/ 16959971 w 17101899"/>
              <a:gd name="connsiteY398" fmla="*/ 69697 h 204277"/>
              <a:gd name="connsiteX399" fmla="*/ 16959971 w 17101899"/>
              <a:gd name="connsiteY399" fmla="*/ 134582 h 204277"/>
              <a:gd name="connsiteX400" fmla="*/ 16976195 w 17101899"/>
              <a:gd name="connsiteY400" fmla="*/ 150804 h 204277"/>
              <a:gd name="connsiteX401" fmla="*/ 17101899 w 17101899"/>
              <a:gd name="connsiteY401" fmla="*/ 150804 h 204277"/>
              <a:gd name="connsiteX402" fmla="*/ 17101899 w 17101899"/>
              <a:gd name="connsiteY402" fmla="*/ 204277 h 204277"/>
              <a:gd name="connsiteX403" fmla="*/ 12826893 w 17101899"/>
              <a:gd name="connsiteY403" fmla="*/ 204277 h 204277"/>
              <a:gd name="connsiteX404" fmla="*/ 12826893 w 17101899"/>
              <a:gd name="connsiteY404" fmla="*/ 150804 h 204277"/>
              <a:gd name="connsiteX405" fmla="*/ 12959011 w 17101899"/>
              <a:gd name="connsiteY405" fmla="*/ 150804 h 204277"/>
              <a:gd name="connsiteX406" fmla="*/ 12975233 w 17101899"/>
              <a:gd name="connsiteY406" fmla="*/ 134582 h 204277"/>
              <a:gd name="connsiteX407" fmla="*/ 12975233 w 17101899"/>
              <a:gd name="connsiteY407" fmla="*/ 69697 h 204277"/>
              <a:gd name="connsiteX408" fmla="*/ 12959011 w 17101899"/>
              <a:gd name="connsiteY408" fmla="*/ 53475 h 204277"/>
              <a:gd name="connsiteX409" fmla="*/ 12826893 w 17101899"/>
              <a:gd name="connsiteY409" fmla="*/ 53475 h 204277"/>
              <a:gd name="connsiteX410" fmla="*/ 4275943 w 17101899"/>
              <a:gd name="connsiteY410" fmla="*/ 0 h 204277"/>
              <a:gd name="connsiteX411" fmla="*/ 8550950 w 17101899"/>
              <a:gd name="connsiteY411" fmla="*/ 0 h 204277"/>
              <a:gd name="connsiteX412" fmla="*/ 12825957 w 17101899"/>
              <a:gd name="connsiteY412" fmla="*/ 0 h 204277"/>
              <a:gd name="connsiteX413" fmla="*/ 12825957 w 17101899"/>
              <a:gd name="connsiteY413" fmla="*/ 53475 h 204277"/>
              <a:gd name="connsiteX414" fmla="*/ 12700251 w 17101899"/>
              <a:gd name="connsiteY414" fmla="*/ 53475 h 204277"/>
              <a:gd name="connsiteX415" fmla="*/ 12684029 w 17101899"/>
              <a:gd name="connsiteY415" fmla="*/ 69697 h 204277"/>
              <a:gd name="connsiteX416" fmla="*/ 12684029 w 17101899"/>
              <a:gd name="connsiteY416" fmla="*/ 134582 h 204277"/>
              <a:gd name="connsiteX417" fmla="*/ 12700251 w 17101899"/>
              <a:gd name="connsiteY417" fmla="*/ 150804 h 204277"/>
              <a:gd name="connsiteX418" fmla="*/ 12825957 w 17101899"/>
              <a:gd name="connsiteY418" fmla="*/ 150804 h 204277"/>
              <a:gd name="connsiteX419" fmla="*/ 12825957 w 17101899"/>
              <a:gd name="connsiteY419" fmla="*/ 204277 h 204277"/>
              <a:gd name="connsiteX420" fmla="*/ 8550950 w 17101899"/>
              <a:gd name="connsiteY420" fmla="*/ 204277 h 204277"/>
              <a:gd name="connsiteX421" fmla="*/ 4275943 w 17101899"/>
              <a:gd name="connsiteY421" fmla="*/ 204277 h 204277"/>
              <a:gd name="connsiteX422" fmla="*/ 4275943 w 17101899"/>
              <a:gd name="connsiteY422" fmla="*/ 150804 h 204277"/>
              <a:gd name="connsiteX423" fmla="*/ 4408061 w 17101899"/>
              <a:gd name="connsiteY423" fmla="*/ 150804 h 204277"/>
              <a:gd name="connsiteX424" fmla="*/ 4424284 w 17101899"/>
              <a:gd name="connsiteY424" fmla="*/ 134582 h 204277"/>
              <a:gd name="connsiteX425" fmla="*/ 4424284 w 17101899"/>
              <a:gd name="connsiteY425" fmla="*/ 69697 h 204277"/>
              <a:gd name="connsiteX426" fmla="*/ 4408061 w 17101899"/>
              <a:gd name="connsiteY426" fmla="*/ 53475 h 204277"/>
              <a:gd name="connsiteX427" fmla="*/ 4275943 w 17101899"/>
              <a:gd name="connsiteY427" fmla="*/ 53475 h 204277"/>
              <a:gd name="connsiteX428" fmla="*/ 0 w 17101899"/>
              <a:gd name="connsiteY428" fmla="*/ 0 h 204277"/>
              <a:gd name="connsiteX429" fmla="*/ 4275008 w 17101899"/>
              <a:gd name="connsiteY429" fmla="*/ 0 h 204277"/>
              <a:gd name="connsiteX430" fmla="*/ 4275008 w 17101899"/>
              <a:gd name="connsiteY430" fmla="*/ 53475 h 204277"/>
              <a:gd name="connsiteX431" fmla="*/ 4149301 w 17101899"/>
              <a:gd name="connsiteY431" fmla="*/ 53475 h 204277"/>
              <a:gd name="connsiteX432" fmla="*/ 4133079 w 17101899"/>
              <a:gd name="connsiteY432" fmla="*/ 69697 h 204277"/>
              <a:gd name="connsiteX433" fmla="*/ 4133079 w 17101899"/>
              <a:gd name="connsiteY433" fmla="*/ 134582 h 204277"/>
              <a:gd name="connsiteX434" fmla="*/ 4149301 w 17101899"/>
              <a:gd name="connsiteY434" fmla="*/ 150804 h 204277"/>
              <a:gd name="connsiteX435" fmla="*/ 4275008 w 17101899"/>
              <a:gd name="connsiteY435" fmla="*/ 150804 h 204277"/>
              <a:gd name="connsiteX436" fmla="*/ 4275008 w 17101899"/>
              <a:gd name="connsiteY436" fmla="*/ 204277 h 204277"/>
              <a:gd name="connsiteX437" fmla="*/ 0 w 17101899"/>
              <a:gd name="connsiteY437" fmla="*/ 204277 h 204277"/>
              <a:gd name="connsiteX438" fmla="*/ 0 w 17101899"/>
              <a:gd name="connsiteY438" fmla="*/ 150804 h 204277"/>
              <a:gd name="connsiteX439" fmla="*/ 132119 w 17101899"/>
              <a:gd name="connsiteY439" fmla="*/ 150804 h 204277"/>
              <a:gd name="connsiteX440" fmla="*/ 148341 w 17101899"/>
              <a:gd name="connsiteY440" fmla="*/ 134582 h 204277"/>
              <a:gd name="connsiteX441" fmla="*/ 148341 w 17101899"/>
              <a:gd name="connsiteY441" fmla="*/ 69697 h 204277"/>
              <a:gd name="connsiteX442" fmla="*/ 132119 w 17101899"/>
              <a:gd name="connsiteY442" fmla="*/ 53475 h 204277"/>
              <a:gd name="connsiteX443" fmla="*/ 0 w 17101899"/>
              <a:gd name="connsiteY443" fmla="*/ 53475 h 204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</a:cxnLst>
            <a:rect l="l" t="t" r="r" b="b"/>
            <a:pathLst>
              <a:path w="17101899" h="204277">
                <a:moveTo>
                  <a:pt x="16647527" y="53475"/>
                </a:moveTo>
                <a:cubicBezTo>
                  <a:pt x="16638567" y="53475"/>
                  <a:pt x="16631305" y="60737"/>
                  <a:pt x="16631305" y="69697"/>
                </a:cubicBezTo>
                <a:lnTo>
                  <a:pt x="16631305" y="134582"/>
                </a:lnTo>
                <a:cubicBezTo>
                  <a:pt x="16631305" y="143541"/>
                  <a:pt x="16638567" y="150804"/>
                  <a:pt x="16647527" y="150804"/>
                </a:cubicBezTo>
                <a:lnTo>
                  <a:pt x="16903005" y="150804"/>
                </a:lnTo>
                <a:cubicBezTo>
                  <a:pt x="16911965" y="150804"/>
                  <a:pt x="16919227" y="143541"/>
                  <a:pt x="16919227" y="134582"/>
                </a:cubicBezTo>
                <a:lnTo>
                  <a:pt x="16919227" y="69697"/>
                </a:lnTo>
                <a:cubicBezTo>
                  <a:pt x="16919227" y="60737"/>
                  <a:pt x="16911965" y="53475"/>
                  <a:pt x="16903005" y="53475"/>
                </a:cubicBezTo>
                <a:close/>
                <a:moveTo>
                  <a:pt x="16318861" y="53475"/>
                </a:moveTo>
                <a:cubicBezTo>
                  <a:pt x="16309901" y="53475"/>
                  <a:pt x="16302639" y="60737"/>
                  <a:pt x="16302639" y="69697"/>
                </a:cubicBezTo>
                <a:lnTo>
                  <a:pt x="16302639" y="134582"/>
                </a:lnTo>
                <a:cubicBezTo>
                  <a:pt x="16302639" y="143541"/>
                  <a:pt x="16309901" y="150804"/>
                  <a:pt x="16318861" y="150804"/>
                </a:cubicBezTo>
                <a:lnTo>
                  <a:pt x="16574339" y="150804"/>
                </a:lnTo>
                <a:cubicBezTo>
                  <a:pt x="16583299" y="150804"/>
                  <a:pt x="16590561" y="143541"/>
                  <a:pt x="16590561" y="134582"/>
                </a:cubicBezTo>
                <a:lnTo>
                  <a:pt x="16590561" y="69697"/>
                </a:lnTo>
                <a:cubicBezTo>
                  <a:pt x="16590561" y="60737"/>
                  <a:pt x="16583299" y="53475"/>
                  <a:pt x="16574339" y="53475"/>
                </a:cubicBezTo>
                <a:close/>
                <a:moveTo>
                  <a:pt x="15990195" y="53475"/>
                </a:moveTo>
                <a:cubicBezTo>
                  <a:pt x="15981235" y="53475"/>
                  <a:pt x="15973973" y="60737"/>
                  <a:pt x="15973973" y="69697"/>
                </a:cubicBezTo>
                <a:lnTo>
                  <a:pt x="15973973" y="134582"/>
                </a:lnTo>
                <a:cubicBezTo>
                  <a:pt x="15973973" y="143541"/>
                  <a:pt x="15981235" y="150804"/>
                  <a:pt x="15990195" y="150804"/>
                </a:cubicBezTo>
                <a:lnTo>
                  <a:pt x="16245673" y="150804"/>
                </a:lnTo>
                <a:cubicBezTo>
                  <a:pt x="16254633" y="150804"/>
                  <a:pt x="16261895" y="143541"/>
                  <a:pt x="16261895" y="134582"/>
                </a:cubicBezTo>
                <a:lnTo>
                  <a:pt x="16261895" y="69697"/>
                </a:lnTo>
                <a:cubicBezTo>
                  <a:pt x="16261895" y="60737"/>
                  <a:pt x="16254633" y="53475"/>
                  <a:pt x="16245673" y="53475"/>
                </a:cubicBezTo>
                <a:close/>
                <a:moveTo>
                  <a:pt x="15661529" y="53475"/>
                </a:moveTo>
                <a:cubicBezTo>
                  <a:pt x="15652569" y="53475"/>
                  <a:pt x="15645307" y="60737"/>
                  <a:pt x="15645307" y="69697"/>
                </a:cubicBezTo>
                <a:lnTo>
                  <a:pt x="15645307" y="134582"/>
                </a:lnTo>
                <a:cubicBezTo>
                  <a:pt x="15645307" y="143541"/>
                  <a:pt x="15652569" y="150804"/>
                  <a:pt x="15661529" y="150804"/>
                </a:cubicBezTo>
                <a:lnTo>
                  <a:pt x="15917007" y="150804"/>
                </a:lnTo>
                <a:cubicBezTo>
                  <a:pt x="15925966" y="150804"/>
                  <a:pt x="15933229" y="143541"/>
                  <a:pt x="15933229" y="134582"/>
                </a:cubicBezTo>
                <a:lnTo>
                  <a:pt x="15933229" y="69697"/>
                </a:lnTo>
                <a:cubicBezTo>
                  <a:pt x="15933229" y="60737"/>
                  <a:pt x="15925966" y="53475"/>
                  <a:pt x="15917007" y="53475"/>
                </a:cubicBezTo>
                <a:close/>
                <a:moveTo>
                  <a:pt x="15332862" y="53475"/>
                </a:moveTo>
                <a:cubicBezTo>
                  <a:pt x="15323903" y="53475"/>
                  <a:pt x="15316640" y="60737"/>
                  <a:pt x="15316640" y="69697"/>
                </a:cubicBezTo>
                <a:lnTo>
                  <a:pt x="15316640" y="134582"/>
                </a:lnTo>
                <a:cubicBezTo>
                  <a:pt x="15316640" y="143541"/>
                  <a:pt x="15323903" y="150804"/>
                  <a:pt x="15332862" y="150804"/>
                </a:cubicBezTo>
                <a:lnTo>
                  <a:pt x="15588341" y="150804"/>
                </a:lnTo>
                <a:cubicBezTo>
                  <a:pt x="15597300" y="150804"/>
                  <a:pt x="15604563" y="143541"/>
                  <a:pt x="15604563" y="134582"/>
                </a:cubicBezTo>
                <a:lnTo>
                  <a:pt x="15604563" y="69697"/>
                </a:lnTo>
                <a:cubicBezTo>
                  <a:pt x="15604563" y="60737"/>
                  <a:pt x="15597300" y="53475"/>
                  <a:pt x="15588341" y="53475"/>
                </a:cubicBezTo>
                <a:close/>
                <a:moveTo>
                  <a:pt x="15004196" y="53475"/>
                </a:moveTo>
                <a:cubicBezTo>
                  <a:pt x="14995237" y="53475"/>
                  <a:pt x="14987974" y="60737"/>
                  <a:pt x="14987974" y="69697"/>
                </a:cubicBezTo>
                <a:lnTo>
                  <a:pt x="14987974" y="134582"/>
                </a:lnTo>
                <a:cubicBezTo>
                  <a:pt x="14987974" y="143541"/>
                  <a:pt x="14995237" y="150804"/>
                  <a:pt x="15004196" y="150804"/>
                </a:cubicBezTo>
                <a:lnTo>
                  <a:pt x="15259675" y="150804"/>
                </a:lnTo>
                <a:cubicBezTo>
                  <a:pt x="15268634" y="150804"/>
                  <a:pt x="15275897" y="143541"/>
                  <a:pt x="15275897" y="134582"/>
                </a:cubicBezTo>
                <a:lnTo>
                  <a:pt x="15275897" y="69697"/>
                </a:lnTo>
                <a:cubicBezTo>
                  <a:pt x="15275897" y="60737"/>
                  <a:pt x="15268634" y="53475"/>
                  <a:pt x="15259675" y="53475"/>
                </a:cubicBezTo>
                <a:close/>
                <a:moveTo>
                  <a:pt x="14675530" y="53475"/>
                </a:moveTo>
                <a:cubicBezTo>
                  <a:pt x="14666571" y="53475"/>
                  <a:pt x="14659308" y="60737"/>
                  <a:pt x="14659308" y="69697"/>
                </a:cubicBezTo>
                <a:lnTo>
                  <a:pt x="14659308" y="134582"/>
                </a:lnTo>
                <a:cubicBezTo>
                  <a:pt x="14659308" y="143541"/>
                  <a:pt x="14666571" y="150804"/>
                  <a:pt x="14675530" y="150804"/>
                </a:cubicBezTo>
                <a:lnTo>
                  <a:pt x="14931008" y="150804"/>
                </a:lnTo>
                <a:cubicBezTo>
                  <a:pt x="14939967" y="150804"/>
                  <a:pt x="14947230" y="143541"/>
                  <a:pt x="14947230" y="134582"/>
                </a:cubicBezTo>
                <a:lnTo>
                  <a:pt x="14947230" y="69697"/>
                </a:lnTo>
                <a:cubicBezTo>
                  <a:pt x="14947230" y="60737"/>
                  <a:pt x="14939967" y="53475"/>
                  <a:pt x="14931008" y="53475"/>
                </a:cubicBezTo>
                <a:close/>
                <a:moveTo>
                  <a:pt x="14346864" y="53475"/>
                </a:moveTo>
                <a:cubicBezTo>
                  <a:pt x="14337905" y="53475"/>
                  <a:pt x="14330642" y="60737"/>
                  <a:pt x="14330642" y="69697"/>
                </a:cubicBezTo>
                <a:lnTo>
                  <a:pt x="14330642" y="134582"/>
                </a:lnTo>
                <a:cubicBezTo>
                  <a:pt x="14330642" y="143541"/>
                  <a:pt x="14337905" y="150804"/>
                  <a:pt x="14346864" y="150804"/>
                </a:cubicBezTo>
                <a:lnTo>
                  <a:pt x="14602342" y="150804"/>
                </a:lnTo>
                <a:cubicBezTo>
                  <a:pt x="14611301" y="150804"/>
                  <a:pt x="14618564" y="143541"/>
                  <a:pt x="14618564" y="134582"/>
                </a:cubicBezTo>
                <a:lnTo>
                  <a:pt x="14618564" y="69697"/>
                </a:lnTo>
                <a:cubicBezTo>
                  <a:pt x="14618564" y="60737"/>
                  <a:pt x="14611301" y="53475"/>
                  <a:pt x="14602342" y="53475"/>
                </a:cubicBezTo>
                <a:close/>
                <a:moveTo>
                  <a:pt x="14018198" y="53475"/>
                </a:moveTo>
                <a:cubicBezTo>
                  <a:pt x="14009239" y="53475"/>
                  <a:pt x="14001976" y="60737"/>
                  <a:pt x="14001976" y="69697"/>
                </a:cubicBezTo>
                <a:lnTo>
                  <a:pt x="14001976" y="134582"/>
                </a:lnTo>
                <a:cubicBezTo>
                  <a:pt x="14001976" y="143541"/>
                  <a:pt x="14009239" y="150804"/>
                  <a:pt x="14018198" y="150804"/>
                </a:cubicBezTo>
                <a:lnTo>
                  <a:pt x="14273677" y="150804"/>
                </a:lnTo>
                <a:cubicBezTo>
                  <a:pt x="14282635" y="150804"/>
                  <a:pt x="14289899" y="143541"/>
                  <a:pt x="14289899" y="134582"/>
                </a:cubicBezTo>
                <a:lnTo>
                  <a:pt x="14289899" y="69697"/>
                </a:lnTo>
                <a:cubicBezTo>
                  <a:pt x="14289899" y="60737"/>
                  <a:pt x="14282635" y="53475"/>
                  <a:pt x="14273677" y="53475"/>
                </a:cubicBezTo>
                <a:close/>
                <a:moveTo>
                  <a:pt x="13689532" y="53475"/>
                </a:moveTo>
                <a:cubicBezTo>
                  <a:pt x="13680573" y="53475"/>
                  <a:pt x="13673310" y="60737"/>
                  <a:pt x="13673310" y="69697"/>
                </a:cubicBezTo>
                <a:lnTo>
                  <a:pt x="13673310" y="134582"/>
                </a:lnTo>
                <a:cubicBezTo>
                  <a:pt x="13673310" y="143541"/>
                  <a:pt x="13680573" y="150804"/>
                  <a:pt x="13689532" y="150804"/>
                </a:cubicBezTo>
                <a:lnTo>
                  <a:pt x="13945010" y="150804"/>
                </a:lnTo>
                <a:cubicBezTo>
                  <a:pt x="13953969" y="150804"/>
                  <a:pt x="13961232" y="143541"/>
                  <a:pt x="13961232" y="134582"/>
                </a:cubicBezTo>
                <a:lnTo>
                  <a:pt x="13961232" y="69697"/>
                </a:lnTo>
                <a:cubicBezTo>
                  <a:pt x="13961232" y="60737"/>
                  <a:pt x="13953969" y="53475"/>
                  <a:pt x="13945010" y="53475"/>
                </a:cubicBezTo>
                <a:close/>
                <a:moveTo>
                  <a:pt x="13360865" y="53475"/>
                </a:moveTo>
                <a:cubicBezTo>
                  <a:pt x="13351906" y="53475"/>
                  <a:pt x="13344643" y="60737"/>
                  <a:pt x="13344643" y="69697"/>
                </a:cubicBezTo>
                <a:lnTo>
                  <a:pt x="13344643" y="134582"/>
                </a:lnTo>
                <a:cubicBezTo>
                  <a:pt x="13344643" y="143541"/>
                  <a:pt x="13351906" y="150804"/>
                  <a:pt x="13360865" y="150804"/>
                </a:cubicBezTo>
                <a:lnTo>
                  <a:pt x="13616343" y="150804"/>
                </a:lnTo>
                <a:cubicBezTo>
                  <a:pt x="13625303" y="150804"/>
                  <a:pt x="13632566" y="143541"/>
                  <a:pt x="13632566" y="134582"/>
                </a:cubicBezTo>
                <a:lnTo>
                  <a:pt x="13632566" y="69697"/>
                </a:lnTo>
                <a:cubicBezTo>
                  <a:pt x="13632566" y="60737"/>
                  <a:pt x="13625303" y="53475"/>
                  <a:pt x="13616343" y="53475"/>
                </a:cubicBezTo>
                <a:close/>
                <a:moveTo>
                  <a:pt x="13032199" y="53475"/>
                </a:moveTo>
                <a:cubicBezTo>
                  <a:pt x="13023239" y="53475"/>
                  <a:pt x="13015977" y="60737"/>
                  <a:pt x="13015977" y="69697"/>
                </a:cubicBezTo>
                <a:lnTo>
                  <a:pt x="13015977" y="134582"/>
                </a:lnTo>
                <a:cubicBezTo>
                  <a:pt x="13015977" y="143541"/>
                  <a:pt x="13023239" y="150804"/>
                  <a:pt x="13032199" y="150804"/>
                </a:cubicBezTo>
                <a:lnTo>
                  <a:pt x="13287677" y="150804"/>
                </a:lnTo>
                <a:cubicBezTo>
                  <a:pt x="13296637" y="150804"/>
                  <a:pt x="13303899" y="143541"/>
                  <a:pt x="13303899" y="134582"/>
                </a:cubicBezTo>
                <a:lnTo>
                  <a:pt x="13303899" y="69697"/>
                </a:lnTo>
                <a:cubicBezTo>
                  <a:pt x="13303899" y="60737"/>
                  <a:pt x="13296637" y="53475"/>
                  <a:pt x="13287677" y="53475"/>
                </a:cubicBezTo>
                <a:close/>
                <a:moveTo>
                  <a:pt x="12371584" y="53475"/>
                </a:moveTo>
                <a:cubicBezTo>
                  <a:pt x="12362625" y="53475"/>
                  <a:pt x="12355362" y="60737"/>
                  <a:pt x="12355362" y="69697"/>
                </a:cubicBezTo>
                <a:lnTo>
                  <a:pt x="12355362" y="134582"/>
                </a:lnTo>
                <a:cubicBezTo>
                  <a:pt x="12355362" y="143541"/>
                  <a:pt x="12362625" y="150804"/>
                  <a:pt x="12371584" y="150804"/>
                </a:cubicBezTo>
                <a:lnTo>
                  <a:pt x="12627063" y="150804"/>
                </a:lnTo>
                <a:cubicBezTo>
                  <a:pt x="12636022" y="150804"/>
                  <a:pt x="12643285" y="143541"/>
                  <a:pt x="12643285" y="134582"/>
                </a:cubicBezTo>
                <a:lnTo>
                  <a:pt x="12643285" y="69697"/>
                </a:lnTo>
                <a:cubicBezTo>
                  <a:pt x="12643285" y="60737"/>
                  <a:pt x="12636022" y="53475"/>
                  <a:pt x="12627063" y="53475"/>
                </a:cubicBezTo>
                <a:close/>
                <a:moveTo>
                  <a:pt x="12042918" y="53475"/>
                </a:moveTo>
                <a:cubicBezTo>
                  <a:pt x="12033959" y="53475"/>
                  <a:pt x="12026696" y="60737"/>
                  <a:pt x="12026696" y="69697"/>
                </a:cubicBezTo>
                <a:lnTo>
                  <a:pt x="12026696" y="134582"/>
                </a:lnTo>
                <a:cubicBezTo>
                  <a:pt x="12026696" y="143541"/>
                  <a:pt x="12033959" y="150804"/>
                  <a:pt x="12042918" y="150804"/>
                </a:cubicBezTo>
                <a:lnTo>
                  <a:pt x="12298396" y="150804"/>
                </a:lnTo>
                <a:cubicBezTo>
                  <a:pt x="12307356" y="150804"/>
                  <a:pt x="12314618" y="143541"/>
                  <a:pt x="12314618" y="134582"/>
                </a:cubicBezTo>
                <a:lnTo>
                  <a:pt x="12314618" y="69697"/>
                </a:lnTo>
                <a:cubicBezTo>
                  <a:pt x="12314618" y="60737"/>
                  <a:pt x="12307356" y="53475"/>
                  <a:pt x="12298396" y="53475"/>
                </a:cubicBezTo>
                <a:close/>
                <a:moveTo>
                  <a:pt x="11714252" y="53475"/>
                </a:moveTo>
                <a:cubicBezTo>
                  <a:pt x="11705293" y="53475"/>
                  <a:pt x="11698030" y="60737"/>
                  <a:pt x="11698030" y="69697"/>
                </a:cubicBezTo>
                <a:lnTo>
                  <a:pt x="11698030" y="134582"/>
                </a:lnTo>
                <a:cubicBezTo>
                  <a:pt x="11698030" y="143541"/>
                  <a:pt x="11705293" y="150804"/>
                  <a:pt x="11714252" y="150804"/>
                </a:cubicBezTo>
                <a:lnTo>
                  <a:pt x="11969730" y="150804"/>
                </a:lnTo>
                <a:cubicBezTo>
                  <a:pt x="11978689" y="150804"/>
                  <a:pt x="11985952" y="143541"/>
                  <a:pt x="11985952" y="134582"/>
                </a:cubicBezTo>
                <a:lnTo>
                  <a:pt x="11985952" y="69697"/>
                </a:lnTo>
                <a:cubicBezTo>
                  <a:pt x="11985952" y="60737"/>
                  <a:pt x="11978689" y="53475"/>
                  <a:pt x="11969730" y="53475"/>
                </a:cubicBezTo>
                <a:close/>
                <a:moveTo>
                  <a:pt x="11385585" y="53475"/>
                </a:moveTo>
                <a:cubicBezTo>
                  <a:pt x="11376626" y="53475"/>
                  <a:pt x="11369364" y="60737"/>
                  <a:pt x="11369364" y="69697"/>
                </a:cubicBezTo>
                <a:lnTo>
                  <a:pt x="11369364" y="134582"/>
                </a:lnTo>
                <a:cubicBezTo>
                  <a:pt x="11369364" y="143541"/>
                  <a:pt x="11376626" y="150804"/>
                  <a:pt x="11385585" y="150804"/>
                </a:cubicBezTo>
                <a:lnTo>
                  <a:pt x="11641064" y="150804"/>
                </a:lnTo>
                <a:cubicBezTo>
                  <a:pt x="11650023" y="150804"/>
                  <a:pt x="11657286" y="143541"/>
                  <a:pt x="11657286" y="134582"/>
                </a:cubicBezTo>
                <a:lnTo>
                  <a:pt x="11657286" y="69697"/>
                </a:lnTo>
                <a:cubicBezTo>
                  <a:pt x="11657286" y="60737"/>
                  <a:pt x="11650023" y="53475"/>
                  <a:pt x="11641064" y="53475"/>
                </a:cubicBezTo>
                <a:close/>
                <a:moveTo>
                  <a:pt x="11056919" y="53475"/>
                </a:moveTo>
                <a:cubicBezTo>
                  <a:pt x="11047960" y="53475"/>
                  <a:pt x="11040697" y="60737"/>
                  <a:pt x="11040697" y="69697"/>
                </a:cubicBezTo>
                <a:lnTo>
                  <a:pt x="11040697" y="134582"/>
                </a:lnTo>
                <a:cubicBezTo>
                  <a:pt x="11040697" y="143541"/>
                  <a:pt x="11047960" y="150804"/>
                  <a:pt x="11056919" y="150804"/>
                </a:cubicBezTo>
                <a:lnTo>
                  <a:pt x="11312398" y="150804"/>
                </a:lnTo>
                <a:cubicBezTo>
                  <a:pt x="11321357" y="150804"/>
                  <a:pt x="11328620" y="143541"/>
                  <a:pt x="11328620" y="134582"/>
                </a:cubicBezTo>
                <a:lnTo>
                  <a:pt x="11328620" y="69697"/>
                </a:lnTo>
                <a:cubicBezTo>
                  <a:pt x="11328620" y="60737"/>
                  <a:pt x="11321357" y="53475"/>
                  <a:pt x="11312398" y="53475"/>
                </a:cubicBezTo>
                <a:close/>
                <a:moveTo>
                  <a:pt x="10728253" y="53475"/>
                </a:moveTo>
                <a:cubicBezTo>
                  <a:pt x="10719294" y="53475"/>
                  <a:pt x="10712031" y="60737"/>
                  <a:pt x="10712031" y="69697"/>
                </a:cubicBezTo>
                <a:lnTo>
                  <a:pt x="10712031" y="134582"/>
                </a:lnTo>
                <a:cubicBezTo>
                  <a:pt x="10712031" y="143541"/>
                  <a:pt x="10719294" y="150804"/>
                  <a:pt x="10728253" y="150804"/>
                </a:cubicBezTo>
                <a:lnTo>
                  <a:pt x="10983732" y="150804"/>
                </a:lnTo>
                <a:cubicBezTo>
                  <a:pt x="10992691" y="150804"/>
                  <a:pt x="10999954" y="143541"/>
                  <a:pt x="10999954" y="134582"/>
                </a:cubicBezTo>
                <a:lnTo>
                  <a:pt x="10999954" y="69697"/>
                </a:lnTo>
                <a:cubicBezTo>
                  <a:pt x="10999954" y="60737"/>
                  <a:pt x="10992691" y="53475"/>
                  <a:pt x="10983732" y="53475"/>
                </a:cubicBezTo>
                <a:close/>
                <a:moveTo>
                  <a:pt x="10399587" y="53475"/>
                </a:moveTo>
                <a:cubicBezTo>
                  <a:pt x="10390628" y="53475"/>
                  <a:pt x="10383365" y="60737"/>
                  <a:pt x="10383365" y="69697"/>
                </a:cubicBezTo>
                <a:lnTo>
                  <a:pt x="10383365" y="134582"/>
                </a:lnTo>
                <a:cubicBezTo>
                  <a:pt x="10383365" y="143541"/>
                  <a:pt x="10390628" y="150804"/>
                  <a:pt x="10399587" y="150804"/>
                </a:cubicBezTo>
                <a:lnTo>
                  <a:pt x="10655065" y="150804"/>
                </a:lnTo>
                <a:cubicBezTo>
                  <a:pt x="10664025" y="150804"/>
                  <a:pt x="10671287" y="143541"/>
                  <a:pt x="10671287" y="134582"/>
                </a:cubicBezTo>
                <a:lnTo>
                  <a:pt x="10671287" y="69697"/>
                </a:lnTo>
                <a:cubicBezTo>
                  <a:pt x="10671287" y="60737"/>
                  <a:pt x="10664025" y="53475"/>
                  <a:pt x="10655065" y="53475"/>
                </a:cubicBezTo>
                <a:close/>
                <a:moveTo>
                  <a:pt x="10070921" y="53475"/>
                </a:moveTo>
                <a:cubicBezTo>
                  <a:pt x="10061961" y="53475"/>
                  <a:pt x="10054699" y="60737"/>
                  <a:pt x="10054699" y="69697"/>
                </a:cubicBezTo>
                <a:lnTo>
                  <a:pt x="10054699" y="134582"/>
                </a:lnTo>
                <a:cubicBezTo>
                  <a:pt x="10054699" y="143541"/>
                  <a:pt x="10061961" y="150804"/>
                  <a:pt x="10070921" y="150804"/>
                </a:cubicBezTo>
                <a:lnTo>
                  <a:pt x="10326399" y="150804"/>
                </a:lnTo>
                <a:cubicBezTo>
                  <a:pt x="10335359" y="150804"/>
                  <a:pt x="10342621" y="143541"/>
                  <a:pt x="10342621" y="134582"/>
                </a:cubicBezTo>
                <a:lnTo>
                  <a:pt x="10342621" y="69697"/>
                </a:lnTo>
                <a:cubicBezTo>
                  <a:pt x="10342621" y="60737"/>
                  <a:pt x="10335359" y="53475"/>
                  <a:pt x="10326399" y="53475"/>
                </a:cubicBezTo>
                <a:close/>
                <a:moveTo>
                  <a:pt x="9742255" y="53475"/>
                </a:moveTo>
                <a:cubicBezTo>
                  <a:pt x="9733296" y="53475"/>
                  <a:pt x="9726033" y="60737"/>
                  <a:pt x="9726033" y="69697"/>
                </a:cubicBezTo>
                <a:lnTo>
                  <a:pt x="9726033" y="134582"/>
                </a:lnTo>
                <a:cubicBezTo>
                  <a:pt x="9726033" y="143541"/>
                  <a:pt x="9733296" y="150804"/>
                  <a:pt x="9742255" y="150804"/>
                </a:cubicBezTo>
                <a:lnTo>
                  <a:pt x="9997734" y="150804"/>
                </a:lnTo>
                <a:cubicBezTo>
                  <a:pt x="10006693" y="150804"/>
                  <a:pt x="10013956" y="143541"/>
                  <a:pt x="10013956" y="134582"/>
                </a:cubicBezTo>
                <a:lnTo>
                  <a:pt x="10013956" y="69697"/>
                </a:lnTo>
                <a:cubicBezTo>
                  <a:pt x="10013956" y="60737"/>
                  <a:pt x="10006693" y="53475"/>
                  <a:pt x="9997734" y="53475"/>
                </a:cubicBezTo>
                <a:close/>
                <a:moveTo>
                  <a:pt x="9413589" y="53475"/>
                </a:moveTo>
                <a:cubicBezTo>
                  <a:pt x="9404630" y="53475"/>
                  <a:pt x="9397367" y="60737"/>
                  <a:pt x="9397367" y="69697"/>
                </a:cubicBezTo>
                <a:lnTo>
                  <a:pt x="9397367" y="134582"/>
                </a:lnTo>
                <a:cubicBezTo>
                  <a:pt x="9397367" y="143541"/>
                  <a:pt x="9404630" y="150804"/>
                  <a:pt x="9413589" y="150804"/>
                </a:cubicBezTo>
                <a:lnTo>
                  <a:pt x="9669067" y="150804"/>
                </a:lnTo>
                <a:cubicBezTo>
                  <a:pt x="9678027" y="150804"/>
                  <a:pt x="9685289" y="143541"/>
                  <a:pt x="9685289" y="134582"/>
                </a:cubicBezTo>
                <a:lnTo>
                  <a:pt x="9685289" y="69697"/>
                </a:lnTo>
                <a:cubicBezTo>
                  <a:pt x="9685289" y="60737"/>
                  <a:pt x="9678027" y="53475"/>
                  <a:pt x="9669067" y="53475"/>
                </a:cubicBezTo>
                <a:close/>
                <a:moveTo>
                  <a:pt x="9084923" y="53475"/>
                </a:moveTo>
                <a:cubicBezTo>
                  <a:pt x="9075963" y="53475"/>
                  <a:pt x="9068701" y="60737"/>
                  <a:pt x="9068701" y="69697"/>
                </a:cubicBezTo>
                <a:lnTo>
                  <a:pt x="9068701" y="134582"/>
                </a:lnTo>
                <a:cubicBezTo>
                  <a:pt x="9068701" y="143541"/>
                  <a:pt x="9075963" y="150804"/>
                  <a:pt x="9084923" y="150804"/>
                </a:cubicBezTo>
                <a:lnTo>
                  <a:pt x="9340401" y="150804"/>
                </a:lnTo>
                <a:cubicBezTo>
                  <a:pt x="9349361" y="150804"/>
                  <a:pt x="9356623" y="143541"/>
                  <a:pt x="9356623" y="134582"/>
                </a:cubicBezTo>
                <a:lnTo>
                  <a:pt x="9356623" y="69697"/>
                </a:lnTo>
                <a:cubicBezTo>
                  <a:pt x="9356623" y="60737"/>
                  <a:pt x="9349361" y="53475"/>
                  <a:pt x="9340401" y="53475"/>
                </a:cubicBezTo>
                <a:close/>
                <a:moveTo>
                  <a:pt x="8756256" y="53475"/>
                </a:moveTo>
                <a:cubicBezTo>
                  <a:pt x="8747297" y="53475"/>
                  <a:pt x="8740034" y="60737"/>
                  <a:pt x="8740034" y="69697"/>
                </a:cubicBezTo>
                <a:lnTo>
                  <a:pt x="8740034" y="134582"/>
                </a:lnTo>
                <a:cubicBezTo>
                  <a:pt x="8740034" y="143541"/>
                  <a:pt x="8747297" y="150804"/>
                  <a:pt x="8756256" y="150804"/>
                </a:cubicBezTo>
                <a:lnTo>
                  <a:pt x="9011735" y="150804"/>
                </a:lnTo>
                <a:cubicBezTo>
                  <a:pt x="9020694" y="150804"/>
                  <a:pt x="9027957" y="143541"/>
                  <a:pt x="9027957" y="134582"/>
                </a:cubicBezTo>
                <a:lnTo>
                  <a:pt x="9027957" y="69697"/>
                </a:lnTo>
                <a:cubicBezTo>
                  <a:pt x="9027957" y="60737"/>
                  <a:pt x="9020694" y="53475"/>
                  <a:pt x="9011735" y="53475"/>
                </a:cubicBezTo>
                <a:close/>
                <a:moveTo>
                  <a:pt x="8425244" y="53475"/>
                </a:moveTo>
                <a:cubicBezTo>
                  <a:pt x="8416285" y="53475"/>
                  <a:pt x="8409022" y="60737"/>
                  <a:pt x="8409022" y="69697"/>
                </a:cubicBezTo>
                <a:lnTo>
                  <a:pt x="8409022" y="134582"/>
                </a:lnTo>
                <a:cubicBezTo>
                  <a:pt x="8409022" y="143541"/>
                  <a:pt x="8416285" y="150804"/>
                  <a:pt x="8425244" y="150804"/>
                </a:cubicBezTo>
                <a:lnTo>
                  <a:pt x="8550950" y="150804"/>
                </a:lnTo>
                <a:lnTo>
                  <a:pt x="8683069" y="150804"/>
                </a:lnTo>
                <a:cubicBezTo>
                  <a:pt x="8692028" y="150804"/>
                  <a:pt x="8699291" y="143541"/>
                  <a:pt x="8699291" y="134582"/>
                </a:cubicBezTo>
                <a:lnTo>
                  <a:pt x="8699291" y="69697"/>
                </a:lnTo>
                <a:cubicBezTo>
                  <a:pt x="8699291" y="60737"/>
                  <a:pt x="8692028" y="53475"/>
                  <a:pt x="8683069" y="53475"/>
                </a:cubicBezTo>
                <a:lnTo>
                  <a:pt x="8550950" y="53475"/>
                </a:lnTo>
                <a:close/>
                <a:moveTo>
                  <a:pt x="8096577" y="53475"/>
                </a:moveTo>
                <a:cubicBezTo>
                  <a:pt x="8087617" y="53475"/>
                  <a:pt x="8080355" y="60737"/>
                  <a:pt x="8080355" y="69697"/>
                </a:cubicBezTo>
                <a:lnTo>
                  <a:pt x="8080355" y="134582"/>
                </a:lnTo>
                <a:cubicBezTo>
                  <a:pt x="8080355" y="143541"/>
                  <a:pt x="8087617" y="150804"/>
                  <a:pt x="8096577" y="150804"/>
                </a:cubicBezTo>
                <a:lnTo>
                  <a:pt x="8352055" y="150804"/>
                </a:lnTo>
                <a:cubicBezTo>
                  <a:pt x="8361015" y="150804"/>
                  <a:pt x="8368277" y="143541"/>
                  <a:pt x="8368277" y="134582"/>
                </a:cubicBezTo>
                <a:lnTo>
                  <a:pt x="8368277" y="69697"/>
                </a:lnTo>
                <a:cubicBezTo>
                  <a:pt x="8368277" y="60737"/>
                  <a:pt x="8361015" y="53475"/>
                  <a:pt x="8352055" y="53475"/>
                </a:cubicBezTo>
                <a:close/>
                <a:moveTo>
                  <a:pt x="7767911" y="53475"/>
                </a:moveTo>
                <a:cubicBezTo>
                  <a:pt x="7758951" y="53475"/>
                  <a:pt x="7751689" y="60737"/>
                  <a:pt x="7751689" y="69697"/>
                </a:cubicBezTo>
                <a:lnTo>
                  <a:pt x="7751689" y="134582"/>
                </a:lnTo>
                <a:cubicBezTo>
                  <a:pt x="7751689" y="143541"/>
                  <a:pt x="7758951" y="150804"/>
                  <a:pt x="7767911" y="150804"/>
                </a:cubicBezTo>
                <a:lnTo>
                  <a:pt x="8023389" y="150804"/>
                </a:lnTo>
                <a:cubicBezTo>
                  <a:pt x="8032349" y="150804"/>
                  <a:pt x="8039611" y="143541"/>
                  <a:pt x="8039611" y="134582"/>
                </a:cubicBezTo>
                <a:lnTo>
                  <a:pt x="8039611" y="69697"/>
                </a:lnTo>
                <a:cubicBezTo>
                  <a:pt x="8039611" y="60737"/>
                  <a:pt x="8032349" y="53475"/>
                  <a:pt x="8023389" y="53475"/>
                </a:cubicBezTo>
                <a:close/>
                <a:moveTo>
                  <a:pt x="7439245" y="53475"/>
                </a:moveTo>
                <a:cubicBezTo>
                  <a:pt x="7430285" y="53475"/>
                  <a:pt x="7423023" y="60737"/>
                  <a:pt x="7423023" y="69697"/>
                </a:cubicBezTo>
                <a:lnTo>
                  <a:pt x="7423023" y="134582"/>
                </a:lnTo>
                <a:cubicBezTo>
                  <a:pt x="7423023" y="143541"/>
                  <a:pt x="7430285" y="150804"/>
                  <a:pt x="7439245" y="150804"/>
                </a:cubicBezTo>
                <a:lnTo>
                  <a:pt x="7694723" y="150804"/>
                </a:lnTo>
                <a:cubicBezTo>
                  <a:pt x="7703682" y="150804"/>
                  <a:pt x="7710945" y="143541"/>
                  <a:pt x="7710945" y="134582"/>
                </a:cubicBezTo>
                <a:lnTo>
                  <a:pt x="7710945" y="69697"/>
                </a:lnTo>
                <a:cubicBezTo>
                  <a:pt x="7710945" y="60737"/>
                  <a:pt x="7703682" y="53475"/>
                  <a:pt x="7694723" y="53475"/>
                </a:cubicBezTo>
                <a:close/>
                <a:moveTo>
                  <a:pt x="7110578" y="53475"/>
                </a:moveTo>
                <a:cubicBezTo>
                  <a:pt x="7101619" y="53475"/>
                  <a:pt x="7094356" y="60737"/>
                  <a:pt x="7094356" y="69697"/>
                </a:cubicBezTo>
                <a:lnTo>
                  <a:pt x="7094356" y="134582"/>
                </a:lnTo>
                <a:cubicBezTo>
                  <a:pt x="7094356" y="143541"/>
                  <a:pt x="7101619" y="150804"/>
                  <a:pt x="7110578" y="150804"/>
                </a:cubicBezTo>
                <a:lnTo>
                  <a:pt x="7366057" y="150804"/>
                </a:lnTo>
                <a:cubicBezTo>
                  <a:pt x="7375016" y="150804"/>
                  <a:pt x="7382278" y="143541"/>
                  <a:pt x="7382278" y="134582"/>
                </a:cubicBezTo>
                <a:lnTo>
                  <a:pt x="7382278" y="69697"/>
                </a:lnTo>
                <a:cubicBezTo>
                  <a:pt x="7382278" y="60737"/>
                  <a:pt x="7375016" y="53475"/>
                  <a:pt x="7366057" y="53475"/>
                </a:cubicBezTo>
                <a:close/>
                <a:moveTo>
                  <a:pt x="6781912" y="53475"/>
                </a:moveTo>
                <a:cubicBezTo>
                  <a:pt x="6772953" y="53475"/>
                  <a:pt x="6765690" y="60737"/>
                  <a:pt x="6765690" y="69697"/>
                </a:cubicBezTo>
                <a:lnTo>
                  <a:pt x="6765690" y="134582"/>
                </a:lnTo>
                <a:cubicBezTo>
                  <a:pt x="6765690" y="143541"/>
                  <a:pt x="6772953" y="150804"/>
                  <a:pt x="6781912" y="150804"/>
                </a:cubicBezTo>
                <a:lnTo>
                  <a:pt x="7037390" y="150804"/>
                </a:lnTo>
                <a:cubicBezTo>
                  <a:pt x="7046350" y="150804"/>
                  <a:pt x="7053612" y="143541"/>
                  <a:pt x="7053612" y="134582"/>
                </a:cubicBezTo>
                <a:lnTo>
                  <a:pt x="7053612" y="69697"/>
                </a:lnTo>
                <a:cubicBezTo>
                  <a:pt x="7053612" y="60737"/>
                  <a:pt x="7046350" y="53475"/>
                  <a:pt x="7037390" y="53475"/>
                </a:cubicBezTo>
                <a:close/>
                <a:moveTo>
                  <a:pt x="6453246" y="53475"/>
                </a:moveTo>
                <a:cubicBezTo>
                  <a:pt x="6444287" y="53475"/>
                  <a:pt x="6437024" y="60737"/>
                  <a:pt x="6437024" y="69697"/>
                </a:cubicBezTo>
                <a:lnTo>
                  <a:pt x="6437024" y="134582"/>
                </a:lnTo>
                <a:cubicBezTo>
                  <a:pt x="6437024" y="143541"/>
                  <a:pt x="6444287" y="150804"/>
                  <a:pt x="6453246" y="150804"/>
                </a:cubicBezTo>
                <a:lnTo>
                  <a:pt x="6708724" y="150804"/>
                </a:lnTo>
                <a:cubicBezTo>
                  <a:pt x="6717684" y="150804"/>
                  <a:pt x="6724946" y="143541"/>
                  <a:pt x="6724946" y="134582"/>
                </a:cubicBezTo>
                <a:lnTo>
                  <a:pt x="6724946" y="69697"/>
                </a:lnTo>
                <a:cubicBezTo>
                  <a:pt x="6724946" y="60737"/>
                  <a:pt x="6717684" y="53475"/>
                  <a:pt x="6708724" y="53475"/>
                </a:cubicBezTo>
                <a:close/>
                <a:moveTo>
                  <a:pt x="6124580" y="53475"/>
                </a:moveTo>
                <a:cubicBezTo>
                  <a:pt x="6115620" y="53475"/>
                  <a:pt x="6108358" y="60737"/>
                  <a:pt x="6108358" y="69697"/>
                </a:cubicBezTo>
                <a:lnTo>
                  <a:pt x="6108358" y="134582"/>
                </a:lnTo>
                <a:cubicBezTo>
                  <a:pt x="6108358" y="143541"/>
                  <a:pt x="6115620" y="150804"/>
                  <a:pt x="6124580" y="150804"/>
                </a:cubicBezTo>
                <a:lnTo>
                  <a:pt x="6380058" y="150804"/>
                </a:lnTo>
                <a:cubicBezTo>
                  <a:pt x="6389017" y="150804"/>
                  <a:pt x="6396280" y="143541"/>
                  <a:pt x="6396280" y="134582"/>
                </a:cubicBezTo>
                <a:lnTo>
                  <a:pt x="6396280" y="69697"/>
                </a:lnTo>
                <a:cubicBezTo>
                  <a:pt x="6396280" y="60737"/>
                  <a:pt x="6389017" y="53475"/>
                  <a:pt x="6380058" y="53475"/>
                </a:cubicBezTo>
                <a:close/>
                <a:moveTo>
                  <a:pt x="5795914" y="53475"/>
                </a:moveTo>
                <a:cubicBezTo>
                  <a:pt x="5786954" y="53475"/>
                  <a:pt x="5779692" y="60737"/>
                  <a:pt x="5779692" y="69697"/>
                </a:cubicBezTo>
                <a:lnTo>
                  <a:pt x="5779692" y="134582"/>
                </a:lnTo>
                <a:cubicBezTo>
                  <a:pt x="5779692" y="143541"/>
                  <a:pt x="5786954" y="150804"/>
                  <a:pt x="5795914" y="150804"/>
                </a:cubicBezTo>
                <a:lnTo>
                  <a:pt x="6051392" y="150804"/>
                </a:lnTo>
                <a:cubicBezTo>
                  <a:pt x="6060351" y="150804"/>
                  <a:pt x="6067614" y="143541"/>
                  <a:pt x="6067614" y="134582"/>
                </a:cubicBezTo>
                <a:lnTo>
                  <a:pt x="6067614" y="69697"/>
                </a:lnTo>
                <a:cubicBezTo>
                  <a:pt x="6067614" y="60737"/>
                  <a:pt x="6060351" y="53475"/>
                  <a:pt x="6051392" y="53475"/>
                </a:cubicBezTo>
                <a:close/>
                <a:moveTo>
                  <a:pt x="5467248" y="53475"/>
                </a:moveTo>
                <a:cubicBezTo>
                  <a:pt x="5458288" y="53475"/>
                  <a:pt x="5451026" y="60737"/>
                  <a:pt x="5451026" y="69697"/>
                </a:cubicBezTo>
                <a:lnTo>
                  <a:pt x="5451026" y="134582"/>
                </a:lnTo>
                <a:cubicBezTo>
                  <a:pt x="5451026" y="143541"/>
                  <a:pt x="5458288" y="150804"/>
                  <a:pt x="5467248" y="150804"/>
                </a:cubicBezTo>
                <a:lnTo>
                  <a:pt x="5722727" y="150804"/>
                </a:lnTo>
                <a:cubicBezTo>
                  <a:pt x="5731685" y="150804"/>
                  <a:pt x="5738949" y="143541"/>
                  <a:pt x="5738949" y="134582"/>
                </a:cubicBezTo>
                <a:lnTo>
                  <a:pt x="5738949" y="69697"/>
                </a:lnTo>
                <a:cubicBezTo>
                  <a:pt x="5738949" y="60737"/>
                  <a:pt x="5731685" y="53475"/>
                  <a:pt x="5722727" y="53475"/>
                </a:cubicBezTo>
                <a:close/>
                <a:moveTo>
                  <a:pt x="5138582" y="53475"/>
                </a:moveTo>
                <a:cubicBezTo>
                  <a:pt x="5129623" y="53475"/>
                  <a:pt x="5122360" y="60737"/>
                  <a:pt x="5122360" y="69697"/>
                </a:cubicBezTo>
                <a:lnTo>
                  <a:pt x="5122360" y="134582"/>
                </a:lnTo>
                <a:cubicBezTo>
                  <a:pt x="5122360" y="143541"/>
                  <a:pt x="5129623" y="150804"/>
                  <a:pt x="5138582" y="150804"/>
                </a:cubicBezTo>
                <a:lnTo>
                  <a:pt x="5394060" y="150804"/>
                </a:lnTo>
                <a:cubicBezTo>
                  <a:pt x="5403020" y="150804"/>
                  <a:pt x="5410282" y="143541"/>
                  <a:pt x="5410282" y="134582"/>
                </a:cubicBezTo>
                <a:lnTo>
                  <a:pt x="5410282" y="69697"/>
                </a:lnTo>
                <a:cubicBezTo>
                  <a:pt x="5410282" y="60737"/>
                  <a:pt x="5403020" y="53475"/>
                  <a:pt x="5394060" y="53475"/>
                </a:cubicBezTo>
                <a:close/>
                <a:moveTo>
                  <a:pt x="4809915" y="53475"/>
                </a:moveTo>
                <a:cubicBezTo>
                  <a:pt x="4800956" y="53475"/>
                  <a:pt x="4793693" y="60737"/>
                  <a:pt x="4793693" y="69697"/>
                </a:cubicBezTo>
                <a:lnTo>
                  <a:pt x="4793693" y="134582"/>
                </a:lnTo>
                <a:cubicBezTo>
                  <a:pt x="4793693" y="143541"/>
                  <a:pt x="4800956" y="150804"/>
                  <a:pt x="4809915" y="150804"/>
                </a:cubicBezTo>
                <a:lnTo>
                  <a:pt x="5065393" y="150804"/>
                </a:lnTo>
                <a:cubicBezTo>
                  <a:pt x="5074354" y="150804"/>
                  <a:pt x="5081616" y="143541"/>
                  <a:pt x="5081616" y="134582"/>
                </a:cubicBezTo>
                <a:lnTo>
                  <a:pt x="5081616" y="69697"/>
                </a:lnTo>
                <a:cubicBezTo>
                  <a:pt x="5081616" y="60737"/>
                  <a:pt x="5074354" y="53475"/>
                  <a:pt x="5065393" y="53475"/>
                </a:cubicBezTo>
                <a:close/>
                <a:moveTo>
                  <a:pt x="4481249" y="53475"/>
                </a:moveTo>
                <a:cubicBezTo>
                  <a:pt x="4472290" y="53475"/>
                  <a:pt x="4465027" y="60737"/>
                  <a:pt x="4465027" y="69697"/>
                </a:cubicBezTo>
                <a:lnTo>
                  <a:pt x="4465027" y="134582"/>
                </a:lnTo>
                <a:cubicBezTo>
                  <a:pt x="4465027" y="143541"/>
                  <a:pt x="4472290" y="150804"/>
                  <a:pt x="4481249" y="150804"/>
                </a:cubicBezTo>
                <a:lnTo>
                  <a:pt x="4736727" y="150804"/>
                </a:lnTo>
                <a:cubicBezTo>
                  <a:pt x="4745687" y="150804"/>
                  <a:pt x="4752949" y="143541"/>
                  <a:pt x="4752949" y="134582"/>
                </a:cubicBezTo>
                <a:lnTo>
                  <a:pt x="4752949" y="69697"/>
                </a:lnTo>
                <a:cubicBezTo>
                  <a:pt x="4752949" y="60737"/>
                  <a:pt x="4745687" y="53475"/>
                  <a:pt x="4736727" y="53475"/>
                </a:cubicBezTo>
                <a:close/>
                <a:moveTo>
                  <a:pt x="3820634" y="53475"/>
                </a:moveTo>
                <a:cubicBezTo>
                  <a:pt x="3811675" y="53475"/>
                  <a:pt x="3804412" y="60737"/>
                  <a:pt x="3804412" y="69697"/>
                </a:cubicBezTo>
                <a:lnTo>
                  <a:pt x="3804412" y="134582"/>
                </a:lnTo>
                <a:cubicBezTo>
                  <a:pt x="3804412" y="143541"/>
                  <a:pt x="3811675" y="150804"/>
                  <a:pt x="3820634" y="150804"/>
                </a:cubicBezTo>
                <a:lnTo>
                  <a:pt x="4076113" y="150804"/>
                </a:lnTo>
                <a:cubicBezTo>
                  <a:pt x="4085072" y="150804"/>
                  <a:pt x="4092334" y="143541"/>
                  <a:pt x="4092334" y="134582"/>
                </a:cubicBezTo>
                <a:lnTo>
                  <a:pt x="4092334" y="69697"/>
                </a:lnTo>
                <a:cubicBezTo>
                  <a:pt x="4092334" y="60737"/>
                  <a:pt x="4085072" y="53475"/>
                  <a:pt x="4076113" y="53475"/>
                </a:cubicBezTo>
                <a:close/>
                <a:moveTo>
                  <a:pt x="3491968" y="53475"/>
                </a:moveTo>
                <a:cubicBezTo>
                  <a:pt x="3483009" y="53475"/>
                  <a:pt x="3475746" y="60737"/>
                  <a:pt x="3475746" y="69697"/>
                </a:cubicBezTo>
                <a:lnTo>
                  <a:pt x="3475746" y="134582"/>
                </a:lnTo>
                <a:cubicBezTo>
                  <a:pt x="3475746" y="143541"/>
                  <a:pt x="3483009" y="150804"/>
                  <a:pt x="3491968" y="150804"/>
                </a:cubicBezTo>
                <a:lnTo>
                  <a:pt x="3747446" y="150804"/>
                </a:lnTo>
                <a:cubicBezTo>
                  <a:pt x="3756406" y="150804"/>
                  <a:pt x="3763668" y="143541"/>
                  <a:pt x="3763668" y="134582"/>
                </a:cubicBezTo>
                <a:lnTo>
                  <a:pt x="3763668" y="69697"/>
                </a:lnTo>
                <a:cubicBezTo>
                  <a:pt x="3763668" y="60737"/>
                  <a:pt x="3756406" y="53475"/>
                  <a:pt x="3747446" y="53475"/>
                </a:cubicBezTo>
                <a:close/>
                <a:moveTo>
                  <a:pt x="3163302" y="53475"/>
                </a:moveTo>
                <a:cubicBezTo>
                  <a:pt x="3154343" y="53475"/>
                  <a:pt x="3147080" y="60737"/>
                  <a:pt x="3147080" y="69697"/>
                </a:cubicBezTo>
                <a:lnTo>
                  <a:pt x="3147080" y="134582"/>
                </a:lnTo>
                <a:cubicBezTo>
                  <a:pt x="3147080" y="143541"/>
                  <a:pt x="3154343" y="150804"/>
                  <a:pt x="3163302" y="150804"/>
                </a:cubicBezTo>
                <a:lnTo>
                  <a:pt x="3418780" y="150804"/>
                </a:lnTo>
                <a:cubicBezTo>
                  <a:pt x="3427740" y="150804"/>
                  <a:pt x="3435002" y="143541"/>
                  <a:pt x="3435002" y="134582"/>
                </a:cubicBezTo>
                <a:lnTo>
                  <a:pt x="3435002" y="69697"/>
                </a:lnTo>
                <a:cubicBezTo>
                  <a:pt x="3435002" y="60737"/>
                  <a:pt x="3427740" y="53475"/>
                  <a:pt x="3418780" y="53475"/>
                </a:cubicBezTo>
                <a:close/>
                <a:moveTo>
                  <a:pt x="2834636" y="53475"/>
                </a:moveTo>
                <a:cubicBezTo>
                  <a:pt x="2825676" y="53475"/>
                  <a:pt x="2818414" y="60737"/>
                  <a:pt x="2818414" y="69697"/>
                </a:cubicBezTo>
                <a:lnTo>
                  <a:pt x="2818414" y="134582"/>
                </a:lnTo>
                <a:cubicBezTo>
                  <a:pt x="2818414" y="143541"/>
                  <a:pt x="2825676" y="150804"/>
                  <a:pt x="2834636" y="150804"/>
                </a:cubicBezTo>
                <a:lnTo>
                  <a:pt x="3090114" y="150804"/>
                </a:lnTo>
                <a:cubicBezTo>
                  <a:pt x="3099074" y="150804"/>
                  <a:pt x="3106336" y="143541"/>
                  <a:pt x="3106336" y="134582"/>
                </a:cubicBezTo>
                <a:lnTo>
                  <a:pt x="3106336" y="69697"/>
                </a:lnTo>
                <a:cubicBezTo>
                  <a:pt x="3106336" y="60737"/>
                  <a:pt x="3099074" y="53475"/>
                  <a:pt x="3090114" y="53475"/>
                </a:cubicBezTo>
                <a:close/>
                <a:moveTo>
                  <a:pt x="2505970" y="53475"/>
                </a:moveTo>
                <a:cubicBezTo>
                  <a:pt x="2497010" y="53475"/>
                  <a:pt x="2489748" y="60737"/>
                  <a:pt x="2489748" y="69697"/>
                </a:cubicBezTo>
                <a:lnTo>
                  <a:pt x="2489748" y="134582"/>
                </a:lnTo>
                <a:cubicBezTo>
                  <a:pt x="2489748" y="143541"/>
                  <a:pt x="2497010" y="150804"/>
                  <a:pt x="2505970" y="150804"/>
                </a:cubicBezTo>
                <a:lnTo>
                  <a:pt x="2761448" y="150804"/>
                </a:lnTo>
                <a:cubicBezTo>
                  <a:pt x="2770407" y="150804"/>
                  <a:pt x="2777670" y="143541"/>
                  <a:pt x="2777670" y="134582"/>
                </a:cubicBezTo>
                <a:lnTo>
                  <a:pt x="2777670" y="69697"/>
                </a:lnTo>
                <a:cubicBezTo>
                  <a:pt x="2777670" y="60737"/>
                  <a:pt x="2770407" y="53475"/>
                  <a:pt x="2761448" y="53475"/>
                </a:cubicBezTo>
                <a:close/>
                <a:moveTo>
                  <a:pt x="2177303" y="53475"/>
                </a:moveTo>
                <a:cubicBezTo>
                  <a:pt x="2168344" y="53475"/>
                  <a:pt x="2161081" y="60737"/>
                  <a:pt x="2161081" y="69697"/>
                </a:cubicBezTo>
                <a:lnTo>
                  <a:pt x="2161081" y="134582"/>
                </a:lnTo>
                <a:cubicBezTo>
                  <a:pt x="2161081" y="143541"/>
                  <a:pt x="2168344" y="150804"/>
                  <a:pt x="2177303" y="150804"/>
                </a:cubicBezTo>
                <a:lnTo>
                  <a:pt x="2432782" y="150804"/>
                </a:lnTo>
                <a:cubicBezTo>
                  <a:pt x="2441741" y="150804"/>
                  <a:pt x="2449004" y="143541"/>
                  <a:pt x="2449004" y="134582"/>
                </a:cubicBezTo>
                <a:lnTo>
                  <a:pt x="2449004" y="69697"/>
                </a:lnTo>
                <a:cubicBezTo>
                  <a:pt x="2449004" y="60737"/>
                  <a:pt x="2441741" y="53475"/>
                  <a:pt x="2432782" y="53475"/>
                </a:cubicBezTo>
                <a:close/>
                <a:moveTo>
                  <a:pt x="1848637" y="53475"/>
                </a:moveTo>
                <a:cubicBezTo>
                  <a:pt x="1839678" y="53475"/>
                  <a:pt x="1832415" y="60737"/>
                  <a:pt x="1832415" y="69697"/>
                </a:cubicBezTo>
                <a:lnTo>
                  <a:pt x="1832415" y="134582"/>
                </a:lnTo>
                <a:cubicBezTo>
                  <a:pt x="1832415" y="143541"/>
                  <a:pt x="1839678" y="150804"/>
                  <a:pt x="1848637" y="150804"/>
                </a:cubicBezTo>
                <a:lnTo>
                  <a:pt x="2104116" y="150804"/>
                </a:lnTo>
                <a:cubicBezTo>
                  <a:pt x="2113075" y="150804"/>
                  <a:pt x="2120338" y="143541"/>
                  <a:pt x="2120338" y="134582"/>
                </a:cubicBezTo>
                <a:lnTo>
                  <a:pt x="2120338" y="69697"/>
                </a:lnTo>
                <a:cubicBezTo>
                  <a:pt x="2120338" y="60737"/>
                  <a:pt x="2113075" y="53475"/>
                  <a:pt x="2104116" y="53475"/>
                </a:cubicBezTo>
                <a:close/>
                <a:moveTo>
                  <a:pt x="1519972" y="53475"/>
                </a:moveTo>
                <a:cubicBezTo>
                  <a:pt x="1511012" y="53475"/>
                  <a:pt x="1503750" y="60737"/>
                  <a:pt x="1503750" y="69697"/>
                </a:cubicBezTo>
                <a:lnTo>
                  <a:pt x="1503750" y="134582"/>
                </a:lnTo>
                <a:cubicBezTo>
                  <a:pt x="1503750" y="143541"/>
                  <a:pt x="1511012" y="150804"/>
                  <a:pt x="1519972" y="150804"/>
                </a:cubicBezTo>
                <a:lnTo>
                  <a:pt x="1775449" y="150804"/>
                </a:lnTo>
                <a:cubicBezTo>
                  <a:pt x="1784409" y="150804"/>
                  <a:pt x="1791671" y="143541"/>
                  <a:pt x="1791671" y="134582"/>
                </a:cubicBezTo>
                <a:lnTo>
                  <a:pt x="1791671" y="69697"/>
                </a:lnTo>
                <a:cubicBezTo>
                  <a:pt x="1791671" y="60737"/>
                  <a:pt x="1784409" y="53475"/>
                  <a:pt x="1775449" y="53475"/>
                </a:cubicBezTo>
                <a:close/>
                <a:moveTo>
                  <a:pt x="1191306" y="53475"/>
                </a:moveTo>
                <a:cubicBezTo>
                  <a:pt x="1182346" y="53475"/>
                  <a:pt x="1175083" y="60737"/>
                  <a:pt x="1175083" y="69697"/>
                </a:cubicBezTo>
                <a:lnTo>
                  <a:pt x="1175083" y="134582"/>
                </a:lnTo>
                <a:cubicBezTo>
                  <a:pt x="1175083" y="143541"/>
                  <a:pt x="1182346" y="150804"/>
                  <a:pt x="1191306" y="150804"/>
                </a:cubicBezTo>
                <a:lnTo>
                  <a:pt x="1446784" y="150804"/>
                </a:lnTo>
                <a:cubicBezTo>
                  <a:pt x="1455743" y="150804"/>
                  <a:pt x="1463006" y="143541"/>
                  <a:pt x="1463006" y="134582"/>
                </a:cubicBezTo>
                <a:lnTo>
                  <a:pt x="1463006" y="69697"/>
                </a:lnTo>
                <a:cubicBezTo>
                  <a:pt x="1463006" y="60737"/>
                  <a:pt x="1455743" y="53475"/>
                  <a:pt x="1446784" y="53475"/>
                </a:cubicBezTo>
                <a:close/>
                <a:moveTo>
                  <a:pt x="862639" y="53475"/>
                </a:moveTo>
                <a:cubicBezTo>
                  <a:pt x="853680" y="53475"/>
                  <a:pt x="846417" y="60737"/>
                  <a:pt x="846417" y="69697"/>
                </a:cubicBezTo>
                <a:lnTo>
                  <a:pt x="846417" y="134582"/>
                </a:lnTo>
                <a:cubicBezTo>
                  <a:pt x="846417" y="143541"/>
                  <a:pt x="853680" y="150804"/>
                  <a:pt x="862639" y="150804"/>
                </a:cubicBezTo>
                <a:lnTo>
                  <a:pt x="1118118" y="150804"/>
                </a:lnTo>
                <a:cubicBezTo>
                  <a:pt x="1127077" y="150804"/>
                  <a:pt x="1134340" y="143541"/>
                  <a:pt x="1134340" y="134582"/>
                </a:cubicBezTo>
                <a:lnTo>
                  <a:pt x="1134340" y="69697"/>
                </a:lnTo>
                <a:cubicBezTo>
                  <a:pt x="1134340" y="60737"/>
                  <a:pt x="1127077" y="53475"/>
                  <a:pt x="1118118" y="53475"/>
                </a:cubicBezTo>
                <a:close/>
                <a:moveTo>
                  <a:pt x="533973" y="53475"/>
                </a:moveTo>
                <a:cubicBezTo>
                  <a:pt x="525014" y="53475"/>
                  <a:pt x="517751" y="60737"/>
                  <a:pt x="517751" y="69697"/>
                </a:cubicBezTo>
                <a:lnTo>
                  <a:pt x="517751" y="134582"/>
                </a:lnTo>
                <a:cubicBezTo>
                  <a:pt x="517751" y="143541"/>
                  <a:pt x="525014" y="150804"/>
                  <a:pt x="533973" y="150804"/>
                </a:cubicBezTo>
                <a:lnTo>
                  <a:pt x="789451" y="150804"/>
                </a:lnTo>
                <a:cubicBezTo>
                  <a:pt x="798411" y="150804"/>
                  <a:pt x="805674" y="143541"/>
                  <a:pt x="805674" y="134582"/>
                </a:cubicBezTo>
                <a:lnTo>
                  <a:pt x="805674" y="69697"/>
                </a:lnTo>
                <a:cubicBezTo>
                  <a:pt x="805674" y="60737"/>
                  <a:pt x="798411" y="53475"/>
                  <a:pt x="789451" y="53475"/>
                </a:cubicBezTo>
                <a:close/>
                <a:moveTo>
                  <a:pt x="205306" y="53475"/>
                </a:moveTo>
                <a:cubicBezTo>
                  <a:pt x="196347" y="53475"/>
                  <a:pt x="189084" y="60737"/>
                  <a:pt x="189084" y="69697"/>
                </a:cubicBezTo>
                <a:lnTo>
                  <a:pt x="189084" y="134582"/>
                </a:lnTo>
                <a:cubicBezTo>
                  <a:pt x="189084" y="143541"/>
                  <a:pt x="196347" y="150804"/>
                  <a:pt x="205306" y="150804"/>
                </a:cubicBezTo>
                <a:lnTo>
                  <a:pt x="460785" y="150804"/>
                </a:lnTo>
                <a:cubicBezTo>
                  <a:pt x="469744" y="150804"/>
                  <a:pt x="477007" y="143541"/>
                  <a:pt x="477007" y="134582"/>
                </a:cubicBezTo>
                <a:lnTo>
                  <a:pt x="477007" y="69697"/>
                </a:lnTo>
                <a:cubicBezTo>
                  <a:pt x="477007" y="60737"/>
                  <a:pt x="469744" y="53475"/>
                  <a:pt x="460785" y="53475"/>
                </a:cubicBezTo>
                <a:close/>
                <a:moveTo>
                  <a:pt x="12826893" y="0"/>
                </a:moveTo>
                <a:lnTo>
                  <a:pt x="17101899" y="0"/>
                </a:lnTo>
                <a:lnTo>
                  <a:pt x="17101899" y="53475"/>
                </a:lnTo>
                <a:lnTo>
                  <a:pt x="16976195" y="53475"/>
                </a:lnTo>
                <a:cubicBezTo>
                  <a:pt x="16967235" y="53475"/>
                  <a:pt x="16959971" y="60737"/>
                  <a:pt x="16959971" y="69697"/>
                </a:cubicBezTo>
                <a:lnTo>
                  <a:pt x="16959971" y="134582"/>
                </a:lnTo>
                <a:cubicBezTo>
                  <a:pt x="16959971" y="143541"/>
                  <a:pt x="16967235" y="150804"/>
                  <a:pt x="16976195" y="150804"/>
                </a:cubicBezTo>
                <a:lnTo>
                  <a:pt x="17101899" y="150804"/>
                </a:lnTo>
                <a:lnTo>
                  <a:pt x="17101899" y="204277"/>
                </a:lnTo>
                <a:lnTo>
                  <a:pt x="12826893" y="204277"/>
                </a:lnTo>
                <a:lnTo>
                  <a:pt x="12826893" y="150804"/>
                </a:lnTo>
                <a:lnTo>
                  <a:pt x="12959011" y="150804"/>
                </a:lnTo>
                <a:cubicBezTo>
                  <a:pt x="12967971" y="150804"/>
                  <a:pt x="12975233" y="143541"/>
                  <a:pt x="12975233" y="134582"/>
                </a:cubicBezTo>
                <a:lnTo>
                  <a:pt x="12975233" y="69697"/>
                </a:lnTo>
                <a:cubicBezTo>
                  <a:pt x="12975233" y="60737"/>
                  <a:pt x="12967971" y="53475"/>
                  <a:pt x="12959011" y="53475"/>
                </a:cubicBezTo>
                <a:lnTo>
                  <a:pt x="12826893" y="53475"/>
                </a:lnTo>
                <a:close/>
                <a:moveTo>
                  <a:pt x="4275943" y="0"/>
                </a:moveTo>
                <a:lnTo>
                  <a:pt x="8550950" y="0"/>
                </a:lnTo>
                <a:lnTo>
                  <a:pt x="12825957" y="0"/>
                </a:lnTo>
                <a:lnTo>
                  <a:pt x="12825957" y="53475"/>
                </a:lnTo>
                <a:lnTo>
                  <a:pt x="12700251" y="53475"/>
                </a:lnTo>
                <a:cubicBezTo>
                  <a:pt x="12691292" y="53475"/>
                  <a:pt x="12684029" y="60737"/>
                  <a:pt x="12684029" y="69697"/>
                </a:cubicBezTo>
                <a:lnTo>
                  <a:pt x="12684029" y="134582"/>
                </a:lnTo>
                <a:cubicBezTo>
                  <a:pt x="12684029" y="143541"/>
                  <a:pt x="12691292" y="150804"/>
                  <a:pt x="12700251" y="150804"/>
                </a:cubicBezTo>
                <a:lnTo>
                  <a:pt x="12825957" y="150804"/>
                </a:lnTo>
                <a:lnTo>
                  <a:pt x="12825957" y="204277"/>
                </a:lnTo>
                <a:lnTo>
                  <a:pt x="8550950" y="204277"/>
                </a:lnTo>
                <a:lnTo>
                  <a:pt x="4275943" y="204277"/>
                </a:lnTo>
                <a:lnTo>
                  <a:pt x="4275943" y="150804"/>
                </a:lnTo>
                <a:lnTo>
                  <a:pt x="4408061" y="150804"/>
                </a:lnTo>
                <a:cubicBezTo>
                  <a:pt x="4417021" y="150804"/>
                  <a:pt x="4424284" y="143541"/>
                  <a:pt x="4424284" y="134582"/>
                </a:cubicBezTo>
                <a:lnTo>
                  <a:pt x="4424284" y="69697"/>
                </a:lnTo>
                <a:cubicBezTo>
                  <a:pt x="4424284" y="60737"/>
                  <a:pt x="4417021" y="53475"/>
                  <a:pt x="4408061" y="53475"/>
                </a:cubicBezTo>
                <a:lnTo>
                  <a:pt x="4275943" y="53475"/>
                </a:lnTo>
                <a:close/>
                <a:moveTo>
                  <a:pt x="0" y="0"/>
                </a:moveTo>
                <a:lnTo>
                  <a:pt x="4275008" y="0"/>
                </a:lnTo>
                <a:lnTo>
                  <a:pt x="4275008" y="53475"/>
                </a:lnTo>
                <a:lnTo>
                  <a:pt x="4149301" y="53475"/>
                </a:lnTo>
                <a:cubicBezTo>
                  <a:pt x="4140342" y="53475"/>
                  <a:pt x="4133079" y="60737"/>
                  <a:pt x="4133079" y="69697"/>
                </a:cubicBezTo>
                <a:lnTo>
                  <a:pt x="4133079" y="134582"/>
                </a:lnTo>
                <a:cubicBezTo>
                  <a:pt x="4133079" y="143541"/>
                  <a:pt x="4140342" y="150804"/>
                  <a:pt x="4149301" y="150804"/>
                </a:cubicBezTo>
                <a:lnTo>
                  <a:pt x="4275008" y="150804"/>
                </a:lnTo>
                <a:lnTo>
                  <a:pt x="4275008" y="204277"/>
                </a:lnTo>
                <a:lnTo>
                  <a:pt x="0" y="204277"/>
                </a:lnTo>
                <a:lnTo>
                  <a:pt x="0" y="150804"/>
                </a:lnTo>
                <a:lnTo>
                  <a:pt x="132119" y="150804"/>
                </a:lnTo>
                <a:cubicBezTo>
                  <a:pt x="141079" y="150804"/>
                  <a:pt x="148341" y="143541"/>
                  <a:pt x="148341" y="134582"/>
                </a:cubicBezTo>
                <a:lnTo>
                  <a:pt x="148341" y="69697"/>
                </a:lnTo>
                <a:cubicBezTo>
                  <a:pt x="148341" y="60737"/>
                  <a:pt x="141079" y="53475"/>
                  <a:pt x="132119" y="53475"/>
                </a:cubicBezTo>
                <a:lnTo>
                  <a:pt x="0" y="5347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DBEE05-FE32-6D7C-FAAC-34A2E480A8DB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フィルム風ライン</a:t>
            </a:r>
          </a:p>
        </p:txBody>
      </p:sp>
    </p:spTree>
    <p:extLst>
      <p:ext uri="{BB962C8B-B14F-4D97-AF65-F5344CB8AC3E}">
        <p14:creationId xmlns:p14="http://schemas.microsoft.com/office/powerpoint/2010/main" val="277613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152879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pptxm75_フィルム風ライン</dc:title>
  <dc:subject>pptxm75_フィルム風ライン</dc:subject>
  <dc:creator>でじけろお</dc:creator>
  <cp:revision>1</cp:revision>
  <dcterms:created xsi:type="dcterms:W3CDTF">2018-05-20T00:31:01Z</dcterms:created>
  <dcterms:modified xsi:type="dcterms:W3CDTF">2024-09-29T10:06:46Z</dcterms:modified>
  <cp:version>1</cp:version>
</cp:coreProperties>
</file>