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865" r:id="rId2"/>
    <p:sldId id="868" r:id="rId3"/>
    <p:sldId id="866" r:id="rId4"/>
    <p:sldId id="869" r:id="rId5"/>
    <p:sldId id="867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C0C0C0"/>
    <a:srgbClr val="A20000"/>
    <a:srgbClr val="CC6600"/>
    <a:srgbClr val="800000"/>
    <a:srgbClr val="FFFFFF"/>
    <a:srgbClr val="FF3399"/>
    <a:srgbClr val="FF66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0777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AB336783-7072-003F-71E1-E6A784A2DEF9}"/>
              </a:ext>
            </a:extLst>
          </p:cNvPr>
          <p:cNvSpPr/>
          <p:nvPr/>
        </p:nvSpPr>
        <p:spPr bwMode="auto">
          <a:xfrm>
            <a:off x="663388" y="858411"/>
            <a:ext cx="8610092" cy="1317415"/>
          </a:xfrm>
          <a:custGeom>
            <a:avLst/>
            <a:gdLst>
              <a:gd name="connsiteX0" fmla="*/ 8502101 w 8610092"/>
              <a:gd name="connsiteY0" fmla="*/ 1138967 h 1317415"/>
              <a:gd name="connsiteX1" fmla="*/ 8482798 w 8610092"/>
              <a:gd name="connsiteY1" fmla="*/ 1158270 h 1317415"/>
              <a:gd name="connsiteX2" fmla="*/ 8482798 w 8610092"/>
              <a:gd name="connsiteY2" fmla="*/ 1233196 h 1317415"/>
              <a:gd name="connsiteX3" fmla="*/ 8502101 w 8610092"/>
              <a:gd name="connsiteY3" fmla="*/ 1252499 h 1317415"/>
              <a:gd name="connsiteX4" fmla="*/ 8538822 w 8610092"/>
              <a:gd name="connsiteY4" fmla="*/ 1252499 h 1317415"/>
              <a:gd name="connsiteX5" fmla="*/ 8558125 w 8610092"/>
              <a:gd name="connsiteY5" fmla="*/ 1233196 h 1317415"/>
              <a:gd name="connsiteX6" fmla="*/ 8558125 w 8610092"/>
              <a:gd name="connsiteY6" fmla="*/ 1158270 h 1317415"/>
              <a:gd name="connsiteX7" fmla="*/ 8538822 w 8610092"/>
              <a:gd name="connsiteY7" fmla="*/ 1138967 h 1317415"/>
              <a:gd name="connsiteX8" fmla="*/ 8320639 w 8610092"/>
              <a:gd name="connsiteY8" fmla="*/ 1138967 h 1317415"/>
              <a:gd name="connsiteX9" fmla="*/ 8301336 w 8610092"/>
              <a:gd name="connsiteY9" fmla="*/ 1158270 h 1317415"/>
              <a:gd name="connsiteX10" fmla="*/ 8301336 w 8610092"/>
              <a:gd name="connsiteY10" fmla="*/ 1233196 h 1317415"/>
              <a:gd name="connsiteX11" fmla="*/ 8320639 w 8610092"/>
              <a:gd name="connsiteY11" fmla="*/ 1252499 h 1317415"/>
              <a:gd name="connsiteX12" fmla="*/ 8357360 w 8610092"/>
              <a:gd name="connsiteY12" fmla="*/ 1252499 h 1317415"/>
              <a:gd name="connsiteX13" fmla="*/ 8376664 w 8610092"/>
              <a:gd name="connsiteY13" fmla="*/ 1233196 h 1317415"/>
              <a:gd name="connsiteX14" fmla="*/ 8376664 w 8610092"/>
              <a:gd name="connsiteY14" fmla="*/ 1158270 h 1317415"/>
              <a:gd name="connsiteX15" fmla="*/ 8357360 w 8610092"/>
              <a:gd name="connsiteY15" fmla="*/ 1138967 h 1317415"/>
              <a:gd name="connsiteX16" fmla="*/ 8139178 w 8610092"/>
              <a:gd name="connsiteY16" fmla="*/ 1138967 h 1317415"/>
              <a:gd name="connsiteX17" fmla="*/ 8119875 w 8610092"/>
              <a:gd name="connsiteY17" fmla="*/ 1158270 h 1317415"/>
              <a:gd name="connsiteX18" fmla="*/ 8119875 w 8610092"/>
              <a:gd name="connsiteY18" fmla="*/ 1233196 h 1317415"/>
              <a:gd name="connsiteX19" fmla="*/ 8139178 w 8610092"/>
              <a:gd name="connsiteY19" fmla="*/ 1252499 h 1317415"/>
              <a:gd name="connsiteX20" fmla="*/ 8175899 w 8610092"/>
              <a:gd name="connsiteY20" fmla="*/ 1252499 h 1317415"/>
              <a:gd name="connsiteX21" fmla="*/ 8195202 w 8610092"/>
              <a:gd name="connsiteY21" fmla="*/ 1233196 h 1317415"/>
              <a:gd name="connsiteX22" fmla="*/ 8195202 w 8610092"/>
              <a:gd name="connsiteY22" fmla="*/ 1158270 h 1317415"/>
              <a:gd name="connsiteX23" fmla="*/ 8175899 w 8610092"/>
              <a:gd name="connsiteY23" fmla="*/ 1138967 h 1317415"/>
              <a:gd name="connsiteX24" fmla="*/ 7957716 w 8610092"/>
              <a:gd name="connsiteY24" fmla="*/ 1138967 h 1317415"/>
              <a:gd name="connsiteX25" fmla="*/ 7938413 w 8610092"/>
              <a:gd name="connsiteY25" fmla="*/ 1158270 h 1317415"/>
              <a:gd name="connsiteX26" fmla="*/ 7938413 w 8610092"/>
              <a:gd name="connsiteY26" fmla="*/ 1233196 h 1317415"/>
              <a:gd name="connsiteX27" fmla="*/ 7957716 w 8610092"/>
              <a:gd name="connsiteY27" fmla="*/ 1252499 h 1317415"/>
              <a:gd name="connsiteX28" fmla="*/ 7994437 w 8610092"/>
              <a:gd name="connsiteY28" fmla="*/ 1252499 h 1317415"/>
              <a:gd name="connsiteX29" fmla="*/ 8013740 w 8610092"/>
              <a:gd name="connsiteY29" fmla="*/ 1233196 h 1317415"/>
              <a:gd name="connsiteX30" fmla="*/ 8013740 w 8610092"/>
              <a:gd name="connsiteY30" fmla="*/ 1158270 h 1317415"/>
              <a:gd name="connsiteX31" fmla="*/ 7994437 w 8610092"/>
              <a:gd name="connsiteY31" fmla="*/ 1138967 h 1317415"/>
              <a:gd name="connsiteX32" fmla="*/ 7776255 w 8610092"/>
              <a:gd name="connsiteY32" fmla="*/ 1138967 h 1317415"/>
              <a:gd name="connsiteX33" fmla="*/ 7756952 w 8610092"/>
              <a:gd name="connsiteY33" fmla="*/ 1158270 h 1317415"/>
              <a:gd name="connsiteX34" fmla="*/ 7756952 w 8610092"/>
              <a:gd name="connsiteY34" fmla="*/ 1233196 h 1317415"/>
              <a:gd name="connsiteX35" fmla="*/ 7776255 w 8610092"/>
              <a:gd name="connsiteY35" fmla="*/ 1252499 h 1317415"/>
              <a:gd name="connsiteX36" fmla="*/ 7812976 w 8610092"/>
              <a:gd name="connsiteY36" fmla="*/ 1252499 h 1317415"/>
              <a:gd name="connsiteX37" fmla="*/ 7832279 w 8610092"/>
              <a:gd name="connsiteY37" fmla="*/ 1233196 h 1317415"/>
              <a:gd name="connsiteX38" fmla="*/ 7832279 w 8610092"/>
              <a:gd name="connsiteY38" fmla="*/ 1158270 h 1317415"/>
              <a:gd name="connsiteX39" fmla="*/ 7812976 w 8610092"/>
              <a:gd name="connsiteY39" fmla="*/ 1138967 h 1317415"/>
              <a:gd name="connsiteX40" fmla="*/ 7594793 w 8610092"/>
              <a:gd name="connsiteY40" fmla="*/ 1138967 h 1317415"/>
              <a:gd name="connsiteX41" fmla="*/ 7575490 w 8610092"/>
              <a:gd name="connsiteY41" fmla="*/ 1158270 h 1317415"/>
              <a:gd name="connsiteX42" fmla="*/ 7575490 w 8610092"/>
              <a:gd name="connsiteY42" fmla="*/ 1233196 h 1317415"/>
              <a:gd name="connsiteX43" fmla="*/ 7594793 w 8610092"/>
              <a:gd name="connsiteY43" fmla="*/ 1252499 h 1317415"/>
              <a:gd name="connsiteX44" fmla="*/ 7631514 w 8610092"/>
              <a:gd name="connsiteY44" fmla="*/ 1252499 h 1317415"/>
              <a:gd name="connsiteX45" fmla="*/ 7650818 w 8610092"/>
              <a:gd name="connsiteY45" fmla="*/ 1233196 h 1317415"/>
              <a:gd name="connsiteX46" fmla="*/ 7650818 w 8610092"/>
              <a:gd name="connsiteY46" fmla="*/ 1158270 h 1317415"/>
              <a:gd name="connsiteX47" fmla="*/ 7631514 w 8610092"/>
              <a:gd name="connsiteY47" fmla="*/ 1138967 h 1317415"/>
              <a:gd name="connsiteX48" fmla="*/ 7413332 w 8610092"/>
              <a:gd name="connsiteY48" fmla="*/ 1138967 h 1317415"/>
              <a:gd name="connsiteX49" fmla="*/ 7394029 w 8610092"/>
              <a:gd name="connsiteY49" fmla="*/ 1158270 h 1317415"/>
              <a:gd name="connsiteX50" fmla="*/ 7394029 w 8610092"/>
              <a:gd name="connsiteY50" fmla="*/ 1233196 h 1317415"/>
              <a:gd name="connsiteX51" fmla="*/ 7413332 w 8610092"/>
              <a:gd name="connsiteY51" fmla="*/ 1252499 h 1317415"/>
              <a:gd name="connsiteX52" fmla="*/ 7450053 w 8610092"/>
              <a:gd name="connsiteY52" fmla="*/ 1252499 h 1317415"/>
              <a:gd name="connsiteX53" fmla="*/ 7469356 w 8610092"/>
              <a:gd name="connsiteY53" fmla="*/ 1233196 h 1317415"/>
              <a:gd name="connsiteX54" fmla="*/ 7469356 w 8610092"/>
              <a:gd name="connsiteY54" fmla="*/ 1158270 h 1317415"/>
              <a:gd name="connsiteX55" fmla="*/ 7450053 w 8610092"/>
              <a:gd name="connsiteY55" fmla="*/ 1138967 h 1317415"/>
              <a:gd name="connsiteX56" fmla="*/ 7231870 w 8610092"/>
              <a:gd name="connsiteY56" fmla="*/ 1138967 h 1317415"/>
              <a:gd name="connsiteX57" fmla="*/ 7212567 w 8610092"/>
              <a:gd name="connsiteY57" fmla="*/ 1158270 h 1317415"/>
              <a:gd name="connsiteX58" fmla="*/ 7212567 w 8610092"/>
              <a:gd name="connsiteY58" fmla="*/ 1233196 h 1317415"/>
              <a:gd name="connsiteX59" fmla="*/ 7231870 w 8610092"/>
              <a:gd name="connsiteY59" fmla="*/ 1252499 h 1317415"/>
              <a:gd name="connsiteX60" fmla="*/ 7268591 w 8610092"/>
              <a:gd name="connsiteY60" fmla="*/ 1252499 h 1317415"/>
              <a:gd name="connsiteX61" fmla="*/ 7287895 w 8610092"/>
              <a:gd name="connsiteY61" fmla="*/ 1233196 h 1317415"/>
              <a:gd name="connsiteX62" fmla="*/ 7287895 w 8610092"/>
              <a:gd name="connsiteY62" fmla="*/ 1158270 h 1317415"/>
              <a:gd name="connsiteX63" fmla="*/ 7268591 w 8610092"/>
              <a:gd name="connsiteY63" fmla="*/ 1138967 h 1317415"/>
              <a:gd name="connsiteX64" fmla="*/ 7070145 w 8610092"/>
              <a:gd name="connsiteY64" fmla="*/ 1138967 h 1317415"/>
              <a:gd name="connsiteX65" fmla="*/ 7050842 w 8610092"/>
              <a:gd name="connsiteY65" fmla="*/ 1158270 h 1317415"/>
              <a:gd name="connsiteX66" fmla="*/ 7050842 w 8610092"/>
              <a:gd name="connsiteY66" fmla="*/ 1233196 h 1317415"/>
              <a:gd name="connsiteX67" fmla="*/ 7070145 w 8610092"/>
              <a:gd name="connsiteY67" fmla="*/ 1252499 h 1317415"/>
              <a:gd name="connsiteX68" fmla="*/ 7106866 w 8610092"/>
              <a:gd name="connsiteY68" fmla="*/ 1252499 h 1317415"/>
              <a:gd name="connsiteX69" fmla="*/ 7126169 w 8610092"/>
              <a:gd name="connsiteY69" fmla="*/ 1233196 h 1317415"/>
              <a:gd name="connsiteX70" fmla="*/ 7126169 w 8610092"/>
              <a:gd name="connsiteY70" fmla="*/ 1158270 h 1317415"/>
              <a:gd name="connsiteX71" fmla="*/ 7106866 w 8610092"/>
              <a:gd name="connsiteY71" fmla="*/ 1138967 h 1317415"/>
              <a:gd name="connsiteX72" fmla="*/ 6888683 w 8610092"/>
              <a:gd name="connsiteY72" fmla="*/ 1138967 h 1317415"/>
              <a:gd name="connsiteX73" fmla="*/ 6869380 w 8610092"/>
              <a:gd name="connsiteY73" fmla="*/ 1158270 h 1317415"/>
              <a:gd name="connsiteX74" fmla="*/ 6869380 w 8610092"/>
              <a:gd name="connsiteY74" fmla="*/ 1233196 h 1317415"/>
              <a:gd name="connsiteX75" fmla="*/ 6888683 w 8610092"/>
              <a:gd name="connsiteY75" fmla="*/ 1252499 h 1317415"/>
              <a:gd name="connsiteX76" fmla="*/ 6925404 w 8610092"/>
              <a:gd name="connsiteY76" fmla="*/ 1252499 h 1317415"/>
              <a:gd name="connsiteX77" fmla="*/ 6944707 w 8610092"/>
              <a:gd name="connsiteY77" fmla="*/ 1233196 h 1317415"/>
              <a:gd name="connsiteX78" fmla="*/ 6944707 w 8610092"/>
              <a:gd name="connsiteY78" fmla="*/ 1158270 h 1317415"/>
              <a:gd name="connsiteX79" fmla="*/ 6925404 w 8610092"/>
              <a:gd name="connsiteY79" fmla="*/ 1138967 h 1317415"/>
              <a:gd name="connsiteX80" fmla="*/ 6707222 w 8610092"/>
              <a:gd name="connsiteY80" fmla="*/ 1138967 h 1317415"/>
              <a:gd name="connsiteX81" fmla="*/ 6687918 w 8610092"/>
              <a:gd name="connsiteY81" fmla="*/ 1158270 h 1317415"/>
              <a:gd name="connsiteX82" fmla="*/ 6687918 w 8610092"/>
              <a:gd name="connsiteY82" fmla="*/ 1233196 h 1317415"/>
              <a:gd name="connsiteX83" fmla="*/ 6707222 w 8610092"/>
              <a:gd name="connsiteY83" fmla="*/ 1252499 h 1317415"/>
              <a:gd name="connsiteX84" fmla="*/ 6743943 w 8610092"/>
              <a:gd name="connsiteY84" fmla="*/ 1252499 h 1317415"/>
              <a:gd name="connsiteX85" fmla="*/ 6763246 w 8610092"/>
              <a:gd name="connsiteY85" fmla="*/ 1233196 h 1317415"/>
              <a:gd name="connsiteX86" fmla="*/ 6763246 w 8610092"/>
              <a:gd name="connsiteY86" fmla="*/ 1158270 h 1317415"/>
              <a:gd name="connsiteX87" fmla="*/ 6743943 w 8610092"/>
              <a:gd name="connsiteY87" fmla="*/ 1138967 h 1317415"/>
              <a:gd name="connsiteX88" fmla="*/ 6525760 w 8610092"/>
              <a:gd name="connsiteY88" fmla="*/ 1138967 h 1317415"/>
              <a:gd name="connsiteX89" fmla="*/ 6506457 w 8610092"/>
              <a:gd name="connsiteY89" fmla="*/ 1158270 h 1317415"/>
              <a:gd name="connsiteX90" fmla="*/ 6506457 w 8610092"/>
              <a:gd name="connsiteY90" fmla="*/ 1233196 h 1317415"/>
              <a:gd name="connsiteX91" fmla="*/ 6525760 w 8610092"/>
              <a:gd name="connsiteY91" fmla="*/ 1252499 h 1317415"/>
              <a:gd name="connsiteX92" fmla="*/ 6562481 w 8610092"/>
              <a:gd name="connsiteY92" fmla="*/ 1252499 h 1317415"/>
              <a:gd name="connsiteX93" fmla="*/ 6581784 w 8610092"/>
              <a:gd name="connsiteY93" fmla="*/ 1233196 h 1317415"/>
              <a:gd name="connsiteX94" fmla="*/ 6581784 w 8610092"/>
              <a:gd name="connsiteY94" fmla="*/ 1158270 h 1317415"/>
              <a:gd name="connsiteX95" fmla="*/ 6562481 w 8610092"/>
              <a:gd name="connsiteY95" fmla="*/ 1138967 h 1317415"/>
              <a:gd name="connsiteX96" fmla="*/ 6344298 w 8610092"/>
              <a:gd name="connsiteY96" fmla="*/ 1138967 h 1317415"/>
              <a:gd name="connsiteX97" fmla="*/ 6324995 w 8610092"/>
              <a:gd name="connsiteY97" fmla="*/ 1158270 h 1317415"/>
              <a:gd name="connsiteX98" fmla="*/ 6324995 w 8610092"/>
              <a:gd name="connsiteY98" fmla="*/ 1233196 h 1317415"/>
              <a:gd name="connsiteX99" fmla="*/ 6344298 w 8610092"/>
              <a:gd name="connsiteY99" fmla="*/ 1252499 h 1317415"/>
              <a:gd name="connsiteX100" fmla="*/ 6381020 w 8610092"/>
              <a:gd name="connsiteY100" fmla="*/ 1252499 h 1317415"/>
              <a:gd name="connsiteX101" fmla="*/ 6400323 w 8610092"/>
              <a:gd name="connsiteY101" fmla="*/ 1233196 h 1317415"/>
              <a:gd name="connsiteX102" fmla="*/ 6400323 w 8610092"/>
              <a:gd name="connsiteY102" fmla="*/ 1158270 h 1317415"/>
              <a:gd name="connsiteX103" fmla="*/ 6381020 w 8610092"/>
              <a:gd name="connsiteY103" fmla="*/ 1138967 h 1317415"/>
              <a:gd name="connsiteX104" fmla="*/ 6162837 w 8610092"/>
              <a:gd name="connsiteY104" fmla="*/ 1138967 h 1317415"/>
              <a:gd name="connsiteX105" fmla="*/ 6143534 w 8610092"/>
              <a:gd name="connsiteY105" fmla="*/ 1158270 h 1317415"/>
              <a:gd name="connsiteX106" fmla="*/ 6143534 w 8610092"/>
              <a:gd name="connsiteY106" fmla="*/ 1233196 h 1317415"/>
              <a:gd name="connsiteX107" fmla="*/ 6162837 w 8610092"/>
              <a:gd name="connsiteY107" fmla="*/ 1252499 h 1317415"/>
              <a:gd name="connsiteX108" fmla="*/ 6199558 w 8610092"/>
              <a:gd name="connsiteY108" fmla="*/ 1252499 h 1317415"/>
              <a:gd name="connsiteX109" fmla="*/ 6218861 w 8610092"/>
              <a:gd name="connsiteY109" fmla="*/ 1233196 h 1317415"/>
              <a:gd name="connsiteX110" fmla="*/ 6218861 w 8610092"/>
              <a:gd name="connsiteY110" fmla="*/ 1158270 h 1317415"/>
              <a:gd name="connsiteX111" fmla="*/ 6199558 w 8610092"/>
              <a:gd name="connsiteY111" fmla="*/ 1138967 h 1317415"/>
              <a:gd name="connsiteX112" fmla="*/ 5981375 w 8610092"/>
              <a:gd name="connsiteY112" fmla="*/ 1138967 h 1317415"/>
              <a:gd name="connsiteX113" fmla="*/ 5962072 w 8610092"/>
              <a:gd name="connsiteY113" fmla="*/ 1158270 h 1317415"/>
              <a:gd name="connsiteX114" fmla="*/ 5962072 w 8610092"/>
              <a:gd name="connsiteY114" fmla="*/ 1233196 h 1317415"/>
              <a:gd name="connsiteX115" fmla="*/ 5981375 w 8610092"/>
              <a:gd name="connsiteY115" fmla="*/ 1252499 h 1317415"/>
              <a:gd name="connsiteX116" fmla="*/ 6018096 w 8610092"/>
              <a:gd name="connsiteY116" fmla="*/ 1252499 h 1317415"/>
              <a:gd name="connsiteX117" fmla="*/ 6037400 w 8610092"/>
              <a:gd name="connsiteY117" fmla="*/ 1233196 h 1317415"/>
              <a:gd name="connsiteX118" fmla="*/ 6037400 w 8610092"/>
              <a:gd name="connsiteY118" fmla="*/ 1158270 h 1317415"/>
              <a:gd name="connsiteX119" fmla="*/ 6018096 w 8610092"/>
              <a:gd name="connsiteY119" fmla="*/ 1138967 h 1317415"/>
              <a:gd name="connsiteX120" fmla="*/ 5799914 w 8610092"/>
              <a:gd name="connsiteY120" fmla="*/ 1138967 h 1317415"/>
              <a:gd name="connsiteX121" fmla="*/ 5780611 w 8610092"/>
              <a:gd name="connsiteY121" fmla="*/ 1158270 h 1317415"/>
              <a:gd name="connsiteX122" fmla="*/ 5780611 w 8610092"/>
              <a:gd name="connsiteY122" fmla="*/ 1233196 h 1317415"/>
              <a:gd name="connsiteX123" fmla="*/ 5799914 w 8610092"/>
              <a:gd name="connsiteY123" fmla="*/ 1252499 h 1317415"/>
              <a:gd name="connsiteX124" fmla="*/ 5836635 w 8610092"/>
              <a:gd name="connsiteY124" fmla="*/ 1252499 h 1317415"/>
              <a:gd name="connsiteX125" fmla="*/ 5855938 w 8610092"/>
              <a:gd name="connsiteY125" fmla="*/ 1233196 h 1317415"/>
              <a:gd name="connsiteX126" fmla="*/ 5855938 w 8610092"/>
              <a:gd name="connsiteY126" fmla="*/ 1158270 h 1317415"/>
              <a:gd name="connsiteX127" fmla="*/ 5836635 w 8610092"/>
              <a:gd name="connsiteY127" fmla="*/ 1138967 h 1317415"/>
              <a:gd name="connsiteX128" fmla="*/ 5638190 w 8610092"/>
              <a:gd name="connsiteY128" fmla="*/ 1138967 h 1317415"/>
              <a:gd name="connsiteX129" fmla="*/ 5618887 w 8610092"/>
              <a:gd name="connsiteY129" fmla="*/ 1158270 h 1317415"/>
              <a:gd name="connsiteX130" fmla="*/ 5618887 w 8610092"/>
              <a:gd name="connsiteY130" fmla="*/ 1233196 h 1317415"/>
              <a:gd name="connsiteX131" fmla="*/ 5638190 w 8610092"/>
              <a:gd name="connsiteY131" fmla="*/ 1252499 h 1317415"/>
              <a:gd name="connsiteX132" fmla="*/ 5674911 w 8610092"/>
              <a:gd name="connsiteY132" fmla="*/ 1252499 h 1317415"/>
              <a:gd name="connsiteX133" fmla="*/ 5694214 w 8610092"/>
              <a:gd name="connsiteY133" fmla="*/ 1233196 h 1317415"/>
              <a:gd name="connsiteX134" fmla="*/ 5694214 w 8610092"/>
              <a:gd name="connsiteY134" fmla="*/ 1158270 h 1317415"/>
              <a:gd name="connsiteX135" fmla="*/ 5674911 w 8610092"/>
              <a:gd name="connsiteY135" fmla="*/ 1138967 h 1317415"/>
              <a:gd name="connsiteX136" fmla="*/ 5456728 w 8610092"/>
              <a:gd name="connsiteY136" fmla="*/ 1138967 h 1317415"/>
              <a:gd name="connsiteX137" fmla="*/ 5437425 w 8610092"/>
              <a:gd name="connsiteY137" fmla="*/ 1158270 h 1317415"/>
              <a:gd name="connsiteX138" fmla="*/ 5437425 w 8610092"/>
              <a:gd name="connsiteY138" fmla="*/ 1233196 h 1317415"/>
              <a:gd name="connsiteX139" fmla="*/ 5456728 w 8610092"/>
              <a:gd name="connsiteY139" fmla="*/ 1252499 h 1317415"/>
              <a:gd name="connsiteX140" fmla="*/ 5493449 w 8610092"/>
              <a:gd name="connsiteY140" fmla="*/ 1252499 h 1317415"/>
              <a:gd name="connsiteX141" fmla="*/ 5512752 w 8610092"/>
              <a:gd name="connsiteY141" fmla="*/ 1233196 h 1317415"/>
              <a:gd name="connsiteX142" fmla="*/ 5512752 w 8610092"/>
              <a:gd name="connsiteY142" fmla="*/ 1158270 h 1317415"/>
              <a:gd name="connsiteX143" fmla="*/ 5493449 w 8610092"/>
              <a:gd name="connsiteY143" fmla="*/ 1138967 h 1317415"/>
              <a:gd name="connsiteX144" fmla="*/ 5275267 w 8610092"/>
              <a:gd name="connsiteY144" fmla="*/ 1138967 h 1317415"/>
              <a:gd name="connsiteX145" fmla="*/ 5255963 w 8610092"/>
              <a:gd name="connsiteY145" fmla="*/ 1158270 h 1317415"/>
              <a:gd name="connsiteX146" fmla="*/ 5255963 w 8610092"/>
              <a:gd name="connsiteY146" fmla="*/ 1233196 h 1317415"/>
              <a:gd name="connsiteX147" fmla="*/ 5275267 w 8610092"/>
              <a:gd name="connsiteY147" fmla="*/ 1252499 h 1317415"/>
              <a:gd name="connsiteX148" fmla="*/ 5311988 w 8610092"/>
              <a:gd name="connsiteY148" fmla="*/ 1252499 h 1317415"/>
              <a:gd name="connsiteX149" fmla="*/ 5331291 w 8610092"/>
              <a:gd name="connsiteY149" fmla="*/ 1233196 h 1317415"/>
              <a:gd name="connsiteX150" fmla="*/ 5331291 w 8610092"/>
              <a:gd name="connsiteY150" fmla="*/ 1158270 h 1317415"/>
              <a:gd name="connsiteX151" fmla="*/ 5311988 w 8610092"/>
              <a:gd name="connsiteY151" fmla="*/ 1138967 h 1317415"/>
              <a:gd name="connsiteX152" fmla="*/ 5093805 w 8610092"/>
              <a:gd name="connsiteY152" fmla="*/ 1138967 h 1317415"/>
              <a:gd name="connsiteX153" fmla="*/ 5074502 w 8610092"/>
              <a:gd name="connsiteY153" fmla="*/ 1158270 h 1317415"/>
              <a:gd name="connsiteX154" fmla="*/ 5074502 w 8610092"/>
              <a:gd name="connsiteY154" fmla="*/ 1233196 h 1317415"/>
              <a:gd name="connsiteX155" fmla="*/ 5093805 w 8610092"/>
              <a:gd name="connsiteY155" fmla="*/ 1252499 h 1317415"/>
              <a:gd name="connsiteX156" fmla="*/ 5130526 w 8610092"/>
              <a:gd name="connsiteY156" fmla="*/ 1252499 h 1317415"/>
              <a:gd name="connsiteX157" fmla="*/ 5149829 w 8610092"/>
              <a:gd name="connsiteY157" fmla="*/ 1233196 h 1317415"/>
              <a:gd name="connsiteX158" fmla="*/ 5149829 w 8610092"/>
              <a:gd name="connsiteY158" fmla="*/ 1158270 h 1317415"/>
              <a:gd name="connsiteX159" fmla="*/ 5130526 w 8610092"/>
              <a:gd name="connsiteY159" fmla="*/ 1138967 h 1317415"/>
              <a:gd name="connsiteX160" fmla="*/ 4912343 w 8610092"/>
              <a:gd name="connsiteY160" fmla="*/ 1138967 h 1317415"/>
              <a:gd name="connsiteX161" fmla="*/ 4893040 w 8610092"/>
              <a:gd name="connsiteY161" fmla="*/ 1158270 h 1317415"/>
              <a:gd name="connsiteX162" fmla="*/ 4893040 w 8610092"/>
              <a:gd name="connsiteY162" fmla="*/ 1233196 h 1317415"/>
              <a:gd name="connsiteX163" fmla="*/ 4912343 w 8610092"/>
              <a:gd name="connsiteY163" fmla="*/ 1252499 h 1317415"/>
              <a:gd name="connsiteX164" fmla="*/ 4949065 w 8610092"/>
              <a:gd name="connsiteY164" fmla="*/ 1252499 h 1317415"/>
              <a:gd name="connsiteX165" fmla="*/ 4968368 w 8610092"/>
              <a:gd name="connsiteY165" fmla="*/ 1233196 h 1317415"/>
              <a:gd name="connsiteX166" fmla="*/ 4968368 w 8610092"/>
              <a:gd name="connsiteY166" fmla="*/ 1158270 h 1317415"/>
              <a:gd name="connsiteX167" fmla="*/ 4949065 w 8610092"/>
              <a:gd name="connsiteY167" fmla="*/ 1138967 h 1317415"/>
              <a:gd name="connsiteX168" fmla="*/ 4730882 w 8610092"/>
              <a:gd name="connsiteY168" fmla="*/ 1138967 h 1317415"/>
              <a:gd name="connsiteX169" fmla="*/ 4711579 w 8610092"/>
              <a:gd name="connsiteY169" fmla="*/ 1158270 h 1317415"/>
              <a:gd name="connsiteX170" fmla="*/ 4711579 w 8610092"/>
              <a:gd name="connsiteY170" fmla="*/ 1233196 h 1317415"/>
              <a:gd name="connsiteX171" fmla="*/ 4730882 w 8610092"/>
              <a:gd name="connsiteY171" fmla="*/ 1252499 h 1317415"/>
              <a:gd name="connsiteX172" fmla="*/ 4767603 w 8610092"/>
              <a:gd name="connsiteY172" fmla="*/ 1252499 h 1317415"/>
              <a:gd name="connsiteX173" fmla="*/ 4786906 w 8610092"/>
              <a:gd name="connsiteY173" fmla="*/ 1233196 h 1317415"/>
              <a:gd name="connsiteX174" fmla="*/ 4786906 w 8610092"/>
              <a:gd name="connsiteY174" fmla="*/ 1158270 h 1317415"/>
              <a:gd name="connsiteX175" fmla="*/ 4767603 w 8610092"/>
              <a:gd name="connsiteY175" fmla="*/ 1138967 h 1317415"/>
              <a:gd name="connsiteX176" fmla="*/ 4549420 w 8610092"/>
              <a:gd name="connsiteY176" fmla="*/ 1138967 h 1317415"/>
              <a:gd name="connsiteX177" fmla="*/ 4530117 w 8610092"/>
              <a:gd name="connsiteY177" fmla="*/ 1158270 h 1317415"/>
              <a:gd name="connsiteX178" fmla="*/ 4530117 w 8610092"/>
              <a:gd name="connsiteY178" fmla="*/ 1233196 h 1317415"/>
              <a:gd name="connsiteX179" fmla="*/ 4549420 w 8610092"/>
              <a:gd name="connsiteY179" fmla="*/ 1252499 h 1317415"/>
              <a:gd name="connsiteX180" fmla="*/ 4586141 w 8610092"/>
              <a:gd name="connsiteY180" fmla="*/ 1252499 h 1317415"/>
              <a:gd name="connsiteX181" fmla="*/ 4605445 w 8610092"/>
              <a:gd name="connsiteY181" fmla="*/ 1233196 h 1317415"/>
              <a:gd name="connsiteX182" fmla="*/ 4605445 w 8610092"/>
              <a:gd name="connsiteY182" fmla="*/ 1158270 h 1317415"/>
              <a:gd name="connsiteX183" fmla="*/ 4586141 w 8610092"/>
              <a:gd name="connsiteY183" fmla="*/ 1138967 h 1317415"/>
              <a:gd name="connsiteX184" fmla="*/ 4367959 w 8610092"/>
              <a:gd name="connsiteY184" fmla="*/ 1138967 h 1317415"/>
              <a:gd name="connsiteX185" fmla="*/ 4348656 w 8610092"/>
              <a:gd name="connsiteY185" fmla="*/ 1158270 h 1317415"/>
              <a:gd name="connsiteX186" fmla="*/ 4348656 w 8610092"/>
              <a:gd name="connsiteY186" fmla="*/ 1233196 h 1317415"/>
              <a:gd name="connsiteX187" fmla="*/ 4367959 w 8610092"/>
              <a:gd name="connsiteY187" fmla="*/ 1252499 h 1317415"/>
              <a:gd name="connsiteX188" fmla="*/ 4404680 w 8610092"/>
              <a:gd name="connsiteY188" fmla="*/ 1252499 h 1317415"/>
              <a:gd name="connsiteX189" fmla="*/ 4423983 w 8610092"/>
              <a:gd name="connsiteY189" fmla="*/ 1233196 h 1317415"/>
              <a:gd name="connsiteX190" fmla="*/ 4423983 w 8610092"/>
              <a:gd name="connsiteY190" fmla="*/ 1158270 h 1317415"/>
              <a:gd name="connsiteX191" fmla="*/ 4404680 w 8610092"/>
              <a:gd name="connsiteY191" fmla="*/ 1138967 h 1317415"/>
              <a:gd name="connsiteX192" fmla="*/ 4206234 w 8610092"/>
              <a:gd name="connsiteY192" fmla="*/ 1138967 h 1317415"/>
              <a:gd name="connsiteX193" fmla="*/ 4186931 w 8610092"/>
              <a:gd name="connsiteY193" fmla="*/ 1158270 h 1317415"/>
              <a:gd name="connsiteX194" fmla="*/ 4186931 w 8610092"/>
              <a:gd name="connsiteY194" fmla="*/ 1233196 h 1317415"/>
              <a:gd name="connsiteX195" fmla="*/ 4206234 w 8610092"/>
              <a:gd name="connsiteY195" fmla="*/ 1252499 h 1317415"/>
              <a:gd name="connsiteX196" fmla="*/ 4242955 w 8610092"/>
              <a:gd name="connsiteY196" fmla="*/ 1252499 h 1317415"/>
              <a:gd name="connsiteX197" fmla="*/ 4262258 w 8610092"/>
              <a:gd name="connsiteY197" fmla="*/ 1233196 h 1317415"/>
              <a:gd name="connsiteX198" fmla="*/ 4262258 w 8610092"/>
              <a:gd name="connsiteY198" fmla="*/ 1158270 h 1317415"/>
              <a:gd name="connsiteX199" fmla="*/ 4242955 w 8610092"/>
              <a:gd name="connsiteY199" fmla="*/ 1138967 h 1317415"/>
              <a:gd name="connsiteX200" fmla="*/ 4024772 w 8610092"/>
              <a:gd name="connsiteY200" fmla="*/ 1138967 h 1317415"/>
              <a:gd name="connsiteX201" fmla="*/ 4005469 w 8610092"/>
              <a:gd name="connsiteY201" fmla="*/ 1158270 h 1317415"/>
              <a:gd name="connsiteX202" fmla="*/ 4005469 w 8610092"/>
              <a:gd name="connsiteY202" fmla="*/ 1233196 h 1317415"/>
              <a:gd name="connsiteX203" fmla="*/ 4024772 w 8610092"/>
              <a:gd name="connsiteY203" fmla="*/ 1252499 h 1317415"/>
              <a:gd name="connsiteX204" fmla="*/ 4061493 w 8610092"/>
              <a:gd name="connsiteY204" fmla="*/ 1252499 h 1317415"/>
              <a:gd name="connsiteX205" fmla="*/ 4080796 w 8610092"/>
              <a:gd name="connsiteY205" fmla="*/ 1233196 h 1317415"/>
              <a:gd name="connsiteX206" fmla="*/ 4080796 w 8610092"/>
              <a:gd name="connsiteY206" fmla="*/ 1158270 h 1317415"/>
              <a:gd name="connsiteX207" fmla="*/ 4061493 w 8610092"/>
              <a:gd name="connsiteY207" fmla="*/ 1138967 h 1317415"/>
              <a:gd name="connsiteX208" fmla="*/ 3843311 w 8610092"/>
              <a:gd name="connsiteY208" fmla="*/ 1138967 h 1317415"/>
              <a:gd name="connsiteX209" fmla="*/ 3824007 w 8610092"/>
              <a:gd name="connsiteY209" fmla="*/ 1158270 h 1317415"/>
              <a:gd name="connsiteX210" fmla="*/ 3824007 w 8610092"/>
              <a:gd name="connsiteY210" fmla="*/ 1233196 h 1317415"/>
              <a:gd name="connsiteX211" fmla="*/ 3843311 w 8610092"/>
              <a:gd name="connsiteY211" fmla="*/ 1252499 h 1317415"/>
              <a:gd name="connsiteX212" fmla="*/ 3880032 w 8610092"/>
              <a:gd name="connsiteY212" fmla="*/ 1252499 h 1317415"/>
              <a:gd name="connsiteX213" fmla="*/ 3899335 w 8610092"/>
              <a:gd name="connsiteY213" fmla="*/ 1233196 h 1317415"/>
              <a:gd name="connsiteX214" fmla="*/ 3899335 w 8610092"/>
              <a:gd name="connsiteY214" fmla="*/ 1158270 h 1317415"/>
              <a:gd name="connsiteX215" fmla="*/ 3880032 w 8610092"/>
              <a:gd name="connsiteY215" fmla="*/ 1138967 h 1317415"/>
              <a:gd name="connsiteX216" fmla="*/ 3661849 w 8610092"/>
              <a:gd name="connsiteY216" fmla="*/ 1138967 h 1317415"/>
              <a:gd name="connsiteX217" fmla="*/ 3642546 w 8610092"/>
              <a:gd name="connsiteY217" fmla="*/ 1158270 h 1317415"/>
              <a:gd name="connsiteX218" fmla="*/ 3642546 w 8610092"/>
              <a:gd name="connsiteY218" fmla="*/ 1233196 h 1317415"/>
              <a:gd name="connsiteX219" fmla="*/ 3661849 w 8610092"/>
              <a:gd name="connsiteY219" fmla="*/ 1252499 h 1317415"/>
              <a:gd name="connsiteX220" fmla="*/ 3698570 w 8610092"/>
              <a:gd name="connsiteY220" fmla="*/ 1252499 h 1317415"/>
              <a:gd name="connsiteX221" fmla="*/ 3717873 w 8610092"/>
              <a:gd name="connsiteY221" fmla="*/ 1233196 h 1317415"/>
              <a:gd name="connsiteX222" fmla="*/ 3717873 w 8610092"/>
              <a:gd name="connsiteY222" fmla="*/ 1158270 h 1317415"/>
              <a:gd name="connsiteX223" fmla="*/ 3698570 w 8610092"/>
              <a:gd name="connsiteY223" fmla="*/ 1138967 h 1317415"/>
              <a:gd name="connsiteX224" fmla="*/ 3480388 w 8610092"/>
              <a:gd name="connsiteY224" fmla="*/ 1138967 h 1317415"/>
              <a:gd name="connsiteX225" fmla="*/ 3461085 w 8610092"/>
              <a:gd name="connsiteY225" fmla="*/ 1158270 h 1317415"/>
              <a:gd name="connsiteX226" fmla="*/ 3461085 w 8610092"/>
              <a:gd name="connsiteY226" fmla="*/ 1233196 h 1317415"/>
              <a:gd name="connsiteX227" fmla="*/ 3480388 w 8610092"/>
              <a:gd name="connsiteY227" fmla="*/ 1252499 h 1317415"/>
              <a:gd name="connsiteX228" fmla="*/ 3517109 w 8610092"/>
              <a:gd name="connsiteY228" fmla="*/ 1252499 h 1317415"/>
              <a:gd name="connsiteX229" fmla="*/ 3536412 w 8610092"/>
              <a:gd name="connsiteY229" fmla="*/ 1233196 h 1317415"/>
              <a:gd name="connsiteX230" fmla="*/ 3536412 w 8610092"/>
              <a:gd name="connsiteY230" fmla="*/ 1158270 h 1317415"/>
              <a:gd name="connsiteX231" fmla="*/ 3517109 w 8610092"/>
              <a:gd name="connsiteY231" fmla="*/ 1138967 h 1317415"/>
              <a:gd name="connsiteX232" fmla="*/ 3298926 w 8610092"/>
              <a:gd name="connsiteY232" fmla="*/ 1138967 h 1317415"/>
              <a:gd name="connsiteX233" fmla="*/ 3279623 w 8610092"/>
              <a:gd name="connsiteY233" fmla="*/ 1158270 h 1317415"/>
              <a:gd name="connsiteX234" fmla="*/ 3279623 w 8610092"/>
              <a:gd name="connsiteY234" fmla="*/ 1233196 h 1317415"/>
              <a:gd name="connsiteX235" fmla="*/ 3298926 w 8610092"/>
              <a:gd name="connsiteY235" fmla="*/ 1252499 h 1317415"/>
              <a:gd name="connsiteX236" fmla="*/ 3335647 w 8610092"/>
              <a:gd name="connsiteY236" fmla="*/ 1252499 h 1317415"/>
              <a:gd name="connsiteX237" fmla="*/ 3354951 w 8610092"/>
              <a:gd name="connsiteY237" fmla="*/ 1233196 h 1317415"/>
              <a:gd name="connsiteX238" fmla="*/ 3354951 w 8610092"/>
              <a:gd name="connsiteY238" fmla="*/ 1158270 h 1317415"/>
              <a:gd name="connsiteX239" fmla="*/ 3335647 w 8610092"/>
              <a:gd name="connsiteY239" fmla="*/ 1138967 h 1317415"/>
              <a:gd name="connsiteX240" fmla="*/ 3117465 w 8610092"/>
              <a:gd name="connsiteY240" fmla="*/ 1138967 h 1317415"/>
              <a:gd name="connsiteX241" fmla="*/ 3098162 w 8610092"/>
              <a:gd name="connsiteY241" fmla="*/ 1158270 h 1317415"/>
              <a:gd name="connsiteX242" fmla="*/ 3098162 w 8610092"/>
              <a:gd name="connsiteY242" fmla="*/ 1233196 h 1317415"/>
              <a:gd name="connsiteX243" fmla="*/ 3117465 w 8610092"/>
              <a:gd name="connsiteY243" fmla="*/ 1252499 h 1317415"/>
              <a:gd name="connsiteX244" fmla="*/ 3154186 w 8610092"/>
              <a:gd name="connsiteY244" fmla="*/ 1252499 h 1317415"/>
              <a:gd name="connsiteX245" fmla="*/ 3173489 w 8610092"/>
              <a:gd name="connsiteY245" fmla="*/ 1233196 h 1317415"/>
              <a:gd name="connsiteX246" fmla="*/ 3173489 w 8610092"/>
              <a:gd name="connsiteY246" fmla="*/ 1158270 h 1317415"/>
              <a:gd name="connsiteX247" fmla="*/ 3154186 w 8610092"/>
              <a:gd name="connsiteY247" fmla="*/ 1138967 h 1317415"/>
              <a:gd name="connsiteX248" fmla="*/ 2936004 w 8610092"/>
              <a:gd name="connsiteY248" fmla="*/ 1138967 h 1317415"/>
              <a:gd name="connsiteX249" fmla="*/ 2916701 w 8610092"/>
              <a:gd name="connsiteY249" fmla="*/ 1158270 h 1317415"/>
              <a:gd name="connsiteX250" fmla="*/ 2916701 w 8610092"/>
              <a:gd name="connsiteY250" fmla="*/ 1233196 h 1317415"/>
              <a:gd name="connsiteX251" fmla="*/ 2936004 w 8610092"/>
              <a:gd name="connsiteY251" fmla="*/ 1252499 h 1317415"/>
              <a:gd name="connsiteX252" fmla="*/ 2972725 w 8610092"/>
              <a:gd name="connsiteY252" fmla="*/ 1252499 h 1317415"/>
              <a:gd name="connsiteX253" fmla="*/ 2992028 w 8610092"/>
              <a:gd name="connsiteY253" fmla="*/ 1233196 h 1317415"/>
              <a:gd name="connsiteX254" fmla="*/ 2992028 w 8610092"/>
              <a:gd name="connsiteY254" fmla="*/ 1158270 h 1317415"/>
              <a:gd name="connsiteX255" fmla="*/ 2972725 w 8610092"/>
              <a:gd name="connsiteY255" fmla="*/ 1138967 h 1317415"/>
              <a:gd name="connsiteX256" fmla="*/ 2774278 w 8610092"/>
              <a:gd name="connsiteY256" fmla="*/ 1138967 h 1317415"/>
              <a:gd name="connsiteX257" fmla="*/ 2754975 w 8610092"/>
              <a:gd name="connsiteY257" fmla="*/ 1158270 h 1317415"/>
              <a:gd name="connsiteX258" fmla="*/ 2754975 w 8610092"/>
              <a:gd name="connsiteY258" fmla="*/ 1233196 h 1317415"/>
              <a:gd name="connsiteX259" fmla="*/ 2774278 w 8610092"/>
              <a:gd name="connsiteY259" fmla="*/ 1252499 h 1317415"/>
              <a:gd name="connsiteX260" fmla="*/ 2810999 w 8610092"/>
              <a:gd name="connsiteY260" fmla="*/ 1252499 h 1317415"/>
              <a:gd name="connsiteX261" fmla="*/ 2830303 w 8610092"/>
              <a:gd name="connsiteY261" fmla="*/ 1233196 h 1317415"/>
              <a:gd name="connsiteX262" fmla="*/ 2830303 w 8610092"/>
              <a:gd name="connsiteY262" fmla="*/ 1158270 h 1317415"/>
              <a:gd name="connsiteX263" fmla="*/ 2810999 w 8610092"/>
              <a:gd name="connsiteY263" fmla="*/ 1138967 h 1317415"/>
              <a:gd name="connsiteX264" fmla="*/ 2592816 w 8610092"/>
              <a:gd name="connsiteY264" fmla="*/ 1138967 h 1317415"/>
              <a:gd name="connsiteX265" fmla="*/ 2573513 w 8610092"/>
              <a:gd name="connsiteY265" fmla="*/ 1158270 h 1317415"/>
              <a:gd name="connsiteX266" fmla="*/ 2573513 w 8610092"/>
              <a:gd name="connsiteY266" fmla="*/ 1233196 h 1317415"/>
              <a:gd name="connsiteX267" fmla="*/ 2592816 w 8610092"/>
              <a:gd name="connsiteY267" fmla="*/ 1252499 h 1317415"/>
              <a:gd name="connsiteX268" fmla="*/ 2629538 w 8610092"/>
              <a:gd name="connsiteY268" fmla="*/ 1252499 h 1317415"/>
              <a:gd name="connsiteX269" fmla="*/ 2648841 w 8610092"/>
              <a:gd name="connsiteY269" fmla="*/ 1233196 h 1317415"/>
              <a:gd name="connsiteX270" fmla="*/ 2648841 w 8610092"/>
              <a:gd name="connsiteY270" fmla="*/ 1158270 h 1317415"/>
              <a:gd name="connsiteX271" fmla="*/ 2629538 w 8610092"/>
              <a:gd name="connsiteY271" fmla="*/ 1138967 h 1317415"/>
              <a:gd name="connsiteX272" fmla="*/ 2411355 w 8610092"/>
              <a:gd name="connsiteY272" fmla="*/ 1138967 h 1317415"/>
              <a:gd name="connsiteX273" fmla="*/ 2392052 w 8610092"/>
              <a:gd name="connsiteY273" fmla="*/ 1158270 h 1317415"/>
              <a:gd name="connsiteX274" fmla="*/ 2392052 w 8610092"/>
              <a:gd name="connsiteY274" fmla="*/ 1233196 h 1317415"/>
              <a:gd name="connsiteX275" fmla="*/ 2411355 w 8610092"/>
              <a:gd name="connsiteY275" fmla="*/ 1252499 h 1317415"/>
              <a:gd name="connsiteX276" fmla="*/ 2448077 w 8610092"/>
              <a:gd name="connsiteY276" fmla="*/ 1252499 h 1317415"/>
              <a:gd name="connsiteX277" fmla="*/ 2467380 w 8610092"/>
              <a:gd name="connsiteY277" fmla="*/ 1233196 h 1317415"/>
              <a:gd name="connsiteX278" fmla="*/ 2467380 w 8610092"/>
              <a:gd name="connsiteY278" fmla="*/ 1158270 h 1317415"/>
              <a:gd name="connsiteX279" fmla="*/ 2448077 w 8610092"/>
              <a:gd name="connsiteY279" fmla="*/ 1138967 h 1317415"/>
              <a:gd name="connsiteX280" fmla="*/ 2229894 w 8610092"/>
              <a:gd name="connsiteY280" fmla="*/ 1138967 h 1317415"/>
              <a:gd name="connsiteX281" fmla="*/ 2210591 w 8610092"/>
              <a:gd name="connsiteY281" fmla="*/ 1158270 h 1317415"/>
              <a:gd name="connsiteX282" fmla="*/ 2210591 w 8610092"/>
              <a:gd name="connsiteY282" fmla="*/ 1233196 h 1317415"/>
              <a:gd name="connsiteX283" fmla="*/ 2229894 w 8610092"/>
              <a:gd name="connsiteY283" fmla="*/ 1252499 h 1317415"/>
              <a:gd name="connsiteX284" fmla="*/ 2266615 w 8610092"/>
              <a:gd name="connsiteY284" fmla="*/ 1252499 h 1317415"/>
              <a:gd name="connsiteX285" fmla="*/ 2285918 w 8610092"/>
              <a:gd name="connsiteY285" fmla="*/ 1233196 h 1317415"/>
              <a:gd name="connsiteX286" fmla="*/ 2285918 w 8610092"/>
              <a:gd name="connsiteY286" fmla="*/ 1158270 h 1317415"/>
              <a:gd name="connsiteX287" fmla="*/ 2266615 w 8610092"/>
              <a:gd name="connsiteY287" fmla="*/ 1138967 h 1317415"/>
              <a:gd name="connsiteX288" fmla="*/ 2048432 w 8610092"/>
              <a:gd name="connsiteY288" fmla="*/ 1138967 h 1317415"/>
              <a:gd name="connsiteX289" fmla="*/ 2029129 w 8610092"/>
              <a:gd name="connsiteY289" fmla="*/ 1158270 h 1317415"/>
              <a:gd name="connsiteX290" fmla="*/ 2029129 w 8610092"/>
              <a:gd name="connsiteY290" fmla="*/ 1233196 h 1317415"/>
              <a:gd name="connsiteX291" fmla="*/ 2048432 w 8610092"/>
              <a:gd name="connsiteY291" fmla="*/ 1252499 h 1317415"/>
              <a:gd name="connsiteX292" fmla="*/ 2085153 w 8610092"/>
              <a:gd name="connsiteY292" fmla="*/ 1252499 h 1317415"/>
              <a:gd name="connsiteX293" fmla="*/ 2104456 w 8610092"/>
              <a:gd name="connsiteY293" fmla="*/ 1233196 h 1317415"/>
              <a:gd name="connsiteX294" fmla="*/ 2104456 w 8610092"/>
              <a:gd name="connsiteY294" fmla="*/ 1158270 h 1317415"/>
              <a:gd name="connsiteX295" fmla="*/ 2085153 w 8610092"/>
              <a:gd name="connsiteY295" fmla="*/ 1138967 h 1317415"/>
              <a:gd name="connsiteX296" fmla="*/ 1866971 w 8610092"/>
              <a:gd name="connsiteY296" fmla="*/ 1138967 h 1317415"/>
              <a:gd name="connsiteX297" fmla="*/ 1847667 w 8610092"/>
              <a:gd name="connsiteY297" fmla="*/ 1158270 h 1317415"/>
              <a:gd name="connsiteX298" fmla="*/ 1847667 w 8610092"/>
              <a:gd name="connsiteY298" fmla="*/ 1233196 h 1317415"/>
              <a:gd name="connsiteX299" fmla="*/ 1866971 w 8610092"/>
              <a:gd name="connsiteY299" fmla="*/ 1252499 h 1317415"/>
              <a:gd name="connsiteX300" fmla="*/ 1903692 w 8610092"/>
              <a:gd name="connsiteY300" fmla="*/ 1252499 h 1317415"/>
              <a:gd name="connsiteX301" fmla="*/ 1922995 w 8610092"/>
              <a:gd name="connsiteY301" fmla="*/ 1233196 h 1317415"/>
              <a:gd name="connsiteX302" fmla="*/ 1922995 w 8610092"/>
              <a:gd name="connsiteY302" fmla="*/ 1158270 h 1317415"/>
              <a:gd name="connsiteX303" fmla="*/ 1903692 w 8610092"/>
              <a:gd name="connsiteY303" fmla="*/ 1138967 h 1317415"/>
              <a:gd name="connsiteX304" fmla="*/ 1685509 w 8610092"/>
              <a:gd name="connsiteY304" fmla="*/ 1138967 h 1317415"/>
              <a:gd name="connsiteX305" fmla="*/ 1666206 w 8610092"/>
              <a:gd name="connsiteY305" fmla="*/ 1158270 h 1317415"/>
              <a:gd name="connsiteX306" fmla="*/ 1666206 w 8610092"/>
              <a:gd name="connsiteY306" fmla="*/ 1233196 h 1317415"/>
              <a:gd name="connsiteX307" fmla="*/ 1685509 w 8610092"/>
              <a:gd name="connsiteY307" fmla="*/ 1252499 h 1317415"/>
              <a:gd name="connsiteX308" fmla="*/ 1722230 w 8610092"/>
              <a:gd name="connsiteY308" fmla="*/ 1252499 h 1317415"/>
              <a:gd name="connsiteX309" fmla="*/ 1741533 w 8610092"/>
              <a:gd name="connsiteY309" fmla="*/ 1233196 h 1317415"/>
              <a:gd name="connsiteX310" fmla="*/ 1741533 w 8610092"/>
              <a:gd name="connsiteY310" fmla="*/ 1158270 h 1317415"/>
              <a:gd name="connsiteX311" fmla="*/ 1722230 w 8610092"/>
              <a:gd name="connsiteY311" fmla="*/ 1138967 h 1317415"/>
              <a:gd name="connsiteX312" fmla="*/ 1504047 w 8610092"/>
              <a:gd name="connsiteY312" fmla="*/ 1138967 h 1317415"/>
              <a:gd name="connsiteX313" fmla="*/ 1484745 w 8610092"/>
              <a:gd name="connsiteY313" fmla="*/ 1158270 h 1317415"/>
              <a:gd name="connsiteX314" fmla="*/ 1484745 w 8610092"/>
              <a:gd name="connsiteY314" fmla="*/ 1233196 h 1317415"/>
              <a:gd name="connsiteX315" fmla="*/ 1504047 w 8610092"/>
              <a:gd name="connsiteY315" fmla="*/ 1252499 h 1317415"/>
              <a:gd name="connsiteX316" fmla="*/ 1540769 w 8610092"/>
              <a:gd name="connsiteY316" fmla="*/ 1252499 h 1317415"/>
              <a:gd name="connsiteX317" fmla="*/ 1560072 w 8610092"/>
              <a:gd name="connsiteY317" fmla="*/ 1233196 h 1317415"/>
              <a:gd name="connsiteX318" fmla="*/ 1560072 w 8610092"/>
              <a:gd name="connsiteY318" fmla="*/ 1158270 h 1317415"/>
              <a:gd name="connsiteX319" fmla="*/ 1540769 w 8610092"/>
              <a:gd name="connsiteY319" fmla="*/ 1138967 h 1317415"/>
              <a:gd name="connsiteX320" fmla="*/ 1342322 w 8610092"/>
              <a:gd name="connsiteY320" fmla="*/ 1138967 h 1317415"/>
              <a:gd name="connsiteX321" fmla="*/ 1323019 w 8610092"/>
              <a:gd name="connsiteY321" fmla="*/ 1158270 h 1317415"/>
              <a:gd name="connsiteX322" fmla="*/ 1323019 w 8610092"/>
              <a:gd name="connsiteY322" fmla="*/ 1233196 h 1317415"/>
              <a:gd name="connsiteX323" fmla="*/ 1342322 w 8610092"/>
              <a:gd name="connsiteY323" fmla="*/ 1252499 h 1317415"/>
              <a:gd name="connsiteX324" fmla="*/ 1379043 w 8610092"/>
              <a:gd name="connsiteY324" fmla="*/ 1252499 h 1317415"/>
              <a:gd name="connsiteX325" fmla="*/ 1398346 w 8610092"/>
              <a:gd name="connsiteY325" fmla="*/ 1233196 h 1317415"/>
              <a:gd name="connsiteX326" fmla="*/ 1398346 w 8610092"/>
              <a:gd name="connsiteY326" fmla="*/ 1158270 h 1317415"/>
              <a:gd name="connsiteX327" fmla="*/ 1379043 w 8610092"/>
              <a:gd name="connsiteY327" fmla="*/ 1138967 h 1317415"/>
              <a:gd name="connsiteX328" fmla="*/ 1160860 w 8610092"/>
              <a:gd name="connsiteY328" fmla="*/ 1138967 h 1317415"/>
              <a:gd name="connsiteX329" fmla="*/ 1141557 w 8610092"/>
              <a:gd name="connsiteY329" fmla="*/ 1158270 h 1317415"/>
              <a:gd name="connsiteX330" fmla="*/ 1141557 w 8610092"/>
              <a:gd name="connsiteY330" fmla="*/ 1233196 h 1317415"/>
              <a:gd name="connsiteX331" fmla="*/ 1160860 w 8610092"/>
              <a:gd name="connsiteY331" fmla="*/ 1252499 h 1317415"/>
              <a:gd name="connsiteX332" fmla="*/ 1197581 w 8610092"/>
              <a:gd name="connsiteY332" fmla="*/ 1252499 h 1317415"/>
              <a:gd name="connsiteX333" fmla="*/ 1216885 w 8610092"/>
              <a:gd name="connsiteY333" fmla="*/ 1233196 h 1317415"/>
              <a:gd name="connsiteX334" fmla="*/ 1216885 w 8610092"/>
              <a:gd name="connsiteY334" fmla="*/ 1158270 h 1317415"/>
              <a:gd name="connsiteX335" fmla="*/ 1197581 w 8610092"/>
              <a:gd name="connsiteY335" fmla="*/ 1138967 h 1317415"/>
              <a:gd name="connsiteX336" fmla="*/ 979399 w 8610092"/>
              <a:gd name="connsiteY336" fmla="*/ 1138967 h 1317415"/>
              <a:gd name="connsiteX337" fmla="*/ 960096 w 8610092"/>
              <a:gd name="connsiteY337" fmla="*/ 1158270 h 1317415"/>
              <a:gd name="connsiteX338" fmla="*/ 960096 w 8610092"/>
              <a:gd name="connsiteY338" fmla="*/ 1233196 h 1317415"/>
              <a:gd name="connsiteX339" fmla="*/ 979399 w 8610092"/>
              <a:gd name="connsiteY339" fmla="*/ 1252499 h 1317415"/>
              <a:gd name="connsiteX340" fmla="*/ 1016120 w 8610092"/>
              <a:gd name="connsiteY340" fmla="*/ 1252499 h 1317415"/>
              <a:gd name="connsiteX341" fmla="*/ 1035423 w 8610092"/>
              <a:gd name="connsiteY341" fmla="*/ 1233196 h 1317415"/>
              <a:gd name="connsiteX342" fmla="*/ 1035423 w 8610092"/>
              <a:gd name="connsiteY342" fmla="*/ 1158270 h 1317415"/>
              <a:gd name="connsiteX343" fmla="*/ 1016120 w 8610092"/>
              <a:gd name="connsiteY343" fmla="*/ 1138967 h 1317415"/>
              <a:gd name="connsiteX344" fmla="*/ 797937 w 8610092"/>
              <a:gd name="connsiteY344" fmla="*/ 1138967 h 1317415"/>
              <a:gd name="connsiteX345" fmla="*/ 778634 w 8610092"/>
              <a:gd name="connsiteY345" fmla="*/ 1158270 h 1317415"/>
              <a:gd name="connsiteX346" fmla="*/ 778634 w 8610092"/>
              <a:gd name="connsiteY346" fmla="*/ 1233196 h 1317415"/>
              <a:gd name="connsiteX347" fmla="*/ 797937 w 8610092"/>
              <a:gd name="connsiteY347" fmla="*/ 1252499 h 1317415"/>
              <a:gd name="connsiteX348" fmla="*/ 834658 w 8610092"/>
              <a:gd name="connsiteY348" fmla="*/ 1252499 h 1317415"/>
              <a:gd name="connsiteX349" fmla="*/ 853962 w 8610092"/>
              <a:gd name="connsiteY349" fmla="*/ 1233196 h 1317415"/>
              <a:gd name="connsiteX350" fmla="*/ 853962 w 8610092"/>
              <a:gd name="connsiteY350" fmla="*/ 1158270 h 1317415"/>
              <a:gd name="connsiteX351" fmla="*/ 834658 w 8610092"/>
              <a:gd name="connsiteY351" fmla="*/ 1138967 h 1317415"/>
              <a:gd name="connsiteX352" fmla="*/ 616476 w 8610092"/>
              <a:gd name="connsiteY352" fmla="*/ 1138967 h 1317415"/>
              <a:gd name="connsiteX353" fmla="*/ 597173 w 8610092"/>
              <a:gd name="connsiteY353" fmla="*/ 1158270 h 1317415"/>
              <a:gd name="connsiteX354" fmla="*/ 597173 w 8610092"/>
              <a:gd name="connsiteY354" fmla="*/ 1233196 h 1317415"/>
              <a:gd name="connsiteX355" fmla="*/ 616476 w 8610092"/>
              <a:gd name="connsiteY355" fmla="*/ 1252499 h 1317415"/>
              <a:gd name="connsiteX356" fmla="*/ 653197 w 8610092"/>
              <a:gd name="connsiteY356" fmla="*/ 1252499 h 1317415"/>
              <a:gd name="connsiteX357" fmla="*/ 672500 w 8610092"/>
              <a:gd name="connsiteY357" fmla="*/ 1233196 h 1317415"/>
              <a:gd name="connsiteX358" fmla="*/ 672500 w 8610092"/>
              <a:gd name="connsiteY358" fmla="*/ 1158270 h 1317415"/>
              <a:gd name="connsiteX359" fmla="*/ 653197 w 8610092"/>
              <a:gd name="connsiteY359" fmla="*/ 1138967 h 1317415"/>
              <a:gd name="connsiteX360" fmla="*/ 435014 w 8610092"/>
              <a:gd name="connsiteY360" fmla="*/ 1138967 h 1317415"/>
              <a:gd name="connsiteX361" fmla="*/ 415711 w 8610092"/>
              <a:gd name="connsiteY361" fmla="*/ 1158270 h 1317415"/>
              <a:gd name="connsiteX362" fmla="*/ 415711 w 8610092"/>
              <a:gd name="connsiteY362" fmla="*/ 1233196 h 1317415"/>
              <a:gd name="connsiteX363" fmla="*/ 435014 w 8610092"/>
              <a:gd name="connsiteY363" fmla="*/ 1252499 h 1317415"/>
              <a:gd name="connsiteX364" fmla="*/ 471735 w 8610092"/>
              <a:gd name="connsiteY364" fmla="*/ 1252499 h 1317415"/>
              <a:gd name="connsiteX365" fmla="*/ 491038 w 8610092"/>
              <a:gd name="connsiteY365" fmla="*/ 1233196 h 1317415"/>
              <a:gd name="connsiteX366" fmla="*/ 491038 w 8610092"/>
              <a:gd name="connsiteY366" fmla="*/ 1158270 h 1317415"/>
              <a:gd name="connsiteX367" fmla="*/ 471735 w 8610092"/>
              <a:gd name="connsiteY367" fmla="*/ 1138967 h 1317415"/>
              <a:gd name="connsiteX368" fmla="*/ 253553 w 8610092"/>
              <a:gd name="connsiteY368" fmla="*/ 1138967 h 1317415"/>
              <a:gd name="connsiteX369" fmla="*/ 234250 w 8610092"/>
              <a:gd name="connsiteY369" fmla="*/ 1158270 h 1317415"/>
              <a:gd name="connsiteX370" fmla="*/ 234250 w 8610092"/>
              <a:gd name="connsiteY370" fmla="*/ 1233196 h 1317415"/>
              <a:gd name="connsiteX371" fmla="*/ 253553 w 8610092"/>
              <a:gd name="connsiteY371" fmla="*/ 1252499 h 1317415"/>
              <a:gd name="connsiteX372" fmla="*/ 290274 w 8610092"/>
              <a:gd name="connsiteY372" fmla="*/ 1252499 h 1317415"/>
              <a:gd name="connsiteX373" fmla="*/ 309577 w 8610092"/>
              <a:gd name="connsiteY373" fmla="*/ 1233196 h 1317415"/>
              <a:gd name="connsiteX374" fmla="*/ 309577 w 8610092"/>
              <a:gd name="connsiteY374" fmla="*/ 1158270 h 1317415"/>
              <a:gd name="connsiteX375" fmla="*/ 290274 w 8610092"/>
              <a:gd name="connsiteY375" fmla="*/ 1138967 h 1317415"/>
              <a:gd name="connsiteX376" fmla="*/ 72091 w 8610092"/>
              <a:gd name="connsiteY376" fmla="*/ 1138967 h 1317415"/>
              <a:gd name="connsiteX377" fmla="*/ 52788 w 8610092"/>
              <a:gd name="connsiteY377" fmla="*/ 1158270 h 1317415"/>
              <a:gd name="connsiteX378" fmla="*/ 52788 w 8610092"/>
              <a:gd name="connsiteY378" fmla="*/ 1233196 h 1317415"/>
              <a:gd name="connsiteX379" fmla="*/ 72091 w 8610092"/>
              <a:gd name="connsiteY379" fmla="*/ 1252499 h 1317415"/>
              <a:gd name="connsiteX380" fmla="*/ 108812 w 8610092"/>
              <a:gd name="connsiteY380" fmla="*/ 1252499 h 1317415"/>
              <a:gd name="connsiteX381" fmla="*/ 128115 w 8610092"/>
              <a:gd name="connsiteY381" fmla="*/ 1233196 h 1317415"/>
              <a:gd name="connsiteX382" fmla="*/ 128115 w 8610092"/>
              <a:gd name="connsiteY382" fmla="*/ 1158270 h 1317415"/>
              <a:gd name="connsiteX383" fmla="*/ 108812 w 8610092"/>
              <a:gd name="connsiteY383" fmla="*/ 1138967 h 1317415"/>
              <a:gd name="connsiteX384" fmla="*/ 7194571 w 8610092"/>
              <a:gd name="connsiteY384" fmla="*/ 208448 h 1317415"/>
              <a:gd name="connsiteX385" fmla="*/ 7194571 w 8610092"/>
              <a:gd name="connsiteY385" fmla="*/ 1108965 h 1317415"/>
              <a:gd name="connsiteX386" fmla="*/ 8578742 w 8610092"/>
              <a:gd name="connsiteY386" fmla="*/ 1108965 h 1317415"/>
              <a:gd name="connsiteX387" fmla="*/ 8578742 w 8610092"/>
              <a:gd name="connsiteY387" fmla="*/ 208448 h 1317415"/>
              <a:gd name="connsiteX388" fmla="*/ 5762615 w 8610092"/>
              <a:gd name="connsiteY388" fmla="*/ 208448 h 1317415"/>
              <a:gd name="connsiteX389" fmla="*/ 5762615 w 8610092"/>
              <a:gd name="connsiteY389" fmla="*/ 1108965 h 1317415"/>
              <a:gd name="connsiteX390" fmla="*/ 7146786 w 8610092"/>
              <a:gd name="connsiteY390" fmla="*/ 1108965 h 1317415"/>
              <a:gd name="connsiteX391" fmla="*/ 7146786 w 8610092"/>
              <a:gd name="connsiteY391" fmla="*/ 208448 h 1317415"/>
              <a:gd name="connsiteX392" fmla="*/ 4330660 w 8610092"/>
              <a:gd name="connsiteY392" fmla="*/ 208448 h 1317415"/>
              <a:gd name="connsiteX393" fmla="*/ 4330660 w 8610092"/>
              <a:gd name="connsiteY393" fmla="*/ 1108965 h 1317415"/>
              <a:gd name="connsiteX394" fmla="*/ 5714831 w 8610092"/>
              <a:gd name="connsiteY394" fmla="*/ 1108965 h 1317415"/>
              <a:gd name="connsiteX395" fmla="*/ 5714831 w 8610092"/>
              <a:gd name="connsiteY395" fmla="*/ 208448 h 1317415"/>
              <a:gd name="connsiteX396" fmla="*/ 2898704 w 8610092"/>
              <a:gd name="connsiteY396" fmla="*/ 208448 h 1317415"/>
              <a:gd name="connsiteX397" fmla="*/ 2898704 w 8610092"/>
              <a:gd name="connsiteY397" fmla="*/ 1108965 h 1317415"/>
              <a:gd name="connsiteX398" fmla="*/ 4282875 w 8610092"/>
              <a:gd name="connsiteY398" fmla="*/ 1108965 h 1317415"/>
              <a:gd name="connsiteX399" fmla="*/ 4282875 w 8610092"/>
              <a:gd name="connsiteY399" fmla="*/ 208448 h 1317415"/>
              <a:gd name="connsiteX400" fmla="*/ 1466748 w 8610092"/>
              <a:gd name="connsiteY400" fmla="*/ 208448 h 1317415"/>
              <a:gd name="connsiteX401" fmla="*/ 1466748 w 8610092"/>
              <a:gd name="connsiteY401" fmla="*/ 1108965 h 1317415"/>
              <a:gd name="connsiteX402" fmla="*/ 2850919 w 8610092"/>
              <a:gd name="connsiteY402" fmla="*/ 1108965 h 1317415"/>
              <a:gd name="connsiteX403" fmla="*/ 2850919 w 8610092"/>
              <a:gd name="connsiteY403" fmla="*/ 208448 h 1317415"/>
              <a:gd name="connsiteX404" fmla="*/ 34792 w 8610092"/>
              <a:gd name="connsiteY404" fmla="*/ 208448 h 1317415"/>
              <a:gd name="connsiteX405" fmla="*/ 34792 w 8610092"/>
              <a:gd name="connsiteY405" fmla="*/ 1108965 h 1317415"/>
              <a:gd name="connsiteX406" fmla="*/ 1418963 w 8610092"/>
              <a:gd name="connsiteY406" fmla="*/ 1108965 h 1317415"/>
              <a:gd name="connsiteX407" fmla="*/ 1418963 w 8610092"/>
              <a:gd name="connsiteY407" fmla="*/ 208448 h 1317415"/>
              <a:gd name="connsiteX408" fmla="*/ 8502101 w 8610092"/>
              <a:gd name="connsiteY408" fmla="*/ 64914 h 1317415"/>
              <a:gd name="connsiteX409" fmla="*/ 8482798 w 8610092"/>
              <a:gd name="connsiteY409" fmla="*/ 84217 h 1317415"/>
              <a:gd name="connsiteX410" fmla="*/ 8482798 w 8610092"/>
              <a:gd name="connsiteY410" fmla="*/ 159143 h 1317415"/>
              <a:gd name="connsiteX411" fmla="*/ 8502101 w 8610092"/>
              <a:gd name="connsiteY411" fmla="*/ 178446 h 1317415"/>
              <a:gd name="connsiteX412" fmla="*/ 8538822 w 8610092"/>
              <a:gd name="connsiteY412" fmla="*/ 178446 h 1317415"/>
              <a:gd name="connsiteX413" fmla="*/ 8558125 w 8610092"/>
              <a:gd name="connsiteY413" fmla="*/ 159143 h 1317415"/>
              <a:gd name="connsiteX414" fmla="*/ 8558125 w 8610092"/>
              <a:gd name="connsiteY414" fmla="*/ 84217 h 1317415"/>
              <a:gd name="connsiteX415" fmla="*/ 8538822 w 8610092"/>
              <a:gd name="connsiteY415" fmla="*/ 64914 h 1317415"/>
              <a:gd name="connsiteX416" fmla="*/ 8320639 w 8610092"/>
              <a:gd name="connsiteY416" fmla="*/ 64914 h 1317415"/>
              <a:gd name="connsiteX417" fmla="*/ 8301336 w 8610092"/>
              <a:gd name="connsiteY417" fmla="*/ 84217 h 1317415"/>
              <a:gd name="connsiteX418" fmla="*/ 8301336 w 8610092"/>
              <a:gd name="connsiteY418" fmla="*/ 159143 h 1317415"/>
              <a:gd name="connsiteX419" fmla="*/ 8320639 w 8610092"/>
              <a:gd name="connsiteY419" fmla="*/ 178446 h 1317415"/>
              <a:gd name="connsiteX420" fmla="*/ 8357360 w 8610092"/>
              <a:gd name="connsiteY420" fmla="*/ 178446 h 1317415"/>
              <a:gd name="connsiteX421" fmla="*/ 8376664 w 8610092"/>
              <a:gd name="connsiteY421" fmla="*/ 159143 h 1317415"/>
              <a:gd name="connsiteX422" fmla="*/ 8376664 w 8610092"/>
              <a:gd name="connsiteY422" fmla="*/ 84217 h 1317415"/>
              <a:gd name="connsiteX423" fmla="*/ 8357360 w 8610092"/>
              <a:gd name="connsiteY423" fmla="*/ 64914 h 1317415"/>
              <a:gd name="connsiteX424" fmla="*/ 8139178 w 8610092"/>
              <a:gd name="connsiteY424" fmla="*/ 64914 h 1317415"/>
              <a:gd name="connsiteX425" fmla="*/ 8119875 w 8610092"/>
              <a:gd name="connsiteY425" fmla="*/ 84217 h 1317415"/>
              <a:gd name="connsiteX426" fmla="*/ 8119875 w 8610092"/>
              <a:gd name="connsiteY426" fmla="*/ 159143 h 1317415"/>
              <a:gd name="connsiteX427" fmla="*/ 8139178 w 8610092"/>
              <a:gd name="connsiteY427" fmla="*/ 178446 h 1317415"/>
              <a:gd name="connsiteX428" fmla="*/ 8175899 w 8610092"/>
              <a:gd name="connsiteY428" fmla="*/ 178446 h 1317415"/>
              <a:gd name="connsiteX429" fmla="*/ 8195202 w 8610092"/>
              <a:gd name="connsiteY429" fmla="*/ 159143 h 1317415"/>
              <a:gd name="connsiteX430" fmla="*/ 8195202 w 8610092"/>
              <a:gd name="connsiteY430" fmla="*/ 84217 h 1317415"/>
              <a:gd name="connsiteX431" fmla="*/ 8175899 w 8610092"/>
              <a:gd name="connsiteY431" fmla="*/ 64914 h 1317415"/>
              <a:gd name="connsiteX432" fmla="*/ 7957716 w 8610092"/>
              <a:gd name="connsiteY432" fmla="*/ 64914 h 1317415"/>
              <a:gd name="connsiteX433" fmla="*/ 7938413 w 8610092"/>
              <a:gd name="connsiteY433" fmla="*/ 84217 h 1317415"/>
              <a:gd name="connsiteX434" fmla="*/ 7938413 w 8610092"/>
              <a:gd name="connsiteY434" fmla="*/ 159143 h 1317415"/>
              <a:gd name="connsiteX435" fmla="*/ 7957716 w 8610092"/>
              <a:gd name="connsiteY435" fmla="*/ 178446 h 1317415"/>
              <a:gd name="connsiteX436" fmla="*/ 7994437 w 8610092"/>
              <a:gd name="connsiteY436" fmla="*/ 178446 h 1317415"/>
              <a:gd name="connsiteX437" fmla="*/ 8013740 w 8610092"/>
              <a:gd name="connsiteY437" fmla="*/ 159143 h 1317415"/>
              <a:gd name="connsiteX438" fmla="*/ 8013740 w 8610092"/>
              <a:gd name="connsiteY438" fmla="*/ 84217 h 1317415"/>
              <a:gd name="connsiteX439" fmla="*/ 7994437 w 8610092"/>
              <a:gd name="connsiteY439" fmla="*/ 64914 h 1317415"/>
              <a:gd name="connsiteX440" fmla="*/ 7776255 w 8610092"/>
              <a:gd name="connsiteY440" fmla="*/ 64914 h 1317415"/>
              <a:gd name="connsiteX441" fmla="*/ 7756952 w 8610092"/>
              <a:gd name="connsiteY441" fmla="*/ 84217 h 1317415"/>
              <a:gd name="connsiteX442" fmla="*/ 7756952 w 8610092"/>
              <a:gd name="connsiteY442" fmla="*/ 159143 h 1317415"/>
              <a:gd name="connsiteX443" fmla="*/ 7776255 w 8610092"/>
              <a:gd name="connsiteY443" fmla="*/ 178446 h 1317415"/>
              <a:gd name="connsiteX444" fmla="*/ 7812976 w 8610092"/>
              <a:gd name="connsiteY444" fmla="*/ 178446 h 1317415"/>
              <a:gd name="connsiteX445" fmla="*/ 7832279 w 8610092"/>
              <a:gd name="connsiteY445" fmla="*/ 159143 h 1317415"/>
              <a:gd name="connsiteX446" fmla="*/ 7832279 w 8610092"/>
              <a:gd name="connsiteY446" fmla="*/ 84217 h 1317415"/>
              <a:gd name="connsiteX447" fmla="*/ 7812976 w 8610092"/>
              <a:gd name="connsiteY447" fmla="*/ 64914 h 1317415"/>
              <a:gd name="connsiteX448" fmla="*/ 7594793 w 8610092"/>
              <a:gd name="connsiteY448" fmla="*/ 64914 h 1317415"/>
              <a:gd name="connsiteX449" fmla="*/ 7575490 w 8610092"/>
              <a:gd name="connsiteY449" fmla="*/ 84217 h 1317415"/>
              <a:gd name="connsiteX450" fmla="*/ 7575490 w 8610092"/>
              <a:gd name="connsiteY450" fmla="*/ 159143 h 1317415"/>
              <a:gd name="connsiteX451" fmla="*/ 7594793 w 8610092"/>
              <a:gd name="connsiteY451" fmla="*/ 178446 h 1317415"/>
              <a:gd name="connsiteX452" fmla="*/ 7631514 w 8610092"/>
              <a:gd name="connsiteY452" fmla="*/ 178446 h 1317415"/>
              <a:gd name="connsiteX453" fmla="*/ 7650818 w 8610092"/>
              <a:gd name="connsiteY453" fmla="*/ 159143 h 1317415"/>
              <a:gd name="connsiteX454" fmla="*/ 7650818 w 8610092"/>
              <a:gd name="connsiteY454" fmla="*/ 84217 h 1317415"/>
              <a:gd name="connsiteX455" fmla="*/ 7631514 w 8610092"/>
              <a:gd name="connsiteY455" fmla="*/ 64914 h 1317415"/>
              <a:gd name="connsiteX456" fmla="*/ 7413332 w 8610092"/>
              <a:gd name="connsiteY456" fmla="*/ 64914 h 1317415"/>
              <a:gd name="connsiteX457" fmla="*/ 7394029 w 8610092"/>
              <a:gd name="connsiteY457" fmla="*/ 84217 h 1317415"/>
              <a:gd name="connsiteX458" fmla="*/ 7394029 w 8610092"/>
              <a:gd name="connsiteY458" fmla="*/ 159143 h 1317415"/>
              <a:gd name="connsiteX459" fmla="*/ 7413332 w 8610092"/>
              <a:gd name="connsiteY459" fmla="*/ 178446 h 1317415"/>
              <a:gd name="connsiteX460" fmla="*/ 7450053 w 8610092"/>
              <a:gd name="connsiteY460" fmla="*/ 178446 h 1317415"/>
              <a:gd name="connsiteX461" fmla="*/ 7469356 w 8610092"/>
              <a:gd name="connsiteY461" fmla="*/ 159143 h 1317415"/>
              <a:gd name="connsiteX462" fmla="*/ 7469356 w 8610092"/>
              <a:gd name="connsiteY462" fmla="*/ 84217 h 1317415"/>
              <a:gd name="connsiteX463" fmla="*/ 7450053 w 8610092"/>
              <a:gd name="connsiteY463" fmla="*/ 64914 h 1317415"/>
              <a:gd name="connsiteX464" fmla="*/ 7231870 w 8610092"/>
              <a:gd name="connsiteY464" fmla="*/ 64914 h 1317415"/>
              <a:gd name="connsiteX465" fmla="*/ 7212567 w 8610092"/>
              <a:gd name="connsiteY465" fmla="*/ 84217 h 1317415"/>
              <a:gd name="connsiteX466" fmla="*/ 7212567 w 8610092"/>
              <a:gd name="connsiteY466" fmla="*/ 159143 h 1317415"/>
              <a:gd name="connsiteX467" fmla="*/ 7231870 w 8610092"/>
              <a:gd name="connsiteY467" fmla="*/ 178446 h 1317415"/>
              <a:gd name="connsiteX468" fmla="*/ 7268591 w 8610092"/>
              <a:gd name="connsiteY468" fmla="*/ 178446 h 1317415"/>
              <a:gd name="connsiteX469" fmla="*/ 7287895 w 8610092"/>
              <a:gd name="connsiteY469" fmla="*/ 159143 h 1317415"/>
              <a:gd name="connsiteX470" fmla="*/ 7287895 w 8610092"/>
              <a:gd name="connsiteY470" fmla="*/ 84217 h 1317415"/>
              <a:gd name="connsiteX471" fmla="*/ 7268591 w 8610092"/>
              <a:gd name="connsiteY471" fmla="*/ 64914 h 1317415"/>
              <a:gd name="connsiteX472" fmla="*/ 7070145 w 8610092"/>
              <a:gd name="connsiteY472" fmla="*/ 64914 h 1317415"/>
              <a:gd name="connsiteX473" fmla="*/ 7050842 w 8610092"/>
              <a:gd name="connsiteY473" fmla="*/ 84217 h 1317415"/>
              <a:gd name="connsiteX474" fmla="*/ 7050842 w 8610092"/>
              <a:gd name="connsiteY474" fmla="*/ 159143 h 1317415"/>
              <a:gd name="connsiteX475" fmla="*/ 7070145 w 8610092"/>
              <a:gd name="connsiteY475" fmla="*/ 178446 h 1317415"/>
              <a:gd name="connsiteX476" fmla="*/ 7106866 w 8610092"/>
              <a:gd name="connsiteY476" fmla="*/ 178446 h 1317415"/>
              <a:gd name="connsiteX477" fmla="*/ 7126169 w 8610092"/>
              <a:gd name="connsiteY477" fmla="*/ 159143 h 1317415"/>
              <a:gd name="connsiteX478" fmla="*/ 7126169 w 8610092"/>
              <a:gd name="connsiteY478" fmla="*/ 84217 h 1317415"/>
              <a:gd name="connsiteX479" fmla="*/ 7106866 w 8610092"/>
              <a:gd name="connsiteY479" fmla="*/ 64914 h 1317415"/>
              <a:gd name="connsiteX480" fmla="*/ 6888683 w 8610092"/>
              <a:gd name="connsiteY480" fmla="*/ 64914 h 1317415"/>
              <a:gd name="connsiteX481" fmla="*/ 6869380 w 8610092"/>
              <a:gd name="connsiteY481" fmla="*/ 84217 h 1317415"/>
              <a:gd name="connsiteX482" fmla="*/ 6869380 w 8610092"/>
              <a:gd name="connsiteY482" fmla="*/ 159143 h 1317415"/>
              <a:gd name="connsiteX483" fmla="*/ 6888683 w 8610092"/>
              <a:gd name="connsiteY483" fmla="*/ 178446 h 1317415"/>
              <a:gd name="connsiteX484" fmla="*/ 6925404 w 8610092"/>
              <a:gd name="connsiteY484" fmla="*/ 178446 h 1317415"/>
              <a:gd name="connsiteX485" fmla="*/ 6944707 w 8610092"/>
              <a:gd name="connsiteY485" fmla="*/ 159143 h 1317415"/>
              <a:gd name="connsiteX486" fmla="*/ 6944707 w 8610092"/>
              <a:gd name="connsiteY486" fmla="*/ 84217 h 1317415"/>
              <a:gd name="connsiteX487" fmla="*/ 6925404 w 8610092"/>
              <a:gd name="connsiteY487" fmla="*/ 64914 h 1317415"/>
              <a:gd name="connsiteX488" fmla="*/ 6707222 w 8610092"/>
              <a:gd name="connsiteY488" fmla="*/ 64914 h 1317415"/>
              <a:gd name="connsiteX489" fmla="*/ 6687918 w 8610092"/>
              <a:gd name="connsiteY489" fmla="*/ 84217 h 1317415"/>
              <a:gd name="connsiteX490" fmla="*/ 6687918 w 8610092"/>
              <a:gd name="connsiteY490" fmla="*/ 159143 h 1317415"/>
              <a:gd name="connsiteX491" fmla="*/ 6707222 w 8610092"/>
              <a:gd name="connsiteY491" fmla="*/ 178446 h 1317415"/>
              <a:gd name="connsiteX492" fmla="*/ 6743943 w 8610092"/>
              <a:gd name="connsiteY492" fmla="*/ 178446 h 1317415"/>
              <a:gd name="connsiteX493" fmla="*/ 6763246 w 8610092"/>
              <a:gd name="connsiteY493" fmla="*/ 159143 h 1317415"/>
              <a:gd name="connsiteX494" fmla="*/ 6763246 w 8610092"/>
              <a:gd name="connsiteY494" fmla="*/ 84217 h 1317415"/>
              <a:gd name="connsiteX495" fmla="*/ 6743943 w 8610092"/>
              <a:gd name="connsiteY495" fmla="*/ 64914 h 1317415"/>
              <a:gd name="connsiteX496" fmla="*/ 6525760 w 8610092"/>
              <a:gd name="connsiteY496" fmla="*/ 64914 h 1317415"/>
              <a:gd name="connsiteX497" fmla="*/ 6506457 w 8610092"/>
              <a:gd name="connsiteY497" fmla="*/ 84217 h 1317415"/>
              <a:gd name="connsiteX498" fmla="*/ 6506457 w 8610092"/>
              <a:gd name="connsiteY498" fmla="*/ 159143 h 1317415"/>
              <a:gd name="connsiteX499" fmla="*/ 6525760 w 8610092"/>
              <a:gd name="connsiteY499" fmla="*/ 178446 h 1317415"/>
              <a:gd name="connsiteX500" fmla="*/ 6562481 w 8610092"/>
              <a:gd name="connsiteY500" fmla="*/ 178446 h 1317415"/>
              <a:gd name="connsiteX501" fmla="*/ 6581784 w 8610092"/>
              <a:gd name="connsiteY501" fmla="*/ 159143 h 1317415"/>
              <a:gd name="connsiteX502" fmla="*/ 6581784 w 8610092"/>
              <a:gd name="connsiteY502" fmla="*/ 84217 h 1317415"/>
              <a:gd name="connsiteX503" fmla="*/ 6562481 w 8610092"/>
              <a:gd name="connsiteY503" fmla="*/ 64914 h 1317415"/>
              <a:gd name="connsiteX504" fmla="*/ 6344298 w 8610092"/>
              <a:gd name="connsiteY504" fmla="*/ 64914 h 1317415"/>
              <a:gd name="connsiteX505" fmla="*/ 6324995 w 8610092"/>
              <a:gd name="connsiteY505" fmla="*/ 84217 h 1317415"/>
              <a:gd name="connsiteX506" fmla="*/ 6324995 w 8610092"/>
              <a:gd name="connsiteY506" fmla="*/ 159143 h 1317415"/>
              <a:gd name="connsiteX507" fmla="*/ 6344298 w 8610092"/>
              <a:gd name="connsiteY507" fmla="*/ 178446 h 1317415"/>
              <a:gd name="connsiteX508" fmla="*/ 6381020 w 8610092"/>
              <a:gd name="connsiteY508" fmla="*/ 178446 h 1317415"/>
              <a:gd name="connsiteX509" fmla="*/ 6400323 w 8610092"/>
              <a:gd name="connsiteY509" fmla="*/ 159143 h 1317415"/>
              <a:gd name="connsiteX510" fmla="*/ 6400323 w 8610092"/>
              <a:gd name="connsiteY510" fmla="*/ 84217 h 1317415"/>
              <a:gd name="connsiteX511" fmla="*/ 6381020 w 8610092"/>
              <a:gd name="connsiteY511" fmla="*/ 64914 h 1317415"/>
              <a:gd name="connsiteX512" fmla="*/ 6162837 w 8610092"/>
              <a:gd name="connsiteY512" fmla="*/ 64914 h 1317415"/>
              <a:gd name="connsiteX513" fmla="*/ 6143534 w 8610092"/>
              <a:gd name="connsiteY513" fmla="*/ 84217 h 1317415"/>
              <a:gd name="connsiteX514" fmla="*/ 6143534 w 8610092"/>
              <a:gd name="connsiteY514" fmla="*/ 159143 h 1317415"/>
              <a:gd name="connsiteX515" fmla="*/ 6162837 w 8610092"/>
              <a:gd name="connsiteY515" fmla="*/ 178446 h 1317415"/>
              <a:gd name="connsiteX516" fmla="*/ 6199558 w 8610092"/>
              <a:gd name="connsiteY516" fmla="*/ 178446 h 1317415"/>
              <a:gd name="connsiteX517" fmla="*/ 6218861 w 8610092"/>
              <a:gd name="connsiteY517" fmla="*/ 159143 h 1317415"/>
              <a:gd name="connsiteX518" fmla="*/ 6218861 w 8610092"/>
              <a:gd name="connsiteY518" fmla="*/ 84217 h 1317415"/>
              <a:gd name="connsiteX519" fmla="*/ 6199558 w 8610092"/>
              <a:gd name="connsiteY519" fmla="*/ 64914 h 1317415"/>
              <a:gd name="connsiteX520" fmla="*/ 5981375 w 8610092"/>
              <a:gd name="connsiteY520" fmla="*/ 64914 h 1317415"/>
              <a:gd name="connsiteX521" fmla="*/ 5962072 w 8610092"/>
              <a:gd name="connsiteY521" fmla="*/ 84217 h 1317415"/>
              <a:gd name="connsiteX522" fmla="*/ 5962072 w 8610092"/>
              <a:gd name="connsiteY522" fmla="*/ 159143 h 1317415"/>
              <a:gd name="connsiteX523" fmla="*/ 5981375 w 8610092"/>
              <a:gd name="connsiteY523" fmla="*/ 178446 h 1317415"/>
              <a:gd name="connsiteX524" fmla="*/ 6018096 w 8610092"/>
              <a:gd name="connsiteY524" fmla="*/ 178446 h 1317415"/>
              <a:gd name="connsiteX525" fmla="*/ 6037400 w 8610092"/>
              <a:gd name="connsiteY525" fmla="*/ 159143 h 1317415"/>
              <a:gd name="connsiteX526" fmla="*/ 6037400 w 8610092"/>
              <a:gd name="connsiteY526" fmla="*/ 84217 h 1317415"/>
              <a:gd name="connsiteX527" fmla="*/ 6018096 w 8610092"/>
              <a:gd name="connsiteY527" fmla="*/ 64914 h 1317415"/>
              <a:gd name="connsiteX528" fmla="*/ 5799914 w 8610092"/>
              <a:gd name="connsiteY528" fmla="*/ 64914 h 1317415"/>
              <a:gd name="connsiteX529" fmla="*/ 5780611 w 8610092"/>
              <a:gd name="connsiteY529" fmla="*/ 84217 h 1317415"/>
              <a:gd name="connsiteX530" fmla="*/ 5780611 w 8610092"/>
              <a:gd name="connsiteY530" fmla="*/ 159143 h 1317415"/>
              <a:gd name="connsiteX531" fmla="*/ 5799914 w 8610092"/>
              <a:gd name="connsiteY531" fmla="*/ 178446 h 1317415"/>
              <a:gd name="connsiteX532" fmla="*/ 5836635 w 8610092"/>
              <a:gd name="connsiteY532" fmla="*/ 178446 h 1317415"/>
              <a:gd name="connsiteX533" fmla="*/ 5855938 w 8610092"/>
              <a:gd name="connsiteY533" fmla="*/ 159143 h 1317415"/>
              <a:gd name="connsiteX534" fmla="*/ 5855938 w 8610092"/>
              <a:gd name="connsiteY534" fmla="*/ 84217 h 1317415"/>
              <a:gd name="connsiteX535" fmla="*/ 5836635 w 8610092"/>
              <a:gd name="connsiteY535" fmla="*/ 64914 h 1317415"/>
              <a:gd name="connsiteX536" fmla="*/ 5638190 w 8610092"/>
              <a:gd name="connsiteY536" fmla="*/ 64914 h 1317415"/>
              <a:gd name="connsiteX537" fmla="*/ 5618887 w 8610092"/>
              <a:gd name="connsiteY537" fmla="*/ 84217 h 1317415"/>
              <a:gd name="connsiteX538" fmla="*/ 5618887 w 8610092"/>
              <a:gd name="connsiteY538" fmla="*/ 159143 h 1317415"/>
              <a:gd name="connsiteX539" fmla="*/ 5638190 w 8610092"/>
              <a:gd name="connsiteY539" fmla="*/ 178446 h 1317415"/>
              <a:gd name="connsiteX540" fmla="*/ 5674911 w 8610092"/>
              <a:gd name="connsiteY540" fmla="*/ 178446 h 1317415"/>
              <a:gd name="connsiteX541" fmla="*/ 5694214 w 8610092"/>
              <a:gd name="connsiteY541" fmla="*/ 159143 h 1317415"/>
              <a:gd name="connsiteX542" fmla="*/ 5694214 w 8610092"/>
              <a:gd name="connsiteY542" fmla="*/ 84217 h 1317415"/>
              <a:gd name="connsiteX543" fmla="*/ 5674911 w 8610092"/>
              <a:gd name="connsiteY543" fmla="*/ 64914 h 1317415"/>
              <a:gd name="connsiteX544" fmla="*/ 5456728 w 8610092"/>
              <a:gd name="connsiteY544" fmla="*/ 64914 h 1317415"/>
              <a:gd name="connsiteX545" fmla="*/ 5437425 w 8610092"/>
              <a:gd name="connsiteY545" fmla="*/ 84217 h 1317415"/>
              <a:gd name="connsiteX546" fmla="*/ 5437425 w 8610092"/>
              <a:gd name="connsiteY546" fmla="*/ 159143 h 1317415"/>
              <a:gd name="connsiteX547" fmla="*/ 5456728 w 8610092"/>
              <a:gd name="connsiteY547" fmla="*/ 178446 h 1317415"/>
              <a:gd name="connsiteX548" fmla="*/ 5493449 w 8610092"/>
              <a:gd name="connsiteY548" fmla="*/ 178446 h 1317415"/>
              <a:gd name="connsiteX549" fmla="*/ 5512752 w 8610092"/>
              <a:gd name="connsiteY549" fmla="*/ 159143 h 1317415"/>
              <a:gd name="connsiteX550" fmla="*/ 5512752 w 8610092"/>
              <a:gd name="connsiteY550" fmla="*/ 84217 h 1317415"/>
              <a:gd name="connsiteX551" fmla="*/ 5493449 w 8610092"/>
              <a:gd name="connsiteY551" fmla="*/ 64914 h 1317415"/>
              <a:gd name="connsiteX552" fmla="*/ 5275267 w 8610092"/>
              <a:gd name="connsiteY552" fmla="*/ 64914 h 1317415"/>
              <a:gd name="connsiteX553" fmla="*/ 5255963 w 8610092"/>
              <a:gd name="connsiteY553" fmla="*/ 84217 h 1317415"/>
              <a:gd name="connsiteX554" fmla="*/ 5255963 w 8610092"/>
              <a:gd name="connsiteY554" fmla="*/ 159143 h 1317415"/>
              <a:gd name="connsiteX555" fmla="*/ 5275267 w 8610092"/>
              <a:gd name="connsiteY555" fmla="*/ 178446 h 1317415"/>
              <a:gd name="connsiteX556" fmla="*/ 5311988 w 8610092"/>
              <a:gd name="connsiteY556" fmla="*/ 178446 h 1317415"/>
              <a:gd name="connsiteX557" fmla="*/ 5331291 w 8610092"/>
              <a:gd name="connsiteY557" fmla="*/ 159143 h 1317415"/>
              <a:gd name="connsiteX558" fmla="*/ 5331291 w 8610092"/>
              <a:gd name="connsiteY558" fmla="*/ 84217 h 1317415"/>
              <a:gd name="connsiteX559" fmla="*/ 5311988 w 8610092"/>
              <a:gd name="connsiteY559" fmla="*/ 64914 h 1317415"/>
              <a:gd name="connsiteX560" fmla="*/ 5093805 w 8610092"/>
              <a:gd name="connsiteY560" fmla="*/ 64914 h 1317415"/>
              <a:gd name="connsiteX561" fmla="*/ 5074502 w 8610092"/>
              <a:gd name="connsiteY561" fmla="*/ 84217 h 1317415"/>
              <a:gd name="connsiteX562" fmla="*/ 5074502 w 8610092"/>
              <a:gd name="connsiteY562" fmla="*/ 159143 h 1317415"/>
              <a:gd name="connsiteX563" fmla="*/ 5093805 w 8610092"/>
              <a:gd name="connsiteY563" fmla="*/ 178446 h 1317415"/>
              <a:gd name="connsiteX564" fmla="*/ 5130526 w 8610092"/>
              <a:gd name="connsiteY564" fmla="*/ 178446 h 1317415"/>
              <a:gd name="connsiteX565" fmla="*/ 5149829 w 8610092"/>
              <a:gd name="connsiteY565" fmla="*/ 159143 h 1317415"/>
              <a:gd name="connsiteX566" fmla="*/ 5149829 w 8610092"/>
              <a:gd name="connsiteY566" fmla="*/ 84217 h 1317415"/>
              <a:gd name="connsiteX567" fmla="*/ 5130526 w 8610092"/>
              <a:gd name="connsiteY567" fmla="*/ 64914 h 1317415"/>
              <a:gd name="connsiteX568" fmla="*/ 4912343 w 8610092"/>
              <a:gd name="connsiteY568" fmla="*/ 64914 h 1317415"/>
              <a:gd name="connsiteX569" fmla="*/ 4893040 w 8610092"/>
              <a:gd name="connsiteY569" fmla="*/ 84217 h 1317415"/>
              <a:gd name="connsiteX570" fmla="*/ 4893040 w 8610092"/>
              <a:gd name="connsiteY570" fmla="*/ 159143 h 1317415"/>
              <a:gd name="connsiteX571" fmla="*/ 4912343 w 8610092"/>
              <a:gd name="connsiteY571" fmla="*/ 178446 h 1317415"/>
              <a:gd name="connsiteX572" fmla="*/ 4949065 w 8610092"/>
              <a:gd name="connsiteY572" fmla="*/ 178446 h 1317415"/>
              <a:gd name="connsiteX573" fmla="*/ 4968368 w 8610092"/>
              <a:gd name="connsiteY573" fmla="*/ 159143 h 1317415"/>
              <a:gd name="connsiteX574" fmla="*/ 4968368 w 8610092"/>
              <a:gd name="connsiteY574" fmla="*/ 84217 h 1317415"/>
              <a:gd name="connsiteX575" fmla="*/ 4949065 w 8610092"/>
              <a:gd name="connsiteY575" fmla="*/ 64914 h 1317415"/>
              <a:gd name="connsiteX576" fmla="*/ 4730882 w 8610092"/>
              <a:gd name="connsiteY576" fmla="*/ 64914 h 1317415"/>
              <a:gd name="connsiteX577" fmla="*/ 4711579 w 8610092"/>
              <a:gd name="connsiteY577" fmla="*/ 84217 h 1317415"/>
              <a:gd name="connsiteX578" fmla="*/ 4711579 w 8610092"/>
              <a:gd name="connsiteY578" fmla="*/ 159143 h 1317415"/>
              <a:gd name="connsiteX579" fmla="*/ 4730882 w 8610092"/>
              <a:gd name="connsiteY579" fmla="*/ 178446 h 1317415"/>
              <a:gd name="connsiteX580" fmla="*/ 4767603 w 8610092"/>
              <a:gd name="connsiteY580" fmla="*/ 178446 h 1317415"/>
              <a:gd name="connsiteX581" fmla="*/ 4786906 w 8610092"/>
              <a:gd name="connsiteY581" fmla="*/ 159143 h 1317415"/>
              <a:gd name="connsiteX582" fmla="*/ 4786906 w 8610092"/>
              <a:gd name="connsiteY582" fmla="*/ 84217 h 1317415"/>
              <a:gd name="connsiteX583" fmla="*/ 4767603 w 8610092"/>
              <a:gd name="connsiteY583" fmla="*/ 64914 h 1317415"/>
              <a:gd name="connsiteX584" fmla="*/ 4549420 w 8610092"/>
              <a:gd name="connsiteY584" fmla="*/ 64914 h 1317415"/>
              <a:gd name="connsiteX585" fmla="*/ 4530117 w 8610092"/>
              <a:gd name="connsiteY585" fmla="*/ 84217 h 1317415"/>
              <a:gd name="connsiteX586" fmla="*/ 4530117 w 8610092"/>
              <a:gd name="connsiteY586" fmla="*/ 159143 h 1317415"/>
              <a:gd name="connsiteX587" fmla="*/ 4549420 w 8610092"/>
              <a:gd name="connsiteY587" fmla="*/ 178446 h 1317415"/>
              <a:gd name="connsiteX588" fmla="*/ 4586141 w 8610092"/>
              <a:gd name="connsiteY588" fmla="*/ 178446 h 1317415"/>
              <a:gd name="connsiteX589" fmla="*/ 4605445 w 8610092"/>
              <a:gd name="connsiteY589" fmla="*/ 159143 h 1317415"/>
              <a:gd name="connsiteX590" fmla="*/ 4605445 w 8610092"/>
              <a:gd name="connsiteY590" fmla="*/ 84217 h 1317415"/>
              <a:gd name="connsiteX591" fmla="*/ 4586141 w 8610092"/>
              <a:gd name="connsiteY591" fmla="*/ 64914 h 1317415"/>
              <a:gd name="connsiteX592" fmla="*/ 4367959 w 8610092"/>
              <a:gd name="connsiteY592" fmla="*/ 64914 h 1317415"/>
              <a:gd name="connsiteX593" fmla="*/ 4348656 w 8610092"/>
              <a:gd name="connsiteY593" fmla="*/ 84217 h 1317415"/>
              <a:gd name="connsiteX594" fmla="*/ 4348656 w 8610092"/>
              <a:gd name="connsiteY594" fmla="*/ 159143 h 1317415"/>
              <a:gd name="connsiteX595" fmla="*/ 4367959 w 8610092"/>
              <a:gd name="connsiteY595" fmla="*/ 178446 h 1317415"/>
              <a:gd name="connsiteX596" fmla="*/ 4404680 w 8610092"/>
              <a:gd name="connsiteY596" fmla="*/ 178446 h 1317415"/>
              <a:gd name="connsiteX597" fmla="*/ 4423983 w 8610092"/>
              <a:gd name="connsiteY597" fmla="*/ 159143 h 1317415"/>
              <a:gd name="connsiteX598" fmla="*/ 4423983 w 8610092"/>
              <a:gd name="connsiteY598" fmla="*/ 84217 h 1317415"/>
              <a:gd name="connsiteX599" fmla="*/ 4404680 w 8610092"/>
              <a:gd name="connsiteY599" fmla="*/ 64914 h 1317415"/>
              <a:gd name="connsiteX600" fmla="*/ 4206234 w 8610092"/>
              <a:gd name="connsiteY600" fmla="*/ 64914 h 1317415"/>
              <a:gd name="connsiteX601" fmla="*/ 4186931 w 8610092"/>
              <a:gd name="connsiteY601" fmla="*/ 84217 h 1317415"/>
              <a:gd name="connsiteX602" fmla="*/ 4186931 w 8610092"/>
              <a:gd name="connsiteY602" fmla="*/ 159143 h 1317415"/>
              <a:gd name="connsiteX603" fmla="*/ 4206234 w 8610092"/>
              <a:gd name="connsiteY603" fmla="*/ 178446 h 1317415"/>
              <a:gd name="connsiteX604" fmla="*/ 4242955 w 8610092"/>
              <a:gd name="connsiteY604" fmla="*/ 178446 h 1317415"/>
              <a:gd name="connsiteX605" fmla="*/ 4262258 w 8610092"/>
              <a:gd name="connsiteY605" fmla="*/ 159143 h 1317415"/>
              <a:gd name="connsiteX606" fmla="*/ 4262258 w 8610092"/>
              <a:gd name="connsiteY606" fmla="*/ 84217 h 1317415"/>
              <a:gd name="connsiteX607" fmla="*/ 4242955 w 8610092"/>
              <a:gd name="connsiteY607" fmla="*/ 64914 h 1317415"/>
              <a:gd name="connsiteX608" fmla="*/ 4024772 w 8610092"/>
              <a:gd name="connsiteY608" fmla="*/ 64914 h 1317415"/>
              <a:gd name="connsiteX609" fmla="*/ 4005469 w 8610092"/>
              <a:gd name="connsiteY609" fmla="*/ 84217 h 1317415"/>
              <a:gd name="connsiteX610" fmla="*/ 4005469 w 8610092"/>
              <a:gd name="connsiteY610" fmla="*/ 159143 h 1317415"/>
              <a:gd name="connsiteX611" fmla="*/ 4024772 w 8610092"/>
              <a:gd name="connsiteY611" fmla="*/ 178446 h 1317415"/>
              <a:gd name="connsiteX612" fmla="*/ 4061493 w 8610092"/>
              <a:gd name="connsiteY612" fmla="*/ 178446 h 1317415"/>
              <a:gd name="connsiteX613" fmla="*/ 4080796 w 8610092"/>
              <a:gd name="connsiteY613" fmla="*/ 159143 h 1317415"/>
              <a:gd name="connsiteX614" fmla="*/ 4080796 w 8610092"/>
              <a:gd name="connsiteY614" fmla="*/ 84217 h 1317415"/>
              <a:gd name="connsiteX615" fmla="*/ 4061493 w 8610092"/>
              <a:gd name="connsiteY615" fmla="*/ 64914 h 1317415"/>
              <a:gd name="connsiteX616" fmla="*/ 3843311 w 8610092"/>
              <a:gd name="connsiteY616" fmla="*/ 64914 h 1317415"/>
              <a:gd name="connsiteX617" fmla="*/ 3824007 w 8610092"/>
              <a:gd name="connsiteY617" fmla="*/ 84217 h 1317415"/>
              <a:gd name="connsiteX618" fmla="*/ 3824007 w 8610092"/>
              <a:gd name="connsiteY618" fmla="*/ 159143 h 1317415"/>
              <a:gd name="connsiteX619" fmla="*/ 3843311 w 8610092"/>
              <a:gd name="connsiteY619" fmla="*/ 178446 h 1317415"/>
              <a:gd name="connsiteX620" fmla="*/ 3880032 w 8610092"/>
              <a:gd name="connsiteY620" fmla="*/ 178446 h 1317415"/>
              <a:gd name="connsiteX621" fmla="*/ 3899335 w 8610092"/>
              <a:gd name="connsiteY621" fmla="*/ 159143 h 1317415"/>
              <a:gd name="connsiteX622" fmla="*/ 3899335 w 8610092"/>
              <a:gd name="connsiteY622" fmla="*/ 84217 h 1317415"/>
              <a:gd name="connsiteX623" fmla="*/ 3880032 w 8610092"/>
              <a:gd name="connsiteY623" fmla="*/ 64914 h 1317415"/>
              <a:gd name="connsiteX624" fmla="*/ 3661849 w 8610092"/>
              <a:gd name="connsiteY624" fmla="*/ 64914 h 1317415"/>
              <a:gd name="connsiteX625" fmla="*/ 3642546 w 8610092"/>
              <a:gd name="connsiteY625" fmla="*/ 84217 h 1317415"/>
              <a:gd name="connsiteX626" fmla="*/ 3642546 w 8610092"/>
              <a:gd name="connsiteY626" fmla="*/ 159143 h 1317415"/>
              <a:gd name="connsiteX627" fmla="*/ 3661849 w 8610092"/>
              <a:gd name="connsiteY627" fmla="*/ 178446 h 1317415"/>
              <a:gd name="connsiteX628" fmla="*/ 3698570 w 8610092"/>
              <a:gd name="connsiteY628" fmla="*/ 178446 h 1317415"/>
              <a:gd name="connsiteX629" fmla="*/ 3717873 w 8610092"/>
              <a:gd name="connsiteY629" fmla="*/ 159143 h 1317415"/>
              <a:gd name="connsiteX630" fmla="*/ 3717873 w 8610092"/>
              <a:gd name="connsiteY630" fmla="*/ 84217 h 1317415"/>
              <a:gd name="connsiteX631" fmla="*/ 3698570 w 8610092"/>
              <a:gd name="connsiteY631" fmla="*/ 64914 h 1317415"/>
              <a:gd name="connsiteX632" fmla="*/ 3480389 w 8610092"/>
              <a:gd name="connsiteY632" fmla="*/ 64914 h 1317415"/>
              <a:gd name="connsiteX633" fmla="*/ 3461085 w 8610092"/>
              <a:gd name="connsiteY633" fmla="*/ 84217 h 1317415"/>
              <a:gd name="connsiteX634" fmla="*/ 3461085 w 8610092"/>
              <a:gd name="connsiteY634" fmla="*/ 159143 h 1317415"/>
              <a:gd name="connsiteX635" fmla="*/ 3480389 w 8610092"/>
              <a:gd name="connsiteY635" fmla="*/ 178446 h 1317415"/>
              <a:gd name="connsiteX636" fmla="*/ 3517110 w 8610092"/>
              <a:gd name="connsiteY636" fmla="*/ 178446 h 1317415"/>
              <a:gd name="connsiteX637" fmla="*/ 3536412 w 8610092"/>
              <a:gd name="connsiteY637" fmla="*/ 159143 h 1317415"/>
              <a:gd name="connsiteX638" fmla="*/ 3536412 w 8610092"/>
              <a:gd name="connsiteY638" fmla="*/ 84217 h 1317415"/>
              <a:gd name="connsiteX639" fmla="*/ 3517110 w 8610092"/>
              <a:gd name="connsiteY639" fmla="*/ 64914 h 1317415"/>
              <a:gd name="connsiteX640" fmla="*/ 3298927 w 8610092"/>
              <a:gd name="connsiteY640" fmla="*/ 64914 h 1317415"/>
              <a:gd name="connsiteX641" fmla="*/ 3279624 w 8610092"/>
              <a:gd name="connsiteY641" fmla="*/ 84217 h 1317415"/>
              <a:gd name="connsiteX642" fmla="*/ 3279624 w 8610092"/>
              <a:gd name="connsiteY642" fmla="*/ 159143 h 1317415"/>
              <a:gd name="connsiteX643" fmla="*/ 3298927 w 8610092"/>
              <a:gd name="connsiteY643" fmla="*/ 178446 h 1317415"/>
              <a:gd name="connsiteX644" fmla="*/ 3335648 w 8610092"/>
              <a:gd name="connsiteY644" fmla="*/ 178446 h 1317415"/>
              <a:gd name="connsiteX645" fmla="*/ 3354951 w 8610092"/>
              <a:gd name="connsiteY645" fmla="*/ 159143 h 1317415"/>
              <a:gd name="connsiteX646" fmla="*/ 3354951 w 8610092"/>
              <a:gd name="connsiteY646" fmla="*/ 84217 h 1317415"/>
              <a:gd name="connsiteX647" fmla="*/ 3335648 w 8610092"/>
              <a:gd name="connsiteY647" fmla="*/ 64914 h 1317415"/>
              <a:gd name="connsiteX648" fmla="*/ 3117465 w 8610092"/>
              <a:gd name="connsiteY648" fmla="*/ 64914 h 1317415"/>
              <a:gd name="connsiteX649" fmla="*/ 3098163 w 8610092"/>
              <a:gd name="connsiteY649" fmla="*/ 84217 h 1317415"/>
              <a:gd name="connsiteX650" fmla="*/ 3098163 w 8610092"/>
              <a:gd name="connsiteY650" fmla="*/ 159143 h 1317415"/>
              <a:gd name="connsiteX651" fmla="*/ 3117465 w 8610092"/>
              <a:gd name="connsiteY651" fmla="*/ 178446 h 1317415"/>
              <a:gd name="connsiteX652" fmla="*/ 3154187 w 8610092"/>
              <a:gd name="connsiteY652" fmla="*/ 178446 h 1317415"/>
              <a:gd name="connsiteX653" fmla="*/ 3173489 w 8610092"/>
              <a:gd name="connsiteY653" fmla="*/ 159143 h 1317415"/>
              <a:gd name="connsiteX654" fmla="*/ 3173489 w 8610092"/>
              <a:gd name="connsiteY654" fmla="*/ 84217 h 1317415"/>
              <a:gd name="connsiteX655" fmla="*/ 3154187 w 8610092"/>
              <a:gd name="connsiteY655" fmla="*/ 64914 h 1317415"/>
              <a:gd name="connsiteX656" fmla="*/ 2936004 w 8610092"/>
              <a:gd name="connsiteY656" fmla="*/ 64914 h 1317415"/>
              <a:gd name="connsiteX657" fmla="*/ 2916701 w 8610092"/>
              <a:gd name="connsiteY657" fmla="*/ 84217 h 1317415"/>
              <a:gd name="connsiteX658" fmla="*/ 2916701 w 8610092"/>
              <a:gd name="connsiteY658" fmla="*/ 159143 h 1317415"/>
              <a:gd name="connsiteX659" fmla="*/ 2936004 w 8610092"/>
              <a:gd name="connsiteY659" fmla="*/ 178446 h 1317415"/>
              <a:gd name="connsiteX660" fmla="*/ 2972725 w 8610092"/>
              <a:gd name="connsiteY660" fmla="*/ 178446 h 1317415"/>
              <a:gd name="connsiteX661" fmla="*/ 2992028 w 8610092"/>
              <a:gd name="connsiteY661" fmla="*/ 159143 h 1317415"/>
              <a:gd name="connsiteX662" fmla="*/ 2992028 w 8610092"/>
              <a:gd name="connsiteY662" fmla="*/ 84217 h 1317415"/>
              <a:gd name="connsiteX663" fmla="*/ 2972725 w 8610092"/>
              <a:gd name="connsiteY663" fmla="*/ 64914 h 1317415"/>
              <a:gd name="connsiteX664" fmla="*/ 2774279 w 8610092"/>
              <a:gd name="connsiteY664" fmla="*/ 64914 h 1317415"/>
              <a:gd name="connsiteX665" fmla="*/ 2754975 w 8610092"/>
              <a:gd name="connsiteY665" fmla="*/ 84217 h 1317415"/>
              <a:gd name="connsiteX666" fmla="*/ 2754975 w 8610092"/>
              <a:gd name="connsiteY666" fmla="*/ 159143 h 1317415"/>
              <a:gd name="connsiteX667" fmla="*/ 2774279 w 8610092"/>
              <a:gd name="connsiteY667" fmla="*/ 178446 h 1317415"/>
              <a:gd name="connsiteX668" fmla="*/ 2811000 w 8610092"/>
              <a:gd name="connsiteY668" fmla="*/ 178446 h 1317415"/>
              <a:gd name="connsiteX669" fmla="*/ 2830303 w 8610092"/>
              <a:gd name="connsiteY669" fmla="*/ 159143 h 1317415"/>
              <a:gd name="connsiteX670" fmla="*/ 2830303 w 8610092"/>
              <a:gd name="connsiteY670" fmla="*/ 84217 h 1317415"/>
              <a:gd name="connsiteX671" fmla="*/ 2811000 w 8610092"/>
              <a:gd name="connsiteY671" fmla="*/ 64914 h 1317415"/>
              <a:gd name="connsiteX672" fmla="*/ 2592817 w 8610092"/>
              <a:gd name="connsiteY672" fmla="*/ 64914 h 1317415"/>
              <a:gd name="connsiteX673" fmla="*/ 2573514 w 8610092"/>
              <a:gd name="connsiteY673" fmla="*/ 84217 h 1317415"/>
              <a:gd name="connsiteX674" fmla="*/ 2573514 w 8610092"/>
              <a:gd name="connsiteY674" fmla="*/ 159143 h 1317415"/>
              <a:gd name="connsiteX675" fmla="*/ 2592817 w 8610092"/>
              <a:gd name="connsiteY675" fmla="*/ 178446 h 1317415"/>
              <a:gd name="connsiteX676" fmla="*/ 2629539 w 8610092"/>
              <a:gd name="connsiteY676" fmla="*/ 178446 h 1317415"/>
              <a:gd name="connsiteX677" fmla="*/ 2648842 w 8610092"/>
              <a:gd name="connsiteY677" fmla="*/ 159143 h 1317415"/>
              <a:gd name="connsiteX678" fmla="*/ 2648842 w 8610092"/>
              <a:gd name="connsiteY678" fmla="*/ 84217 h 1317415"/>
              <a:gd name="connsiteX679" fmla="*/ 2629539 w 8610092"/>
              <a:gd name="connsiteY679" fmla="*/ 64914 h 1317415"/>
              <a:gd name="connsiteX680" fmla="*/ 2411356 w 8610092"/>
              <a:gd name="connsiteY680" fmla="*/ 64914 h 1317415"/>
              <a:gd name="connsiteX681" fmla="*/ 2392052 w 8610092"/>
              <a:gd name="connsiteY681" fmla="*/ 84217 h 1317415"/>
              <a:gd name="connsiteX682" fmla="*/ 2392052 w 8610092"/>
              <a:gd name="connsiteY682" fmla="*/ 159143 h 1317415"/>
              <a:gd name="connsiteX683" fmla="*/ 2411356 w 8610092"/>
              <a:gd name="connsiteY683" fmla="*/ 178446 h 1317415"/>
              <a:gd name="connsiteX684" fmla="*/ 2448077 w 8610092"/>
              <a:gd name="connsiteY684" fmla="*/ 178446 h 1317415"/>
              <a:gd name="connsiteX685" fmla="*/ 2467380 w 8610092"/>
              <a:gd name="connsiteY685" fmla="*/ 159143 h 1317415"/>
              <a:gd name="connsiteX686" fmla="*/ 2467380 w 8610092"/>
              <a:gd name="connsiteY686" fmla="*/ 84217 h 1317415"/>
              <a:gd name="connsiteX687" fmla="*/ 2448077 w 8610092"/>
              <a:gd name="connsiteY687" fmla="*/ 64914 h 1317415"/>
              <a:gd name="connsiteX688" fmla="*/ 2229894 w 8610092"/>
              <a:gd name="connsiteY688" fmla="*/ 64914 h 1317415"/>
              <a:gd name="connsiteX689" fmla="*/ 2210591 w 8610092"/>
              <a:gd name="connsiteY689" fmla="*/ 84217 h 1317415"/>
              <a:gd name="connsiteX690" fmla="*/ 2210591 w 8610092"/>
              <a:gd name="connsiteY690" fmla="*/ 159143 h 1317415"/>
              <a:gd name="connsiteX691" fmla="*/ 2229894 w 8610092"/>
              <a:gd name="connsiteY691" fmla="*/ 178446 h 1317415"/>
              <a:gd name="connsiteX692" fmla="*/ 2266615 w 8610092"/>
              <a:gd name="connsiteY692" fmla="*/ 178446 h 1317415"/>
              <a:gd name="connsiteX693" fmla="*/ 2285918 w 8610092"/>
              <a:gd name="connsiteY693" fmla="*/ 159143 h 1317415"/>
              <a:gd name="connsiteX694" fmla="*/ 2285918 w 8610092"/>
              <a:gd name="connsiteY694" fmla="*/ 84217 h 1317415"/>
              <a:gd name="connsiteX695" fmla="*/ 2266615 w 8610092"/>
              <a:gd name="connsiteY695" fmla="*/ 64914 h 1317415"/>
              <a:gd name="connsiteX696" fmla="*/ 2048432 w 8610092"/>
              <a:gd name="connsiteY696" fmla="*/ 64914 h 1317415"/>
              <a:gd name="connsiteX697" fmla="*/ 2029130 w 8610092"/>
              <a:gd name="connsiteY697" fmla="*/ 84217 h 1317415"/>
              <a:gd name="connsiteX698" fmla="*/ 2029130 w 8610092"/>
              <a:gd name="connsiteY698" fmla="*/ 159143 h 1317415"/>
              <a:gd name="connsiteX699" fmla="*/ 2048432 w 8610092"/>
              <a:gd name="connsiteY699" fmla="*/ 178446 h 1317415"/>
              <a:gd name="connsiteX700" fmla="*/ 2085154 w 8610092"/>
              <a:gd name="connsiteY700" fmla="*/ 178446 h 1317415"/>
              <a:gd name="connsiteX701" fmla="*/ 2104456 w 8610092"/>
              <a:gd name="connsiteY701" fmla="*/ 159143 h 1317415"/>
              <a:gd name="connsiteX702" fmla="*/ 2104456 w 8610092"/>
              <a:gd name="connsiteY702" fmla="*/ 84217 h 1317415"/>
              <a:gd name="connsiteX703" fmla="*/ 2085154 w 8610092"/>
              <a:gd name="connsiteY703" fmla="*/ 64914 h 1317415"/>
              <a:gd name="connsiteX704" fmla="*/ 1866972 w 8610092"/>
              <a:gd name="connsiteY704" fmla="*/ 64914 h 1317415"/>
              <a:gd name="connsiteX705" fmla="*/ 1847668 w 8610092"/>
              <a:gd name="connsiteY705" fmla="*/ 84217 h 1317415"/>
              <a:gd name="connsiteX706" fmla="*/ 1847668 w 8610092"/>
              <a:gd name="connsiteY706" fmla="*/ 159143 h 1317415"/>
              <a:gd name="connsiteX707" fmla="*/ 1866972 w 8610092"/>
              <a:gd name="connsiteY707" fmla="*/ 178446 h 1317415"/>
              <a:gd name="connsiteX708" fmla="*/ 1903692 w 8610092"/>
              <a:gd name="connsiteY708" fmla="*/ 178446 h 1317415"/>
              <a:gd name="connsiteX709" fmla="*/ 1922996 w 8610092"/>
              <a:gd name="connsiteY709" fmla="*/ 159143 h 1317415"/>
              <a:gd name="connsiteX710" fmla="*/ 1922996 w 8610092"/>
              <a:gd name="connsiteY710" fmla="*/ 84217 h 1317415"/>
              <a:gd name="connsiteX711" fmla="*/ 1903692 w 8610092"/>
              <a:gd name="connsiteY711" fmla="*/ 64914 h 1317415"/>
              <a:gd name="connsiteX712" fmla="*/ 1685510 w 8610092"/>
              <a:gd name="connsiteY712" fmla="*/ 64914 h 1317415"/>
              <a:gd name="connsiteX713" fmla="*/ 1666206 w 8610092"/>
              <a:gd name="connsiteY713" fmla="*/ 84217 h 1317415"/>
              <a:gd name="connsiteX714" fmla="*/ 1666206 w 8610092"/>
              <a:gd name="connsiteY714" fmla="*/ 159143 h 1317415"/>
              <a:gd name="connsiteX715" fmla="*/ 1685510 w 8610092"/>
              <a:gd name="connsiteY715" fmla="*/ 178446 h 1317415"/>
              <a:gd name="connsiteX716" fmla="*/ 1722230 w 8610092"/>
              <a:gd name="connsiteY716" fmla="*/ 178446 h 1317415"/>
              <a:gd name="connsiteX717" fmla="*/ 1741534 w 8610092"/>
              <a:gd name="connsiteY717" fmla="*/ 159143 h 1317415"/>
              <a:gd name="connsiteX718" fmla="*/ 1741534 w 8610092"/>
              <a:gd name="connsiteY718" fmla="*/ 84217 h 1317415"/>
              <a:gd name="connsiteX719" fmla="*/ 1722230 w 8610092"/>
              <a:gd name="connsiteY719" fmla="*/ 64914 h 1317415"/>
              <a:gd name="connsiteX720" fmla="*/ 1504048 w 8610092"/>
              <a:gd name="connsiteY720" fmla="*/ 64914 h 1317415"/>
              <a:gd name="connsiteX721" fmla="*/ 1484745 w 8610092"/>
              <a:gd name="connsiteY721" fmla="*/ 84217 h 1317415"/>
              <a:gd name="connsiteX722" fmla="*/ 1484745 w 8610092"/>
              <a:gd name="connsiteY722" fmla="*/ 159143 h 1317415"/>
              <a:gd name="connsiteX723" fmla="*/ 1504048 w 8610092"/>
              <a:gd name="connsiteY723" fmla="*/ 178446 h 1317415"/>
              <a:gd name="connsiteX724" fmla="*/ 1540769 w 8610092"/>
              <a:gd name="connsiteY724" fmla="*/ 178446 h 1317415"/>
              <a:gd name="connsiteX725" fmla="*/ 1560072 w 8610092"/>
              <a:gd name="connsiteY725" fmla="*/ 159143 h 1317415"/>
              <a:gd name="connsiteX726" fmla="*/ 1560072 w 8610092"/>
              <a:gd name="connsiteY726" fmla="*/ 84217 h 1317415"/>
              <a:gd name="connsiteX727" fmla="*/ 1540769 w 8610092"/>
              <a:gd name="connsiteY727" fmla="*/ 64914 h 1317415"/>
              <a:gd name="connsiteX728" fmla="*/ 1342323 w 8610092"/>
              <a:gd name="connsiteY728" fmla="*/ 64914 h 1317415"/>
              <a:gd name="connsiteX729" fmla="*/ 1323020 w 8610092"/>
              <a:gd name="connsiteY729" fmla="*/ 84217 h 1317415"/>
              <a:gd name="connsiteX730" fmla="*/ 1323020 w 8610092"/>
              <a:gd name="connsiteY730" fmla="*/ 159143 h 1317415"/>
              <a:gd name="connsiteX731" fmla="*/ 1342323 w 8610092"/>
              <a:gd name="connsiteY731" fmla="*/ 178446 h 1317415"/>
              <a:gd name="connsiteX732" fmla="*/ 1379044 w 8610092"/>
              <a:gd name="connsiteY732" fmla="*/ 178446 h 1317415"/>
              <a:gd name="connsiteX733" fmla="*/ 1398347 w 8610092"/>
              <a:gd name="connsiteY733" fmla="*/ 159143 h 1317415"/>
              <a:gd name="connsiteX734" fmla="*/ 1398347 w 8610092"/>
              <a:gd name="connsiteY734" fmla="*/ 84217 h 1317415"/>
              <a:gd name="connsiteX735" fmla="*/ 1379044 w 8610092"/>
              <a:gd name="connsiteY735" fmla="*/ 64914 h 1317415"/>
              <a:gd name="connsiteX736" fmla="*/ 1160861 w 8610092"/>
              <a:gd name="connsiteY736" fmla="*/ 64914 h 1317415"/>
              <a:gd name="connsiteX737" fmla="*/ 1141558 w 8610092"/>
              <a:gd name="connsiteY737" fmla="*/ 84217 h 1317415"/>
              <a:gd name="connsiteX738" fmla="*/ 1141558 w 8610092"/>
              <a:gd name="connsiteY738" fmla="*/ 159143 h 1317415"/>
              <a:gd name="connsiteX739" fmla="*/ 1160861 w 8610092"/>
              <a:gd name="connsiteY739" fmla="*/ 178446 h 1317415"/>
              <a:gd name="connsiteX740" fmla="*/ 1197582 w 8610092"/>
              <a:gd name="connsiteY740" fmla="*/ 178446 h 1317415"/>
              <a:gd name="connsiteX741" fmla="*/ 1216885 w 8610092"/>
              <a:gd name="connsiteY741" fmla="*/ 159143 h 1317415"/>
              <a:gd name="connsiteX742" fmla="*/ 1216885 w 8610092"/>
              <a:gd name="connsiteY742" fmla="*/ 84217 h 1317415"/>
              <a:gd name="connsiteX743" fmla="*/ 1197582 w 8610092"/>
              <a:gd name="connsiteY743" fmla="*/ 64914 h 1317415"/>
              <a:gd name="connsiteX744" fmla="*/ 979400 w 8610092"/>
              <a:gd name="connsiteY744" fmla="*/ 64914 h 1317415"/>
              <a:gd name="connsiteX745" fmla="*/ 960096 w 8610092"/>
              <a:gd name="connsiteY745" fmla="*/ 84217 h 1317415"/>
              <a:gd name="connsiteX746" fmla="*/ 960096 w 8610092"/>
              <a:gd name="connsiteY746" fmla="*/ 159143 h 1317415"/>
              <a:gd name="connsiteX747" fmla="*/ 979400 w 8610092"/>
              <a:gd name="connsiteY747" fmla="*/ 178446 h 1317415"/>
              <a:gd name="connsiteX748" fmla="*/ 1016121 w 8610092"/>
              <a:gd name="connsiteY748" fmla="*/ 178446 h 1317415"/>
              <a:gd name="connsiteX749" fmla="*/ 1035424 w 8610092"/>
              <a:gd name="connsiteY749" fmla="*/ 159143 h 1317415"/>
              <a:gd name="connsiteX750" fmla="*/ 1035424 w 8610092"/>
              <a:gd name="connsiteY750" fmla="*/ 84217 h 1317415"/>
              <a:gd name="connsiteX751" fmla="*/ 1016121 w 8610092"/>
              <a:gd name="connsiteY751" fmla="*/ 64914 h 1317415"/>
              <a:gd name="connsiteX752" fmla="*/ 797938 w 8610092"/>
              <a:gd name="connsiteY752" fmla="*/ 64914 h 1317415"/>
              <a:gd name="connsiteX753" fmla="*/ 778635 w 8610092"/>
              <a:gd name="connsiteY753" fmla="*/ 84217 h 1317415"/>
              <a:gd name="connsiteX754" fmla="*/ 778635 w 8610092"/>
              <a:gd name="connsiteY754" fmla="*/ 159143 h 1317415"/>
              <a:gd name="connsiteX755" fmla="*/ 797938 w 8610092"/>
              <a:gd name="connsiteY755" fmla="*/ 178446 h 1317415"/>
              <a:gd name="connsiteX756" fmla="*/ 834659 w 8610092"/>
              <a:gd name="connsiteY756" fmla="*/ 178446 h 1317415"/>
              <a:gd name="connsiteX757" fmla="*/ 853962 w 8610092"/>
              <a:gd name="connsiteY757" fmla="*/ 159143 h 1317415"/>
              <a:gd name="connsiteX758" fmla="*/ 853962 w 8610092"/>
              <a:gd name="connsiteY758" fmla="*/ 84217 h 1317415"/>
              <a:gd name="connsiteX759" fmla="*/ 834659 w 8610092"/>
              <a:gd name="connsiteY759" fmla="*/ 64914 h 1317415"/>
              <a:gd name="connsiteX760" fmla="*/ 616477 w 8610092"/>
              <a:gd name="connsiteY760" fmla="*/ 64914 h 1317415"/>
              <a:gd name="connsiteX761" fmla="*/ 597173 w 8610092"/>
              <a:gd name="connsiteY761" fmla="*/ 84217 h 1317415"/>
              <a:gd name="connsiteX762" fmla="*/ 597173 w 8610092"/>
              <a:gd name="connsiteY762" fmla="*/ 159143 h 1317415"/>
              <a:gd name="connsiteX763" fmla="*/ 616477 w 8610092"/>
              <a:gd name="connsiteY763" fmla="*/ 178446 h 1317415"/>
              <a:gd name="connsiteX764" fmla="*/ 653198 w 8610092"/>
              <a:gd name="connsiteY764" fmla="*/ 178446 h 1317415"/>
              <a:gd name="connsiteX765" fmla="*/ 672501 w 8610092"/>
              <a:gd name="connsiteY765" fmla="*/ 159143 h 1317415"/>
              <a:gd name="connsiteX766" fmla="*/ 672501 w 8610092"/>
              <a:gd name="connsiteY766" fmla="*/ 84217 h 1317415"/>
              <a:gd name="connsiteX767" fmla="*/ 653198 w 8610092"/>
              <a:gd name="connsiteY767" fmla="*/ 64914 h 1317415"/>
              <a:gd name="connsiteX768" fmla="*/ 435015 w 8610092"/>
              <a:gd name="connsiteY768" fmla="*/ 64914 h 1317415"/>
              <a:gd name="connsiteX769" fmla="*/ 415712 w 8610092"/>
              <a:gd name="connsiteY769" fmla="*/ 84217 h 1317415"/>
              <a:gd name="connsiteX770" fmla="*/ 415712 w 8610092"/>
              <a:gd name="connsiteY770" fmla="*/ 159143 h 1317415"/>
              <a:gd name="connsiteX771" fmla="*/ 435015 w 8610092"/>
              <a:gd name="connsiteY771" fmla="*/ 178446 h 1317415"/>
              <a:gd name="connsiteX772" fmla="*/ 471736 w 8610092"/>
              <a:gd name="connsiteY772" fmla="*/ 178446 h 1317415"/>
              <a:gd name="connsiteX773" fmla="*/ 491039 w 8610092"/>
              <a:gd name="connsiteY773" fmla="*/ 159143 h 1317415"/>
              <a:gd name="connsiteX774" fmla="*/ 491039 w 8610092"/>
              <a:gd name="connsiteY774" fmla="*/ 84217 h 1317415"/>
              <a:gd name="connsiteX775" fmla="*/ 471736 w 8610092"/>
              <a:gd name="connsiteY775" fmla="*/ 64914 h 1317415"/>
              <a:gd name="connsiteX776" fmla="*/ 253554 w 8610092"/>
              <a:gd name="connsiteY776" fmla="*/ 64914 h 1317415"/>
              <a:gd name="connsiteX777" fmla="*/ 234250 w 8610092"/>
              <a:gd name="connsiteY777" fmla="*/ 84217 h 1317415"/>
              <a:gd name="connsiteX778" fmla="*/ 234250 w 8610092"/>
              <a:gd name="connsiteY778" fmla="*/ 159143 h 1317415"/>
              <a:gd name="connsiteX779" fmla="*/ 253554 w 8610092"/>
              <a:gd name="connsiteY779" fmla="*/ 178446 h 1317415"/>
              <a:gd name="connsiteX780" fmla="*/ 290274 w 8610092"/>
              <a:gd name="connsiteY780" fmla="*/ 178446 h 1317415"/>
              <a:gd name="connsiteX781" fmla="*/ 309578 w 8610092"/>
              <a:gd name="connsiteY781" fmla="*/ 159143 h 1317415"/>
              <a:gd name="connsiteX782" fmla="*/ 309578 w 8610092"/>
              <a:gd name="connsiteY782" fmla="*/ 84217 h 1317415"/>
              <a:gd name="connsiteX783" fmla="*/ 290274 w 8610092"/>
              <a:gd name="connsiteY783" fmla="*/ 64914 h 1317415"/>
              <a:gd name="connsiteX784" fmla="*/ 72092 w 8610092"/>
              <a:gd name="connsiteY784" fmla="*/ 64914 h 1317415"/>
              <a:gd name="connsiteX785" fmla="*/ 52789 w 8610092"/>
              <a:gd name="connsiteY785" fmla="*/ 84217 h 1317415"/>
              <a:gd name="connsiteX786" fmla="*/ 52789 w 8610092"/>
              <a:gd name="connsiteY786" fmla="*/ 159143 h 1317415"/>
              <a:gd name="connsiteX787" fmla="*/ 72092 w 8610092"/>
              <a:gd name="connsiteY787" fmla="*/ 178446 h 1317415"/>
              <a:gd name="connsiteX788" fmla="*/ 108813 w 8610092"/>
              <a:gd name="connsiteY788" fmla="*/ 178446 h 1317415"/>
              <a:gd name="connsiteX789" fmla="*/ 128116 w 8610092"/>
              <a:gd name="connsiteY789" fmla="*/ 159143 h 1317415"/>
              <a:gd name="connsiteX790" fmla="*/ 128116 w 8610092"/>
              <a:gd name="connsiteY790" fmla="*/ 84217 h 1317415"/>
              <a:gd name="connsiteX791" fmla="*/ 108813 w 8610092"/>
              <a:gd name="connsiteY791" fmla="*/ 64914 h 1317415"/>
              <a:gd name="connsiteX792" fmla="*/ 0 w 8610092"/>
              <a:gd name="connsiteY792" fmla="*/ 0 h 1317415"/>
              <a:gd name="connsiteX793" fmla="*/ 8610092 w 8610092"/>
              <a:gd name="connsiteY793" fmla="*/ 0 h 1317415"/>
              <a:gd name="connsiteX794" fmla="*/ 8610092 w 8610092"/>
              <a:gd name="connsiteY794" fmla="*/ 1317415 h 1317415"/>
              <a:gd name="connsiteX795" fmla="*/ 0 w 8610092"/>
              <a:gd name="connsiteY795" fmla="*/ 1317415 h 131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</a:cxnLst>
            <a:rect l="l" t="t" r="r" b="b"/>
            <a:pathLst>
              <a:path w="8610092" h="1317415">
                <a:moveTo>
                  <a:pt x="8502101" y="1138967"/>
                </a:moveTo>
                <a:cubicBezTo>
                  <a:pt x="8491440" y="1138967"/>
                  <a:pt x="8482798" y="1147609"/>
                  <a:pt x="8482798" y="1158270"/>
                </a:cubicBezTo>
                <a:lnTo>
                  <a:pt x="8482798" y="1233196"/>
                </a:lnTo>
                <a:cubicBezTo>
                  <a:pt x="8482798" y="1243857"/>
                  <a:pt x="8491440" y="1252499"/>
                  <a:pt x="8502101" y="1252499"/>
                </a:cubicBezTo>
                <a:lnTo>
                  <a:pt x="8538822" y="1252499"/>
                </a:lnTo>
                <a:cubicBezTo>
                  <a:pt x="8549483" y="1252499"/>
                  <a:pt x="8558125" y="1243857"/>
                  <a:pt x="8558125" y="1233196"/>
                </a:cubicBezTo>
                <a:lnTo>
                  <a:pt x="8558125" y="1158270"/>
                </a:lnTo>
                <a:cubicBezTo>
                  <a:pt x="8558125" y="1147609"/>
                  <a:pt x="8549483" y="1138967"/>
                  <a:pt x="8538822" y="1138967"/>
                </a:cubicBezTo>
                <a:close/>
                <a:moveTo>
                  <a:pt x="8320639" y="1138967"/>
                </a:moveTo>
                <a:cubicBezTo>
                  <a:pt x="8309978" y="1138967"/>
                  <a:pt x="8301336" y="1147609"/>
                  <a:pt x="8301336" y="1158270"/>
                </a:cubicBezTo>
                <a:lnTo>
                  <a:pt x="8301336" y="1233196"/>
                </a:lnTo>
                <a:cubicBezTo>
                  <a:pt x="8301336" y="1243857"/>
                  <a:pt x="8309978" y="1252499"/>
                  <a:pt x="8320639" y="1252499"/>
                </a:cubicBezTo>
                <a:lnTo>
                  <a:pt x="8357360" y="1252499"/>
                </a:lnTo>
                <a:cubicBezTo>
                  <a:pt x="8368021" y="1252499"/>
                  <a:pt x="8376664" y="1243857"/>
                  <a:pt x="8376664" y="1233196"/>
                </a:cubicBezTo>
                <a:lnTo>
                  <a:pt x="8376664" y="1158270"/>
                </a:lnTo>
                <a:cubicBezTo>
                  <a:pt x="8376664" y="1147609"/>
                  <a:pt x="8368021" y="1138967"/>
                  <a:pt x="8357360" y="1138967"/>
                </a:cubicBezTo>
                <a:close/>
                <a:moveTo>
                  <a:pt x="8139178" y="1138967"/>
                </a:moveTo>
                <a:cubicBezTo>
                  <a:pt x="8128517" y="1138967"/>
                  <a:pt x="8119875" y="1147609"/>
                  <a:pt x="8119875" y="1158270"/>
                </a:cubicBezTo>
                <a:lnTo>
                  <a:pt x="8119875" y="1233196"/>
                </a:lnTo>
                <a:cubicBezTo>
                  <a:pt x="8119875" y="1243857"/>
                  <a:pt x="8128517" y="1252499"/>
                  <a:pt x="8139178" y="1252499"/>
                </a:cubicBezTo>
                <a:lnTo>
                  <a:pt x="8175899" y="1252499"/>
                </a:lnTo>
                <a:cubicBezTo>
                  <a:pt x="8186560" y="1252499"/>
                  <a:pt x="8195202" y="1243857"/>
                  <a:pt x="8195202" y="1233196"/>
                </a:cubicBezTo>
                <a:lnTo>
                  <a:pt x="8195202" y="1158270"/>
                </a:lnTo>
                <a:cubicBezTo>
                  <a:pt x="8195202" y="1147609"/>
                  <a:pt x="8186560" y="1138967"/>
                  <a:pt x="8175899" y="1138967"/>
                </a:cubicBezTo>
                <a:close/>
                <a:moveTo>
                  <a:pt x="7957716" y="1138967"/>
                </a:moveTo>
                <a:cubicBezTo>
                  <a:pt x="7947056" y="1138967"/>
                  <a:pt x="7938413" y="1147609"/>
                  <a:pt x="7938413" y="1158270"/>
                </a:cubicBezTo>
                <a:lnTo>
                  <a:pt x="7938413" y="1233196"/>
                </a:lnTo>
                <a:cubicBezTo>
                  <a:pt x="7938413" y="1243857"/>
                  <a:pt x="7947056" y="1252499"/>
                  <a:pt x="7957716" y="1252499"/>
                </a:cubicBezTo>
                <a:lnTo>
                  <a:pt x="7994437" y="1252499"/>
                </a:lnTo>
                <a:cubicBezTo>
                  <a:pt x="8005098" y="1252499"/>
                  <a:pt x="8013740" y="1243857"/>
                  <a:pt x="8013740" y="1233196"/>
                </a:cubicBezTo>
                <a:lnTo>
                  <a:pt x="8013740" y="1158270"/>
                </a:lnTo>
                <a:cubicBezTo>
                  <a:pt x="8013740" y="1147609"/>
                  <a:pt x="8005098" y="1138967"/>
                  <a:pt x="7994437" y="1138967"/>
                </a:cubicBezTo>
                <a:close/>
                <a:moveTo>
                  <a:pt x="7776255" y="1138967"/>
                </a:moveTo>
                <a:cubicBezTo>
                  <a:pt x="7765594" y="1138967"/>
                  <a:pt x="7756952" y="1147609"/>
                  <a:pt x="7756952" y="1158270"/>
                </a:cubicBezTo>
                <a:lnTo>
                  <a:pt x="7756952" y="1233196"/>
                </a:lnTo>
                <a:cubicBezTo>
                  <a:pt x="7756952" y="1243857"/>
                  <a:pt x="7765594" y="1252499"/>
                  <a:pt x="7776255" y="1252499"/>
                </a:cubicBezTo>
                <a:lnTo>
                  <a:pt x="7812976" y="1252499"/>
                </a:lnTo>
                <a:cubicBezTo>
                  <a:pt x="7823636" y="1252499"/>
                  <a:pt x="7832279" y="1243857"/>
                  <a:pt x="7832279" y="1233196"/>
                </a:cubicBezTo>
                <a:lnTo>
                  <a:pt x="7832279" y="1158270"/>
                </a:lnTo>
                <a:cubicBezTo>
                  <a:pt x="7832279" y="1147609"/>
                  <a:pt x="7823636" y="1138967"/>
                  <a:pt x="7812976" y="1138967"/>
                </a:cubicBezTo>
                <a:close/>
                <a:moveTo>
                  <a:pt x="7594793" y="1138967"/>
                </a:moveTo>
                <a:cubicBezTo>
                  <a:pt x="7584133" y="1138967"/>
                  <a:pt x="7575490" y="1147609"/>
                  <a:pt x="7575490" y="1158270"/>
                </a:cubicBezTo>
                <a:lnTo>
                  <a:pt x="7575490" y="1233196"/>
                </a:lnTo>
                <a:cubicBezTo>
                  <a:pt x="7575490" y="1243857"/>
                  <a:pt x="7584133" y="1252499"/>
                  <a:pt x="7594793" y="1252499"/>
                </a:cubicBezTo>
                <a:lnTo>
                  <a:pt x="7631514" y="1252499"/>
                </a:lnTo>
                <a:cubicBezTo>
                  <a:pt x="7642175" y="1252499"/>
                  <a:pt x="7650818" y="1243857"/>
                  <a:pt x="7650818" y="1233196"/>
                </a:cubicBezTo>
                <a:lnTo>
                  <a:pt x="7650818" y="1158270"/>
                </a:lnTo>
                <a:cubicBezTo>
                  <a:pt x="7650818" y="1147609"/>
                  <a:pt x="7642175" y="1138967"/>
                  <a:pt x="7631514" y="1138967"/>
                </a:cubicBezTo>
                <a:close/>
                <a:moveTo>
                  <a:pt x="7413332" y="1138967"/>
                </a:moveTo>
                <a:cubicBezTo>
                  <a:pt x="7402671" y="1138967"/>
                  <a:pt x="7394029" y="1147609"/>
                  <a:pt x="7394029" y="1158270"/>
                </a:cubicBezTo>
                <a:lnTo>
                  <a:pt x="7394029" y="1233196"/>
                </a:lnTo>
                <a:cubicBezTo>
                  <a:pt x="7394029" y="1243857"/>
                  <a:pt x="7402671" y="1252499"/>
                  <a:pt x="7413332" y="1252499"/>
                </a:cubicBezTo>
                <a:lnTo>
                  <a:pt x="7450053" y="1252499"/>
                </a:lnTo>
                <a:cubicBezTo>
                  <a:pt x="7460714" y="1252499"/>
                  <a:pt x="7469356" y="1243857"/>
                  <a:pt x="7469356" y="1233196"/>
                </a:cubicBezTo>
                <a:lnTo>
                  <a:pt x="7469356" y="1158270"/>
                </a:lnTo>
                <a:cubicBezTo>
                  <a:pt x="7469356" y="1147609"/>
                  <a:pt x="7460714" y="1138967"/>
                  <a:pt x="7450053" y="1138967"/>
                </a:cubicBezTo>
                <a:close/>
                <a:moveTo>
                  <a:pt x="7231870" y="1138967"/>
                </a:moveTo>
                <a:cubicBezTo>
                  <a:pt x="7221210" y="1138967"/>
                  <a:pt x="7212567" y="1147609"/>
                  <a:pt x="7212567" y="1158270"/>
                </a:cubicBezTo>
                <a:lnTo>
                  <a:pt x="7212567" y="1233196"/>
                </a:lnTo>
                <a:cubicBezTo>
                  <a:pt x="7212567" y="1243857"/>
                  <a:pt x="7221210" y="1252499"/>
                  <a:pt x="7231870" y="1252499"/>
                </a:cubicBezTo>
                <a:lnTo>
                  <a:pt x="7268591" y="1252499"/>
                </a:lnTo>
                <a:cubicBezTo>
                  <a:pt x="7279252" y="1252499"/>
                  <a:pt x="7287895" y="1243857"/>
                  <a:pt x="7287895" y="1233196"/>
                </a:cubicBezTo>
                <a:lnTo>
                  <a:pt x="7287895" y="1158270"/>
                </a:lnTo>
                <a:cubicBezTo>
                  <a:pt x="7287895" y="1147609"/>
                  <a:pt x="7279252" y="1138967"/>
                  <a:pt x="7268591" y="1138967"/>
                </a:cubicBezTo>
                <a:close/>
                <a:moveTo>
                  <a:pt x="7070145" y="1138967"/>
                </a:moveTo>
                <a:cubicBezTo>
                  <a:pt x="7059484" y="1138967"/>
                  <a:pt x="7050842" y="1147609"/>
                  <a:pt x="7050842" y="1158270"/>
                </a:cubicBezTo>
                <a:lnTo>
                  <a:pt x="7050842" y="1233196"/>
                </a:lnTo>
                <a:cubicBezTo>
                  <a:pt x="7050842" y="1243857"/>
                  <a:pt x="7059484" y="1252499"/>
                  <a:pt x="7070145" y="1252499"/>
                </a:cubicBezTo>
                <a:lnTo>
                  <a:pt x="7106866" y="1252499"/>
                </a:lnTo>
                <a:cubicBezTo>
                  <a:pt x="7117526" y="1252499"/>
                  <a:pt x="7126169" y="1243857"/>
                  <a:pt x="7126169" y="1233196"/>
                </a:cubicBezTo>
                <a:lnTo>
                  <a:pt x="7126169" y="1158270"/>
                </a:lnTo>
                <a:cubicBezTo>
                  <a:pt x="7126169" y="1147609"/>
                  <a:pt x="7117526" y="1138967"/>
                  <a:pt x="7106866" y="1138967"/>
                </a:cubicBezTo>
                <a:close/>
                <a:moveTo>
                  <a:pt x="6888683" y="1138967"/>
                </a:moveTo>
                <a:cubicBezTo>
                  <a:pt x="6878022" y="1138967"/>
                  <a:pt x="6869380" y="1147609"/>
                  <a:pt x="6869380" y="1158270"/>
                </a:cubicBezTo>
                <a:lnTo>
                  <a:pt x="6869380" y="1233196"/>
                </a:lnTo>
                <a:cubicBezTo>
                  <a:pt x="6869380" y="1243857"/>
                  <a:pt x="6878022" y="1252499"/>
                  <a:pt x="6888683" y="1252499"/>
                </a:cubicBezTo>
                <a:lnTo>
                  <a:pt x="6925404" y="1252499"/>
                </a:lnTo>
                <a:cubicBezTo>
                  <a:pt x="6936065" y="1252499"/>
                  <a:pt x="6944707" y="1243857"/>
                  <a:pt x="6944707" y="1233196"/>
                </a:cubicBezTo>
                <a:lnTo>
                  <a:pt x="6944707" y="1158270"/>
                </a:lnTo>
                <a:cubicBezTo>
                  <a:pt x="6944707" y="1147609"/>
                  <a:pt x="6936065" y="1138967"/>
                  <a:pt x="6925404" y="1138967"/>
                </a:cubicBezTo>
                <a:close/>
                <a:moveTo>
                  <a:pt x="6707222" y="1138967"/>
                </a:moveTo>
                <a:cubicBezTo>
                  <a:pt x="6696561" y="1138967"/>
                  <a:pt x="6687918" y="1147609"/>
                  <a:pt x="6687918" y="1158270"/>
                </a:cubicBezTo>
                <a:lnTo>
                  <a:pt x="6687918" y="1233196"/>
                </a:lnTo>
                <a:cubicBezTo>
                  <a:pt x="6687918" y="1243857"/>
                  <a:pt x="6696561" y="1252499"/>
                  <a:pt x="6707222" y="1252499"/>
                </a:cubicBezTo>
                <a:lnTo>
                  <a:pt x="6743943" y="1252499"/>
                </a:lnTo>
                <a:cubicBezTo>
                  <a:pt x="6754603" y="1252499"/>
                  <a:pt x="6763246" y="1243857"/>
                  <a:pt x="6763246" y="1233196"/>
                </a:cubicBezTo>
                <a:lnTo>
                  <a:pt x="6763246" y="1158270"/>
                </a:lnTo>
                <a:cubicBezTo>
                  <a:pt x="6763246" y="1147609"/>
                  <a:pt x="6754603" y="1138967"/>
                  <a:pt x="6743943" y="1138967"/>
                </a:cubicBezTo>
                <a:close/>
                <a:moveTo>
                  <a:pt x="6525760" y="1138967"/>
                </a:moveTo>
                <a:cubicBezTo>
                  <a:pt x="6515099" y="1138967"/>
                  <a:pt x="6506457" y="1147609"/>
                  <a:pt x="6506457" y="1158270"/>
                </a:cubicBezTo>
                <a:lnTo>
                  <a:pt x="6506457" y="1233196"/>
                </a:lnTo>
                <a:cubicBezTo>
                  <a:pt x="6506457" y="1243857"/>
                  <a:pt x="6515099" y="1252499"/>
                  <a:pt x="6525760" y="1252499"/>
                </a:cubicBezTo>
                <a:lnTo>
                  <a:pt x="6562481" y="1252499"/>
                </a:lnTo>
                <a:cubicBezTo>
                  <a:pt x="6573142" y="1252499"/>
                  <a:pt x="6581784" y="1243857"/>
                  <a:pt x="6581784" y="1233196"/>
                </a:cubicBezTo>
                <a:lnTo>
                  <a:pt x="6581784" y="1158270"/>
                </a:lnTo>
                <a:cubicBezTo>
                  <a:pt x="6581784" y="1147609"/>
                  <a:pt x="6573142" y="1138967"/>
                  <a:pt x="6562481" y="1138967"/>
                </a:cubicBezTo>
                <a:close/>
                <a:moveTo>
                  <a:pt x="6344298" y="1138967"/>
                </a:moveTo>
                <a:cubicBezTo>
                  <a:pt x="6333638" y="1138967"/>
                  <a:pt x="6324995" y="1147609"/>
                  <a:pt x="6324995" y="1158270"/>
                </a:cubicBezTo>
                <a:lnTo>
                  <a:pt x="6324995" y="1233196"/>
                </a:lnTo>
                <a:cubicBezTo>
                  <a:pt x="6324995" y="1243857"/>
                  <a:pt x="6333638" y="1252499"/>
                  <a:pt x="6344298" y="1252499"/>
                </a:cubicBezTo>
                <a:lnTo>
                  <a:pt x="6381020" y="1252499"/>
                </a:lnTo>
                <a:cubicBezTo>
                  <a:pt x="6391680" y="1252499"/>
                  <a:pt x="6400323" y="1243857"/>
                  <a:pt x="6400323" y="1233196"/>
                </a:cubicBezTo>
                <a:lnTo>
                  <a:pt x="6400323" y="1158270"/>
                </a:lnTo>
                <a:cubicBezTo>
                  <a:pt x="6400323" y="1147609"/>
                  <a:pt x="6391680" y="1138967"/>
                  <a:pt x="6381020" y="1138967"/>
                </a:cubicBezTo>
                <a:close/>
                <a:moveTo>
                  <a:pt x="6162837" y="1138967"/>
                </a:moveTo>
                <a:cubicBezTo>
                  <a:pt x="6152176" y="1138967"/>
                  <a:pt x="6143534" y="1147609"/>
                  <a:pt x="6143534" y="1158270"/>
                </a:cubicBezTo>
                <a:lnTo>
                  <a:pt x="6143534" y="1233196"/>
                </a:lnTo>
                <a:cubicBezTo>
                  <a:pt x="6143534" y="1243857"/>
                  <a:pt x="6152176" y="1252499"/>
                  <a:pt x="6162837" y="1252499"/>
                </a:cubicBezTo>
                <a:lnTo>
                  <a:pt x="6199558" y="1252499"/>
                </a:lnTo>
                <a:cubicBezTo>
                  <a:pt x="6210219" y="1252499"/>
                  <a:pt x="6218861" y="1243857"/>
                  <a:pt x="6218861" y="1233196"/>
                </a:cubicBezTo>
                <a:lnTo>
                  <a:pt x="6218861" y="1158270"/>
                </a:lnTo>
                <a:cubicBezTo>
                  <a:pt x="6218861" y="1147609"/>
                  <a:pt x="6210219" y="1138967"/>
                  <a:pt x="6199558" y="1138967"/>
                </a:cubicBezTo>
                <a:close/>
                <a:moveTo>
                  <a:pt x="5981375" y="1138967"/>
                </a:moveTo>
                <a:cubicBezTo>
                  <a:pt x="5970715" y="1138967"/>
                  <a:pt x="5962072" y="1147609"/>
                  <a:pt x="5962072" y="1158270"/>
                </a:cubicBezTo>
                <a:lnTo>
                  <a:pt x="5962072" y="1233196"/>
                </a:lnTo>
                <a:cubicBezTo>
                  <a:pt x="5962072" y="1243857"/>
                  <a:pt x="5970715" y="1252499"/>
                  <a:pt x="5981375" y="1252499"/>
                </a:cubicBezTo>
                <a:lnTo>
                  <a:pt x="6018096" y="1252499"/>
                </a:lnTo>
                <a:cubicBezTo>
                  <a:pt x="6028757" y="1252499"/>
                  <a:pt x="6037400" y="1243857"/>
                  <a:pt x="6037400" y="1233196"/>
                </a:cubicBezTo>
                <a:lnTo>
                  <a:pt x="6037400" y="1158270"/>
                </a:lnTo>
                <a:cubicBezTo>
                  <a:pt x="6037400" y="1147609"/>
                  <a:pt x="6028757" y="1138967"/>
                  <a:pt x="6018096" y="1138967"/>
                </a:cubicBezTo>
                <a:close/>
                <a:moveTo>
                  <a:pt x="5799914" y="1138967"/>
                </a:moveTo>
                <a:cubicBezTo>
                  <a:pt x="5789253" y="1138967"/>
                  <a:pt x="5780611" y="1147609"/>
                  <a:pt x="5780611" y="1158270"/>
                </a:cubicBezTo>
                <a:lnTo>
                  <a:pt x="5780611" y="1233196"/>
                </a:lnTo>
                <a:cubicBezTo>
                  <a:pt x="5780611" y="1243857"/>
                  <a:pt x="5789253" y="1252499"/>
                  <a:pt x="5799914" y="1252499"/>
                </a:cubicBezTo>
                <a:lnTo>
                  <a:pt x="5836635" y="1252499"/>
                </a:lnTo>
                <a:cubicBezTo>
                  <a:pt x="5847296" y="1252499"/>
                  <a:pt x="5855938" y="1243857"/>
                  <a:pt x="5855938" y="1233196"/>
                </a:cubicBezTo>
                <a:lnTo>
                  <a:pt x="5855938" y="1158270"/>
                </a:lnTo>
                <a:cubicBezTo>
                  <a:pt x="5855938" y="1147609"/>
                  <a:pt x="5847296" y="1138967"/>
                  <a:pt x="5836635" y="1138967"/>
                </a:cubicBezTo>
                <a:close/>
                <a:moveTo>
                  <a:pt x="5638190" y="1138967"/>
                </a:moveTo>
                <a:cubicBezTo>
                  <a:pt x="5627529" y="1138967"/>
                  <a:pt x="5618887" y="1147609"/>
                  <a:pt x="5618887" y="1158270"/>
                </a:cubicBezTo>
                <a:lnTo>
                  <a:pt x="5618887" y="1233196"/>
                </a:lnTo>
                <a:cubicBezTo>
                  <a:pt x="5618887" y="1243857"/>
                  <a:pt x="5627529" y="1252499"/>
                  <a:pt x="5638190" y="1252499"/>
                </a:cubicBezTo>
                <a:lnTo>
                  <a:pt x="5674911" y="1252499"/>
                </a:lnTo>
                <a:cubicBezTo>
                  <a:pt x="5685571" y="1252499"/>
                  <a:pt x="5694214" y="1243857"/>
                  <a:pt x="5694214" y="1233196"/>
                </a:cubicBezTo>
                <a:lnTo>
                  <a:pt x="5694214" y="1158270"/>
                </a:lnTo>
                <a:cubicBezTo>
                  <a:pt x="5694214" y="1147609"/>
                  <a:pt x="5685571" y="1138967"/>
                  <a:pt x="5674911" y="1138967"/>
                </a:cubicBezTo>
                <a:close/>
                <a:moveTo>
                  <a:pt x="5456728" y="1138967"/>
                </a:moveTo>
                <a:cubicBezTo>
                  <a:pt x="5446067" y="1138967"/>
                  <a:pt x="5437425" y="1147609"/>
                  <a:pt x="5437425" y="1158270"/>
                </a:cubicBezTo>
                <a:lnTo>
                  <a:pt x="5437425" y="1233196"/>
                </a:lnTo>
                <a:cubicBezTo>
                  <a:pt x="5437425" y="1243857"/>
                  <a:pt x="5446067" y="1252499"/>
                  <a:pt x="5456728" y="1252499"/>
                </a:cubicBezTo>
                <a:lnTo>
                  <a:pt x="5493449" y="1252499"/>
                </a:lnTo>
                <a:cubicBezTo>
                  <a:pt x="5504110" y="1252499"/>
                  <a:pt x="5512752" y="1243857"/>
                  <a:pt x="5512752" y="1233196"/>
                </a:cubicBezTo>
                <a:lnTo>
                  <a:pt x="5512752" y="1158270"/>
                </a:lnTo>
                <a:cubicBezTo>
                  <a:pt x="5512752" y="1147609"/>
                  <a:pt x="5504110" y="1138967"/>
                  <a:pt x="5493449" y="1138967"/>
                </a:cubicBezTo>
                <a:close/>
                <a:moveTo>
                  <a:pt x="5275267" y="1138967"/>
                </a:moveTo>
                <a:cubicBezTo>
                  <a:pt x="5264606" y="1138967"/>
                  <a:pt x="5255963" y="1147609"/>
                  <a:pt x="5255963" y="1158270"/>
                </a:cubicBezTo>
                <a:lnTo>
                  <a:pt x="5255963" y="1233196"/>
                </a:lnTo>
                <a:cubicBezTo>
                  <a:pt x="5255963" y="1243857"/>
                  <a:pt x="5264606" y="1252499"/>
                  <a:pt x="5275267" y="1252499"/>
                </a:cubicBezTo>
                <a:lnTo>
                  <a:pt x="5311988" y="1252499"/>
                </a:lnTo>
                <a:cubicBezTo>
                  <a:pt x="5322648" y="1252499"/>
                  <a:pt x="5331291" y="1243857"/>
                  <a:pt x="5331291" y="1233196"/>
                </a:cubicBezTo>
                <a:lnTo>
                  <a:pt x="5331291" y="1158270"/>
                </a:lnTo>
                <a:cubicBezTo>
                  <a:pt x="5331291" y="1147609"/>
                  <a:pt x="5322648" y="1138967"/>
                  <a:pt x="5311988" y="1138967"/>
                </a:cubicBezTo>
                <a:close/>
                <a:moveTo>
                  <a:pt x="5093805" y="1138967"/>
                </a:moveTo>
                <a:cubicBezTo>
                  <a:pt x="5083144" y="1138967"/>
                  <a:pt x="5074502" y="1147609"/>
                  <a:pt x="5074502" y="1158270"/>
                </a:cubicBezTo>
                <a:lnTo>
                  <a:pt x="5074502" y="1233196"/>
                </a:lnTo>
                <a:cubicBezTo>
                  <a:pt x="5074502" y="1243857"/>
                  <a:pt x="5083144" y="1252499"/>
                  <a:pt x="5093805" y="1252499"/>
                </a:cubicBezTo>
                <a:lnTo>
                  <a:pt x="5130526" y="1252499"/>
                </a:lnTo>
                <a:cubicBezTo>
                  <a:pt x="5141187" y="1252499"/>
                  <a:pt x="5149829" y="1243857"/>
                  <a:pt x="5149829" y="1233196"/>
                </a:cubicBezTo>
                <a:lnTo>
                  <a:pt x="5149829" y="1158270"/>
                </a:lnTo>
                <a:cubicBezTo>
                  <a:pt x="5149829" y="1147609"/>
                  <a:pt x="5141187" y="1138967"/>
                  <a:pt x="5130526" y="1138967"/>
                </a:cubicBezTo>
                <a:close/>
                <a:moveTo>
                  <a:pt x="4912343" y="1138967"/>
                </a:moveTo>
                <a:cubicBezTo>
                  <a:pt x="4901683" y="1138967"/>
                  <a:pt x="4893040" y="1147609"/>
                  <a:pt x="4893040" y="1158270"/>
                </a:cubicBezTo>
                <a:lnTo>
                  <a:pt x="4893040" y="1233196"/>
                </a:lnTo>
                <a:cubicBezTo>
                  <a:pt x="4893040" y="1243857"/>
                  <a:pt x="4901683" y="1252499"/>
                  <a:pt x="4912343" y="1252499"/>
                </a:cubicBezTo>
                <a:lnTo>
                  <a:pt x="4949065" y="1252499"/>
                </a:lnTo>
                <a:cubicBezTo>
                  <a:pt x="4959725" y="1252499"/>
                  <a:pt x="4968368" y="1243857"/>
                  <a:pt x="4968368" y="1233196"/>
                </a:cubicBezTo>
                <a:lnTo>
                  <a:pt x="4968368" y="1158270"/>
                </a:lnTo>
                <a:cubicBezTo>
                  <a:pt x="4968368" y="1147609"/>
                  <a:pt x="4959725" y="1138967"/>
                  <a:pt x="4949065" y="1138967"/>
                </a:cubicBezTo>
                <a:close/>
                <a:moveTo>
                  <a:pt x="4730882" y="1138967"/>
                </a:moveTo>
                <a:cubicBezTo>
                  <a:pt x="4720221" y="1138967"/>
                  <a:pt x="4711579" y="1147609"/>
                  <a:pt x="4711579" y="1158270"/>
                </a:cubicBezTo>
                <a:lnTo>
                  <a:pt x="4711579" y="1233196"/>
                </a:lnTo>
                <a:cubicBezTo>
                  <a:pt x="4711579" y="1243857"/>
                  <a:pt x="4720221" y="1252499"/>
                  <a:pt x="4730882" y="1252499"/>
                </a:cubicBezTo>
                <a:lnTo>
                  <a:pt x="4767603" y="1252499"/>
                </a:lnTo>
                <a:cubicBezTo>
                  <a:pt x="4778264" y="1252499"/>
                  <a:pt x="4786906" y="1243857"/>
                  <a:pt x="4786906" y="1233196"/>
                </a:cubicBezTo>
                <a:lnTo>
                  <a:pt x="4786906" y="1158270"/>
                </a:lnTo>
                <a:cubicBezTo>
                  <a:pt x="4786906" y="1147609"/>
                  <a:pt x="4778264" y="1138967"/>
                  <a:pt x="4767603" y="1138967"/>
                </a:cubicBezTo>
                <a:close/>
                <a:moveTo>
                  <a:pt x="4549420" y="1138967"/>
                </a:moveTo>
                <a:cubicBezTo>
                  <a:pt x="4538760" y="1138967"/>
                  <a:pt x="4530117" y="1147609"/>
                  <a:pt x="4530117" y="1158270"/>
                </a:cubicBezTo>
                <a:lnTo>
                  <a:pt x="4530117" y="1233196"/>
                </a:lnTo>
                <a:cubicBezTo>
                  <a:pt x="4530117" y="1243857"/>
                  <a:pt x="4538760" y="1252499"/>
                  <a:pt x="4549420" y="1252499"/>
                </a:cubicBezTo>
                <a:lnTo>
                  <a:pt x="4586141" y="1252499"/>
                </a:lnTo>
                <a:cubicBezTo>
                  <a:pt x="4596802" y="1252499"/>
                  <a:pt x="4605445" y="1243857"/>
                  <a:pt x="4605445" y="1233196"/>
                </a:cubicBezTo>
                <a:lnTo>
                  <a:pt x="4605445" y="1158270"/>
                </a:lnTo>
                <a:cubicBezTo>
                  <a:pt x="4605445" y="1147609"/>
                  <a:pt x="4596802" y="1138967"/>
                  <a:pt x="4586141" y="1138967"/>
                </a:cubicBezTo>
                <a:close/>
                <a:moveTo>
                  <a:pt x="4367959" y="1138967"/>
                </a:moveTo>
                <a:cubicBezTo>
                  <a:pt x="4357298" y="1138967"/>
                  <a:pt x="4348656" y="1147609"/>
                  <a:pt x="4348656" y="1158270"/>
                </a:cubicBezTo>
                <a:lnTo>
                  <a:pt x="4348656" y="1233196"/>
                </a:lnTo>
                <a:cubicBezTo>
                  <a:pt x="4348656" y="1243857"/>
                  <a:pt x="4357298" y="1252499"/>
                  <a:pt x="4367959" y="1252499"/>
                </a:cubicBezTo>
                <a:lnTo>
                  <a:pt x="4404680" y="1252499"/>
                </a:lnTo>
                <a:cubicBezTo>
                  <a:pt x="4415341" y="1252499"/>
                  <a:pt x="4423983" y="1243857"/>
                  <a:pt x="4423983" y="1233196"/>
                </a:cubicBezTo>
                <a:lnTo>
                  <a:pt x="4423983" y="1158270"/>
                </a:lnTo>
                <a:cubicBezTo>
                  <a:pt x="4423983" y="1147609"/>
                  <a:pt x="4415341" y="1138967"/>
                  <a:pt x="4404680" y="1138967"/>
                </a:cubicBezTo>
                <a:close/>
                <a:moveTo>
                  <a:pt x="4206234" y="1138967"/>
                </a:moveTo>
                <a:cubicBezTo>
                  <a:pt x="4195573" y="1138967"/>
                  <a:pt x="4186931" y="1147609"/>
                  <a:pt x="4186931" y="1158270"/>
                </a:cubicBezTo>
                <a:lnTo>
                  <a:pt x="4186931" y="1233196"/>
                </a:lnTo>
                <a:cubicBezTo>
                  <a:pt x="4186931" y="1243857"/>
                  <a:pt x="4195573" y="1252499"/>
                  <a:pt x="4206234" y="1252499"/>
                </a:cubicBezTo>
                <a:lnTo>
                  <a:pt x="4242955" y="1252499"/>
                </a:lnTo>
                <a:cubicBezTo>
                  <a:pt x="4253615" y="1252499"/>
                  <a:pt x="4262258" y="1243857"/>
                  <a:pt x="4262258" y="1233196"/>
                </a:cubicBezTo>
                <a:lnTo>
                  <a:pt x="4262258" y="1158270"/>
                </a:lnTo>
                <a:cubicBezTo>
                  <a:pt x="4262258" y="1147609"/>
                  <a:pt x="4253615" y="1138967"/>
                  <a:pt x="4242955" y="1138967"/>
                </a:cubicBezTo>
                <a:close/>
                <a:moveTo>
                  <a:pt x="4024772" y="1138967"/>
                </a:moveTo>
                <a:cubicBezTo>
                  <a:pt x="4014111" y="1138967"/>
                  <a:pt x="4005469" y="1147609"/>
                  <a:pt x="4005469" y="1158270"/>
                </a:cubicBezTo>
                <a:lnTo>
                  <a:pt x="4005469" y="1233196"/>
                </a:lnTo>
                <a:cubicBezTo>
                  <a:pt x="4005469" y="1243857"/>
                  <a:pt x="4014111" y="1252499"/>
                  <a:pt x="4024772" y="1252499"/>
                </a:cubicBezTo>
                <a:lnTo>
                  <a:pt x="4061493" y="1252499"/>
                </a:lnTo>
                <a:cubicBezTo>
                  <a:pt x="4072154" y="1252499"/>
                  <a:pt x="4080796" y="1243857"/>
                  <a:pt x="4080796" y="1233196"/>
                </a:cubicBezTo>
                <a:lnTo>
                  <a:pt x="4080796" y="1158270"/>
                </a:lnTo>
                <a:cubicBezTo>
                  <a:pt x="4080796" y="1147609"/>
                  <a:pt x="4072154" y="1138967"/>
                  <a:pt x="4061493" y="1138967"/>
                </a:cubicBezTo>
                <a:close/>
                <a:moveTo>
                  <a:pt x="3843311" y="1138967"/>
                </a:moveTo>
                <a:cubicBezTo>
                  <a:pt x="3832650" y="1138967"/>
                  <a:pt x="3824007" y="1147609"/>
                  <a:pt x="3824007" y="1158270"/>
                </a:cubicBezTo>
                <a:lnTo>
                  <a:pt x="3824007" y="1233196"/>
                </a:lnTo>
                <a:cubicBezTo>
                  <a:pt x="3824007" y="1243857"/>
                  <a:pt x="3832650" y="1252499"/>
                  <a:pt x="3843311" y="1252499"/>
                </a:cubicBezTo>
                <a:lnTo>
                  <a:pt x="3880032" y="1252499"/>
                </a:lnTo>
                <a:cubicBezTo>
                  <a:pt x="3890692" y="1252499"/>
                  <a:pt x="3899335" y="1243857"/>
                  <a:pt x="3899335" y="1233196"/>
                </a:cubicBezTo>
                <a:lnTo>
                  <a:pt x="3899335" y="1158270"/>
                </a:lnTo>
                <a:cubicBezTo>
                  <a:pt x="3899335" y="1147609"/>
                  <a:pt x="3890692" y="1138967"/>
                  <a:pt x="3880032" y="1138967"/>
                </a:cubicBezTo>
                <a:close/>
                <a:moveTo>
                  <a:pt x="3661849" y="1138967"/>
                </a:moveTo>
                <a:cubicBezTo>
                  <a:pt x="3651188" y="1138967"/>
                  <a:pt x="3642546" y="1147609"/>
                  <a:pt x="3642546" y="1158270"/>
                </a:cubicBezTo>
                <a:lnTo>
                  <a:pt x="3642546" y="1233196"/>
                </a:lnTo>
                <a:cubicBezTo>
                  <a:pt x="3642546" y="1243857"/>
                  <a:pt x="3651188" y="1252499"/>
                  <a:pt x="3661849" y="1252499"/>
                </a:cubicBezTo>
                <a:lnTo>
                  <a:pt x="3698570" y="1252499"/>
                </a:lnTo>
                <a:cubicBezTo>
                  <a:pt x="3709231" y="1252499"/>
                  <a:pt x="3717873" y="1243857"/>
                  <a:pt x="3717873" y="1233196"/>
                </a:cubicBezTo>
                <a:lnTo>
                  <a:pt x="3717873" y="1158270"/>
                </a:lnTo>
                <a:cubicBezTo>
                  <a:pt x="3717873" y="1147609"/>
                  <a:pt x="3709231" y="1138967"/>
                  <a:pt x="3698570" y="1138967"/>
                </a:cubicBezTo>
                <a:close/>
                <a:moveTo>
                  <a:pt x="3480388" y="1138967"/>
                </a:moveTo>
                <a:cubicBezTo>
                  <a:pt x="3469727" y="1138967"/>
                  <a:pt x="3461085" y="1147609"/>
                  <a:pt x="3461085" y="1158270"/>
                </a:cubicBezTo>
                <a:lnTo>
                  <a:pt x="3461085" y="1233196"/>
                </a:lnTo>
                <a:cubicBezTo>
                  <a:pt x="3461085" y="1243857"/>
                  <a:pt x="3469727" y="1252499"/>
                  <a:pt x="3480388" y="1252499"/>
                </a:cubicBezTo>
                <a:lnTo>
                  <a:pt x="3517109" y="1252499"/>
                </a:lnTo>
                <a:cubicBezTo>
                  <a:pt x="3527770" y="1252499"/>
                  <a:pt x="3536412" y="1243857"/>
                  <a:pt x="3536412" y="1233196"/>
                </a:cubicBezTo>
                <a:lnTo>
                  <a:pt x="3536412" y="1158270"/>
                </a:lnTo>
                <a:cubicBezTo>
                  <a:pt x="3536412" y="1147609"/>
                  <a:pt x="3527770" y="1138967"/>
                  <a:pt x="3517109" y="1138967"/>
                </a:cubicBezTo>
                <a:close/>
                <a:moveTo>
                  <a:pt x="3298926" y="1138967"/>
                </a:moveTo>
                <a:cubicBezTo>
                  <a:pt x="3288266" y="1138967"/>
                  <a:pt x="3279623" y="1147609"/>
                  <a:pt x="3279623" y="1158270"/>
                </a:cubicBezTo>
                <a:lnTo>
                  <a:pt x="3279623" y="1233196"/>
                </a:lnTo>
                <a:cubicBezTo>
                  <a:pt x="3279623" y="1243857"/>
                  <a:pt x="3288266" y="1252499"/>
                  <a:pt x="3298926" y="1252499"/>
                </a:cubicBezTo>
                <a:lnTo>
                  <a:pt x="3335647" y="1252499"/>
                </a:lnTo>
                <a:cubicBezTo>
                  <a:pt x="3346309" y="1252499"/>
                  <a:pt x="3354951" y="1243857"/>
                  <a:pt x="3354951" y="1233196"/>
                </a:cubicBezTo>
                <a:lnTo>
                  <a:pt x="3354951" y="1158270"/>
                </a:lnTo>
                <a:cubicBezTo>
                  <a:pt x="3354951" y="1147609"/>
                  <a:pt x="3346309" y="1138967"/>
                  <a:pt x="3335647" y="1138967"/>
                </a:cubicBezTo>
                <a:close/>
                <a:moveTo>
                  <a:pt x="3117465" y="1138967"/>
                </a:moveTo>
                <a:cubicBezTo>
                  <a:pt x="3106805" y="1138967"/>
                  <a:pt x="3098162" y="1147609"/>
                  <a:pt x="3098162" y="1158270"/>
                </a:cubicBezTo>
                <a:lnTo>
                  <a:pt x="3098162" y="1233196"/>
                </a:lnTo>
                <a:cubicBezTo>
                  <a:pt x="3098162" y="1243857"/>
                  <a:pt x="3106805" y="1252499"/>
                  <a:pt x="3117465" y="1252499"/>
                </a:cubicBezTo>
                <a:lnTo>
                  <a:pt x="3154186" y="1252499"/>
                </a:lnTo>
                <a:cubicBezTo>
                  <a:pt x="3164847" y="1252499"/>
                  <a:pt x="3173489" y="1243857"/>
                  <a:pt x="3173489" y="1233196"/>
                </a:cubicBezTo>
                <a:lnTo>
                  <a:pt x="3173489" y="1158270"/>
                </a:lnTo>
                <a:cubicBezTo>
                  <a:pt x="3173489" y="1147609"/>
                  <a:pt x="3164847" y="1138967"/>
                  <a:pt x="3154186" y="1138967"/>
                </a:cubicBezTo>
                <a:close/>
                <a:moveTo>
                  <a:pt x="2936004" y="1138967"/>
                </a:moveTo>
                <a:cubicBezTo>
                  <a:pt x="2925343" y="1138967"/>
                  <a:pt x="2916701" y="1147609"/>
                  <a:pt x="2916701" y="1158270"/>
                </a:cubicBezTo>
                <a:lnTo>
                  <a:pt x="2916701" y="1233196"/>
                </a:lnTo>
                <a:cubicBezTo>
                  <a:pt x="2916701" y="1243857"/>
                  <a:pt x="2925343" y="1252499"/>
                  <a:pt x="2936004" y="1252499"/>
                </a:cubicBezTo>
                <a:lnTo>
                  <a:pt x="2972725" y="1252499"/>
                </a:lnTo>
                <a:cubicBezTo>
                  <a:pt x="2983385" y="1252499"/>
                  <a:pt x="2992028" y="1243857"/>
                  <a:pt x="2992028" y="1233196"/>
                </a:cubicBezTo>
                <a:lnTo>
                  <a:pt x="2992028" y="1158270"/>
                </a:lnTo>
                <a:cubicBezTo>
                  <a:pt x="2992028" y="1147609"/>
                  <a:pt x="2983385" y="1138967"/>
                  <a:pt x="2972725" y="1138967"/>
                </a:cubicBezTo>
                <a:close/>
                <a:moveTo>
                  <a:pt x="2774278" y="1138967"/>
                </a:moveTo>
                <a:cubicBezTo>
                  <a:pt x="2763618" y="1138967"/>
                  <a:pt x="2754975" y="1147609"/>
                  <a:pt x="2754975" y="1158270"/>
                </a:cubicBezTo>
                <a:lnTo>
                  <a:pt x="2754975" y="1233196"/>
                </a:lnTo>
                <a:cubicBezTo>
                  <a:pt x="2754975" y="1243857"/>
                  <a:pt x="2763618" y="1252499"/>
                  <a:pt x="2774278" y="1252499"/>
                </a:cubicBezTo>
                <a:lnTo>
                  <a:pt x="2810999" y="1252499"/>
                </a:lnTo>
                <a:cubicBezTo>
                  <a:pt x="2821660" y="1252499"/>
                  <a:pt x="2830303" y="1243857"/>
                  <a:pt x="2830303" y="1233196"/>
                </a:cubicBezTo>
                <a:lnTo>
                  <a:pt x="2830303" y="1158270"/>
                </a:lnTo>
                <a:cubicBezTo>
                  <a:pt x="2830303" y="1147609"/>
                  <a:pt x="2821660" y="1138967"/>
                  <a:pt x="2810999" y="1138967"/>
                </a:cubicBezTo>
                <a:close/>
                <a:moveTo>
                  <a:pt x="2592816" y="1138967"/>
                </a:moveTo>
                <a:cubicBezTo>
                  <a:pt x="2582156" y="1138967"/>
                  <a:pt x="2573513" y="1147609"/>
                  <a:pt x="2573513" y="1158270"/>
                </a:cubicBezTo>
                <a:lnTo>
                  <a:pt x="2573513" y="1233196"/>
                </a:lnTo>
                <a:cubicBezTo>
                  <a:pt x="2573513" y="1243857"/>
                  <a:pt x="2582156" y="1252499"/>
                  <a:pt x="2592816" y="1252499"/>
                </a:cubicBezTo>
                <a:lnTo>
                  <a:pt x="2629538" y="1252499"/>
                </a:lnTo>
                <a:cubicBezTo>
                  <a:pt x="2640199" y="1252499"/>
                  <a:pt x="2648841" y="1243857"/>
                  <a:pt x="2648841" y="1233196"/>
                </a:cubicBezTo>
                <a:lnTo>
                  <a:pt x="2648841" y="1158270"/>
                </a:lnTo>
                <a:cubicBezTo>
                  <a:pt x="2648841" y="1147609"/>
                  <a:pt x="2640199" y="1138967"/>
                  <a:pt x="2629538" y="1138967"/>
                </a:cubicBezTo>
                <a:close/>
                <a:moveTo>
                  <a:pt x="2411355" y="1138967"/>
                </a:moveTo>
                <a:cubicBezTo>
                  <a:pt x="2400694" y="1138967"/>
                  <a:pt x="2392052" y="1147609"/>
                  <a:pt x="2392052" y="1158270"/>
                </a:cubicBezTo>
                <a:lnTo>
                  <a:pt x="2392052" y="1233196"/>
                </a:lnTo>
                <a:cubicBezTo>
                  <a:pt x="2392052" y="1243857"/>
                  <a:pt x="2400694" y="1252499"/>
                  <a:pt x="2411355" y="1252499"/>
                </a:cubicBezTo>
                <a:lnTo>
                  <a:pt x="2448077" y="1252499"/>
                </a:lnTo>
                <a:cubicBezTo>
                  <a:pt x="2458737" y="1252499"/>
                  <a:pt x="2467380" y="1243857"/>
                  <a:pt x="2467380" y="1233196"/>
                </a:cubicBezTo>
                <a:lnTo>
                  <a:pt x="2467380" y="1158270"/>
                </a:lnTo>
                <a:cubicBezTo>
                  <a:pt x="2467380" y="1147609"/>
                  <a:pt x="2458737" y="1138967"/>
                  <a:pt x="2448077" y="1138967"/>
                </a:cubicBezTo>
                <a:close/>
                <a:moveTo>
                  <a:pt x="2229894" y="1138967"/>
                </a:moveTo>
                <a:cubicBezTo>
                  <a:pt x="2219233" y="1138967"/>
                  <a:pt x="2210591" y="1147609"/>
                  <a:pt x="2210591" y="1158270"/>
                </a:cubicBezTo>
                <a:lnTo>
                  <a:pt x="2210591" y="1233196"/>
                </a:lnTo>
                <a:cubicBezTo>
                  <a:pt x="2210591" y="1243857"/>
                  <a:pt x="2219233" y="1252499"/>
                  <a:pt x="2229894" y="1252499"/>
                </a:cubicBezTo>
                <a:lnTo>
                  <a:pt x="2266615" y="1252499"/>
                </a:lnTo>
                <a:cubicBezTo>
                  <a:pt x="2277275" y="1252499"/>
                  <a:pt x="2285918" y="1243857"/>
                  <a:pt x="2285918" y="1233196"/>
                </a:cubicBezTo>
                <a:lnTo>
                  <a:pt x="2285918" y="1158270"/>
                </a:lnTo>
                <a:cubicBezTo>
                  <a:pt x="2285918" y="1147609"/>
                  <a:pt x="2277275" y="1138967"/>
                  <a:pt x="2266615" y="1138967"/>
                </a:cubicBezTo>
                <a:close/>
                <a:moveTo>
                  <a:pt x="2048432" y="1138967"/>
                </a:moveTo>
                <a:cubicBezTo>
                  <a:pt x="2037772" y="1138967"/>
                  <a:pt x="2029129" y="1147609"/>
                  <a:pt x="2029129" y="1158270"/>
                </a:cubicBezTo>
                <a:lnTo>
                  <a:pt x="2029129" y="1233196"/>
                </a:lnTo>
                <a:cubicBezTo>
                  <a:pt x="2029129" y="1243857"/>
                  <a:pt x="2037772" y="1252499"/>
                  <a:pt x="2048432" y="1252499"/>
                </a:cubicBezTo>
                <a:lnTo>
                  <a:pt x="2085153" y="1252499"/>
                </a:lnTo>
                <a:cubicBezTo>
                  <a:pt x="2095814" y="1252499"/>
                  <a:pt x="2104456" y="1243857"/>
                  <a:pt x="2104456" y="1233196"/>
                </a:cubicBezTo>
                <a:lnTo>
                  <a:pt x="2104456" y="1158270"/>
                </a:lnTo>
                <a:cubicBezTo>
                  <a:pt x="2104456" y="1147609"/>
                  <a:pt x="2095814" y="1138967"/>
                  <a:pt x="2085153" y="1138967"/>
                </a:cubicBezTo>
                <a:close/>
                <a:moveTo>
                  <a:pt x="1866971" y="1138967"/>
                </a:moveTo>
                <a:cubicBezTo>
                  <a:pt x="1856310" y="1138967"/>
                  <a:pt x="1847667" y="1147609"/>
                  <a:pt x="1847667" y="1158270"/>
                </a:cubicBezTo>
                <a:lnTo>
                  <a:pt x="1847667" y="1233196"/>
                </a:lnTo>
                <a:cubicBezTo>
                  <a:pt x="1847667" y="1243857"/>
                  <a:pt x="1856310" y="1252499"/>
                  <a:pt x="1866971" y="1252499"/>
                </a:cubicBezTo>
                <a:lnTo>
                  <a:pt x="1903692" y="1252499"/>
                </a:lnTo>
                <a:cubicBezTo>
                  <a:pt x="1914353" y="1252499"/>
                  <a:pt x="1922995" y="1243857"/>
                  <a:pt x="1922995" y="1233196"/>
                </a:cubicBezTo>
                <a:lnTo>
                  <a:pt x="1922995" y="1158270"/>
                </a:lnTo>
                <a:cubicBezTo>
                  <a:pt x="1922995" y="1147609"/>
                  <a:pt x="1914353" y="1138967"/>
                  <a:pt x="1903692" y="1138967"/>
                </a:cubicBezTo>
                <a:close/>
                <a:moveTo>
                  <a:pt x="1685509" y="1138967"/>
                </a:moveTo>
                <a:cubicBezTo>
                  <a:pt x="1674848" y="1138967"/>
                  <a:pt x="1666206" y="1147609"/>
                  <a:pt x="1666206" y="1158270"/>
                </a:cubicBezTo>
                <a:lnTo>
                  <a:pt x="1666206" y="1233196"/>
                </a:lnTo>
                <a:cubicBezTo>
                  <a:pt x="1666206" y="1243857"/>
                  <a:pt x="1674848" y="1252499"/>
                  <a:pt x="1685509" y="1252499"/>
                </a:cubicBezTo>
                <a:lnTo>
                  <a:pt x="1722230" y="1252499"/>
                </a:lnTo>
                <a:cubicBezTo>
                  <a:pt x="1732891" y="1252499"/>
                  <a:pt x="1741533" y="1243857"/>
                  <a:pt x="1741533" y="1233196"/>
                </a:cubicBezTo>
                <a:lnTo>
                  <a:pt x="1741533" y="1158270"/>
                </a:lnTo>
                <a:cubicBezTo>
                  <a:pt x="1741533" y="1147609"/>
                  <a:pt x="1732891" y="1138967"/>
                  <a:pt x="1722230" y="1138967"/>
                </a:cubicBezTo>
                <a:close/>
                <a:moveTo>
                  <a:pt x="1504047" y="1138967"/>
                </a:moveTo>
                <a:cubicBezTo>
                  <a:pt x="1493387" y="1138967"/>
                  <a:pt x="1484745" y="1147609"/>
                  <a:pt x="1484745" y="1158270"/>
                </a:cubicBezTo>
                <a:lnTo>
                  <a:pt x="1484745" y="1233196"/>
                </a:lnTo>
                <a:cubicBezTo>
                  <a:pt x="1484745" y="1243857"/>
                  <a:pt x="1493387" y="1252499"/>
                  <a:pt x="1504047" y="1252499"/>
                </a:cubicBezTo>
                <a:lnTo>
                  <a:pt x="1540769" y="1252499"/>
                </a:lnTo>
                <a:cubicBezTo>
                  <a:pt x="1551430" y="1252499"/>
                  <a:pt x="1560072" y="1243857"/>
                  <a:pt x="1560072" y="1233196"/>
                </a:cubicBezTo>
                <a:lnTo>
                  <a:pt x="1560072" y="1158270"/>
                </a:lnTo>
                <a:cubicBezTo>
                  <a:pt x="1560072" y="1147609"/>
                  <a:pt x="1551430" y="1138967"/>
                  <a:pt x="1540769" y="1138967"/>
                </a:cubicBezTo>
                <a:close/>
                <a:moveTo>
                  <a:pt x="1342322" y="1138967"/>
                </a:moveTo>
                <a:cubicBezTo>
                  <a:pt x="1331661" y="1138967"/>
                  <a:pt x="1323019" y="1147609"/>
                  <a:pt x="1323019" y="1158270"/>
                </a:cubicBezTo>
                <a:lnTo>
                  <a:pt x="1323019" y="1233196"/>
                </a:lnTo>
                <a:cubicBezTo>
                  <a:pt x="1323019" y="1243857"/>
                  <a:pt x="1331661" y="1252499"/>
                  <a:pt x="1342322" y="1252499"/>
                </a:cubicBezTo>
                <a:lnTo>
                  <a:pt x="1379043" y="1252499"/>
                </a:lnTo>
                <a:cubicBezTo>
                  <a:pt x="1389704" y="1252499"/>
                  <a:pt x="1398346" y="1243857"/>
                  <a:pt x="1398346" y="1233196"/>
                </a:cubicBezTo>
                <a:lnTo>
                  <a:pt x="1398346" y="1158270"/>
                </a:lnTo>
                <a:cubicBezTo>
                  <a:pt x="1398346" y="1147609"/>
                  <a:pt x="1389704" y="1138967"/>
                  <a:pt x="1379043" y="1138967"/>
                </a:cubicBezTo>
                <a:close/>
                <a:moveTo>
                  <a:pt x="1160860" y="1138967"/>
                </a:moveTo>
                <a:cubicBezTo>
                  <a:pt x="1150200" y="1138967"/>
                  <a:pt x="1141557" y="1147609"/>
                  <a:pt x="1141557" y="1158270"/>
                </a:cubicBezTo>
                <a:lnTo>
                  <a:pt x="1141557" y="1233196"/>
                </a:lnTo>
                <a:cubicBezTo>
                  <a:pt x="1141557" y="1243857"/>
                  <a:pt x="1150200" y="1252499"/>
                  <a:pt x="1160860" y="1252499"/>
                </a:cubicBezTo>
                <a:lnTo>
                  <a:pt x="1197581" y="1252499"/>
                </a:lnTo>
                <a:cubicBezTo>
                  <a:pt x="1208242" y="1252499"/>
                  <a:pt x="1216885" y="1243857"/>
                  <a:pt x="1216885" y="1233196"/>
                </a:cubicBezTo>
                <a:lnTo>
                  <a:pt x="1216885" y="1158270"/>
                </a:lnTo>
                <a:cubicBezTo>
                  <a:pt x="1216885" y="1147609"/>
                  <a:pt x="1208242" y="1138967"/>
                  <a:pt x="1197581" y="1138967"/>
                </a:cubicBezTo>
                <a:close/>
                <a:moveTo>
                  <a:pt x="979399" y="1138967"/>
                </a:moveTo>
                <a:cubicBezTo>
                  <a:pt x="968738" y="1138967"/>
                  <a:pt x="960096" y="1147609"/>
                  <a:pt x="960096" y="1158270"/>
                </a:cubicBezTo>
                <a:lnTo>
                  <a:pt x="960096" y="1233196"/>
                </a:lnTo>
                <a:cubicBezTo>
                  <a:pt x="960096" y="1243857"/>
                  <a:pt x="968738" y="1252499"/>
                  <a:pt x="979399" y="1252499"/>
                </a:cubicBezTo>
                <a:lnTo>
                  <a:pt x="1016120" y="1252499"/>
                </a:lnTo>
                <a:cubicBezTo>
                  <a:pt x="1026781" y="1252499"/>
                  <a:pt x="1035423" y="1243857"/>
                  <a:pt x="1035423" y="1233196"/>
                </a:cubicBezTo>
                <a:lnTo>
                  <a:pt x="1035423" y="1158270"/>
                </a:lnTo>
                <a:cubicBezTo>
                  <a:pt x="1035423" y="1147609"/>
                  <a:pt x="1026781" y="1138967"/>
                  <a:pt x="1016120" y="1138967"/>
                </a:cubicBezTo>
                <a:close/>
                <a:moveTo>
                  <a:pt x="797937" y="1138967"/>
                </a:moveTo>
                <a:cubicBezTo>
                  <a:pt x="787277" y="1138967"/>
                  <a:pt x="778634" y="1147609"/>
                  <a:pt x="778634" y="1158270"/>
                </a:cubicBezTo>
                <a:lnTo>
                  <a:pt x="778634" y="1233196"/>
                </a:lnTo>
                <a:cubicBezTo>
                  <a:pt x="778634" y="1243857"/>
                  <a:pt x="787277" y="1252499"/>
                  <a:pt x="797937" y="1252499"/>
                </a:cubicBezTo>
                <a:lnTo>
                  <a:pt x="834658" y="1252499"/>
                </a:lnTo>
                <a:cubicBezTo>
                  <a:pt x="845319" y="1252499"/>
                  <a:pt x="853962" y="1243857"/>
                  <a:pt x="853962" y="1233196"/>
                </a:cubicBezTo>
                <a:lnTo>
                  <a:pt x="853962" y="1158270"/>
                </a:lnTo>
                <a:cubicBezTo>
                  <a:pt x="853962" y="1147609"/>
                  <a:pt x="845319" y="1138967"/>
                  <a:pt x="834658" y="1138967"/>
                </a:cubicBezTo>
                <a:close/>
                <a:moveTo>
                  <a:pt x="616476" y="1138967"/>
                </a:moveTo>
                <a:cubicBezTo>
                  <a:pt x="605815" y="1138967"/>
                  <a:pt x="597173" y="1147609"/>
                  <a:pt x="597173" y="1158270"/>
                </a:cubicBezTo>
                <a:lnTo>
                  <a:pt x="597173" y="1233196"/>
                </a:lnTo>
                <a:cubicBezTo>
                  <a:pt x="597173" y="1243857"/>
                  <a:pt x="605815" y="1252499"/>
                  <a:pt x="616476" y="1252499"/>
                </a:cubicBezTo>
                <a:lnTo>
                  <a:pt x="653197" y="1252499"/>
                </a:lnTo>
                <a:cubicBezTo>
                  <a:pt x="663858" y="1252499"/>
                  <a:pt x="672500" y="1243857"/>
                  <a:pt x="672500" y="1233196"/>
                </a:cubicBezTo>
                <a:lnTo>
                  <a:pt x="672500" y="1158270"/>
                </a:lnTo>
                <a:cubicBezTo>
                  <a:pt x="672500" y="1147609"/>
                  <a:pt x="663858" y="1138967"/>
                  <a:pt x="653197" y="1138967"/>
                </a:cubicBezTo>
                <a:close/>
                <a:moveTo>
                  <a:pt x="435014" y="1138967"/>
                </a:moveTo>
                <a:cubicBezTo>
                  <a:pt x="424354" y="1138967"/>
                  <a:pt x="415711" y="1147609"/>
                  <a:pt x="415711" y="1158270"/>
                </a:cubicBezTo>
                <a:lnTo>
                  <a:pt x="415711" y="1233196"/>
                </a:lnTo>
                <a:cubicBezTo>
                  <a:pt x="415711" y="1243857"/>
                  <a:pt x="424354" y="1252499"/>
                  <a:pt x="435014" y="1252499"/>
                </a:cubicBezTo>
                <a:lnTo>
                  <a:pt x="471735" y="1252499"/>
                </a:lnTo>
                <a:cubicBezTo>
                  <a:pt x="482396" y="1252499"/>
                  <a:pt x="491038" y="1243857"/>
                  <a:pt x="491038" y="1233196"/>
                </a:cubicBezTo>
                <a:lnTo>
                  <a:pt x="491038" y="1158270"/>
                </a:lnTo>
                <a:cubicBezTo>
                  <a:pt x="491038" y="1147609"/>
                  <a:pt x="482396" y="1138967"/>
                  <a:pt x="471735" y="1138967"/>
                </a:cubicBezTo>
                <a:close/>
                <a:moveTo>
                  <a:pt x="253553" y="1138967"/>
                </a:moveTo>
                <a:cubicBezTo>
                  <a:pt x="242892" y="1138967"/>
                  <a:pt x="234250" y="1147609"/>
                  <a:pt x="234250" y="1158270"/>
                </a:cubicBezTo>
                <a:lnTo>
                  <a:pt x="234250" y="1233196"/>
                </a:lnTo>
                <a:cubicBezTo>
                  <a:pt x="234250" y="1243857"/>
                  <a:pt x="242892" y="1252499"/>
                  <a:pt x="253553" y="1252499"/>
                </a:cubicBezTo>
                <a:lnTo>
                  <a:pt x="290274" y="1252499"/>
                </a:lnTo>
                <a:cubicBezTo>
                  <a:pt x="300935" y="1252499"/>
                  <a:pt x="309577" y="1243857"/>
                  <a:pt x="309577" y="1233196"/>
                </a:cubicBezTo>
                <a:lnTo>
                  <a:pt x="309577" y="1158270"/>
                </a:lnTo>
                <a:cubicBezTo>
                  <a:pt x="309577" y="1147609"/>
                  <a:pt x="300935" y="1138967"/>
                  <a:pt x="290274" y="1138967"/>
                </a:cubicBezTo>
                <a:close/>
                <a:moveTo>
                  <a:pt x="72091" y="1138967"/>
                </a:moveTo>
                <a:cubicBezTo>
                  <a:pt x="61431" y="1138967"/>
                  <a:pt x="52788" y="1147609"/>
                  <a:pt x="52788" y="1158270"/>
                </a:cubicBezTo>
                <a:lnTo>
                  <a:pt x="52788" y="1233196"/>
                </a:lnTo>
                <a:cubicBezTo>
                  <a:pt x="52788" y="1243857"/>
                  <a:pt x="61431" y="1252499"/>
                  <a:pt x="72091" y="1252499"/>
                </a:cubicBezTo>
                <a:lnTo>
                  <a:pt x="108812" y="1252499"/>
                </a:lnTo>
                <a:cubicBezTo>
                  <a:pt x="119473" y="1252499"/>
                  <a:pt x="128115" y="1243857"/>
                  <a:pt x="128115" y="1233196"/>
                </a:cubicBezTo>
                <a:lnTo>
                  <a:pt x="128115" y="1158270"/>
                </a:lnTo>
                <a:cubicBezTo>
                  <a:pt x="128115" y="1147609"/>
                  <a:pt x="119473" y="1138967"/>
                  <a:pt x="108812" y="1138967"/>
                </a:cubicBezTo>
                <a:close/>
                <a:moveTo>
                  <a:pt x="7194571" y="208448"/>
                </a:moveTo>
                <a:lnTo>
                  <a:pt x="7194571" y="1108965"/>
                </a:lnTo>
                <a:lnTo>
                  <a:pt x="8578742" y="1108965"/>
                </a:lnTo>
                <a:lnTo>
                  <a:pt x="8578742" y="208448"/>
                </a:lnTo>
                <a:close/>
                <a:moveTo>
                  <a:pt x="5762615" y="208448"/>
                </a:moveTo>
                <a:lnTo>
                  <a:pt x="5762615" y="1108965"/>
                </a:lnTo>
                <a:lnTo>
                  <a:pt x="7146786" y="1108965"/>
                </a:lnTo>
                <a:lnTo>
                  <a:pt x="7146786" y="208448"/>
                </a:lnTo>
                <a:close/>
                <a:moveTo>
                  <a:pt x="4330660" y="208448"/>
                </a:moveTo>
                <a:lnTo>
                  <a:pt x="4330660" y="1108965"/>
                </a:lnTo>
                <a:lnTo>
                  <a:pt x="5714831" y="1108965"/>
                </a:lnTo>
                <a:lnTo>
                  <a:pt x="5714831" y="208448"/>
                </a:lnTo>
                <a:close/>
                <a:moveTo>
                  <a:pt x="2898704" y="208448"/>
                </a:moveTo>
                <a:lnTo>
                  <a:pt x="2898704" y="1108965"/>
                </a:lnTo>
                <a:lnTo>
                  <a:pt x="4282875" y="1108965"/>
                </a:lnTo>
                <a:lnTo>
                  <a:pt x="4282875" y="208448"/>
                </a:lnTo>
                <a:close/>
                <a:moveTo>
                  <a:pt x="1466748" y="208448"/>
                </a:moveTo>
                <a:lnTo>
                  <a:pt x="1466748" y="1108965"/>
                </a:lnTo>
                <a:lnTo>
                  <a:pt x="2850919" y="1108965"/>
                </a:lnTo>
                <a:lnTo>
                  <a:pt x="2850919" y="208448"/>
                </a:lnTo>
                <a:close/>
                <a:moveTo>
                  <a:pt x="34792" y="208448"/>
                </a:moveTo>
                <a:lnTo>
                  <a:pt x="34792" y="1108965"/>
                </a:lnTo>
                <a:lnTo>
                  <a:pt x="1418963" y="1108965"/>
                </a:lnTo>
                <a:lnTo>
                  <a:pt x="1418963" y="208448"/>
                </a:lnTo>
                <a:close/>
                <a:moveTo>
                  <a:pt x="8502101" y="64914"/>
                </a:moveTo>
                <a:cubicBezTo>
                  <a:pt x="8491440" y="64914"/>
                  <a:pt x="8482798" y="73556"/>
                  <a:pt x="8482798" y="84217"/>
                </a:cubicBezTo>
                <a:lnTo>
                  <a:pt x="8482798" y="159143"/>
                </a:lnTo>
                <a:cubicBezTo>
                  <a:pt x="8482798" y="169804"/>
                  <a:pt x="8491440" y="178446"/>
                  <a:pt x="8502101" y="178446"/>
                </a:cubicBezTo>
                <a:lnTo>
                  <a:pt x="8538822" y="178446"/>
                </a:lnTo>
                <a:cubicBezTo>
                  <a:pt x="8549483" y="178446"/>
                  <a:pt x="8558125" y="169804"/>
                  <a:pt x="8558125" y="159143"/>
                </a:cubicBezTo>
                <a:lnTo>
                  <a:pt x="8558125" y="84217"/>
                </a:lnTo>
                <a:cubicBezTo>
                  <a:pt x="8558125" y="73556"/>
                  <a:pt x="8549483" y="64914"/>
                  <a:pt x="8538822" y="64914"/>
                </a:cubicBezTo>
                <a:close/>
                <a:moveTo>
                  <a:pt x="8320639" y="64914"/>
                </a:moveTo>
                <a:cubicBezTo>
                  <a:pt x="8309978" y="64914"/>
                  <a:pt x="8301336" y="73556"/>
                  <a:pt x="8301336" y="84217"/>
                </a:cubicBezTo>
                <a:lnTo>
                  <a:pt x="8301336" y="159143"/>
                </a:lnTo>
                <a:cubicBezTo>
                  <a:pt x="8301336" y="169804"/>
                  <a:pt x="8309978" y="178446"/>
                  <a:pt x="8320639" y="178446"/>
                </a:cubicBezTo>
                <a:lnTo>
                  <a:pt x="8357360" y="178446"/>
                </a:lnTo>
                <a:cubicBezTo>
                  <a:pt x="8368021" y="178446"/>
                  <a:pt x="8376664" y="169804"/>
                  <a:pt x="8376664" y="159143"/>
                </a:cubicBezTo>
                <a:lnTo>
                  <a:pt x="8376664" y="84217"/>
                </a:lnTo>
                <a:cubicBezTo>
                  <a:pt x="8376664" y="73556"/>
                  <a:pt x="8368021" y="64914"/>
                  <a:pt x="8357360" y="64914"/>
                </a:cubicBezTo>
                <a:close/>
                <a:moveTo>
                  <a:pt x="8139178" y="64914"/>
                </a:moveTo>
                <a:cubicBezTo>
                  <a:pt x="8128517" y="64914"/>
                  <a:pt x="8119875" y="73556"/>
                  <a:pt x="8119875" y="84217"/>
                </a:cubicBezTo>
                <a:lnTo>
                  <a:pt x="8119875" y="159143"/>
                </a:lnTo>
                <a:cubicBezTo>
                  <a:pt x="8119875" y="169804"/>
                  <a:pt x="8128517" y="178446"/>
                  <a:pt x="8139178" y="178446"/>
                </a:cubicBezTo>
                <a:lnTo>
                  <a:pt x="8175899" y="178446"/>
                </a:lnTo>
                <a:cubicBezTo>
                  <a:pt x="8186560" y="178446"/>
                  <a:pt x="8195202" y="169804"/>
                  <a:pt x="8195202" y="159143"/>
                </a:cubicBezTo>
                <a:lnTo>
                  <a:pt x="8195202" y="84217"/>
                </a:lnTo>
                <a:cubicBezTo>
                  <a:pt x="8195202" y="73556"/>
                  <a:pt x="8186560" y="64914"/>
                  <a:pt x="8175899" y="64914"/>
                </a:cubicBezTo>
                <a:close/>
                <a:moveTo>
                  <a:pt x="7957716" y="64914"/>
                </a:moveTo>
                <a:cubicBezTo>
                  <a:pt x="7947056" y="64914"/>
                  <a:pt x="7938413" y="73556"/>
                  <a:pt x="7938413" y="84217"/>
                </a:cubicBezTo>
                <a:lnTo>
                  <a:pt x="7938413" y="159143"/>
                </a:lnTo>
                <a:cubicBezTo>
                  <a:pt x="7938413" y="169804"/>
                  <a:pt x="7947056" y="178446"/>
                  <a:pt x="7957716" y="178446"/>
                </a:cubicBezTo>
                <a:lnTo>
                  <a:pt x="7994437" y="178446"/>
                </a:lnTo>
                <a:cubicBezTo>
                  <a:pt x="8005098" y="178446"/>
                  <a:pt x="8013740" y="169804"/>
                  <a:pt x="8013740" y="159143"/>
                </a:cubicBezTo>
                <a:lnTo>
                  <a:pt x="8013740" y="84217"/>
                </a:lnTo>
                <a:cubicBezTo>
                  <a:pt x="8013740" y="73556"/>
                  <a:pt x="8005098" y="64914"/>
                  <a:pt x="7994437" y="64914"/>
                </a:cubicBezTo>
                <a:close/>
                <a:moveTo>
                  <a:pt x="7776255" y="64914"/>
                </a:moveTo>
                <a:cubicBezTo>
                  <a:pt x="7765594" y="64914"/>
                  <a:pt x="7756952" y="73556"/>
                  <a:pt x="7756952" y="84217"/>
                </a:cubicBezTo>
                <a:lnTo>
                  <a:pt x="7756952" y="159143"/>
                </a:lnTo>
                <a:cubicBezTo>
                  <a:pt x="7756952" y="169804"/>
                  <a:pt x="7765594" y="178446"/>
                  <a:pt x="7776255" y="178446"/>
                </a:cubicBezTo>
                <a:lnTo>
                  <a:pt x="7812976" y="178446"/>
                </a:lnTo>
                <a:cubicBezTo>
                  <a:pt x="7823636" y="178446"/>
                  <a:pt x="7832279" y="169804"/>
                  <a:pt x="7832279" y="159143"/>
                </a:cubicBezTo>
                <a:lnTo>
                  <a:pt x="7832279" y="84217"/>
                </a:lnTo>
                <a:cubicBezTo>
                  <a:pt x="7832279" y="73556"/>
                  <a:pt x="7823636" y="64914"/>
                  <a:pt x="7812976" y="64914"/>
                </a:cubicBezTo>
                <a:close/>
                <a:moveTo>
                  <a:pt x="7594793" y="64914"/>
                </a:moveTo>
                <a:cubicBezTo>
                  <a:pt x="7584133" y="64914"/>
                  <a:pt x="7575490" y="73556"/>
                  <a:pt x="7575490" y="84217"/>
                </a:cubicBezTo>
                <a:lnTo>
                  <a:pt x="7575490" y="159143"/>
                </a:lnTo>
                <a:cubicBezTo>
                  <a:pt x="7575490" y="169804"/>
                  <a:pt x="7584133" y="178446"/>
                  <a:pt x="7594793" y="178446"/>
                </a:cubicBezTo>
                <a:lnTo>
                  <a:pt x="7631514" y="178446"/>
                </a:lnTo>
                <a:cubicBezTo>
                  <a:pt x="7642175" y="178446"/>
                  <a:pt x="7650818" y="169804"/>
                  <a:pt x="7650818" y="159143"/>
                </a:cubicBezTo>
                <a:lnTo>
                  <a:pt x="7650818" y="84217"/>
                </a:lnTo>
                <a:cubicBezTo>
                  <a:pt x="7650818" y="73556"/>
                  <a:pt x="7642175" y="64914"/>
                  <a:pt x="7631514" y="64914"/>
                </a:cubicBezTo>
                <a:close/>
                <a:moveTo>
                  <a:pt x="7413332" y="64914"/>
                </a:moveTo>
                <a:cubicBezTo>
                  <a:pt x="7402671" y="64914"/>
                  <a:pt x="7394029" y="73556"/>
                  <a:pt x="7394029" y="84217"/>
                </a:cubicBezTo>
                <a:lnTo>
                  <a:pt x="7394029" y="159143"/>
                </a:lnTo>
                <a:cubicBezTo>
                  <a:pt x="7394029" y="169804"/>
                  <a:pt x="7402671" y="178446"/>
                  <a:pt x="7413332" y="178446"/>
                </a:cubicBezTo>
                <a:lnTo>
                  <a:pt x="7450053" y="178446"/>
                </a:lnTo>
                <a:cubicBezTo>
                  <a:pt x="7460714" y="178446"/>
                  <a:pt x="7469356" y="169804"/>
                  <a:pt x="7469356" y="159143"/>
                </a:cubicBezTo>
                <a:lnTo>
                  <a:pt x="7469356" y="84217"/>
                </a:lnTo>
                <a:cubicBezTo>
                  <a:pt x="7469356" y="73556"/>
                  <a:pt x="7460714" y="64914"/>
                  <a:pt x="7450053" y="64914"/>
                </a:cubicBezTo>
                <a:close/>
                <a:moveTo>
                  <a:pt x="7231870" y="64914"/>
                </a:moveTo>
                <a:cubicBezTo>
                  <a:pt x="7221210" y="64914"/>
                  <a:pt x="7212567" y="73556"/>
                  <a:pt x="7212567" y="84217"/>
                </a:cubicBezTo>
                <a:lnTo>
                  <a:pt x="7212567" y="159143"/>
                </a:lnTo>
                <a:cubicBezTo>
                  <a:pt x="7212567" y="169804"/>
                  <a:pt x="7221210" y="178446"/>
                  <a:pt x="7231870" y="178446"/>
                </a:cubicBezTo>
                <a:lnTo>
                  <a:pt x="7268591" y="178446"/>
                </a:lnTo>
                <a:cubicBezTo>
                  <a:pt x="7279252" y="178446"/>
                  <a:pt x="7287895" y="169804"/>
                  <a:pt x="7287895" y="159143"/>
                </a:cubicBezTo>
                <a:lnTo>
                  <a:pt x="7287895" y="84217"/>
                </a:lnTo>
                <a:cubicBezTo>
                  <a:pt x="7287895" y="73556"/>
                  <a:pt x="7279252" y="64914"/>
                  <a:pt x="7268591" y="64914"/>
                </a:cubicBezTo>
                <a:close/>
                <a:moveTo>
                  <a:pt x="7070145" y="64914"/>
                </a:moveTo>
                <a:cubicBezTo>
                  <a:pt x="7059484" y="64914"/>
                  <a:pt x="7050842" y="73556"/>
                  <a:pt x="7050842" y="84217"/>
                </a:cubicBezTo>
                <a:lnTo>
                  <a:pt x="7050842" y="159143"/>
                </a:lnTo>
                <a:cubicBezTo>
                  <a:pt x="7050842" y="169804"/>
                  <a:pt x="7059484" y="178446"/>
                  <a:pt x="7070145" y="178446"/>
                </a:cubicBezTo>
                <a:lnTo>
                  <a:pt x="7106866" y="178446"/>
                </a:lnTo>
                <a:cubicBezTo>
                  <a:pt x="7117526" y="178446"/>
                  <a:pt x="7126169" y="169804"/>
                  <a:pt x="7126169" y="159143"/>
                </a:cubicBezTo>
                <a:lnTo>
                  <a:pt x="7126169" y="84217"/>
                </a:lnTo>
                <a:cubicBezTo>
                  <a:pt x="7126169" y="73556"/>
                  <a:pt x="7117526" y="64914"/>
                  <a:pt x="7106866" y="64914"/>
                </a:cubicBezTo>
                <a:close/>
                <a:moveTo>
                  <a:pt x="6888683" y="64914"/>
                </a:moveTo>
                <a:cubicBezTo>
                  <a:pt x="6878022" y="64914"/>
                  <a:pt x="6869380" y="73556"/>
                  <a:pt x="6869380" y="84217"/>
                </a:cubicBezTo>
                <a:lnTo>
                  <a:pt x="6869380" y="159143"/>
                </a:lnTo>
                <a:cubicBezTo>
                  <a:pt x="6869380" y="169804"/>
                  <a:pt x="6878022" y="178446"/>
                  <a:pt x="6888683" y="178446"/>
                </a:cubicBezTo>
                <a:lnTo>
                  <a:pt x="6925404" y="178446"/>
                </a:lnTo>
                <a:cubicBezTo>
                  <a:pt x="6936065" y="178446"/>
                  <a:pt x="6944707" y="169804"/>
                  <a:pt x="6944707" y="159143"/>
                </a:cubicBezTo>
                <a:lnTo>
                  <a:pt x="6944707" y="84217"/>
                </a:lnTo>
                <a:cubicBezTo>
                  <a:pt x="6944707" y="73556"/>
                  <a:pt x="6936065" y="64914"/>
                  <a:pt x="6925404" y="64914"/>
                </a:cubicBezTo>
                <a:close/>
                <a:moveTo>
                  <a:pt x="6707222" y="64914"/>
                </a:moveTo>
                <a:cubicBezTo>
                  <a:pt x="6696561" y="64914"/>
                  <a:pt x="6687918" y="73556"/>
                  <a:pt x="6687918" y="84217"/>
                </a:cubicBezTo>
                <a:lnTo>
                  <a:pt x="6687918" y="159143"/>
                </a:lnTo>
                <a:cubicBezTo>
                  <a:pt x="6687918" y="169804"/>
                  <a:pt x="6696561" y="178446"/>
                  <a:pt x="6707222" y="178446"/>
                </a:cubicBezTo>
                <a:lnTo>
                  <a:pt x="6743943" y="178446"/>
                </a:lnTo>
                <a:cubicBezTo>
                  <a:pt x="6754603" y="178446"/>
                  <a:pt x="6763246" y="169804"/>
                  <a:pt x="6763246" y="159143"/>
                </a:cubicBezTo>
                <a:lnTo>
                  <a:pt x="6763246" y="84217"/>
                </a:lnTo>
                <a:cubicBezTo>
                  <a:pt x="6763246" y="73556"/>
                  <a:pt x="6754603" y="64914"/>
                  <a:pt x="6743943" y="64914"/>
                </a:cubicBezTo>
                <a:close/>
                <a:moveTo>
                  <a:pt x="6525760" y="64914"/>
                </a:moveTo>
                <a:cubicBezTo>
                  <a:pt x="6515099" y="64914"/>
                  <a:pt x="6506457" y="73556"/>
                  <a:pt x="6506457" y="84217"/>
                </a:cubicBezTo>
                <a:lnTo>
                  <a:pt x="6506457" y="159143"/>
                </a:lnTo>
                <a:cubicBezTo>
                  <a:pt x="6506457" y="169804"/>
                  <a:pt x="6515099" y="178446"/>
                  <a:pt x="6525760" y="178446"/>
                </a:cubicBezTo>
                <a:lnTo>
                  <a:pt x="6562481" y="178446"/>
                </a:lnTo>
                <a:cubicBezTo>
                  <a:pt x="6573142" y="178446"/>
                  <a:pt x="6581784" y="169804"/>
                  <a:pt x="6581784" y="159143"/>
                </a:cubicBezTo>
                <a:lnTo>
                  <a:pt x="6581784" y="84217"/>
                </a:lnTo>
                <a:cubicBezTo>
                  <a:pt x="6581784" y="73556"/>
                  <a:pt x="6573142" y="64914"/>
                  <a:pt x="6562481" y="64914"/>
                </a:cubicBezTo>
                <a:close/>
                <a:moveTo>
                  <a:pt x="6344298" y="64914"/>
                </a:moveTo>
                <a:cubicBezTo>
                  <a:pt x="6333638" y="64914"/>
                  <a:pt x="6324995" y="73556"/>
                  <a:pt x="6324995" y="84217"/>
                </a:cubicBezTo>
                <a:lnTo>
                  <a:pt x="6324995" y="159143"/>
                </a:lnTo>
                <a:cubicBezTo>
                  <a:pt x="6324995" y="169804"/>
                  <a:pt x="6333638" y="178446"/>
                  <a:pt x="6344298" y="178446"/>
                </a:cubicBezTo>
                <a:lnTo>
                  <a:pt x="6381020" y="178446"/>
                </a:lnTo>
                <a:cubicBezTo>
                  <a:pt x="6391680" y="178446"/>
                  <a:pt x="6400323" y="169804"/>
                  <a:pt x="6400323" y="159143"/>
                </a:cubicBezTo>
                <a:lnTo>
                  <a:pt x="6400323" y="84217"/>
                </a:lnTo>
                <a:cubicBezTo>
                  <a:pt x="6400323" y="73556"/>
                  <a:pt x="6391680" y="64914"/>
                  <a:pt x="6381020" y="64914"/>
                </a:cubicBezTo>
                <a:close/>
                <a:moveTo>
                  <a:pt x="6162837" y="64914"/>
                </a:moveTo>
                <a:cubicBezTo>
                  <a:pt x="6152176" y="64914"/>
                  <a:pt x="6143534" y="73556"/>
                  <a:pt x="6143534" y="84217"/>
                </a:cubicBezTo>
                <a:lnTo>
                  <a:pt x="6143534" y="159143"/>
                </a:lnTo>
                <a:cubicBezTo>
                  <a:pt x="6143534" y="169804"/>
                  <a:pt x="6152176" y="178446"/>
                  <a:pt x="6162837" y="178446"/>
                </a:cubicBezTo>
                <a:lnTo>
                  <a:pt x="6199558" y="178446"/>
                </a:lnTo>
                <a:cubicBezTo>
                  <a:pt x="6210219" y="178446"/>
                  <a:pt x="6218861" y="169804"/>
                  <a:pt x="6218861" y="159143"/>
                </a:cubicBezTo>
                <a:lnTo>
                  <a:pt x="6218861" y="84217"/>
                </a:lnTo>
                <a:cubicBezTo>
                  <a:pt x="6218861" y="73556"/>
                  <a:pt x="6210219" y="64914"/>
                  <a:pt x="6199558" y="64914"/>
                </a:cubicBezTo>
                <a:close/>
                <a:moveTo>
                  <a:pt x="5981375" y="64914"/>
                </a:moveTo>
                <a:cubicBezTo>
                  <a:pt x="5970715" y="64914"/>
                  <a:pt x="5962072" y="73556"/>
                  <a:pt x="5962072" y="84217"/>
                </a:cubicBezTo>
                <a:lnTo>
                  <a:pt x="5962072" y="159143"/>
                </a:lnTo>
                <a:cubicBezTo>
                  <a:pt x="5962072" y="169804"/>
                  <a:pt x="5970715" y="178446"/>
                  <a:pt x="5981375" y="178446"/>
                </a:cubicBezTo>
                <a:lnTo>
                  <a:pt x="6018096" y="178446"/>
                </a:lnTo>
                <a:cubicBezTo>
                  <a:pt x="6028757" y="178446"/>
                  <a:pt x="6037400" y="169804"/>
                  <a:pt x="6037400" y="159143"/>
                </a:cubicBezTo>
                <a:lnTo>
                  <a:pt x="6037400" y="84217"/>
                </a:lnTo>
                <a:cubicBezTo>
                  <a:pt x="6037400" y="73556"/>
                  <a:pt x="6028757" y="64914"/>
                  <a:pt x="6018096" y="64914"/>
                </a:cubicBezTo>
                <a:close/>
                <a:moveTo>
                  <a:pt x="5799914" y="64914"/>
                </a:moveTo>
                <a:cubicBezTo>
                  <a:pt x="5789253" y="64914"/>
                  <a:pt x="5780611" y="73556"/>
                  <a:pt x="5780611" y="84217"/>
                </a:cubicBezTo>
                <a:lnTo>
                  <a:pt x="5780611" y="159143"/>
                </a:lnTo>
                <a:cubicBezTo>
                  <a:pt x="5780611" y="169804"/>
                  <a:pt x="5789253" y="178446"/>
                  <a:pt x="5799914" y="178446"/>
                </a:cubicBezTo>
                <a:lnTo>
                  <a:pt x="5836635" y="178446"/>
                </a:lnTo>
                <a:cubicBezTo>
                  <a:pt x="5847296" y="178446"/>
                  <a:pt x="5855938" y="169804"/>
                  <a:pt x="5855938" y="159143"/>
                </a:cubicBezTo>
                <a:lnTo>
                  <a:pt x="5855938" y="84217"/>
                </a:lnTo>
                <a:cubicBezTo>
                  <a:pt x="5855938" y="73556"/>
                  <a:pt x="5847296" y="64914"/>
                  <a:pt x="5836635" y="64914"/>
                </a:cubicBezTo>
                <a:close/>
                <a:moveTo>
                  <a:pt x="5638190" y="64914"/>
                </a:moveTo>
                <a:cubicBezTo>
                  <a:pt x="5627529" y="64914"/>
                  <a:pt x="5618887" y="73556"/>
                  <a:pt x="5618887" y="84217"/>
                </a:cubicBezTo>
                <a:lnTo>
                  <a:pt x="5618887" y="159143"/>
                </a:lnTo>
                <a:cubicBezTo>
                  <a:pt x="5618887" y="169804"/>
                  <a:pt x="5627529" y="178446"/>
                  <a:pt x="5638190" y="178446"/>
                </a:cubicBezTo>
                <a:lnTo>
                  <a:pt x="5674911" y="178446"/>
                </a:lnTo>
                <a:cubicBezTo>
                  <a:pt x="5685571" y="178446"/>
                  <a:pt x="5694214" y="169804"/>
                  <a:pt x="5694214" y="159143"/>
                </a:cubicBezTo>
                <a:lnTo>
                  <a:pt x="5694214" y="84217"/>
                </a:lnTo>
                <a:cubicBezTo>
                  <a:pt x="5694214" y="73556"/>
                  <a:pt x="5685571" y="64914"/>
                  <a:pt x="5674911" y="64914"/>
                </a:cubicBezTo>
                <a:close/>
                <a:moveTo>
                  <a:pt x="5456728" y="64914"/>
                </a:moveTo>
                <a:cubicBezTo>
                  <a:pt x="5446067" y="64914"/>
                  <a:pt x="5437425" y="73556"/>
                  <a:pt x="5437425" y="84217"/>
                </a:cubicBezTo>
                <a:lnTo>
                  <a:pt x="5437425" y="159143"/>
                </a:lnTo>
                <a:cubicBezTo>
                  <a:pt x="5437425" y="169804"/>
                  <a:pt x="5446067" y="178446"/>
                  <a:pt x="5456728" y="178446"/>
                </a:cubicBezTo>
                <a:lnTo>
                  <a:pt x="5493449" y="178446"/>
                </a:lnTo>
                <a:cubicBezTo>
                  <a:pt x="5504110" y="178446"/>
                  <a:pt x="5512752" y="169804"/>
                  <a:pt x="5512752" y="159143"/>
                </a:cubicBezTo>
                <a:lnTo>
                  <a:pt x="5512752" y="84217"/>
                </a:lnTo>
                <a:cubicBezTo>
                  <a:pt x="5512752" y="73556"/>
                  <a:pt x="5504110" y="64914"/>
                  <a:pt x="5493449" y="64914"/>
                </a:cubicBezTo>
                <a:close/>
                <a:moveTo>
                  <a:pt x="5275267" y="64914"/>
                </a:moveTo>
                <a:cubicBezTo>
                  <a:pt x="5264606" y="64914"/>
                  <a:pt x="5255963" y="73556"/>
                  <a:pt x="5255963" y="84217"/>
                </a:cubicBezTo>
                <a:lnTo>
                  <a:pt x="5255963" y="159143"/>
                </a:lnTo>
                <a:cubicBezTo>
                  <a:pt x="5255963" y="169804"/>
                  <a:pt x="5264606" y="178446"/>
                  <a:pt x="5275267" y="178446"/>
                </a:cubicBezTo>
                <a:lnTo>
                  <a:pt x="5311988" y="178446"/>
                </a:lnTo>
                <a:cubicBezTo>
                  <a:pt x="5322648" y="178446"/>
                  <a:pt x="5331291" y="169804"/>
                  <a:pt x="5331291" y="159143"/>
                </a:cubicBezTo>
                <a:lnTo>
                  <a:pt x="5331291" y="84217"/>
                </a:lnTo>
                <a:cubicBezTo>
                  <a:pt x="5331291" y="73556"/>
                  <a:pt x="5322648" y="64914"/>
                  <a:pt x="5311988" y="64914"/>
                </a:cubicBezTo>
                <a:close/>
                <a:moveTo>
                  <a:pt x="5093805" y="64914"/>
                </a:moveTo>
                <a:cubicBezTo>
                  <a:pt x="5083144" y="64914"/>
                  <a:pt x="5074502" y="73556"/>
                  <a:pt x="5074502" y="84217"/>
                </a:cubicBezTo>
                <a:lnTo>
                  <a:pt x="5074502" y="159143"/>
                </a:lnTo>
                <a:cubicBezTo>
                  <a:pt x="5074502" y="169804"/>
                  <a:pt x="5083144" y="178446"/>
                  <a:pt x="5093805" y="178446"/>
                </a:cubicBezTo>
                <a:lnTo>
                  <a:pt x="5130526" y="178446"/>
                </a:lnTo>
                <a:cubicBezTo>
                  <a:pt x="5141187" y="178446"/>
                  <a:pt x="5149829" y="169804"/>
                  <a:pt x="5149829" y="159143"/>
                </a:cubicBezTo>
                <a:lnTo>
                  <a:pt x="5149829" y="84217"/>
                </a:lnTo>
                <a:cubicBezTo>
                  <a:pt x="5149829" y="73556"/>
                  <a:pt x="5141187" y="64914"/>
                  <a:pt x="5130526" y="64914"/>
                </a:cubicBezTo>
                <a:close/>
                <a:moveTo>
                  <a:pt x="4912343" y="64914"/>
                </a:moveTo>
                <a:cubicBezTo>
                  <a:pt x="4901683" y="64914"/>
                  <a:pt x="4893040" y="73556"/>
                  <a:pt x="4893040" y="84217"/>
                </a:cubicBezTo>
                <a:lnTo>
                  <a:pt x="4893040" y="159143"/>
                </a:lnTo>
                <a:cubicBezTo>
                  <a:pt x="4893040" y="169804"/>
                  <a:pt x="4901683" y="178446"/>
                  <a:pt x="4912343" y="178446"/>
                </a:cubicBezTo>
                <a:lnTo>
                  <a:pt x="4949065" y="178446"/>
                </a:lnTo>
                <a:cubicBezTo>
                  <a:pt x="4959725" y="178446"/>
                  <a:pt x="4968368" y="169804"/>
                  <a:pt x="4968368" y="159143"/>
                </a:cubicBezTo>
                <a:lnTo>
                  <a:pt x="4968368" y="84217"/>
                </a:lnTo>
                <a:cubicBezTo>
                  <a:pt x="4968368" y="73556"/>
                  <a:pt x="4959725" y="64914"/>
                  <a:pt x="4949065" y="64914"/>
                </a:cubicBezTo>
                <a:close/>
                <a:moveTo>
                  <a:pt x="4730882" y="64914"/>
                </a:moveTo>
                <a:cubicBezTo>
                  <a:pt x="4720221" y="64914"/>
                  <a:pt x="4711579" y="73556"/>
                  <a:pt x="4711579" y="84217"/>
                </a:cubicBezTo>
                <a:lnTo>
                  <a:pt x="4711579" y="159143"/>
                </a:lnTo>
                <a:cubicBezTo>
                  <a:pt x="4711579" y="169804"/>
                  <a:pt x="4720221" y="178446"/>
                  <a:pt x="4730882" y="178446"/>
                </a:cubicBezTo>
                <a:lnTo>
                  <a:pt x="4767603" y="178446"/>
                </a:lnTo>
                <a:cubicBezTo>
                  <a:pt x="4778264" y="178446"/>
                  <a:pt x="4786906" y="169804"/>
                  <a:pt x="4786906" y="159143"/>
                </a:cubicBezTo>
                <a:lnTo>
                  <a:pt x="4786906" y="84217"/>
                </a:lnTo>
                <a:cubicBezTo>
                  <a:pt x="4786906" y="73556"/>
                  <a:pt x="4778264" y="64914"/>
                  <a:pt x="4767603" y="64914"/>
                </a:cubicBezTo>
                <a:close/>
                <a:moveTo>
                  <a:pt x="4549420" y="64914"/>
                </a:moveTo>
                <a:cubicBezTo>
                  <a:pt x="4538760" y="64914"/>
                  <a:pt x="4530117" y="73556"/>
                  <a:pt x="4530117" y="84217"/>
                </a:cubicBezTo>
                <a:lnTo>
                  <a:pt x="4530117" y="159143"/>
                </a:lnTo>
                <a:cubicBezTo>
                  <a:pt x="4530117" y="169804"/>
                  <a:pt x="4538760" y="178446"/>
                  <a:pt x="4549420" y="178446"/>
                </a:cubicBezTo>
                <a:lnTo>
                  <a:pt x="4586141" y="178446"/>
                </a:lnTo>
                <a:cubicBezTo>
                  <a:pt x="4596802" y="178446"/>
                  <a:pt x="4605445" y="169804"/>
                  <a:pt x="4605445" y="159143"/>
                </a:cubicBezTo>
                <a:lnTo>
                  <a:pt x="4605445" y="84217"/>
                </a:lnTo>
                <a:cubicBezTo>
                  <a:pt x="4605445" y="73556"/>
                  <a:pt x="4596802" y="64914"/>
                  <a:pt x="4586141" y="64914"/>
                </a:cubicBezTo>
                <a:close/>
                <a:moveTo>
                  <a:pt x="4367959" y="64914"/>
                </a:moveTo>
                <a:cubicBezTo>
                  <a:pt x="4357298" y="64914"/>
                  <a:pt x="4348656" y="73556"/>
                  <a:pt x="4348656" y="84217"/>
                </a:cubicBezTo>
                <a:lnTo>
                  <a:pt x="4348656" y="159143"/>
                </a:lnTo>
                <a:cubicBezTo>
                  <a:pt x="4348656" y="169804"/>
                  <a:pt x="4357298" y="178446"/>
                  <a:pt x="4367959" y="178446"/>
                </a:cubicBezTo>
                <a:lnTo>
                  <a:pt x="4404680" y="178446"/>
                </a:lnTo>
                <a:cubicBezTo>
                  <a:pt x="4415341" y="178446"/>
                  <a:pt x="4423983" y="169804"/>
                  <a:pt x="4423983" y="159143"/>
                </a:cubicBezTo>
                <a:lnTo>
                  <a:pt x="4423983" y="84217"/>
                </a:lnTo>
                <a:cubicBezTo>
                  <a:pt x="4423983" y="73556"/>
                  <a:pt x="4415341" y="64914"/>
                  <a:pt x="4404680" y="64914"/>
                </a:cubicBezTo>
                <a:close/>
                <a:moveTo>
                  <a:pt x="4206234" y="64914"/>
                </a:moveTo>
                <a:cubicBezTo>
                  <a:pt x="4195573" y="64914"/>
                  <a:pt x="4186931" y="73556"/>
                  <a:pt x="4186931" y="84217"/>
                </a:cubicBezTo>
                <a:lnTo>
                  <a:pt x="4186931" y="159143"/>
                </a:lnTo>
                <a:cubicBezTo>
                  <a:pt x="4186931" y="169804"/>
                  <a:pt x="4195573" y="178446"/>
                  <a:pt x="4206234" y="178446"/>
                </a:cubicBezTo>
                <a:lnTo>
                  <a:pt x="4242955" y="178446"/>
                </a:lnTo>
                <a:cubicBezTo>
                  <a:pt x="4253615" y="178446"/>
                  <a:pt x="4262258" y="169804"/>
                  <a:pt x="4262258" y="159143"/>
                </a:cubicBezTo>
                <a:lnTo>
                  <a:pt x="4262258" y="84217"/>
                </a:lnTo>
                <a:cubicBezTo>
                  <a:pt x="4262258" y="73556"/>
                  <a:pt x="4253615" y="64914"/>
                  <a:pt x="4242955" y="64914"/>
                </a:cubicBezTo>
                <a:close/>
                <a:moveTo>
                  <a:pt x="4024772" y="64914"/>
                </a:moveTo>
                <a:cubicBezTo>
                  <a:pt x="4014111" y="64914"/>
                  <a:pt x="4005469" y="73556"/>
                  <a:pt x="4005469" y="84217"/>
                </a:cubicBezTo>
                <a:lnTo>
                  <a:pt x="4005469" y="159143"/>
                </a:lnTo>
                <a:cubicBezTo>
                  <a:pt x="4005469" y="169804"/>
                  <a:pt x="4014111" y="178446"/>
                  <a:pt x="4024772" y="178446"/>
                </a:cubicBezTo>
                <a:lnTo>
                  <a:pt x="4061493" y="178446"/>
                </a:lnTo>
                <a:cubicBezTo>
                  <a:pt x="4072154" y="178446"/>
                  <a:pt x="4080796" y="169804"/>
                  <a:pt x="4080796" y="159143"/>
                </a:cubicBezTo>
                <a:lnTo>
                  <a:pt x="4080796" y="84217"/>
                </a:lnTo>
                <a:cubicBezTo>
                  <a:pt x="4080796" y="73556"/>
                  <a:pt x="4072154" y="64914"/>
                  <a:pt x="4061493" y="64914"/>
                </a:cubicBezTo>
                <a:close/>
                <a:moveTo>
                  <a:pt x="3843311" y="64914"/>
                </a:moveTo>
                <a:cubicBezTo>
                  <a:pt x="3832650" y="64914"/>
                  <a:pt x="3824007" y="73556"/>
                  <a:pt x="3824007" y="84217"/>
                </a:cubicBezTo>
                <a:lnTo>
                  <a:pt x="3824007" y="159143"/>
                </a:lnTo>
                <a:cubicBezTo>
                  <a:pt x="3824007" y="169804"/>
                  <a:pt x="3832650" y="178446"/>
                  <a:pt x="3843311" y="178446"/>
                </a:cubicBezTo>
                <a:lnTo>
                  <a:pt x="3880032" y="178446"/>
                </a:lnTo>
                <a:cubicBezTo>
                  <a:pt x="3890692" y="178446"/>
                  <a:pt x="3899335" y="169804"/>
                  <a:pt x="3899335" y="159143"/>
                </a:cubicBezTo>
                <a:lnTo>
                  <a:pt x="3899335" y="84217"/>
                </a:lnTo>
                <a:cubicBezTo>
                  <a:pt x="3899335" y="73556"/>
                  <a:pt x="3890692" y="64914"/>
                  <a:pt x="3880032" y="64914"/>
                </a:cubicBezTo>
                <a:close/>
                <a:moveTo>
                  <a:pt x="3661849" y="64914"/>
                </a:moveTo>
                <a:cubicBezTo>
                  <a:pt x="3651188" y="64914"/>
                  <a:pt x="3642546" y="73556"/>
                  <a:pt x="3642546" y="84217"/>
                </a:cubicBezTo>
                <a:lnTo>
                  <a:pt x="3642546" y="159143"/>
                </a:lnTo>
                <a:cubicBezTo>
                  <a:pt x="3642546" y="169804"/>
                  <a:pt x="3651188" y="178446"/>
                  <a:pt x="3661849" y="178446"/>
                </a:cubicBezTo>
                <a:lnTo>
                  <a:pt x="3698570" y="178446"/>
                </a:lnTo>
                <a:cubicBezTo>
                  <a:pt x="3709231" y="178446"/>
                  <a:pt x="3717873" y="169804"/>
                  <a:pt x="3717873" y="159143"/>
                </a:cubicBezTo>
                <a:lnTo>
                  <a:pt x="3717873" y="84217"/>
                </a:lnTo>
                <a:cubicBezTo>
                  <a:pt x="3717873" y="73556"/>
                  <a:pt x="3709231" y="64914"/>
                  <a:pt x="3698570" y="64914"/>
                </a:cubicBezTo>
                <a:close/>
                <a:moveTo>
                  <a:pt x="3480389" y="64914"/>
                </a:moveTo>
                <a:cubicBezTo>
                  <a:pt x="3469727" y="64914"/>
                  <a:pt x="3461085" y="73556"/>
                  <a:pt x="3461085" y="84217"/>
                </a:cubicBezTo>
                <a:lnTo>
                  <a:pt x="3461085" y="159143"/>
                </a:lnTo>
                <a:cubicBezTo>
                  <a:pt x="3461085" y="169804"/>
                  <a:pt x="3469727" y="178446"/>
                  <a:pt x="3480389" y="178446"/>
                </a:cubicBezTo>
                <a:lnTo>
                  <a:pt x="3517110" y="178446"/>
                </a:lnTo>
                <a:cubicBezTo>
                  <a:pt x="3527770" y="178446"/>
                  <a:pt x="3536412" y="169804"/>
                  <a:pt x="3536412" y="159143"/>
                </a:cubicBezTo>
                <a:lnTo>
                  <a:pt x="3536412" y="84217"/>
                </a:lnTo>
                <a:cubicBezTo>
                  <a:pt x="3536412" y="73556"/>
                  <a:pt x="3527770" y="64914"/>
                  <a:pt x="3517110" y="64914"/>
                </a:cubicBezTo>
                <a:close/>
                <a:moveTo>
                  <a:pt x="3298927" y="64914"/>
                </a:moveTo>
                <a:cubicBezTo>
                  <a:pt x="3288266" y="64914"/>
                  <a:pt x="3279624" y="73556"/>
                  <a:pt x="3279624" y="84217"/>
                </a:cubicBezTo>
                <a:lnTo>
                  <a:pt x="3279624" y="159143"/>
                </a:lnTo>
                <a:cubicBezTo>
                  <a:pt x="3279624" y="169804"/>
                  <a:pt x="3288266" y="178446"/>
                  <a:pt x="3298927" y="178446"/>
                </a:cubicBezTo>
                <a:lnTo>
                  <a:pt x="3335648" y="178446"/>
                </a:lnTo>
                <a:cubicBezTo>
                  <a:pt x="3346309" y="178446"/>
                  <a:pt x="3354951" y="169804"/>
                  <a:pt x="3354951" y="159143"/>
                </a:cubicBezTo>
                <a:lnTo>
                  <a:pt x="3354951" y="84217"/>
                </a:lnTo>
                <a:cubicBezTo>
                  <a:pt x="3354951" y="73556"/>
                  <a:pt x="3346309" y="64914"/>
                  <a:pt x="3335648" y="64914"/>
                </a:cubicBezTo>
                <a:close/>
                <a:moveTo>
                  <a:pt x="3117465" y="64914"/>
                </a:moveTo>
                <a:cubicBezTo>
                  <a:pt x="3106805" y="64914"/>
                  <a:pt x="3098163" y="73556"/>
                  <a:pt x="3098163" y="84217"/>
                </a:cubicBezTo>
                <a:lnTo>
                  <a:pt x="3098163" y="159143"/>
                </a:lnTo>
                <a:cubicBezTo>
                  <a:pt x="3098163" y="169804"/>
                  <a:pt x="3106805" y="178446"/>
                  <a:pt x="3117465" y="178446"/>
                </a:cubicBezTo>
                <a:lnTo>
                  <a:pt x="3154187" y="178446"/>
                </a:lnTo>
                <a:cubicBezTo>
                  <a:pt x="3164847" y="178446"/>
                  <a:pt x="3173489" y="169804"/>
                  <a:pt x="3173489" y="159143"/>
                </a:cubicBezTo>
                <a:lnTo>
                  <a:pt x="3173489" y="84217"/>
                </a:lnTo>
                <a:cubicBezTo>
                  <a:pt x="3173489" y="73556"/>
                  <a:pt x="3164847" y="64914"/>
                  <a:pt x="3154187" y="64914"/>
                </a:cubicBezTo>
                <a:close/>
                <a:moveTo>
                  <a:pt x="2936004" y="64914"/>
                </a:moveTo>
                <a:cubicBezTo>
                  <a:pt x="2925343" y="64914"/>
                  <a:pt x="2916701" y="73556"/>
                  <a:pt x="2916701" y="84217"/>
                </a:cubicBezTo>
                <a:lnTo>
                  <a:pt x="2916701" y="159143"/>
                </a:lnTo>
                <a:cubicBezTo>
                  <a:pt x="2916701" y="169804"/>
                  <a:pt x="2925343" y="178446"/>
                  <a:pt x="2936004" y="178446"/>
                </a:cubicBezTo>
                <a:lnTo>
                  <a:pt x="2972725" y="178446"/>
                </a:lnTo>
                <a:cubicBezTo>
                  <a:pt x="2983386" y="178446"/>
                  <a:pt x="2992028" y="169804"/>
                  <a:pt x="2992028" y="159143"/>
                </a:cubicBezTo>
                <a:lnTo>
                  <a:pt x="2992028" y="84217"/>
                </a:lnTo>
                <a:cubicBezTo>
                  <a:pt x="2992028" y="73556"/>
                  <a:pt x="2983386" y="64914"/>
                  <a:pt x="2972725" y="64914"/>
                </a:cubicBezTo>
                <a:close/>
                <a:moveTo>
                  <a:pt x="2774279" y="64914"/>
                </a:moveTo>
                <a:cubicBezTo>
                  <a:pt x="2763618" y="64914"/>
                  <a:pt x="2754975" y="73556"/>
                  <a:pt x="2754975" y="84217"/>
                </a:cubicBezTo>
                <a:lnTo>
                  <a:pt x="2754975" y="159143"/>
                </a:lnTo>
                <a:cubicBezTo>
                  <a:pt x="2754975" y="169804"/>
                  <a:pt x="2763618" y="178446"/>
                  <a:pt x="2774279" y="178446"/>
                </a:cubicBezTo>
                <a:lnTo>
                  <a:pt x="2811000" y="178446"/>
                </a:lnTo>
                <a:cubicBezTo>
                  <a:pt x="2821660" y="178446"/>
                  <a:pt x="2830303" y="169804"/>
                  <a:pt x="2830303" y="159143"/>
                </a:cubicBezTo>
                <a:lnTo>
                  <a:pt x="2830303" y="84217"/>
                </a:lnTo>
                <a:cubicBezTo>
                  <a:pt x="2830303" y="73556"/>
                  <a:pt x="2821660" y="64914"/>
                  <a:pt x="2811000" y="64914"/>
                </a:cubicBezTo>
                <a:close/>
                <a:moveTo>
                  <a:pt x="2592817" y="64914"/>
                </a:moveTo>
                <a:cubicBezTo>
                  <a:pt x="2582156" y="64914"/>
                  <a:pt x="2573514" y="73556"/>
                  <a:pt x="2573514" y="84217"/>
                </a:cubicBezTo>
                <a:lnTo>
                  <a:pt x="2573514" y="159143"/>
                </a:lnTo>
                <a:cubicBezTo>
                  <a:pt x="2573514" y="169804"/>
                  <a:pt x="2582156" y="178446"/>
                  <a:pt x="2592817" y="178446"/>
                </a:cubicBezTo>
                <a:lnTo>
                  <a:pt x="2629539" y="178446"/>
                </a:lnTo>
                <a:cubicBezTo>
                  <a:pt x="2640199" y="178446"/>
                  <a:pt x="2648842" y="169804"/>
                  <a:pt x="2648842" y="159143"/>
                </a:cubicBezTo>
                <a:lnTo>
                  <a:pt x="2648842" y="84217"/>
                </a:lnTo>
                <a:cubicBezTo>
                  <a:pt x="2648842" y="73556"/>
                  <a:pt x="2640199" y="64914"/>
                  <a:pt x="2629539" y="64914"/>
                </a:cubicBezTo>
                <a:close/>
                <a:moveTo>
                  <a:pt x="2411356" y="64914"/>
                </a:moveTo>
                <a:cubicBezTo>
                  <a:pt x="2400694" y="64914"/>
                  <a:pt x="2392052" y="73556"/>
                  <a:pt x="2392052" y="84217"/>
                </a:cubicBezTo>
                <a:lnTo>
                  <a:pt x="2392052" y="159143"/>
                </a:lnTo>
                <a:cubicBezTo>
                  <a:pt x="2392052" y="169804"/>
                  <a:pt x="2400694" y="178446"/>
                  <a:pt x="2411356" y="178446"/>
                </a:cubicBezTo>
                <a:lnTo>
                  <a:pt x="2448077" y="178446"/>
                </a:lnTo>
                <a:cubicBezTo>
                  <a:pt x="2458737" y="178446"/>
                  <a:pt x="2467380" y="169804"/>
                  <a:pt x="2467380" y="159143"/>
                </a:cubicBezTo>
                <a:lnTo>
                  <a:pt x="2467380" y="84217"/>
                </a:lnTo>
                <a:cubicBezTo>
                  <a:pt x="2467380" y="73556"/>
                  <a:pt x="2458737" y="64914"/>
                  <a:pt x="2448077" y="64914"/>
                </a:cubicBezTo>
                <a:close/>
                <a:moveTo>
                  <a:pt x="2229894" y="64914"/>
                </a:moveTo>
                <a:cubicBezTo>
                  <a:pt x="2219233" y="64914"/>
                  <a:pt x="2210591" y="73556"/>
                  <a:pt x="2210591" y="84217"/>
                </a:cubicBezTo>
                <a:lnTo>
                  <a:pt x="2210591" y="159143"/>
                </a:lnTo>
                <a:cubicBezTo>
                  <a:pt x="2210591" y="169804"/>
                  <a:pt x="2219233" y="178446"/>
                  <a:pt x="2229894" y="178446"/>
                </a:cubicBezTo>
                <a:lnTo>
                  <a:pt x="2266615" y="178446"/>
                </a:lnTo>
                <a:cubicBezTo>
                  <a:pt x="2277276" y="178446"/>
                  <a:pt x="2285918" y="169804"/>
                  <a:pt x="2285918" y="159143"/>
                </a:cubicBezTo>
                <a:lnTo>
                  <a:pt x="2285918" y="84217"/>
                </a:lnTo>
                <a:cubicBezTo>
                  <a:pt x="2285918" y="73556"/>
                  <a:pt x="2277276" y="64914"/>
                  <a:pt x="2266615" y="64914"/>
                </a:cubicBezTo>
                <a:close/>
                <a:moveTo>
                  <a:pt x="2048432" y="64914"/>
                </a:moveTo>
                <a:cubicBezTo>
                  <a:pt x="2037772" y="64914"/>
                  <a:pt x="2029130" y="73556"/>
                  <a:pt x="2029130" y="84217"/>
                </a:cubicBezTo>
                <a:lnTo>
                  <a:pt x="2029130" y="159143"/>
                </a:lnTo>
                <a:cubicBezTo>
                  <a:pt x="2029130" y="169804"/>
                  <a:pt x="2037772" y="178446"/>
                  <a:pt x="2048432" y="178446"/>
                </a:cubicBezTo>
                <a:lnTo>
                  <a:pt x="2085154" y="178446"/>
                </a:lnTo>
                <a:cubicBezTo>
                  <a:pt x="2095814" y="178446"/>
                  <a:pt x="2104456" y="169804"/>
                  <a:pt x="2104456" y="159143"/>
                </a:cubicBezTo>
                <a:lnTo>
                  <a:pt x="2104456" y="84217"/>
                </a:lnTo>
                <a:cubicBezTo>
                  <a:pt x="2104456" y="73556"/>
                  <a:pt x="2095814" y="64914"/>
                  <a:pt x="2085154" y="64914"/>
                </a:cubicBezTo>
                <a:close/>
                <a:moveTo>
                  <a:pt x="1866972" y="64914"/>
                </a:moveTo>
                <a:cubicBezTo>
                  <a:pt x="1856310" y="64914"/>
                  <a:pt x="1847668" y="73556"/>
                  <a:pt x="1847668" y="84217"/>
                </a:cubicBezTo>
                <a:lnTo>
                  <a:pt x="1847668" y="159143"/>
                </a:lnTo>
                <a:cubicBezTo>
                  <a:pt x="1847668" y="169804"/>
                  <a:pt x="1856310" y="178446"/>
                  <a:pt x="1866972" y="178446"/>
                </a:cubicBezTo>
                <a:lnTo>
                  <a:pt x="1903692" y="178446"/>
                </a:lnTo>
                <a:cubicBezTo>
                  <a:pt x="1914353" y="178446"/>
                  <a:pt x="1922996" y="169804"/>
                  <a:pt x="1922996" y="159143"/>
                </a:cubicBezTo>
                <a:lnTo>
                  <a:pt x="1922996" y="84217"/>
                </a:lnTo>
                <a:cubicBezTo>
                  <a:pt x="1922996" y="73556"/>
                  <a:pt x="1914353" y="64914"/>
                  <a:pt x="1903692" y="64914"/>
                </a:cubicBezTo>
                <a:close/>
                <a:moveTo>
                  <a:pt x="1685510" y="64914"/>
                </a:moveTo>
                <a:cubicBezTo>
                  <a:pt x="1674849" y="64914"/>
                  <a:pt x="1666206" y="73556"/>
                  <a:pt x="1666206" y="84217"/>
                </a:cubicBezTo>
                <a:lnTo>
                  <a:pt x="1666206" y="159143"/>
                </a:lnTo>
                <a:cubicBezTo>
                  <a:pt x="1666206" y="169804"/>
                  <a:pt x="1674849" y="178446"/>
                  <a:pt x="1685510" y="178446"/>
                </a:cubicBezTo>
                <a:lnTo>
                  <a:pt x="1722230" y="178446"/>
                </a:lnTo>
                <a:cubicBezTo>
                  <a:pt x="1732892" y="178446"/>
                  <a:pt x="1741534" y="169804"/>
                  <a:pt x="1741534" y="159143"/>
                </a:cubicBezTo>
                <a:lnTo>
                  <a:pt x="1741534" y="84217"/>
                </a:lnTo>
                <a:cubicBezTo>
                  <a:pt x="1741534" y="73556"/>
                  <a:pt x="1732892" y="64914"/>
                  <a:pt x="1722230" y="64914"/>
                </a:cubicBezTo>
                <a:close/>
                <a:moveTo>
                  <a:pt x="1504048" y="64914"/>
                </a:moveTo>
                <a:cubicBezTo>
                  <a:pt x="1493388" y="64914"/>
                  <a:pt x="1484745" y="73556"/>
                  <a:pt x="1484745" y="84217"/>
                </a:cubicBezTo>
                <a:lnTo>
                  <a:pt x="1484745" y="159143"/>
                </a:lnTo>
                <a:cubicBezTo>
                  <a:pt x="1484745" y="169804"/>
                  <a:pt x="1493388" y="178446"/>
                  <a:pt x="1504048" y="178446"/>
                </a:cubicBezTo>
                <a:lnTo>
                  <a:pt x="1540769" y="178446"/>
                </a:lnTo>
                <a:cubicBezTo>
                  <a:pt x="1551430" y="178446"/>
                  <a:pt x="1560072" y="169804"/>
                  <a:pt x="1560072" y="159143"/>
                </a:cubicBezTo>
                <a:lnTo>
                  <a:pt x="1560072" y="84217"/>
                </a:lnTo>
                <a:cubicBezTo>
                  <a:pt x="1560072" y="73556"/>
                  <a:pt x="1551430" y="64914"/>
                  <a:pt x="1540769" y="64914"/>
                </a:cubicBezTo>
                <a:close/>
                <a:moveTo>
                  <a:pt x="1342323" y="64914"/>
                </a:moveTo>
                <a:cubicBezTo>
                  <a:pt x="1331662" y="64914"/>
                  <a:pt x="1323020" y="73556"/>
                  <a:pt x="1323020" y="84217"/>
                </a:cubicBezTo>
                <a:lnTo>
                  <a:pt x="1323020" y="159143"/>
                </a:lnTo>
                <a:cubicBezTo>
                  <a:pt x="1323020" y="169804"/>
                  <a:pt x="1331662" y="178446"/>
                  <a:pt x="1342323" y="178446"/>
                </a:cubicBezTo>
                <a:lnTo>
                  <a:pt x="1379044" y="178446"/>
                </a:lnTo>
                <a:cubicBezTo>
                  <a:pt x="1389704" y="178446"/>
                  <a:pt x="1398347" y="169804"/>
                  <a:pt x="1398347" y="159143"/>
                </a:cubicBezTo>
                <a:lnTo>
                  <a:pt x="1398347" y="84217"/>
                </a:lnTo>
                <a:cubicBezTo>
                  <a:pt x="1398347" y="73556"/>
                  <a:pt x="1389704" y="64914"/>
                  <a:pt x="1379044" y="64914"/>
                </a:cubicBezTo>
                <a:close/>
                <a:moveTo>
                  <a:pt x="1160861" y="64914"/>
                </a:moveTo>
                <a:cubicBezTo>
                  <a:pt x="1150200" y="64914"/>
                  <a:pt x="1141558" y="73556"/>
                  <a:pt x="1141558" y="84217"/>
                </a:cubicBezTo>
                <a:lnTo>
                  <a:pt x="1141558" y="159143"/>
                </a:lnTo>
                <a:cubicBezTo>
                  <a:pt x="1141558" y="169804"/>
                  <a:pt x="1150200" y="178446"/>
                  <a:pt x="1160861" y="178446"/>
                </a:cubicBezTo>
                <a:lnTo>
                  <a:pt x="1197582" y="178446"/>
                </a:lnTo>
                <a:cubicBezTo>
                  <a:pt x="1208243" y="178446"/>
                  <a:pt x="1216885" y="169804"/>
                  <a:pt x="1216885" y="159143"/>
                </a:cubicBezTo>
                <a:lnTo>
                  <a:pt x="1216885" y="84217"/>
                </a:lnTo>
                <a:cubicBezTo>
                  <a:pt x="1216885" y="73556"/>
                  <a:pt x="1208243" y="64914"/>
                  <a:pt x="1197582" y="64914"/>
                </a:cubicBezTo>
                <a:close/>
                <a:moveTo>
                  <a:pt x="979400" y="64914"/>
                </a:moveTo>
                <a:cubicBezTo>
                  <a:pt x="968739" y="64914"/>
                  <a:pt x="960096" y="73556"/>
                  <a:pt x="960096" y="84217"/>
                </a:cubicBezTo>
                <a:lnTo>
                  <a:pt x="960096" y="159143"/>
                </a:lnTo>
                <a:cubicBezTo>
                  <a:pt x="960096" y="169804"/>
                  <a:pt x="968739" y="178446"/>
                  <a:pt x="979400" y="178446"/>
                </a:cubicBezTo>
                <a:lnTo>
                  <a:pt x="1016121" y="178446"/>
                </a:lnTo>
                <a:cubicBezTo>
                  <a:pt x="1026781" y="178446"/>
                  <a:pt x="1035424" y="169804"/>
                  <a:pt x="1035424" y="159143"/>
                </a:cubicBezTo>
                <a:lnTo>
                  <a:pt x="1035424" y="84217"/>
                </a:lnTo>
                <a:cubicBezTo>
                  <a:pt x="1035424" y="73556"/>
                  <a:pt x="1026781" y="64914"/>
                  <a:pt x="1016121" y="64914"/>
                </a:cubicBezTo>
                <a:close/>
                <a:moveTo>
                  <a:pt x="797938" y="64914"/>
                </a:moveTo>
                <a:cubicBezTo>
                  <a:pt x="787277" y="64914"/>
                  <a:pt x="778635" y="73556"/>
                  <a:pt x="778635" y="84217"/>
                </a:cubicBezTo>
                <a:lnTo>
                  <a:pt x="778635" y="159143"/>
                </a:lnTo>
                <a:cubicBezTo>
                  <a:pt x="778635" y="169804"/>
                  <a:pt x="787277" y="178446"/>
                  <a:pt x="797938" y="178446"/>
                </a:cubicBezTo>
                <a:lnTo>
                  <a:pt x="834659" y="178446"/>
                </a:lnTo>
                <a:cubicBezTo>
                  <a:pt x="845320" y="178446"/>
                  <a:pt x="853962" y="169804"/>
                  <a:pt x="853962" y="159143"/>
                </a:cubicBezTo>
                <a:lnTo>
                  <a:pt x="853962" y="84217"/>
                </a:lnTo>
                <a:cubicBezTo>
                  <a:pt x="853962" y="73556"/>
                  <a:pt x="845320" y="64914"/>
                  <a:pt x="834659" y="64914"/>
                </a:cubicBezTo>
                <a:close/>
                <a:moveTo>
                  <a:pt x="616477" y="64914"/>
                </a:moveTo>
                <a:cubicBezTo>
                  <a:pt x="605816" y="64914"/>
                  <a:pt x="597173" y="73556"/>
                  <a:pt x="597173" y="84217"/>
                </a:cubicBezTo>
                <a:lnTo>
                  <a:pt x="597173" y="159143"/>
                </a:lnTo>
                <a:cubicBezTo>
                  <a:pt x="597173" y="169804"/>
                  <a:pt x="605816" y="178446"/>
                  <a:pt x="616477" y="178446"/>
                </a:cubicBezTo>
                <a:lnTo>
                  <a:pt x="653198" y="178446"/>
                </a:lnTo>
                <a:cubicBezTo>
                  <a:pt x="663858" y="178446"/>
                  <a:pt x="672501" y="169804"/>
                  <a:pt x="672501" y="159143"/>
                </a:cubicBezTo>
                <a:lnTo>
                  <a:pt x="672501" y="84217"/>
                </a:lnTo>
                <a:cubicBezTo>
                  <a:pt x="672501" y="73556"/>
                  <a:pt x="663858" y="64914"/>
                  <a:pt x="653198" y="64914"/>
                </a:cubicBezTo>
                <a:close/>
                <a:moveTo>
                  <a:pt x="435015" y="64914"/>
                </a:moveTo>
                <a:cubicBezTo>
                  <a:pt x="424354" y="64914"/>
                  <a:pt x="415712" y="73556"/>
                  <a:pt x="415712" y="84217"/>
                </a:cubicBezTo>
                <a:lnTo>
                  <a:pt x="415712" y="159143"/>
                </a:lnTo>
                <a:cubicBezTo>
                  <a:pt x="415712" y="169804"/>
                  <a:pt x="424354" y="178446"/>
                  <a:pt x="435015" y="178446"/>
                </a:cubicBezTo>
                <a:lnTo>
                  <a:pt x="471736" y="178446"/>
                </a:lnTo>
                <a:cubicBezTo>
                  <a:pt x="482397" y="178446"/>
                  <a:pt x="491039" y="169804"/>
                  <a:pt x="491039" y="159143"/>
                </a:cubicBezTo>
                <a:lnTo>
                  <a:pt x="491039" y="84217"/>
                </a:lnTo>
                <a:cubicBezTo>
                  <a:pt x="491039" y="73556"/>
                  <a:pt x="482397" y="64914"/>
                  <a:pt x="471736" y="64914"/>
                </a:cubicBezTo>
                <a:close/>
                <a:moveTo>
                  <a:pt x="253554" y="64914"/>
                </a:moveTo>
                <a:cubicBezTo>
                  <a:pt x="242893" y="64914"/>
                  <a:pt x="234250" y="73556"/>
                  <a:pt x="234250" y="84217"/>
                </a:cubicBezTo>
                <a:lnTo>
                  <a:pt x="234250" y="159143"/>
                </a:lnTo>
                <a:cubicBezTo>
                  <a:pt x="234250" y="169804"/>
                  <a:pt x="242893" y="178446"/>
                  <a:pt x="253554" y="178446"/>
                </a:cubicBezTo>
                <a:lnTo>
                  <a:pt x="290274" y="178446"/>
                </a:lnTo>
                <a:cubicBezTo>
                  <a:pt x="300935" y="178446"/>
                  <a:pt x="309578" y="169804"/>
                  <a:pt x="309578" y="159143"/>
                </a:cubicBezTo>
                <a:lnTo>
                  <a:pt x="309578" y="84217"/>
                </a:lnTo>
                <a:cubicBezTo>
                  <a:pt x="309578" y="73556"/>
                  <a:pt x="300935" y="64914"/>
                  <a:pt x="290274" y="64914"/>
                </a:cubicBezTo>
                <a:close/>
                <a:moveTo>
                  <a:pt x="72092" y="64914"/>
                </a:moveTo>
                <a:cubicBezTo>
                  <a:pt x="61431" y="64914"/>
                  <a:pt x="52789" y="73556"/>
                  <a:pt x="52789" y="84217"/>
                </a:cubicBezTo>
                <a:lnTo>
                  <a:pt x="52789" y="159143"/>
                </a:lnTo>
                <a:cubicBezTo>
                  <a:pt x="52789" y="169804"/>
                  <a:pt x="61431" y="178446"/>
                  <a:pt x="72092" y="178446"/>
                </a:cubicBezTo>
                <a:lnTo>
                  <a:pt x="108813" y="178446"/>
                </a:lnTo>
                <a:cubicBezTo>
                  <a:pt x="119474" y="178446"/>
                  <a:pt x="128116" y="169804"/>
                  <a:pt x="128116" y="159143"/>
                </a:cubicBezTo>
                <a:lnTo>
                  <a:pt x="128116" y="84217"/>
                </a:lnTo>
                <a:cubicBezTo>
                  <a:pt x="128116" y="73556"/>
                  <a:pt x="119474" y="64914"/>
                  <a:pt x="108813" y="64914"/>
                </a:cubicBezTo>
                <a:close/>
                <a:moveTo>
                  <a:pt x="0" y="0"/>
                </a:moveTo>
                <a:lnTo>
                  <a:pt x="8610092" y="0"/>
                </a:lnTo>
                <a:lnTo>
                  <a:pt x="8610092" y="1317415"/>
                </a:lnTo>
                <a:lnTo>
                  <a:pt x="0" y="131741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FEEBBEE4-B5B6-685C-A103-67DB7DC5B825}"/>
              </a:ext>
            </a:extLst>
          </p:cNvPr>
          <p:cNvSpPr/>
          <p:nvPr/>
        </p:nvSpPr>
        <p:spPr bwMode="auto">
          <a:xfrm>
            <a:off x="663388" y="3699030"/>
            <a:ext cx="5751025" cy="1317415"/>
          </a:xfrm>
          <a:custGeom>
            <a:avLst/>
            <a:gdLst>
              <a:gd name="connsiteX0" fmla="*/ 5638190 w 5751025"/>
              <a:gd name="connsiteY0" fmla="*/ 1138967 h 1317415"/>
              <a:gd name="connsiteX1" fmla="*/ 5618887 w 5751025"/>
              <a:gd name="connsiteY1" fmla="*/ 1158270 h 1317415"/>
              <a:gd name="connsiteX2" fmla="*/ 5618887 w 5751025"/>
              <a:gd name="connsiteY2" fmla="*/ 1233196 h 1317415"/>
              <a:gd name="connsiteX3" fmla="*/ 5638190 w 5751025"/>
              <a:gd name="connsiteY3" fmla="*/ 1252499 h 1317415"/>
              <a:gd name="connsiteX4" fmla="*/ 5674911 w 5751025"/>
              <a:gd name="connsiteY4" fmla="*/ 1252499 h 1317415"/>
              <a:gd name="connsiteX5" fmla="*/ 5694214 w 5751025"/>
              <a:gd name="connsiteY5" fmla="*/ 1233196 h 1317415"/>
              <a:gd name="connsiteX6" fmla="*/ 5694214 w 5751025"/>
              <a:gd name="connsiteY6" fmla="*/ 1158270 h 1317415"/>
              <a:gd name="connsiteX7" fmla="*/ 5674911 w 5751025"/>
              <a:gd name="connsiteY7" fmla="*/ 1138967 h 1317415"/>
              <a:gd name="connsiteX8" fmla="*/ 5456728 w 5751025"/>
              <a:gd name="connsiteY8" fmla="*/ 1138967 h 1317415"/>
              <a:gd name="connsiteX9" fmla="*/ 5437425 w 5751025"/>
              <a:gd name="connsiteY9" fmla="*/ 1158270 h 1317415"/>
              <a:gd name="connsiteX10" fmla="*/ 5437425 w 5751025"/>
              <a:gd name="connsiteY10" fmla="*/ 1233196 h 1317415"/>
              <a:gd name="connsiteX11" fmla="*/ 5456728 w 5751025"/>
              <a:gd name="connsiteY11" fmla="*/ 1252499 h 1317415"/>
              <a:gd name="connsiteX12" fmla="*/ 5493450 w 5751025"/>
              <a:gd name="connsiteY12" fmla="*/ 1252499 h 1317415"/>
              <a:gd name="connsiteX13" fmla="*/ 5512753 w 5751025"/>
              <a:gd name="connsiteY13" fmla="*/ 1233196 h 1317415"/>
              <a:gd name="connsiteX14" fmla="*/ 5512753 w 5751025"/>
              <a:gd name="connsiteY14" fmla="*/ 1158270 h 1317415"/>
              <a:gd name="connsiteX15" fmla="*/ 5493450 w 5751025"/>
              <a:gd name="connsiteY15" fmla="*/ 1138967 h 1317415"/>
              <a:gd name="connsiteX16" fmla="*/ 5275267 w 5751025"/>
              <a:gd name="connsiteY16" fmla="*/ 1138967 h 1317415"/>
              <a:gd name="connsiteX17" fmla="*/ 5255964 w 5751025"/>
              <a:gd name="connsiteY17" fmla="*/ 1158270 h 1317415"/>
              <a:gd name="connsiteX18" fmla="*/ 5255964 w 5751025"/>
              <a:gd name="connsiteY18" fmla="*/ 1233196 h 1317415"/>
              <a:gd name="connsiteX19" fmla="*/ 5275267 w 5751025"/>
              <a:gd name="connsiteY19" fmla="*/ 1252499 h 1317415"/>
              <a:gd name="connsiteX20" fmla="*/ 5311988 w 5751025"/>
              <a:gd name="connsiteY20" fmla="*/ 1252499 h 1317415"/>
              <a:gd name="connsiteX21" fmla="*/ 5331291 w 5751025"/>
              <a:gd name="connsiteY21" fmla="*/ 1233196 h 1317415"/>
              <a:gd name="connsiteX22" fmla="*/ 5331291 w 5751025"/>
              <a:gd name="connsiteY22" fmla="*/ 1158270 h 1317415"/>
              <a:gd name="connsiteX23" fmla="*/ 5311988 w 5751025"/>
              <a:gd name="connsiteY23" fmla="*/ 1138967 h 1317415"/>
              <a:gd name="connsiteX24" fmla="*/ 5093805 w 5751025"/>
              <a:gd name="connsiteY24" fmla="*/ 1138967 h 1317415"/>
              <a:gd name="connsiteX25" fmla="*/ 5074502 w 5751025"/>
              <a:gd name="connsiteY25" fmla="*/ 1158270 h 1317415"/>
              <a:gd name="connsiteX26" fmla="*/ 5074502 w 5751025"/>
              <a:gd name="connsiteY26" fmla="*/ 1233196 h 1317415"/>
              <a:gd name="connsiteX27" fmla="*/ 5093805 w 5751025"/>
              <a:gd name="connsiteY27" fmla="*/ 1252499 h 1317415"/>
              <a:gd name="connsiteX28" fmla="*/ 5130527 w 5751025"/>
              <a:gd name="connsiteY28" fmla="*/ 1252499 h 1317415"/>
              <a:gd name="connsiteX29" fmla="*/ 5149830 w 5751025"/>
              <a:gd name="connsiteY29" fmla="*/ 1233196 h 1317415"/>
              <a:gd name="connsiteX30" fmla="*/ 5149830 w 5751025"/>
              <a:gd name="connsiteY30" fmla="*/ 1158270 h 1317415"/>
              <a:gd name="connsiteX31" fmla="*/ 5130527 w 5751025"/>
              <a:gd name="connsiteY31" fmla="*/ 1138967 h 1317415"/>
              <a:gd name="connsiteX32" fmla="*/ 4912344 w 5751025"/>
              <a:gd name="connsiteY32" fmla="*/ 1138967 h 1317415"/>
              <a:gd name="connsiteX33" fmla="*/ 4893041 w 5751025"/>
              <a:gd name="connsiteY33" fmla="*/ 1158270 h 1317415"/>
              <a:gd name="connsiteX34" fmla="*/ 4893041 w 5751025"/>
              <a:gd name="connsiteY34" fmla="*/ 1233196 h 1317415"/>
              <a:gd name="connsiteX35" fmla="*/ 4912344 w 5751025"/>
              <a:gd name="connsiteY35" fmla="*/ 1252499 h 1317415"/>
              <a:gd name="connsiteX36" fmla="*/ 4949065 w 5751025"/>
              <a:gd name="connsiteY36" fmla="*/ 1252499 h 1317415"/>
              <a:gd name="connsiteX37" fmla="*/ 4968368 w 5751025"/>
              <a:gd name="connsiteY37" fmla="*/ 1233196 h 1317415"/>
              <a:gd name="connsiteX38" fmla="*/ 4968368 w 5751025"/>
              <a:gd name="connsiteY38" fmla="*/ 1158270 h 1317415"/>
              <a:gd name="connsiteX39" fmla="*/ 4949065 w 5751025"/>
              <a:gd name="connsiteY39" fmla="*/ 1138967 h 1317415"/>
              <a:gd name="connsiteX40" fmla="*/ 4730882 w 5751025"/>
              <a:gd name="connsiteY40" fmla="*/ 1138967 h 1317415"/>
              <a:gd name="connsiteX41" fmla="*/ 4711579 w 5751025"/>
              <a:gd name="connsiteY41" fmla="*/ 1158270 h 1317415"/>
              <a:gd name="connsiteX42" fmla="*/ 4711579 w 5751025"/>
              <a:gd name="connsiteY42" fmla="*/ 1233196 h 1317415"/>
              <a:gd name="connsiteX43" fmla="*/ 4730882 w 5751025"/>
              <a:gd name="connsiteY43" fmla="*/ 1252499 h 1317415"/>
              <a:gd name="connsiteX44" fmla="*/ 4767603 w 5751025"/>
              <a:gd name="connsiteY44" fmla="*/ 1252499 h 1317415"/>
              <a:gd name="connsiteX45" fmla="*/ 4786907 w 5751025"/>
              <a:gd name="connsiteY45" fmla="*/ 1233196 h 1317415"/>
              <a:gd name="connsiteX46" fmla="*/ 4786907 w 5751025"/>
              <a:gd name="connsiteY46" fmla="*/ 1158270 h 1317415"/>
              <a:gd name="connsiteX47" fmla="*/ 4767603 w 5751025"/>
              <a:gd name="connsiteY47" fmla="*/ 1138967 h 1317415"/>
              <a:gd name="connsiteX48" fmla="*/ 4549421 w 5751025"/>
              <a:gd name="connsiteY48" fmla="*/ 1138967 h 1317415"/>
              <a:gd name="connsiteX49" fmla="*/ 4530118 w 5751025"/>
              <a:gd name="connsiteY49" fmla="*/ 1158270 h 1317415"/>
              <a:gd name="connsiteX50" fmla="*/ 4530118 w 5751025"/>
              <a:gd name="connsiteY50" fmla="*/ 1233196 h 1317415"/>
              <a:gd name="connsiteX51" fmla="*/ 4549421 w 5751025"/>
              <a:gd name="connsiteY51" fmla="*/ 1252499 h 1317415"/>
              <a:gd name="connsiteX52" fmla="*/ 4586142 w 5751025"/>
              <a:gd name="connsiteY52" fmla="*/ 1252499 h 1317415"/>
              <a:gd name="connsiteX53" fmla="*/ 4605445 w 5751025"/>
              <a:gd name="connsiteY53" fmla="*/ 1233196 h 1317415"/>
              <a:gd name="connsiteX54" fmla="*/ 4605445 w 5751025"/>
              <a:gd name="connsiteY54" fmla="*/ 1158270 h 1317415"/>
              <a:gd name="connsiteX55" fmla="*/ 4586142 w 5751025"/>
              <a:gd name="connsiteY55" fmla="*/ 1138967 h 1317415"/>
              <a:gd name="connsiteX56" fmla="*/ 4367959 w 5751025"/>
              <a:gd name="connsiteY56" fmla="*/ 1138967 h 1317415"/>
              <a:gd name="connsiteX57" fmla="*/ 4348656 w 5751025"/>
              <a:gd name="connsiteY57" fmla="*/ 1158270 h 1317415"/>
              <a:gd name="connsiteX58" fmla="*/ 4348656 w 5751025"/>
              <a:gd name="connsiteY58" fmla="*/ 1233196 h 1317415"/>
              <a:gd name="connsiteX59" fmla="*/ 4367959 w 5751025"/>
              <a:gd name="connsiteY59" fmla="*/ 1252499 h 1317415"/>
              <a:gd name="connsiteX60" fmla="*/ 4404680 w 5751025"/>
              <a:gd name="connsiteY60" fmla="*/ 1252499 h 1317415"/>
              <a:gd name="connsiteX61" fmla="*/ 4423984 w 5751025"/>
              <a:gd name="connsiteY61" fmla="*/ 1233196 h 1317415"/>
              <a:gd name="connsiteX62" fmla="*/ 4423984 w 5751025"/>
              <a:gd name="connsiteY62" fmla="*/ 1158270 h 1317415"/>
              <a:gd name="connsiteX63" fmla="*/ 4404680 w 5751025"/>
              <a:gd name="connsiteY63" fmla="*/ 1138967 h 1317415"/>
              <a:gd name="connsiteX64" fmla="*/ 4206234 w 5751025"/>
              <a:gd name="connsiteY64" fmla="*/ 1138967 h 1317415"/>
              <a:gd name="connsiteX65" fmla="*/ 4186931 w 5751025"/>
              <a:gd name="connsiteY65" fmla="*/ 1158270 h 1317415"/>
              <a:gd name="connsiteX66" fmla="*/ 4186931 w 5751025"/>
              <a:gd name="connsiteY66" fmla="*/ 1233196 h 1317415"/>
              <a:gd name="connsiteX67" fmla="*/ 4206234 w 5751025"/>
              <a:gd name="connsiteY67" fmla="*/ 1252499 h 1317415"/>
              <a:gd name="connsiteX68" fmla="*/ 4242955 w 5751025"/>
              <a:gd name="connsiteY68" fmla="*/ 1252499 h 1317415"/>
              <a:gd name="connsiteX69" fmla="*/ 4262258 w 5751025"/>
              <a:gd name="connsiteY69" fmla="*/ 1233196 h 1317415"/>
              <a:gd name="connsiteX70" fmla="*/ 4262258 w 5751025"/>
              <a:gd name="connsiteY70" fmla="*/ 1158270 h 1317415"/>
              <a:gd name="connsiteX71" fmla="*/ 4242955 w 5751025"/>
              <a:gd name="connsiteY71" fmla="*/ 1138967 h 1317415"/>
              <a:gd name="connsiteX72" fmla="*/ 4024772 w 5751025"/>
              <a:gd name="connsiteY72" fmla="*/ 1138967 h 1317415"/>
              <a:gd name="connsiteX73" fmla="*/ 4005469 w 5751025"/>
              <a:gd name="connsiteY73" fmla="*/ 1158270 h 1317415"/>
              <a:gd name="connsiteX74" fmla="*/ 4005469 w 5751025"/>
              <a:gd name="connsiteY74" fmla="*/ 1233196 h 1317415"/>
              <a:gd name="connsiteX75" fmla="*/ 4024772 w 5751025"/>
              <a:gd name="connsiteY75" fmla="*/ 1252499 h 1317415"/>
              <a:gd name="connsiteX76" fmla="*/ 4061494 w 5751025"/>
              <a:gd name="connsiteY76" fmla="*/ 1252499 h 1317415"/>
              <a:gd name="connsiteX77" fmla="*/ 4080797 w 5751025"/>
              <a:gd name="connsiteY77" fmla="*/ 1233196 h 1317415"/>
              <a:gd name="connsiteX78" fmla="*/ 4080797 w 5751025"/>
              <a:gd name="connsiteY78" fmla="*/ 1158270 h 1317415"/>
              <a:gd name="connsiteX79" fmla="*/ 4061494 w 5751025"/>
              <a:gd name="connsiteY79" fmla="*/ 1138967 h 1317415"/>
              <a:gd name="connsiteX80" fmla="*/ 3843311 w 5751025"/>
              <a:gd name="connsiteY80" fmla="*/ 1138967 h 1317415"/>
              <a:gd name="connsiteX81" fmla="*/ 3824008 w 5751025"/>
              <a:gd name="connsiteY81" fmla="*/ 1158270 h 1317415"/>
              <a:gd name="connsiteX82" fmla="*/ 3824008 w 5751025"/>
              <a:gd name="connsiteY82" fmla="*/ 1233196 h 1317415"/>
              <a:gd name="connsiteX83" fmla="*/ 3843311 w 5751025"/>
              <a:gd name="connsiteY83" fmla="*/ 1252499 h 1317415"/>
              <a:gd name="connsiteX84" fmla="*/ 3880032 w 5751025"/>
              <a:gd name="connsiteY84" fmla="*/ 1252499 h 1317415"/>
              <a:gd name="connsiteX85" fmla="*/ 3899335 w 5751025"/>
              <a:gd name="connsiteY85" fmla="*/ 1233196 h 1317415"/>
              <a:gd name="connsiteX86" fmla="*/ 3899335 w 5751025"/>
              <a:gd name="connsiteY86" fmla="*/ 1158270 h 1317415"/>
              <a:gd name="connsiteX87" fmla="*/ 3880032 w 5751025"/>
              <a:gd name="connsiteY87" fmla="*/ 1138967 h 1317415"/>
              <a:gd name="connsiteX88" fmla="*/ 3661849 w 5751025"/>
              <a:gd name="connsiteY88" fmla="*/ 1138967 h 1317415"/>
              <a:gd name="connsiteX89" fmla="*/ 3642546 w 5751025"/>
              <a:gd name="connsiteY89" fmla="*/ 1158270 h 1317415"/>
              <a:gd name="connsiteX90" fmla="*/ 3642546 w 5751025"/>
              <a:gd name="connsiteY90" fmla="*/ 1233196 h 1317415"/>
              <a:gd name="connsiteX91" fmla="*/ 3661849 w 5751025"/>
              <a:gd name="connsiteY91" fmla="*/ 1252499 h 1317415"/>
              <a:gd name="connsiteX92" fmla="*/ 3698571 w 5751025"/>
              <a:gd name="connsiteY92" fmla="*/ 1252499 h 1317415"/>
              <a:gd name="connsiteX93" fmla="*/ 3717874 w 5751025"/>
              <a:gd name="connsiteY93" fmla="*/ 1233196 h 1317415"/>
              <a:gd name="connsiteX94" fmla="*/ 3717874 w 5751025"/>
              <a:gd name="connsiteY94" fmla="*/ 1158270 h 1317415"/>
              <a:gd name="connsiteX95" fmla="*/ 3698571 w 5751025"/>
              <a:gd name="connsiteY95" fmla="*/ 1138967 h 1317415"/>
              <a:gd name="connsiteX96" fmla="*/ 3480388 w 5751025"/>
              <a:gd name="connsiteY96" fmla="*/ 1138967 h 1317415"/>
              <a:gd name="connsiteX97" fmla="*/ 3461085 w 5751025"/>
              <a:gd name="connsiteY97" fmla="*/ 1158270 h 1317415"/>
              <a:gd name="connsiteX98" fmla="*/ 3461085 w 5751025"/>
              <a:gd name="connsiteY98" fmla="*/ 1233196 h 1317415"/>
              <a:gd name="connsiteX99" fmla="*/ 3480388 w 5751025"/>
              <a:gd name="connsiteY99" fmla="*/ 1252499 h 1317415"/>
              <a:gd name="connsiteX100" fmla="*/ 3517109 w 5751025"/>
              <a:gd name="connsiteY100" fmla="*/ 1252499 h 1317415"/>
              <a:gd name="connsiteX101" fmla="*/ 3536412 w 5751025"/>
              <a:gd name="connsiteY101" fmla="*/ 1233196 h 1317415"/>
              <a:gd name="connsiteX102" fmla="*/ 3536412 w 5751025"/>
              <a:gd name="connsiteY102" fmla="*/ 1158270 h 1317415"/>
              <a:gd name="connsiteX103" fmla="*/ 3517109 w 5751025"/>
              <a:gd name="connsiteY103" fmla="*/ 1138967 h 1317415"/>
              <a:gd name="connsiteX104" fmla="*/ 3298926 w 5751025"/>
              <a:gd name="connsiteY104" fmla="*/ 1138967 h 1317415"/>
              <a:gd name="connsiteX105" fmla="*/ 3279623 w 5751025"/>
              <a:gd name="connsiteY105" fmla="*/ 1158270 h 1317415"/>
              <a:gd name="connsiteX106" fmla="*/ 3279623 w 5751025"/>
              <a:gd name="connsiteY106" fmla="*/ 1233196 h 1317415"/>
              <a:gd name="connsiteX107" fmla="*/ 3298926 w 5751025"/>
              <a:gd name="connsiteY107" fmla="*/ 1252499 h 1317415"/>
              <a:gd name="connsiteX108" fmla="*/ 3335647 w 5751025"/>
              <a:gd name="connsiteY108" fmla="*/ 1252499 h 1317415"/>
              <a:gd name="connsiteX109" fmla="*/ 3354950 w 5751025"/>
              <a:gd name="connsiteY109" fmla="*/ 1233196 h 1317415"/>
              <a:gd name="connsiteX110" fmla="*/ 3354950 w 5751025"/>
              <a:gd name="connsiteY110" fmla="*/ 1158270 h 1317415"/>
              <a:gd name="connsiteX111" fmla="*/ 3335647 w 5751025"/>
              <a:gd name="connsiteY111" fmla="*/ 1138967 h 1317415"/>
              <a:gd name="connsiteX112" fmla="*/ 3117465 w 5751025"/>
              <a:gd name="connsiteY112" fmla="*/ 1138967 h 1317415"/>
              <a:gd name="connsiteX113" fmla="*/ 3098162 w 5751025"/>
              <a:gd name="connsiteY113" fmla="*/ 1158270 h 1317415"/>
              <a:gd name="connsiteX114" fmla="*/ 3098162 w 5751025"/>
              <a:gd name="connsiteY114" fmla="*/ 1233196 h 1317415"/>
              <a:gd name="connsiteX115" fmla="*/ 3117465 w 5751025"/>
              <a:gd name="connsiteY115" fmla="*/ 1252499 h 1317415"/>
              <a:gd name="connsiteX116" fmla="*/ 3154186 w 5751025"/>
              <a:gd name="connsiteY116" fmla="*/ 1252499 h 1317415"/>
              <a:gd name="connsiteX117" fmla="*/ 3173489 w 5751025"/>
              <a:gd name="connsiteY117" fmla="*/ 1233196 h 1317415"/>
              <a:gd name="connsiteX118" fmla="*/ 3173489 w 5751025"/>
              <a:gd name="connsiteY118" fmla="*/ 1158270 h 1317415"/>
              <a:gd name="connsiteX119" fmla="*/ 3154186 w 5751025"/>
              <a:gd name="connsiteY119" fmla="*/ 1138967 h 1317415"/>
              <a:gd name="connsiteX120" fmla="*/ 2936003 w 5751025"/>
              <a:gd name="connsiteY120" fmla="*/ 1138967 h 1317415"/>
              <a:gd name="connsiteX121" fmla="*/ 2916700 w 5751025"/>
              <a:gd name="connsiteY121" fmla="*/ 1158270 h 1317415"/>
              <a:gd name="connsiteX122" fmla="*/ 2916700 w 5751025"/>
              <a:gd name="connsiteY122" fmla="*/ 1233196 h 1317415"/>
              <a:gd name="connsiteX123" fmla="*/ 2936003 w 5751025"/>
              <a:gd name="connsiteY123" fmla="*/ 1252499 h 1317415"/>
              <a:gd name="connsiteX124" fmla="*/ 2972724 w 5751025"/>
              <a:gd name="connsiteY124" fmla="*/ 1252499 h 1317415"/>
              <a:gd name="connsiteX125" fmla="*/ 2992027 w 5751025"/>
              <a:gd name="connsiteY125" fmla="*/ 1233196 h 1317415"/>
              <a:gd name="connsiteX126" fmla="*/ 2992027 w 5751025"/>
              <a:gd name="connsiteY126" fmla="*/ 1158270 h 1317415"/>
              <a:gd name="connsiteX127" fmla="*/ 2972724 w 5751025"/>
              <a:gd name="connsiteY127" fmla="*/ 1138967 h 1317415"/>
              <a:gd name="connsiteX128" fmla="*/ 2774278 w 5751025"/>
              <a:gd name="connsiteY128" fmla="*/ 1138967 h 1317415"/>
              <a:gd name="connsiteX129" fmla="*/ 2754975 w 5751025"/>
              <a:gd name="connsiteY129" fmla="*/ 1158270 h 1317415"/>
              <a:gd name="connsiteX130" fmla="*/ 2754975 w 5751025"/>
              <a:gd name="connsiteY130" fmla="*/ 1233196 h 1317415"/>
              <a:gd name="connsiteX131" fmla="*/ 2774278 w 5751025"/>
              <a:gd name="connsiteY131" fmla="*/ 1252499 h 1317415"/>
              <a:gd name="connsiteX132" fmla="*/ 2810999 w 5751025"/>
              <a:gd name="connsiteY132" fmla="*/ 1252499 h 1317415"/>
              <a:gd name="connsiteX133" fmla="*/ 2830302 w 5751025"/>
              <a:gd name="connsiteY133" fmla="*/ 1233196 h 1317415"/>
              <a:gd name="connsiteX134" fmla="*/ 2830302 w 5751025"/>
              <a:gd name="connsiteY134" fmla="*/ 1158270 h 1317415"/>
              <a:gd name="connsiteX135" fmla="*/ 2810999 w 5751025"/>
              <a:gd name="connsiteY135" fmla="*/ 1138967 h 1317415"/>
              <a:gd name="connsiteX136" fmla="*/ 2592816 w 5751025"/>
              <a:gd name="connsiteY136" fmla="*/ 1138967 h 1317415"/>
              <a:gd name="connsiteX137" fmla="*/ 2573513 w 5751025"/>
              <a:gd name="connsiteY137" fmla="*/ 1158270 h 1317415"/>
              <a:gd name="connsiteX138" fmla="*/ 2573513 w 5751025"/>
              <a:gd name="connsiteY138" fmla="*/ 1233196 h 1317415"/>
              <a:gd name="connsiteX139" fmla="*/ 2592816 w 5751025"/>
              <a:gd name="connsiteY139" fmla="*/ 1252499 h 1317415"/>
              <a:gd name="connsiteX140" fmla="*/ 2629538 w 5751025"/>
              <a:gd name="connsiteY140" fmla="*/ 1252499 h 1317415"/>
              <a:gd name="connsiteX141" fmla="*/ 2648841 w 5751025"/>
              <a:gd name="connsiteY141" fmla="*/ 1233196 h 1317415"/>
              <a:gd name="connsiteX142" fmla="*/ 2648841 w 5751025"/>
              <a:gd name="connsiteY142" fmla="*/ 1158270 h 1317415"/>
              <a:gd name="connsiteX143" fmla="*/ 2629538 w 5751025"/>
              <a:gd name="connsiteY143" fmla="*/ 1138967 h 1317415"/>
              <a:gd name="connsiteX144" fmla="*/ 2411355 w 5751025"/>
              <a:gd name="connsiteY144" fmla="*/ 1138967 h 1317415"/>
              <a:gd name="connsiteX145" fmla="*/ 2392052 w 5751025"/>
              <a:gd name="connsiteY145" fmla="*/ 1158270 h 1317415"/>
              <a:gd name="connsiteX146" fmla="*/ 2392052 w 5751025"/>
              <a:gd name="connsiteY146" fmla="*/ 1233196 h 1317415"/>
              <a:gd name="connsiteX147" fmla="*/ 2411355 w 5751025"/>
              <a:gd name="connsiteY147" fmla="*/ 1252499 h 1317415"/>
              <a:gd name="connsiteX148" fmla="*/ 2448076 w 5751025"/>
              <a:gd name="connsiteY148" fmla="*/ 1252499 h 1317415"/>
              <a:gd name="connsiteX149" fmla="*/ 2467379 w 5751025"/>
              <a:gd name="connsiteY149" fmla="*/ 1233196 h 1317415"/>
              <a:gd name="connsiteX150" fmla="*/ 2467379 w 5751025"/>
              <a:gd name="connsiteY150" fmla="*/ 1158270 h 1317415"/>
              <a:gd name="connsiteX151" fmla="*/ 2448076 w 5751025"/>
              <a:gd name="connsiteY151" fmla="*/ 1138967 h 1317415"/>
              <a:gd name="connsiteX152" fmla="*/ 2229893 w 5751025"/>
              <a:gd name="connsiteY152" fmla="*/ 1138967 h 1317415"/>
              <a:gd name="connsiteX153" fmla="*/ 2210590 w 5751025"/>
              <a:gd name="connsiteY153" fmla="*/ 1158270 h 1317415"/>
              <a:gd name="connsiteX154" fmla="*/ 2210590 w 5751025"/>
              <a:gd name="connsiteY154" fmla="*/ 1233196 h 1317415"/>
              <a:gd name="connsiteX155" fmla="*/ 2229893 w 5751025"/>
              <a:gd name="connsiteY155" fmla="*/ 1252499 h 1317415"/>
              <a:gd name="connsiteX156" fmla="*/ 2266614 w 5751025"/>
              <a:gd name="connsiteY156" fmla="*/ 1252499 h 1317415"/>
              <a:gd name="connsiteX157" fmla="*/ 2285918 w 5751025"/>
              <a:gd name="connsiteY157" fmla="*/ 1233196 h 1317415"/>
              <a:gd name="connsiteX158" fmla="*/ 2285918 w 5751025"/>
              <a:gd name="connsiteY158" fmla="*/ 1158270 h 1317415"/>
              <a:gd name="connsiteX159" fmla="*/ 2266614 w 5751025"/>
              <a:gd name="connsiteY159" fmla="*/ 1138967 h 1317415"/>
              <a:gd name="connsiteX160" fmla="*/ 2048432 w 5751025"/>
              <a:gd name="connsiteY160" fmla="*/ 1138967 h 1317415"/>
              <a:gd name="connsiteX161" fmla="*/ 2029129 w 5751025"/>
              <a:gd name="connsiteY161" fmla="*/ 1158270 h 1317415"/>
              <a:gd name="connsiteX162" fmla="*/ 2029129 w 5751025"/>
              <a:gd name="connsiteY162" fmla="*/ 1233196 h 1317415"/>
              <a:gd name="connsiteX163" fmla="*/ 2048432 w 5751025"/>
              <a:gd name="connsiteY163" fmla="*/ 1252499 h 1317415"/>
              <a:gd name="connsiteX164" fmla="*/ 2085153 w 5751025"/>
              <a:gd name="connsiteY164" fmla="*/ 1252499 h 1317415"/>
              <a:gd name="connsiteX165" fmla="*/ 2104456 w 5751025"/>
              <a:gd name="connsiteY165" fmla="*/ 1233196 h 1317415"/>
              <a:gd name="connsiteX166" fmla="*/ 2104456 w 5751025"/>
              <a:gd name="connsiteY166" fmla="*/ 1158270 h 1317415"/>
              <a:gd name="connsiteX167" fmla="*/ 2085153 w 5751025"/>
              <a:gd name="connsiteY167" fmla="*/ 1138967 h 1317415"/>
              <a:gd name="connsiteX168" fmla="*/ 1866970 w 5751025"/>
              <a:gd name="connsiteY168" fmla="*/ 1138967 h 1317415"/>
              <a:gd name="connsiteX169" fmla="*/ 1847667 w 5751025"/>
              <a:gd name="connsiteY169" fmla="*/ 1158270 h 1317415"/>
              <a:gd name="connsiteX170" fmla="*/ 1847667 w 5751025"/>
              <a:gd name="connsiteY170" fmla="*/ 1233196 h 1317415"/>
              <a:gd name="connsiteX171" fmla="*/ 1866970 w 5751025"/>
              <a:gd name="connsiteY171" fmla="*/ 1252499 h 1317415"/>
              <a:gd name="connsiteX172" fmla="*/ 1903691 w 5751025"/>
              <a:gd name="connsiteY172" fmla="*/ 1252499 h 1317415"/>
              <a:gd name="connsiteX173" fmla="*/ 1922994 w 5751025"/>
              <a:gd name="connsiteY173" fmla="*/ 1233196 h 1317415"/>
              <a:gd name="connsiteX174" fmla="*/ 1922994 w 5751025"/>
              <a:gd name="connsiteY174" fmla="*/ 1158270 h 1317415"/>
              <a:gd name="connsiteX175" fmla="*/ 1903691 w 5751025"/>
              <a:gd name="connsiteY175" fmla="*/ 1138967 h 1317415"/>
              <a:gd name="connsiteX176" fmla="*/ 1685509 w 5751025"/>
              <a:gd name="connsiteY176" fmla="*/ 1138967 h 1317415"/>
              <a:gd name="connsiteX177" fmla="*/ 1666206 w 5751025"/>
              <a:gd name="connsiteY177" fmla="*/ 1158270 h 1317415"/>
              <a:gd name="connsiteX178" fmla="*/ 1666206 w 5751025"/>
              <a:gd name="connsiteY178" fmla="*/ 1233196 h 1317415"/>
              <a:gd name="connsiteX179" fmla="*/ 1685509 w 5751025"/>
              <a:gd name="connsiteY179" fmla="*/ 1252499 h 1317415"/>
              <a:gd name="connsiteX180" fmla="*/ 1722230 w 5751025"/>
              <a:gd name="connsiteY180" fmla="*/ 1252499 h 1317415"/>
              <a:gd name="connsiteX181" fmla="*/ 1741533 w 5751025"/>
              <a:gd name="connsiteY181" fmla="*/ 1233196 h 1317415"/>
              <a:gd name="connsiteX182" fmla="*/ 1741533 w 5751025"/>
              <a:gd name="connsiteY182" fmla="*/ 1158270 h 1317415"/>
              <a:gd name="connsiteX183" fmla="*/ 1722230 w 5751025"/>
              <a:gd name="connsiteY183" fmla="*/ 1138967 h 1317415"/>
              <a:gd name="connsiteX184" fmla="*/ 1504047 w 5751025"/>
              <a:gd name="connsiteY184" fmla="*/ 1138967 h 1317415"/>
              <a:gd name="connsiteX185" fmla="*/ 1484744 w 5751025"/>
              <a:gd name="connsiteY185" fmla="*/ 1158270 h 1317415"/>
              <a:gd name="connsiteX186" fmla="*/ 1484744 w 5751025"/>
              <a:gd name="connsiteY186" fmla="*/ 1233196 h 1317415"/>
              <a:gd name="connsiteX187" fmla="*/ 1504047 w 5751025"/>
              <a:gd name="connsiteY187" fmla="*/ 1252499 h 1317415"/>
              <a:gd name="connsiteX188" fmla="*/ 1540768 w 5751025"/>
              <a:gd name="connsiteY188" fmla="*/ 1252499 h 1317415"/>
              <a:gd name="connsiteX189" fmla="*/ 1560071 w 5751025"/>
              <a:gd name="connsiteY189" fmla="*/ 1233196 h 1317415"/>
              <a:gd name="connsiteX190" fmla="*/ 1560071 w 5751025"/>
              <a:gd name="connsiteY190" fmla="*/ 1158270 h 1317415"/>
              <a:gd name="connsiteX191" fmla="*/ 1540768 w 5751025"/>
              <a:gd name="connsiteY191" fmla="*/ 1138967 h 1317415"/>
              <a:gd name="connsiteX192" fmla="*/ 1342322 w 5751025"/>
              <a:gd name="connsiteY192" fmla="*/ 1138967 h 1317415"/>
              <a:gd name="connsiteX193" fmla="*/ 1323019 w 5751025"/>
              <a:gd name="connsiteY193" fmla="*/ 1158270 h 1317415"/>
              <a:gd name="connsiteX194" fmla="*/ 1323019 w 5751025"/>
              <a:gd name="connsiteY194" fmla="*/ 1233196 h 1317415"/>
              <a:gd name="connsiteX195" fmla="*/ 1342322 w 5751025"/>
              <a:gd name="connsiteY195" fmla="*/ 1252499 h 1317415"/>
              <a:gd name="connsiteX196" fmla="*/ 1379043 w 5751025"/>
              <a:gd name="connsiteY196" fmla="*/ 1252499 h 1317415"/>
              <a:gd name="connsiteX197" fmla="*/ 1398346 w 5751025"/>
              <a:gd name="connsiteY197" fmla="*/ 1233196 h 1317415"/>
              <a:gd name="connsiteX198" fmla="*/ 1398346 w 5751025"/>
              <a:gd name="connsiteY198" fmla="*/ 1158270 h 1317415"/>
              <a:gd name="connsiteX199" fmla="*/ 1379043 w 5751025"/>
              <a:gd name="connsiteY199" fmla="*/ 1138967 h 1317415"/>
              <a:gd name="connsiteX200" fmla="*/ 1160861 w 5751025"/>
              <a:gd name="connsiteY200" fmla="*/ 1138967 h 1317415"/>
              <a:gd name="connsiteX201" fmla="*/ 1141558 w 5751025"/>
              <a:gd name="connsiteY201" fmla="*/ 1158270 h 1317415"/>
              <a:gd name="connsiteX202" fmla="*/ 1141558 w 5751025"/>
              <a:gd name="connsiteY202" fmla="*/ 1233196 h 1317415"/>
              <a:gd name="connsiteX203" fmla="*/ 1160861 w 5751025"/>
              <a:gd name="connsiteY203" fmla="*/ 1252499 h 1317415"/>
              <a:gd name="connsiteX204" fmla="*/ 1197582 w 5751025"/>
              <a:gd name="connsiteY204" fmla="*/ 1252499 h 1317415"/>
              <a:gd name="connsiteX205" fmla="*/ 1216885 w 5751025"/>
              <a:gd name="connsiteY205" fmla="*/ 1233196 h 1317415"/>
              <a:gd name="connsiteX206" fmla="*/ 1216885 w 5751025"/>
              <a:gd name="connsiteY206" fmla="*/ 1158270 h 1317415"/>
              <a:gd name="connsiteX207" fmla="*/ 1197582 w 5751025"/>
              <a:gd name="connsiteY207" fmla="*/ 1138967 h 1317415"/>
              <a:gd name="connsiteX208" fmla="*/ 979399 w 5751025"/>
              <a:gd name="connsiteY208" fmla="*/ 1138967 h 1317415"/>
              <a:gd name="connsiteX209" fmla="*/ 960096 w 5751025"/>
              <a:gd name="connsiteY209" fmla="*/ 1158270 h 1317415"/>
              <a:gd name="connsiteX210" fmla="*/ 960096 w 5751025"/>
              <a:gd name="connsiteY210" fmla="*/ 1233196 h 1317415"/>
              <a:gd name="connsiteX211" fmla="*/ 979399 w 5751025"/>
              <a:gd name="connsiteY211" fmla="*/ 1252499 h 1317415"/>
              <a:gd name="connsiteX212" fmla="*/ 1016120 w 5751025"/>
              <a:gd name="connsiteY212" fmla="*/ 1252499 h 1317415"/>
              <a:gd name="connsiteX213" fmla="*/ 1035424 w 5751025"/>
              <a:gd name="connsiteY213" fmla="*/ 1233196 h 1317415"/>
              <a:gd name="connsiteX214" fmla="*/ 1035424 w 5751025"/>
              <a:gd name="connsiteY214" fmla="*/ 1158270 h 1317415"/>
              <a:gd name="connsiteX215" fmla="*/ 1016120 w 5751025"/>
              <a:gd name="connsiteY215" fmla="*/ 1138967 h 1317415"/>
              <a:gd name="connsiteX216" fmla="*/ 797938 w 5751025"/>
              <a:gd name="connsiteY216" fmla="*/ 1138967 h 1317415"/>
              <a:gd name="connsiteX217" fmla="*/ 778635 w 5751025"/>
              <a:gd name="connsiteY217" fmla="*/ 1158270 h 1317415"/>
              <a:gd name="connsiteX218" fmla="*/ 778635 w 5751025"/>
              <a:gd name="connsiteY218" fmla="*/ 1233196 h 1317415"/>
              <a:gd name="connsiteX219" fmla="*/ 797938 w 5751025"/>
              <a:gd name="connsiteY219" fmla="*/ 1252499 h 1317415"/>
              <a:gd name="connsiteX220" fmla="*/ 834659 w 5751025"/>
              <a:gd name="connsiteY220" fmla="*/ 1252499 h 1317415"/>
              <a:gd name="connsiteX221" fmla="*/ 853962 w 5751025"/>
              <a:gd name="connsiteY221" fmla="*/ 1233196 h 1317415"/>
              <a:gd name="connsiteX222" fmla="*/ 853962 w 5751025"/>
              <a:gd name="connsiteY222" fmla="*/ 1158270 h 1317415"/>
              <a:gd name="connsiteX223" fmla="*/ 834659 w 5751025"/>
              <a:gd name="connsiteY223" fmla="*/ 1138967 h 1317415"/>
              <a:gd name="connsiteX224" fmla="*/ 616476 w 5751025"/>
              <a:gd name="connsiteY224" fmla="*/ 1138967 h 1317415"/>
              <a:gd name="connsiteX225" fmla="*/ 597173 w 5751025"/>
              <a:gd name="connsiteY225" fmla="*/ 1158270 h 1317415"/>
              <a:gd name="connsiteX226" fmla="*/ 597173 w 5751025"/>
              <a:gd name="connsiteY226" fmla="*/ 1233196 h 1317415"/>
              <a:gd name="connsiteX227" fmla="*/ 616476 w 5751025"/>
              <a:gd name="connsiteY227" fmla="*/ 1252499 h 1317415"/>
              <a:gd name="connsiteX228" fmla="*/ 653197 w 5751025"/>
              <a:gd name="connsiteY228" fmla="*/ 1252499 h 1317415"/>
              <a:gd name="connsiteX229" fmla="*/ 672500 w 5751025"/>
              <a:gd name="connsiteY229" fmla="*/ 1233196 h 1317415"/>
              <a:gd name="connsiteX230" fmla="*/ 672500 w 5751025"/>
              <a:gd name="connsiteY230" fmla="*/ 1158270 h 1317415"/>
              <a:gd name="connsiteX231" fmla="*/ 653197 w 5751025"/>
              <a:gd name="connsiteY231" fmla="*/ 1138967 h 1317415"/>
              <a:gd name="connsiteX232" fmla="*/ 435015 w 5751025"/>
              <a:gd name="connsiteY232" fmla="*/ 1138967 h 1317415"/>
              <a:gd name="connsiteX233" fmla="*/ 415711 w 5751025"/>
              <a:gd name="connsiteY233" fmla="*/ 1158270 h 1317415"/>
              <a:gd name="connsiteX234" fmla="*/ 415711 w 5751025"/>
              <a:gd name="connsiteY234" fmla="*/ 1233196 h 1317415"/>
              <a:gd name="connsiteX235" fmla="*/ 435015 w 5751025"/>
              <a:gd name="connsiteY235" fmla="*/ 1252499 h 1317415"/>
              <a:gd name="connsiteX236" fmla="*/ 471736 w 5751025"/>
              <a:gd name="connsiteY236" fmla="*/ 1252499 h 1317415"/>
              <a:gd name="connsiteX237" fmla="*/ 491039 w 5751025"/>
              <a:gd name="connsiteY237" fmla="*/ 1233196 h 1317415"/>
              <a:gd name="connsiteX238" fmla="*/ 491039 w 5751025"/>
              <a:gd name="connsiteY238" fmla="*/ 1158270 h 1317415"/>
              <a:gd name="connsiteX239" fmla="*/ 471736 w 5751025"/>
              <a:gd name="connsiteY239" fmla="*/ 1138967 h 1317415"/>
              <a:gd name="connsiteX240" fmla="*/ 253553 w 5751025"/>
              <a:gd name="connsiteY240" fmla="*/ 1138967 h 1317415"/>
              <a:gd name="connsiteX241" fmla="*/ 234250 w 5751025"/>
              <a:gd name="connsiteY241" fmla="*/ 1158270 h 1317415"/>
              <a:gd name="connsiteX242" fmla="*/ 234250 w 5751025"/>
              <a:gd name="connsiteY242" fmla="*/ 1233196 h 1317415"/>
              <a:gd name="connsiteX243" fmla="*/ 253553 w 5751025"/>
              <a:gd name="connsiteY243" fmla="*/ 1252499 h 1317415"/>
              <a:gd name="connsiteX244" fmla="*/ 290274 w 5751025"/>
              <a:gd name="connsiteY244" fmla="*/ 1252499 h 1317415"/>
              <a:gd name="connsiteX245" fmla="*/ 309577 w 5751025"/>
              <a:gd name="connsiteY245" fmla="*/ 1233196 h 1317415"/>
              <a:gd name="connsiteX246" fmla="*/ 309577 w 5751025"/>
              <a:gd name="connsiteY246" fmla="*/ 1158270 h 1317415"/>
              <a:gd name="connsiteX247" fmla="*/ 290274 w 5751025"/>
              <a:gd name="connsiteY247" fmla="*/ 1138967 h 1317415"/>
              <a:gd name="connsiteX248" fmla="*/ 72092 w 5751025"/>
              <a:gd name="connsiteY248" fmla="*/ 1138967 h 1317415"/>
              <a:gd name="connsiteX249" fmla="*/ 52788 w 5751025"/>
              <a:gd name="connsiteY249" fmla="*/ 1158270 h 1317415"/>
              <a:gd name="connsiteX250" fmla="*/ 52788 w 5751025"/>
              <a:gd name="connsiteY250" fmla="*/ 1233196 h 1317415"/>
              <a:gd name="connsiteX251" fmla="*/ 72092 w 5751025"/>
              <a:gd name="connsiteY251" fmla="*/ 1252499 h 1317415"/>
              <a:gd name="connsiteX252" fmla="*/ 108813 w 5751025"/>
              <a:gd name="connsiteY252" fmla="*/ 1252499 h 1317415"/>
              <a:gd name="connsiteX253" fmla="*/ 128116 w 5751025"/>
              <a:gd name="connsiteY253" fmla="*/ 1233196 h 1317415"/>
              <a:gd name="connsiteX254" fmla="*/ 128116 w 5751025"/>
              <a:gd name="connsiteY254" fmla="*/ 1158270 h 1317415"/>
              <a:gd name="connsiteX255" fmla="*/ 108813 w 5751025"/>
              <a:gd name="connsiteY255" fmla="*/ 1138967 h 1317415"/>
              <a:gd name="connsiteX256" fmla="*/ 4330661 w 5751025"/>
              <a:gd name="connsiteY256" fmla="*/ 208448 h 1317415"/>
              <a:gd name="connsiteX257" fmla="*/ 4330661 w 5751025"/>
              <a:gd name="connsiteY257" fmla="*/ 1108965 h 1317415"/>
              <a:gd name="connsiteX258" fmla="*/ 5714832 w 5751025"/>
              <a:gd name="connsiteY258" fmla="*/ 1108965 h 1317415"/>
              <a:gd name="connsiteX259" fmla="*/ 5714832 w 5751025"/>
              <a:gd name="connsiteY259" fmla="*/ 208448 h 1317415"/>
              <a:gd name="connsiteX260" fmla="*/ 2898705 w 5751025"/>
              <a:gd name="connsiteY260" fmla="*/ 208448 h 1317415"/>
              <a:gd name="connsiteX261" fmla="*/ 2898705 w 5751025"/>
              <a:gd name="connsiteY261" fmla="*/ 1108965 h 1317415"/>
              <a:gd name="connsiteX262" fmla="*/ 4282876 w 5751025"/>
              <a:gd name="connsiteY262" fmla="*/ 1108965 h 1317415"/>
              <a:gd name="connsiteX263" fmla="*/ 4282876 w 5751025"/>
              <a:gd name="connsiteY263" fmla="*/ 208448 h 1317415"/>
              <a:gd name="connsiteX264" fmla="*/ 1466749 w 5751025"/>
              <a:gd name="connsiteY264" fmla="*/ 208448 h 1317415"/>
              <a:gd name="connsiteX265" fmla="*/ 1466749 w 5751025"/>
              <a:gd name="connsiteY265" fmla="*/ 1108965 h 1317415"/>
              <a:gd name="connsiteX266" fmla="*/ 2850920 w 5751025"/>
              <a:gd name="connsiteY266" fmla="*/ 1108965 h 1317415"/>
              <a:gd name="connsiteX267" fmla="*/ 2850920 w 5751025"/>
              <a:gd name="connsiteY267" fmla="*/ 208448 h 1317415"/>
              <a:gd name="connsiteX268" fmla="*/ 34793 w 5751025"/>
              <a:gd name="connsiteY268" fmla="*/ 208448 h 1317415"/>
              <a:gd name="connsiteX269" fmla="*/ 34793 w 5751025"/>
              <a:gd name="connsiteY269" fmla="*/ 1108965 h 1317415"/>
              <a:gd name="connsiteX270" fmla="*/ 1418964 w 5751025"/>
              <a:gd name="connsiteY270" fmla="*/ 1108965 h 1317415"/>
              <a:gd name="connsiteX271" fmla="*/ 1418964 w 5751025"/>
              <a:gd name="connsiteY271" fmla="*/ 208448 h 1317415"/>
              <a:gd name="connsiteX272" fmla="*/ 5638190 w 5751025"/>
              <a:gd name="connsiteY272" fmla="*/ 64914 h 1317415"/>
              <a:gd name="connsiteX273" fmla="*/ 5618887 w 5751025"/>
              <a:gd name="connsiteY273" fmla="*/ 84217 h 1317415"/>
              <a:gd name="connsiteX274" fmla="*/ 5618887 w 5751025"/>
              <a:gd name="connsiteY274" fmla="*/ 159143 h 1317415"/>
              <a:gd name="connsiteX275" fmla="*/ 5638190 w 5751025"/>
              <a:gd name="connsiteY275" fmla="*/ 178446 h 1317415"/>
              <a:gd name="connsiteX276" fmla="*/ 5674911 w 5751025"/>
              <a:gd name="connsiteY276" fmla="*/ 178446 h 1317415"/>
              <a:gd name="connsiteX277" fmla="*/ 5694214 w 5751025"/>
              <a:gd name="connsiteY277" fmla="*/ 159143 h 1317415"/>
              <a:gd name="connsiteX278" fmla="*/ 5694214 w 5751025"/>
              <a:gd name="connsiteY278" fmla="*/ 84217 h 1317415"/>
              <a:gd name="connsiteX279" fmla="*/ 5674911 w 5751025"/>
              <a:gd name="connsiteY279" fmla="*/ 64914 h 1317415"/>
              <a:gd name="connsiteX280" fmla="*/ 5456728 w 5751025"/>
              <a:gd name="connsiteY280" fmla="*/ 64914 h 1317415"/>
              <a:gd name="connsiteX281" fmla="*/ 5437425 w 5751025"/>
              <a:gd name="connsiteY281" fmla="*/ 84217 h 1317415"/>
              <a:gd name="connsiteX282" fmla="*/ 5437425 w 5751025"/>
              <a:gd name="connsiteY282" fmla="*/ 159143 h 1317415"/>
              <a:gd name="connsiteX283" fmla="*/ 5456728 w 5751025"/>
              <a:gd name="connsiteY283" fmla="*/ 178446 h 1317415"/>
              <a:gd name="connsiteX284" fmla="*/ 5493450 w 5751025"/>
              <a:gd name="connsiteY284" fmla="*/ 178446 h 1317415"/>
              <a:gd name="connsiteX285" fmla="*/ 5512753 w 5751025"/>
              <a:gd name="connsiteY285" fmla="*/ 159143 h 1317415"/>
              <a:gd name="connsiteX286" fmla="*/ 5512753 w 5751025"/>
              <a:gd name="connsiteY286" fmla="*/ 84217 h 1317415"/>
              <a:gd name="connsiteX287" fmla="*/ 5493450 w 5751025"/>
              <a:gd name="connsiteY287" fmla="*/ 64914 h 1317415"/>
              <a:gd name="connsiteX288" fmla="*/ 5275267 w 5751025"/>
              <a:gd name="connsiteY288" fmla="*/ 64914 h 1317415"/>
              <a:gd name="connsiteX289" fmla="*/ 5255964 w 5751025"/>
              <a:gd name="connsiteY289" fmla="*/ 84217 h 1317415"/>
              <a:gd name="connsiteX290" fmla="*/ 5255964 w 5751025"/>
              <a:gd name="connsiteY290" fmla="*/ 159143 h 1317415"/>
              <a:gd name="connsiteX291" fmla="*/ 5275267 w 5751025"/>
              <a:gd name="connsiteY291" fmla="*/ 178446 h 1317415"/>
              <a:gd name="connsiteX292" fmla="*/ 5311988 w 5751025"/>
              <a:gd name="connsiteY292" fmla="*/ 178446 h 1317415"/>
              <a:gd name="connsiteX293" fmla="*/ 5331291 w 5751025"/>
              <a:gd name="connsiteY293" fmla="*/ 159143 h 1317415"/>
              <a:gd name="connsiteX294" fmla="*/ 5331291 w 5751025"/>
              <a:gd name="connsiteY294" fmla="*/ 84217 h 1317415"/>
              <a:gd name="connsiteX295" fmla="*/ 5311988 w 5751025"/>
              <a:gd name="connsiteY295" fmla="*/ 64914 h 1317415"/>
              <a:gd name="connsiteX296" fmla="*/ 5093805 w 5751025"/>
              <a:gd name="connsiteY296" fmla="*/ 64914 h 1317415"/>
              <a:gd name="connsiteX297" fmla="*/ 5074502 w 5751025"/>
              <a:gd name="connsiteY297" fmla="*/ 84217 h 1317415"/>
              <a:gd name="connsiteX298" fmla="*/ 5074502 w 5751025"/>
              <a:gd name="connsiteY298" fmla="*/ 159143 h 1317415"/>
              <a:gd name="connsiteX299" fmla="*/ 5093805 w 5751025"/>
              <a:gd name="connsiteY299" fmla="*/ 178446 h 1317415"/>
              <a:gd name="connsiteX300" fmla="*/ 5130527 w 5751025"/>
              <a:gd name="connsiteY300" fmla="*/ 178446 h 1317415"/>
              <a:gd name="connsiteX301" fmla="*/ 5149830 w 5751025"/>
              <a:gd name="connsiteY301" fmla="*/ 159143 h 1317415"/>
              <a:gd name="connsiteX302" fmla="*/ 5149830 w 5751025"/>
              <a:gd name="connsiteY302" fmla="*/ 84217 h 1317415"/>
              <a:gd name="connsiteX303" fmla="*/ 5130527 w 5751025"/>
              <a:gd name="connsiteY303" fmla="*/ 64914 h 1317415"/>
              <a:gd name="connsiteX304" fmla="*/ 4912344 w 5751025"/>
              <a:gd name="connsiteY304" fmla="*/ 64914 h 1317415"/>
              <a:gd name="connsiteX305" fmla="*/ 4893041 w 5751025"/>
              <a:gd name="connsiteY305" fmla="*/ 84217 h 1317415"/>
              <a:gd name="connsiteX306" fmla="*/ 4893041 w 5751025"/>
              <a:gd name="connsiteY306" fmla="*/ 159143 h 1317415"/>
              <a:gd name="connsiteX307" fmla="*/ 4912344 w 5751025"/>
              <a:gd name="connsiteY307" fmla="*/ 178446 h 1317415"/>
              <a:gd name="connsiteX308" fmla="*/ 4949065 w 5751025"/>
              <a:gd name="connsiteY308" fmla="*/ 178446 h 1317415"/>
              <a:gd name="connsiteX309" fmla="*/ 4968368 w 5751025"/>
              <a:gd name="connsiteY309" fmla="*/ 159143 h 1317415"/>
              <a:gd name="connsiteX310" fmla="*/ 4968368 w 5751025"/>
              <a:gd name="connsiteY310" fmla="*/ 84217 h 1317415"/>
              <a:gd name="connsiteX311" fmla="*/ 4949065 w 5751025"/>
              <a:gd name="connsiteY311" fmla="*/ 64914 h 1317415"/>
              <a:gd name="connsiteX312" fmla="*/ 4730882 w 5751025"/>
              <a:gd name="connsiteY312" fmla="*/ 64914 h 1317415"/>
              <a:gd name="connsiteX313" fmla="*/ 4711579 w 5751025"/>
              <a:gd name="connsiteY313" fmla="*/ 84217 h 1317415"/>
              <a:gd name="connsiteX314" fmla="*/ 4711579 w 5751025"/>
              <a:gd name="connsiteY314" fmla="*/ 159143 h 1317415"/>
              <a:gd name="connsiteX315" fmla="*/ 4730882 w 5751025"/>
              <a:gd name="connsiteY315" fmla="*/ 178446 h 1317415"/>
              <a:gd name="connsiteX316" fmla="*/ 4767603 w 5751025"/>
              <a:gd name="connsiteY316" fmla="*/ 178446 h 1317415"/>
              <a:gd name="connsiteX317" fmla="*/ 4786907 w 5751025"/>
              <a:gd name="connsiteY317" fmla="*/ 159143 h 1317415"/>
              <a:gd name="connsiteX318" fmla="*/ 4786907 w 5751025"/>
              <a:gd name="connsiteY318" fmla="*/ 84217 h 1317415"/>
              <a:gd name="connsiteX319" fmla="*/ 4767603 w 5751025"/>
              <a:gd name="connsiteY319" fmla="*/ 64914 h 1317415"/>
              <a:gd name="connsiteX320" fmla="*/ 4549421 w 5751025"/>
              <a:gd name="connsiteY320" fmla="*/ 64914 h 1317415"/>
              <a:gd name="connsiteX321" fmla="*/ 4530118 w 5751025"/>
              <a:gd name="connsiteY321" fmla="*/ 84217 h 1317415"/>
              <a:gd name="connsiteX322" fmla="*/ 4530118 w 5751025"/>
              <a:gd name="connsiteY322" fmla="*/ 159143 h 1317415"/>
              <a:gd name="connsiteX323" fmla="*/ 4549421 w 5751025"/>
              <a:gd name="connsiteY323" fmla="*/ 178446 h 1317415"/>
              <a:gd name="connsiteX324" fmla="*/ 4586142 w 5751025"/>
              <a:gd name="connsiteY324" fmla="*/ 178446 h 1317415"/>
              <a:gd name="connsiteX325" fmla="*/ 4605445 w 5751025"/>
              <a:gd name="connsiteY325" fmla="*/ 159143 h 1317415"/>
              <a:gd name="connsiteX326" fmla="*/ 4605445 w 5751025"/>
              <a:gd name="connsiteY326" fmla="*/ 84217 h 1317415"/>
              <a:gd name="connsiteX327" fmla="*/ 4586142 w 5751025"/>
              <a:gd name="connsiteY327" fmla="*/ 64914 h 1317415"/>
              <a:gd name="connsiteX328" fmla="*/ 4367959 w 5751025"/>
              <a:gd name="connsiteY328" fmla="*/ 64914 h 1317415"/>
              <a:gd name="connsiteX329" fmla="*/ 4348656 w 5751025"/>
              <a:gd name="connsiteY329" fmla="*/ 84217 h 1317415"/>
              <a:gd name="connsiteX330" fmla="*/ 4348656 w 5751025"/>
              <a:gd name="connsiteY330" fmla="*/ 159143 h 1317415"/>
              <a:gd name="connsiteX331" fmla="*/ 4367959 w 5751025"/>
              <a:gd name="connsiteY331" fmla="*/ 178446 h 1317415"/>
              <a:gd name="connsiteX332" fmla="*/ 4404680 w 5751025"/>
              <a:gd name="connsiteY332" fmla="*/ 178446 h 1317415"/>
              <a:gd name="connsiteX333" fmla="*/ 4423984 w 5751025"/>
              <a:gd name="connsiteY333" fmla="*/ 159143 h 1317415"/>
              <a:gd name="connsiteX334" fmla="*/ 4423984 w 5751025"/>
              <a:gd name="connsiteY334" fmla="*/ 84217 h 1317415"/>
              <a:gd name="connsiteX335" fmla="*/ 4404680 w 5751025"/>
              <a:gd name="connsiteY335" fmla="*/ 64914 h 1317415"/>
              <a:gd name="connsiteX336" fmla="*/ 4206234 w 5751025"/>
              <a:gd name="connsiteY336" fmla="*/ 64914 h 1317415"/>
              <a:gd name="connsiteX337" fmla="*/ 4186931 w 5751025"/>
              <a:gd name="connsiteY337" fmla="*/ 84217 h 1317415"/>
              <a:gd name="connsiteX338" fmla="*/ 4186931 w 5751025"/>
              <a:gd name="connsiteY338" fmla="*/ 159143 h 1317415"/>
              <a:gd name="connsiteX339" fmla="*/ 4206234 w 5751025"/>
              <a:gd name="connsiteY339" fmla="*/ 178446 h 1317415"/>
              <a:gd name="connsiteX340" fmla="*/ 4242955 w 5751025"/>
              <a:gd name="connsiteY340" fmla="*/ 178446 h 1317415"/>
              <a:gd name="connsiteX341" fmla="*/ 4262258 w 5751025"/>
              <a:gd name="connsiteY341" fmla="*/ 159143 h 1317415"/>
              <a:gd name="connsiteX342" fmla="*/ 4262258 w 5751025"/>
              <a:gd name="connsiteY342" fmla="*/ 84217 h 1317415"/>
              <a:gd name="connsiteX343" fmla="*/ 4242955 w 5751025"/>
              <a:gd name="connsiteY343" fmla="*/ 64914 h 1317415"/>
              <a:gd name="connsiteX344" fmla="*/ 4024772 w 5751025"/>
              <a:gd name="connsiteY344" fmla="*/ 64914 h 1317415"/>
              <a:gd name="connsiteX345" fmla="*/ 4005469 w 5751025"/>
              <a:gd name="connsiteY345" fmla="*/ 84217 h 1317415"/>
              <a:gd name="connsiteX346" fmla="*/ 4005469 w 5751025"/>
              <a:gd name="connsiteY346" fmla="*/ 159143 h 1317415"/>
              <a:gd name="connsiteX347" fmla="*/ 4024772 w 5751025"/>
              <a:gd name="connsiteY347" fmla="*/ 178446 h 1317415"/>
              <a:gd name="connsiteX348" fmla="*/ 4061494 w 5751025"/>
              <a:gd name="connsiteY348" fmla="*/ 178446 h 1317415"/>
              <a:gd name="connsiteX349" fmla="*/ 4080797 w 5751025"/>
              <a:gd name="connsiteY349" fmla="*/ 159143 h 1317415"/>
              <a:gd name="connsiteX350" fmla="*/ 4080797 w 5751025"/>
              <a:gd name="connsiteY350" fmla="*/ 84217 h 1317415"/>
              <a:gd name="connsiteX351" fmla="*/ 4061494 w 5751025"/>
              <a:gd name="connsiteY351" fmla="*/ 64914 h 1317415"/>
              <a:gd name="connsiteX352" fmla="*/ 3843311 w 5751025"/>
              <a:gd name="connsiteY352" fmla="*/ 64914 h 1317415"/>
              <a:gd name="connsiteX353" fmla="*/ 3824008 w 5751025"/>
              <a:gd name="connsiteY353" fmla="*/ 84217 h 1317415"/>
              <a:gd name="connsiteX354" fmla="*/ 3824008 w 5751025"/>
              <a:gd name="connsiteY354" fmla="*/ 159143 h 1317415"/>
              <a:gd name="connsiteX355" fmla="*/ 3843311 w 5751025"/>
              <a:gd name="connsiteY355" fmla="*/ 178446 h 1317415"/>
              <a:gd name="connsiteX356" fmla="*/ 3880032 w 5751025"/>
              <a:gd name="connsiteY356" fmla="*/ 178446 h 1317415"/>
              <a:gd name="connsiteX357" fmla="*/ 3899335 w 5751025"/>
              <a:gd name="connsiteY357" fmla="*/ 159143 h 1317415"/>
              <a:gd name="connsiteX358" fmla="*/ 3899335 w 5751025"/>
              <a:gd name="connsiteY358" fmla="*/ 84217 h 1317415"/>
              <a:gd name="connsiteX359" fmla="*/ 3880032 w 5751025"/>
              <a:gd name="connsiteY359" fmla="*/ 64914 h 1317415"/>
              <a:gd name="connsiteX360" fmla="*/ 3661849 w 5751025"/>
              <a:gd name="connsiteY360" fmla="*/ 64914 h 1317415"/>
              <a:gd name="connsiteX361" fmla="*/ 3642546 w 5751025"/>
              <a:gd name="connsiteY361" fmla="*/ 84217 h 1317415"/>
              <a:gd name="connsiteX362" fmla="*/ 3642546 w 5751025"/>
              <a:gd name="connsiteY362" fmla="*/ 159143 h 1317415"/>
              <a:gd name="connsiteX363" fmla="*/ 3661849 w 5751025"/>
              <a:gd name="connsiteY363" fmla="*/ 178446 h 1317415"/>
              <a:gd name="connsiteX364" fmla="*/ 3698571 w 5751025"/>
              <a:gd name="connsiteY364" fmla="*/ 178446 h 1317415"/>
              <a:gd name="connsiteX365" fmla="*/ 3717874 w 5751025"/>
              <a:gd name="connsiteY365" fmla="*/ 159143 h 1317415"/>
              <a:gd name="connsiteX366" fmla="*/ 3717874 w 5751025"/>
              <a:gd name="connsiteY366" fmla="*/ 84217 h 1317415"/>
              <a:gd name="connsiteX367" fmla="*/ 3698571 w 5751025"/>
              <a:gd name="connsiteY367" fmla="*/ 64914 h 1317415"/>
              <a:gd name="connsiteX368" fmla="*/ 3480388 w 5751025"/>
              <a:gd name="connsiteY368" fmla="*/ 64914 h 1317415"/>
              <a:gd name="connsiteX369" fmla="*/ 3461085 w 5751025"/>
              <a:gd name="connsiteY369" fmla="*/ 84217 h 1317415"/>
              <a:gd name="connsiteX370" fmla="*/ 3461085 w 5751025"/>
              <a:gd name="connsiteY370" fmla="*/ 159143 h 1317415"/>
              <a:gd name="connsiteX371" fmla="*/ 3480388 w 5751025"/>
              <a:gd name="connsiteY371" fmla="*/ 178446 h 1317415"/>
              <a:gd name="connsiteX372" fmla="*/ 3517109 w 5751025"/>
              <a:gd name="connsiteY372" fmla="*/ 178446 h 1317415"/>
              <a:gd name="connsiteX373" fmla="*/ 3536412 w 5751025"/>
              <a:gd name="connsiteY373" fmla="*/ 159143 h 1317415"/>
              <a:gd name="connsiteX374" fmla="*/ 3536412 w 5751025"/>
              <a:gd name="connsiteY374" fmla="*/ 84217 h 1317415"/>
              <a:gd name="connsiteX375" fmla="*/ 3517109 w 5751025"/>
              <a:gd name="connsiteY375" fmla="*/ 64914 h 1317415"/>
              <a:gd name="connsiteX376" fmla="*/ 3298926 w 5751025"/>
              <a:gd name="connsiteY376" fmla="*/ 64914 h 1317415"/>
              <a:gd name="connsiteX377" fmla="*/ 3279623 w 5751025"/>
              <a:gd name="connsiteY377" fmla="*/ 84217 h 1317415"/>
              <a:gd name="connsiteX378" fmla="*/ 3279623 w 5751025"/>
              <a:gd name="connsiteY378" fmla="*/ 159143 h 1317415"/>
              <a:gd name="connsiteX379" fmla="*/ 3298926 w 5751025"/>
              <a:gd name="connsiteY379" fmla="*/ 178446 h 1317415"/>
              <a:gd name="connsiteX380" fmla="*/ 3335647 w 5751025"/>
              <a:gd name="connsiteY380" fmla="*/ 178446 h 1317415"/>
              <a:gd name="connsiteX381" fmla="*/ 3354950 w 5751025"/>
              <a:gd name="connsiteY381" fmla="*/ 159143 h 1317415"/>
              <a:gd name="connsiteX382" fmla="*/ 3354950 w 5751025"/>
              <a:gd name="connsiteY382" fmla="*/ 84217 h 1317415"/>
              <a:gd name="connsiteX383" fmla="*/ 3335647 w 5751025"/>
              <a:gd name="connsiteY383" fmla="*/ 64914 h 1317415"/>
              <a:gd name="connsiteX384" fmla="*/ 3117465 w 5751025"/>
              <a:gd name="connsiteY384" fmla="*/ 64914 h 1317415"/>
              <a:gd name="connsiteX385" fmla="*/ 3098162 w 5751025"/>
              <a:gd name="connsiteY385" fmla="*/ 84217 h 1317415"/>
              <a:gd name="connsiteX386" fmla="*/ 3098162 w 5751025"/>
              <a:gd name="connsiteY386" fmla="*/ 159143 h 1317415"/>
              <a:gd name="connsiteX387" fmla="*/ 3117465 w 5751025"/>
              <a:gd name="connsiteY387" fmla="*/ 178446 h 1317415"/>
              <a:gd name="connsiteX388" fmla="*/ 3154186 w 5751025"/>
              <a:gd name="connsiteY388" fmla="*/ 178446 h 1317415"/>
              <a:gd name="connsiteX389" fmla="*/ 3173489 w 5751025"/>
              <a:gd name="connsiteY389" fmla="*/ 159143 h 1317415"/>
              <a:gd name="connsiteX390" fmla="*/ 3173489 w 5751025"/>
              <a:gd name="connsiteY390" fmla="*/ 84217 h 1317415"/>
              <a:gd name="connsiteX391" fmla="*/ 3154186 w 5751025"/>
              <a:gd name="connsiteY391" fmla="*/ 64914 h 1317415"/>
              <a:gd name="connsiteX392" fmla="*/ 2936003 w 5751025"/>
              <a:gd name="connsiteY392" fmla="*/ 64914 h 1317415"/>
              <a:gd name="connsiteX393" fmla="*/ 2916700 w 5751025"/>
              <a:gd name="connsiteY393" fmla="*/ 84217 h 1317415"/>
              <a:gd name="connsiteX394" fmla="*/ 2916700 w 5751025"/>
              <a:gd name="connsiteY394" fmla="*/ 159143 h 1317415"/>
              <a:gd name="connsiteX395" fmla="*/ 2936003 w 5751025"/>
              <a:gd name="connsiteY395" fmla="*/ 178446 h 1317415"/>
              <a:gd name="connsiteX396" fmla="*/ 2972724 w 5751025"/>
              <a:gd name="connsiteY396" fmla="*/ 178446 h 1317415"/>
              <a:gd name="connsiteX397" fmla="*/ 2992027 w 5751025"/>
              <a:gd name="connsiteY397" fmla="*/ 159143 h 1317415"/>
              <a:gd name="connsiteX398" fmla="*/ 2992027 w 5751025"/>
              <a:gd name="connsiteY398" fmla="*/ 84217 h 1317415"/>
              <a:gd name="connsiteX399" fmla="*/ 2972724 w 5751025"/>
              <a:gd name="connsiteY399" fmla="*/ 64914 h 1317415"/>
              <a:gd name="connsiteX400" fmla="*/ 2774278 w 5751025"/>
              <a:gd name="connsiteY400" fmla="*/ 64914 h 1317415"/>
              <a:gd name="connsiteX401" fmla="*/ 2754975 w 5751025"/>
              <a:gd name="connsiteY401" fmla="*/ 84217 h 1317415"/>
              <a:gd name="connsiteX402" fmla="*/ 2754975 w 5751025"/>
              <a:gd name="connsiteY402" fmla="*/ 159143 h 1317415"/>
              <a:gd name="connsiteX403" fmla="*/ 2774278 w 5751025"/>
              <a:gd name="connsiteY403" fmla="*/ 178446 h 1317415"/>
              <a:gd name="connsiteX404" fmla="*/ 2810999 w 5751025"/>
              <a:gd name="connsiteY404" fmla="*/ 178446 h 1317415"/>
              <a:gd name="connsiteX405" fmla="*/ 2830302 w 5751025"/>
              <a:gd name="connsiteY405" fmla="*/ 159143 h 1317415"/>
              <a:gd name="connsiteX406" fmla="*/ 2830302 w 5751025"/>
              <a:gd name="connsiteY406" fmla="*/ 84217 h 1317415"/>
              <a:gd name="connsiteX407" fmla="*/ 2810999 w 5751025"/>
              <a:gd name="connsiteY407" fmla="*/ 64914 h 1317415"/>
              <a:gd name="connsiteX408" fmla="*/ 2592816 w 5751025"/>
              <a:gd name="connsiteY408" fmla="*/ 64914 h 1317415"/>
              <a:gd name="connsiteX409" fmla="*/ 2573513 w 5751025"/>
              <a:gd name="connsiteY409" fmla="*/ 84217 h 1317415"/>
              <a:gd name="connsiteX410" fmla="*/ 2573513 w 5751025"/>
              <a:gd name="connsiteY410" fmla="*/ 159143 h 1317415"/>
              <a:gd name="connsiteX411" fmla="*/ 2592816 w 5751025"/>
              <a:gd name="connsiteY411" fmla="*/ 178446 h 1317415"/>
              <a:gd name="connsiteX412" fmla="*/ 2629538 w 5751025"/>
              <a:gd name="connsiteY412" fmla="*/ 178446 h 1317415"/>
              <a:gd name="connsiteX413" fmla="*/ 2648841 w 5751025"/>
              <a:gd name="connsiteY413" fmla="*/ 159143 h 1317415"/>
              <a:gd name="connsiteX414" fmla="*/ 2648841 w 5751025"/>
              <a:gd name="connsiteY414" fmla="*/ 84217 h 1317415"/>
              <a:gd name="connsiteX415" fmla="*/ 2629538 w 5751025"/>
              <a:gd name="connsiteY415" fmla="*/ 64914 h 1317415"/>
              <a:gd name="connsiteX416" fmla="*/ 2411355 w 5751025"/>
              <a:gd name="connsiteY416" fmla="*/ 64914 h 1317415"/>
              <a:gd name="connsiteX417" fmla="*/ 2392052 w 5751025"/>
              <a:gd name="connsiteY417" fmla="*/ 84217 h 1317415"/>
              <a:gd name="connsiteX418" fmla="*/ 2392052 w 5751025"/>
              <a:gd name="connsiteY418" fmla="*/ 159143 h 1317415"/>
              <a:gd name="connsiteX419" fmla="*/ 2411355 w 5751025"/>
              <a:gd name="connsiteY419" fmla="*/ 178446 h 1317415"/>
              <a:gd name="connsiteX420" fmla="*/ 2448076 w 5751025"/>
              <a:gd name="connsiteY420" fmla="*/ 178446 h 1317415"/>
              <a:gd name="connsiteX421" fmla="*/ 2467379 w 5751025"/>
              <a:gd name="connsiteY421" fmla="*/ 159143 h 1317415"/>
              <a:gd name="connsiteX422" fmla="*/ 2467379 w 5751025"/>
              <a:gd name="connsiteY422" fmla="*/ 84217 h 1317415"/>
              <a:gd name="connsiteX423" fmla="*/ 2448076 w 5751025"/>
              <a:gd name="connsiteY423" fmla="*/ 64914 h 1317415"/>
              <a:gd name="connsiteX424" fmla="*/ 2229893 w 5751025"/>
              <a:gd name="connsiteY424" fmla="*/ 64914 h 1317415"/>
              <a:gd name="connsiteX425" fmla="*/ 2210590 w 5751025"/>
              <a:gd name="connsiteY425" fmla="*/ 84217 h 1317415"/>
              <a:gd name="connsiteX426" fmla="*/ 2210590 w 5751025"/>
              <a:gd name="connsiteY426" fmla="*/ 159143 h 1317415"/>
              <a:gd name="connsiteX427" fmla="*/ 2229893 w 5751025"/>
              <a:gd name="connsiteY427" fmla="*/ 178446 h 1317415"/>
              <a:gd name="connsiteX428" fmla="*/ 2266614 w 5751025"/>
              <a:gd name="connsiteY428" fmla="*/ 178446 h 1317415"/>
              <a:gd name="connsiteX429" fmla="*/ 2285918 w 5751025"/>
              <a:gd name="connsiteY429" fmla="*/ 159143 h 1317415"/>
              <a:gd name="connsiteX430" fmla="*/ 2285918 w 5751025"/>
              <a:gd name="connsiteY430" fmla="*/ 84217 h 1317415"/>
              <a:gd name="connsiteX431" fmla="*/ 2266614 w 5751025"/>
              <a:gd name="connsiteY431" fmla="*/ 64914 h 1317415"/>
              <a:gd name="connsiteX432" fmla="*/ 2048432 w 5751025"/>
              <a:gd name="connsiteY432" fmla="*/ 64914 h 1317415"/>
              <a:gd name="connsiteX433" fmla="*/ 2029129 w 5751025"/>
              <a:gd name="connsiteY433" fmla="*/ 84217 h 1317415"/>
              <a:gd name="connsiteX434" fmla="*/ 2029129 w 5751025"/>
              <a:gd name="connsiteY434" fmla="*/ 159143 h 1317415"/>
              <a:gd name="connsiteX435" fmla="*/ 2048432 w 5751025"/>
              <a:gd name="connsiteY435" fmla="*/ 178446 h 1317415"/>
              <a:gd name="connsiteX436" fmla="*/ 2085153 w 5751025"/>
              <a:gd name="connsiteY436" fmla="*/ 178446 h 1317415"/>
              <a:gd name="connsiteX437" fmla="*/ 2104456 w 5751025"/>
              <a:gd name="connsiteY437" fmla="*/ 159143 h 1317415"/>
              <a:gd name="connsiteX438" fmla="*/ 2104456 w 5751025"/>
              <a:gd name="connsiteY438" fmla="*/ 84217 h 1317415"/>
              <a:gd name="connsiteX439" fmla="*/ 2085153 w 5751025"/>
              <a:gd name="connsiteY439" fmla="*/ 64914 h 1317415"/>
              <a:gd name="connsiteX440" fmla="*/ 1866970 w 5751025"/>
              <a:gd name="connsiteY440" fmla="*/ 64914 h 1317415"/>
              <a:gd name="connsiteX441" fmla="*/ 1847667 w 5751025"/>
              <a:gd name="connsiteY441" fmla="*/ 84217 h 1317415"/>
              <a:gd name="connsiteX442" fmla="*/ 1847667 w 5751025"/>
              <a:gd name="connsiteY442" fmla="*/ 159143 h 1317415"/>
              <a:gd name="connsiteX443" fmla="*/ 1866970 w 5751025"/>
              <a:gd name="connsiteY443" fmla="*/ 178446 h 1317415"/>
              <a:gd name="connsiteX444" fmla="*/ 1903691 w 5751025"/>
              <a:gd name="connsiteY444" fmla="*/ 178446 h 1317415"/>
              <a:gd name="connsiteX445" fmla="*/ 1922994 w 5751025"/>
              <a:gd name="connsiteY445" fmla="*/ 159143 h 1317415"/>
              <a:gd name="connsiteX446" fmla="*/ 1922994 w 5751025"/>
              <a:gd name="connsiteY446" fmla="*/ 84217 h 1317415"/>
              <a:gd name="connsiteX447" fmla="*/ 1903691 w 5751025"/>
              <a:gd name="connsiteY447" fmla="*/ 64914 h 1317415"/>
              <a:gd name="connsiteX448" fmla="*/ 1685509 w 5751025"/>
              <a:gd name="connsiteY448" fmla="*/ 64914 h 1317415"/>
              <a:gd name="connsiteX449" fmla="*/ 1666206 w 5751025"/>
              <a:gd name="connsiteY449" fmla="*/ 84217 h 1317415"/>
              <a:gd name="connsiteX450" fmla="*/ 1666206 w 5751025"/>
              <a:gd name="connsiteY450" fmla="*/ 159143 h 1317415"/>
              <a:gd name="connsiteX451" fmla="*/ 1685509 w 5751025"/>
              <a:gd name="connsiteY451" fmla="*/ 178446 h 1317415"/>
              <a:gd name="connsiteX452" fmla="*/ 1722230 w 5751025"/>
              <a:gd name="connsiteY452" fmla="*/ 178446 h 1317415"/>
              <a:gd name="connsiteX453" fmla="*/ 1741533 w 5751025"/>
              <a:gd name="connsiteY453" fmla="*/ 159143 h 1317415"/>
              <a:gd name="connsiteX454" fmla="*/ 1741533 w 5751025"/>
              <a:gd name="connsiteY454" fmla="*/ 84217 h 1317415"/>
              <a:gd name="connsiteX455" fmla="*/ 1722230 w 5751025"/>
              <a:gd name="connsiteY455" fmla="*/ 64914 h 1317415"/>
              <a:gd name="connsiteX456" fmla="*/ 1504047 w 5751025"/>
              <a:gd name="connsiteY456" fmla="*/ 64914 h 1317415"/>
              <a:gd name="connsiteX457" fmla="*/ 1484744 w 5751025"/>
              <a:gd name="connsiteY457" fmla="*/ 84217 h 1317415"/>
              <a:gd name="connsiteX458" fmla="*/ 1484744 w 5751025"/>
              <a:gd name="connsiteY458" fmla="*/ 159143 h 1317415"/>
              <a:gd name="connsiteX459" fmla="*/ 1504047 w 5751025"/>
              <a:gd name="connsiteY459" fmla="*/ 178446 h 1317415"/>
              <a:gd name="connsiteX460" fmla="*/ 1540768 w 5751025"/>
              <a:gd name="connsiteY460" fmla="*/ 178446 h 1317415"/>
              <a:gd name="connsiteX461" fmla="*/ 1560071 w 5751025"/>
              <a:gd name="connsiteY461" fmla="*/ 159143 h 1317415"/>
              <a:gd name="connsiteX462" fmla="*/ 1560071 w 5751025"/>
              <a:gd name="connsiteY462" fmla="*/ 84217 h 1317415"/>
              <a:gd name="connsiteX463" fmla="*/ 1540768 w 5751025"/>
              <a:gd name="connsiteY463" fmla="*/ 64914 h 1317415"/>
              <a:gd name="connsiteX464" fmla="*/ 1342322 w 5751025"/>
              <a:gd name="connsiteY464" fmla="*/ 64914 h 1317415"/>
              <a:gd name="connsiteX465" fmla="*/ 1323019 w 5751025"/>
              <a:gd name="connsiteY465" fmla="*/ 84217 h 1317415"/>
              <a:gd name="connsiteX466" fmla="*/ 1323019 w 5751025"/>
              <a:gd name="connsiteY466" fmla="*/ 159143 h 1317415"/>
              <a:gd name="connsiteX467" fmla="*/ 1342322 w 5751025"/>
              <a:gd name="connsiteY467" fmla="*/ 178446 h 1317415"/>
              <a:gd name="connsiteX468" fmla="*/ 1379043 w 5751025"/>
              <a:gd name="connsiteY468" fmla="*/ 178446 h 1317415"/>
              <a:gd name="connsiteX469" fmla="*/ 1398346 w 5751025"/>
              <a:gd name="connsiteY469" fmla="*/ 159143 h 1317415"/>
              <a:gd name="connsiteX470" fmla="*/ 1398346 w 5751025"/>
              <a:gd name="connsiteY470" fmla="*/ 84217 h 1317415"/>
              <a:gd name="connsiteX471" fmla="*/ 1379043 w 5751025"/>
              <a:gd name="connsiteY471" fmla="*/ 64914 h 1317415"/>
              <a:gd name="connsiteX472" fmla="*/ 1160861 w 5751025"/>
              <a:gd name="connsiteY472" fmla="*/ 64914 h 1317415"/>
              <a:gd name="connsiteX473" fmla="*/ 1141557 w 5751025"/>
              <a:gd name="connsiteY473" fmla="*/ 84217 h 1317415"/>
              <a:gd name="connsiteX474" fmla="*/ 1141557 w 5751025"/>
              <a:gd name="connsiteY474" fmla="*/ 159143 h 1317415"/>
              <a:gd name="connsiteX475" fmla="*/ 1160861 w 5751025"/>
              <a:gd name="connsiteY475" fmla="*/ 178446 h 1317415"/>
              <a:gd name="connsiteX476" fmla="*/ 1197582 w 5751025"/>
              <a:gd name="connsiteY476" fmla="*/ 178446 h 1317415"/>
              <a:gd name="connsiteX477" fmla="*/ 1216885 w 5751025"/>
              <a:gd name="connsiteY477" fmla="*/ 159143 h 1317415"/>
              <a:gd name="connsiteX478" fmla="*/ 1216885 w 5751025"/>
              <a:gd name="connsiteY478" fmla="*/ 84217 h 1317415"/>
              <a:gd name="connsiteX479" fmla="*/ 1197582 w 5751025"/>
              <a:gd name="connsiteY479" fmla="*/ 64914 h 1317415"/>
              <a:gd name="connsiteX480" fmla="*/ 979399 w 5751025"/>
              <a:gd name="connsiteY480" fmla="*/ 64914 h 1317415"/>
              <a:gd name="connsiteX481" fmla="*/ 960096 w 5751025"/>
              <a:gd name="connsiteY481" fmla="*/ 84217 h 1317415"/>
              <a:gd name="connsiteX482" fmla="*/ 960096 w 5751025"/>
              <a:gd name="connsiteY482" fmla="*/ 159143 h 1317415"/>
              <a:gd name="connsiteX483" fmla="*/ 979399 w 5751025"/>
              <a:gd name="connsiteY483" fmla="*/ 178446 h 1317415"/>
              <a:gd name="connsiteX484" fmla="*/ 1016120 w 5751025"/>
              <a:gd name="connsiteY484" fmla="*/ 178446 h 1317415"/>
              <a:gd name="connsiteX485" fmla="*/ 1035423 w 5751025"/>
              <a:gd name="connsiteY485" fmla="*/ 159143 h 1317415"/>
              <a:gd name="connsiteX486" fmla="*/ 1035423 w 5751025"/>
              <a:gd name="connsiteY486" fmla="*/ 84217 h 1317415"/>
              <a:gd name="connsiteX487" fmla="*/ 1016120 w 5751025"/>
              <a:gd name="connsiteY487" fmla="*/ 64914 h 1317415"/>
              <a:gd name="connsiteX488" fmla="*/ 797938 w 5751025"/>
              <a:gd name="connsiteY488" fmla="*/ 64914 h 1317415"/>
              <a:gd name="connsiteX489" fmla="*/ 778634 w 5751025"/>
              <a:gd name="connsiteY489" fmla="*/ 84217 h 1317415"/>
              <a:gd name="connsiteX490" fmla="*/ 778634 w 5751025"/>
              <a:gd name="connsiteY490" fmla="*/ 159143 h 1317415"/>
              <a:gd name="connsiteX491" fmla="*/ 797938 w 5751025"/>
              <a:gd name="connsiteY491" fmla="*/ 178446 h 1317415"/>
              <a:gd name="connsiteX492" fmla="*/ 834659 w 5751025"/>
              <a:gd name="connsiteY492" fmla="*/ 178446 h 1317415"/>
              <a:gd name="connsiteX493" fmla="*/ 853962 w 5751025"/>
              <a:gd name="connsiteY493" fmla="*/ 159143 h 1317415"/>
              <a:gd name="connsiteX494" fmla="*/ 853962 w 5751025"/>
              <a:gd name="connsiteY494" fmla="*/ 84217 h 1317415"/>
              <a:gd name="connsiteX495" fmla="*/ 834659 w 5751025"/>
              <a:gd name="connsiteY495" fmla="*/ 64914 h 1317415"/>
              <a:gd name="connsiteX496" fmla="*/ 616476 w 5751025"/>
              <a:gd name="connsiteY496" fmla="*/ 64914 h 1317415"/>
              <a:gd name="connsiteX497" fmla="*/ 597173 w 5751025"/>
              <a:gd name="connsiteY497" fmla="*/ 84217 h 1317415"/>
              <a:gd name="connsiteX498" fmla="*/ 597173 w 5751025"/>
              <a:gd name="connsiteY498" fmla="*/ 159143 h 1317415"/>
              <a:gd name="connsiteX499" fmla="*/ 616476 w 5751025"/>
              <a:gd name="connsiteY499" fmla="*/ 178446 h 1317415"/>
              <a:gd name="connsiteX500" fmla="*/ 653197 w 5751025"/>
              <a:gd name="connsiteY500" fmla="*/ 178446 h 1317415"/>
              <a:gd name="connsiteX501" fmla="*/ 672500 w 5751025"/>
              <a:gd name="connsiteY501" fmla="*/ 159143 h 1317415"/>
              <a:gd name="connsiteX502" fmla="*/ 672500 w 5751025"/>
              <a:gd name="connsiteY502" fmla="*/ 84217 h 1317415"/>
              <a:gd name="connsiteX503" fmla="*/ 653197 w 5751025"/>
              <a:gd name="connsiteY503" fmla="*/ 64914 h 1317415"/>
              <a:gd name="connsiteX504" fmla="*/ 435015 w 5751025"/>
              <a:gd name="connsiteY504" fmla="*/ 64914 h 1317415"/>
              <a:gd name="connsiteX505" fmla="*/ 415711 w 5751025"/>
              <a:gd name="connsiteY505" fmla="*/ 84217 h 1317415"/>
              <a:gd name="connsiteX506" fmla="*/ 415711 w 5751025"/>
              <a:gd name="connsiteY506" fmla="*/ 159143 h 1317415"/>
              <a:gd name="connsiteX507" fmla="*/ 435015 w 5751025"/>
              <a:gd name="connsiteY507" fmla="*/ 178446 h 1317415"/>
              <a:gd name="connsiteX508" fmla="*/ 471736 w 5751025"/>
              <a:gd name="connsiteY508" fmla="*/ 178446 h 1317415"/>
              <a:gd name="connsiteX509" fmla="*/ 491039 w 5751025"/>
              <a:gd name="connsiteY509" fmla="*/ 159143 h 1317415"/>
              <a:gd name="connsiteX510" fmla="*/ 491039 w 5751025"/>
              <a:gd name="connsiteY510" fmla="*/ 84217 h 1317415"/>
              <a:gd name="connsiteX511" fmla="*/ 471736 w 5751025"/>
              <a:gd name="connsiteY511" fmla="*/ 64914 h 1317415"/>
              <a:gd name="connsiteX512" fmla="*/ 253553 w 5751025"/>
              <a:gd name="connsiteY512" fmla="*/ 64914 h 1317415"/>
              <a:gd name="connsiteX513" fmla="*/ 234250 w 5751025"/>
              <a:gd name="connsiteY513" fmla="*/ 84217 h 1317415"/>
              <a:gd name="connsiteX514" fmla="*/ 234250 w 5751025"/>
              <a:gd name="connsiteY514" fmla="*/ 159143 h 1317415"/>
              <a:gd name="connsiteX515" fmla="*/ 253553 w 5751025"/>
              <a:gd name="connsiteY515" fmla="*/ 178446 h 1317415"/>
              <a:gd name="connsiteX516" fmla="*/ 290274 w 5751025"/>
              <a:gd name="connsiteY516" fmla="*/ 178446 h 1317415"/>
              <a:gd name="connsiteX517" fmla="*/ 309577 w 5751025"/>
              <a:gd name="connsiteY517" fmla="*/ 159143 h 1317415"/>
              <a:gd name="connsiteX518" fmla="*/ 309577 w 5751025"/>
              <a:gd name="connsiteY518" fmla="*/ 84217 h 1317415"/>
              <a:gd name="connsiteX519" fmla="*/ 290274 w 5751025"/>
              <a:gd name="connsiteY519" fmla="*/ 64914 h 1317415"/>
              <a:gd name="connsiteX520" fmla="*/ 72091 w 5751025"/>
              <a:gd name="connsiteY520" fmla="*/ 64914 h 1317415"/>
              <a:gd name="connsiteX521" fmla="*/ 52788 w 5751025"/>
              <a:gd name="connsiteY521" fmla="*/ 84217 h 1317415"/>
              <a:gd name="connsiteX522" fmla="*/ 52788 w 5751025"/>
              <a:gd name="connsiteY522" fmla="*/ 159143 h 1317415"/>
              <a:gd name="connsiteX523" fmla="*/ 72091 w 5751025"/>
              <a:gd name="connsiteY523" fmla="*/ 178446 h 1317415"/>
              <a:gd name="connsiteX524" fmla="*/ 108813 w 5751025"/>
              <a:gd name="connsiteY524" fmla="*/ 178446 h 1317415"/>
              <a:gd name="connsiteX525" fmla="*/ 128116 w 5751025"/>
              <a:gd name="connsiteY525" fmla="*/ 159143 h 1317415"/>
              <a:gd name="connsiteX526" fmla="*/ 128116 w 5751025"/>
              <a:gd name="connsiteY526" fmla="*/ 84217 h 1317415"/>
              <a:gd name="connsiteX527" fmla="*/ 108813 w 5751025"/>
              <a:gd name="connsiteY527" fmla="*/ 64914 h 1317415"/>
              <a:gd name="connsiteX528" fmla="*/ 0 w 5751025"/>
              <a:gd name="connsiteY528" fmla="*/ 0 h 1317415"/>
              <a:gd name="connsiteX529" fmla="*/ 5751025 w 5751025"/>
              <a:gd name="connsiteY529" fmla="*/ 0 h 1317415"/>
              <a:gd name="connsiteX530" fmla="*/ 5751025 w 5751025"/>
              <a:gd name="connsiteY530" fmla="*/ 1317415 h 1317415"/>
              <a:gd name="connsiteX531" fmla="*/ 0 w 5751025"/>
              <a:gd name="connsiteY531" fmla="*/ 1317415 h 131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</a:cxnLst>
            <a:rect l="l" t="t" r="r" b="b"/>
            <a:pathLst>
              <a:path w="5751025" h="1317415">
                <a:moveTo>
                  <a:pt x="5638190" y="1138967"/>
                </a:moveTo>
                <a:cubicBezTo>
                  <a:pt x="5627529" y="1138967"/>
                  <a:pt x="5618887" y="1147610"/>
                  <a:pt x="5618887" y="1158270"/>
                </a:cubicBezTo>
                <a:lnTo>
                  <a:pt x="5618887" y="1233196"/>
                </a:lnTo>
                <a:cubicBezTo>
                  <a:pt x="5618887" y="1243857"/>
                  <a:pt x="5627529" y="1252499"/>
                  <a:pt x="5638190" y="1252499"/>
                </a:cubicBezTo>
                <a:lnTo>
                  <a:pt x="5674911" y="1252499"/>
                </a:lnTo>
                <a:cubicBezTo>
                  <a:pt x="5685572" y="1252499"/>
                  <a:pt x="5694214" y="1243857"/>
                  <a:pt x="5694214" y="1233196"/>
                </a:cubicBezTo>
                <a:lnTo>
                  <a:pt x="5694214" y="1158270"/>
                </a:lnTo>
                <a:cubicBezTo>
                  <a:pt x="5694214" y="1147610"/>
                  <a:pt x="5685572" y="1138967"/>
                  <a:pt x="5674911" y="1138967"/>
                </a:cubicBezTo>
                <a:close/>
                <a:moveTo>
                  <a:pt x="5456728" y="1138967"/>
                </a:moveTo>
                <a:cubicBezTo>
                  <a:pt x="5446068" y="1138967"/>
                  <a:pt x="5437425" y="1147610"/>
                  <a:pt x="5437425" y="1158270"/>
                </a:cubicBezTo>
                <a:lnTo>
                  <a:pt x="5437425" y="1233196"/>
                </a:lnTo>
                <a:cubicBezTo>
                  <a:pt x="5437425" y="1243857"/>
                  <a:pt x="5446068" y="1252499"/>
                  <a:pt x="5456728" y="1252499"/>
                </a:cubicBezTo>
                <a:lnTo>
                  <a:pt x="5493450" y="1252499"/>
                </a:lnTo>
                <a:cubicBezTo>
                  <a:pt x="5504110" y="1252499"/>
                  <a:pt x="5512753" y="1243857"/>
                  <a:pt x="5512753" y="1233196"/>
                </a:cubicBezTo>
                <a:lnTo>
                  <a:pt x="5512753" y="1158270"/>
                </a:lnTo>
                <a:cubicBezTo>
                  <a:pt x="5512753" y="1147610"/>
                  <a:pt x="5504110" y="1138967"/>
                  <a:pt x="5493450" y="1138967"/>
                </a:cubicBezTo>
                <a:close/>
                <a:moveTo>
                  <a:pt x="5275267" y="1138967"/>
                </a:moveTo>
                <a:cubicBezTo>
                  <a:pt x="5264606" y="1138967"/>
                  <a:pt x="5255964" y="1147610"/>
                  <a:pt x="5255964" y="1158270"/>
                </a:cubicBezTo>
                <a:lnTo>
                  <a:pt x="5255964" y="1233196"/>
                </a:lnTo>
                <a:cubicBezTo>
                  <a:pt x="5255964" y="1243857"/>
                  <a:pt x="5264606" y="1252499"/>
                  <a:pt x="5275267" y="1252499"/>
                </a:cubicBezTo>
                <a:lnTo>
                  <a:pt x="5311988" y="1252499"/>
                </a:lnTo>
                <a:cubicBezTo>
                  <a:pt x="5322649" y="1252499"/>
                  <a:pt x="5331291" y="1243857"/>
                  <a:pt x="5331291" y="1233196"/>
                </a:cubicBezTo>
                <a:lnTo>
                  <a:pt x="5331291" y="1158270"/>
                </a:lnTo>
                <a:cubicBezTo>
                  <a:pt x="5331291" y="1147610"/>
                  <a:pt x="5322649" y="1138967"/>
                  <a:pt x="5311988" y="1138967"/>
                </a:cubicBezTo>
                <a:close/>
                <a:moveTo>
                  <a:pt x="5093805" y="1138967"/>
                </a:moveTo>
                <a:cubicBezTo>
                  <a:pt x="5083145" y="1138967"/>
                  <a:pt x="5074502" y="1147610"/>
                  <a:pt x="5074502" y="1158270"/>
                </a:cubicBezTo>
                <a:lnTo>
                  <a:pt x="5074502" y="1233196"/>
                </a:lnTo>
                <a:cubicBezTo>
                  <a:pt x="5074502" y="1243857"/>
                  <a:pt x="5083145" y="1252499"/>
                  <a:pt x="5093805" y="1252499"/>
                </a:cubicBezTo>
                <a:lnTo>
                  <a:pt x="5130527" y="1252499"/>
                </a:lnTo>
                <a:cubicBezTo>
                  <a:pt x="5141187" y="1252499"/>
                  <a:pt x="5149830" y="1243857"/>
                  <a:pt x="5149830" y="1233196"/>
                </a:cubicBezTo>
                <a:lnTo>
                  <a:pt x="5149830" y="1158270"/>
                </a:lnTo>
                <a:cubicBezTo>
                  <a:pt x="5149830" y="1147610"/>
                  <a:pt x="5141187" y="1138967"/>
                  <a:pt x="5130527" y="1138967"/>
                </a:cubicBezTo>
                <a:close/>
                <a:moveTo>
                  <a:pt x="4912344" y="1138967"/>
                </a:moveTo>
                <a:cubicBezTo>
                  <a:pt x="4901683" y="1138967"/>
                  <a:pt x="4893041" y="1147610"/>
                  <a:pt x="4893041" y="1158270"/>
                </a:cubicBezTo>
                <a:lnTo>
                  <a:pt x="4893041" y="1233196"/>
                </a:lnTo>
                <a:cubicBezTo>
                  <a:pt x="4893041" y="1243857"/>
                  <a:pt x="4901683" y="1252499"/>
                  <a:pt x="4912344" y="1252499"/>
                </a:cubicBezTo>
                <a:lnTo>
                  <a:pt x="4949065" y="1252499"/>
                </a:lnTo>
                <a:cubicBezTo>
                  <a:pt x="4959726" y="1252499"/>
                  <a:pt x="4968368" y="1243857"/>
                  <a:pt x="4968368" y="1233196"/>
                </a:cubicBezTo>
                <a:lnTo>
                  <a:pt x="4968368" y="1158270"/>
                </a:lnTo>
                <a:cubicBezTo>
                  <a:pt x="4968368" y="1147610"/>
                  <a:pt x="4959726" y="1138967"/>
                  <a:pt x="4949065" y="1138967"/>
                </a:cubicBezTo>
                <a:close/>
                <a:moveTo>
                  <a:pt x="4730882" y="1138967"/>
                </a:moveTo>
                <a:cubicBezTo>
                  <a:pt x="4720222" y="1138967"/>
                  <a:pt x="4711579" y="1147610"/>
                  <a:pt x="4711579" y="1158270"/>
                </a:cubicBezTo>
                <a:lnTo>
                  <a:pt x="4711579" y="1233196"/>
                </a:lnTo>
                <a:cubicBezTo>
                  <a:pt x="4711579" y="1243857"/>
                  <a:pt x="4720222" y="1252499"/>
                  <a:pt x="4730882" y="1252499"/>
                </a:cubicBezTo>
                <a:lnTo>
                  <a:pt x="4767603" y="1252499"/>
                </a:lnTo>
                <a:cubicBezTo>
                  <a:pt x="4778264" y="1252499"/>
                  <a:pt x="4786907" y="1243857"/>
                  <a:pt x="4786907" y="1233196"/>
                </a:cubicBezTo>
                <a:lnTo>
                  <a:pt x="4786907" y="1158270"/>
                </a:lnTo>
                <a:cubicBezTo>
                  <a:pt x="4786907" y="1147610"/>
                  <a:pt x="4778264" y="1138967"/>
                  <a:pt x="4767603" y="1138967"/>
                </a:cubicBezTo>
                <a:close/>
                <a:moveTo>
                  <a:pt x="4549421" y="1138967"/>
                </a:moveTo>
                <a:cubicBezTo>
                  <a:pt x="4538760" y="1138967"/>
                  <a:pt x="4530118" y="1147610"/>
                  <a:pt x="4530118" y="1158270"/>
                </a:cubicBezTo>
                <a:lnTo>
                  <a:pt x="4530118" y="1233196"/>
                </a:lnTo>
                <a:cubicBezTo>
                  <a:pt x="4530118" y="1243857"/>
                  <a:pt x="4538760" y="1252499"/>
                  <a:pt x="4549421" y="1252499"/>
                </a:cubicBezTo>
                <a:lnTo>
                  <a:pt x="4586142" y="1252499"/>
                </a:lnTo>
                <a:cubicBezTo>
                  <a:pt x="4596803" y="1252499"/>
                  <a:pt x="4605445" y="1243857"/>
                  <a:pt x="4605445" y="1233196"/>
                </a:cubicBezTo>
                <a:lnTo>
                  <a:pt x="4605445" y="1158270"/>
                </a:lnTo>
                <a:cubicBezTo>
                  <a:pt x="4605445" y="1147610"/>
                  <a:pt x="4596803" y="1138967"/>
                  <a:pt x="4586142" y="1138967"/>
                </a:cubicBezTo>
                <a:close/>
                <a:moveTo>
                  <a:pt x="4367959" y="1138967"/>
                </a:moveTo>
                <a:cubicBezTo>
                  <a:pt x="4357299" y="1138967"/>
                  <a:pt x="4348656" y="1147610"/>
                  <a:pt x="4348656" y="1158270"/>
                </a:cubicBezTo>
                <a:lnTo>
                  <a:pt x="4348656" y="1233196"/>
                </a:lnTo>
                <a:cubicBezTo>
                  <a:pt x="4348656" y="1243857"/>
                  <a:pt x="4357299" y="1252499"/>
                  <a:pt x="4367959" y="1252499"/>
                </a:cubicBezTo>
                <a:lnTo>
                  <a:pt x="4404680" y="1252499"/>
                </a:lnTo>
                <a:cubicBezTo>
                  <a:pt x="4415341" y="1252499"/>
                  <a:pt x="4423984" y="1243857"/>
                  <a:pt x="4423984" y="1233196"/>
                </a:cubicBezTo>
                <a:lnTo>
                  <a:pt x="4423984" y="1158270"/>
                </a:lnTo>
                <a:cubicBezTo>
                  <a:pt x="4423984" y="1147610"/>
                  <a:pt x="4415341" y="1138967"/>
                  <a:pt x="4404680" y="1138967"/>
                </a:cubicBezTo>
                <a:close/>
                <a:moveTo>
                  <a:pt x="4206234" y="1138967"/>
                </a:moveTo>
                <a:cubicBezTo>
                  <a:pt x="4195573" y="1138967"/>
                  <a:pt x="4186931" y="1147610"/>
                  <a:pt x="4186931" y="1158270"/>
                </a:cubicBezTo>
                <a:lnTo>
                  <a:pt x="4186931" y="1233196"/>
                </a:lnTo>
                <a:cubicBezTo>
                  <a:pt x="4186931" y="1243857"/>
                  <a:pt x="4195573" y="1252499"/>
                  <a:pt x="4206234" y="1252499"/>
                </a:cubicBezTo>
                <a:lnTo>
                  <a:pt x="4242955" y="1252499"/>
                </a:lnTo>
                <a:cubicBezTo>
                  <a:pt x="4253616" y="1252499"/>
                  <a:pt x="4262258" y="1243857"/>
                  <a:pt x="4262258" y="1233196"/>
                </a:cubicBezTo>
                <a:lnTo>
                  <a:pt x="4262258" y="1158270"/>
                </a:lnTo>
                <a:cubicBezTo>
                  <a:pt x="4262258" y="1147610"/>
                  <a:pt x="4253616" y="1138967"/>
                  <a:pt x="4242955" y="1138967"/>
                </a:cubicBezTo>
                <a:close/>
                <a:moveTo>
                  <a:pt x="4024772" y="1138967"/>
                </a:moveTo>
                <a:cubicBezTo>
                  <a:pt x="4014112" y="1138967"/>
                  <a:pt x="4005469" y="1147610"/>
                  <a:pt x="4005469" y="1158270"/>
                </a:cubicBezTo>
                <a:lnTo>
                  <a:pt x="4005469" y="1233196"/>
                </a:lnTo>
                <a:cubicBezTo>
                  <a:pt x="4005469" y="1243857"/>
                  <a:pt x="4014112" y="1252499"/>
                  <a:pt x="4024772" y="1252499"/>
                </a:cubicBezTo>
                <a:lnTo>
                  <a:pt x="4061494" y="1252499"/>
                </a:lnTo>
                <a:cubicBezTo>
                  <a:pt x="4072154" y="1252499"/>
                  <a:pt x="4080797" y="1243857"/>
                  <a:pt x="4080797" y="1233196"/>
                </a:cubicBezTo>
                <a:lnTo>
                  <a:pt x="4080797" y="1158270"/>
                </a:lnTo>
                <a:cubicBezTo>
                  <a:pt x="4080797" y="1147610"/>
                  <a:pt x="4072154" y="1138967"/>
                  <a:pt x="4061494" y="1138967"/>
                </a:cubicBezTo>
                <a:close/>
                <a:moveTo>
                  <a:pt x="3843311" y="1138967"/>
                </a:moveTo>
                <a:cubicBezTo>
                  <a:pt x="3832650" y="1138967"/>
                  <a:pt x="3824008" y="1147610"/>
                  <a:pt x="3824008" y="1158270"/>
                </a:cubicBezTo>
                <a:lnTo>
                  <a:pt x="3824008" y="1233196"/>
                </a:lnTo>
                <a:cubicBezTo>
                  <a:pt x="3824008" y="1243857"/>
                  <a:pt x="3832650" y="1252499"/>
                  <a:pt x="3843311" y="1252499"/>
                </a:cubicBezTo>
                <a:lnTo>
                  <a:pt x="3880032" y="1252499"/>
                </a:lnTo>
                <a:cubicBezTo>
                  <a:pt x="3890693" y="1252499"/>
                  <a:pt x="3899335" y="1243857"/>
                  <a:pt x="3899335" y="1233196"/>
                </a:cubicBezTo>
                <a:lnTo>
                  <a:pt x="3899335" y="1158270"/>
                </a:lnTo>
                <a:cubicBezTo>
                  <a:pt x="3899335" y="1147610"/>
                  <a:pt x="3890693" y="1138967"/>
                  <a:pt x="3880032" y="1138967"/>
                </a:cubicBezTo>
                <a:close/>
                <a:moveTo>
                  <a:pt x="3661849" y="1138967"/>
                </a:moveTo>
                <a:cubicBezTo>
                  <a:pt x="3651189" y="1138967"/>
                  <a:pt x="3642546" y="1147610"/>
                  <a:pt x="3642546" y="1158270"/>
                </a:cubicBezTo>
                <a:lnTo>
                  <a:pt x="3642546" y="1233196"/>
                </a:lnTo>
                <a:cubicBezTo>
                  <a:pt x="3642546" y="1243857"/>
                  <a:pt x="3651189" y="1252499"/>
                  <a:pt x="3661849" y="1252499"/>
                </a:cubicBezTo>
                <a:lnTo>
                  <a:pt x="3698571" y="1252499"/>
                </a:lnTo>
                <a:cubicBezTo>
                  <a:pt x="3709231" y="1252499"/>
                  <a:pt x="3717874" y="1243857"/>
                  <a:pt x="3717874" y="1233196"/>
                </a:cubicBezTo>
                <a:lnTo>
                  <a:pt x="3717874" y="1158270"/>
                </a:lnTo>
                <a:cubicBezTo>
                  <a:pt x="3717874" y="1147610"/>
                  <a:pt x="3709231" y="1138967"/>
                  <a:pt x="3698571" y="1138967"/>
                </a:cubicBezTo>
                <a:close/>
                <a:moveTo>
                  <a:pt x="3480388" y="1138967"/>
                </a:moveTo>
                <a:cubicBezTo>
                  <a:pt x="3469727" y="1138967"/>
                  <a:pt x="3461085" y="1147610"/>
                  <a:pt x="3461085" y="1158270"/>
                </a:cubicBezTo>
                <a:lnTo>
                  <a:pt x="3461085" y="1233196"/>
                </a:lnTo>
                <a:cubicBezTo>
                  <a:pt x="3461085" y="1243857"/>
                  <a:pt x="3469727" y="1252499"/>
                  <a:pt x="3480388" y="1252499"/>
                </a:cubicBezTo>
                <a:lnTo>
                  <a:pt x="3517109" y="1252499"/>
                </a:lnTo>
                <a:cubicBezTo>
                  <a:pt x="3527770" y="1252499"/>
                  <a:pt x="3536412" y="1243857"/>
                  <a:pt x="3536412" y="1233196"/>
                </a:cubicBezTo>
                <a:lnTo>
                  <a:pt x="3536412" y="1158270"/>
                </a:lnTo>
                <a:cubicBezTo>
                  <a:pt x="3536412" y="1147610"/>
                  <a:pt x="3527770" y="1138967"/>
                  <a:pt x="3517109" y="1138967"/>
                </a:cubicBezTo>
                <a:close/>
                <a:moveTo>
                  <a:pt x="3298926" y="1138967"/>
                </a:moveTo>
                <a:cubicBezTo>
                  <a:pt x="3288266" y="1138967"/>
                  <a:pt x="3279623" y="1147610"/>
                  <a:pt x="3279623" y="1158270"/>
                </a:cubicBezTo>
                <a:lnTo>
                  <a:pt x="3279623" y="1233196"/>
                </a:lnTo>
                <a:cubicBezTo>
                  <a:pt x="3279623" y="1243857"/>
                  <a:pt x="3288266" y="1252499"/>
                  <a:pt x="3298926" y="1252499"/>
                </a:cubicBezTo>
                <a:lnTo>
                  <a:pt x="3335647" y="1252499"/>
                </a:lnTo>
                <a:cubicBezTo>
                  <a:pt x="3346308" y="1252499"/>
                  <a:pt x="3354950" y="1243857"/>
                  <a:pt x="3354950" y="1233196"/>
                </a:cubicBezTo>
                <a:lnTo>
                  <a:pt x="3354950" y="1158270"/>
                </a:lnTo>
                <a:cubicBezTo>
                  <a:pt x="3354950" y="1147610"/>
                  <a:pt x="3346308" y="1138967"/>
                  <a:pt x="3335647" y="1138967"/>
                </a:cubicBezTo>
                <a:close/>
                <a:moveTo>
                  <a:pt x="3117465" y="1138967"/>
                </a:moveTo>
                <a:cubicBezTo>
                  <a:pt x="3106804" y="1138967"/>
                  <a:pt x="3098162" y="1147610"/>
                  <a:pt x="3098162" y="1158270"/>
                </a:cubicBezTo>
                <a:lnTo>
                  <a:pt x="3098162" y="1233196"/>
                </a:lnTo>
                <a:cubicBezTo>
                  <a:pt x="3098162" y="1243857"/>
                  <a:pt x="3106804" y="1252499"/>
                  <a:pt x="3117465" y="1252499"/>
                </a:cubicBezTo>
                <a:lnTo>
                  <a:pt x="3154186" y="1252499"/>
                </a:lnTo>
                <a:cubicBezTo>
                  <a:pt x="3164847" y="1252499"/>
                  <a:pt x="3173489" y="1243857"/>
                  <a:pt x="3173489" y="1233196"/>
                </a:cubicBezTo>
                <a:lnTo>
                  <a:pt x="3173489" y="1158270"/>
                </a:lnTo>
                <a:cubicBezTo>
                  <a:pt x="3173489" y="1147610"/>
                  <a:pt x="3164847" y="1138967"/>
                  <a:pt x="3154186" y="1138967"/>
                </a:cubicBezTo>
                <a:close/>
                <a:moveTo>
                  <a:pt x="2936003" y="1138967"/>
                </a:moveTo>
                <a:cubicBezTo>
                  <a:pt x="2925343" y="1138967"/>
                  <a:pt x="2916700" y="1147610"/>
                  <a:pt x="2916700" y="1158270"/>
                </a:cubicBezTo>
                <a:lnTo>
                  <a:pt x="2916700" y="1233196"/>
                </a:lnTo>
                <a:cubicBezTo>
                  <a:pt x="2916700" y="1243857"/>
                  <a:pt x="2925343" y="1252499"/>
                  <a:pt x="2936003" y="1252499"/>
                </a:cubicBezTo>
                <a:lnTo>
                  <a:pt x="2972724" y="1252499"/>
                </a:lnTo>
                <a:cubicBezTo>
                  <a:pt x="2983385" y="1252499"/>
                  <a:pt x="2992027" y="1243857"/>
                  <a:pt x="2992027" y="1233196"/>
                </a:cubicBezTo>
                <a:lnTo>
                  <a:pt x="2992027" y="1158270"/>
                </a:lnTo>
                <a:cubicBezTo>
                  <a:pt x="2992027" y="1147610"/>
                  <a:pt x="2983385" y="1138967"/>
                  <a:pt x="2972724" y="1138967"/>
                </a:cubicBezTo>
                <a:close/>
                <a:moveTo>
                  <a:pt x="2774278" y="1138967"/>
                </a:moveTo>
                <a:cubicBezTo>
                  <a:pt x="2763617" y="1138967"/>
                  <a:pt x="2754975" y="1147610"/>
                  <a:pt x="2754975" y="1158270"/>
                </a:cubicBezTo>
                <a:lnTo>
                  <a:pt x="2754975" y="1233196"/>
                </a:lnTo>
                <a:cubicBezTo>
                  <a:pt x="2754975" y="1243857"/>
                  <a:pt x="2763617" y="1252499"/>
                  <a:pt x="2774278" y="1252499"/>
                </a:cubicBezTo>
                <a:lnTo>
                  <a:pt x="2810999" y="1252499"/>
                </a:lnTo>
                <a:cubicBezTo>
                  <a:pt x="2821660" y="1252499"/>
                  <a:pt x="2830302" y="1243857"/>
                  <a:pt x="2830302" y="1233196"/>
                </a:cubicBezTo>
                <a:lnTo>
                  <a:pt x="2830302" y="1158270"/>
                </a:lnTo>
                <a:cubicBezTo>
                  <a:pt x="2830302" y="1147610"/>
                  <a:pt x="2821660" y="1138967"/>
                  <a:pt x="2810999" y="1138967"/>
                </a:cubicBezTo>
                <a:close/>
                <a:moveTo>
                  <a:pt x="2592816" y="1138967"/>
                </a:moveTo>
                <a:cubicBezTo>
                  <a:pt x="2582156" y="1138967"/>
                  <a:pt x="2573513" y="1147610"/>
                  <a:pt x="2573513" y="1158270"/>
                </a:cubicBezTo>
                <a:lnTo>
                  <a:pt x="2573513" y="1233196"/>
                </a:lnTo>
                <a:cubicBezTo>
                  <a:pt x="2573513" y="1243857"/>
                  <a:pt x="2582156" y="1252499"/>
                  <a:pt x="2592816" y="1252499"/>
                </a:cubicBezTo>
                <a:lnTo>
                  <a:pt x="2629538" y="1252499"/>
                </a:lnTo>
                <a:cubicBezTo>
                  <a:pt x="2640198" y="1252499"/>
                  <a:pt x="2648841" y="1243857"/>
                  <a:pt x="2648841" y="1233196"/>
                </a:cubicBezTo>
                <a:lnTo>
                  <a:pt x="2648841" y="1158270"/>
                </a:lnTo>
                <a:cubicBezTo>
                  <a:pt x="2648841" y="1147610"/>
                  <a:pt x="2640198" y="1138967"/>
                  <a:pt x="2629538" y="1138967"/>
                </a:cubicBezTo>
                <a:close/>
                <a:moveTo>
                  <a:pt x="2411355" y="1138967"/>
                </a:moveTo>
                <a:cubicBezTo>
                  <a:pt x="2400694" y="1138967"/>
                  <a:pt x="2392052" y="1147610"/>
                  <a:pt x="2392052" y="1158270"/>
                </a:cubicBezTo>
                <a:lnTo>
                  <a:pt x="2392052" y="1233196"/>
                </a:lnTo>
                <a:cubicBezTo>
                  <a:pt x="2392052" y="1243857"/>
                  <a:pt x="2400694" y="1252499"/>
                  <a:pt x="2411355" y="1252499"/>
                </a:cubicBezTo>
                <a:lnTo>
                  <a:pt x="2448076" y="1252499"/>
                </a:lnTo>
                <a:cubicBezTo>
                  <a:pt x="2458737" y="1252499"/>
                  <a:pt x="2467379" y="1243857"/>
                  <a:pt x="2467379" y="1233196"/>
                </a:cubicBezTo>
                <a:lnTo>
                  <a:pt x="2467379" y="1158270"/>
                </a:lnTo>
                <a:cubicBezTo>
                  <a:pt x="2467379" y="1147610"/>
                  <a:pt x="2458737" y="1138967"/>
                  <a:pt x="2448076" y="1138967"/>
                </a:cubicBezTo>
                <a:close/>
                <a:moveTo>
                  <a:pt x="2229893" y="1138967"/>
                </a:moveTo>
                <a:cubicBezTo>
                  <a:pt x="2219233" y="1138967"/>
                  <a:pt x="2210590" y="1147610"/>
                  <a:pt x="2210590" y="1158270"/>
                </a:cubicBezTo>
                <a:lnTo>
                  <a:pt x="2210590" y="1233196"/>
                </a:lnTo>
                <a:cubicBezTo>
                  <a:pt x="2210590" y="1243857"/>
                  <a:pt x="2219233" y="1252499"/>
                  <a:pt x="2229893" y="1252499"/>
                </a:cubicBezTo>
                <a:lnTo>
                  <a:pt x="2266614" y="1252499"/>
                </a:lnTo>
                <a:cubicBezTo>
                  <a:pt x="2277275" y="1252499"/>
                  <a:pt x="2285918" y="1243857"/>
                  <a:pt x="2285918" y="1233196"/>
                </a:cubicBezTo>
                <a:lnTo>
                  <a:pt x="2285918" y="1158270"/>
                </a:lnTo>
                <a:cubicBezTo>
                  <a:pt x="2285918" y="1147610"/>
                  <a:pt x="2277275" y="1138967"/>
                  <a:pt x="2266614" y="1138967"/>
                </a:cubicBezTo>
                <a:close/>
                <a:moveTo>
                  <a:pt x="2048432" y="1138967"/>
                </a:moveTo>
                <a:cubicBezTo>
                  <a:pt x="2037771" y="1138967"/>
                  <a:pt x="2029129" y="1147610"/>
                  <a:pt x="2029129" y="1158270"/>
                </a:cubicBezTo>
                <a:lnTo>
                  <a:pt x="2029129" y="1233196"/>
                </a:lnTo>
                <a:cubicBezTo>
                  <a:pt x="2029129" y="1243857"/>
                  <a:pt x="2037771" y="1252499"/>
                  <a:pt x="2048432" y="1252499"/>
                </a:cubicBezTo>
                <a:lnTo>
                  <a:pt x="2085153" y="1252499"/>
                </a:lnTo>
                <a:cubicBezTo>
                  <a:pt x="2095814" y="1252499"/>
                  <a:pt x="2104456" y="1243857"/>
                  <a:pt x="2104456" y="1233196"/>
                </a:cubicBezTo>
                <a:lnTo>
                  <a:pt x="2104456" y="1158270"/>
                </a:lnTo>
                <a:cubicBezTo>
                  <a:pt x="2104456" y="1147610"/>
                  <a:pt x="2095814" y="1138967"/>
                  <a:pt x="2085153" y="1138967"/>
                </a:cubicBezTo>
                <a:close/>
                <a:moveTo>
                  <a:pt x="1866970" y="1138967"/>
                </a:moveTo>
                <a:cubicBezTo>
                  <a:pt x="1856310" y="1138967"/>
                  <a:pt x="1847667" y="1147610"/>
                  <a:pt x="1847667" y="1158270"/>
                </a:cubicBezTo>
                <a:lnTo>
                  <a:pt x="1847667" y="1233196"/>
                </a:lnTo>
                <a:cubicBezTo>
                  <a:pt x="1847667" y="1243857"/>
                  <a:pt x="1856310" y="1252499"/>
                  <a:pt x="1866970" y="1252499"/>
                </a:cubicBezTo>
                <a:lnTo>
                  <a:pt x="1903691" y="1252499"/>
                </a:lnTo>
                <a:cubicBezTo>
                  <a:pt x="1914352" y="1252499"/>
                  <a:pt x="1922994" y="1243857"/>
                  <a:pt x="1922994" y="1233196"/>
                </a:cubicBezTo>
                <a:lnTo>
                  <a:pt x="1922994" y="1158270"/>
                </a:lnTo>
                <a:cubicBezTo>
                  <a:pt x="1922994" y="1147610"/>
                  <a:pt x="1914352" y="1138967"/>
                  <a:pt x="1903691" y="1138967"/>
                </a:cubicBezTo>
                <a:close/>
                <a:moveTo>
                  <a:pt x="1685509" y="1138967"/>
                </a:moveTo>
                <a:cubicBezTo>
                  <a:pt x="1674848" y="1138967"/>
                  <a:pt x="1666206" y="1147610"/>
                  <a:pt x="1666206" y="1158270"/>
                </a:cubicBezTo>
                <a:lnTo>
                  <a:pt x="1666206" y="1233196"/>
                </a:lnTo>
                <a:cubicBezTo>
                  <a:pt x="1666206" y="1243857"/>
                  <a:pt x="1674848" y="1252499"/>
                  <a:pt x="1685509" y="1252499"/>
                </a:cubicBezTo>
                <a:lnTo>
                  <a:pt x="1722230" y="1252499"/>
                </a:lnTo>
                <a:cubicBezTo>
                  <a:pt x="1732891" y="1252499"/>
                  <a:pt x="1741533" y="1243857"/>
                  <a:pt x="1741533" y="1233196"/>
                </a:cubicBezTo>
                <a:lnTo>
                  <a:pt x="1741533" y="1158270"/>
                </a:lnTo>
                <a:cubicBezTo>
                  <a:pt x="1741533" y="1147610"/>
                  <a:pt x="1732891" y="1138967"/>
                  <a:pt x="1722230" y="1138967"/>
                </a:cubicBezTo>
                <a:close/>
                <a:moveTo>
                  <a:pt x="1504047" y="1138967"/>
                </a:moveTo>
                <a:cubicBezTo>
                  <a:pt x="1493387" y="1138967"/>
                  <a:pt x="1484744" y="1147610"/>
                  <a:pt x="1484744" y="1158270"/>
                </a:cubicBezTo>
                <a:lnTo>
                  <a:pt x="1484744" y="1233196"/>
                </a:lnTo>
                <a:cubicBezTo>
                  <a:pt x="1484744" y="1243857"/>
                  <a:pt x="1493387" y="1252499"/>
                  <a:pt x="1504047" y="1252499"/>
                </a:cubicBezTo>
                <a:lnTo>
                  <a:pt x="1540768" y="1252499"/>
                </a:lnTo>
                <a:cubicBezTo>
                  <a:pt x="1551429" y="1252499"/>
                  <a:pt x="1560071" y="1243857"/>
                  <a:pt x="1560071" y="1233196"/>
                </a:cubicBezTo>
                <a:lnTo>
                  <a:pt x="1560071" y="1158270"/>
                </a:lnTo>
                <a:cubicBezTo>
                  <a:pt x="1560071" y="1147610"/>
                  <a:pt x="1551429" y="1138967"/>
                  <a:pt x="1540768" y="1138967"/>
                </a:cubicBezTo>
                <a:close/>
                <a:moveTo>
                  <a:pt x="1342322" y="1138967"/>
                </a:moveTo>
                <a:cubicBezTo>
                  <a:pt x="1331662" y="1138967"/>
                  <a:pt x="1323019" y="1147610"/>
                  <a:pt x="1323019" y="1158270"/>
                </a:cubicBezTo>
                <a:lnTo>
                  <a:pt x="1323019" y="1233196"/>
                </a:lnTo>
                <a:cubicBezTo>
                  <a:pt x="1323019" y="1243857"/>
                  <a:pt x="1331662" y="1252499"/>
                  <a:pt x="1342322" y="1252499"/>
                </a:cubicBezTo>
                <a:lnTo>
                  <a:pt x="1379043" y="1252499"/>
                </a:lnTo>
                <a:cubicBezTo>
                  <a:pt x="1389704" y="1252499"/>
                  <a:pt x="1398346" y="1243857"/>
                  <a:pt x="1398346" y="1233196"/>
                </a:cubicBezTo>
                <a:lnTo>
                  <a:pt x="1398346" y="1158270"/>
                </a:lnTo>
                <a:cubicBezTo>
                  <a:pt x="1398346" y="1147610"/>
                  <a:pt x="1389704" y="1138967"/>
                  <a:pt x="1379043" y="1138967"/>
                </a:cubicBezTo>
                <a:close/>
                <a:moveTo>
                  <a:pt x="1160861" y="1138967"/>
                </a:moveTo>
                <a:cubicBezTo>
                  <a:pt x="1150200" y="1138967"/>
                  <a:pt x="1141558" y="1147610"/>
                  <a:pt x="1141558" y="1158270"/>
                </a:cubicBezTo>
                <a:lnTo>
                  <a:pt x="1141558" y="1233196"/>
                </a:lnTo>
                <a:cubicBezTo>
                  <a:pt x="1141558" y="1243857"/>
                  <a:pt x="1150200" y="1252499"/>
                  <a:pt x="1160861" y="1252499"/>
                </a:cubicBezTo>
                <a:lnTo>
                  <a:pt x="1197582" y="1252499"/>
                </a:lnTo>
                <a:cubicBezTo>
                  <a:pt x="1208243" y="1252499"/>
                  <a:pt x="1216885" y="1243857"/>
                  <a:pt x="1216885" y="1233196"/>
                </a:cubicBezTo>
                <a:lnTo>
                  <a:pt x="1216885" y="1158270"/>
                </a:lnTo>
                <a:cubicBezTo>
                  <a:pt x="1216885" y="1147610"/>
                  <a:pt x="1208243" y="1138967"/>
                  <a:pt x="1197582" y="1138967"/>
                </a:cubicBezTo>
                <a:close/>
                <a:moveTo>
                  <a:pt x="979399" y="1138967"/>
                </a:moveTo>
                <a:cubicBezTo>
                  <a:pt x="968739" y="1138967"/>
                  <a:pt x="960096" y="1147610"/>
                  <a:pt x="960096" y="1158270"/>
                </a:cubicBezTo>
                <a:lnTo>
                  <a:pt x="960096" y="1233196"/>
                </a:lnTo>
                <a:cubicBezTo>
                  <a:pt x="960096" y="1243857"/>
                  <a:pt x="968739" y="1252499"/>
                  <a:pt x="979399" y="1252499"/>
                </a:cubicBezTo>
                <a:lnTo>
                  <a:pt x="1016120" y="1252499"/>
                </a:lnTo>
                <a:cubicBezTo>
                  <a:pt x="1026781" y="1252499"/>
                  <a:pt x="1035424" y="1243857"/>
                  <a:pt x="1035424" y="1233196"/>
                </a:cubicBezTo>
                <a:lnTo>
                  <a:pt x="1035424" y="1158270"/>
                </a:lnTo>
                <a:cubicBezTo>
                  <a:pt x="1035424" y="1147610"/>
                  <a:pt x="1026781" y="1138967"/>
                  <a:pt x="1016120" y="1138967"/>
                </a:cubicBezTo>
                <a:close/>
                <a:moveTo>
                  <a:pt x="797938" y="1138967"/>
                </a:moveTo>
                <a:cubicBezTo>
                  <a:pt x="787277" y="1138967"/>
                  <a:pt x="778635" y="1147610"/>
                  <a:pt x="778635" y="1158270"/>
                </a:cubicBezTo>
                <a:lnTo>
                  <a:pt x="778635" y="1233196"/>
                </a:lnTo>
                <a:cubicBezTo>
                  <a:pt x="778635" y="1243857"/>
                  <a:pt x="787277" y="1252499"/>
                  <a:pt x="797938" y="1252499"/>
                </a:cubicBezTo>
                <a:lnTo>
                  <a:pt x="834659" y="1252499"/>
                </a:lnTo>
                <a:cubicBezTo>
                  <a:pt x="845320" y="1252499"/>
                  <a:pt x="853962" y="1243857"/>
                  <a:pt x="853962" y="1233196"/>
                </a:cubicBezTo>
                <a:lnTo>
                  <a:pt x="853962" y="1158270"/>
                </a:lnTo>
                <a:cubicBezTo>
                  <a:pt x="853962" y="1147610"/>
                  <a:pt x="845320" y="1138967"/>
                  <a:pt x="834659" y="1138967"/>
                </a:cubicBezTo>
                <a:close/>
                <a:moveTo>
                  <a:pt x="616476" y="1138967"/>
                </a:moveTo>
                <a:cubicBezTo>
                  <a:pt x="605815" y="1138967"/>
                  <a:pt x="597173" y="1147610"/>
                  <a:pt x="597173" y="1158270"/>
                </a:cubicBezTo>
                <a:lnTo>
                  <a:pt x="597173" y="1233196"/>
                </a:lnTo>
                <a:cubicBezTo>
                  <a:pt x="597173" y="1243857"/>
                  <a:pt x="605815" y="1252499"/>
                  <a:pt x="616476" y="1252499"/>
                </a:cubicBezTo>
                <a:lnTo>
                  <a:pt x="653197" y="1252499"/>
                </a:lnTo>
                <a:cubicBezTo>
                  <a:pt x="663858" y="1252499"/>
                  <a:pt x="672500" y="1243857"/>
                  <a:pt x="672500" y="1233196"/>
                </a:cubicBezTo>
                <a:lnTo>
                  <a:pt x="672500" y="1158270"/>
                </a:lnTo>
                <a:cubicBezTo>
                  <a:pt x="672500" y="1147610"/>
                  <a:pt x="663858" y="1138967"/>
                  <a:pt x="653197" y="1138967"/>
                </a:cubicBezTo>
                <a:close/>
                <a:moveTo>
                  <a:pt x="435015" y="1138967"/>
                </a:moveTo>
                <a:cubicBezTo>
                  <a:pt x="424354" y="1138967"/>
                  <a:pt x="415711" y="1147610"/>
                  <a:pt x="415711" y="1158270"/>
                </a:cubicBezTo>
                <a:lnTo>
                  <a:pt x="415711" y="1233196"/>
                </a:lnTo>
                <a:cubicBezTo>
                  <a:pt x="415711" y="1243857"/>
                  <a:pt x="424354" y="1252499"/>
                  <a:pt x="435015" y="1252499"/>
                </a:cubicBezTo>
                <a:lnTo>
                  <a:pt x="471736" y="1252499"/>
                </a:lnTo>
                <a:cubicBezTo>
                  <a:pt x="482397" y="1252499"/>
                  <a:pt x="491039" y="1243857"/>
                  <a:pt x="491039" y="1233196"/>
                </a:cubicBezTo>
                <a:lnTo>
                  <a:pt x="491039" y="1158270"/>
                </a:lnTo>
                <a:cubicBezTo>
                  <a:pt x="491039" y="1147610"/>
                  <a:pt x="482397" y="1138967"/>
                  <a:pt x="471736" y="1138967"/>
                </a:cubicBezTo>
                <a:close/>
                <a:moveTo>
                  <a:pt x="253553" y="1138967"/>
                </a:moveTo>
                <a:cubicBezTo>
                  <a:pt x="242892" y="1138967"/>
                  <a:pt x="234250" y="1147610"/>
                  <a:pt x="234250" y="1158270"/>
                </a:cubicBezTo>
                <a:lnTo>
                  <a:pt x="234250" y="1233196"/>
                </a:lnTo>
                <a:cubicBezTo>
                  <a:pt x="234250" y="1243857"/>
                  <a:pt x="242892" y="1252499"/>
                  <a:pt x="253553" y="1252499"/>
                </a:cubicBezTo>
                <a:lnTo>
                  <a:pt x="290274" y="1252499"/>
                </a:lnTo>
                <a:cubicBezTo>
                  <a:pt x="300935" y="1252499"/>
                  <a:pt x="309577" y="1243857"/>
                  <a:pt x="309577" y="1233196"/>
                </a:cubicBezTo>
                <a:lnTo>
                  <a:pt x="309577" y="1158270"/>
                </a:lnTo>
                <a:cubicBezTo>
                  <a:pt x="309577" y="1147610"/>
                  <a:pt x="300935" y="1138967"/>
                  <a:pt x="290274" y="1138967"/>
                </a:cubicBezTo>
                <a:close/>
                <a:moveTo>
                  <a:pt x="72092" y="1138967"/>
                </a:moveTo>
                <a:cubicBezTo>
                  <a:pt x="61431" y="1138967"/>
                  <a:pt x="52788" y="1147610"/>
                  <a:pt x="52788" y="1158270"/>
                </a:cubicBezTo>
                <a:lnTo>
                  <a:pt x="52788" y="1233196"/>
                </a:lnTo>
                <a:cubicBezTo>
                  <a:pt x="52788" y="1243857"/>
                  <a:pt x="61431" y="1252499"/>
                  <a:pt x="72092" y="1252499"/>
                </a:cubicBezTo>
                <a:lnTo>
                  <a:pt x="108813" y="1252499"/>
                </a:lnTo>
                <a:cubicBezTo>
                  <a:pt x="119474" y="1252499"/>
                  <a:pt x="128116" y="1243857"/>
                  <a:pt x="128116" y="1233196"/>
                </a:cubicBezTo>
                <a:lnTo>
                  <a:pt x="128116" y="1158270"/>
                </a:lnTo>
                <a:cubicBezTo>
                  <a:pt x="128116" y="1147610"/>
                  <a:pt x="119474" y="1138967"/>
                  <a:pt x="108813" y="1138967"/>
                </a:cubicBezTo>
                <a:close/>
                <a:moveTo>
                  <a:pt x="4330661" y="208448"/>
                </a:moveTo>
                <a:lnTo>
                  <a:pt x="4330661" y="1108965"/>
                </a:lnTo>
                <a:lnTo>
                  <a:pt x="5714832" y="1108965"/>
                </a:lnTo>
                <a:lnTo>
                  <a:pt x="5714832" y="208448"/>
                </a:lnTo>
                <a:close/>
                <a:moveTo>
                  <a:pt x="2898705" y="208448"/>
                </a:moveTo>
                <a:lnTo>
                  <a:pt x="2898705" y="1108965"/>
                </a:lnTo>
                <a:lnTo>
                  <a:pt x="4282876" y="1108965"/>
                </a:lnTo>
                <a:lnTo>
                  <a:pt x="4282876" y="208448"/>
                </a:lnTo>
                <a:close/>
                <a:moveTo>
                  <a:pt x="1466749" y="208448"/>
                </a:moveTo>
                <a:lnTo>
                  <a:pt x="1466749" y="1108965"/>
                </a:lnTo>
                <a:lnTo>
                  <a:pt x="2850920" y="1108965"/>
                </a:lnTo>
                <a:lnTo>
                  <a:pt x="2850920" y="208448"/>
                </a:lnTo>
                <a:close/>
                <a:moveTo>
                  <a:pt x="34793" y="208448"/>
                </a:moveTo>
                <a:lnTo>
                  <a:pt x="34793" y="1108965"/>
                </a:lnTo>
                <a:lnTo>
                  <a:pt x="1418964" y="1108965"/>
                </a:lnTo>
                <a:lnTo>
                  <a:pt x="1418964" y="208448"/>
                </a:lnTo>
                <a:close/>
                <a:moveTo>
                  <a:pt x="5638190" y="64914"/>
                </a:moveTo>
                <a:cubicBezTo>
                  <a:pt x="5627529" y="64914"/>
                  <a:pt x="5618887" y="73556"/>
                  <a:pt x="5618887" y="84217"/>
                </a:cubicBezTo>
                <a:lnTo>
                  <a:pt x="5618887" y="159143"/>
                </a:lnTo>
                <a:cubicBezTo>
                  <a:pt x="5618887" y="169803"/>
                  <a:pt x="5627529" y="178446"/>
                  <a:pt x="5638190" y="178446"/>
                </a:cubicBezTo>
                <a:lnTo>
                  <a:pt x="5674911" y="178446"/>
                </a:lnTo>
                <a:cubicBezTo>
                  <a:pt x="5685572" y="178446"/>
                  <a:pt x="5694214" y="169803"/>
                  <a:pt x="5694214" y="159143"/>
                </a:cubicBezTo>
                <a:lnTo>
                  <a:pt x="5694214" y="84217"/>
                </a:lnTo>
                <a:cubicBezTo>
                  <a:pt x="5694214" y="73556"/>
                  <a:pt x="5685572" y="64914"/>
                  <a:pt x="5674911" y="64914"/>
                </a:cubicBezTo>
                <a:close/>
                <a:moveTo>
                  <a:pt x="5456728" y="64914"/>
                </a:moveTo>
                <a:cubicBezTo>
                  <a:pt x="5446068" y="64914"/>
                  <a:pt x="5437425" y="73556"/>
                  <a:pt x="5437425" y="84217"/>
                </a:cubicBezTo>
                <a:lnTo>
                  <a:pt x="5437425" y="159143"/>
                </a:lnTo>
                <a:cubicBezTo>
                  <a:pt x="5437425" y="169803"/>
                  <a:pt x="5446068" y="178446"/>
                  <a:pt x="5456728" y="178446"/>
                </a:cubicBezTo>
                <a:lnTo>
                  <a:pt x="5493450" y="178446"/>
                </a:lnTo>
                <a:cubicBezTo>
                  <a:pt x="5504110" y="178446"/>
                  <a:pt x="5512753" y="169803"/>
                  <a:pt x="5512753" y="159143"/>
                </a:cubicBezTo>
                <a:lnTo>
                  <a:pt x="5512753" y="84217"/>
                </a:lnTo>
                <a:cubicBezTo>
                  <a:pt x="5512753" y="73556"/>
                  <a:pt x="5504110" y="64914"/>
                  <a:pt x="5493450" y="64914"/>
                </a:cubicBezTo>
                <a:close/>
                <a:moveTo>
                  <a:pt x="5275267" y="64914"/>
                </a:moveTo>
                <a:cubicBezTo>
                  <a:pt x="5264606" y="64914"/>
                  <a:pt x="5255964" y="73556"/>
                  <a:pt x="5255964" y="84217"/>
                </a:cubicBezTo>
                <a:lnTo>
                  <a:pt x="5255964" y="159143"/>
                </a:lnTo>
                <a:cubicBezTo>
                  <a:pt x="5255964" y="169803"/>
                  <a:pt x="5264606" y="178446"/>
                  <a:pt x="5275267" y="178446"/>
                </a:cubicBezTo>
                <a:lnTo>
                  <a:pt x="5311988" y="178446"/>
                </a:lnTo>
                <a:cubicBezTo>
                  <a:pt x="5322649" y="178446"/>
                  <a:pt x="5331291" y="169803"/>
                  <a:pt x="5331291" y="159143"/>
                </a:cubicBezTo>
                <a:lnTo>
                  <a:pt x="5331291" y="84217"/>
                </a:lnTo>
                <a:cubicBezTo>
                  <a:pt x="5331291" y="73556"/>
                  <a:pt x="5322649" y="64914"/>
                  <a:pt x="5311988" y="64914"/>
                </a:cubicBezTo>
                <a:close/>
                <a:moveTo>
                  <a:pt x="5093805" y="64914"/>
                </a:moveTo>
                <a:cubicBezTo>
                  <a:pt x="5083145" y="64914"/>
                  <a:pt x="5074502" y="73556"/>
                  <a:pt x="5074502" y="84217"/>
                </a:cubicBezTo>
                <a:lnTo>
                  <a:pt x="5074502" y="159143"/>
                </a:lnTo>
                <a:cubicBezTo>
                  <a:pt x="5074502" y="169803"/>
                  <a:pt x="5083145" y="178446"/>
                  <a:pt x="5093805" y="178446"/>
                </a:cubicBezTo>
                <a:lnTo>
                  <a:pt x="5130527" y="178446"/>
                </a:lnTo>
                <a:cubicBezTo>
                  <a:pt x="5141187" y="178446"/>
                  <a:pt x="5149830" y="169803"/>
                  <a:pt x="5149830" y="159143"/>
                </a:cubicBezTo>
                <a:lnTo>
                  <a:pt x="5149830" y="84217"/>
                </a:lnTo>
                <a:cubicBezTo>
                  <a:pt x="5149830" y="73556"/>
                  <a:pt x="5141187" y="64914"/>
                  <a:pt x="5130527" y="64914"/>
                </a:cubicBezTo>
                <a:close/>
                <a:moveTo>
                  <a:pt x="4912344" y="64914"/>
                </a:moveTo>
                <a:cubicBezTo>
                  <a:pt x="4901683" y="64914"/>
                  <a:pt x="4893041" y="73556"/>
                  <a:pt x="4893041" y="84217"/>
                </a:cubicBezTo>
                <a:lnTo>
                  <a:pt x="4893041" y="159143"/>
                </a:lnTo>
                <a:cubicBezTo>
                  <a:pt x="4893041" y="169803"/>
                  <a:pt x="4901683" y="178446"/>
                  <a:pt x="4912344" y="178446"/>
                </a:cubicBezTo>
                <a:lnTo>
                  <a:pt x="4949065" y="178446"/>
                </a:lnTo>
                <a:cubicBezTo>
                  <a:pt x="4959726" y="178446"/>
                  <a:pt x="4968368" y="169803"/>
                  <a:pt x="4968368" y="159143"/>
                </a:cubicBezTo>
                <a:lnTo>
                  <a:pt x="4968368" y="84217"/>
                </a:lnTo>
                <a:cubicBezTo>
                  <a:pt x="4968368" y="73556"/>
                  <a:pt x="4959726" y="64914"/>
                  <a:pt x="4949065" y="64914"/>
                </a:cubicBezTo>
                <a:close/>
                <a:moveTo>
                  <a:pt x="4730882" y="64914"/>
                </a:moveTo>
                <a:cubicBezTo>
                  <a:pt x="4720222" y="64914"/>
                  <a:pt x="4711579" y="73556"/>
                  <a:pt x="4711579" y="84217"/>
                </a:cubicBezTo>
                <a:lnTo>
                  <a:pt x="4711579" y="159143"/>
                </a:lnTo>
                <a:cubicBezTo>
                  <a:pt x="4711579" y="169803"/>
                  <a:pt x="4720222" y="178446"/>
                  <a:pt x="4730882" y="178446"/>
                </a:cubicBezTo>
                <a:lnTo>
                  <a:pt x="4767603" y="178446"/>
                </a:lnTo>
                <a:cubicBezTo>
                  <a:pt x="4778264" y="178446"/>
                  <a:pt x="4786907" y="169803"/>
                  <a:pt x="4786907" y="159143"/>
                </a:cubicBezTo>
                <a:lnTo>
                  <a:pt x="4786907" y="84217"/>
                </a:lnTo>
                <a:cubicBezTo>
                  <a:pt x="4786907" y="73556"/>
                  <a:pt x="4778264" y="64914"/>
                  <a:pt x="4767603" y="64914"/>
                </a:cubicBezTo>
                <a:close/>
                <a:moveTo>
                  <a:pt x="4549421" y="64914"/>
                </a:moveTo>
                <a:cubicBezTo>
                  <a:pt x="4538760" y="64914"/>
                  <a:pt x="4530118" y="73556"/>
                  <a:pt x="4530118" y="84217"/>
                </a:cubicBezTo>
                <a:lnTo>
                  <a:pt x="4530118" y="159143"/>
                </a:lnTo>
                <a:cubicBezTo>
                  <a:pt x="4530118" y="169803"/>
                  <a:pt x="4538760" y="178446"/>
                  <a:pt x="4549421" y="178446"/>
                </a:cubicBezTo>
                <a:lnTo>
                  <a:pt x="4586142" y="178446"/>
                </a:lnTo>
                <a:cubicBezTo>
                  <a:pt x="4596803" y="178446"/>
                  <a:pt x="4605445" y="169803"/>
                  <a:pt x="4605445" y="159143"/>
                </a:cubicBezTo>
                <a:lnTo>
                  <a:pt x="4605445" y="84217"/>
                </a:lnTo>
                <a:cubicBezTo>
                  <a:pt x="4605445" y="73556"/>
                  <a:pt x="4596803" y="64914"/>
                  <a:pt x="4586142" y="64914"/>
                </a:cubicBezTo>
                <a:close/>
                <a:moveTo>
                  <a:pt x="4367959" y="64914"/>
                </a:moveTo>
                <a:cubicBezTo>
                  <a:pt x="4357299" y="64914"/>
                  <a:pt x="4348656" y="73556"/>
                  <a:pt x="4348656" y="84217"/>
                </a:cubicBezTo>
                <a:lnTo>
                  <a:pt x="4348656" y="159143"/>
                </a:lnTo>
                <a:cubicBezTo>
                  <a:pt x="4348656" y="169803"/>
                  <a:pt x="4357299" y="178446"/>
                  <a:pt x="4367959" y="178446"/>
                </a:cubicBezTo>
                <a:lnTo>
                  <a:pt x="4404680" y="178446"/>
                </a:lnTo>
                <a:cubicBezTo>
                  <a:pt x="4415341" y="178446"/>
                  <a:pt x="4423984" y="169803"/>
                  <a:pt x="4423984" y="159143"/>
                </a:cubicBezTo>
                <a:lnTo>
                  <a:pt x="4423984" y="84217"/>
                </a:lnTo>
                <a:cubicBezTo>
                  <a:pt x="4423984" y="73556"/>
                  <a:pt x="4415341" y="64914"/>
                  <a:pt x="4404680" y="64914"/>
                </a:cubicBezTo>
                <a:close/>
                <a:moveTo>
                  <a:pt x="4206234" y="64914"/>
                </a:moveTo>
                <a:cubicBezTo>
                  <a:pt x="4195573" y="64914"/>
                  <a:pt x="4186931" y="73556"/>
                  <a:pt x="4186931" y="84217"/>
                </a:cubicBezTo>
                <a:lnTo>
                  <a:pt x="4186931" y="159143"/>
                </a:lnTo>
                <a:cubicBezTo>
                  <a:pt x="4186931" y="169803"/>
                  <a:pt x="4195573" y="178446"/>
                  <a:pt x="4206234" y="178446"/>
                </a:cubicBezTo>
                <a:lnTo>
                  <a:pt x="4242955" y="178446"/>
                </a:lnTo>
                <a:cubicBezTo>
                  <a:pt x="4253616" y="178446"/>
                  <a:pt x="4262258" y="169803"/>
                  <a:pt x="4262258" y="159143"/>
                </a:cubicBezTo>
                <a:lnTo>
                  <a:pt x="4262258" y="84217"/>
                </a:lnTo>
                <a:cubicBezTo>
                  <a:pt x="4262258" y="73556"/>
                  <a:pt x="4253616" y="64914"/>
                  <a:pt x="4242955" y="64914"/>
                </a:cubicBezTo>
                <a:close/>
                <a:moveTo>
                  <a:pt x="4024772" y="64914"/>
                </a:moveTo>
                <a:cubicBezTo>
                  <a:pt x="4014112" y="64914"/>
                  <a:pt x="4005469" y="73556"/>
                  <a:pt x="4005469" y="84217"/>
                </a:cubicBezTo>
                <a:lnTo>
                  <a:pt x="4005469" y="159143"/>
                </a:lnTo>
                <a:cubicBezTo>
                  <a:pt x="4005469" y="169803"/>
                  <a:pt x="4014112" y="178446"/>
                  <a:pt x="4024772" y="178446"/>
                </a:cubicBezTo>
                <a:lnTo>
                  <a:pt x="4061494" y="178446"/>
                </a:lnTo>
                <a:cubicBezTo>
                  <a:pt x="4072154" y="178446"/>
                  <a:pt x="4080797" y="169803"/>
                  <a:pt x="4080797" y="159143"/>
                </a:cubicBezTo>
                <a:lnTo>
                  <a:pt x="4080797" y="84217"/>
                </a:lnTo>
                <a:cubicBezTo>
                  <a:pt x="4080797" y="73556"/>
                  <a:pt x="4072154" y="64914"/>
                  <a:pt x="4061494" y="64914"/>
                </a:cubicBezTo>
                <a:close/>
                <a:moveTo>
                  <a:pt x="3843311" y="64914"/>
                </a:moveTo>
                <a:cubicBezTo>
                  <a:pt x="3832650" y="64914"/>
                  <a:pt x="3824008" y="73556"/>
                  <a:pt x="3824008" y="84217"/>
                </a:cubicBezTo>
                <a:lnTo>
                  <a:pt x="3824008" y="159143"/>
                </a:lnTo>
                <a:cubicBezTo>
                  <a:pt x="3824008" y="169803"/>
                  <a:pt x="3832650" y="178446"/>
                  <a:pt x="3843311" y="178446"/>
                </a:cubicBezTo>
                <a:lnTo>
                  <a:pt x="3880032" y="178446"/>
                </a:lnTo>
                <a:cubicBezTo>
                  <a:pt x="3890693" y="178446"/>
                  <a:pt x="3899335" y="169803"/>
                  <a:pt x="3899335" y="159143"/>
                </a:cubicBezTo>
                <a:lnTo>
                  <a:pt x="3899335" y="84217"/>
                </a:lnTo>
                <a:cubicBezTo>
                  <a:pt x="3899335" y="73556"/>
                  <a:pt x="3890693" y="64914"/>
                  <a:pt x="3880032" y="64914"/>
                </a:cubicBezTo>
                <a:close/>
                <a:moveTo>
                  <a:pt x="3661849" y="64914"/>
                </a:moveTo>
                <a:cubicBezTo>
                  <a:pt x="3651189" y="64914"/>
                  <a:pt x="3642546" y="73556"/>
                  <a:pt x="3642546" y="84217"/>
                </a:cubicBezTo>
                <a:lnTo>
                  <a:pt x="3642546" y="159143"/>
                </a:lnTo>
                <a:cubicBezTo>
                  <a:pt x="3642546" y="169803"/>
                  <a:pt x="3651189" y="178446"/>
                  <a:pt x="3661849" y="178446"/>
                </a:cubicBezTo>
                <a:lnTo>
                  <a:pt x="3698571" y="178446"/>
                </a:lnTo>
                <a:cubicBezTo>
                  <a:pt x="3709231" y="178446"/>
                  <a:pt x="3717874" y="169803"/>
                  <a:pt x="3717874" y="159143"/>
                </a:cubicBezTo>
                <a:lnTo>
                  <a:pt x="3717874" y="84217"/>
                </a:lnTo>
                <a:cubicBezTo>
                  <a:pt x="3717874" y="73556"/>
                  <a:pt x="3709231" y="64914"/>
                  <a:pt x="3698571" y="64914"/>
                </a:cubicBezTo>
                <a:close/>
                <a:moveTo>
                  <a:pt x="3480388" y="64914"/>
                </a:moveTo>
                <a:cubicBezTo>
                  <a:pt x="3469727" y="64914"/>
                  <a:pt x="3461085" y="73556"/>
                  <a:pt x="3461085" y="84217"/>
                </a:cubicBezTo>
                <a:lnTo>
                  <a:pt x="3461085" y="159143"/>
                </a:lnTo>
                <a:cubicBezTo>
                  <a:pt x="3461085" y="169803"/>
                  <a:pt x="3469727" y="178446"/>
                  <a:pt x="3480388" y="178446"/>
                </a:cubicBezTo>
                <a:lnTo>
                  <a:pt x="3517109" y="178446"/>
                </a:lnTo>
                <a:cubicBezTo>
                  <a:pt x="3527770" y="178446"/>
                  <a:pt x="3536412" y="169803"/>
                  <a:pt x="3536412" y="159143"/>
                </a:cubicBezTo>
                <a:lnTo>
                  <a:pt x="3536412" y="84217"/>
                </a:lnTo>
                <a:cubicBezTo>
                  <a:pt x="3536412" y="73556"/>
                  <a:pt x="3527770" y="64914"/>
                  <a:pt x="3517109" y="64914"/>
                </a:cubicBezTo>
                <a:close/>
                <a:moveTo>
                  <a:pt x="3298926" y="64914"/>
                </a:moveTo>
                <a:cubicBezTo>
                  <a:pt x="3288266" y="64914"/>
                  <a:pt x="3279623" y="73556"/>
                  <a:pt x="3279623" y="84217"/>
                </a:cubicBezTo>
                <a:lnTo>
                  <a:pt x="3279623" y="159143"/>
                </a:lnTo>
                <a:cubicBezTo>
                  <a:pt x="3279623" y="169803"/>
                  <a:pt x="3288266" y="178446"/>
                  <a:pt x="3298926" y="178446"/>
                </a:cubicBezTo>
                <a:lnTo>
                  <a:pt x="3335647" y="178446"/>
                </a:lnTo>
                <a:cubicBezTo>
                  <a:pt x="3346308" y="178446"/>
                  <a:pt x="3354950" y="169803"/>
                  <a:pt x="3354950" y="159143"/>
                </a:cubicBezTo>
                <a:lnTo>
                  <a:pt x="3354950" y="84217"/>
                </a:lnTo>
                <a:cubicBezTo>
                  <a:pt x="3354950" y="73556"/>
                  <a:pt x="3346308" y="64914"/>
                  <a:pt x="3335647" y="64914"/>
                </a:cubicBezTo>
                <a:close/>
                <a:moveTo>
                  <a:pt x="3117465" y="64914"/>
                </a:moveTo>
                <a:cubicBezTo>
                  <a:pt x="3106804" y="64914"/>
                  <a:pt x="3098162" y="73556"/>
                  <a:pt x="3098162" y="84217"/>
                </a:cubicBezTo>
                <a:lnTo>
                  <a:pt x="3098162" y="159143"/>
                </a:lnTo>
                <a:cubicBezTo>
                  <a:pt x="3098162" y="169803"/>
                  <a:pt x="3106804" y="178446"/>
                  <a:pt x="3117465" y="178446"/>
                </a:cubicBezTo>
                <a:lnTo>
                  <a:pt x="3154186" y="178446"/>
                </a:lnTo>
                <a:cubicBezTo>
                  <a:pt x="3164847" y="178446"/>
                  <a:pt x="3173489" y="169803"/>
                  <a:pt x="3173489" y="159143"/>
                </a:cubicBezTo>
                <a:lnTo>
                  <a:pt x="3173489" y="84217"/>
                </a:lnTo>
                <a:cubicBezTo>
                  <a:pt x="3173489" y="73556"/>
                  <a:pt x="3164847" y="64914"/>
                  <a:pt x="3154186" y="64914"/>
                </a:cubicBezTo>
                <a:close/>
                <a:moveTo>
                  <a:pt x="2936003" y="64914"/>
                </a:moveTo>
                <a:cubicBezTo>
                  <a:pt x="2925343" y="64914"/>
                  <a:pt x="2916700" y="73556"/>
                  <a:pt x="2916700" y="84217"/>
                </a:cubicBezTo>
                <a:lnTo>
                  <a:pt x="2916700" y="159143"/>
                </a:lnTo>
                <a:cubicBezTo>
                  <a:pt x="2916700" y="169803"/>
                  <a:pt x="2925343" y="178446"/>
                  <a:pt x="2936003" y="178446"/>
                </a:cubicBezTo>
                <a:lnTo>
                  <a:pt x="2972724" y="178446"/>
                </a:lnTo>
                <a:cubicBezTo>
                  <a:pt x="2983385" y="178446"/>
                  <a:pt x="2992027" y="169803"/>
                  <a:pt x="2992027" y="159143"/>
                </a:cubicBezTo>
                <a:lnTo>
                  <a:pt x="2992027" y="84217"/>
                </a:lnTo>
                <a:cubicBezTo>
                  <a:pt x="2992027" y="73556"/>
                  <a:pt x="2983385" y="64914"/>
                  <a:pt x="2972724" y="64914"/>
                </a:cubicBezTo>
                <a:close/>
                <a:moveTo>
                  <a:pt x="2774278" y="64914"/>
                </a:moveTo>
                <a:cubicBezTo>
                  <a:pt x="2763617" y="64914"/>
                  <a:pt x="2754975" y="73556"/>
                  <a:pt x="2754975" y="84217"/>
                </a:cubicBezTo>
                <a:lnTo>
                  <a:pt x="2754975" y="159143"/>
                </a:lnTo>
                <a:cubicBezTo>
                  <a:pt x="2754975" y="169803"/>
                  <a:pt x="2763617" y="178446"/>
                  <a:pt x="2774278" y="178446"/>
                </a:cubicBezTo>
                <a:lnTo>
                  <a:pt x="2810999" y="178446"/>
                </a:lnTo>
                <a:cubicBezTo>
                  <a:pt x="2821660" y="178446"/>
                  <a:pt x="2830302" y="169803"/>
                  <a:pt x="2830302" y="159143"/>
                </a:cubicBezTo>
                <a:lnTo>
                  <a:pt x="2830302" y="84217"/>
                </a:lnTo>
                <a:cubicBezTo>
                  <a:pt x="2830302" y="73556"/>
                  <a:pt x="2821660" y="64914"/>
                  <a:pt x="2810999" y="64914"/>
                </a:cubicBezTo>
                <a:close/>
                <a:moveTo>
                  <a:pt x="2592816" y="64914"/>
                </a:moveTo>
                <a:cubicBezTo>
                  <a:pt x="2582156" y="64914"/>
                  <a:pt x="2573513" y="73556"/>
                  <a:pt x="2573513" y="84217"/>
                </a:cubicBezTo>
                <a:lnTo>
                  <a:pt x="2573513" y="159143"/>
                </a:lnTo>
                <a:cubicBezTo>
                  <a:pt x="2573513" y="169803"/>
                  <a:pt x="2582156" y="178446"/>
                  <a:pt x="2592816" y="178446"/>
                </a:cubicBezTo>
                <a:lnTo>
                  <a:pt x="2629538" y="178446"/>
                </a:lnTo>
                <a:cubicBezTo>
                  <a:pt x="2640198" y="178446"/>
                  <a:pt x="2648841" y="169803"/>
                  <a:pt x="2648841" y="159143"/>
                </a:cubicBezTo>
                <a:lnTo>
                  <a:pt x="2648841" y="84217"/>
                </a:lnTo>
                <a:cubicBezTo>
                  <a:pt x="2648841" y="73556"/>
                  <a:pt x="2640198" y="64914"/>
                  <a:pt x="2629538" y="64914"/>
                </a:cubicBezTo>
                <a:close/>
                <a:moveTo>
                  <a:pt x="2411355" y="64914"/>
                </a:moveTo>
                <a:cubicBezTo>
                  <a:pt x="2400694" y="64914"/>
                  <a:pt x="2392052" y="73556"/>
                  <a:pt x="2392052" y="84217"/>
                </a:cubicBezTo>
                <a:lnTo>
                  <a:pt x="2392052" y="159143"/>
                </a:lnTo>
                <a:cubicBezTo>
                  <a:pt x="2392052" y="169803"/>
                  <a:pt x="2400694" y="178446"/>
                  <a:pt x="2411355" y="178446"/>
                </a:cubicBezTo>
                <a:lnTo>
                  <a:pt x="2448076" y="178446"/>
                </a:lnTo>
                <a:cubicBezTo>
                  <a:pt x="2458737" y="178446"/>
                  <a:pt x="2467379" y="169803"/>
                  <a:pt x="2467379" y="159143"/>
                </a:cubicBezTo>
                <a:lnTo>
                  <a:pt x="2467379" y="84217"/>
                </a:lnTo>
                <a:cubicBezTo>
                  <a:pt x="2467379" y="73556"/>
                  <a:pt x="2458737" y="64914"/>
                  <a:pt x="2448076" y="64914"/>
                </a:cubicBezTo>
                <a:close/>
                <a:moveTo>
                  <a:pt x="2229893" y="64914"/>
                </a:moveTo>
                <a:cubicBezTo>
                  <a:pt x="2219233" y="64914"/>
                  <a:pt x="2210590" y="73556"/>
                  <a:pt x="2210590" y="84217"/>
                </a:cubicBezTo>
                <a:lnTo>
                  <a:pt x="2210590" y="159143"/>
                </a:lnTo>
                <a:cubicBezTo>
                  <a:pt x="2210590" y="169803"/>
                  <a:pt x="2219233" y="178446"/>
                  <a:pt x="2229893" y="178446"/>
                </a:cubicBezTo>
                <a:lnTo>
                  <a:pt x="2266614" y="178446"/>
                </a:lnTo>
                <a:cubicBezTo>
                  <a:pt x="2277275" y="178446"/>
                  <a:pt x="2285918" y="169803"/>
                  <a:pt x="2285918" y="159143"/>
                </a:cubicBezTo>
                <a:lnTo>
                  <a:pt x="2285918" y="84217"/>
                </a:lnTo>
                <a:cubicBezTo>
                  <a:pt x="2285918" y="73556"/>
                  <a:pt x="2277275" y="64914"/>
                  <a:pt x="2266614" y="64914"/>
                </a:cubicBezTo>
                <a:close/>
                <a:moveTo>
                  <a:pt x="2048432" y="64914"/>
                </a:moveTo>
                <a:cubicBezTo>
                  <a:pt x="2037771" y="64914"/>
                  <a:pt x="2029129" y="73556"/>
                  <a:pt x="2029129" y="84217"/>
                </a:cubicBezTo>
                <a:lnTo>
                  <a:pt x="2029129" y="159143"/>
                </a:lnTo>
                <a:cubicBezTo>
                  <a:pt x="2029129" y="169803"/>
                  <a:pt x="2037771" y="178446"/>
                  <a:pt x="2048432" y="178446"/>
                </a:cubicBezTo>
                <a:lnTo>
                  <a:pt x="2085153" y="178446"/>
                </a:lnTo>
                <a:cubicBezTo>
                  <a:pt x="2095814" y="178446"/>
                  <a:pt x="2104456" y="169803"/>
                  <a:pt x="2104456" y="159143"/>
                </a:cubicBezTo>
                <a:lnTo>
                  <a:pt x="2104456" y="84217"/>
                </a:lnTo>
                <a:cubicBezTo>
                  <a:pt x="2104456" y="73556"/>
                  <a:pt x="2095814" y="64914"/>
                  <a:pt x="2085153" y="64914"/>
                </a:cubicBezTo>
                <a:close/>
                <a:moveTo>
                  <a:pt x="1866970" y="64914"/>
                </a:moveTo>
                <a:cubicBezTo>
                  <a:pt x="1856310" y="64914"/>
                  <a:pt x="1847667" y="73556"/>
                  <a:pt x="1847667" y="84217"/>
                </a:cubicBezTo>
                <a:lnTo>
                  <a:pt x="1847667" y="159143"/>
                </a:lnTo>
                <a:cubicBezTo>
                  <a:pt x="1847667" y="169803"/>
                  <a:pt x="1856310" y="178446"/>
                  <a:pt x="1866970" y="178446"/>
                </a:cubicBezTo>
                <a:lnTo>
                  <a:pt x="1903691" y="178446"/>
                </a:lnTo>
                <a:cubicBezTo>
                  <a:pt x="1914352" y="178446"/>
                  <a:pt x="1922994" y="169803"/>
                  <a:pt x="1922994" y="159143"/>
                </a:cubicBezTo>
                <a:lnTo>
                  <a:pt x="1922994" y="84217"/>
                </a:lnTo>
                <a:cubicBezTo>
                  <a:pt x="1922994" y="73556"/>
                  <a:pt x="1914352" y="64914"/>
                  <a:pt x="1903691" y="64914"/>
                </a:cubicBezTo>
                <a:close/>
                <a:moveTo>
                  <a:pt x="1685509" y="64914"/>
                </a:moveTo>
                <a:cubicBezTo>
                  <a:pt x="1674848" y="64914"/>
                  <a:pt x="1666206" y="73556"/>
                  <a:pt x="1666206" y="84217"/>
                </a:cubicBezTo>
                <a:lnTo>
                  <a:pt x="1666206" y="159143"/>
                </a:lnTo>
                <a:cubicBezTo>
                  <a:pt x="1666206" y="169803"/>
                  <a:pt x="1674848" y="178446"/>
                  <a:pt x="1685509" y="178446"/>
                </a:cubicBezTo>
                <a:lnTo>
                  <a:pt x="1722230" y="178446"/>
                </a:lnTo>
                <a:cubicBezTo>
                  <a:pt x="1732891" y="178446"/>
                  <a:pt x="1741533" y="169803"/>
                  <a:pt x="1741533" y="159143"/>
                </a:cubicBezTo>
                <a:lnTo>
                  <a:pt x="1741533" y="84217"/>
                </a:lnTo>
                <a:cubicBezTo>
                  <a:pt x="1741533" y="73556"/>
                  <a:pt x="1732891" y="64914"/>
                  <a:pt x="1722230" y="64914"/>
                </a:cubicBezTo>
                <a:close/>
                <a:moveTo>
                  <a:pt x="1504047" y="64914"/>
                </a:moveTo>
                <a:cubicBezTo>
                  <a:pt x="1493387" y="64914"/>
                  <a:pt x="1484744" y="73556"/>
                  <a:pt x="1484744" y="84217"/>
                </a:cubicBezTo>
                <a:lnTo>
                  <a:pt x="1484744" y="159143"/>
                </a:lnTo>
                <a:cubicBezTo>
                  <a:pt x="1484744" y="169803"/>
                  <a:pt x="1493387" y="178446"/>
                  <a:pt x="1504047" y="178446"/>
                </a:cubicBezTo>
                <a:lnTo>
                  <a:pt x="1540768" y="178446"/>
                </a:lnTo>
                <a:cubicBezTo>
                  <a:pt x="1551429" y="178446"/>
                  <a:pt x="1560071" y="169803"/>
                  <a:pt x="1560071" y="159143"/>
                </a:cubicBezTo>
                <a:lnTo>
                  <a:pt x="1560071" y="84217"/>
                </a:lnTo>
                <a:cubicBezTo>
                  <a:pt x="1560071" y="73556"/>
                  <a:pt x="1551429" y="64914"/>
                  <a:pt x="1540768" y="64914"/>
                </a:cubicBezTo>
                <a:close/>
                <a:moveTo>
                  <a:pt x="1342322" y="64914"/>
                </a:moveTo>
                <a:cubicBezTo>
                  <a:pt x="1331662" y="64914"/>
                  <a:pt x="1323019" y="73556"/>
                  <a:pt x="1323019" y="84217"/>
                </a:cubicBezTo>
                <a:lnTo>
                  <a:pt x="1323019" y="159143"/>
                </a:lnTo>
                <a:cubicBezTo>
                  <a:pt x="1323019" y="169803"/>
                  <a:pt x="1331662" y="178446"/>
                  <a:pt x="1342322" y="178446"/>
                </a:cubicBezTo>
                <a:lnTo>
                  <a:pt x="1379043" y="178446"/>
                </a:lnTo>
                <a:cubicBezTo>
                  <a:pt x="1389704" y="178446"/>
                  <a:pt x="1398346" y="169803"/>
                  <a:pt x="1398346" y="159143"/>
                </a:cubicBezTo>
                <a:lnTo>
                  <a:pt x="1398346" y="84217"/>
                </a:lnTo>
                <a:cubicBezTo>
                  <a:pt x="1398346" y="73556"/>
                  <a:pt x="1389704" y="64914"/>
                  <a:pt x="1379043" y="64914"/>
                </a:cubicBezTo>
                <a:close/>
                <a:moveTo>
                  <a:pt x="1160861" y="64914"/>
                </a:moveTo>
                <a:cubicBezTo>
                  <a:pt x="1150200" y="64914"/>
                  <a:pt x="1141557" y="73556"/>
                  <a:pt x="1141557" y="84217"/>
                </a:cubicBezTo>
                <a:lnTo>
                  <a:pt x="1141557" y="159143"/>
                </a:lnTo>
                <a:cubicBezTo>
                  <a:pt x="1141557" y="169803"/>
                  <a:pt x="1150200" y="178446"/>
                  <a:pt x="1160861" y="178446"/>
                </a:cubicBezTo>
                <a:lnTo>
                  <a:pt x="1197582" y="178446"/>
                </a:lnTo>
                <a:cubicBezTo>
                  <a:pt x="1208243" y="178446"/>
                  <a:pt x="1216885" y="169803"/>
                  <a:pt x="1216885" y="159143"/>
                </a:cubicBezTo>
                <a:lnTo>
                  <a:pt x="1216885" y="84217"/>
                </a:lnTo>
                <a:cubicBezTo>
                  <a:pt x="1216885" y="73556"/>
                  <a:pt x="1208243" y="64914"/>
                  <a:pt x="1197582" y="64914"/>
                </a:cubicBezTo>
                <a:close/>
                <a:moveTo>
                  <a:pt x="979399" y="64914"/>
                </a:moveTo>
                <a:cubicBezTo>
                  <a:pt x="968738" y="64914"/>
                  <a:pt x="960096" y="73556"/>
                  <a:pt x="960096" y="84217"/>
                </a:cubicBezTo>
                <a:lnTo>
                  <a:pt x="960096" y="159143"/>
                </a:lnTo>
                <a:cubicBezTo>
                  <a:pt x="960096" y="169803"/>
                  <a:pt x="968738" y="178446"/>
                  <a:pt x="979399" y="178446"/>
                </a:cubicBezTo>
                <a:lnTo>
                  <a:pt x="1016120" y="178446"/>
                </a:lnTo>
                <a:cubicBezTo>
                  <a:pt x="1026781" y="178446"/>
                  <a:pt x="1035423" y="169803"/>
                  <a:pt x="1035423" y="159143"/>
                </a:cubicBezTo>
                <a:lnTo>
                  <a:pt x="1035423" y="84217"/>
                </a:lnTo>
                <a:cubicBezTo>
                  <a:pt x="1035423" y="73556"/>
                  <a:pt x="1026781" y="64914"/>
                  <a:pt x="1016120" y="64914"/>
                </a:cubicBezTo>
                <a:close/>
                <a:moveTo>
                  <a:pt x="797938" y="64914"/>
                </a:moveTo>
                <a:cubicBezTo>
                  <a:pt x="787277" y="64914"/>
                  <a:pt x="778634" y="73556"/>
                  <a:pt x="778634" y="84217"/>
                </a:cubicBezTo>
                <a:lnTo>
                  <a:pt x="778634" y="159143"/>
                </a:lnTo>
                <a:cubicBezTo>
                  <a:pt x="778634" y="169803"/>
                  <a:pt x="787277" y="178446"/>
                  <a:pt x="797938" y="178446"/>
                </a:cubicBezTo>
                <a:lnTo>
                  <a:pt x="834659" y="178446"/>
                </a:lnTo>
                <a:cubicBezTo>
                  <a:pt x="845319" y="178446"/>
                  <a:pt x="853962" y="169803"/>
                  <a:pt x="853962" y="159143"/>
                </a:cubicBezTo>
                <a:lnTo>
                  <a:pt x="853962" y="84217"/>
                </a:lnTo>
                <a:cubicBezTo>
                  <a:pt x="853962" y="73556"/>
                  <a:pt x="845319" y="64914"/>
                  <a:pt x="834659" y="64914"/>
                </a:cubicBezTo>
                <a:close/>
                <a:moveTo>
                  <a:pt x="616476" y="64914"/>
                </a:moveTo>
                <a:cubicBezTo>
                  <a:pt x="605815" y="64914"/>
                  <a:pt x="597173" y="73556"/>
                  <a:pt x="597173" y="84217"/>
                </a:cubicBezTo>
                <a:lnTo>
                  <a:pt x="597173" y="159143"/>
                </a:lnTo>
                <a:cubicBezTo>
                  <a:pt x="597173" y="169803"/>
                  <a:pt x="605815" y="178446"/>
                  <a:pt x="616476" y="178446"/>
                </a:cubicBezTo>
                <a:lnTo>
                  <a:pt x="653197" y="178446"/>
                </a:lnTo>
                <a:cubicBezTo>
                  <a:pt x="663858" y="178446"/>
                  <a:pt x="672500" y="169803"/>
                  <a:pt x="672500" y="159143"/>
                </a:cubicBezTo>
                <a:lnTo>
                  <a:pt x="672500" y="84217"/>
                </a:lnTo>
                <a:cubicBezTo>
                  <a:pt x="672500" y="73556"/>
                  <a:pt x="663858" y="64914"/>
                  <a:pt x="653197" y="64914"/>
                </a:cubicBezTo>
                <a:close/>
                <a:moveTo>
                  <a:pt x="435015" y="64914"/>
                </a:moveTo>
                <a:cubicBezTo>
                  <a:pt x="424354" y="64914"/>
                  <a:pt x="415711" y="73556"/>
                  <a:pt x="415711" y="84217"/>
                </a:cubicBezTo>
                <a:lnTo>
                  <a:pt x="415711" y="159143"/>
                </a:lnTo>
                <a:cubicBezTo>
                  <a:pt x="415711" y="169803"/>
                  <a:pt x="424354" y="178446"/>
                  <a:pt x="435015" y="178446"/>
                </a:cubicBezTo>
                <a:lnTo>
                  <a:pt x="471736" y="178446"/>
                </a:lnTo>
                <a:cubicBezTo>
                  <a:pt x="482396" y="178446"/>
                  <a:pt x="491039" y="169803"/>
                  <a:pt x="491039" y="159143"/>
                </a:cubicBezTo>
                <a:lnTo>
                  <a:pt x="491039" y="84217"/>
                </a:lnTo>
                <a:cubicBezTo>
                  <a:pt x="491039" y="73556"/>
                  <a:pt x="482396" y="64914"/>
                  <a:pt x="471736" y="64914"/>
                </a:cubicBezTo>
                <a:close/>
                <a:moveTo>
                  <a:pt x="253553" y="64914"/>
                </a:moveTo>
                <a:cubicBezTo>
                  <a:pt x="242892" y="64914"/>
                  <a:pt x="234250" y="73556"/>
                  <a:pt x="234250" y="84217"/>
                </a:cubicBezTo>
                <a:lnTo>
                  <a:pt x="234250" y="159143"/>
                </a:lnTo>
                <a:cubicBezTo>
                  <a:pt x="234250" y="169803"/>
                  <a:pt x="242892" y="178446"/>
                  <a:pt x="253553" y="178446"/>
                </a:cubicBezTo>
                <a:lnTo>
                  <a:pt x="290274" y="178446"/>
                </a:lnTo>
                <a:cubicBezTo>
                  <a:pt x="300935" y="178446"/>
                  <a:pt x="309577" y="169803"/>
                  <a:pt x="309577" y="159143"/>
                </a:cubicBezTo>
                <a:lnTo>
                  <a:pt x="309577" y="84217"/>
                </a:lnTo>
                <a:cubicBezTo>
                  <a:pt x="309577" y="73556"/>
                  <a:pt x="300935" y="64914"/>
                  <a:pt x="290274" y="64914"/>
                </a:cubicBezTo>
                <a:close/>
                <a:moveTo>
                  <a:pt x="72091" y="64914"/>
                </a:moveTo>
                <a:cubicBezTo>
                  <a:pt x="61431" y="64914"/>
                  <a:pt x="52788" y="73556"/>
                  <a:pt x="52788" y="84217"/>
                </a:cubicBezTo>
                <a:lnTo>
                  <a:pt x="52788" y="159143"/>
                </a:lnTo>
                <a:cubicBezTo>
                  <a:pt x="52788" y="169803"/>
                  <a:pt x="61431" y="178446"/>
                  <a:pt x="72091" y="178446"/>
                </a:cubicBezTo>
                <a:lnTo>
                  <a:pt x="108813" y="178446"/>
                </a:lnTo>
                <a:cubicBezTo>
                  <a:pt x="119473" y="178446"/>
                  <a:pt x="128116" y="169803"/>
                  <a:pt x="128116" y="159143"/>
                </a:cubicBezTo>
                <a:lnTo>
                  <a:pt x="128116" y="84217"/>
                </a:lnTo>
                <a:cubicBezTo>
                  <a:pt x="128116" y="73556"/>
                  <a:pt x="119473" y="64914"/>
                  <a:pt x="108813" y="64914"/>
                </a:cubicBezTo>
                <a:close/>
                <a:moveTo>
                  <a:pt x="0" y="0"/>
                </a:moveTo>
                <a:lnTo>
                  <a:pt x="5751025" y="0"/>
                </a:lnTo>
                <a:lnTo>
                  <a:pt x="5751025" y="1317415"/>
                </a:lnTo>
                <a:lnTo>
                  <a:pt x="0" y="131741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8820A321-9939-6C37-6E3E-8597384D4E1C}"/>
              </a:ext>
            </a:extLst>
          </p:cNvPr>
          <p:cNvSpPr/>
          <p:nvPr/>
        </p:nvSpPr>
        <p:spPr bwMode="auto">
          <a:xfrm>
            <a:off x="663388" y="5150364"/>
            <a:ext cx="4318377" cy="1317415"/>
          </a:xfrm>
          <a:custGeom>
            <a:avLst/>
            <a:gdLst>
              <a:gd name="connsiteX0" fmla="*/ 4206234 w 4318377"/>
              <a:gd name="connsiteY0" fmla="*/ 1138968 h 1317415"/>
              <a:gd name="connsiteX1" fmla="*/ 4186931 w 4318377"/>
              <a:gd name="connsiteY1" fmla="*/ 1158271 h 1317415"/>
              <a:gd name="connsiteX2" fmla="*/ 4186931 w 4318377"/>
              <a:gd name="connsiteY2" fmla="*/ 1233197 h 1317415"/>
              <a:gd name="connsiteX3" fmla="*/ 4206234 w 4318377"/>
              <a:gd name="connsiteY3" fmla="*/ 1252500 h 1317415"/>
              <a:gd name="connsiteX4" fmla="*/ 4242955 w 4318377"/>
              <a:gd name="connsiteY4" fmla="*/ 1252500 h 1317415"/>
              <a:gd name="connsiteX5" fmla="*/ 4262258 w 4318377"/>
              <a:gd name="connsiteY5" fmla="*/ 1233197 h 1317415"/>
              <a:gd name="connsiteX6" fmla="*/ 4262258 w 4318377"/>
              <a:gd name="connsiteY6" fmla="*/ 1158271 h 1317415"/>
              <a:gd name="connsiteX7" fmla="*/ 4242955 w 4318377"/>
              <a:gd name="connsiteY7" fmla="*/ 1138968 h 1317415"/>
              <a:gd name="connsiteX8" fmla="*/ 4024772 w 4318377"/>
              <a:gd name="connsiteY8" fmla="*/ 1138968 h 1317415"/>
              <a:gd name="connsiteX9" fmla="*/ 4005469 w 4318377"/>
              <a:gd name="connsiteY9" fmla="*/ 1158271 h 1317415"/>
              <a:gd name="connsiteX10" fmla="*/ 4005469 w 4318377"/>
              <a:gd name="connsiteY10" fmla="*/ 1233197 h 1317415"/>
              <a:gd name="connsiteX11" fmla="*/ 4024772 w 4318377"/>
              <a:gd name="connsiteY11" fmla="*/ 1252500 h 1317415"/>
              <a:gd name="connsiteX12" fmla="*/ 4061494 w 4318377"/>
              <a:gd name="connsiteY12" fmla="*/ 1252500 h 1317415"/>
              <a:gd name="connsiteX13" fmla="*/ 4080797 w 4318377"/>
              <a:gd name="connsiteY13" fmla="*/ 1233197 h 1317415"/>
              <a:gd name="connsiteX14" fmla="*/ 4080797 w 4318377"/>
              <a:gd name="connsiteY14" fmla="*/ 1158271 h 1317415"/>
              <a:gd name="connsiteX15" fmla="*/ 4061494 w 4318377"/>
              <a:gd name="connsiteY15" fmla="*/ 1138968 h 1317415"/>
              <a:gd name="connsiteX16" fmla="*/ 3843311 w 4318377"/>
              <a:gd name="connsiteY16" fmla="*/ 1138968 h 1317415"/>
              <a:gd name="connsiteX17" fmla="*/ 3824008 w 4318377"/>
              <a:gd name="connsiteY17" fmla="*/ 1158271 h 1317415"/>
              <a:gd name="connsiteX18" fmla="*/ 3824008 w 4318377"/>
              <a:gd name="connsiteY18" fmla="*/ 1233197 h 1317415"/>
              <a:gd name="connsiteX19" fmla="*/ 3843311 w 4318377"/>
              <a:gd name="connsiteY19" fmla="*/ 1252500 h 1317415"/>
              <a:gd name="connsiteX20" fmla="*/ 3880032 w 4318377"/>
              <a:gd name="connsiteY20" fmla="*/ 1252500 h 1317415"/>
              <a:gd name="connsiteX21" fmla="*/ 3899335 w 4318377"/>
              <a:gd name="connsiteY21" fmla="*/ 1233197 h 1317415"/>
              <a:gd name="connsiteX22" fmla="*/ 3899335 w 4318377"/>
              <a:gd name="connsiteY22" fmla="*/ 1158271 h 1317415"/>
              <a:gd name="connsiteX23" fmla="*/ 3880032 w 4318377"/>
              <a:gd name="connsiteY23" fmla="*/ 1138968 h 1317415"/>
              <a:gd name="connsiteX24" fmla="*/ 3661849 w 4318377"/>
              <a:gd name="connsiteY24" fmla="*/ 1138968 h 1317415"/>
              <a:gd name="connsiteX25" fmla="*/ 3642546 w 4318377"/>
              <a:gd name="connsiteY25" fmla="*/ 1158271 h 1317415"/>
              <a:gd name="connsiteX26" fmla="*/ 3642546 w 4318377"/>
              <a:gd name="connsiteY26" fmla="*/ 1233197 h 1317415"/>
              <a:gd name="connsiteX27" fmla="*/ 3661849 w 4318377"/>
              <a:gd name="connsiteY27" fmla="*/ 1252500 h 1317415"/>
              <a:gd name="connsiteX28" fmla="*/ 3698571 w 4318377"/>
              <a:gd name="connsiteY28" fmla="*/ 1252500 h 1317415"/>
              <a:gd name="connsiteX29" fmla="*/ 3717874 w 4318377"/>
              <a:gd name="connsiteY29" fmla="*/ 1233197 h 1317415"/>
              <a:gd name="connsiteX30" fmla="*/ 3717874 w 4318377"/>
              <a:gd name="connsiteY30" fmla="*/ 1158271 h 1317415"/>
              <a:gd name="connsiteX31" fmla="*/ 3698571 w 4318377"/>
              <a:gd name="connsiteY31" fmla="*/ 1138968 h 1317415"/>
              <a:gd name="connsiteX32" fmla="*/ 3480388 w 4318377"/>
              <a:gd name="connsiteY32" fmla="*/ 1138968 h 1317415"/>
              <a:gd name="connsiteX33" fmla="*/ 3461085 w 4318377"/>
              <a:gd name="connsiteY33" fmla="*/ 1158271 h 1317415"/>
              <a:gd name="connsiteX34" fmla="*/ 3461085 w 4318377"/>
              <a:gd name="connsiteY34" fmla="*/ 1233197 h 1317415"/>
              <a:gd name="connsiteX35" fmla="*/ 3480388 w 4318377"/>
              <a:gd name="connsiteY35" fmla="*/ 1252500 h 1317415"/>
              <a:gd name="connsiteX36" fmla="*/ 3517109 w 4318377"/>
              <a:gd name="connsiteY36" fmla="*/ 1252500 h 1317415"/>
              <a:gd name="connsiteX37" fmla="*/ 3536412 w 4318377"/>
              <a:gd name="connsiteY37" fmla="*/ 1233197 h 1317415"/>
              <a:gd name="connsiteX38" fmla="*/ 3536412 w 4318377"/>
              <a:gd name="connsiteY38" fmla="*/ 1158271 h 1317415"/>
              <a:gd name="connsiteX39" fmla="*/ 3517109 w 4318377"/>
              <a:gd name="connsiteY39" fmla="*/ 1138968 h 1317415"/>
              <a:gd name="connsiteX40" fmla="*/ 3298926 w 4318377"/>
              <a:gd name="connsiteY40" fmla="*/ 1138968 h 1317415"/>
              <a:gd name="connsiteX41" fmla="*/ 3279623 w 4318377"/>
              <a:gd name="connsiteY41" fmla="*/ 1158271 h 1317415"/>
              <a:gd name="connsiteX42" fmla="*/ 3279623 w 4318377"/>
              <a:gd name="connsiteY42" fmla="*/ 1233197 h 1317415"/>
              <a:gd name="connsiteX43" fmla="*/ 3298926 w 4318377"/>
              <a:gd name="connsiteY43" fmla="*/ 1252500 h 1317415"/>
              <a:gd name="connsiteX44" fmla="*/ 3335647 w 4318377"/>
              <a:gd name="connsiteY44" fmla="*/ 1252500 h 1317415"/>
              <a:gd name="connsiteX45" fmla="*/ 3354950 w 4318377"/>
              <a:gd name="connsiteY45" fmla="*/ 1233197 h 1317415"/>
              <a:gd name="connsiteX46" fmla="*/ 3354950 w 4318377"/>
              <a:gd name="connsiteY46" fmla="*/ 1158271 h 1317415"/>
              <a:gd name="connsiteX47" fmla="*/ 3335647 w 4318377"/>
              <a:gd name="connsiteY47" fmla="*/ 1138968 h 1317415"/>
              <a:gd name="connsiteX48" fmla="*/ 3117465 w 4318377"/>
              <a:gd name="connsiteY48" fmla="*/ 1138968 h 1317415"/>
              <a:gd name="connsiteX49" fmla="*/ 3098162 w 4318377"/>
              <a:gd name="connsiteY49" fmla="*/ 1158271 h 1317415"/>
              <a:gd name="connsiteX50" fmla="*/ 3098162 w 4318377"/>
              <a:gd name="connsiteY50" fmla="*/ 1233197 h 1317415"/>
              <a:gd name="connsiteX51" fmla="*/ 3117465 w 4318377"/>
              <a:gd name="connsiteY51" fmla="*/ 1252500 h 1317415"/>
              <a:gd name="connsiteX52" fmla="*/ 3154186 w 4318377"/>
              <a:gd name="connsiteY52" fmla="*/ 1252500 h 1317415"/>
              <a:gd name="connsiteX53" fmla="*/ 3173489 w 4318377"/>
              <a:gd name="connsiteY53" fmla="*/ 1233197 h 1317415"/>
              <a:gd name="connsiteX54" fmla="*/ 3173489 w 4318377"/>
              <a:gd name="connsiteY54" fmla="*/ 1158271 h 1317415"/>
              <a:gd name="connsiteX55" fmla="*/ 3154186 w 4318377"/>
              <a:gd name="connsiteY55" fmla="*/ 1138968 h 1317415"/>
              <a:gd name="connsiteX56" fmla="*/ 2936003 w 4318377"/>
              <a:gd name="connsiteY56" fmla="*/ 1138968 h 1317415"/>
              <a:gd name="connsiteX57" fmla="*/ 2916700 w 4318377"/>
              <a:gd name="connsiteY57" fmla="*/ 1158271 h 1317415"/>
              <a:gd name="connsiteX58" fmla="*/ 2916700 w 4318377"/>
              <a:gd name="connsiteY58" fmla="*/ 1233197 h 1317415"/>
              <a:gd name="connsiteX59" fmla="*/ 2936003 w 4318377"/>
              <a:gd name="connsiteY59" fmla="*/ 1252500 h 1317415"/>
              <a:gd name="connsiteX60" fmla="*/ 2972724 w 4318377"/>
              <a:gd name="connsiteY60" fmla="*/ 1252500 h 1317415"/>
              <a:gd name="connsiteX61" fmla="*/ 2992027 w 4318377"/>
              <a:gd name="connsiteY61" fmla="*/ 1233197 h 1317415"/>
              <a:gd name="connsiteX62" fmla="*/ 2992027 w 4318377"/>
              <a:gd name="connsiteY62" fmla="*/ 1158271 h 1317415"/>
              <a:gd name="connsiteX63" fmla="*/ 2972724 w 4318377"/>
              <a:gd name="connsiteY63" fmla="*/ 1138968 h 1317415"/>
              <a:gd name="connsiteX64" fmla="*/ 2774278 w 4318377"/>
              <a:gd name="connsiteY64" fmla="*/ 1138968 h 1317415"/>
              <a:gd name="connsiteX65" fmla="*/ 2754975 w 4318377"/>
              <a:gd name="connsiteY65" fmla="*/ 1158271 h 1317415"/>
              <a:gd name="connsiteX66" fmla="*/ 2754975 w 4318377"/>
              <a:gd name="connsiteY66" fmla="*/ 1233197 h 1317415"/>
              <a:gd name="connsiteX67" fmla="*/ 2774278 w 4318377"/>
              <a:gd name="connsiteY67" fmla="*/ 1252500 h 1317415"/>
              <a:gd name="connsiteX68" fmla="*/ 2810999 w 4318377"/>
              <a:gd name="connsiteY68" fmla="*/ 1252500 h 1317415"/>
              <a:gd name="connsiteX69" fmla="*/ 2830302 w 4318377"/>
              <a:gd name="connsiteY69" fmla="*/ 1233197 h 1317415"/>
              <a:gd name="connsiteX70" fmla="*/ 2830302 w 4318377"/>
              <a:gd name="connsiteY70" fmla="*/ 1158271 h 1317415"/>
              <a:gd name="connsiteX71" fmla="*/ 2810999 w 4318377"/>
              <a:gd name="connsiteY71" fmla="*/ 1138968 h 1317415"/>
              <a:gd name="connsiteX72" fmla="*/ 2592816 w 4318377"/>
              <a:gd name="connsiteY72" fmla="*/ 1138968 h 1317415"/>
              <a:gd name="connsiteX73" fmla="*/ 2573513 w 4318377"/>
              <a:gd name="connsiteY73" fmla="*/ 1158271 h 1317415"/>
              <a:gd name="connsiteX74" fmla="*/ 2573513 w 4318377"/>
              <a:gd name="connsiteY74" fmla="*/ 1233197 h 1317415"/>
              <a:gd name="connsiteX75" fmla="*/ 2592816 w 4318377"/>
              <a:gd name="connsiteY75" fmla="*/ 1252500 h 1317415"/>
              <a:gd name="connsiteX76" fmla="*/ 2629538 w 4318377"/>
              <a:gd name="connsiteY76" fmla="*/ 1252500 h 1317415"/>
              <a:gd name="connsiteX77" fmla="*/ 2648841 w 4318377"/>
              <a:gd name="connsiteY77" fmla="*/ 1233197 h 1317415"/>
              <a:gd name="connsiteX78" fmla="*/ 2648841 w 4318377"/>
              <a:gd name="connsiteY78" fmla="*/ 1158271 h 1317415"/>
              <a:gd name="connsiteX79" fmla="*/ 2629538 w 4318377"/>
              <a:gd name="connsiteY79" fmla="*/ 1138968 h 1317415"/>
              <a:gd name="connsiteX80" fmla="*/ 2411355 w 4318377"/>
              <a:gd name="connsiteY80" fmla="*/ 1138968 h 1317415"/>
              <a:gd name="connsiteX81" fmla="*/ 2392052 w 4318377"/>
              <a:gd name="connsiteY81" fmla="*/ 1158271 h 1317415"/>
              <a:gd name="connsiteX82" fmla="*/ 2392052 w 4318377"/>
              <a:gd name="connsiteY82" fmla="*/ 1233197 h 1317415"/>
              <a:gd name="connsiteX83" fmla="*/ 2411355 w 4318377"/>
              <a:gd name="connsiteY83" fmla="*/ 1252500 h 1317415"/>
              <a:gd name="connsiteX84" fmla="*/ 2448076 w 4318377"/>
              <a:gd name="connsiteY84" fmla="*/ 1252500 h 1317415"/>
              <a:gd name="connsiteX85" fmla="*/ 2467379 w 4318377"/>
              <a:gd name="connsiteY85" fmla="*/ 1233197 h 1317415"/>
              <a:gd name="connsiteX86" fmla="*/ 2467379 w 4318377"/>
              <a:gd name="connsiteY86" fmla="*/ 1158271 h 1317415"/>
              <a:gd name="connsiteX87" fmla="*/ 2448076 w 4318377"/>
              <a:gd name="connsiteY87" fmla="*/ 1138968 h 1317415"/>
              <a:gd name="connsiteX88" fmla="*/ 2229893 w 4318377"/>
              <a:gd name="connsiteY88" fmla="*/ 1138968 h 1317415"/>
              <a:gd name="connsiteX89" fmla="*/ 2210590 w 4318377"/>
              <a:gd name="connsiteY89" fmla="*/ 1158271 h 1317415"/>
              <a:gd name="connsiteX90" fmla="*/ 2210590 w 4318377"/>
              <a:gd name="connsiteY90" fmla="*/ 1233197 h 1317415"/>
              <a:gd name="connsiteX91" fmla="*/ 2229893 w 4318377"/>
              <a:gd name="connsiteY91" fmla="*/ 1252500 h 1317415"/>
              <a:gd name="connsiteX92" fmla="*/ 2266614 w 4318377"/>
              <a:gd name="connsiteY92" fmla="*/ 1252500 h 1317415"/>
              <a:gd name="connsiteX93" fmla="*/ 2285918 w 4318377"/>
              <a:gd name="connsiteY93" fmla="*/ 1233197 h 1317415"/>
              <a:gd name="connsiteX94" fmla="*/ 2285918 w 4318377"/>
              <a:gd name="connsiteY94" fmla="*/ 1158271 h 1317415"/>
              <a:gd name="connsiteX95" fmla="*/ 2266614 w 4318377"/>
              <a:gd name="connsiteY95" fmla="*/ 1138968 h 1317415"/>
              <a:gd name="connsiteX96" fmla="*/ 2048432 w 4318377"/>
              <a:gd name="connsiteY96" fmla="*/ 1138968 h 1317415"/>
              <a:gd name="connsiteX97" fmla="*/ 2029129 w 4318377"/>
              <a:gd name="connsiteY97" fmla="*/ 1158271 h 1317415"/>
              <a:gd name="connsiteX98" fmla="*/ 2029129 w 4318377"/>
              <a:gd name="connsiteY98" fmla="*/ 1233197 h 1317415"/>
              <a:gd name="connsiteX99" fmla="*/ 2048432 w 4318377"/>
              <a:gd name="connsiteY99" fmla="*/ 1252500 h 1317415"/>
              <a:gd name="connsiteX100" fmla="*/ 2085153 w 4318377"/>
              <a:gd name="connsiteY100" fmla="*/ 1252500 h 1317415"/>
              <a:gd name="connsiteX101" fmla="*/ 2104456 w 4318377"/>
              <a:gd name="connsiteY101" fmla="*/ 1233197 h 1317415"/>
              <a:gd name="connsiteX102" fmla="*/ 2104456 w 4318377"/>
              <a:gd name="connsiteY102" fmla="*/ 1158271 h 1317415"/>
              <a:gd name="connsiteX103" fmla="*/ 2085153 w 4318377"/>
              <a:gd name="connsiteY103" fmla="*/ 1138968 h 1317415"/>
              <a:gd name="connsiteX104" fmla="*/ 1866970 w 4318377"/>
              <a:gd name="connsiteY104" fmla="*/ 1138968 h 1317415"/>
              <a:gd name="connsiteX105" fmla="*/ 1847667 w 4318377"/>
              <a:gd name="connsiteY105" fmla="*/ 1158271 h 1317415"/>
              <a:gd name="connsiteX106" fmla="*/ 1847667 w 4318377"/>
              <a:gd name="connsiteY106" fmla="*/ 1233197 h 1317415"/>
              <a:gd name="connsiteX107" fmla="*/ 1866970 w 4318377"/>
              <a:gd name="connsiteY107" fmla="*/ 1252500 h 1317415"/>
              <a:gd name="connsiteX108" fmla="*/ 1903691 w 4318377"/>
              <a:gd name="connsiteY108" fmla="*/ 1252500 h 1317415"/>
              <a:gd name="connsiteX109" fmla="*/ 1922994 w 4318377"/>
              <a:gd name="connsiteY109" fmla="*/ 1233197 h 1317415"/>
              <a:gd name="connsiteX110" fmla="*/ 1922994 w 4318377"/>
              <a:gd name="connsiteY110" fmla="*/ 1158271 h 1317415"/>
              <a:gd name="connsiteX111" fmla="*/ 1903691 w 4318377"/>
              <a:gd name="connsiteY111" fmla="*/ 1138968 h 1317415"/>
              <a:gd name="connsiteX112" fmla="*/ 1685509 w 4318377"/>
              <a:gd name="connsiteY112" fmla="*/ 1138968 h 1317415"/>
              <a:gd name="connsiteX113" fmla="*/ 1666206 w 4318377"/>
              <a:gd name="connsiteY113" fmla="*/ 1158271 h 1317415"/>
              <a:gd name="connsiteX114" fmla="*/ 1666206 w 4318377"/>
              <a:gd name="connsiteY114" fmla="*/ 1233197 h 1317415"/>
              <a:gd name="connsiteX115" fmla="*/ 1685509 w 4318377"/>
              <a:gd name="connsiteY115" fmla="*/ 1252500 h 1317415"/>
              <a:gd name="connsiteX116" fmla="*/ 1722230 w 4318377"/>
              <a:gd name="connsiteY116" fmla="*/ 1252500 h 1317415"/>
              <a:gd name="connsiteX117" fmla="*/ 1741533 w 4318377"/>
              <a:gd name="connsiteY117" fmla="*/ 1233197 h 1317415"/>
              <a:gd name="connsiteX118" fmla="*/ 1741533 w 4318377"/>
              <a:gd name="connsiteY118" fmla="*/ 1158271 h 1317415"/>
              <a:gd name="connsiteX119" fmla="*/ 1722230 w 4318377"/>
              <a:gd name="connsiteY119" fmla="*/ 1138968 h 1317415"/>
              <a:gd name="connsiteX120" fmla="*/ 1504047 w 4318377"/>
              <a:gd name="connsiteY120" fmla="*/ 1138968 h 1317415"/>
              <a:gd name="connsiteX121" fmla="*/ 1484744 w 4318377"/>
              <a:gd name="connsiteY121" fmla="*/ 1158271 h 1317415"/>
              <a:gd name="connsiteX122" fmla="*/ 1484744 w 4318377"/>
              <a:gd name="connsiteY122" fmla="*/ 1233197 h 1317415"/>
              <a:gd name="connsiteX123" fmla="*/ 1504047 w 4318377"/>
              <a:gd name="connsiteY123" fmla="*/ 1252500 h 1317415"/>
              <a:gd name="connsiteX124" fmla="*/ 1540768 w 4318377"/>
              <a:gd name="connsiteY124" fmla="*/ 1252500 h 1317415"/>
              <a:gd name="connsiteX125" fmla="*/ 1560071 w 4318377"/>
              <a:gd name="connsiteY125" fmla="*/ 1233197 h 1317415"/>
              <a:gd name="connsiteX126" fmla="*/ 1560071 w 4318377"/>
              <a:gd name="connsiteY126" fmla="*/ 1158271 h 1317415"/>
              <a:gd name="connsiteX127" fmla="*/ 1540768 w 4318377"/>
              <a:gd name="connsiteY127" fmla="*/ 1138968 h 1317415"/>
              <a:gd name="connsiteX128" fmla="*/ 1342322 w 4318377"/>
              <a:gd name="connsiteY128" fmla="*/ 1138968 h 1317415"/>
              <a:gd name="connsiteX129" fmla="*/ 1323019 w 4318377"/>
              <a:gd name="connsiteY129" fmla="*/ 1158271 h 1317415"/>
              <a:gd name="connsiteX130" fmla="*/ 1323019 w 4318377"/>
              <a:gd name="connsiteY130" fmla="*/ 1233197 h 1317415"/>
              <a:gd name="connsiteX131" fmla="*/ 1342322 w 4318377"/>
              <a:gd name="connsiteY131" fmla="*/ 1252500 h 1317415"/>
              <a:gd name="connsiteX132" fmla="*/ 1379043 w 4318377"/>
              <a:gd name="connsiteY132" fmla="*/ 1252500 h 1317415"/>
              <a:gd name="connsiteX133" fmla="*/ 1398346 w 4318377"/>
              <a:gd name="connsiteY133" fmla="*/ 1233197 h 1317415"/>
              <a:gd name="connsiteX134" fmla="*/ 1398346 w 4318377"/>
              <a:gd name="connsiteY134" fmla="*/ 1158271 h 1317415"/>
              <a:gd name="connsiteX135" fmla="*/ 1379043 w 4318377"/>
              <a:gd name="connsiteY135" fmla="*/ 1138968 h 1317415"/>
              <a:gd name="connsiteX136" fmla="*/ 1160861 w 4318377"/>
              <a:gd name="connsiteY136" fmla="*/ 1138968 h 1317415"/>
              <a:gd name="connsiteX137" fmla="*/ 1141557 w 4318377"/>
              <a:gd name="connsiteY137" fmla="*/ 1158271 h 1317415"/>
              <a:gd name="connsiteX138" fmla="*/ 1141557 w 4318377"/>
              <a:gd name="connsiteY138" fmla="*/ 1233197 h 1317415"/>
              <a:gd name="connsiteX139" fmla="*/ 1160861 w 4318377"/>
              <a:gd name="connsiteY139" fmla="*/ 1252500 h 1317415"/>
              <a:gd name="connsiteX140" fmla="*/ 1197582 w 4318377"/>
              <a:gd name="connsiteY140" fmla="*/ 1252500 h 1317415"/>
              <a:gd name="connsiteX141" fmla="*/ 1216885 w 4318377"/>
              <a:gd name="connsiteY141" fmla="*/ 1233197 h 1317415"/>
              <a:gd name="connsiteX142" fmla="*/ 1216885 w 4318377"/>
              <a:gd name="connsiteY142" fmla="*/ 1158271 h 1317415"/>
              <a:gd name="connsiteX143" fmla="*/ 1197582 w 4318377"/>
              <a:gd name="connsiteY143" fmla="*/ 1138968 h 1317415"/>
              <a:gd name="connsiteX144" fmla="*/ 979399 w 4318377"/>
              <a:gd name="connsiteY144" fmla="*/ 1138968 h 1317415"/>
              <a:gd name="connsiteX145" fmla="*/ 960096 w 4318377"/>
              <a:gd name="connsiteY145" fmla="*/ 1158271 h 1317415"/>
              <a:gd name="connsiteX146" fmla="*/ 960096 w 4318377"/>
              <a:gd name="connsiteY146" fmla="*/ 1233197 h 1317415"/>
              <a:gd name="connsiteX147" fmla="*/ 979399 w 4318377"/>
              <a:gd name="connsiteY147" fmla="*/ 1252500 h 1317415"/>
              <a:gd name="connsiteX148" fmla="*/ 1016120 w 4318377"/>
              <a:gd name="connsiteY148" fmla="*/ 1252500 h 1317415"/>
              <a:gd name="connsiteX149" fmla="*/ 1035423 w 4318377"/>
              <a:gd name="connsiteY149" fmla="*/ 1233197 h 1317415"/>
              <a:gd name="connsiteX150" fmla="*/ 1035423 w 4318377"/>
              <a:gd name="connsiteY150" fmla="*/ 1158271 h 1317415"/>
              <a:gd name="connsiteX151" fmla="*/ 1016120 w 4318377"/>
              <a:gd name="connsiteY151" fmla="*/ 1138968 h 1317415"/>
              <a:gd name="connsiteX152" fmla="*/ 797938 w 4318377"/>
              <a:gd name="connsiteY152" fmla="*/ 1138968 h 1317415"/>
              <a:gd name="connsiteX153" fmla="*/ 778635 w 4318377"/>
              <a:gd name="connsiteY153" fmla="*/ 1158271 h 1317415"/>
              <a:gd name="connsiteX154" fmla="*/ 778635 w 4318377"/>
              <a:gd name="connsiteY154" fmla="*/ 1233197 h 1317415"/>
              <a:gd name="connsiteX155" fmla="*/ 797938 w 4318377"/>
              <a:gd name="connsiteY155" fmla="*/ 1252500 h 1317415"/>
              <a:gd name="connsiteX156" fmla="*/ 834658 w 4318377"/>
              <a:gd name="connsiteY156" fmla="*/ 1252500 h 1317415"/>
              <a:gd name="connsiteX157" fmla="*/ 853962 w 4318377"/>
              <a:gd name="connsiteY157" fmla="*/ 1233197 h 1317415"/>
              <a:gd name="connsiteX158" fmla="*/ 853962 w 4318377"/>
              <a:gd name="connsiteY158" fmla="*/ 1158271 h 1317415"/>
              <a:gd name="connsiteX159" fmla="*/ 834658 w 4318377"/>
              <a:gd name="connsiteY159" fmla="*/ 1138968 h 1317415"/>
              <a:gd name="connsiteX160" fmla="*/ 616476 w 4318377"/>
              <a:gd name="connsiteY160" fmla="*/ 1138968 h 1317415"/>
              <a:gd name="connsiteX161" fmla="*/ 597173 w 4318377"/>
              <a:gd name="connsiteY161" fmla="*/ 1158271 h 1317415"/>
              <a:gd name="connsiteX162" fmla="*/ 597173 w 4318377"/>
              <a:gd name="connsiteY162" fmla="*/ 1233197 h 1317415"/>
              <a:gd name="connsiteX163" fmla="*/ 616476 w 4318377"/>
              <a:gd name="connsiteY163" fmla="*/ 1252500 h 1317415"/>
              <a:gd name="connsiteX164" fmla="*/ 653197 w 4318377"/>
              <a:gd name="connsiteY164" fmla="*/ 1252500 h 1317415"/>
              <a:gd name="connsiteX165" fmla="*/ 672500 w 4318377"/>
              <a:gd name="connsiteY165" fmla="*/ 1233197 h 1317415"/>
              <a:gd name="connsiteX166" fmla="*/ 672500 w 4318377"/>
              <a:gd name="connsiteY166" fmla="*/ 1158271 h 1317415"/>
              <a:gd name="connsiteX167" fmla="*/ 653197 w 4318377"/>
              <a:gd name="connsiteY167" fmla="*/ 1138968 h 1317415"/>
              <a:gd name="connsiteX168" fmla="*/ 435015 w 4318377"/>
              <a:gd name="connsiteY168" fmla="*/ 1138968 h 1317415"/>
              <a:gd name="connsiteX169" fmla="*/ 415711 w 4318377"/>
              <a:gd name="connsiteY169" fmla="*/ 1158271 h 1317415"/>
              <a:gd name="connsiteX170" fmla="*/ 415711 w 4318377"/>
              <a:gd name="connsiteY170" fmla="*/ 1233197 h 1317415"/>
              <a:gd name="connsiteX171" fmla="*/ 435015 w 4318377"/>
              <a:gd name="connsiteY171" fmla="*/ 1252500 h 1317415"/>
              <a:gd name="connsiteX172" fmla="*/ 471736 w 4318377"/>
              <a:gd name="connsiteY172" fmla="*/ 1252500 h 1317415"/>
              <a:gd name="connsiteX173" fmla="*/ 491039 w 4318377"/>
              <a:gd name="connsiteY173" fmla="*/ 1233197 h 1317415"/>
              <a:gd name="connsiteX174" fmla="*/ 491039 w 4318377"/>
              <a:gd name="connsiteY174" fmla="*/ 1158271 h 1317415"/>
              <a:gd name="connsiteX175" fmla="*/ 471736 w 4318377"/>
              <a:gd name="connsiteY175" fmla="*/ 1138968 h 1317415"/>
              <a:gd name="connsiteX176" fmla="*/ 253553 w 4318377"/>
              <a:gd name="connsiteY176" fmla="*/ 1138968 h 1317415"/>
              <a:gd name="connsiteX177" fmla="*/ 234250 w 4318377"/>
              <a:gd name="connsiteY177" fmla="*/ 1158271 h 1317415"/>
              <a:gd name="connsiteX178" fmla="*/ 234250 w 4318377"/>
              <a:gd name="connsiteY178" fmla="*/ 1233197 h 1317415"/>
              <a:gd name="connsiteX179" fmla="*/ 253553 w 4318377"/>
              <a:gd name="connsiteY179" fmla="*/ 1252500 h 1317415"/>
              <a:gd name="connsiteX180" fmla="*/ 290274 w 4318377"/>
              <a:gd name="connsiteY180" fmla="*/ 1252500 h 1317415"/>
              <a:gd name="connsiteX181" fmla="*/ 309577 w 4318377"/>
              <a:gd name="connsiteY181" fmla="*/ 1233197 h 1317415"/>
              <a:gd name="connsiteX182" fmla="*/ 309577 w 4318377"/>
              <a:gd name="connsiteY182" fmla="*/ 1158271 h 1317415"/>
              <a:gd name="connsiteX183" fmla="*/ 290274 w 4318377"/>
              <a:gd name="connsiteY183" fmla="*/ 1138968 h 1317415"/>
              <a:gd name="connsiteX184" fmla="*/ 72091 w 4318377"/>
              <a:gd name="connsiteY184" fmla="*/ 1138968 h 1317415"/>
              <a:gd name="connsiteX185" fmla="*/ 52788 w 4318377"/>
              <a:gd name="connsiteY185" fmla="*/ 1158271 h 1317415"/>
              <a:gd name="connsiteX186" fmla="*/ 52788 w 4318377"/>
              <a:gd name="connsiteY186" fmla="*/ 1233197 h 1317415"/>
              <a:gd name="connsiteX187" fmla="*/ 72091 w 4318377"/>
              <a:gd name="connsiteY187" fmla="*/ 1252500 h 1317415"/>
              <a:gd name="connsiteX188" fmla="*/ 108813 w 4318377"/>
              <a:gd name="connsiteY188" fmla="*/ 1252500 h 1317415"/>
              <a:gd name="connsiteX189" fmla="*/ 128116 w 4318377"/>
              <a:gd name="connsiteY189" fmla="*/ 1233197 h 1317415"/>
              <a:gd name="connsiteX190" fmla="*/ 128116 w 4318377"/>
              <a:gd name="connsiteY190" fmla="*/ 1158271 h 1317415"/>
              <a:gd name="connsiteX191" fmla="*/ 108813 w 4318377"/>
              <a:gd name="connsiteY191" fmla="*/ 1138968 h 1317415"/>
              <a:gd name="connsiteX192" fmla="*/ 2898705 w 4318377"/>
              <a:gd name="connsiteY192" fmla="*/ 208449 h 1317415"/>
              <a:gd name="connsiteX193" fmla="*/ 2898705 w 4318377"/>
              <a:gd name="connsiteY193" fmla="*/ 1108966 h 1317415"/>
              <a:gd name="connsiteX194" fmla="*/ 4282876 w 4318377"/>
              <a:gd name="connsiteY194" fmla="*/ 1108966 h 1317415"/>
              <a:gd name="connsiteX195" fmla="*/ 4282876 w 4318377"/>
              <a:gd name="connsiteY195" fmla="*/ 208449 h 1317415"/>
              <a:gd name="connsiteX196" fmla="*/ 1466749 w 4318377"/>
              <a:gd name="connsiteY196" fmla="*/ 208449 h 1317415"/>
              <a:gd name="connsiteX197" fmla="*/ 1466749 w 4318377"/>
              <a:gd name="connsiteY197" fmla="*/ 1108966 h 1317415"/>
              <a:gd name="connsiteX198" fmla="*/ 2850920 w 4318377"/>
              <a:gd name="connsiteY198" fmla="*/ 1108966 h 1317415"/>
              <a:gd name="connsiteX199" fmla="*/ 2850920 w 4318377"/>
              <a:gd name="connsiteY199" fmla="*/ 208449 h 1317415"/>
              <a:gd name="connsiteX200" fmla="*/ 34793 w 4318377"/>
              <a:gd name="connsiteY200" fmla="*/ 208449 h 1317415"/>
              <a:gd name="connsiteX201" fmla="*/ 34793 w 4318377"/>
              <a:gd name="connsiteY201" fmla="*/ 1108966 h 1317415"/>
              <a:gd name="connsiteX202" fmla="*/ 1418964 w 4318377"/>
              <a:gd name="connsiteY202" fmla="*/ 1108966 h 1317415"/>
              <a:gd name="connsiteX203" fmla="*/ 1418964 w 4318377"/>
              <a:gd name="connsiteY203" fmla="*/ 208449 h 1317415"/>
              <a:gd name="connsiteX204" fmla="*/ 4206234 w 4318377"/>
              <a:gd name="connsiteY204" fmla="*/ 64915 h 1317415"/>
              <a:gd name="connsiteX205" fmla="*/ 4186931 w 4318377"/>
              <a:gd name="connsiteY205" fmla="*/ 84218 h 1317415"/>
              <a:gd name="connsiteX206" fmla="*/ 4186931 w 4318377"/>
              <a:gd name="connsiteY206" fmla="*/ 159144 h 1317415"/>
              <a:gd name="connsiteX207" fmla="*/ 4206234 w 4318377"/>
              <a:gd name="connsiteY207" fmla="*/ 178447 h 1317415"/>
              <a:gd name="connsiteX208" fmla="*/ 4242955 w 4318377"/>
              <a:gd name="connsiteY208" fmla="*/ 178447 h 1317415"/>
              <a:gd name="connsiteX209" fmla="*/ 4262258 w 4318377"/>
              <a:gd name="connsiteY209" fmla="*/ 159144 h 1317415"/>
              <a:gd name="connsiteX210" fmla="*/ 4262258 w 4318377"/>
              <a:gd name="connsiteY210" fmla="*/ 84218 h 1317415"/>
              <a:gd name="connsiteX211" fmla="*/ 4242955 w 4318377"/>
              <a:gd name="connsiteY211" fmla="*/ 64915 h 1317415"/>
              <a:gd name="connsiteX212" fmla="*/ 4024772 w 4318377"/>
              <a:gd name="connsiteY212" fmla="*/ 64915 h 1317415"/>
              <a:gd name="connsiteX213" fmla="*/ 4005469 w 4318377"/>
              <a:gd name="connsiteY213" fmla="*/ 84218 h 1317415"/>
              <a:gd name="connsiteX214" fmla="*/ 4005469 w 4318377"/>
              <a:gd name="connsiteY214" fmla="*/ 159144 h 1317415"/>
              <a:gd name="connsiteX215" fmla="*/ 4024772 w 4318377"/>
              <a:gd name="connsiteY215" fmla="*/ 178447 h 1317415"/>
              <a:gd name="connsiteX216" fmla="*/ 4061494 w 4318377"/>
              <a:gd name="connsiteY216" fmla="*/ 178447 h 1317415"/>
              <a:gd name="connsiteX217" fmla="*/ 4080797 w 4318377"/>
              <a:gd name="connsiteY217" fmla="*/ 159144 h 1317415"/>
              <a:gd name="connsiteX218" fmla="*/ 4080797 w 4318377"/>
              <a:gd name="connsiteY218" fmla="*/ 84218 h 1317415"/>
              <a:gd name="connsiteX219" fmla="*/ 4061494 w 4318377"/>
              <a:gd name="connsiteY219" fmla="*/ 64915 h 1317415"/>
              <a:gd name="connsiteX220" fmla="*/ 3843311 w 4318377"/>
              <a:gd name="connsiteY220" fmla="*/ 64915 h 1317415"/>
              <a:gd name="connsiteX221" fmla="*/ 3824008 w 4318377"/>
              <a:gd name="connsiteY221" fmla="*/ 84218 h 1317415"/>
              <a:gd name="connsiteX222" fmla="*/ 3824008 w 4318377"/>
              <a:gd name="connsiteY222" fmla="*/ 159144 h 1317415"/>
              <a:gd name="connsiteX223" fmla="*/ 3843311 w 4318377"/>
              <a:gd name="connsiteY223" fmla="*/ 178447 h 1317415"/>
              <a:gd name="connsiteX224" fmla="*/ 3880032 w 4318377"/>
              <a:gd name="connsiteY224" fmla="*/ 178447 h 1317415"/>
              <a:gd name="connsiteX225" fmla="*/ 3899335 w 4318377"/>
              <a:gd name="connsiteY225" fmla="*/ 159144 h 1317415"/>
              <a:gd name="connsiteX226" fmla="*/ 3899335 w 4318377"/>
              <a:gd name="connsiteY226" fmla="*/ 84218 h 1317415"/>
              <a:gd name="connsiteX227" fmla="*/ 3880032 w 4318377"/>
              <a:gd name="connsiteY227" fmla="*/ 64915 h 1317415"/>
              <a:gd name="connsiteX228" fmla="*/ 3661849 w 4318377"/>
              <a:gd name="connsiteY228" fmla="*/ 64915 h 1317415"/>
              <a:gd name="connsiteX229" fmla="*/ 3642546 w 4318377"/>
              <a:gd name="connsiteY229" fmla="*/ 84218 h 1317415"/>
              <a:gd name="connsiteX230" fmla="*/ 3642546 w 4318377"/>
              <a:gd name="connsiteY230" fmla="*/ 159144 h 1317415"/>
              <a:gd name="connsiteX231" fmla="*/ 3661849 w 4318377"/>
              <a:gd name="connsiteY231" fmla="*/ 178447 h 1317415"/>
              <a:gd name="connsiteX232" fmla="*/ 3698571 w 4318377"/>
              <a:gd name="connsiteY232" fmla="*/ 178447 h 1317415"/>
              <a:gd name="connsiteX233" fmla="*/ 3717874 w 4318377"/>
              <a:gd name="connsiteY233" fmla="*/ 159144 h 1317415"/>
              <a:gd name="connsiteX234" fmla="*/ 3717874 w 4318377"/>
              <a:gd name="connsiteY234" fmla="*/ 84218 h 1317415"/>
              <a:gd name="connsiteX235" fmla="*/ 3698571 w 4318377"/>
              <a:gd name="connsiteY235" fmla="*/ 64915 h 1317415"/>
              <a:gd name="connsiteX236" fmla="*/ 3480388 w 4318377"/>
              <a:gd name="connsiteY236" fmla="*/ 64915 h 1317415"/>
              <a:gd name="connsiteX237" fmla="*/ 3461085 w 4318377"/>
              <a:gd name="connsiteY237" fmla="*/ 84218 h 1317415"/>
              <a:gd name="connsiteX238" fmla="*/ 3461085 w 4318377"/>
              <a:gd name="connsiteY238" fmla="*/ 159144 h 1317415"/>
              <a:gd name="connsiteX239" fmla="*/ 3480388 w 4318377"/>
              <a:gd name="connsiteY239" fmla="*/ 178447 h 1317415"/>
              <a:gd name="connsiteX240" fmla="*/ 3517109 w 4318377"/>
              <a:gd name="connsiteY240" fmla="*/ 178447 h 1317415"/>
              <a:gd name="connsiteX241" fmla="*/ 3536412 w 4318377"/>
              <a:gd name="connsiteY241" fmla="*/ 159144 h 1317415"/>
              <a:gd name="connsiteX242" fmla="*/ 3536412 w 4318377"/>
              <a:gd name="connsiteY242" fmla="*/ 84218 h 1317415"/>
              <a:gd name="connsiteX243" fmla="*/ 3517109 w 4318377"/>
              <a:gd name="connsiteY243" fmla="*/ 64915 h 1317415"/>
              <a:gd name="connsiteX244" fmla="*/ 3298926 w 4318377"/>
              <a:gd name="connsiteY244" fmla="*/ 64915 h 1317415"/>
              <a:gd name="connsiteX245" fmla="*/ 3279623 w 4318377"/>
              <a:gd name="connsiteY245" fmla="*/ 84218 h 1317415"/>
              <a:gd name="connsiteX246" fmla="*/ 3279623 w 4318377"/>
              <a:gd name="connsiteY246" fmla="*/ 159144 h 1317415"/>
              <a:gd name="connsiteX247" fmla="*/ 3298926 w 4318377"/>
              <a:gd name="connsiteY247" fmla="*/ 178447 h 1317415"/>
              <a:gd name="connsiteX248" fmla="*/ 3335647 w 4318377"/>
              <a:gd name="connsiteY248" fmla="*/ 178447 h 1317415"/>
              <a:gd name="connsiteX249" fmla="*/ 3354950 w 4318377"/>
              <a:gd name="connsiteY249" fmla="*/ 159144 h 1317415"/>
              <a:gd name="connsiteX250" fmla="*/ 3354950 w 4318377"/>
              <a:gd name="connsiteY250" fmla="*/ 84218 h 1317415"/>
              <a:gd name="connsiteX251" fmla="*/ 3335647 w 4318377"/>
              <a:gd name="connsiteY251" fmla="*/ 64915 h 1317415"/>
              <a:gd name="connsiteX252" fmla="*/ 3117465 w 4318377"/>
              <a:gd name="connsiteY252" fmla="*/ 64915 h 1317415"/>
              <a:gd name="connsiteX253" fmla="*/ 3098162 w 4318377"/>
              <a:gd name="connsiteY253" fmla="*/ 84218 h 1317415"/>
              <a:gd name="connsiteX254" fmla="*/ 3098162 w 4318377"/>
              <a:gd name="connsiteY254" fmla="*/ 159144 h 1317415"/>
              <a:gd name="connsiteX255" fmla="*/ 3117465 w 4318377"/>
              <a:gd name="connsiteY255" fmla="*/ 178447 h 1317415"/>
              <a:gd name="connsiteX256" fmla="*/ 3154186 w 4318377"/>
              <a:gd name="connsiteY256" fmla="*/ 178447 h 1317415"/>
              <a:gd name="connsiteX257" fmla="*/ 3173489 w 4318377"/>
              <a:gd name="connsiteY257" fmla="*/ 159144 h 1317415"/>
              <a:gd name="connsiteX258" fmla="*/ 3173489 w 4318377"/>
              <a:gd name="connsiteY258" fmla="*/ 84218 h 1317415"/>
              <a:gd name="connsiteX259" fmla="*/ 3154186 w 4318377"/>
              <a:gd name="connsiteY259" fmla="*/ 64915 h 1317415"/>
              <a:gd name="connsiteX260" fmla="*/ 2936003 w 4318377"/>
              <a:gd name="connsiteY260" fmla="*/ 64915 h 1317415"/>
              <a:gd name="connsiteX261" fmla="*/ 2916700 w 4318377"/>
              <a:gd name="connsiteY261" fmla="*/ 84218 h 1317415"/>
              <a:gd name="connsiteX262" fmla="*/ 2916700 w 4318377"/>
              <a:gd name="connsiteY262" fmla="*/ 159144 h 1317415"/>
              <a:gd name="connsiteX263" fmla="*/ 2936003 w 4318377"/>
              <a:gd name="connsiteY263" fmla="*/ 178447 h 1317415"/>
              <a:gd name="connsiteX264" fmla="*/ 2972724 w 4318377"/>
              <a:gd name="connsiteY264" fmla="*/ 178447 h 1317415"/>
              <a:gd name="connsiteX265" fmla="*/ 2992027 w 4318377"/>
              <a:gd name="connsiteY265" fmla="*/ 159144 h 1317415"/>
              <a:gd name="connsiteX266" fmla="*/ 2992027 w 4318377"/>
              <a:gd name="connsiteY266" fmla="*/ 84218 h 1317415"/>
              <a:gd name="connsiteX267" fmla="*/ 2972724 w 4318377"/>
              <a:gd name="connsiteY267" fmla="*/ 64915 h 1317415"/>
              <a:gd name="connsiteX268" fmla="*/ 2774278 w 4318377"/>
              <a:gd name="connsiteY268" fmla="*/ 64915 h 1317415"/>
              <a:gd name="connsiteX269" fmla="*/ 2754975 w 4318377"/>
              <a:gd name="connsiteY269" fmla="*/ 84218 h 1317415"/>
              <a:gd name="connsiteX270" fmla="*/ 2754975 w 4318377"/>
              <a:gd name="connsiteY270" fmla="*/ 159144 h 1317415"/>
              <a:gd name="connsiteX271" fmla="*/ 2774278 w 4318377"/>
              <a:gd name="connsiteY271" fmla="*/ 178447 h 1317415"/>
              <a:gd name="connsiteX272" fmla="*/ 2810999 w 4318377"/>
              <a:gd name="connsiteY272" fmla="*/ 178447 h 1317415"/>
              <a:gd name="connsiteX273" fmla="*/ 2830302 w 4318377"/>
              <a:gd name="connsiteY273" fmla="*/ 159144 h 1317415"/>
              <a:gd name="connsiteX274" fmla="*/ 2830302 w 4318377"/>
              <a:gd name="connsiteY274" fmla="*/ 84218 h 1317415"/>
              <a:gd name="connsiteX275" fmla="*/ 2810999 w 4318377"/>
              <a:gd name="connsiteY275" fmla="*/ 64915 h 1317415"/>
              <a:gd name="connsiteX276" fmla="*/ 2592816 w 4318377"/>
              <a:gd name="connsiteY276" fmla="*/ 64915 h 1317415"/>
              <a:gd name="connsiteX277" fmla="*/ 2573513 w 4318377"/>
              <a:gd name="connsiteY277" fmla="*/ 84218 h 1317415"/>
              <a:gd name="connsiteX278" fmla="*/ 2573513 w 4318377"/>
              <a:gd name="connsiteY278" fmla="*/ 159144 h 1317415"/>
              <a:gd name="connsiteX279" fmla="*/ 2592816 w 4318377"/>
              <a:gd name="connsiteY279" fmla="*/ 178447 h 1317415"/>
              <a:gd name="connsiteX280" fmla="*/ 2629538 w 4318377"/>
              <a:gd name="connsiteY280" fmla="*/ 178447 h 1317415"/>
              <a:gd name="connsiteX281" fmla="*/ 2648841 w 4318377"/>
              <a:gd name="connsiteY281" fmla="*/ 159144 h 1317415"/>
              <a:gd name="connsiteX282" fmla="*/ 2648841 w 4318377"/>
              <a:gd name="connsiteY282" fmla="*/ 84218 h 1317415"/>
              <a:gd name="connsiteX283" fmla="*/ 2629538 w 4318377"/>
              <a:gd name="connsiteY283" fmla="*/ 64915 h 1317415"/>
              <a:gd name="connsiteX284" fmla="*/ 2411355 w 4318377"/>
              <a:gd name="connsiteY284" fmla="*/ 64915 h 1317415"/>
              <a:gd name="connsiteX285" fmla="*/ 2392052 w 4318377"/>
              <a:gd name="connsiteY285" fmla="*/ 84218 h 1317415"/>
              <a:gd name="connsiteX286" fmla="*/ 2392052 w 4318377"/>
              <a:gd name="connsiteY286" fmla="*/ 159144 h 1317415"/>
              <a:gd name="connsiteX287" fmla="*/ 2411355 w 4318377"/>
              <a:gd name="connsiteY287" fmla="*/ 178447 h 1317415"/>
              <a:gd name="connsiteX288" fmla="*/ 2448076 w 4318377"/>
              <a:gd name="connsiteY288" fmla="*/ 178447 h 1317415"/>
              <a:gd name="connsiteX289" fmla="*/ 2467379 w 4318377"/>
              <a:gd name="connsiteY289" fmla="*/ 159144 h 1317415"/>
              <a:gd name="connsiteX290" fmla="*/ 2467379 w 4318377"/>
              <a:gd name="connsiteY290" fmla="*/ 84218 h 1317415"/>
              <a:gd name="connsiteX291" fmla="*/ 2448076 w 4318377"/>
              <a:gd name="connsiteY291" fmla="*/ 64915 h 1317415"/>
              <a:gd name="connsiteX292" fmla="*/ 2229893 w 4318377"/>
              <a:gd name="connsiteY292" fmla="*/ 64915 h 1317415"/>
              <a:gd name="connsiteX293" fmla="*/ 2210590 w 4318377"/>
              <a:gd name="connsiteY293" fmla="*/ 84218 h 1317415"/>
              <a:gd name="connsiteX294" fmla="*/ 2210590 w 4318377"/>
              <a:gd name="connsiteY294" fmla="*/ 159144 h 1317415"/>
              <a:gd name="connsiteX295" fmla="*/ 2229893 w 4318377"/>
              <a:gd name="connsiteY295" fmla="*/ 178447 h 1317415"/>
              <a:gd name="connsiteX296" fmla="*/ 2266614 w 4318377"/>
              <a:gd name="connsiteY296" fmla="*/ 178447 h 1317415"/>
              <a:gd name="connsiteX297" fmla="*/ 2285918 w 4318377"/>
              <a:gd name="connsiteY297" fmla="*/ 159144 h 1317415"/>
              <a:gd name="connsiteX298" fmla="*/ 2285918 w 4318377"/>
              <a:gd name="connsiteY298" fmla="*/ 84218 h 1317415"/>
              <a:gd name="connsiteX299" fmla="*/ 2266614 w 4318377"/>
              <a:gd name="connsiteY299" fmla="*/ 64915 h 1317415"/>
              <a:gd name="connsiteX300" fmla="*/ 2048432 w 4318377"/>
              <a:gd name="connsiteY300" fmla="*/ 64915 h 1317415"/>
              <a:gd name="connsiteX301" fmla="*/ 2029129 w 4318377"/>
              <a:gd name="connsiteY301" fmla="*/ 84218 h 1317415"/>
              <a:gd name="connsiteX302" fmla="*/ 2029129 w 4318377"/>
              <a:gd name="connsiteY302" fmla="*/ 159144 h 1317415"/>
              <a:gd name="connsiteX303" fmla="*/ 2048432 w 4318377"/>
              <a:gd name="connsiteY303" fmla="*/ 178447 h 1317415"/>
              <a:gd name="connsiteX304" fmla="*/ 2085153 w 4318377"/>
              <a:gd name="connsiteY304" fmla="*/ 178447 h 1317415"/>
              <a:gd name="connsiteX305" fmla="*/ 2104456 w 4318377"/>
              <a:gd name="connsiteY305" fmla="*/ 159144 h 1317415"/>
              <a:gd name="connsiteX306" fmla="*/ 2104456 w 4318377"/>
              <a:gd name="connsiteY306" fmla="*/ 84218 h 1317415"/>
              <a:gd name="connsiteX307" fmla="*/ 2085153 w 4318377"/>
              <a:gd name="connsiteY307" fmla="*/ 64915 h 1317415"/>
              <a:gd name="connsiteX308" fmla="*/ 1866970 w 4318377"/>
              <a:gd name="connsiteY308" fmla="*/ 64915 h 1317415"/>
              <a:gd name="connsiteX309" fmla="*/ 1847667 w 4318377"/>
              <a:gd name="connsiteY309" fmla="*/ 84218 h 1317415"/>
              <a:gd name="connsiteX310" fmla="*/ 1847667 w 4318377"/>
              <a:gd name="connsiteY310" fmla="*/ 159144 h 1317415"/>
              <a:gd name="connsiteX311" fmla="*/ 1866970 w 4318377"/>
              <a:gd name="connsiteY311" fmla="*/ 178447 h 1317415"/>
              <a:gd name="connsiteX312" fmla="*/ 1903691 w 4318377"/>
              <a:gd name="connsiteY312" fmla="*/ 178447 h 1317415"/>
              <a:gd name="connsiteX313" fmla="*/ 1922994 w 4318377"/>
              <a:gd name="connsiteY313" fmla="*/ 159144 h 1317415"/>
              <a:gd name="connsiteX314" fmla="*/ 1922994 w 4318377"/>
              <a:gd name="connsiteY314" fmla="*/ 84218 h 1317415"/>
              <a:gd name="connsiteX315" fmla="*/ 1903691 w 4318377"/>
              <a:gd name="connsiteY315" fmla="*/ 64915 h 1317415"/>
              <a:gd name="connsiteX316" fmla="*/ 1685509 w 4318377"/>
              <a:gd name="connsiteY316" fmla="*/ 64915 h 1317415"/>
              <a:gd name="connsiteX317" fmla="*/ 1666206 w 4318377"/>
              <a:gd name="connsiteY317" fmla="*/ 84218 h 1317415"/>
              <a:gd name="connsiteX318" fmla="*/ 1666206 w 4318377"/>
              <a:gd name="connsiteY318" fmla="*/ 159144 h 1317415"/>
              <a:gd name="connsiteX319" fmla="*/ 1685509 w 4318377"/>
              <a:gd name="connsiteY319" fmla="*/ 178447 h 1317415"/>
              <a:gd name="connsiteX320" fmla="*/ 1722230 w 4318377"/>
              <a:gd name="connsiteY320" fmla="*/ 178447 h 1317415"/>
              <a:gd name="connsiteX321" fmla="*/ 1741533 w 4318377"/>
              <a:gd name="connsiteY321" fmla="*/ 159144 h 1317415"/>
              <a:gd name="connsiteX322" fmla="*/ 1741533 w 4318377"/>
              <a:gd name="connsiteY322" fmla="*/ 84218 h 1317415"/>
              <a:gd name="connsiteX323" fmla="*/ 1722230 w 4318377"/>
              <a:gd name="connsiteY323" fmla="*/ 64915 h 1317415"/>
              <a:gd name="connsiteX324" fmla="*/ 1504047 w 4318377"/>
              <a:gd name="connsiteY324" fmla="*/ 64915 h 1317415"/>
              <a:gd name="connsiteX325" fmla="*/ 1484744 w 4318377"/>
              <a:gd name="connsiteY325" fmla="*/ 84218 h 1317415"/>
              <a:gd name="connsiteX326" fmla="*/ 1484744 w 4318377"/>
              <a:gd name="connsiteY326" fmla="*/ 159144 h 1317415"/>
              <a:gd name="connsiteX327" fmla="*/ 1504047 w 4318377"/>
              <a:gd name="connsiteY327" fmla="*/ 178447 h 1317415"/>
              <a:gd name="connsiteX328" fmla="*/ 1540768 w 4318377"/>
              <a:gd name="connsiteY328" fmla="*/ 178447 h 1317415"/>
              <a:gd name="connsiteX329" fmla="*/ 1560071 w 4318377"/>
              <a:gd name="connsiteY329" fmla="*/ 159144 h 1317415"/>
              <a:gd name="connsiteX330" fmla="*/ 1560071 w 4318377"/>
              <a:gd name="connsiteY330" fmla="*/ 84218 h 1317415"/>
              <a:gd name="connsiteX331" fmla="*/ 1540768 w 4318377"/>
              <a:gd name="connsiteY331" fmla="*/ 64915 h 1317415"/>
              <a:gd name="connsiteX332" fmla="*/ 1342322 w 4318377"/>
              <a:gd name="connsiteY332" fmla="*/ 64915 h 1317415"/>
              <a:gd name="connsiteX333" fmla="*/ 1323019 w 4318377"/>
              <a:gd name="connsiteY333" fmla="*/ 84218 h 1317415"/>
              <a:gd name="connsiteX334" fmla="*/ 1323019 w 4318377"/>
              <a:gd name="connsiteY334" fmla="*/ 159144 h 1317415"/>
              <a:gd name="connsiteX335" fmla="*/ 1342322 w 4318377"/>
              <a:gd name="connsiteY335" fmla="*/ 178447 h 1317415"/>
              <a:gd name="connsiteX336" fmla="*/ 1379043 w 4318377"/>
              <a:gd name="connsiteY336" fmla="*/ 178447 h 1317415"/>
              <a:gd name="connsiteX337" fmla="*/ 1398346 w 4318377"/>
              <a:gd name="connsiteY337" fmla="*/ 159144 h 1317415"/>
              <a:gd name="connsiteX338" fmla="*/ 1398346 w 4318377"/>
              <a:gd name="connsiteY338" fmla="*/ 84218 h 1317415"/>
              <a:gd name="connsiteX339" fmla="*/ 1379043 w 4318377"/>
              <a:gd name="connsiteY339" fmla="*/ 64915 h 1317415"/>
              <a:gd name="connsiteX340" fmla="*/ 1160861 w 4318377"/>
              <a:gd name="connsiteY340" fmla="*/ 64915 h 1317415"/>
              <a:gd name="connsiteX341" fmla="*/ 1141557 w 4318377"/>
              <a:gd name="connsiteY341" fmla="*/ 84218 h 1317415"/>
              <a:gd name="connsiteX342" fmla="*/ 1141557 w 4318377"/>
              <a:gd name="connsiteY342" fmla="*/ 159144 h 1317415"/>
              <a:gd name="connsiteX343" fmla="*/ 1160861 w 4318377"/>
              <a:gd name="connsiteY343" fmla="*/ 178447 h 1317415"/>
              <a:gd name="connsiteX344" fmla="*/ 1197582 w 4318377"/>
              <a:gd name="connsiteY344" fmla="*/ 178447 h 1317415"/>
              <a:gd name="connsiteX345" fmla="*/ 1216885 w 4318377"/>
              <a:gd name="connsiteY345" fmla="*/ 159144 h 1317415"/>
              <a:gd name="connsiteX346" fmla="*/ 1216885 w 4318377"/>
              <a:gd name="connsiteY346" fmla="*/ 84218 h 1317415"/>
              <a:gd name="connsiteX347" fmla="*/ 1197582 w 4318377"/>
              <a:gd name="connsiteY347" fmla="*/ 64915 h 1317415"/>
              <a:gd name="connsiteX348" fmla="*/ 979399 w 4318377"/>
              <a:gd name="connsiteY348" fmla="*/ 64915 h 1317415"/>
              <a:gd name="connsiteX349" fmla="*/ 960096 w 4318377"/>
              <a:gd name="connsiteY349" fmla="*/ 84218 h 1317415"/>
              <a:gd name="connsiteX350" fmla="*/ 960096 w 4318377"/>
              <a:gd name="connsiteY350" fmla="*/ 159144 h 1317415"/>
              <a:gd name="connsiteX351" fmla="*/ 979399 w 4318377"/>
              <a:gd name="connsiteY351" fmla="*/ 178447 h 1317415"/>
              <a:gd name="connsiteX352" fmla="*/ 1016120 w 4318377"/>
              <a:gd name="connsiteY352" fmla="*/ 178447 h 1317415"/>
              <a:gd name="connsiteX353" fmla="*/ 1035423 w 4318377"/>
              <a:gd name="connsiteY353" fmla="*/ 159144 h 1317415"/>
              <a:gd name="connsiteX354" fmla="*/ 1035423 w 4318377"/>
              <a:gd name="connsiteY354" fmla="*/ 84218 h 1317415"/>
              <a:gd name="connsiteX355" fmla="*/ 1016120 w 4318377"/>
              <a:gd name="connsiteY355" fmla="*/ 64915 h 1317415"/>
              <a:gd name="connsiteX356" fmla="*/ 797938 w 4318377"/>
              <a:gd name="connsiteY356" fmla="*/ 64915 h 1317415"/>
              <a:gd name="connsiteX357" fmla="*/ 778634 w 4318377"/>
              <a:gd name="connsiteY357" fmla="*/ 84218 h 1317415"/>
              <a:gd name="connsiteX358" fmla="*/ 778634 w 4318377"/>
              <a:gd name="connsiteY358" fmla="*/ 159144 h 1317415"/>
              <a:gd name="connsiteX359" fmla="*/ 797938 w 4318377"/>
              <a:gd name="connsiteY359" fmla="*/ 178447 h 1317415"/>
              <a:gd name="connsiteX360" fmla="*/ 834658 w 4318377"/>
              <a:gd name="connsiteY360" fmla="*/ 178447 h 1317415"/>
              <a:gd name="connsiteX361" fmla="*/ 853962 w 4318377"/>
              <a:gd name="connsiteY361" fmla="*/ 159144 h 1317415"/>
              <a:gd name="connsiteX362" fmla="*/ 853962 w 4318377"/>
              <a:gd name="connsiteY362" fmla="*/ 84218 h 1317415"/>
              <a:gd name="connsiteX363" fmla="*/ 834658 w 4318377"/>
              <a:gd name="connsiteY363" fmla="*/ 64915 h 1317415"/>
              <a:gd name="connsiteX364" fmla="*/ 616476 w 4318377"/>
              <a:gd name="connsiteY364" fmla="*/ 64915 h 1317415"/>
              <a:gd name="connsiteX365" fmla="*/ 597173 w 4318377"/>
              <a:gd name="connsiteY365" fmla="*/ 84218 h 1317415"/>
              <a:gd name="connsiteX366" fmla="*/ 597173 w 4318377"/>
              <a:gd name="connsiteY366" fmla="*/ 159144 h 1317415"/>
              <a:gd name="connsiteX367" fmla="*/ 616476 w 4318377"/>
              <a:gd name="connsiteY367" fmla="*/ 178447 h 1317415"/>
              <a:gd name="connsiteX368" fmla="*/ 653197 w 4318377"/>
              <a:gd name="connsiteY368" fmla="*/ 178447 h 1317415"/>
              <a:gd name="connsiteX369" fmla="*/ 672500 w 4318377"/>
              <a:gd name="connsiteY369" fmla="*/ 159144 h 1317415"/>
              <a:gd name="connsiteX370" fmla="*/ 672500 w 4318377"/>
              <a:gd name="connsiteY370" fmla="*/ 84218 h 1317415"/>
              <a:gd name="connsiteX371" fmla="*/ 653197 w 4318377"/>
              <a:gd name="connsiteY371" fmla="*/ 64915 h 1317415"/>
              <a:gd name="connsiteX372" fmla="*/ 435015 w 4318377"/>
              <a:gd name="connsiteY372" fmla="*/ 64915 h 1317415"/>
              <a:gd name="connsiteX373" fmla="*/ 415711 w 4318377"/>
              <a:gd name="connsiteY373" fmla="*/ 84218 h 1317415"/>
              <a:gd name="connsiteX374" fmla="*/ 415711 w 4318377"/>
              <a:gd name="connsiteY374" fmla="*/ 159144 h 1317415"/>
              <a:gd name="connsiteX375" fmla="*/ 435015 w 4318377"/>
              <a:gd name="connsiteY375" fmla="*/ 178447 h 1317415"/>
              <a:gd name="connsiteX376" fmla="*/ 471736 w 4318377"/>
              <a:gd name="connsiteY376" fmla="*/ 178447 h 1317415"/>
              <a:gd name="connsiteX377" fmla="*/ 491039 w 4318377"/>
              <a:gd name="connsiteY377" fmla="*/ 159144 h 1317415"/>
              <a:gd name="connsiteX378" fmla="*/ 491039 w 4318377"/>
              <a:gd name="connsiteY378" fmla="*/ 84218 h 1317415"/>
              <a:gd name="connsiteX379" fmla="*/ 471736 w 4318377"/>
              <a:gd name="connsiteY379" fmla="*/ 64915 h 1317415"/>
              <a:gd name="connsiteX380" fmla="*/ 253553 w 4318377"/>
              <a:gd name="connsiteY380" fmla="*/ 64915 h 1317415"/>
              <a:gd name="connsiteX381" fmla="*/ 234250 w 4318377"/>
              <a:gd name="connsiteY381" fmla="*/ 84218 h 1317415"/>
              <a:gd name="connsiteX382" fmla="*/ 234250 w 4318377"/>
              <a:gd name="connsiteY382" fmla="*/ 159144 h 1317415"/>
              <a:gd name="connsiteX383" fmla="*/ 253553 w 4318377"/>
              <a:gd name="connsiteY383" fmla="*/ 178447 h 1317415"/>
              <a:gd name="connsiteX384" fmla="*/ 290274 w 4318377"/>
              <a:gd name="connsiteY384" fmla="*/ 178447 h 1317415"/>
              <a:gd name="connsiteX385" fmla="*/ 309577 w 4318377"/>
              <a:gd name="connsiteY385" fmla="*/ 159144 h 1317415"/>
              <a:gd name="connsiteX386" fmla="*/ 309577 w 4318377"/>
              <a:gd name="connsiteY386" fmla="*/ 84218 h 1317415"/>
              <a:gd name="connsiteX387" fmla="*/ 290274 w 4318377"/>
              <a:gd name="connsiteY387" fmla="*/ 64915 h 1317415"/>
              <a:gd name="connsiteX388" fmla="*/ 72091 w 4318377"/>
              <a:gd name="connsiteY388" fmla="*/ 64915 h 1317415"/>
              <a:gd name="connsiteX389" fmla="*/ 52788 w 4318377"/>
              <a:gd name="connsiteY389" fmla="*/ 84218 h 1317415"/>
              <a:gd name="connsiteX390" fmla="*/ 52788 w 4318377"/>
              <a:gd name="connsiteY390" fmla="*/ 159144 h 1317415"/>
              <a:gd name="connsiteX391" fmla="*/ 72091 w 4318377"/>
              <a:gd name="connsiteY391" fmla="*/ 178447 h 1317415"/>
              <a:gd name="connsiteX392" fmla="*/ 108812 w 4318377"/>
              <a:gd name="connsiteY392" fmla="*/ 178447 h 1317415"/>
              <a:gd name="connsiteX393" fmla="*/ 128116 w 4318377"/>
              <a:gd name="connsiteY393" fmla="*/ 159144 h 1317415"/>
              <a:gd name="connsiteX394" fmla="*/ 128116 w 4318377"/>
              <a:gd name="connsiteY394" fmla="*/ 84218 h 1317415"/>
              <a:gd name="connsiteX395" fmla="*/ 108812 w 4318377"/>
              <a:gd name="connsiteY395" fmla="*/ 64915 h 1317415"/>
              <a:gd name="connsiteX396" fmla="*/ 0 w 4318377"/>
              <a:gd name="connsiteY396" fmla="*/ 0 h 1317415"/>
              <a:gd name="connsiteX397" fmla="*/ 4318377 w 4318377"/>
              <a:gd name="connsiteY397" fmla="*/ 0 h 1317415"/>
              <a:gd name="connsiteX398" fmla="*/ 4318377 w 4318377"/>
              <a:gd name="connsiteY398" fmla="*/ 1317415 h 1317415"/>
              <a:gd name="connsiteX399" fmla="*/ 0 w 4318377"/>
              <a:gd name="connsiteY399" fmla="*/ 1317415 h 131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</a:cxnLst>
            <a:rect l="l" t="t" r="r" b="b"/>
            <a:pathLst>
              <a:path w="4318377" h="1317415">
                <a:moveTo>
                  <a:pt x="4206234" y="1138968"/>
                </a:moveTo>
                <a:cubicBezTo>
                  <a:pt x="4195573" y="1138968"/>
                  <a:pt x="4186931" y="1147611"/>
                  <a:pt x="4186931" y="1158271"/>
                </a:cubicBezTo>
                <a:lnTo>
                  <a:pt x="4186931" y="1233197"/>
                </a:lnTo>
                <a:cubicBezTo>
                  <a:pt x="4186931" y="1243858"/>
                  <a:pt x="4195573" y="1252500"/>
                  <a:pt x="4206234" y="1252500"/>
                </a:cubicBezTo>
                <a:lnTo>
                  <a:pt x="4242955" y="1252500"/>
                </a:lnTo>
                <a:cubicBezTo>
                  <a:pt x="4253616" y="1252500"/>
                  <a:pt x="4262258" y="1243858"/>
                  <a:pt x="4262258" y="1233197"/>
                </a:cubicBezTo>
                <a:lnTo>
                  <a:pt x="4262258" y="1158271"/>
                </a:lnTo>
                <a:cubicBezTo>
                  <a:pt x="4262258" y="1147611"/>
                  <a:pt x="4253616" y="1138968"/>
                  <a:pt x="4242955" y="1138968"/>
                </a:cubicBezTo>
                <a:close/>
                <a:moveTo>
                  <a:pt x="4024772" y="1138968"/>
                </a:moveTo>
                <a:cubicBezTo>
                  <a:pt x="4014112" y="1138968"/>
                  <a:pt x="4005469" y="1147611"/>
                  <a:pt x="4005469" y="1158271"/>
                </a:cubicBezTo>
                <a:lnTo>
                  <a:pt x="4005469" y="1233197"/>
                </a:lnTo>
                <a:cubicBezTo>
                  <a:pt x="4005469" y="1243858"/>
                  <a:pt x="4014112" y="1252500"/>
                  <a:pt x="4024772" y="1252500"/>
                </a:cubicBezTo>
                <a:lnTo>
                  <a:pt x="4061494" y="1252500"/>
                </a:lnTo>
                <a:cubicBezTo>
                  <a:pt x="4072154" y="1252500"/>
                  <a:pt x="4080797" y="1243858"/>
                  <a:pt x="4080797" y="1233197"/>
                </a:cubicBezTo>
                <a:lnTo>
                  <a:pt x="4080797" y="1158271"/>
                </a:lnTo>
                <a:cubicBezTo>
                  <a:pt x="4080797" y="1147611"/>
                  <a:pt x="4072154" y="1138968"/>
                  <a:pt x="4061494" y="1138968"/>
                </a:cubicBezTo>
                <a:close/>
                <a:moveTo>
                  <a:pt x="3843311" y="1138968"/>
                </a:moveTo>
                <a:cubicBezTo>
                  <a:pt x="3832650" y="1138968"/>
                  <a:pt x="3824008" y="1147611"/>
                  <a:pt x="3824008" y="1158271"/>
                </a:cubicBezTo>
                <a:lnTo>
                  <a:pt x="3824008" y="1233197"/>
                </a:lnTo>
                <a:cubicBezTo>
                  <a:pt x="3824008" y="1243858"/>
                  <a:pt x="3832650" y="1252500"/>
                  <a:pt x="3843311" y="1252500"/>
                </a:cubicBezTo>
                <a:lnTo>
                  <a:pt x="3880032" y="1252500"/>
                </a:lnTo>
                <a:cubicBezTo>
                  <a:pt x="3890693" y="1252500"/>
                  <a:pt x="3899335" y="1243858"/>
                  <a:pt x="3899335" y="1233197"/>
                </a:cubicBezTo>
                <a:lnTo>
                  <a:pt x="3899335" y="1158271"/>
                </a:lnTo>
                <a:cubicBezTo>
                  <a:pt x="3899335" y="1147611"/>
                  <a:pt x="3890693" y="1138968"/>
                  <a:pt x="3880032" y="1138968"/>
                </a:cubicBezTo>
                <a:close/>
                <a:moveTo>
                  <a:pt x="3661849" y="1138968"/>
                </a:moveTo>
                <a:cubicBezTo>
                  <a:pt x="3651189" y="1138968"/>
                  <a:pt x="3642546" y="1147611"/>
                  <a:pt x="3642546" y="1158271"/>
                </a:cubicBezTo>
                <a:lnTo>
                  <a:pt x="3642546" y="1233197"/>
                </a:lnTo>
                <a:cubicBezTo>
                  <a:pt x="3642546" y="1243858"/>
                  <a:pt x="3651189" y="1252500"/>
                  <a:pt x="3661849" y="1252500"/>
                </a:cubicBezTo>
                <a:lnTo>
                  <a:pt x="3698571" y="1252500"/>
                </a:lnTo>
                <a:cubicBezTo>
                  <a:pt x="3709231" y="1252500"/>
                  <a:pt x="3717874" y="1243858"/>
                  <a:pt x="3717874" y="1233197"/>
                </a:cubicBezTo>
                <a:lnTo>
                  <a:pt x="3717874" y="1158271"/>
                </a:lnTo>
                <a:cubicBezTo>
                  <a:pt x="3717874" y="1147611"/>
                  <a:pt x="3709231" y="1138968"/>
                  <a:pt x="3698571" y="1138968"/>
                </a:cubicBezTo>
                <a:close/>
                <a:moveTo>
                  <a:pt x="3480388" y="1138968"/>
                </a:moveTo>
                <a:cubicBezTo>
                  <a:pt x="3469727" y="1138968"/>
                  <a:pt x="3461085" y="1147611"/>
                  <a:pt x="3461085" y="1158271"/>
                </a:cubicBezTo>
                <a:lnTo>
                  <a:pt x="3461085" y="1233197"/>
                </a:lnTo>
                <a:cubicBezTo>
                  <a:pt x="3461085" y="1243858"/>
                  <a:pt x="3469727" y="1252500"/>
                  <a:pt x="3480388" y="1252500"/>
                </a:cubicBezTo>
                <a:lnTo>
                  <a:pt x="3517109" y="1252500"/>
                </a:lnTo>
                <a:cubicBezTo>
                  <a:pt x="3527770" y="1252500"/>
                  <a:pt x="3536412" y="1243858"/>
                  <a:pt x="3536412" y="1233197"/>
                </a:cubicBezTo>
                <a:lnTo>
                  <a:pt x="3536412" y="1158271"/>
                </a:lnTo>
                <a:cubicBezTo>
                  <a:pt x="3536412" y="1147611"/>
                  <a:pt x="3527770" y="1138968"/>
                  <a:pt x="3517109" y="1138968"/>
                </a:cubicBezTo>
                <a:close/>
                <a:moveTo>
                  <a:pt x="3298926" y="1138968"/>
                </a:moveTo>
                <a:cubicBezTo>
                  <a:pt x="3288266" y="1138968"/>
                  <a:pt x="3279623" y="1147611"/>
                  <a:pt x="3279623" y="1158271"/>
                </a:cubicBezTo>
                <a:lnTo>
                  <a:pt x="3279623" y="1233197"/>
                </a:lnTo>
                <a:cubicBezTo>
                  <a:pt x="3279623" y="1243858"/>
                  <a:pt x="3288266" y="1252500"/>
                  <a:pt x="3298926" y="1252500"/>
                </a:cubicBezTo>
                <a:lnTo>
                  <a:pt x="3335647" y="1252500"/>
                </a:lnTo>
                <a:cubicBezTo>
                  <a:pt x="3346308" y="1252500"/>
                  <a:pt x="3354950" y="1243858"/>
                  <a:pt x="3354950" y="1233197"/>
                </a:cubicBezTo>
                <a:lnTo>
                  <a:pt x="3354950" y="1158271"/>
                </a:lnTo>
                <a:cubicBezTo>
                  <a:pt x="3354950" y="1147611"/>
                  <a:pt x="3346308" y="1138968"/>
                  <a:pt x="3335647" y="1138968"/>
                </a:cubicBezTo>
                <a:close/>
                <a:moveTo>
                  <a:pt x="3117465" y="1138968"/>
                </a:moveTo>
                <a:cubicBezTo>
                  <a:pt x="3106804" y="1138968"/>
                  <a:pt x="3098162" y="1147611"/>
                  <a:pt x="3098162" y="1158271"/>
                </a:cubicBezTo>
                <a:lnTo>
                  <a:pt x="3098162" y="1233197"/>
                </a:lnTo>
                <a:cubicBezTo>
                  <a:pt x="3098162" y="1243858"/>
                  <a:pt x="3106804" y="1252500"/>
                  <a:pt x="3117465" y="1252500"/>
                </a:cubicBezTo>
                <a:lnTo>
                  <a:pt x="3154186" y="1252500"/>
                </a:lnTo>
                <a:cubicBezTo>
                  <a:pt x="3164847" y="1252500"/>
                  <a:pt x="3173489" y="1243858"/>
                  <a:pt x="3173489" y="1233197"/>
                </a:cubicBezTo>
                <a:lnTo>
                  <a:pt x="3173489" y="1158271"/>
                </a:lnTo>
                <a:cubicBezTo>
                  <a:pt x="3173489" y="1147611"/>
                  <a:pt x="3164847" y="1138968"/>
                  <a:pt x="3154186" y="1138968"/>
                </a:cubicBezTo>
                <a:close/>
                <a:moveTo>
                  <a:pt x="2936003" y="1138968"/>
                </a:moveTo>
                <a:cubicBezTo>
                  <a:pt x="2925343" y="1138968"/>
                  <a:pt x="2916700" y="1147611"/>
                  <a:pt x="2916700" y="1158271"/>
                </a:cubicBezTo>
                <a:lnTo>
                  <a:pt x="2916700" y="1233197"/>
                </a:lnTo>
                <a:cubicBezTo>
                  <a:pt x="2916700" y="1243858"/>
                  <a:pt x="2925343" y="1252500"/>
                  <a:pt x="2936003" y="1252500"/>
                </a:cubicBezTo>
                <a:lnTo>
                  <a:pt x="2972724" y="1252500"/>
                </a:lnTo>
                <a:cubicBezTo>
                  <a:pt x="2983385" y="1252500"/>
                  <a:pt x="2992027" y="1243858"/>
                  <a:pt x="2992027" y="1233197"/>
                </a:cubicBezTo>
                <a:lnTo>
                  <a:pt x="2992027" y="1158271"/>
                </a:lnTo>
                <a:cubicBezTo>
                  <a:pt x="2992027" y="1147611"/>
                  <a:pt x="2983385" y="1138968"/>
                  <a:pt x="2972724" y="1138968"/>
                </a:cubicBezTo>
                <a:close/>
                <a:moveTo>
                  <a:pt x="2774278" y="1138968"/>
                </a:moveTo>
                <a:cubicBezTo>
                  <a:pt x="2763617" y="1138968"/>
                  <a:pt x="2754975" y="1147611"/>
                  <a:pt x="2754975" y="1158271"/>
                </a:cubicBezTo>
                <a:lnTo>
                  <a:pt x="2754975" y="1233197"/>
                </a:lnTo>
                <a:cubicBezTo>
                  <a:pt x="2754975" y="1243858"/>
                  <a:pt x="2763617" y="1252500"/>
                  <a:pt x="2774278" y="1252500"/>
                </a:cubicBezTo>
                <a:lnTo>
                  <a:pt x="2810999" y="1252500"/>
                </a:lnTo>
                <a:cubicBezTo>
                  <a:pt x="2821660" y="1252500"/>
                  <a:pt x="2830302" y="1243858"/>
                  <a:pt x="2830302" y="1233197"/>
                </a:cubicBezTo>
                <a:lnTo>
                  <a:pt x="2830302" y="1158271"/>
                </a:lnTo>
                <a:cubicBezTo>
                  <a:pt x="2830302" y="1147611"/>
                  <a:pt x="2821660" y="1138968"/>
                  <a:pt x="2810999" y="1138968"/>
                </a:cubicBezTo>
                <a:close/>
                <a:moveTo>
                  <a:pt x="2592816" y="1138968"/>
                </a:moveTo>
                <a:cubicBezTo>
                  <a:pt x="2582156" y="1138968"/>
                  <a:pt x="2573513" y="1147611"/>
                  <a:pt x="2573513" y="1158271"/>
                </a:cubicBezTo>
                <a:lnTo>
                  <a:pt x="2573513" y="1233197"/>
                </a:lnTo>
                <a:cubicBezTo>
                  <a:pt x="2573513" y="1243858"/>
                  <a:pt x="2582156" y="1252500"/>
                  <a:pt x="2592816" y="1252500"/>
                </a:cubicBezTo>
                <a:lnTo>
                  <a:pt x="2629538" y="1252500"/>
                </a:lnTo>
                <a:cubicBezTo>
                  <a:pt x="2640198" y="1252500"/>
                  <a:pt x="2648841" y="1243858"/>
                  <a:pt x="2648841" y="1233197"/>
                </a:cubicBezTo>
                <a:lnTo>
                  <a:pt x="2648841" y="1158271"/>
                </a:lnTo>
                <a:cubicBezTo>
                  <a:pt x="2648841" y="1147611"/>
                  <a:pt x="2640198" y="1138968"/>
                  <a:pt x="2629538" y="1138968"/>
                </a:cubicBezTo>
                <a:close/>
                <a:moveTo>
                  <a:pt x="2411355" y="1138968"/>
                </a:moveTo>
                <a:cubicBezTo>
                  <a:pt x="2400694" y="1138968"/>
                  <a:pt x="2392052" y="1147611"/>
                  <a:pt x="2392052" y="1158271"/>
                </a:cubicBezTo>
                <a:lnTo>
                  <a:pt x="2392052" y="1233197"/>
                </a:lnTo>
                <a:cubicBezTo>
                  <a:pt x="2392052" y="1243858"/>
                  <a:pt x="2400694" y="1252500"/>
                  <a:pt x="2411355" y="1252500"/>
                </a:cubicBezTo>
                <a:lnTo>
                  <a:pt x="2448076" y="1252500"/>
                </a:lnTo>
                <a:cubicBezTo>
                  <a:pt x="2458737" y="1252500"/>
                  <a:pt x="2467379" y="1243858"/>
                  <a:pt x="2467379" y="1233197"/>
                </a:cubicBezTo>
                <a:lnTo>
                  <a:pt x="2467379" y="1158271"/>
                </a:lnTo>
                <a:cubicBezTo>
                  <a:pt x="2467379" y="1147611"/>
                  <a:pt x="2458737" y="1138968"/>
                  <a:pt x="2448076" y="1138968"/>
                </a:cubicBezTo>
                <a:close/>
                <a:moveTo>
                  <a:pt x="2229893" y="1138968"/>
                </a:moveTo>
                <a:cubicBezTo>
                  <a:pt x="2219233" y="1138968"/>
                  <a:pt x="2210590" y="1147611"/>
                  <a:pt x="2210590" y="1158271"/>
                </a:cubicBezTo>
                <a:lnTo>
                  <a:pt x="2210590" y="1233197"/>
                </a:lnTo>
                <a:cubicBezTo>
                  <a:pt x="2210590" y="1243858"/>
                  <a:pt x="2219233" y="1252500"/>
                  <a:pt x="2229893" y="1252500"/>
                </a:cubicBezTo>
                <a:lnTo>
                  <a:pt x="2266614" y="1252500"/>
                </a:lnTo>
                <a:cubicBezTo>
                  <a:pt x="2277275" y="1252500"/>
                  <a:pt x="2285918" y="1243858"/>
                  <a:pt x="2285918" y="1233197"/>
                </a:cubicBezTo>
                <a:lnTo>
                  <a:pt x="2285918" y="1158271"/>
                </a:lnTo>
                <a:cubicBezTo>
                  <a:pt x="2285918" y="1147611"/>
                  <a:pt x="2277275" y="1138968"/>
                  <a:pt x="2266614" y="1138968"/>
                </a:cubicBezTo>
                <a:close/>
                <a:moveTo>
                  <a:pt x="2048432" y="1138968"/>
                </a:moveTo>
                <a:cubicBezTo>
                  <a:pt x="2037771" y="1138968"/>
                  <a:pt x="2029129" y="1147611"/>
                  <a:pt x="2029129" y="1158271"/>
                </a:cubicBezTo>
                <a:lnTo>
                  <a:pt x="2029129" y="1233197"/>
                </a:lnTo>
                <a:cubicBezTo>
                  <a:pt x="2029129" y="1243858"/>
                  <a:pt x="2037771" y="1252500"/>
                  <a:pt x="2048432" y="1252500"/>
                </a:cubicBezTo>
                <a:lnTo>
                  <a:pt x="2085153" y="1252500"/>
                </a:lnTo>
                <a:cubicBezTo>
                  <a:pt x="2095814" y="1252500"/>
                  <a:pt x="2104456" y="1243858"/>
                  <a:pt x="2104456" y="1233197"/>
                </a:cubicBezTo>
                <a:lnTo>
                  <a:pt x="2104456" y="1158271"/>
                </a:lnTo>
                <a:cubicBezTo>
                  <a:pt x="2104456" y="1147611"/>
                  <a:pt x="2095814" y="1138968"/>
                  <a:pt x="2085153" y="1138968"/>
                </a:cubicBezTo>
                <a:close/>
                <a:moveTo>
                  <a:pt x="1866970" y="1138968"/>
                </a:moveTo>
                <a:cubicBezTo>
                  <a:pt x="1856310" y="1138968"/>
                  <a:pt x="1847667" y="1147611"/>
                  <a:pt x="1847667" y="1158271"/>
                </a:cubicBezTo>
                <a:lnTo>
                  <a:pt x="1847667" y="1233197"/>
                </a:lnTo>
                <a:cubicBezTo>
                  <a:pt x="1847667" y="1243858"/>
                  <a:pt x="1856310" y="1252500"/>
                  <a:pt x="1866970" y="1252500"/>
                </a:cubicBezTo>
                <a:lnTo>
                  <a:pt x="1903691" y="1252500"/>
                </a:lnTo>
                <a:cubicBezTo>
                  <a:pt x="1914352" y="1252500"/>
                  <a:pt x="1922994" y="1243858"/>
                  <a:pt x="1922994" y="1233197"/>
                </a:cubicBezTo>
                <a:lnTo>
                  <a:pt x="1922994" y="1158271"/>
                </a:lnTo>
                <a:cubicBezTo>
                  <a:pt x="1922994" y="1147611"/>
                  <a:pt x="1914352" y="1138968"/>
                  <a:pt x="1903691" y="1138968"/>
                </a:cubicBezTo>
                <a:close/>
                <a:moveTo>
                  <a:pt x="1685509" y="1138968"/>
                </a:moveTo>
                <a:cubicBezTo>
                  <a:pt x="1674848" y="1138968"/>
                  <a:pt x="1666206" y="1147611"/>
                  <a:pt x="1666206" y="1158271"/>
                </a:cubicBezTo>
                <a:lnTo>
                  <a:pt x="1666206" y="1233197"/>
                </a:lnTo>
                <a:cubicBezTo>
                  <a:pt x="1666206" y="1243858"/>
                  <a:pt x="1674848" y="1252500"/>
                  <a:pt x="1685509" y="1252500"/>
                </a:cubicBezTo>
                <a:lnTo>
                  <a:pt x="1722230" y="1252500"/>
                </a:lnTo>
                <a:cubicBezTo>
                  <a:pt x="1732891" y="1252500"/>
                  <a:pt x="1741533" y="1243858"/>
                  <a:pt x="1741533" y="1233197"/>
                </a:cubicBezTo>
                <a:lnTo>
                  <a:pt x="1741533" y="1158271"/>
                </a:lnTo>
                <a:cubicBezTo>
                  <a:pt x="1741533" y="1147611"/>
                  <a:pt x="1732891" y="1138968"/>
                  <a:pt x="1722230" y="1138968"/>
                </a:cubicBezTo>
                <a:close/>
                <a:moveTo>
                  <a:pt x="1504047" y="1138968"/>
                </a:moveTo>
                <a:cubicBezTo>
                  <a:pt x="1493387" y="1138968"/>
                  <a:pt x="1484744" y="1147611"/>
                  <a:pt x="1484744" y="1158271"/>
                </a:cubicBezTo>
                <a:lnTo>
                  <a:pt x="1484744" y="1233197"/>
                </a:lnTo>
                <a:cubicBezTo>
                  <a:pt x="1484744" y="1243858"/>
                  <a:pt x="1493387" y="1252500"/>
                  <a:pt x="1504047" y="1252500"/>
                </a:cubicBezTo>
                <a:lnTo>
                  <a:pt x="1540768" y="1252500"/>
                </a:lnTo>
                <a:cubicBezTo>
                  <a:pt x="1551429" y="1252500"/>
                  <a:pt x="1560071" y="1243858"/>
                  <a:pt x="1560071" y="1233197"/>
                </a:cubicBezTo>
                <a:lnTo>
                  <a:pt x="1560071" y="1158271"/>
                </a:lnTo>
                <a:cubicBezTo>
                  <a:pt x="1560071" y="1147611"/>
                  <a:pt x="1551429" y="1138968"/>
                  <a:pt x="1540768" y="1138968"/>
                </a:cubicBezTo>
                <a:close/>
                <a:moveTo>
                  <a:pt x="1342322" y="1138968"/>
                </a:moveTo>
                <a:cubicBezTo>
                  <a:pt x="1331661" y="1138968"/>
                  <a:pt x="1323019" y="1147611"/>
                  <a:pt x="1323019" y="1158271"/>
                </a:cubicBezTo>
                <a:lnTo>
                  <a:pt x="1323019" y="1233197"/>
                </a:lnTo>
                <a:cubicBezTo>
                  <a:pt x="1323019" y="1243858"/>
                  <a:pt x="1331661" y="1252500"/>
                  <a:pt x="1342322" y="1252500"/>
                </a:cubicBezTo>
                <a:lnTo>
                  <a:pt x="1379043" y="1252500"/>
                </a:lnTo>
                <a:cubicBezTo>
                  <a:pt x="1389704" y="1252500"/>
                  <a:pt x="1398346" y="1243858"/>
                  <a:pt x="1398346" y="1233197"/>
                </a:cubicBezTo>
                <a:lnTo>
                  <a:pt x="1398346" y="1158271"/>
                </a:lnTo>
                <a:cubicBezTo>
                  <a:pt x="1398346" y="1147611"/>
                  <a:pt x="1389704" y="1138968"/>
                  <a:pt x="1379043" y="1138968"/>
                </a:cubicBezTo>
                <a:close/>
                <a:moveTo>
                  <a:pt x="1160861" y="1138968"/>
                </a:moveTo>
                <a:cubicBezTo>
                  <a:pt x="1150200" y="1138968"/>
                  <a:pt x="1141557" y="1147611"/>
                  <a:pt x="1141557" y="1158271"/>
                </a:cubicBezTo>
                <a:lnTo>
                  <a:pt x="1141557" y="1233197"/>
                </a:lnTo>
                <a:cubicBezTo>
                  <a:pt x="1141557" y="1243858"/>
                  <a:pt x="1150200" y="1252500"/>
                  <a:pt x="1160861" y="1252500"/>
                </a:cubicBezTo>
                <a:lnTo>
                  <a:pt x="1197582" y="1252500"/>
                </a:lnTo>
                <a:cubicBezTo>
                  <a:pt x="1208242" y="1252500"/>
                  <a:pt x="1216885" y="1243858"/>
                  <a:pt x="1216885" y="1233197"/>
                </a:cubicBezTo>
                <a:lnTo>
                  <a:pt x="1216885" y="1158271"/>
                </a:lnTo>
                <a:cubicBezTo>
                  <a:pt x="1216885" y="1147611"/>
                  <a:pt x="1208242" y="1138968"/>
                  <a:pt x="1197582" y="1138968"/>
                </a:cubicBezTo>
                <a:close/>
                <a:moveTo>
                  <a:pt x="979399" y="1138968"/>
                </a:moveTo>
                <a:cubicBezTo>
                  <a:pt x="968738" y="1138968"/>
                  <a:pt x="960096" y="1147611"/>
                  <a:pt x="960096" y="1158271"/>
                </a:cubicBezTo>
                <a:lnTo>
                  <a:pt x="960096" y="1233197"/>
                </a:lnTo>
                <a:cubicBezTo>
                  <a:pt x="960096" y="1243858"/>
                  <a:pt x="968738" y="1252500"/>
                  <a:pt x="979399" y="1252500"/>
                </a:cubicBezTo>
                <a:lnTo>
                  <a:pt x="1016120" y="1252500"/>
                </a:lnTo>
                <a:cubicBezTo>
                  <a:pt x="1026781" y="1252500"/>
                  <a:pt x="1035423" y="1243858"/>
                  <a:pt x="1035423" y="1233197"/>
                </a:cubicBezTo>
                <a:lnTo>
                  <a:pt x="1035423" y="1158271"/>
                </a:lnTo>
                <a:cubicBezTo>
                  <a:pt x="1035423" y="1147611"/>
                  <a:pt x="1026781" y="1138968"/>
                  <a:pt x="1016120" y="1138968"/>
                </a:cubicBezTo>
                <a:close/>
                <a:moveTo>
                  <a:pt x="797938" y="1138968"/>
                </a:moveTo>
                <a:cubicBezTo>
                  <a:pt x="787277" y="1138968"/>
                  <a:pt x="778635" y="1147611"/>
                  <a:pt x="778635" y="1158271"/>
                </a:cubicBezTo>
                <a:lnTo>
                  <a:pt x="778635" y="1233197"/>
                </a:lnTo>
                <a:cubicBezTo>
                  <a:pt x="778635" y="1243858"/>
                  <a:pt x="787277" y="1252500"/>
                  <a:pt x="797938" y="1252500"/>
                </a:cubicBezTo>
                <a:lnTo>
                  <a:pt x="834658" y="1252500"/>
                </a:lnTo>
                <a:cubicBezTo>
                  <a:pt x="845319" y="1252500"/>
                  <a:pt x="853962" y="1243858"/>
                  <a:pt x="853962" y="1233197"/>
                </a:cubicBezTo>
                <a:lnTo>
                  <a:pt x="853962" y="1158271"/>
                </a:lnTo>
                <a:cubicBezTo>
                  <a:pt x="853962" y="1147611"/>
                  <a:pt x="845319" y="1138968"/>
                  <a:pt x="834658" y="1138968"/>
                </a:cubicBezTo>
                <a:close/>
                <a:moveTo>
                  <a:pt x="616476" y="1138968"/>
                </a:moveTo>
                <a:cubicBezTo>
                  <a:pt x="605815" y="1138968"/>
                  <a:pt x="597173" y="1147611"/>
                  <a:pt x="597173" y="1158271"/>
                </a:cubicBezTo>
                <a:lnTo>
                  <a:pt x="597173" y="1233197"/>
                </a:lnTo>
                <a:cubicBezTo>
                  <a:pt x="597173" y="1243858"/>
                  <a:pt x="605815" y="1252500"/>
                  <a:pt x="616476" y="1252500"/>
                </a:cubicBezTo>
                <a:lnTo>
                  <a:pt x="653197" y="1252500"/>
                </a:lnTo>
                <a:cubicBezTo>
                  <a:pt x="663858" y="1252500"/>
                  <a:pt x="672500" y="1243858"/>
                  <a:pt x="672500" y="1233197"/>
                </a:cubicBezTo>
                <a:lnTo>
                  <a:pt x="672500" y="1158271"/>
                </a:lnTo>
                <a:cubicBezTo>
                  <a:pt x="672500" y="1147611"/>
                  <a:pt x="663858" y="1138968"/>
                  <a:pt x="653197" y="1138968"/>
                </a:cubicBezTo>
                <a:close/>
                <a:moveTo>
                  <a:pt x="435015" y="1138968"/>
                </a:moveTo>
                <a:cubicBezTo>
                  <a:pt x="424354" y="1138968"/>
                  <a:pt x="415711" y="1147611"/>
                  <a:pt x="415711" y="1158271"/>
                </a:cubicBezTo>
                <a:lnTo>
                  <a:pt x="415711" y="1233197"/>
                </a:lnTo>
                <a:cubicBezTo>
                  <a:pt x="415711" y="1243858"/>
                  <a:pt x="424354" y="1252500"/>
                  <a:pt x="435015" y="1252500"/>
                </a:cubicBezTo>
                <a:lnTo>
                  <a:pt x="471736" y="1252500"/>
                </a:lnTo>
                <a:cubicBezTo>
                  <a:pt x="482396" y="1252500"/>
                  <a:pt x="491039" y="1243858"/>
                  <a:pt x="491039" y="1233197"/>
                </a:cubicBezTo>
                <a:lnTo>
                  <a:pt x="491039" y="1158271"/>
                </a:lnTo>
                <a:cubicBezTo>
                  <a:pt x="491039" y="1147611"/>
                  <a:pt x="482396" y="1138968"/>
                  <a:pt x="471736" y="1138968"/>
                </a:cubicBezTo>
                <a:close/>
                <a:moveTo>
                  <a:pt x="253553" y="1138968"/>
                </a:moveTo>
                <a:cubicBezTo>
                  <a:pt x="242892" y="1138968"/>
                  <a:pt x="234250" y="1147611"/>
                  <a:pt x="234250" y="1158271"/>
                </a:cubicBezTo>
                <a:lnTo>
                  <a:pt x="234250" y="1233197"/>
                </a:lnTo>
                <a:cubicBezTo>
                  <a:pt x="234250" y="1243858"/>
                  <a:pt x="242892" y="1252500"/>
                  <a:pt x="253553" y="1252500"/>
                </a:cubicBezTo>
                <a:lnTo>
                  <a:pt x="290274" y="1252500"/>
                </a:lnTo>
                <a:cubicBezTo>
                  <a:pt x="300935" y="1252500"/>
                  <a:pt x="309577" y="1243858"/>
                  <a:pt x="309577" y="1233197"/>
                </a:cubicBezTo>
                <a:lnTo>
                  <a:pt x="309577" y="1158271"/>
                </a:lnTo>
                <a:cubicBezTo>
                  <a:pt x="309577" y="1147611"/>
                  <a:pt x="300935" y="1138968"/>
                  <a:pt x="290274" y="1138968"/>
                </a:cubicBezTo>
                <a:close/>
                <a:moveTo>
                  <a:pt x="72091" y="1138968"/>
                </a:moveTo>
                <a:cubicBezTo>
                  <a:pt x="61431" y="1138968"/>
                  <a:pt x="52788" y="1147611"/>
                  <a:pt x="52788" y="1158271"/>
                </a:cubicBezTo>
                <a:lnTo>
                  <a:pt x="52788" y="1233197"/>
                </a:lnTo>
                <a:cubicBezTo>
                  <a:pt x="52788" y="1243858"/>
                  <a:pt x="61431" y="1252500"/>
                  <a:pt x="72091" y="1252500"/>
                </a:cubicBezTo>
                <a:lnTo>
                  <a:pt x="108813" y="1252500"/>
                </a:lnTo>
                <a:cubicBezTo>
                  <a:pt x="119473" y="1252500"/>
                  <a:pt x="128116" y="1243858"/>
                  <a:pt x="128116" y="1233197"/>
                </a:cubicBezTo>
                <a:lnTo>
                  <a:pt x="128116" y="1158271"/>
                </a:lnTo>
                <a:cubicBezTo>
                  <a:pt x="128116" y="1147611"/>
                  <a:pt x="119473" y="1138968"/>
                  <a:pt x="108813" y="1138968"/>
                </a:cubicBezTo>
                <a:close/>
                <a:moveTo>
                  <a:pt x="2898705" y="208449"/>
                </a:moveTo>
                <a:lnTo>
                  <a:pt x="2898705" y="1108966"/>
                </a:lnTo>
                <a:lnTo>
                  <a:pt x="4282876" y="1108966"/>
                </a:lnTo>
                <a:lnTo>
                  <a:pt x="4282876" y="208449"/>
                </a:lnTo>
                <a:close/>
                <a:moveTo>
                  <a:pt x="1466749" y="208449"/>
                </a:moveTo>
                <a:lnTo>
                  <a:pt x="1466749" y="1108966"/>
                </a:lnTo>
                <a:lnTo>
                  <a:pt x="2850920" y="1108966"/>
                </a:lnTo>
                <a:lnTo>
                  <a:pt x="2850920" y="208449"/>
                </a:lnTo>
                <a:close/>
                <a:moveTo>
                  <a:pt x="34793" y="208449"/>
                </a:moveTo>
                <a:lnTo>
                  <a:pt x="34793" y="1108966"/>
                </a:lnTo>
                <a:lnTo>
                  <a:pt x="1418964" y="1108966"/>
                </a:lnTo>
                <a:lnTo>
                  <a:pt x="1418964" y="208449"/>
                </a:lnTo>
                <a:close/>
                <a:moveTo>
                  <a:pt x="4206234" y="64915"/>
                </a:moveTo>
                <a:cubicBezTo>
                  <a:pt x="4195573" y="64915"/>
                  <a:pt x="4186931" y="73557"/>
                  <a:pt x="4186931" y="84218"/>
                </a:cubicBezTo>
                <a:lnTo>
                  <a:pt x="4186931" y="159144"/>
                </a:lnTo>
                <a:cubicBezTo>
                  <a:pt x="4186931" y="169804"/>
                  <a:pt x="4195573" y="178447"/>
                  <a:pt x="4206234" y="178447"/>
                </a:cubicBezTo>
                <a:lnTo>
                  <a:pt x="4242955" y="178447"/>
                </a:lnTo>
                <a:cubicBezTo>
                  <a:pt x="4253616" y="178447"/>
                  <a:pt x="4262258" y="169804"/>
                  <a:pt x="4262258" y="159144"/>
                </a:cubicBezTo>
                <a:lnTo>
                  <a:pt x="4262258" y="84218"/>
                </a:lnTo>
                <a:cubicBezTo>
                  <a:pt x="4262258" y="73557"/>
                  <a:pt x="4253616" y="64915"/>
                  <a:pt x="4242955" y="64915"/>
                </a:cubicBezTo>
                <a:close/>
                <a:moveTo>
                  <a:pt x="4024772" y="64915"/>
                </a:moveTo>
                <a:cubicBezTo>
                  <a:pt x="4014112" y="64915"/>
                  <a:pt x="4005469" y="73557"/>
                  <a:pt x="4005469" y="84218"/>
                </a:cubicBezTo>
                <a:lnTo>
                  <a:pt x="4005469" y="159144"/>
                </a:lnTo>
                <a:cubicBezTo>
                  <a:pt x="4005469" y="169804"/>
                  <a:pt x="4014112" y="178447"/>
                  <a:pt x="4024772" y="178447"/>
                </a:cubicBezTo>
                <a:lnTo>
                  <a:pt x="4061494" y="178447"/>
                </a:lnTo>
                <a:cubicBezTo>
                  <a:pt x="4072154" y="178447"/>
                  <a:pt x="4080797" y="169804"/>
                  <a:pt x="4080797" y="159144"/>
                </a:cubicBezTo>
                <a:lnTo>
                  <a:pt x="4080797" y="84218"/>
                </a:lnTo>
                <a:cubicBezTo>
                  <a:pt x="4080797" y="73557"/>
                  <a:pt x="4072154" y="64915"/>
                  <a:pt x="4061494" y="64915"/>
                </a:cubicBezTo>
                <a:close/>
                <a:moveTo>
                  <a:pt x="3843311" y="64915"/>
                </a:moveTo>
                <a:cubicBezTo>
                  <a:pt x="3832650" y="64915"/>
                  <a:pt x="3824008" y="73557"/>
                  <a:pt x="3824008" y="84218"/>
                </a:cubicBezTo>
                <a:lnTo>
                  <a:pt x="3824008" y="159144"/>
                </a:lnTo>
                <a:cubicBezTo>
                  <a:pt x="3824008" y="169804"/>
                  <a:pt x="3832650" y="178447"/>
                  <a:pt x="3843311" y="178447"/>
                </a:cubicBezTo>
                <a:lnTo>
                  <a:pt x="3880032" y="178447"/>
                </a:lnTo>
                <a:cubicBezTo>
                  <a:pt x="3890693" y="178447"/>
                  <a:pt x="3899335" y="169804"/>
                  <a:pt x="3899335" y="159144"/>
                </a:cubicBezTo>
                <a:lnTo>
                  <a:pt x="3899335" y="84218"/>
                </a:lnTo>
                <a:cubicBezTo>
                  <a:pt x="3899335" y="73557"/>
                  <a:pt x="3890693" y="64915"/>
                  <a:pt x="3880032" y="64915"/>
                </a:cubicBezTo>
                <a:close/>
                <a:moveTo>
                  <a:pt x="3661849" y="64915"/>
                </a:moveTo>
                <a:cubicBezTo>
                  <a:pt x="3651189" y="64915"/>
                  <a:pt x="3642546" y="73557"/>
                  <a:pt x="3642546" y="84218"/>
                </a:cubicBezTo>
                <a:lnTo>
                  <a:pt x="3642546" y="159144"/>
                </a:lnTo>
                <a:cubicBezTo>
                  <a:pt x="3642546" y="169804"/>
                  <a:pt x="3651189" y="178447"/>
                  <a:pt x="3661849" y="178447"/>
                </a:cubicBezTo>
                <a:lnTo>
                  <a:pt x="3698571" y="178447"/>
                </a:lnTo>
                <a:cubicBezTo>
                  <a:pt x="3709231" y="178447"/>
                  <a:pt x="3717874" y="169804"/>
                  <a:pt x="3717874" y="159144"/>
                </a:cubicBezTo>
                <a:lnTo>
                  <a:pt x="3717874" y="84218"/>
                </a:lnTo>
                <a:cubicBezTo>
                  <a:pt x="3717874" y="73557"/>
                  <a:pt x="3709231" y="64915"/>
                  <a:pt x="3698571" y="64915"/>
                </a:cubicBezTo>
                <a:close/>
                <a:moveTo>
                  <a:pt x="3480388" y="64915"/>
                </a:moveTo>
                <a:cubicBezTo>
                  <a:pt x="3469727" y="64915"/>
                  <a:pt x="3461085" y="73557"/>
                  <a:pt x="3461085" y="84218"/>
                </a:cubicBezTo>
                <a:lnTo>
                  <a:pt x="3461085" y="159144"/>
                </a:lnTo>
                <a:cubicBezTo>
                  <a:pt x="3461085" y="169804"/>
                  <a:pt x="3469727" y="178447"/>
                  <a:pt x="3480388" y="178447"/>
                </a:cubicBezTo>
                <a:lnTo>
                  <a:pt x="3517109" y="178447"/>
                </a:lnTo>
                <a:cubicBezTo>
                  <a:pt x="3527770" y="178447"/>
                  <a:pt x="3536412" y="169804"/>
                  <a:pt x="3536412" y="159144"/>
                </a:cubicBezTo>
                <a:lnTo>
                  <a:pt x="3536412" y="84218"/>
                </a:lnTo>
                <a:cubicBezTo>
                  <a:pt x="3536412" y="73557"/>
                  <a:pt x="3527770" y="64915"/>
                  <a:pt x="3517109" y="64915"/>
                </a:cubicBezTo>
                <a:close/>
                <a:moveTo>
                  <a:pt x="3298926" y="64915"/>
                </a:moveTo>
                <a:cubicBezTo>
                  <a:pt x="3288266" y="64915"/>
                  <a:pt x="3279623" y="73557"/>
                  <a:pt x="3279623" y="84218"/>
                </a:cubicBezTo>
                <a:lnTo>
                  <a:pt x="3279623" y="159144"/>
                </a:lnTo>
                <a:cubicBezTo>
                  <a:pt x="3279623" y="169804"/>
                  <a:pt x="3288266" y="178447"/>
                  <a:pt x="3298926" y="178447"/>
                </a:cubicBezTo>
                <a:lnTo>
                  <a:pt x="3335647" y="178447"/>
                </a:lnTo>
                <a:cubicBezTo>
                  <a:pt x="3346308" y="178447"/>
                  <a:pt x="3354950" y="169804"/>
                  <a:pt x="3354950" y="159144"/>
                </a:cubicBezTo>
                <a:lnTo>
                  <a:pt x="3354950" y="84218"/>
                </a:lnTo>
                <a:cubicBezTo>
                  <a:pt x="3354950" y="73557"/>
                  <a:pt x="3346308" y="64915"/>
                  <a:pt x="3335647" y="64915"/>
                </a:cubicBezTo>
                <a:close/>
                <a:moveTo>
                  <a:pt x="3117465" y="64915"/>
                </a:moveTo>
                <a:cubicBezTo>
                  <a:pt x="3106804" y="64915"/>
                  <a:pt x="3098162" y="73557"/>
                  <a:pt x="3098162" y="84218"/>
                </a:cubicBezTo>
                <a:lnTo>
                  <a:pt x="3098162" y="159144"/>
                </a:lnTo>
                <a:cubicBezTo>
                  <a:pt x="3098162" y="169804"/>
                  <a:pt x="3106804" y="178447"/>
                  <a:pt x="3117465" y="178447"/>
                </a:cubicBezTo>
                <a:lnTo>
                  <a:pt x="3154186" y="178447"/>
                </a:lnTo>
                <a:cubicBezTo>
                  <a:pt x="3164847" y="178447"/>
                  <a:pt x="3173489" y="169804"/>
                  <a:pt x="3173489" y="159144"/>
                </a:cubicBezTo>
                <a:lnTo>
                  <a:pt x="3173489" y="84218"/>
                </a:lnTo>
                <a:cubicBezTo>
                  <a:pt x="3173489" y="73557"/>
                  <a:pt x="3164847" y="64915"/>
                  <a:pt x="3154186" y="64915"/>
                </a:cubicBezTo>
                <a:close/>
                <a:moveTo>
                  <a:pt x="2936003" y="64915"/>
                </a:moveTo>
                <a:cubicBezTo>
                  <a:pt x="2925343" y="64915"/>
                  <a:pt x="2916700" y="73557"/>
                  <a:pt x="2916700" y="84218"/>
                </a:cubicBezTo>
                <a:lnTo>
                  <a:pt x="2916700" y="159144"/>
                </a:lnTo>
                <a:cubicBezTo>
                  <a:pt x="2916700" y="169804"/>
                  <a:pt x="2925343" y="178447"/>
                  <a:pt x="2936003" y="178447"/>
                </a:cubicBezTo>
                <a:lnTo>
                  <a:pt x="2972724" y="178447"/>
                </a:lnTo>
                <a:cubicBezTo>
                  <a:pt x="2983385" y="178447"/>
                  <a:pt x="2992027" y="169804"/>
                  <a:pt x="2992027" y="159144"/>
                </a:cubicBezTo>
                <a:lnTo>
                  <a:pt x="2992027" y="84218"/>
                </a:lnTo>
                <a:cubicBezTo>
                  <a:pt x="2992027" y="73557"/>
                  <a:pt x="2983385" y="64915"/>
                  <a:pt x="2972724" y="64915"/>
                </a:cubicBezTo>
                <a:close/>
                <a:moveTo>
                  <a:pt x="2774278" y="64915"/>
                </a:moveTo>
                <a:cubicBezTo>
                  <a:pt x="2763617" y="64915"/>
                  <a:pt x="2754975" y="73557"/>
                  <a:pt x="2754975" y="84218"/>
                </a:cubicBezTo>
                <a:lnTo>
                  <a:pt x="2754975" y="159144"/>
                </a:lnTo>
                <a:cubicBezTo>
                  <a:pt x="2754975" y="169804"/>
                  <a:pt x="2763617" y="178447"/>
                  <a:pt x="2774278" y="178447"/>
                </a:cubicBezTo>
                <a:lnTo>
                  <a:pt x="2810999" y="178447"/>
                </a:lnTo>
                <a:cubicBezTo>
                  <a:pt x="2821660" y="178447"/>
                  <a:pt x="2830302" y="169804"/>
                  <a:pt x="2830302" y="159144"/>
                </a:cubicBezTo>
                <a:lnTo>
                  <a:pt x="2830302" y="84218"/>
                </a:lnTo>
                <a:cubicBezTo>
                  <a:pt x="2830302" y="73557"/>
                  <a:pt x="2821660" y="64915"/>
                  <a:pt x="2810999" y="64915"/>
                </a:cubicBezTo>
                <a:close/>
                <a:moveTo>
                  <a:pt x="2592816" y="64915"/>
                </a:moveTo>
                <a:cubicBezTo>
                  <a:pt x="2582156" y="64915"/>
                  <a:pt x="2573513" y="73557"/>
                  <a:pt x="2573513" y="84218"/>
                </a:cubicBezTo>
                <a:lnTo>
                  <a:pt x="2573513" y="159144"/>
                </a:lnTo>
                <a:cubicBezTo>
                  <a:pt x="2573513" y="169804"/>
                  <a:pt x="2582156" y="178447"/>
                  <a:pt x="2592816" y="178447"/>
                </a:cubicBezTo>
                <a:lnTo>
                  <a:pt x="2629538" y="178447"/>
                </a:lnTo>
                <a:cubicBezTo>
                  <a:pt x="2640198" y="178447"/>
                  <a:pt x="2648841" y="169804"/>
                  <a:pt x="2648841" y="159144"/>
                </a:cubicBezTo>
                <a:lnTo>
                  <a:pt x="2648841" y="84218"/>
                </a:lnTo>
                <a:cubicBezTo>
                  <a:pt x="2648841" y="73557"/>
                  <a:pt x="2640198" y="64915"/>
                  <a:pt x="2629538" y="64915"/>
                </a:cubicBezTo>
                <a:close/>
                <a:moveTo>
                  <a:pt x="2411355" y="64915"/>
                </a:moveTo>
                <a:cubicBezTo>
                  <a:pt x="2400694" y="64915"/>
                  <a:pt x="2392052" y="73557"/>
                  <a:pt x="2392052" y="84218"/>
                </a:cubicBezTo>
                <a:lnTo>
                  <a:pt x="2392052" y="159144"/>
                </a:lnTo>
                <a:cubicBezTo>
                  <a:pt x="2392052" y="169804"/>
                  <a:pt x="2400694" y="178447"/>
                  <a:pt x="2411355" y="178447"/>
                </a:cubicBezTo>
                <a:lnTo>
                  <a:pt x="2448076" y="178447"/>
                </a:lnTo>
                <a:cubicBezTo>
                  <a:pt x="2458737" y="178447"/>
                  <a:pt x="2467379" y="169804"/>
                  <a:pt x="2467379" y="159144"/>
                </a:cubicBezTo>
                <a:lnTo>
                  <a:pt x="2467379" y="84218"/>
                </a:lnTo>
                <a:cubicBezTo>
                  <a:pt x="2467379" y="73557"/>
                  <a:pt x="2458737" y="64915"/>
                  <a:pt x="2448076" y="64915"/>
                </a:cubicBezTo>
                <a:close/>
                <a:moveTo>
                  <a:pt x="2229893" y="64915"/>
                </a:moveTo>
                <a:cubicBezTo>
                  <a:pt x="2219233" y="64915"/>
                  <a:pt x="2210590" y="73557"/>
                  <a:pt x="2210590" y="84218"/>
                </a:cubicBezTo>
                <a:lnTo>
                  <a:pt x="2210590" y="159144"/>
                </a:lnTo>
                <a:cubicBezTo>
                  <a:pt x="2210590" y="169804"/>
                  <a:pt x="2219233" y="178447"/>
                  <a:pt x="2229893" y="178447"/>
                </a:cubicBezTo>
                <a:lnTo>
                  <a:pt x="2266614" y="178447"/>
                </a:lnTo>
                <a:cubicBezTo>
                  <a:pt x="2277275" y="178447"/>
                  <a:pt x="2285918" y="169804"/>
                  <a:pt x="2285918" y="159144"/>
                </a:cubicBezTo>
                <a:lnTo>
                  <a:pt x="2285918" y="84218"/>
                </a:lnTo>
                <a:cubicBezTo>
                  <a:pt x="2285918" y="73557"/>
                  <a:pt x="2277275" y="64915"/>
                  <a:pt x="2266614" y="64915"/>
                </a:cubicBezTo>
                <a:close/>
                <a:moveTo>
                  <a:pt x="2048432" y="64915"/>
                </a:moveTo>
                <a:cubicBezTo>
                  <a:pt x="2037771" y="64915"/>
                  <a:pt x="2029129" y="73557"/>
                  <a:pt x="2029129" y="84218"/>
                </a:cubicBezTo>
                <a:lnTo>
                  <a:pt x="2029129" y="159144"/>
                </a:lnTo>
                <a:cubicBezTo>
                  <a:pt x="2029129" y="169804"/>
                  <a:pt x="2037771" y="178447"/>
                  <a:pt x="2048432" y="178447"/>
                </a:cubicBezTo>
                <a:lnTo>
                  <a:pt x="2085153" y="178447"/>
                </a:lnTo>
                <a:cubicBezTo>
                  <a:pt x="2095814" y="178447"/>
                  <a:pt x="2104456" y="169804"/>
                  <a:pt x="2104456" y="159144"/>
                </a:cubicBezTo>
                <a:lnTo>
                  <a:pt x="2104456" y="84218"/>
                </a:lnTo>
                <a:cubicBezTo>
                  <a:pt x="2104456" y="73557"/>
                  <a:pt x="2095814" y="64915"/>
                  <a:pt x="2085153" y="64915"/>
                </a:cubicBezTo>
                <a:close/>
                <a:moveTo>
                  <a:pt x="1866970" y="64915"/>
                </a:moveTo>
                <a:cubicBezTo>
                  <a:pt x="1856310" y="64915"/>
                  <a:pt x="1847667" y="73557"/>
                  <a:pt x="1847667" y="84218"/>
                </a:cubicBezTo>
                <a:lnTo>
                  <a:pt x="1847667" y="159144"/>
                </a:lnTo>
                <a:cubicBezTo>
                  <a:pt x="1847667" y="169804"/>
                  <a:pt x="1856310" y="178447"/>
                  <a:pt x="1866970" y="178447"/>
                </a:cubicBezTo>
                <a:lnTo>
                  <a:pt x="1903691" y="178447"/>
                </a:lnTo>
                <a:cubicBezTo>
                  <a:pt x="1914352" y="178447"/>
                  <a:pt x="1922994" y="169804"/>
                  <a:pt x="1922994" y="159144"/>
                </a:cubicBezTo>
                <a:lnTo>
                  <a:pt x="1922994" y="84218"/>
                </a:lnTo>
                <a:cubicBezTo>
                  <a:pt x="1922994" y="73557"/>
                  <a:pt x="1914352" y="64915"/>
                  <a:pt x="1903691" y="64915"/>
                </a:cubicBezTo>
                <a:close/>
                <a:moveTo>
                  <a:pt x="1685509" y="64915"/>
                </a:moveTo>
                <a:cubicBezTo>
                  <a:pt x="1674848" y="64915"/>
                  <a:pt x="1666206" y="73557"/>
                  <a:pt x="1666206" y="84218"/>
                </a:cubicBezTo>
                <a:lnTo>
                  <a:pt x="1666206" y="159144"/>
                </a:lnTo>
                <a:cubicBezTo>
                  <a:pt x="1666206" y="169804"/>
                  <a:pt x="1674848" y="178447"/>
                  <a:pt x="1685509" y="178447"/>
                </a:cubicBezTo>
                <a:lnTo>
                  <a:pt x="1722230" y="178447"/>
                </a:lnTo>
                <a:cubicBezTo>
                  <a:pt x="1732891" y="178447"/>
                  <a:pt x="1741533" y="169804"/>
                  <a:pt x="1741533" y="159144"/>
                </a:cubicBezTo>
                <a:lnTo>
                  <a:pt x="1741533" y="84218"/>
                </a:lnTo>
                <a:cubicBezTo>
                  <a:pt x="1741533" y="73557"/>
                  <a:pt x="1732891" y="64915"/>
                  <a:pt x="1722230" y="64915"/>
                </a:cubicBezTo>
                <a:close/>
                <a:moveTo>
                  <a:pt x="1504047" y="64915"/>
                </a:moveTo>
                <a:cubicBezTo>
                  <a:pt x="1493387" y="64915"/>
                  <a:pt x="1484744" y="73557"/>
                  <a:pt x="1484744" y="84218"/>
                </a:cubicBezTo>
                <a:lnTo>
                  <a:pt x="1484744" y="159144"/>
                </a:lnTo>
                <a:cubicBezTo>
                  <a:pt x="1484744" y="169804"/>
                  <a:pt x="1493387" y="178447"/>
                  <a:pt x="1504047" y="178447"/>
                </a:cubicBezTo>
                <a:lnTo>
                  <a:pt x="1540768" y="178447"/>
                </a:lnTo>
                <a:cubicBezTo>
                  <a:pt x="1551429" y="178447"/>
                  <a:pt x="1560071" y="169804"/>
                  <a:pt x="1560071" y="159144"/>
                </a:cubicBezTo>
                <a:lnTo>
                  <a:pt x="1560071" y="84218"/>
                </a:lnTo>
                <a:cubicBezTo>
                  <a:pt x="1560071" y="73557"/>
                  <a:pt x="1551429" y="64915"/>
                  <a:pt x="1540768" y="64915"/>
                </a:cubicBezTo>
                <a:close/>
                <a:moveTo>
                  <a:pt x="1342322" y="64915"/>
                </a:moveTo>
                <a:cubicBezTo>
                  <a:pt x="1331661" y="64915"/>
                  <a:pt x="1323019" y="73557"/>
                  <a:pt x="1323019" y="84218"/>
                </a:cubicBezTo>
                <a:lnTo>
                  <a:pt x="1323019" y="159144"/>
                </a:lnTo>
                <a:cubicBezTo>
                  <a:pt x="1323019" y="169804"/>
                  <a:pt x="1331661" y="178447"/>
                  <a:pt x="1342322" y="178447"/>
                </a:cubicBezTo>
                <a:lnTo>
                  <a:pt x="1379043" y="178447"/>
                </a:lnTo>
                <a:cubicBezTo>
                  <a:pt x="1389704" y="178447"/>
                  <a:pt x="1398346" y="169804"/>
                  <a:pt x="1398346" y="159144"/>
                </a:cubicBezTo>
                <a:lnTo>
                  <a:pt x="1398346" y="84218"/>
                </a:lnTo>
                <a:cubicBezTo>
                  <a:pt x="1398346" y="73557"/>
                  <a:pt x="1389704" y="64915"/>
                  <a:pt x="1379043" y="64915"/>
                </a:cubicBezTo>
                <a:close/>
                <a:moveTo>
                  <a:pt x="1160861" y="64915"/>
                </a:moveTo>
                <a:cubicBezTo>
                  <a:pt x="1150200" y="64915"/>
                  <a:pt x="1141557" y="73557"/>
                  <a:pt x="1141557" y="84218"/>
                </a:cubicBezTo>
                <a:lnTo>
                  <a:pt x="1141557" y="159144"/>
                </a:lnTo>
                <a:cubicBezTo>
                  <a:pt x="1141557" y="169804"/>
                  <a:pt x="1150200" y="178447"/>
                  <a:pt x="1160861" y="178447"/>
                </a:cubicBezTo>
                <a:lnTo>
                  <a:pt x="1197582" y="178447"/>
                </a:lnTo>
                <a:cubicBezTo>
                  <a:pt x="1208242" y="178447"/>
                  <a:pt x="1216885" y="169804"/>
                  <a:pt x="1216885" y="159144"/>
                </a:cubicBezTo>
                <a:lnTo>
                  <a:pt x="1216885" y="84218"/>
                </a:lnTo>
                <a:cubicBezTo>
                  <a:pt x="1216885" y="73557"/>
                  <a:pt x="1208242" y="64915"/>
                  <a:pt x="1197582" y="64915"/>
                </a:cubicBezTo>
                <a:close/>
                <a:moveTo>
                  <a:pt x="979399" y="64915"/>
                </a:moveTo>
                <a:cubicBezTo>
                  <a:pt x="968738" y="64915"/>
                  <a:pt x="960096" y="73557"/>
                  <a:pt x="960096" y="84218"/>
                </a:cubicBezTo>
                <a:lnTo>
                  <a:pt x="960096" y="159144"/>
                </a:lnTo>
                <a:cubicBezTo>
                  <a:pt x="960096" y="169804"/>
                  <a:pt x="968738" y="178447"/>
                  <a:pt x="979399" y="178447"/>
                </a:cubicBezTo>
                <a:lnTo>
                  <a:pt x="1016120" y="178447"/>
                </a:lnTo>
                <a:cubicBezTo>
                  <a:pt x="1026781" y="178447"/>
                  <a:pt x="1035423" y="169804"/>
                  <a:pt x="1035423" y="159144"/>
                </a:cubicBezTo>
                <a:lnTo>
                  <a:pt x="1035423" y="84218"/>
                </a:lnTo>
                <a:cubicBezTo>
                  <a:pt x="1035423" y="73557"/>
                  <a:pt x="1026781" y="64915"/>
                  <a:pt x="1016120" y="64915"/>
                </a:cubicBezTo>
                <a:close/>
                <a:moveTo>
                  <a:pt x="797938" y="64915"/>
                </a:moveTo>
                <a:cubicBezTo>
                  <a:pt x="787277" y="64915"/>
                  <a:pt x="778634" y="73557"/>
                  <a:pt x="778634" y="84218"/>
                </a:cubicBezTo>
                <a:lnTo>
                  <a:pt x="778634" y="159144"/>
                </a:lnTo>
                <a:cubicBezTo>
                  <a:pt x="778634" y="169804"/>
                  <a:pt x="787277" y="178447"/>
                  <a:pt x="797938" y="178447"/>
                </a:cubicBezTo>
                <a:lnTo>
                  <a:pt x="834658" y="178447"/>
                </a:lnTo>
                <a:cubicBezTo>
                  <a:pt x="845319" y="178447"/>
                  <a:pt x="853962" y="169804"/>
                  <a:pt x="853962" y="159144"/>
                </a:cubicBezTo>
                <a:lnTo>
                  <a:pt x="853962" y="84218"/>
                </a:lnTo>
                <a:cubicBezTo>
                  <a:pt x="853962" y="73557"/>
                  <a:pt x="845319" y="64915"/>
                  <a:pt x="834658" y="64915"/>
                </a:cubicBezTo>
                <a:close/>
                <a:moveTo>
                  <a:pt x="616476" y="64915"/>
                </a:moveTo>
                <a:cubicBezTo>
                  <a:pt x="605815" y="64915"/>
                  <a:pt x="597173" y="73557"/>
                  <a:pt x="597173" y="84218"/>
                </a:cubicBezTo>
                <a:lnTo>
                  <a:pt x="597173" y="159144"/>
                </a:lnTo>
                <a:cubicBezTo>
                  <a:pt x="597173" y="169804"/>
                  <a:pt x="605815" y="178447"/>
                  <a:pt x="616476" y="178447"/>
                </a:cubicBezTo>
                <a:lnTo>
                  <a:pt x="653197" y="178447"/>
                </a:lnTo>
                <a:cubicBezTo>
                  <a:pt x="663858" y="178447"/>
                  <a:pt x="672500" y="169804"/>
                  <a:pt x="672500" y="159144"/>
                </a:cubicBezTo>
                <a:lnTo>
                  <a:pt x="672500" y="84218"/>
                </a:lnTo>
                <a:cubicBezTo>
                  <a:pt x="672500" y="73557"/>
                  <a:pt x="663858" y="64915"/>
                  <a:pt x="653197" y="64915"/>
                </a:cubicBezTo>
                <a:close/>
                <a:moveTo>
                  <a:pt x="435015" y="64915"/>
                </a:moveTo>
                <a:cubicBezTo>
                  <a:pt x="424354" y="64915"/>
                  <a:pt x="415711" y="73557"/>
                  <a:pt x="415711" y="84218"/>
                </a:cubicBezTo>
                <a:lnTo>
                  <a:pt x="415711" y="159144"/>
                </a:lnTo>
                <a:cubicBezTo>
                  <a:pt x="415711" y="169804"/>
                  <a:pt x="424354" y="178447"/>
                  <a:pt x="435015" y="178447"/>
                </a:cubicBezTo>
                <a:lnTo>
                  <a:pt x="471736" y="178447"/>
                </a:lnTo>
                <a:cubicBezTo>
                  <a:pt x="482396" y="178447"/>
                  <a:pt x="491039" y="169804"/>
                  <a:pt x="491039" y="159144"/>
                </a:cubicBezTo>
                <a:lnTo>
                  <a:pt x="491039" y="84218"/>
                </a:lnTo>
                <a:cubicBezTo>
                  <a:pt x="491039" y="73557"/>
                  <a:pt x="482396" y="64915"/>
                  <a:pt x="471736" y="64915"/>
                </a:cubicBezTo>
                <a:close/>
                <a:moveTo>
                  <a:pt x="253553" y="64915"/>
                </a:moveTo>
                <a:cubicBezTo>
                  <a:pt x="242892" y="64915"/>
                  <a:pt x="234250" y="73557"/>
                  <a:pt x="234250" y="84218"/>
                </a:cubicBezTo>
                <a:lnTo>
                  <a:pt x="234250" y="159144"/>
                </a:lnTo>
                <a:cubicBezTo>
                  <a:pt x="234250" y="169804"/>
                  <a:pt x="242892" y="178447"/>
                  <a:pt x="253553" y="178447"/>
                </a:cubicBezTo>
                <a:lnTo>
                  <a:pt x="290274" y="178447"/>
                </a:lnTo>
                <a:cubicBezTo>
                  <a:pt x="300935" y="178447"/>
                  <a:pt x="309577" y="169804"/>
                  <a:pt x="309577" y="159144"/>
                </a:cubicBezTo>
                <a:lnTo>
                  <a:pt x="309577" y="84218"/>
                </a:lnTo>
                <a:cubicBezTo>
                  <a:pt x="309577" y="73557"/>
                  <a:pt x="300935" y="64915"/>
                  <a:pt x="290274" y="64915"/>
                </a:cubicBezTo>
                <a:close/>
                <a:moveTo>
                  <a:pt x="72091" y="64915"/>
                </a:moveTo>
                <a:cubicBezTo>
                  <a:pt x="61431" y="64915"/>
                  <a:pt x="52788" y="73557"/>
                  <a:pt x="52788" y="84218"/>
                </a:cubicBezTo>
                <a:lnTo>
                  <a:pt x="52788" y="159144"/>
                </a:lnTo>
                <a:cubicBezTo>
                  <a:pt x="52788" y="169804"/>
                  <a:pt x="61431" y="178447"/>
                  <a:pt x="72091" y="178447"/>
                </a:cubicBezTo>
                <a:lnTo>
                  <a:pt x="108812" y="178447"/>
                </a:lnTo>
                <a:cubicBezTo>
                  <a:pt x="119473" y="178447"/>
                  <a:pt x="128116" y="169804"/>
                  <a:pt x="128116" y="159144"/>
                </a:cubicBezTo>
                <a:lnTo>
                  <a:pt x="128116" y="84218"/>
                </a:lnTo>
                <a:cubicBezTo>
                  <a:pt x="128116" y="73557"/>
                  <a:pt x="119473" y="64915"/>
                  <a:pt x="108812" y="64915"/>
                </a:cubicBezTo>
                <a:close/>
                <a:moveTo>
                  <a:pt x="0" y="0"/>
                </a:moveTo>
                <a:lnTo>
                  <a:pt x="4318377" y="0"/>
                </a:lnTo>
                <a:lnTo>
                  <a:pt x="4318377" y="1317415"/>
                </a:lnTo>
                <a:lnTo>
                  <a:pt x="0" y="131741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84A834CF-7C40-6828-155B-EDF4081D6035}"/>
              </a:ext>
            </a:extLst>
          </p:cNvPr>
          <p:cNvSpPr/>
          <p:nvPr/>
        </p:nvSpPr>
        <p:spPr bwMode="auto">
          <a:xfrm>
            <a:off x="663388" y="2274834"/>
            <a:ext cx="7189694" cy="1317415"/>
          </a:xfrm>
          <a:custGeom>
            <a:avLst/>
            <a:gdLst>
              <a:gd name="connsiteX0" fmla="*/ 7070145 w 7189694"/>
              <a:gd name="connsiteY0" fmla="*/ 1138967 h 1317415"/>
              <a:gd name="connsiteX1" fmla="*/ 7050842 w 7189694"/>
              <a:gd name="connsiteY1" fmla="*/ 1158270 h 1317415"/>
              <a:gd name="connsiteX2" fmla="*/ 7050842 w 7189694"/>
              <a:gd name="connsiteY2" fmla="*/ 1233196 h 1317415"/>
              <a:gd name="connsiteX3" fmla="*/ 7070145 w 7189694"/>
              <a:gd name="connsiteY3" fmla="*/ 1252499 h 1317415"/>
              <a:gd name="connsiteX4" fmla="*/ 7106866 w 7189694"/>
              <a:gd name="connsiteY4" fmla="*/ 1252499 h 1317415"/>
              <a:gd name="connsiteX5" fmla="*/ 7126169 w 7189694"/>
              <a:gd name="connsiteY5" fmla="*/ 1233196 h 1317415"/>
              <a:gd name="connsiteX6" fmla="*/ 7126169 w 7189694"/>
              <a:gd name="connsiteY6" fmla="*/ 1158270 h 1317415"/>
              <a:gd name="connsiteX7" fmla="*/ 7106866 w 7189694"/>
              <a:gd name="connsiteY7" fmla="*/ 1138967 h 1317415"/>
              <a:gd name="connsiteX8" fmla="*/ 6888683 w 7189694"/>
              <a:gd name="connsiteY8" fmla="*/ 1138967 h 1317415"/>
              <a:gd name="connsiteX9" fmla="*/ 6869380 w 7189694"/>
              <a:gd name="connsiteY9" fmla="*/ 1158270 h 1317415"/>
              <a:gd name="connsiteX10" fmla="*/ 6869380 w 7189694"/>
              <a:gd name="connsiteY10" fmla="*/ 1233196 h 1317415"/>
              <a:gd name="connsiteX11" fmla="*/ 6888683 w 7189694"/>
              <a:gd name="connsiteY11" fmla="*/ 1252499 h 1317415"/>
              <a:gd name="connsiteX12" fmla="*/ 6925405 w 7189694"/>
              <a:gd name="connsiteY12" fmla="*/ 1252499 h 1317415"/>
              <a:gd name="connsiteX13" fmla="*/ 6944708 w 7189694"/>
              <a:gd name="connsiteY13" fmla="*/ 1233196 h 1317415"/>
              <a:gd name="connsiteX14" fmla="*/ 6944708 w 7189694"/>
              <a:gd name="connsiteY14" fmla="*/ 1158270 h 1317415"/>
              <a:gd name="connsiteX15" fmla="*/ 6925405 w 7189694"/>
              <a:gd name="connsiteY15" fmla="*/ 1138967 h 1317415"/>
              <a:gd name="connsiteX16" fmla="*/ 6707222 w 7189694"/>
              <a:gd name="connsiteY16" fmla="*/ 1138967 h 1317415"/>
              <a:gd name="connsiteX17" fmla="*/ 6687919 w 7189694"/>
              <a:gd name="connsiteY17" fmla="*/ 1158270 h 1317415"/>
              <a:gd name="connsiteX18" fmla="*/ 6687919 w 7189694"/>
              <a:gd name="connsiteY18" fmla="*/ 1233196 h 1317415"/>
              <a:gd name="connsiteX19" fmla="*/ 6707222 w 7189694"/>
              <a:gd name="connsiteY19" fmla="*/ 1252499 h 1317415"/>
              <a:gd name="connsiteX20" fmla="*/ 6743943 w 7189694"/>
              <a:gd name="connsiteY20" fmla="*/ 1252499 h 1317415"/>
              <a:gd name="connsiteX21" fmla="*/ 6763246 w 7189694"/>
              <a:gd name="connsiteY21" fmla="*/ 1233196 h 1317415"/>
              <a:gd name="connsiteX22" fmla="*/ 6763246 w 7189694"/>
              <a:gd name="connsiteY22" fmla="*/ 1158270 h 1317415"/>
              <a:gd name="connsiteX23" fmla="*/ 6743943 w 7189694"/>
              <a:gd name="connsiteY23" fmla="*/ 1138967 h 1317415"/>
              <a:gd name="connsiteX24" fmla="*/ 6525760 w 7189694"/>
              <a:gd name="connsiteY24" fmla="*/ 1138967 h 1317415"/>
              <a:gd name="connsiteX25" fmla="*/ 6506457 w 7189694"/>
              <a:gd name="connsiteY25" fmla="*/ 1158270 h 1317415"/>
              <a:gd name="connsiteX26" fmla="*/ 6506457 w 7189694"/>
              <a:gd name="connsiteY26" fmla="*/ 1233196 h 1317415"/>
              <a:gd name="connsiteX27" fmla="*/ 6525760 w 7189694"/>
              <a:gd name="connsiteY27" fmla="*/ 1252499 h 1317415"/>
              <a:gd name="connsiteX28" fmla="*/ 6562482 w 7189694"/>
              <a:gd name="connsiteY28" fmla="*/ 1252499 h 1317415"/>
              <a:gd name="connsiteX29" fmla="*/ 6581785 w 7189694"/>
              <a:gd name="connsiteY29" fmla="*/ 1233196 h 1317415"/>
              <a:gd name="connsiteX30" fmla="*/ 6581785 w 7189694"/>
              <a:gd name="connsiteY30" fmla="*/ 1158270 h 1317415"/>
              <a:gd name="connsiteX31" fmla="*/ 6562482 w 7189694"/>
              <a:gd name="connsiteY31" fmla="*/ 1138967 h 1317415"/>
              <a:gd name="connsiteX32" fmla="*/ 6344299 w 7189694"/>
              <a:gd name="connsiteY32" fmla="*/ 1138967 h 1317415"/>
              <a:gd name="connsiteX33" fmla="*/ 6324996 w 7189694"/>
              <a:gd name="connsiteY33" fmla="*/ 1158270 h 1317415"/>
              <a:gd name="connsiteX34" fmla="*/ 6324996 w 7189694"/>
              <a:gd name="connsiteY34" fmla="*/ 1233196 h 1317415"/>
              <a:gd name="connsiteX35" fmla="*/ 6344299 w 7189694"/>
              <a:gd name="connsiteY35" fmla="*/ 1252499 h 1317415"/>
              <a:gd name="connsiteX36" fmla="*/ 6381020 w 7189694"/>
              <a:gd name="connsiteY36" fmla="*/ 1252499 h 1317415"/>
              <a:gd name="connsiteX37" fmla="*/ 6400323 w 7189694"/>
              <a:gd name="connsiteY37" fmla="*/ 1233196 h 1317415"/>
              <a:gd name="connsiteX38" fmla="*/ 6400323 w 7189694"/>
              <a:gd name="connsiteY38" fmla="*/ 1158270 h 1317415"/>
              <a:gd name="connsiteX39" fmla="*/ 6381020 w 7189694"/>
              <a:gd name="connsiteY39" fmla="*/ 1138967 h 1317415"/>
              <a:gd name="connsiteX40" fmla="*/ 6162837 w 7189694"/>
              <a:gd name="connsiteY40" fmla="*/ 1138967 h 1317415"/>
              <a:gd name="connsiteX41" fmla="*/ 6143534 w 7189694"/>
              <a:gd name="connsiteY41" fmla="*/ 1158270 h 1317415"/>
              <a:gd name="connsiteX42" fmla="*/ 6143534 w 7189694"/>
              <a:gd name="connsiteY42" fmla="*/ 1233196 h 1317415"/>
              <a:gd name="connsiteX43" fmla="*/ 6162837 w 7189694"/>
              <a:gd name="connsiteY43" fmla="*/ 1252499 h 1317415"/>
              <a:gd name="connsiteX44" fmla="*/ 6199558 w 7189694"/>
              <a:gd name="connsiteY44" fmla="*/ 1252499 h 1317415"/>
              <a:gd name="connsiteX45" fmla="*/ 6218862 w 7189694"/>
              <a:gd name="connsiteY45" fmla="*/ 1233196 h 1317415"/>
              <a:gd name="connsiteX46" fmla="*/ 6218862 w 7189694"/>
              <a:gd name="connsiteY46" fmla="*/ 1158270 h 1317415"/>
              <a:gd name="connsiteX47" fmla="*/ 6199558 w 7189694"/>
              <a:gd name="connsiteY47" fmla="*/ 1138967 h 1317415"/>
              <a:gd name="connsiteX48" fmla="*/ 5981376 w 7189694"/>
              <a:gd name="connsiteY48" fmla="*/ 1138967 h 1317415"/>
              <a:gd name="connsiteX49" fmla="*/ 5962073 w 7189694"/>
              <a:gd name="connsiteY49" fmla="*/ 1158270 h 1317415"/>
              <a:gd name="connsiteX50" fmla="*/ 5962073 w 7189694"/>
              <a:gd name="connsiteY50" fmla="*/ 1233196 h 1317415"/>
              <a:gd name="connsiteX51" fmla="*/ 5981376 w 7189694"/>
              <a:gd name="connsiteY51" fmla="*/ 1252499 h 1317415"/>
              <a:gd name="connsiteX52" fmla="*/ 6018097 w 7189694"/>
              <a:gd name="connsiteY52" fmla="*/ 1252499 h 1317415"/>
              <a:gd name="connsiteX53" fmla="*/ 6037400 w 7189694"/>
              <a:gd name="connsiteY53" fmla="*/ 1233196 h 1317415"/>
              <a:gd name="connsiteX54" fmla="*/ 6037400 w 7189694"/>
              <a:gd name="connsiteY54" fmla="*/ 1158270 h 1317415"/>
              <a:gd name="connsiteX55" fmla="*/ 6018097 w 7189694"/>
              <a:gd name="connsiteY55" fmla="*/ 1138967 h 1317415"/>
              <a:gd name="connsiteX56" fmla="*/ 5799914 w 7189694"/>
              <a:gd name="connsiteY56" fmla="*/ 1138967 h 1317415"/>
              <a:gd name="connsiteX57" fmla="*/ 5780611 w 7189694"/>
              <a:gd name="connsiteY57" fmla="*/ 1158270 h 1317415"/>
              <a:gd name="connsiteX58" fmla="*/ 5780611 w 7189694"/>
              <a:gd name="connsiteY58" fmla="*/ 1233196 h 1317415"/>
              <a:gd name="connsiteX59" fmla="*/ 5799914 w 7189694"/>
              <a:gd name="connsiteY59" fmla="*/ 1252499 h 1317415"/>
              <a:gd name="connsiteX60" fmla="*/ 5836635 w 7189694"/>
              <a:gd name="connsiteY60" fmla="*/ 1252499 h 1317415"/>
              <a:gd name="connsiteX61" fmla="*/ 5855939 w 7189694"/>
              <a:gd name="connsiteY61" fmla="*/ 1233196 h 1317415"/>
              <a:gd name="connsiteX62" fmla="*/ 5855939 w 7189694"/>
              <a:gd name="connsiteY62" fmla="*/ 1158270 h 1317415"/>
              <a:gd name="connsiteX63" fmla="*/ 5836635 w 7189694"/>
              <a:gd name="connsiteY63" fmla="*/ 1138967 h 1317415"/>
              <a:gd name="connsiteX64" fmla="*/ 5638190 w 7189694"/>
              <a:gd name="connsiteY64" fmla="*/ 1138967 h 1317415"/>
              <a:gd name="connsiteX65" fmla="*/ 5618887 w 7189694"/>
              <a:gd name="connsiteY65" fmla="*/ 1158270 h 1317415"/>
              <a:gd name="connsiteX66" fmla="*/ 5618887 w 7189694"/>
              <a:gd name="connsiteY66" fmla="*/ 1233196 h 1317415"/>
              <a:gd name="connsiteX67" fmla="*/ 5638190 w 7189694"/>
              <a:gd name="connsiteY67" fmla="*/ 1252499 h 1317415"/>
              <a:gd name="connsiteX68" fmla="*/ 5674911 w 7189694"/>
              <a:gd name="connsiteY68" fmla="*/ 1252499 h 1317415"/>
              <a:gd name="connsiteX69" fmla="*/ 5694214 w 7189694"/>
              <a:gd name="connsiteY69" fmla="*/ 1233196 h 1317415"/>
              <a:gd name="connsiteX70" fmla="*/ 5694214 w 7189694"/>
              <a:gd name="connsiteY70" fmla="*/ 1158270 h 1317415"/>
              <a:gd name="connsiteX71" fmla="*/ 5674911 w 7189694"/>
              <a:gd name="connsiteY71" fmla="*/ 1138967 h 1317415"/>
              <a:gd name="connsiteX72" fmla="*/ 5456728 w 7189694"/>
              <a:gd name="connsiteY72" fmla="*/ 1138967 h 1317415"/>
              <a:gd name="connsiteX73" fmla="*/ 5437425 w 7189694"/>
              <a:gd name="connsiteY73" fmla="*/ 1158270 h 1317415"/>
              <a:gd name="connsiteX74" fmla="*/ 5437425 w 7189694"/>
              <a:gd name="connsiteY74" fmla="*/ 1233196 h 1317415"/>
              <a:gd name="connsiteX75" fmla="*/ 5456728 w 7189694"/>
              <a:gd name="connsiteY75" fmla="*/ 1252499 h 1317415"/>
              <a:gd name="connsiteX76" fmla="*/ 5493450 w 7189694"/>
              <a:gd name="connsiteY76" fmla="*/ 1252499 h 1317415"/>
              <a:gd name="connsiteX77" fmla="*/ 5512753 w 7189694"/>
              <a:gd name="connsiteY77" fmla="*/ 1233196 h 1317415"/>
              <a:gd name="connsiteX78" fmla="*/ 5512753 w 7189694"/>
              <a:gd name="connsiteY78" fmla="*/ 1158270 h 1317415"/>
              <a:gd name="connsiteX79" fmla="*/ 5493450 w 7189694"/>
              <a:gd name="connsiteY79" fmla="*/ 1138967 h 1317415"/>
              <a:gd name="connsiteX80" fmla="*/ 5275267 w 7189694"/>
              <a:gd name="connsiteY80" fmla="*/ 1138967 h 1317415"/>
              <a:gd name="connsiteX81" fmla="*/ 5255964 w 7189694"/>
              <a:gd name="connsiteY81" fmla="*/ 1158270 h 1317415"/>
              <a:gd name="connsiteX82" fmla="*/ 5255964 w 7189694"/>
              <a:gd name="connsiteY82" fmla="*/ 1233196 h 1317415"/>
              <a:gd name="connsiteX83" fmla="*/ 5275267 w 7189694"/>
              <a:gd name="connsiteY83" fmla="*/ 1252499 h 1317415"/>
              <a:gd name="connsiteX84" fmla="*/ 5311988 w 7189694"/>
              <a:gd name="connsiteY84" fmla="*/ 1252499 h 1317415"/>
              <a:gd name="connsiteX85" fmla="*/ 5331291 w 7189694"/>
              <a:gd name="connsiteY85" fmla="*/ 1233196 h 1317415"/>
              <a:gd name="connsiteX86" fmla="*/ 5331291 w 7189694"/>
              <a:gd name="connsiteY86" fmla="*/ 1158270 h 1317415"/>
              <a:gd name="connsiteX87" fmla="*/ 5311988 w 7189694"/>
              <a:gd name="connsiteY87" fmla="*/ 1138967 h 1317415"/>
              <a:gd name="connsiteX88" fmla="*/ 5093805 w 7189694"/>
              <a:gd name="connsiteY88" fmla="*/ 1138967 h 1317415"/>
              <a:gd name="connsiteX89" fmla="*/ 5074502 w 7189694"/>
              <a:gd name="connsiteY89" fmla="*/ 1158270 h 1317415"/>
              <a:gd name="connsiteX90" fmla="*/ 5074502 w 7189694"/>
              <a:gd name="connsiteY90" fmla="*/ 1233196 h 1317415"/>
              <a:gd name="connsiteX91" fmla="*/ 5093805 w 7189694"/>
              <a:gd name="connsiteY91" fmla="*/ 1252499 h 1317415"/>
              <a:gd name="connsiteX92" fmla="*/ 5130527 w 7189694"/>
              <a:gd name="connsiteY92" fmla="*/ 1252499 h 1317415"/>
              <a:gd name="connsiteX93" fmla="*/ 5149830 w 7189694"/>
              <a:gd name="connsiteY93" fmla="*/ 1233196 h 1317415"/>
              <a:gd name="connsiteX94" fmla="*/ 5149830 w 7189694"/>
              <a:gd name="connsiteY94" fmla="*/ 1158270 h 1317415"/>
              <a:gd name="connsiteX95" fmla="*/ 5130527 w 7189694"/>
              <a:gd name="connsiteY95" fmla="*/ 1138967 h 1317415"/>
              <a:gd name="connsiteX96" fmla="*/ 4912344 w 7189694"/>
              <a:gd name="connsiteY96" fmla="*/ 1138967 h 1317415"/>
              <a:gd name="connsiteX97" fmla="*/ 4893041 w 7189694"/>
              <a:gd name="connsiteY97" fmla="*/ 1158270 h 1317415"/>
              <a:gd name="connsiteX98" fmla="*/ 4893041 w 7189694"/>
              <a:gd name="connsiteY98" fmla="*/ 1233196 h 1317415"/>
              <a:gd name="connsiteX99" fmla="*/ 4912344 w 7189694"/>
              <a:gd name="connsiteY99" fmla="*/ 1252499 h 1317415"/>
              <a:gd name="connsiteX100" fmla="*/ 4949065 w 7189694"/>
              <a:gd name="connsiteY100" fmla="*/ 1252499 h 1317415"/>
              <a:gd name="connsiteX101" fmla="*/ 4968368 w 7189694"/>
              <a:gd name="connsiteY101" fmla="*/ 1233196 h 1317415"/>
              <a:gd name="connsiteX102" fmla="*/ 4968368 w 7189694"/>
              <a:gd name="connsiteY102" fmla="*/ 1158270 h 1317415"/>
              <a:gd name="connsiteX103" fmla="*/ 4949065 w 7189694"/>
              <a:gd name="connsiteY103" fmla="*/ 1138967 h 1317415"/>
              <a:gd name="connsiteX104" fmla="*/ 4730882 w 7189694"/>
              <a:gd name="connsiteY104" fmla="*/ 1138967 h 1317415"/>
              <a:gd name="connsiteX105" fmla="*/ 4711579 w 7189694"/>
              <a:gd name="connsiteY105" fmla="*/ 1158270 h 1317415"/>
              <a:gd name="connsiteX106" fmla="*/ 4711579 w 7189694"/>
              <a:gd name="connsiteY106" fmla="*/ 1233196 h 1317415"/>
              <a:gd name="connsiteX107" fmla="*/ 4730882 w 7189694"/>
              <a:gd name="connsiteY107" fmla="*/ 1252499 h 1317415"/>
              <a:gd name="connsiteX108" fmla="*/ 4767603 w 7189694"/>
              <a:gd name="connsiteY108" fmla="*/ 1252499 h 1317415"/>
              <a:gd name="connsiteX109" fmla="*/ 4786907 w 7189694"/>
              <a:gd name="connsiteY109" fmla="*/ 1233196 h 1317415"/>
              <a:gd name="connsiteX110" fmla="*/ 4786907 w 7189694"/>
              <a:gd name="connsiteY110" fmla="*/ 1158270 h 1317415"/>
              <a:gd name="connsiteX111" fmla="*/ 4767603 w 7189694"/>
              <a:gd name="connsiteY111" fmla="*/ 1138967 h 1317415"/>
              <a:gd name="connsiteX112" fmla="*/ 4549421 w 7189694"/>
              <a:gd name="connsiteY112" fmla="*/ 1138967 h 1317415"/>
              <a:gd name="connsiteX113" fmla="*/ 4530118 w 7189694"/>
              <a:gd name="connsiteY113" fmla="*/ 1158270 h 1317415"/>
              <a:gd name="connsiteX114" fmla="*/ 4530118 w 7189694"/>
              <a:gd name="connsiteY114" fmla="*/ 1233196 h 1317415"/>
              <a:gd name="connsiteX115" fmla="*/ 4549421 w 7189694"/>
              <a:gd name="connsiteY115" fmla="*/ 1252499 h 1317415"/>
              <a:gd name="connsiteX116" fmla="*/ 4586142 w 7189694"/>
              <a:gd name="connsiteY116" fmla="*/ 1252499 h 1317415"/>
              <a:gd name="connsiteX117" fmla="*/ 4605445 w 7189694"/>
              <a:gd name="connsiteY117" fmla="*/ 1233196 h 1317415"/>
              <a:gd name="connsiteX118" fmla="*/ 4605445 w 7189694"/>
              <a:gd name="connsiteY118" fmla="*/ 1158270 h 1317415"/>
              <a:gd name="connsiteX119" fmla="*/ 4586142 w 7189694"/>
              <a:gd name="connsiteY119" fmla="*/ 1138967 h 1317415"/>
              <a:gd name="connsiteX120" fmla="*/ 4367959 w 7189694"/>
              <a:gd name="connsiteY120" fmla="*/ 1138967 h 1317415"/>
              <a:gd name="connsiteX121" fmla="*/ 4348656 w 7189694"/>
              <a:gd name="connsiteY121" fmla="*/ 1158270 h 1317415"/>
              <a:gd name="connsiteX122" fmla="*/ 4348656 w 7189694"/>
              <a:gd name="connsiteY122" fmla="*/ 1233196 h 1317415"/>
              <a:gd name="connsiteX123" fmla="*/ 4367959 w 7189694"/>
              <a:gd name="connsiteY123" fmla="*/ 1252499 h 1317415"/>
              <a:gd name="connsiteX124" fmla="*/ 4404680 w 7189694"/>
              <a:gd name="connsiteY124" fmla="*/ 1252499 h 1317415"/>
              <a:gd name="connsiteX125" fmla="*/ 4423984 w 7189694"/>
              <a:gd name="connsiteY125" fmla="*/ 1233196 h 1317415"/>
              <a:gd name="connsiteX126" fmla="*/ 4423984 w 7189694"/>
              <a:gd name="connsiteY126" fmla="*/ 1158270 h 1317415"/>
              <a:gd name="connsiteX127" fmla="*/ 4404680 w 7189694"/>
              <a:gd name="connsiteY127" fmla="*/ 1138967 h 1317415"/>
              <a:gd name="connsiteX128" fmla="*/ 4206234 w 7189694"/>
              <a:gd name="connsiteY128" fmla="*/ 1138967 h 1317415"/>
              <a:gd name="connsiteX129" fmla="*/ 4186931 w 7189694"/>
              <a:gd name="connsiteY129" fmla="*/ 1158270 h 1317415"/>
              <a:gd name="connsiteX130" fmla="*/ 4186931 w 7189694"/>
              <a:gd name="connsiteY130" fmla="*/ 1233196 h 1317415"/>
              <a:gd name="connsiteX131" fmla="*/ 4206234 w 7189694"/>
              <a:gd name="connsiteY131" fmla="*/ 1252499 h 1317415"/>
              <a:gd name="connsiteX132" fmla="*/ 4242955 w 7189694"/>
              <a:gd name="connsiteY132" fmla="*/ 1252499 h 1317415"/>
              <a:gd name="connsiteX133" fmla="*/ 4262258 w 7189694"/>
              <a:gd name="connsiteY133" fmla="*/ 1233196 h 1317415"/>
              <a:gd name="connsiteX134" fmla="*/ 4262258 w 7189694"/>
              <a:gd name="connsiteY134" fmla="*/ 1158270 h 1317415"/>
              <a:gd name="connsiteX135" fmla="*/ 4242955 w 7189694"/>
              <a:gd name="connsiteY135" fmla="*/ 1138967 h 1317415"/>
              <a:gd name="connsiteX136" fmla="*/ 4024772 w 7189694"/>
              <a:gd name="connsiteY136" fmla="*/ 1138967 h 1317415"/>
              <a:gd name="connsiteX137" fmla="*/ 4005469 w 7189694"/>
              <a:gd name="connsiteY137" fmla="*/ 1158270 h 1317415"/>
              <a:gd name="connsiteX138" fmla="*/ 4005469 w 7189694"/>
              <a:gd name="connsiteY138" fmla="*/ 1233196 h 1317415"/>
              <a:gd name="connsiteX139" fmla="*/ 4024772 w 7189694"/>
              <a:gd name="connsiteY139" fmla="*/ 1252499 h 1317415"/>
              <a:gd name="connsiteX140" fmla="*/ 4061494 w 7189694"/>
              <a:gd name="connsiteY140" fmla="*/ 1252499 h 1317415"/>
              <a:gd name="connsiteX141" fmla="*/ 4080797 w 7189694"/>
              <a:gd name="connsiteY141" fmla="*/ 1233196 h 1317415"/>
              <a:gd name="connsiteX142" fmla="*/ 4080797 w 7189694"/>
              <a:gd name="connsiteY142" fmla="*/ 1158270 h 1317415"/>
              <a:gd name="connsiteX143" fmla="*/ 4061494 w 7189694"/>
              <a:gd name="connsiteY143" fmla="*/ 1138967 h 1317415"/>
              <a:gd name="connsiteX144" fmla="*/ 3843311 w 7189694"/>
              <a:gd name="connsiteY144" fmla="*/ 1138967 h 1317415"/>
              <a:gd name="connsiteX145" fmla="*/ 3824008 w 7189694"/>
              <a:gd name="connsiteY145" fmla="*/ 1158270 h 1317415"/>
              <a:gd name="connsiteX146" fmla="*/ 3824008 w 7189694"/>
              <a:gd name="connsiteY146" fmla="*/ 1233196 h 1317415"/>
              <a:gd name="connsiteX147" fmla="*/ 3843311 w 7189694"/>
              <a:gd name="connsiteY147" fmla="*/ 1252499 h 1317415"/>
              <a:gd name="connsiteX148" fmla="*/ 3880032 w 7189694"/>
              <a:gd name="connsiteY148" fmla="*/ 1252499 h 1317415"/>
              <a:gd name="connsiteX149" fmla="*/ 3899335 w 7189694"/>
              <a:gd name="connsiteY149" fmla="*/ 1233196 h 1317415"/>
              <a:gd name="connsiteX150" fmla="*/ 3899335 w 7189694"/>
              <a:gd name="connsiteY150" fmla="*/ 1158270 h 1317415"/>
              <a:gd name="connsiteX151" fmla="*/ 3880032 w 7189694"/>
              <a:gd name="connsiteY151" fmla="*/ 1138967 h 1317415"/>
              <a:gd name="connsiteX152" fmla="*/ 3661849 w 7189694"/>
              <a:gd name="connsiteY152" fmla="*/ 1138967 h 1317415"/>
              <a:gd name="connsiteX153" fmla="*/ 3642546 w 7189694"/>
              <a:gd name="connsiteY153" fmla="*/ 1158270 h 1317415"/>
              <a:gd name="connsiteX154" fmla="*/ 3642546 w 7189694"/>
              <a:gd name="connsiteY154" fmla="*/ 1233196 h 1317415"/>
              <a:gd name="connsiteX155" fmla="*/ 3661849 w 7189694"/>
              <a:gd name="connsiteY155" fmla="*/ 1252499 h 1317415"/>
              <a:gd name="connsiteX156" fmla="*/ 3698571 w 7189694"/>
              <a:gd name="connsiteY156" fmla="*/ 1252499 h 1317415"/>
              <a:gd name="connsiteX157" fmla="*/ 3717874 w 7189694"/>
              <a:gd name="connsiteY157" fmla="*/ 1233196 h 1317415"/>
              <a:gd name="connsiteX158" fmla="*/ 3717874 w 7189694"/>
              <a:gd name="connsiteY158" fmla="*/ 1158270 h 1317415"/>
              <a:gd name="connsiteX159" fmla="*/ 3698571 w 7189694"/>
              <a:gd name="connsiteY159" fmla="*/ 1138967 h 1317415"/>
              <a:gd name="connsiteX160" fmla="*/ 3480388 w 7189694"/>
              <a:gd name="connsiteY160" fmla="*/ 1138967 h 1317415"/>
              <a:gd name="connsiteX161" fmla="*/ 3461085 w 7189694"/>
              <a:gd name="connsiteY161" fmla="*/ 1158270 h 1317415"/>
              <a:gd name="connsiteX162" fmla="*/ 3461085 w 7189694"/>
              <a:gd name="connsiteY162" fmla="*/ 1233196 h 1317415"/>
              <a:gd name="connsiteX163" fmla="*/ 3480388 w 7189694"/>
              <a:gd name="connsiteY163" fmla="*/ 1252499 h 1317415"/>
              <a:gd name="connsiteX164" fmla="*/ 3517109 w 7189694"/>
              <a:gd name="connsiteY164" fmla="*/ 1252499 h 1317415"/>
              <a:gd name="connsiteX165" fmla="*/ 3536412 w 7189694"/>
              <a:gd name="connsiteY165" fmla="*/ 1233196 h 1317415"/>
              <a:gd name="connsiteX166" fmla="*/ 3536412 w 7189694"/>
              <a:gd name="connsiteY166" fmla="*/ 1158270 h 1317415"/>
              <a:gd name="connsiteX167" fmla="*/ 3517109 w 7189694"/>
              <a:gd name="connsiteY167" fmla="*/ 1138967 h 1317415"/>
              <a:gd name="connsiteX168" fmla="*/ 3298926 w 7189694"/>
              <a:gd name="connsiteY168" fmla="*/ 1138967 h 1317415"/>
              <a:gd name="connsiteX169" fmla="*/ 3279623 w 7189694"/>
              <a:gd name="connsiteY169" fmla="*/ 1158270 h 1317415"/>
              <a:gd name="connsiteX170" fmla="*/ 3279623 w 7189694"/>
              <a:gd name="connsiteY170" fmla="*/ 1233196 h 1317415"/>
              <a:gd name="connsiteX171" fmla="*/ 3298926 w 7189694"/>
              <a:gd name="connsiteY171" fmla="*/ 1252499 h 1317415"/>
              <a:gd name="connsiteX172" fmla="*/ 3335648 w 7189694"/>
              <a:gd name="connsiteY172" fmla="*/ 1252499 h 1317415"/>
              <a:gd name="connsiteX173" fmla="*/ 3354950 w 7189694"/>
              <a:gd name="connsiteY173" fmla="*/ 1233196 h 1317415"/>
              <a:gd name="connsiteX174" fmla="*/ 3354950 w 7189694"/>
              <a:gd name="connsiteY174" fmla="*/ 1158270 h 1317415"/>
              <a:gd name="connsiteX175" fmla="*/ 3335648 w 7189694"/>
              <a:gd name="connsiteY175" fmla="*/ 1138967 h 1317415"/>
              <a:gd name="connsiteX176" fmla="*/ 3117465 w 7189694"/>
              <a:gd name="connsiteY176" fmla="*/ 1138967 h 1317415"/>
              <a:gd name="connsiteX177" fmla="*/ 3098162 w 7189694"/>
              <a:gd name="connsiteY177" fmla="*/ 1158270 h 1317415"/>
              <a:gd name="connsiteX178" fmla="*/ 3098162 w 7189694"/>
              <a:gd name="connsiteY178" fmla="*/ 1233196 h 1317415"/>
              <a:gd name="connsiteX179" fmla="*/ 3117465 w 7189694"/>
              <a:gd name="connsiteY179" fmla="*/ 1252499 h 1317415"/>
              <a:gd name="connsiteX180" fmla="*/ 3154186 w 7189694"/>
              <a:gd name="connsiteY180" fmla="*/ 1252499 h 1317415"/>
              <a:gd name="connsiteX181" fmla="*/ 3173489 w 7189694"/>
              <a:gd name="connsiteY181" fmla="*/ 1233196 h 1317415"/>
              <a:gd name="connsiteX182" fmla="*/ 3173489 w 7189694"/>
              <a:gd name="connsiteY182" fmla="*/ 1158270 h 1317415"/>
              <a:gd name="connsiteX183" fmla="*/ 3154186 w 7189694"/>
              <a:gd name="connsiteY183" fmla="*/ 1138967 h 1317415"/>
              <a:gd name="connsiteX184" fmla="*/ 2936004 w 7189694"/>
              <a:gd name="connsiteY184" fmla="*/ 1138967 h 1317415"/>
              <a:gd name="connsiteX185" fmla="*/ 2916700 w 7189694"/>
              <a:gd name="connsiteY185" fmla="*/ 1158270 h 1317415"/>
              <a:gd name="connsiteX186" fmla="*/ 2916700 w 7189694"/>
              <a:gd name="connsiteY186" fmla="*/ 1233196 h 1317415"/>
              <a:gd name="connsiteX187" fmla="*/ 2936004 w 7189694"/>
              <a:gd name="connsiteY187" fmla="*/ 1252499 h 1317415"/>
              <a:gd name="connsiteX188" fmla="*/ 2972724 w 7189694"/>
              <a:gd name="connsiteY188" fmla="*/ 1252499 h 1317415"/>
              <a:gd name="connsiteX189" fmla="*/ 2992028 w 7189694"/>
              <a:gd name="connsiteY189" fmla="*/ 1233196 h 1317415"/>
              <a:gd name="connsiteX190" fmla="*/ 2992028 w 7189694"/>
              <a:gd name="connsiteY190" fmla="*/ 1158270 h 1317415"/>
              <a:gd name="connsiteX191" fmla="*/ 2972724 w 7189694"/>
              <a:gd name="connsiteY191" fmla="*/ 1138967 h 1317415"/>
              <a:gd name="connsiteX192" fmla="*/ 2774278 w 7189694"/>
              <a:gd name="connsiteY192" fmla="*/ 1138967 h 1317415"/>
              <a:gd name="connsiteX193" fmla="*/ 2754975 w 7189694"/>
              <a:gd name="connsiteY193" fmla="*/ 1158270 h 1317415"/>
              <a:gd name="connsiteX194" fmla="*/ 2754975 w 7189694"/>
              <a:gd name="connsiteY194" fmla="*/ 1233196 h 1317415"/>
              <a:gd name="connsiteX195" fmla="*/ 2774278 w 7189694"/>
              <a:gd name="connsiteY195" fmla="*/ 1252499 h 1317415"/>
              <a:gd name="connsiteX196" fmla="*/ 2810999 w 7189694"/>
              <a:gd name="connsiteY196" fmla="*/ 1252499 h 1317415"/>
              <a:gd name="connsiteX197" fmla="*/ 2830302 w 7189694"/>
              <a:gd name="connsiteY197" fmla="*/ 1233196 h 1317415"/>
              <a:gd name="connsiteX198" fmla="*/ 2830302 w 7189694"/>
              <a:gd name="connsiteY198" fmla="*/ 1158270 h 1317415"/>
              <a:gd name="connsiteX199" fmla="*/ 2810999 w 7189694"/>
              <a:gd name="connsiteY199" fmla="*/ 1138967 h 1317415"/>
              <a:gd name="connsiteX200" fmla="*/ 2592817 w 7189694"/>
              <a:gd name="connsiteY200" fmla="*/ 1138967 h 1317415"/>
              <a:gd name="connsiteX201" fmla="*/ 2573514 w 7189694"/>
              <a:gd name="connsiteY201" fmla="*/ 1158270 h 1317415"/>
              <a:gd name="connsiteX202" fmla="*/ 2573514 w 7189694"/>
              <a:gd name="connsiteY202" fmla="*/ 1233196 h 1317415"/>
              <a:gd name="connsiteX203" fmla="*/ 2592817 w 7189694"/>
              <a:gd name="connsiteY203" fmla="*/ 1252499 h 1317415"/>
              <a:gd name="connsiteX204" fmla="*/ 2629538 w 7189694"/>
              <a:gd name="connsiteY204" fmla="*/ 1252499 h 1317415"/>
              <a:gd name="connsiteX205" fmla="*/ 2648841 w 7189694"/>
              <a:gd name="connsiteY205" fmla="*/ 1233196 h 1317415"/>
              <a:gd name="connsiteX206" fmla="*/ 2648841 w 7189694"/>
              <a:gd name="connsiteY206" fmla="*/ 1158270 h 1317415"/>
              <a:gd name="connsiteX207" fmla="*/ 2629538 w 7189694"/>
              <a:gd name="connsiteY207" fmla="*/ 1138967 h 1317415"/>
              <a:gd name="connsiteX208" fmla="*/ 2411355 w 7189694"/>
              <a:gd name="connsiteY208" fmla="*/ 1138967 h 1317415"/>
              <a:gd name="connsiteX209" fmla="*/ 2392052 w 7189694"/>
              <a:gd name="connsiteY209" fmla="*/ 1158270 h 1317415"/>
              <a:gd name="connsiteX210" fmla="*/ 2392052 w 7189694"/>
              <a:gd name="connsiteY210" fmla="*/ 1233196 h 1317415"/>
              <a:gd name="connsiteX211" fmla="*/ 2411355 w 7189694"/>
              <a:gd name="connsiteY211" fmla="*/ 1252499 h 1317415"/>
              <a:gd name="connsiteX212" fmla="*/ 2448077 w 7189694"/>
              <a:gd name="connsiteY212" fmla="*/ 1252499 h 1317415"/>
              <a:gd name="connsiteX213" fmla="*/ 2467380 w 7189694"/>
              <a:gd name="connsiteY213" fmla="*/ 1233196 h 1317415"/>
              <a:gd name="connsiteX214" fmla="*/ 2467380 w 7189694"/>
              <a:gd name="connsiteY214" fmla="*/ 1158270 h 1317415"/>
              <a:gd name="connsiteX215" fmla="*/ 2448077 w 7189694"/>
              <a:gd name="connsiteY215" fmla="*/ 1138967 h 1317415"/>
              <a:gd name="connsiteX216" fmla="*/ 2229894 w 7189694"/>
              <a:gd name="connsiteY216" fmla="*/ 1138967 h 1317415"/>
              <a:gd name="connsiteX217" fmla="*/ 2210590 w 7189694"/>
              <a:gd name="connsiteY217" fmla="*/ 1158270 h 1317415"/>
              <a:gd name="connsiteX218" fmla="*/ 2210590 w 7189694"/>
              <a:gd name="connsiteY218" fmla="*/ 1233196 h 1317415"/>
              <a:gd name="connsiteX219" fmla="*/ 2229894 w 7189694"/>
              <a:gd name="connsiteY219" fmla="*/ 1252499 h 1317415"/>
              <a:gd name="connsiteX220" fmla="*/ 2266615 w 7189694"/>
              <a:gd name="connsiteY220" fmla="*/ 1252499 h 1317415"/>
              <a:gd name="connsiteX221" fmla="*/ 2285918 w 7189694"/>
              <a:gd name="connsiteY221" fmla="*/ 1233196 h 1317415"/>
              <a:gd name="connsiteX222" fmla="*/ 2285918 w 7189694"/>
              <a:gd name="connsiteY222" fmla="*/ 1158270 h 1317415"/>
              <a:gd name="connsiteX223" fmla="*/ 2266615 w 7189694"/>
              <a:gd name="connsiteY223" fmla="*/ 1138967 h 1317415"/>
              <a:gd name="connsiteX224" fmla="*/ 2048432 w 7189694"/>
              <a:gd name="connsiteY224" fmla="*/ 1138967 h 1317415"/>
              <a:gd name="connsiteX225" fmla="*/ 2029129 w 7189694"/>
              <a:gd name="connsiteY225" fmla="*/ 1158270 h 1317415"/>
              <a:gd name="connsiteX226" fmla="*/ 2029129 w 7189694"/>
              <a:gd name="connsiteY226" fmla="*/ 1233196 h 1317415"/>
              <a:gd name="connsiteX227" fmla="*/ 2048432 w 7189694"/>
              <a:gd name="connsiteY227" fmla="*/ 1252499 h 1317415"/>
              <a:gd name="connsiteX228" fmla="*/ 2085153 w 7189694"/>
              <a:gd name="connsiteY228" fmla="*/ 1252499 h 1317415"/>
              <a:gd name="connsiteX229" fmla="*/ 2104456 w 7189694"/>
              <a:gd name="connsiteY229" fmla="*/ 1233196 h 1317415"/>
              <a:gd name="connsiteX230" fmla="*/ 2104456 w 7189694"/>
              <a:gd name="connsiteY230" fmla="*/ 1158270 h 1317415"/>
              <a:gd name="connsiteX231" fmla="*/ 2085153 w 7189694"/>
              <a:gd name="connsiteY231" fmla="*/ 1138967 h 1317415"/>
              <a:gd name="connsiteX232" fmla="*/ 1866971 w 7189694"/>
              <a:gd name="connsiteY232" fmla="*/ 1138967 h 1317415"/>
              <a:gd name="connsiteX233" fmla="*/ 1847667 w 7189694"/>
              <a:gd name="connsiteY233" fmla="*/ 1158270 h 1317415"/>
              <a:gd name="connsiteX234" fmla="*/ 1847667 w 7189694"/>
              <a:gd name="connsiteY234" fmla="*/ 1233196 h 1317415"/>
              <a:gd name="connsiteX235" fmla="*/ 1866971 w 7189694"/>
              <a:gd name="connsiteY235" fmla="*/ 1252499 h 1317415"/>
              <a:gd name="connsiteX236" fmla="*/ 1903692 w 7189694"/>
              <a:gd name="connsiteY236" fmla="*/ 1252499 h 1317415"/>
              <a:gd name="connsiteX237" fmla="*/ 1922995 w 7189694"/>
              <a:gd name="connsiteY237" fmla="*/ 1233196 h 1317415"/>
              <a:gd name="connsiteX238" fmla="*/ 1922995 w 7189694"/>
              <a:gd name="connsiteY238" fmla="*/ 1158270 h 1317415"/>
              <a:gd name="connsiteX239" fmla="*/ 1903692 w 7189694"/>
              <a:gd name="connsiteY239" fmla="*/ 1138967 h 1317415"/>
              <a:gd name="connsiteX240" fmla="*/ 1685509 w 7189694"/>
              <a:gd name="connsiteY240" fmla="*/ 1138967 h 1317415"/>
              <a:gd name="connsiteX241" fmla="*/ 1666206 w 7189694"/>
              <a:gd name="connsiteY241" fmla="*/ 1158270 h 1317415"/>
              <a:gd name="connsiteX242" fmla="*/ 1666206 w 7189694"/>
              <a:gd name="connsiteY242" fmla="*/ 1233196 h 1317415"/>
              <a:gd name="connsiteX243" fmla="*/ 1685509 w 7189694"/>
              <a:gd name="connsiteY243" fmla="*/ 1252499 h 1317415"/>
              <a:gd name="connsiteX244" fmla="*/ 1722230 w 7189694"/>
              <a:gd name="connsiteY244" fmla="*/ 1252499 h 1317415"/>
              <a:gd name="connsiteX245" fmla="*/ 1741533 w 7189694"/>
              <a:gd name="connsiteY245" fmla="*/ 1233196 h 1317415"/>
              <a:gd name="connsiteX246" fmla="*/ 1741533 w 7189694"/>
              <a:gd name="connsiteY246" fmla="*/ 1158270 h 1317415"/>
              <a:gd name="connsiteX247" fmla="*/ 1722230 w 7189694"/>
              <a:gd name="connsiteY247" fmla="*/ 1138967 h 1317415"/>
              <a:gd name="connsiteX248" fmla="*/ 1504048 w 7189694"/>
              <a:gd name="connsiteY248" fmla="*/ 1138967 h 1317415"/>
              <a:gd name="connsiteX249" fmla="*/ 1484745 w 7189694"/>
              <a:gd name="connsiteY249" fmla="*/ 1158270 h 1317415"/>
              <a:gd name="connsiteX250" fmla="*/ 1484745 w 7189694"/>
              <a:gd name="connsiteY250" fmla="*/ 1233196 h 1317415"/>
              <a:gd name="connsiteX251" fmla="*/ 1504048 w 7189694"/>
              <a:gd name="connsiteY251" fmla="*/ 1252499 h 1317415"/>
              <a:gd name="connsiteX252" fmla="*/ 1540769 w 7189694"/>
              <a:gd name="connsiteY252" fmla="*/ 1252499 h 1317415"/>
              <a:gd name="connsiteX253" fmla="*/ 1560072 w 7189694"/>
              <a:gd name="connsiteY253" fmla="*/ 1233196 h 1317415"/>
              <a:gd name="connsiteX254" fmla="*/ 1560072 w 7189694"/>
              <a:gd name="connsiteY254" fmla="*/ 1158270 h 1317415"/>
              <a:gd name="connsiteX255" fmla="*/ 1540769 w 7189694"/>
              <a:gd name="connsiteY255" fmla="*/ 1138967 h 1317415"/>
              <a:gd name="connsiteX256" fmla="*/ 1342323 w 7189694"/>
              <a:gd name="connsiteY256" fmla="*/ 1138967 h 1317415"/>
              <a:gd name="connsiteX257" fmla="*/ 1323020 w 7189694"/>
              <a:gd name="connsiteY257" fmla="*/ 1158270 h 1317415"/>
              <a:gd name="connsiteX258" fmla="*/ 1323020 w 7189694"/>
              <a:gd name="connsiteY258" fmla="*/ 1233196 h 1317415"/>
              <a:gd name="connsiteX259" fmla="*/ 1342323 w 7189694"/>
              <a:gd name="connsiteY259" fmla="*/ 1252499 h 1317415"/>
              <a:gd name="connsiteX260" fmla="*/ 1379044 w 7189694"/>
              <a:gd name="connsiteY260" fmla="*/ 1252499 h 1317415"/>
              <a:gd name="connsiteX261" fmla="*/ 1398347 w 7189694"/>
              <a:gd name="connsiteY261" fmla="*/ 1233196 h 1317415"/>
              <a:gd name="connsiteX262" fmla="*/ 1398347 w 7189694"/>
              <a:gd name="connsiteY262" fmla="*/ 1158270 h 1317415"/>
              <a:gd name="connsiteX263" fmla="*/ 1379044 w 7189694"/>
              <a:gd name="connsiteY263" fmla="*/ 1138967 h 1317415"/>
              <a:gd name="connsiteX264" fmla="*/ 1160861 w 7189694"/>
              <a:gd name="connsiteY264" fmla="*/ 1138967 h 1317415"/>
              <a:gd name="connsiteX265" fmla="*/ 1141558 w 7189694"/>
              <a:gd name="connsiteY265" fmla="*/ 1158270 h 1317415"/>
              <a:gd name="connsiteX266" fmla="*/ 1141558 w 7189694"/>
              <a:gd name="connsiteY266" fmla="*/ 1233196 h 1317415"/>
              <a:gd name="connsiteX267" fmla="*/ 1160861 w 7189694"/>
              <a:gd name="connsiteY267" fmla="*/ 1252499 h 1317415"/>
              <a:gd name="connsiteX268" fmla="*/ 1197582 w 7189694"/>
              <a:gd name="connsiteY268" fmla="*/ 1252499 h 1317415"/>
              <a:gd name="connsiteX269" fmla="*/ 1216885 w 7189694"/>
              <a:gd name="connsiteY269" fmla="*/ 1233196 h 1317415"/>
              <a:gd name="connsiteX270" fmla="*/ 1216885 w 7189694"/>
              <a:gd name="connsiteY270" fmla="*/ 1158270 h 1317415"/>
              <a:gd name="connsiteX271" fmla="*/ 1197582 w 7189694"/>
              <a:gd name="connsiteY271" fmla="*/ 1138967 h 1317415"/>
              <a:gd name="connsiteX272" fmla="*/ 979400 w 7189694"/>
              <a:gd name="connsiteY272" fmla="*/ 1138967 h 1317415"/>
              <a:gd name="connsiteX273" fmla="*/ 960096 w 7189694"/>
              <a:gd name="connsiteY273" fmla="*/ 1158270 h 1317415"/>
              <a:gd name="connsiteX274" fmla="*/ 960096 w 7189694"/>
              <a:gd name="connsiteY274" fmla="*/ 1233196 h 1317415"/>
              <a:gd name="connsiteX275" fmla="*/ 979400 w 7189694"/>
              <a:gd name="connsiteY275" fmla="*/ 1252499 h 1317415"/>
              <a:gd name="connsiteX276" fmla="*/ 1016121 w 7189694"/>
              <a:gd name="connsiteY276" fmla="*/ 1252499 h 1317415"/>
              <a:gd name="connsiteX277" fmla="*/ 1035424 w 7189694"/>
              <a:gd name="connsiteY277" fmla="*/ 1233196 h 1317415"/>
              <a:gd name="connsiteX278" fmla="*/ 1035424 w 7189694"/>
              <a:gd name="connsiteY278" fmla="*/ 1158270 h 1317415"/>
              <a:gd name="connsiteX279" fmla="*/ 1016121 w 7189694"/>
              <a:gd name="connsiteY279" fmla="*/ 1138967 h 1317415"/>
              <a:gd name="connsiteX280" fmla="*/ 797938 w 7189694"/>
              <a:gd name="connsiteY280" fmla="*/ 1138967 h 1317415"/>
              <a:gd name="connsiteX281" fmla="*/ 778635 w 7189694"/>
              <a:gd name="connsiteY281" fmla="*/ 1158270 h 1317415"/>
              <a:gd name="connsiteX282" fmla="*/ 778635 w 7189694"/>
              <a:gd name="connsiteY282" fmla="*/ 1233196 h 1317415"/>
              <a:gd name="connsiteX283" fmla="*/ 797938 w 7189694"/>
              <a:gd name="connsiteY283" fmla="*/ 1252499 h 1317415"/>
              <a:gd name="connsiteX284" fmla="*/ 834659 w 7189694"/>
              <a:gd name="connsiteY284" fmla="*/ 1252499 h 1317415"/>
              <a:gd name="connsiteX285" fmla="*/ 853962 w 7189694"/>
              <a:gd name="connsiteY285" fmla="*/ 1233196 h 1317415"/>
              <a:gd name="connsiteX286" fmla="*/ 853962 w 7189694"/>
              <a:gd name="connsiteY286" fmla="*/ 1158270 h 1317415"/>
              <a:gd name="connsiteX287" fmla="*/ 834659 w 7189694"/>
              <a:gd name="connsiteY287" fmla="*/ 1138967 h 1317415"/>
              <a:gd name="connsiteX288" fmla="*/ 616477 w 7189694"/>
              <a:gd name="connsiteY288" fmla="*/ 1138967 h 1317415"/>
              <a:gd name="connsiteX289" fmla="*/ 597173 w 7189694"/>
              <a:gd name="connsiteY289" fmla="*/ 1158270 h 1317415"/>
              <a:gd name="connsiteX290" fmla="*/ 597173 w 7189694"/>
              <a:gd name="connsiteY290" fmla="*/ 1233196 h 1317415"/>
              <a:gd name="connsiteX291" fmla="*/ 616477 w 7189694"/>
              <a:gd name="connsiteY291" fmla="*/ 1252499 h 1317415"/>
              <a:gd name="connsiteX292" fmla="*/ 653197 w 7189694"/>
              <a:gd name="connsiteY292" fmla="*/ 1252499 h 1317415"/>
              <a:gd name="connsiteX293" fmla="*/ 672501 w 7189694"/>
              <a:gd name="connsiteY293" fmla="*/ 1233196 h 1317415"/>
              <a:gd name="connsiteX294" fmla="*/ 672501 w 7189694"/>
              <a:gd name="connsiteY294" fmla="*/ 1158270 h 1317415"/>
              <a:gd name="connsiteX295" fmla="*/ 653197 w 7189694"/>
              <a:gd name="connsiteY295" fmla="*/ 1138967 h 1317415"/>
              <a:gd name="connsiteX296" fmla="*/ 435015 w 7189694"/>
              <a:gd name="connsiteY296" fmla="*/ 1138967 h 1317415"/>
              <a:gd name="connsiteX297" fmla="*/ 415712 w 7189694"/>
              <a:gd name="connsiteY297" fmla="*/ 1158270 h 1317415"/>
              <a:gd name="connsiteX298" fmla="*/ 415712 w 7189694"/>
              <a:gd name="connsiteY298" fmla="*/ 1233196 h 1317415"/>
              <a:gd name="connsiteX299" fmla="*/ 435015 w 7189694"/>
              <a:gd name="connsiteY299" fmla="*/ 1252499 h 1317415"/>
              <a:gd name="connsiteX300" fmla="*/ 471736 w 7189694"/>
              <a:gd name="connsiteY300" fmla="*/ 1252499 h 1317415"/>
              <a:gd name="connsiteX301" fmla="*/ 491039 w 7189694"/>
              <a:gd name="connsiteY301" fmla="*/ 1233196 h 1317415"/>
              <a:gd name="connsiteX302" fmla="*/ 491039 w 7189694"/>
              <a:gd name="connsiteY302" fmla="*/ 1158270 h 1317415"/>
              <a:gd name="connsiteX303" fmla="*/ 471736 w 7189694"/>
              <a:gd name="connsiteY303" fmla="*/ 1138967 h 1317415"/>
              <a:gd name="connsiteX304" fmla="*/ 253553 w 7189694"/>
              <a:gd name="connsiteY304" fmla="*/ 1138967 h 1317415"/>
              <a:gd name="connsiteX305" fmla="*/ 234250 w 7189694"/>
              <a:gd name="connsiteY305" fmla="*/ 1158270 h 1317415"/>
              <a:gd name="connsiteX306" fmla="*/ 234250 w 7189694"/>
              <a:gd name="connsiteY306" fmla="*/ 1233196 h 1317415"/>
              <a:gd name="connsiteX307" fmla="*/ 253553 w 7189694"/>
              <a:gd name="connsiteY307" fmla="*/ 1252499 h 1317415"/>
              <a:gd name="connsiteX308" fmla="*/ 290275 w 7189694"/>
              <a:gd name="connsiteY308" fmla="*/ 1252499 h 1317415"/>
              <a:gd name="connsiteX309" fmla="*/ 309578 w 7189694"/>
              <a:gd name="connsiteY309" fmla="*/ 1233196 h 1317415"/>
              <a:gd name="connsiteX310" fmla="*/ 309578 w 7189694"/>
              <a:gd name="connsiteY310" fmla="*/ 1158270 h 1317415"/>
              <a:gd name="connsiteX311" fmla="*/ 290275 w 7189694"/>
              <a:gd name="connsiteY311" fmla="*/ 1138967 h 1317415"/>
              <a:gd name="connsiteX312" fmla="*/ 72092 w 7189694"/>
              <a:gd name="connsiteY312" fmla="*/ 1138967 h 1317415"/>
              <a:gd name="connsiteX313" fmla="*/ 52789 w 7189694"/>
              <a:gd name="connsiteY313" fmla="*/ 1158270 h 1317415"/>
              <a:gd name="connsiteX314" fmla="*/ 52789 w 7189694"/>
              <a:gd name="connsiteY314" fmla="*/ 1233196 h 1317415"/>
              <a:gd name="connsiteX315" fmla="*/ 72092 w 7189694"/>
              <a:gd name="connsiteY315" fmla="*/ 1252499 h 1317415"/>
              <a:gd name="connsiteX316" fmla="*/ 108813 w 7189694"/>
              <a:gd name="connsiteY316" fmla="*/ 1252499 h 1317415"/>
              <a:gd name="connsiteX317" fmla="*/ 128116 w 7189694"/>
              <a:gd name="connsiteY317" fmla="*/ 1233196 h 1317415"/>
              <a:gd name="connsiteX318" fmla="*/ 128116 w 7189694"/>
              <a:gd name="connsiteY318" fmla="*/ 1158270 h 1317415"/>
              <a:gd name="connsiteX319" fmla="*/ 108813 w 7189694"/>
              <a:gd name="connsiteY319" fmla="*/ 1138967 h 1317415"/>
              <a:gd name="connsiteX320" fmla="*/ 5762615 w 7189694"/>
              <a:gd name="connsiteY320" fmla="*/ 208448 h 1317415"/>
              <a:gd name="connsiteX321" fmla="*/ 5762615 w 7189694"/>
              <a:gd name="connsiteY321" fmla="*/ 1108965 h 1317415"/>
              <a:gd name="connsiteX322" fmla="*/ 7146786 w 7189694"/>
              <a:gd name="connsiteY322" fmla="*/ 1108965 h 1317415"/>
              <a:gd name="connsiteX323" fmla="*/ 7146786 w 7189694"/>
              <a:gd name="connsiteY323" fmla="*/ 208448 h 1317415"/>
              <a:gd name="connsiteX324" fmla="*/ 4330660 w 7189694"/>
              <a:gd name="connsiteY324" fmla="*/ 208448 h 1317415"/>
              <a:gd name="connsiteX325" fmla="*/ 4330660 w 7189694"/>
              <a:gd name="connsiteY325" fmla="*/ 1108965 h 1317415"/>
              <a:gd name="connsiteX326" fmla="*/ 5714831 w 7189694"/>
              <a:gd name="connsiteY326" fmla="*/ 1108965 h 1317415"/>
              <a:gd name="connsiteX327" fmla="*/ 5714831 w 7189694"/>
              <a:gd name="connsiteY327" fmla="*/ 208448 h 1317415"/>
              <a:gd name="connsiteX328" fmla="*/ 2898704 w 7189694"/>
              <a:gd name="connsiteY328" fmla="*/ 208448 h 1317415"/>
              <a:gd name="connsiteX329" fmla="*/ 2898704 w 7189694"/>
              <a:gd name="connsiteY329" fmla="*/ 1108965 h 1317415"/>
              <a:gd name="connsiteX330" fmla="*/ 4282875 w 7189694"/>
              <a:gd name="connsiteY330" fmla="*/ 1108965 h 1317415"/>
              <a:gd name="connsiteX331" fmla="*/ 4282875 w 7189694"/>
              <a:gd name="connsiteY331" fmla="*/ 208448 h 1317415"/>
              <a:gd name="connsiteX332" fmla="*/ 1466748 w 7189694"/>
              <a:gd name="connsiteY332" fmla="*/ 208448 h 1317415"/>
              <a:gd name="connsiteX333" fmla="*/ 1466748 w 7189694"/>
              <a:gd name="connsiteY333" fmla="*/ 1108965 h 1317415"/>
              <a:gd name="connsiteX334" fmla="*/ 2850919 w 7189694"/>
              <a:gd name="connsiteY334" fmla="*/ 1108965 h 1317415"/>
              <a:gd name="connsiteX335" fmla="*/ 2850919 w 7189694"/>
              <a:gd name="connsiteY335" fmla="*/ 208448 h 1317415"/>
              <a:gd name="connsiteX336" fmla="*/ 34792 w 7189694"/>
              <a:gd name="connsiteY336" fmla="*/ 208448 h 1317415"/>
              <a:gd name="connsiteX337" fmla="*/ 34792 w 7189694"/>
              <a:gd name="connsiteY337" fmla="*/ 1108965 h 1317415"/>
              <a:gd name="connsiteX338" fmla="*/ 1418963 w 7189694"/>
              <a:gd name="connsiteY338" fmla="*/ 1108965 h 1317415"/>
              <a:gd name="connsiteX339" fmla="*/ 1418963 w 7189694"/>
              <a:gd name="connsiteY339" fmla="*/ 208448 h 1317415"/>
              <a:gd name="connsiteX340" fmla="*/ 7070145 w 7189694"/>
              <a:gd name="connsiteY340" fmla="*/ 64914 h 1317415"/>
              <a:gd name="connsiteX341" fmla="*/ 7050842 w 7189694"/>
              <a:gd name="connsiteY341" fmla="*/ 84217 h 1317415"/>
              <a:gd name="connsiteX342" fmla="*/ 7050842 w 7189694"/>
              <a:gd name="connsiteY342" fmla="*/ 159143 h 1317415"/>
              <a:gd name="connsiteX343" fmla="*/ 7070145 w 7189694"/>
              <a:gd name="connsiteY343" fmla="*/ 178446 h 1317415"/>
              <a:gd name="connsiteX344" fmla="*/ 7106866 w 7189694"/>
              <a:gd name="connsiteY344" fmla="*/ 178446 h 1317415"/>
              <a:gd name="connsiteX345" fmla="*/ 7126169 w 7189694"/>
              <a:gd name="connsiteY345" fmla="*/ 159143 h 1317415"/>
              <a:gd name="connsiteX346" fmla="*/ 7126169 w 7189694"/>
              <a:gd name="connsiteY346" fmla="*/ 84217 h 1317415"/>
              <a:gd name="connsiteX347" fmla="*/ 7106866 w 7189694"/>
              <a:gd name="connsiteY347" fmla="*/ 64914 h 1317415"/>
              <a:gd name="connsiteX348" fmla="*/ 6888683 w 7189694"/>
              <a:gd name="connsiteY348" fmla="*/ 64914 h 1317415"/>
              <a:gd name="connsiteX349" fmla="*/ 6869380 w 7189694"/>
              <a:gd name="connsiteY349" fmla="*/ 84217 h 1317415"/>
              <a:gd name="connsiteX350" fmla="*/ 6869380 w 7189694"/>
              <a:gd name="connsiteY350" fmla="*/ 159143 h 1317415"/>
              <a:gd name="connsiteX351" fmla="*/ 6888683 w 7189694"/>
              <a:gd name="connsiteY351" fmla="*/ 178446 h 1317415"/>
              <a:gd name="connsiteX352" fmla="*/ 6925405 w 7189694"/>
              <a:gd name="connsiteY352" fmla="*/ 178446 h 1317415"/>
              <a:gd name="connsiteX353" fmla="*/ 6944708 w 7189694"/>
              <a:gd name="connsiteY353" fmla="*/ 159143 h 1317415"/>
              <a:gd name="connsiteX354" fmla="*/ 6944708 w 7189694"/>
              <a:gd name="connsiteY354" fmla="*/ 84217 h 1317415"/>
              <a:gd name="connsiteX355" fmla="*/ 6925405 w 7189694"/>
              <a:gd name="connsiteY355" fmla="*/ 64914 h 1317415"/>
              <a:gd name="connsiteX356" fmla="*/ 6707222 w 7189694"/>
              <a:gd name="connsiteY356" fmla="*/ 64914 h 1317415"/>
              <a:gd name="connsiteX357" fmla="*/ 6687919 w 7189694"/>
              <a:gd name="connsiteY357" fmla="*/ 84217 h 1317415"/>
              <a:gd name="connsiteX358" fmla="*/ 6687919 w 7189694"/>
              <a:gd name="connsiteY358" fmla="*/ 159143 h 1317415"/>
              <a:gd name="connsiteX359" fmla="*/ 6707222 w 7189694"/>
              <a:gd name="connsiteY359" fmla="*/ 178446 h 1317415"/>
              <a:gd name="connsiteX360" fmla="*/ 6743943 w 7189694"/>
              <a:gd name="connsiteY360" fmla="*/ 178446 h 1317415"/>
              <a:gd name="connsiteX361" fmla="*/ 6763246 w 7189694"/>
              <a:gd name="connsiteY361" fmla="*/ 159143 h 1317415"/>
              <a:gd name="connsiteX362" fmla="*/ 6763246 w 7189694"/>
              <a:gd name="connsiteY362" fmla="*/ 84217 h 1317415"/>
              <a:gd name="connsiteX363" fmla="*/ 6743943 w 7189694"/>
              <a:gd name="connsiteY363" fmla="*/ 64914 h 1317415"/>
              <a:gd name="connsiteX364" fmla="*/ 6525760 w 7189694"/>
              <a:gd name="connsiteY364" fmla="*/ 64914 h 1317415"/>
              <a:gd name="connsiteX365" fmla="*/ 6506457 w 7189694"/>
              <a:gd name="connsiteY365" fmla="*/ 84217 h 1317415"/>
              <a:gd name="connsiteX366" fmla="*/ 6506457 w 7189694"/>
              <a:gd name="connsiteY366" fmla="*/ 159143 h 1317415"/>
              <a:gd name="connsiteX367" fmla="*/ 6525760 w 7189694"/>
              <a:gd name="connsiteY367" fmla="*/ 178446 h 1317415"/>
              <a:gd name="connsiteX368" fmla="*/ 6562482 w 7189694"/>
              <a:gd name="connsiteY368" fmla="*/ 178446 h 1317415"/>
              <a:gd name="connsiteX369" fmla="*/ 6581785 w 7189694"/>
              <a:gd name="connsiteY369" fmla="*/ 159143 h 1317415"/>
              <a:gd name="connsiteX370" fmla="*/ 6581785 w 7189694"/>
              <a:gd name="connsiteY370" fmla="*/ 84217 h 1317415"/>
              <a:gd name="connsiteX371" fmla="*/ 6562482 w 7189694"/>
              <a:gd name="connsiteY371" fmla="*/ 64914 h 1317415"/>
              <a:gd name="connsiteX372" fmla="*/ 6344299 w 7189694"/>
              <a:gd name="connsiteY372" fmla="*/ 64914 h 1317415"/>
              <a:gd name="connsiteX373" fmla="*/ 6324996 w 7189694"/>
              <a:gd name="connsiteY373" fmla="*/ 84217 h 1317415"/>
              <a:gd name="connsiteX374" fmla="*/ 6324996 w 7189694"/>
              <a:gd name="connsiteY374" fmla="*/ 159143 h 1317415"/>
              <a:gd name="connsiteX375" fmla="*/ 6344299 w 7189694"/>
              <a:gd name="connsiteY375" fmla="*/ 178446 h 1317415"/>
              <a:gd name="connsiteX376" fmla="*/ 6381020 w 7189694"/>
              <a:gd name="connsiteY376" fmla="*/ 178446 h 1317415"/>
              <a:gd name="connsiteX377" fmla="*/ 6400323 w 7189694"/>
              <a:gd name="connsiteY377" fmla="*/ 159143 h 1317415"/>
              <a:gd name="connsiteX378" fmla="*/ 6400323 w 7189694"/>
              <a:gd name="connsiteY378" fmla="*/ 84217 h 1317415"/>
              <a:gd name="connsiteX379" fmla="*/ 6381020 w 7189694"/>
              <a:gd name="connsiteY379" fmla="*/ 64914 h 1317415"/>
              <a:gd name="connsiteX380" fmla="*/ 6162837 w 7189694"/>
              <a:gd name="connsiteY380" fmla="*/ 64914 h 1317415"/>
              <a:gd name="connsiteX381" fmla="*/ 6143534 w 7189694"/>
              <a:gd name="connsiteY381" fmla="*/ 84217 h 1317415"/>
              <a:gd name="connsiteX382" fmla="*/ 6143534 w 7189694"/>
              <a:gd name="connsiteY382" fmla="*/ 159143 h 1317415"/>
              <a:gd name="connsiteX383" fmla="*/ 6162837 w 7189694"/>
              <a:gd name="connsiteY383" fmla="*/ 178446 h 1317415"/>
              <a:gd name="connsiteX384" fmla="*/ 6199558 w 7189694"/>
              <a:gd name="connsiteY384" fmla="*/ 178446 h 1317415"/>
              <a:gd name="connsiteX385" fmla="*/ 6218862 w 7189694"/>
              <a:gd name="connsiteY385" fmla="*/ 159143 h 1317415"/>
              <a:gd name="connsiteX386" fmla="*/ 6218862 w 7189694"/>
              <a:gd name="connsiteY386" fmla="*/ 84217 h 1317415"/>
              <a:gd name="connsiteX387" fmla="*/ 6199558 w 7189694"/>
              <a:gd name="connsiteY387" fmla="*/ 64914 h 1317415"/>
              <a:gd name="connsiteX388" fmla="*/ 5981376 w 7189694"/>
              <a:gd name="connsiteY388" fmla="*/ 64914 h 1317415"/>
              <a:gd name="connsiteX389" fmla="*/ 5962073 w 7189694"/>
              <a:gd name="connsiteY389" fmla="*/ 84217 h 1317415"/>
              <a:gd name="connsiteX390" fmla="*/ 5962073 w 7189694"/>
              <a:gd name="connsiteY390" fmla="*/ 159143 h 1317415"/>
              <a:gd name="connsiteX391" fmla="*/ 5981376 w 7189694"/>
              <a:gd name="connsiteY391" fmla="*/ 178446 h 1317415"/>
              <a:gd name="connsiteX392" fmla="*/ 6018097 w 7189694"/>
              <a:gd name="connsiteY392" fmla="*/ 178446 h 1317415"/>
              <a:gd name="connsiteX393" fmla="*/ 6037400 w 7189694"/>
              <a:gd name="connsiteY393" fmla="*/ 159143 h 1317415"/>
              <a:gd name="connsiteX394" fmla="*/ 6037400 w 7189694"/>
              <a:gd name="connsiteY394" fmla="*/ 84217 h 1317415"/>
              <a:gd name="connsiteX395" fmla="*/ 6018097 w 7189694"/>
              <a:gd name="connsiteY395" fmla="*/ 64914 h 1317415"/>
              <a:gd name="connsiteX396" fmla="*/ 5799914 w 7189694"/>
              <a:gd name="connsiteY396" fmla="*/ 64914 h 1317415"/>
              <a:gd name="connsiteX397" fmla="*/ 5780611 w 7189694"/>
              <a:gd name="connsiteY397" fmla="*/ 84217 h 1317415"/>
              <a:gd name="connsiteX398" fmla="*/ 5780611 w 7189694"/>
              <a:gd name="connsiteY398" fmla="*/ 159143 h 1317415"/>
              <a:gd name="connsiteX399" fmla="*/ 5799914 w 7189694"/>
              <a:gd name="connsiteY399" fmla="*/ 178446 h 1317415"/>
              <a:gd name="connsiteX400" fmla="*/ 5836635 w 7189694"/>
              <a:gd name="connsiteY400" fmla="*/ 178446 h 1317415"/>
              <a:gd name="connsiteX401" fmla="*/ 5855939 w 7189694"/>
              <a:gd name="connsiteY401" fmla="*/ 159143 h 1317415"/>
              <a:gd name="connsiteX402" fmla="*/ 5855939 w 7189694"/>
              <a:gd name="connsiteY402" fmla="*/ 84217 h 1317415"/>
              <a:gd name="connsiteX403" fmla="*/ 5836635 w 7189694"/>
              <a:gd name="connsiteY403" fmla="*/ 64914 h 1317415"/>
              <a:gd name="connsiteX404" fmla="*/ 5638190 w 7189694"/>
              <a:gd name="connsiteY404" fmla="*/ 64914 h 1317415"/>
              <a:gd name="connsiteX405" fmla="*/ 5618887 w 7189694"/>
              <a:gd name="connsiteY405" fmla="*/ 84217 h 1317415"/>
              <a:gd name="connsiteX406" fmla="*/ 5618887 w 7189694"/>
              <a:gd name="connsiteY406" fmla="*/ 159143 h 1317415"/>
              <a:gd name="connsiteX407" fmla="*/ 5638190 w 7189694"/>
              <a:gd name="connsiteY407" fmla="*/ 178446 h 1317415"/>
              <a:gd name="connsiteX408" fmla="*/ 5674911 w 7189694"/>
              <a:gd name="connsiteY408" fmla="*/ 178446 h 1317415"/>
              <a:gd name="connsiteX409" fmla="*/ 5694214 w 7189694"/>
              <a:gd name="connsiteY409" fmla="*/ 159143 h 1317415"/>
              <a:gd name="connsiteX410" fmla="*/ 5694214 w 7189694"/>
              <a:gd name="connsiteY410" fmla="*/ 84217 h 1317415"/>
              <a:gd name="connsiteX411" fmla="*/ 5674911 w 7189694"/>
              <a:gd name="connsiteY411" fmla="*/ 64914 h 1317415"/>
              <a:gd name="connsiteX412" fmla="*/ 5456728 w 7189694"/>
              <a:gd name="connsiteY412" fmla="*/ 64914 h 1317415"/>
              <a:gd name="connsiteX413" fmla="*/ 5437425 w 7189694"/>
              <a:gd name="connsiteY413" fmla="*/ 84217 h 1317415"/>
              <a:gd name="connsiteX414" fmla="*/ 5437425 w 7189694"/>
              <a:gd name="connsiteY414" fmla="*/ 159143 h 1317415"/>
              <a:gd name="connsiteX415" fmla="*/ 5456728 w 7189694"/>
              <a:gd name="connsiteY415" fmla="*/ 178446 h 1317415"/>
              <a:gd name="connsiteX416" fmla="*/ 5493450 w 7189694"/>
              <a:gd name="connsiteY416" fmla="*/ 178446 h 1317415"/>
              <a:gd name="connsiteX417" fmla="*/ 5512753 w 7189694"/>
              <a:gd name="connsiteY417" fmla="*/ 159143 h 1317415"/>
              <a:gd name="connsiteX418" fmla="*/ 5512753 w 7189694"/>
              <a:gd name="connsiteY418" fmla="*/ 84217 h 1317415"/>
              <a:gd name="connsiteX419" fmla="*/ 5493450 w 7189694"/>
              <a:gd name="connsiteY419" fmla="*/ 64914 h 1317415"/>
              <a:gd name="connsiteX420" fmla="*/ 5275267 w 7189694"/>
              <a:gd name="connsiteY420" fmla="*/ 64914 h 1317415"/>
              <a:gd name="connsiteX421" fmla="*/ 5255964 w 7189694"/>
              <a:gd name="connsiteY421" fmla="*/ 84217 h 1317415"/>
              <a:gd name="connsiteX422" fmla="*/ 5255964 w 7189694"/>
              <a:gd name="connsiteY422" fmla="*/ 159143 h 1317415"/>
              <a:gd name="connsiteX423" fmla="*/ 5275267 w 7189694"/>
              <a:gd name="connsiteY423" fmla="*/ 178446 h 1317415"/>
              <a:gd name="connsiteX424" fmla="*/ 5311988 w 7189694"/>
              <a:gd name="connsiteY424" fmla="*/ 178446 h 1317415"/>
              <a:gd name="connsiteX425" fmla="*/ 5331291 w 7189694"/>
              <a:gd name="connsiteY425" fmla="*/ 159143 h 1317415"/>
              <a:gd name="connsiteX426" fmla="*/ 5331291 w 7189694"/>
              <a:gd name="connsiteY426" fmla="*/ 84217 h 1317415"/>
              <a:gd name="connsiteX427" fmla="*/ 5311988 w 7189694"/>
              <a:gd name="connsiteY427" fmla="*/ 64914 h 1317415"/>
              <a:gd name="connsiteX428" fmla="*/ 5093805 w 7189694"/>
              <a:gd name="connsiteY428" fmla="*/ 64914 h 1317415"/>
              <a:gd name="connsiteX429" fmla="*/ 5074502 w 7189694"/>
              <a:gd name="connsiteY429" fmla="*/ 84217 h 1317415"/>
              <a:gd name="connsiteX430" fmla="*/ 5074502 w 7189694"/>
              <a:gd name="connsiteY430" fmla="*/ 159143 h 1317415"/>
              <a:gd name="connsiteX431" fmla="*/ 5093805 w 7189694"/>
              <a:gd name="connsiteY431" fmla="*/ 178446 h 1317415"/>
              <a:gd name="connsiteX432" fmla="*/ 5130527 w 7189694"/>
              <a:gd name="connsiteY432" fmla="*/ 178446 h 1317415"/>
              <a:gd name="connsiteX433" fmla="*/ 5149830 w 7189694"/>
              <a:gd name="connsiteY433" fmla="*/ 159143 h 1317415"/>
              <a:gd name="connsiteX434" fmla="*/ 5149830 w 7189694"/>
              <a:gd name="connsiteY434" fmla="*/ 84217 h 1317415"/>
              <a:gd name="connsiteX435" fmla="*/ 5130527 w 7189694"/>
              <a:gd name="connsiteY435" fmla="*/ 64914 h 1317415"/>
              <a:gd name="connsiteX436" fmla="*/ 4912344 w 7189694"/>
              <a:gd name="connsiteY436" fmla="*/ 64914 h 1317415"/>
              <a:gd name="connsiteX437" fmla="*/ 4893041 w 7189694"/>
              <a:gd name="connsiteY437" fmla="*/ 84217 h 1317415"/>
              <a:gd name="connsiteX438" fmla="*/ 4893041 w 7189694"/>
              <a:gd name="connsiteY438" fmla="*/ 159143 h 1317415"/>
              <a:gd name="connsiteX439" fmla="*/ 4912344 w 7189694"/>
              <a:gd name="connsiteY439" fmla="*/ 178446 h 1317415"/>
              <a:gd name="connsiteX440" fmla="*/ 4949065 w 7189694"/>
              <a:gd name="connsiteY440" fmla="*/ 178446 h 1317415"/>
              <a:gd name="connsiteX441" fmla="*/ 4968368 w 7189694"/>
              <a:gd name="connsiteY441" fmla="*/ 159143 h 1317415"/>
              <a:gd name="connsiteX442" fmla="*/ 4968368 w 7189694"/>
              <a:gd name="connsiteY442" fmla="*/ 84217 h 1317415"/>
              <a:gd name="connsiteX443" fmla="*/ 4949065 w 7189694"/>
              <a:gd name="connsiteY443" fmla="*/ 64914 h 1317415"/>
              <a:gd name="connsiteX444" fmla="*/ 4730882 w 7189694"/>
              <a:gd name="connsiteY444" fmla="*/ 64914 h 1317415"/>
              <a:gd name="connsiteX445" fmla="*/ 4711579 w 7189694"/>
              <a:gd name="connsiteY445" fmla="*/ 84217 h 1317415"/>
              <a:gd name="connsiteX446" fmla="*/ 4711579 w 7189694"/>
              <a:gd name="connsiteY446" fmla="*/ 159143 h 1317415"/>
              <a:gd name="connsiteX447" fmla="*/ 4730882 w 7189694"/>
              <a:gd name="connsiteY447" fmla="*/ 178446 h 1317415"/>
              <a:gd name="connsiteX448" fmla="*/ 4767603 w 7189694"/>
              <a:gd name="connsiteY448" fmla="*/ 178446 h 1317415"/>
              <a:gd name="connsiteX449" fmla="*/ 4786907 w 7189694"/>
              <a:gd name="connsiteY449" fmla="*/ 159143 h 1317415"/>
              <a:gd name="connsiteX450" fmla="*/ 4786907 w 7189694"/>
              <a:gd name="connsiteY450" fmla="*/ 84217 h 1317415"/>
              <a:gd name="connsiteX451" fmla="*/ 4767603 w 7189694"/>
              <a:gd name="connsiteY451" fmla="*/ 64914 h 1317415"/>
              <a:gd name="connsiteX452" fmla="*/ 4549421 w 7189694"/>
              <a:gd name="connsiteY452" fmla="*/ 64914 h 1317415"/>
              <a:gd name="connsiteX453" fmla="*/ 4530118 w 7189694"/>
              <a:gd name="connsiteY453" fmla="*/ 84217 h 1317415"/>
              <a:gd name="connsiteX454" fmla="*/ 4530118 w 7189694"/>
              <a:gd name="connsiteY454" fmla="*/ 159143 h 1317415"/>
              <a:gd name="connsiteX455" fmla="*/ 4549421 w 7189694"/>
              <a:gd name="connsiteY455" fmla="*/ 178446 h 1317415"/>
              <a:gd name="connsiteX456" fmla="*/ 4586142 w 7189694"/>
              <a:gd name="connsiteY456" fmla="*/ 178446 h 1317415"/>
              <a:gd name="connsiteX457" fmla="*/ 4605445 w 7189694"/>
              <a:gd name="connsiteY457" fmla="*/ 159143 h 1317415"/>
              <a:gd name="connsiteX458" fmla="*/ 4605445 w 7189694"/>
              <a:gd name="connsiteY458" fmla="*/ 84217 h 1317415"/>
              <a:gd name="connsiteX459" fmla="*/ 4586142 w 7189694"/>
              <a:gd name="connsiteY459" fmla="*/ 64914 h 1317415"/>
              <a:gd name="connsiteX460" fmla="*/ 4367959 w 7189694"/>
              <a:gd name="connsiteY460" fmla="*/ 64914 h 1317415"/>
              <a:gd name="connsiteX461" fmla="*/ 4348656 w 7189694"/>
              <a:gd name="connsiteY461" fmla="*/ 84217 h 1317415"/>
              <a:gd name="connsiteX462" fmla="*/ 4348656 w 7189694"/>
              <a:gd name="connsiteY462" fmla="*/ 159143 h 1317415"/>
              <a:gd name="connsiteX463" fmla="*/ 4367959 w 7189694"/>
              <a:gd name="connsiteY463" fmla="*/ 178446 h 1317415"/>
              <a:gd name="connsiteX464" fmla="*/ 4404680 w 7189694"/>
              <a:gd name="connsiteY464" fmla="*/ 178446 h 1317415"/>
              <a:gd name="connsiteX465" fmla="*/ 4423984 w 7189694"/>
              <a:gd name="connsiteY465" fmla="*/ 159143 h 1317415"/>
              <a:gd name="connsiteX466" fmla="*/ 4423984 w 7189694"/>
              <a:gd name="connsiteY466" fmla="*/ 84217 h 1317415"/>
              <a:gd name="connsiteX467" fmla="*/ 4404680 w 7189694"/>
              <a:gd name="connsiteY467" fmla="*/ 64914 h 1317415"/>
              <a:gd name="connsiteX468" fmla="*/ 4206234 w 7189694"/>
              <a:gd name="connsiteY468" fmla="*/ 64914 h 1317415"/>
              <a:gd name="connsiteX469" fmla="*/ 4186931 w 7189694"/>
              <a:gd name="connsiteY469" fmla="*/ 84217 h 1317415"/>
              <a:gd name="connsiteX470" fmla="*/ 4186931 w 7189694"/>
              <a:gd name="connsiteY470" fmla="*/ 159143 h 1317415"/>
              <a:gd name="connsiteX471" fmla="*/ 4206234 w 7189694"/>
              <a:gd name="connsiteY471" fmla="*/ 178446 h 1317415"/>
              <a:gd name="connsiteX472" fmla="*/ 4242955 w 7189694"/>
              <a:gd name="connsiteY472" fmla="*/ 178446 h 1317415"/>
              <a:gd name="connsiteX473" fmla="*/ 4262258 w 7189694"/>
              <a:gd name="connsiteY473" fmla="*/ 159143 h 1317415"/>
              <a:gd name="connsiteX474" fmla="*/ 4262258 w 7189694"/>
              <a:gd name="connsiteY474" fmla="*/ 84217 h 1317415"/>
              <a:gd name="connsiteX475" fmla="*/ 4242955 w 7189694"/>
              <a:gd name="connsiteY475" fmla="*/ 64914 h 1317415"/>
              <a:gd name="connsiteX476" fmla="*/ 4024772 w 7189694"/>
              <a:gd name="connsiteY476" fmla="*/ 64914 h 1317415"/>
              <a:gd name="connsiteX477" fmla="*/ 4005469 w 7189694"/>
              <a:gd name="connsiteY477" fmla="*/ 84217 h 1317415"/>
              <a:gd name="connsiteX478" fmla="*/ 4005469 w 7189694"/>
              <a:gd name="connsiteY478" fmla="*/ 159143 h 1317415"/>
              <a:gd name="connsiteX479" fmla="*/ 4024772 w 7189694"/>
              <a:gd name="connsiteY479" fmla="*/ 178446 h 1317415"/>
              <a:gd name="connsiteX480" fmla="*/ 4061494 w 7189694"/>
              <a:gd name="connsiteY480" fmla="*/ 178446 h 1317415"/>
              <a:gd name="connsiteX481" fmla="*/ 4080797 w 7189694"/>
              <a:gd name="connsiteY481" fmla="*/ 159143 h 1317415"/>
              <a:gd name="connsiteX482" fmla="*/ 4080797 w 7189694"/>
              <a:gd name="connsiteY482" fmla="*/ 84217 h 1317415"/>
              <a:gd name="connsiteX483" fmla="*/ 4061494 w 7189694"/>
              <a:gd name="connsiteY483" fmla="*/ 64914 h 1317415"/>
              <a:gd name="connsiteX484" fmla="*/ 3843311 w 7189694"/>
              <a:gd name="connsiteY484" fmla="*/ 64914 h 1317415"/>
              <a:gd name="connsiteX485" fmla="*/ 3824008 w 7189694"/>
              <a:gd name="connsiteY485" fmla="*/ 84217 h 1317415"/>
              <a:gd name="connsiteX486" fmla="*/ 3824008 w 7189694"/>
              <a:gd name="connsiteY486" fmla="*/ 159143 h 1317415"/>
              <a:gd name="connsiteX487" fmla="*/ 3843311 w 7189694"/>
              <a:gd name="connsiteY487" fmla="*/ 178446 h 1317415"/>
              <a:gd name="connsiteX488" fmla="*/ 3880032 w 7189694"/>
              <a:gd name="connsiteY488" fmla="*/ 178446 h 1317415"/>
              <a:gd name="connsiteX489" fmla="*/ 3899335 w 7189694"/>
              <a:gd name="connsiteY489" fmla="*/ 159143 h 1317415"/>
              <a:gd name="connsiteX490" fmla="*/ 3899335 w 7189694"/>
              <a:gd name="connsiteY490" fmla="*/ 84217 h 1317415"/>
              <a:gd name="connsiteX491" fmla="*/ 3880032 w 7189694"/>
              <a:gd name="connsiteY491" fmla="*/ 64914 h 1317415"/>
              <a:gd name="connsiteX492" fmla="*/ 3661849 w 7189694"/>
              <a:gd name="connsiteY492" fmla="*/ 64914 h 1317415"/>
              <a:gd name="connsiteX493" fmla="*/ 3642546 w 7189694"/>
              <a:gd name="connsiteY493" fmla="*/ 84217 h 1317415"/>
              <a:gd name="connsiteX494" fmla="*/ 3642546 w 7189694"/>
              <a:gd name="connsiteY494" fmla="*/ 159143 h 1317415"/>
              <a:gd name="connsiteX495" fmla="*/ 3661849 w 7189694"/>
              <a:gd name="connsiteY495" fmla="*/ 178446 h 1317415"/>
              <a:gd name="connsiteX496" fmla="*/ 3698571 w 7189694"/>
              <a:gd name="connsiteY496" fmla="*/ 178446 h 1317415"/>
              <a:gd name="connsiteX497" fmla="*/ 3717874 w 7189694"/>
              <a:gd name="connsiteY497" fmla="*/ 159143 h 1317415"/>
              <a:gd name="connsiteX498" fmla="*/ 3717874 w 7189694"/>
              <a:gd name="connsiteY498" fmla="*/ 84217 h 1317415"/>
              <a:gd name="connsiteX499" fmla="*/ 3698571 w 7189694"/>
              <a:gd name="connsiteY499" fmla="*/ 64914 h 1317415"/>
              <a:gd name="connsiteX500" fmla="*/ 3480388 w 7189694"/>
              <a:gd name="connsiteY500" fmla="*/ 64914 h 1317415"/>
              <a:gd name="connsiteX501" fmla="*/ 3461085 w 7189694"/>
              <a:gd name="connsiteY501" fmla="*/ 84217 h 1317415"/>
              <a:gd name="connsiteX502" fmla="*/ 3461085 w 7189694"/>
              <a:gd name="connsiteY502" fmla="*/ 159143 h 1317415"/>
              <a:gd name="connsiteX503" fmla="*/ 3480388 w 7189694"/>
              <a:gd name="connsiteY503" fmla="*/ 178446 h 1317415"/>
              <a:gd name="connsiteX504" fmla="*/ 3517109 w 7189694"/>
              <a:gd name="connsiteY504" fmla="*/ 178446 h 1317415"/>
              <a:gd name="connsiteX505" fmla="*/ 3536412 w 7189694"/>
              <a:gd name="connsiteY505" fmla="*/ 159143 h 1317415"/>
              <a:gd name="connsiteX506" fmla="*/ 3536412 w 7189694"/>
              <a:gd name="connsiteY506" fmla="*/ 84217 h 1317415"/>
              <a:gd name="connsiteX507" fmla="*/ 3517109 w 7189694"/>
              <a:gd name="connsiteY507" fmla="*/ 64914 h 1317415"/>
              <a:gd name="connsiteX508" fmla="*/ 3298926 w 7189694"/>
              <a:gd name="connsiteY508" fmla="*/ 64914 h 1317415"/>
              <a:gd name="connsiteX509" fmla="*/ 3279623 w 7189694"/>
              <a:gd name="connsiteY509" fmla="*/ 84217 h 1317415"/>
              <a:gd name="connsiteX510" fmla="*/ 3279623 w 7189694"/>
              <a:gd name="connsiteY510" fmla="*/ 159143 h 1317415"/>
              <a:gd name="connsiteX511" fmla="*/ 3298926 w 7189694"/>
              <a:gd name="connsiteY511" fmla="*/ 178446 h 1317415"/>
              <a:gd name="connsiteX512" fmla="*/ 3335648 w 7189694"/>
              <a:gd name="connsiteY512" fmla="*/ 178446 h 1317415"/>
              <a:gd name="connsiteX513" fmla="*/ 3354950 w 7189694"/>
              <a:gd name="connsiteY513" fmla="*/ 159143 h 1317415"/>
              <a:gd name="connsiteX514" fmla="*/ 3354950 w 7189694"/>
              <a:gd name="connsiteY514" fmla="*/ 84217 h 1317415"/>
              <a:gd name="connsiteX515" fmla="*/ 3335648 w 7189694"/>
              <a:gd name="connsiteY515" fmla="*/ 64914 h 1317415"/>
              <a:gd name="connsiteX516" fmla="*/ 3117465 w 7189694"/>
              <a:gd name="connsiteY516" fmla="*/ 64914 h 1317415"/>
              <a:gd name="connsiteX517" fmla="*/ 3098162 w 7189694"/>
              <a:gd name="connsiteY517" fmla="*/ 84217 h 1317415"/>
              <a:gd name="connsiteX518" fmla="*/ 3098162 w 7189694"/>
              <a:gd name="connsiteY518" fmla="*/ 159143 h 1317415"/>
              <a:gd name="connsiteX519" fmla="*/ 3117465 w 7189694"/>
              <a:gd name="connsiteY519" fmla="*/ 178446 h 1317415"/>
              <a:gd name="connsiteX520" fmla="*/ 3154186 w 7189694"/>
              <a:gd name="connsiteY520" fmla="*/ 178446 h 1317415"/>
              <a:gd name="connsiteX521" fmla="*/ 3173489 w 7189694"/>
              <a:gd name="connsiteY521" fmla="*/ 159143 h 1317415"/>
              <a:gd name="connsiteX522" fmla="*/ 3173489 w 7189694"/>
              <a:gd name="connsiteY522" fmla="*/ 84217 h 1317415"/>
              <a:gd name="connsiteX523" fmla="*/ 3154186 w 7189694"/>
              <a:gd name="connsiteY523" fmla="*/ 64914 h 1317415"/>
              <a:gd name="connsiteX524" fmla="*/ 2936004 w 7189694"/>
              <a:gd name="connsiteY524" fmla="*/ 64914 h 1317415"/>
              <a:gd name="connsiteX525" fmla="*/ 2916700 w 7189694"/>
              <a:gd name="connsiteY525" fmla="*/ 84217 h 1317415"/>
              <a:gd name="connsiteX526" fmla="*/ 2916700 w 7189694"/>
              <a:gd name="connsiteY526" fmla="*/ 159143 h 1317415"/>
              <a:gd name="connsiteX527" fmla="*/ 2936004 w 7189694"/>
              <a:gd name="connsiteY527" fmla="*/ 178446 h 1317415"/>
              <a:gd name="connsiteX528" fmla="*/ 2972724 w 7189694"/>
              <a:gd name="connsiteY528" fmla="*/ 178446 h 1317415"/>
              <a:gd name="connsiteX529" fmla="*/ 2992028 w 7189694"/>
              <a:gd name="connsiteY529" fmla="*/ 159143 h 1317415"/>
              <a:gd name="connsiteX530" fmla="*/ 2992028 w 7189694"/>
              <a:gd name="connsiteY530" fmla="*/ 84217 h 1317415"/>
              <a:gd name="connsiteX531" fmla="*/ 2972724 w 7189694"/>
              <a:gd name="connsiteY531" fmla="*/ 64914 h 1317415"/>
              <a:gd name="connsiteX532" fmla="*/ 2774278 w 7189694"/>
              <a:gd name="connsiteY532" fmla="*/ 64914 h 1317415"/>
              <a:gd name="connsiteX533" fmla="*/ 2754975 w 7189694"/>
              <a:gd name="connsiteY533" fmla="*/ 84217 h 1317415"/>
              <a:gd name="connsiteX534" fmla="*/ 2754975 w 7189694"/>
              <a:gd name="connsiteY534" fmla="*/ 159143 h 1317415"/>
              <a:gd name="connsiteX535" fmla="*/ 2774278 w 7189694"/>
              <a:gd name="connsiteY535" fmla="*/ 178446 h 1317415"/>
              <a:gd name="connsiteX536" fmla="*/ 2810999 w 7189694"/>
              <a:gd name="connsiteY536" fmla="*/ 178446 h 1317415"/>
              <a:gd name="connsiteX537" fmla="*/ 2830302 w 7189694"/>
              <a:gd name="connsiteY537" fmla="*/ 159143 h 1317415"/>
              <a:gd name="connsiteX538" fmla="*/ 2830302 w 7189694"/>
              <a:gd name="connsiteY538" fmla="*/ 84217 h 1317415"/>
              <a:gd name="connsiteX539" fmla="*/ 2810999 w 7189694"/>
              <a:gd name="connsiteY539" fmla="*/ 64914 h 1317415"/>
              <a:gd name="connsiteX540" fmla="*/ 2592817 w 7189694"/>
              <a:gd name="connsiteY540" fmla="*/ 64914 h 1317415"/>
              <a:gd name="connsiteX541" fmla="*/ 2573514 w 7189694"/>
              <a:gd name="connsiteY541" fmla="*/ 84217 h 1317415"/>
              <a:gd name="connsiteX542" fmla="*/ 2573514 w 7189694"/>
              <a:gd name="connsiteY542" fmla="*/ 159143 h 1317415"/>
              <a:gd name="connsiteX543" fmla="*/ 2592817 w 7189694"/>
              <a:gd name="connsiteY543" fmla="*/ 178446 h 1317415"/>
              <a:gd name="connsiteX544" fmla="*/ 2629538 w 7189694"/>
              <a:gd name="connsiteY544" fmla="*/ 178446 h 1317415"/>
              <a:gd name="connsiteX545" fmla="*/ 2648841 w 7189694"/>
              <a:gd name="connsiteY545" fmla="*/ 159143 h 1317415"/>
              <a:gd name="connsiteX546" fmla="*/ 2648841 w 7189694"/>
              <a:gd name="connsiteY546" fmla="*/ 84217 h 1317415"/>
              <a:gd name="connsiteX547" fmla="*/ 2629538 w 7189694"/>
              <a:gd name="connsiteY547" fmla="*/ 64914 h 1317415"/>
              <a:gd name="connsiteX548" fmla="*/ 2411355 w 7189694"/>
              <a:gd name="connsiteY548" fmla="*/ 64914 h 1317415"/>
              <a:gd name="connsiteX549" fmla="*/ 2392052 w 7189694"/>
              <a:gd name="connsiteY549" fmla="*/ 84217 h 1317415"/>
              <a:gd name="connsiteX550" fmla="*/ 2392052 w 7189694"/>
              <a:gd name="connsiteY550" fmla="*/ 159143 h 1317415"/>
              <a:gd name="connsiteX551" fmla="*/ 2411355 w 7189694"/>
              <a:gd name="connsiteY551" fmla="*/ 178446 h 1317415"/>
              <a:gd name="connsiteX552" fmla="*/ 2448077 w 7189694"/>
              <a:gd name="connsiteY552" fmla="*/ 178446 h 1317415"/>
              <a:gd name="connsiteX553" fmla="*/ 2467380 w 7189694"/>
              <a:gd name="connsiteY553" fmla="*/ 159143 h 1317415"/>
              <a:gd name="connsiteX554" fmla="*/ 2467380 w 7189694"/>
              <a:gd name="connsiteY554" fmla="*/ 84217 h 1317415"/>
              <a:gd name="connsiteX555" fmla="*/ 2448077 w 7189694"/>
              <a:gd name="connsiteY555" fmla="*/ 64914 h 1317415"/>
              <a:gd name="connsiteX556" fmla="*/ 2229894 w 7189694"/>
              <a:gd name="connsiteY556" fmla="*/ 64914 h 1317415"/>
              <a:gd name="connsiteX557" fmla="*/ 2210591 w 7189694"/>
              <a:gd name="connsiteY557" fmla="*/ 84217 h 1317415"/>
              <a:gd name="connsiteX558" fmla="*/ 2210591 w 7189694"/>
              <a:gd name="connsiteY558" fmla="*/ 159143 h 1317415"/>
              <a:gd name="connsiteX559" fmla="*/ 2229894 w 7189694"/>
              <a:gd name="connsiteY559" fmla="*/ 178446 h 1317415"/>
              <a:gd name="connsiteX560" fmla="*/ 2266615 w 7189694"/>
              <a:gd name="connsiteY560" fmla="*/ 178446 h 1317415"/>
              <a:gd name="connsiteX561" fmla="*/ 2285918 w 7189694"/>
              <a:gd name="connsiteY561" fmla="*/ 159143 h 1317415"/>
              <a:gd name="connsiteX562" fmla="*/ 2285918 w 7189694"/>
              <a:gd name="connsiteY562" fmla="*/ 84217 h 1317415"/>
              <a:gd name="connsiteX563" fmla="*/ 2266615 w 7189694"/>
              <a:gd name="connsiteY563" fmla="*/ 64914 h 1317415"/>
              <a:gd name="connsiteX564" fmla="*/ 2048432 w 7189694"/>
              <a:gd name="connsiteY564" fmla="*/ 64914 h 1317415"/>
              <a:gd name="connsiteX565" fmla="*/ 2029129 w 7189694"/>
              <a:gd name="connsiteY565" fmla="*/ 84217 h 1317415"/>
              <a:gd name="connsiteX566" fmla="*/ 2029129 w 7189694"/>
              <a:gd name="connsiteY566" fmla="*/ 159143 h 1317415"/>
              <a:gd name="connsiteX567" fmla="*/ 2048432 w 7189694"/>
              <a:gd name="connsiteY567" fmla="*/ 178446 h 1317415"/>
              <a:gd name="connsiteX568" fmla="*/ 2085153 w 7189694"/>
              <a:gd name="connsiteY568" fmla="*/ 178446 h 1317415"/>
              <a:gd name="connsiteX569" fmla="*/ 2104456 w 7189694"/>
              <a:gd name="connsiteY569" fmla="*/ 159143 h 1317415"/>
              <a:gd name="connsiteX570" fmla="*/ 2104456 w 7189694"/>
              <a:gd name="connsiteY570" fmla="*/ 84217 h 1317415"/>
              <a:gd name="connsiteX571" fmla="*/ 2085153 w 7189694"/>
              <a:gd name="connsiteY571" fmla="*/ 64914 h 1317415"/>
              <a:gd name="connsiteX572" fmla="*/ 1866971 w 7189694"/>
              <a:gd name="connsiteY572" fmla="*/ 64914 h 1317415"/>
              <a:gd name="connsiteX573" fmla="*/ 1847668 w 7189694"/>
              <a:gd name="connsiteY573" fmla="*/ 84217 h 1317415"/>
              <a:gd name="connsiteX574" fmla="*/ 1847668 w 7189694"/>
              <a:gd name="connsiteY574" fmla="*/ 159143 h 1317415"/>
              <a:gd name="connsiteX575" fmla="*/ 1866971 w 7189694"/>
              <a:gd name="connsiteY575" fmla="*/ 178446 h 1317415"/>
              <a:gd name="connsiteX576" fmla="*/ 1903692 w 7189694"/>
              <a:gd name="connsiteY576" fmla="*/ 178446 h 1317415"/>
              <a:gd name="connsiteX577" fmla="*/ 1922995 w 7189694"/>
              <a:gd name="connsiteY577" fmla="*/ 159143 h 1317415"/>
              <a:gd name="connsiteX578" fmla="*/ 1922995 w 7189694"/>
              <a:gd name="connsiteY578" fmla="*/ 84217 h 1317415"/>
              <a:gd name="connsiteX579" fmla="*/ 1903692 w 7189694"/>
              <a:gd name="connsiteY579" fmla="*/ 64914 h 1317415"/>
              <a:gd name="connsiteX580" fmla="*/ 1685510 w 7189694"/>
              <a:gd name="connsiteY580" fmla="*/ 64914 h 1317415"/>
              <a:gd name="connsiteX581" fmla="*/ 1666206 w 7189694"/>
              <a:gd name="connsiteY581" fmla="*/ 84217 h 1317415"/>
              <a:gd name="connsiteX582" fmla="*/ 1666206 w 7189694"/>
              <a:gd name="connsiteY582" fmla="*/ 159143 h 1317415"/>
              <a:gd name="connsiteX583" fmla="*/ 1685510 w 7189694"/>
              <a:gd name="connsiteY583" fmla="*/ 178446 h 1317415"/>
              <a:gd name="connsiteX584" fmla="*/ 1722231 w 7189694"/>
              <a:gd name="connsiteY584" fmla="*/ 178446 h 1317415"/>
              <a:gd name="connsiteX585" fmla="*/ 1741534 w 7189694"/>
              <a:gd name="connsiteY585" fmla="*/ 159143 h 1317415"/>
              <a:gd name="connsiteX586" fmla="*/ 1741534 w 7189694"/>
              <a:gd name="connsiteY586" fmla="*/ 84217 h 1317415"/>
              <a:gd name="connsiteX587" fmla="*/ 1722231 w 7189694"/>
              <a:gd name="connsiteY587" fmla="*/ 64914 h 1317415"/>
              <a:gd name="connsiteX588" fmla="*/ 1504048 w 7189694"/>
              <a:gd name="connsiteY588" fmla="*/ 64914 h 1317415"/>
              <a:gd name="connsiteX589" fmla="*/ 1484745 w 7189694"/>
              <a:gd name="connsiteY589" fmla="*/ 84217 h 1317415"/>
              <a:gd name="connsiteX590" fmla="*/ 1484745 w 7189694"/>
              <a:gd name="connsiteY590" fmla="*/ 159143 h 1317415"/>
              <a:gd name="connsiteX591" fmla="*/ 1504048 w 7189694"/>
              <a:gd name="connsiteY591" fmla="*/ 178446 h 1317415"/>
              <a:gd name="connsiteX592" fmla="*/ 1540769 w 7189694"/>
              <a:gd name="connsiteY592" fmla="*/ 178446 h 1317415"/>
              <a:gd name="connsiteX593" fmla="*/ 1560072 w 7189694"/>
              <a:gd name="connsiteY593" fmla="*/ 159143 h 1317415"/>
              <a:gd name="connsiteX594" fmla="*/ 1560072 w 7189694"/>
              <a:gd name="connsiteY594" fmla="*/ 84217 h 1317415"/>
              <a:gd name="connsiteX595" fmla="*/ 1540769 w 7189694"/>
              <a:gd name="connsiteY595" fmla="*/ 64914 h 1317415"/>
              <a:gd name="connsiteX596" fmla="*/ 1342323 w 7189694"/>
              <a:gd name="connsiteY596" fmla="*/ 64914 h 1317415"/>
              <a:gd name="connsiteX597" fmla="*/ 1323019 w 7189694"/>
              <a:gd name="connsiteY597" fmla="*/ 84217 h 1317415"/>
              <a:gd name="connsiteX598" fmla="*/ 1323019 w 7189694"/>
              <a:gd name="connsiteY598" fmla="*/ 159143 h 1317415"/>
              <a:gd name="connsiteX599" fmla="*/ 1342323 w 7189694"/>
              <a:gd name="connsiteY599" fmla="*/ 178446 h 1317415"/>
              <a:gd name="connsiteX600" fmla="*/ 1379044 w 7189694"/>
              <a:gd name="connsiteY600" fmla="*/ 178446 h 1317415"/>
              <a:gd name="connsiteX601" fmla="*/ 1398347 w 7189694"/>
              <a:gd name="connsiteY601" fmla="*/ 159143 h 1317415"/>
              <a:gd name="connsiteX602" fmla="*/ 1398347 w 7189694"/>
              <a:gd name="connsiteY602" fmla="*/ 84217 h 1317415"/>
              <a:gd name="connsiteX603" fmla="*/ 1379044 w 7189694"/>
              <a:gd name="connsiteY603" fmla="*/ 64914 h 1317415"/>
              <a:gd name="connsiteX604" fmla="*/ 1160861 w 7189694"/>
              <a:gd name="connsiteY604" fmla="*/ 64914 h 1317415"/>
              <a:gd name="connsiteX605" fmla="*/ 1141558 w 7189694"/>
              <a:gd name="connsiteY605" fmla="*/ 84217 h 1317415"/>
              <a:gd name="connsiteX606" fmla="*/ 1141558 w 7189694"/>
              <a:gd name="connsiteY606" fmla="*/ 159143 h 1317415"/>
              <a:gd name="connsiteX607" fmla="*/ 1160861 w 7189694"/>
              <a:gd name="connsiteY607" fmla="*/ 178446 h 1317415"/>
              <a:gd name="connsiteX608" fmla="*/ 1197582 w 7189694"/>
              <a:gd name="connsiteY608" fmla="*/ 178446 h 1317415"/>
              <a:gd name="connsiteX609" fmla="*/ 1216885 w 7189694"/>
              <a:gd name="connsiteY609" fmla="*/ 159143 h 1317415"/>
              <a:gd name="connsiteX610" fmla="*/ 1216885 w 7189694"/>
              <a:gd name="connsiteY610" fmla="*/ 84217 h 1317415"/>
              <a:gd name="connsiteX611" fmla="*/ 1197582 w 7189694"/>
              <a:gd name="connsiteY611" fmla="*/ 64914 h 1317415"/>
              <a:gd name="connsiteX612" fmla="*/ 979399 w 7189694"/>
              <a:gd name="connsiteY612" fmla="*/ 64914 h 1317415"/>
              <a:gd name="connsiteX613" fmla="*/ 960096 w 7189694"/>
              <a:gd name="connsiteY613" fmla="*/ 84217 h 1317415"/>
              <a:gd name="connsiteX614" fmla="*/ 960096 w 7189694"/>
              <a:gd name="connsiteY614" fmla="*/ 159143 h 1317415"/>
              <a:gd name="connsiteX615" fmla="*/ 979399 w 7189694"/>
              <a:gd name="connsiteY615" fmla="*/ 178446 h 1317415"/>
              <a:gd name="connsiteX616" fmla="*/ 1016120 w 7189694"/>
              <a:gd name="connsiteY616" fmla="*/ 178446 h 1317415"/>
              <a:gd name="connsiteX617" fmla="*/ 1035424 w 7189694"/>
              <a:gd name="connsiteY617" fmla="*/ 159143 h 1317415"/>
              <a:gd name="connsiteX618" fmla="*/ 1035424 w 7189694"/>
              <a:gd name="connsiteY618" fmla="*/ 84217 h 1317415"/>
              <a:gd name="connsiteX619" fmla="*/ 1016120 w 7189694"/>
              <a:gd name="connsiteY619" fmla="*/ 64914 h 1317415"/>
              <a:gd name="connsiteX620" fmla="*/ 797938 w 7189694"/>
              <a:gd name="connsiteY620" fmla="*/ 64914 h 1317415"/>
              <a:gd name="connsiteX621" fmla="*/ 778635 w 7189694"/>
              <a:gd name="connsiteY621" fmla="*/ 84217 h 1317415"/>
              <a:gd name="connsiteX622" fmla="*/ 778635 w 7189694"/>
              <a:gd name="connsiteY622" fmla="*/ 159143 h 1317415"/>
              <a:gd name="connsiteX623" fmla="*/ 797938 w 7189694"/>
              <a:gd name="connsiteY623" fmla="*/ 178446 h 1317415"/>
              <a:gd name="connsiteX624" fmla="*/ 834659 w 7189694"/>
              <a:gd name="connsiteY624" fmla="*/ 178446 h 1317415"/>
              <a:gd name="connsiteX625" fmla="*/ 853962 w 7189694"/>
              <a:gd name="connsiteY625" fmla="*/ 159143 h 1317415"/>
              <a:gd name="connsiteX626" fmla="*/ 853962 w 7189694"/>
              <a:gd name="connsiteY626" fmla="*/ 84217 h 1317415"/>
              <a:gd name="connsiteX627" fmla="*/ 834659 w 7189694"/>
              <a:gd name="connsiteY627" fmla="*/ 64914 h 1317415"/>
              <a:gd name="connsiteX628" fmla="*/ 616476 w 7189694"/>
              <a:gd name="connsiteY628" fmla="*/ 64914 h 1317415"/>
              <a:gd name="connsiteX629" fmla="*/ 597173 w 7189694"/>
              <a:gd name="connsiteY629" fmla="*/ 84217 h 1317415"/>
              <a:gd name="connsiteX630" fmla="*/ 597173 w 7189694"/>
              <a:gd name="connsiteY630" fmla="*/ 159143 h 1317415"/>
              <a:gd name="connsiteX631" fmla="*/ 616476 w 7189694"/>
              <a:gd name="connsiteY631" fmla="*/ 178446 h 1317415"/>
              <a:gd name="connsiteX632" fmla="*/ 653197 w 7189694"/>
              <a:gd name="connsiteY632" fmla="*/ 178446 h 1317415"/>
              <a:gd name="connsiteX633" fmla="*/ 672500 w 7189694"/>
              <a:gd name="connsiteY633" fmla="*/ 159143 h 1317415"/>
              <a:gd name="connsiteX634" fmla="*/ 672500 w 7189694"/>
              <a:gd name="connsiteY634" fmla="*/ 84217 h 1317415"/>
              <a:gd name="connsiteX635" fmla="*/ 653197 w 7189694"/>
              <a:gd name="connsiteY635" fmla="*/ 64914 h 1317415"/>
              <a:gd name="connsiteX636" fmla="*/ 435015 w 7189694"/>
              <a:gd name="connsiteY636" fmla="*/ 64914 h 1317415"/>
              <a:gd name="connsiteX637" fmla="*/ 415712 w 7189694"/>
              <a:gd name="connsiteY637" fmla="*/ 84217 h 1317415"/>
              <a:gd name="connsiteX638" fmla="*/ 415712 w 7189694"/>
              <a:gd name="connsiteY638" fmla="*/ 159143 h 1317415"/>
              <a:gd name="connsiteX639" fmla="*/ 435015 w 7189694"/>
              <a:gd name="connsiteY639" fmla="*/ 178446 h 1317415"/>
              <a:gd name="connsiteX640" fmla="*/ 471736 w 7189694"/>
              <a:gd name="connsiteY640" fmla="*/ 178446 h 1317415"/>
              <a:gd name="connsiteX641" fmla="*/ 491039 w 7189694"/>
              <a:gd name="connsiteY641" fmla="*/ 159143 h 1317415"/>
              <a:gd name="connsiteX642" fmla="*/ 491039 w 7189694"/>
              <a:gd name="connsiteY642" fmla="*/ 84217 h 1317415"/>
              <a:gd name="connsiteX643" fmla="*/ 471736 w 7189694"/>
              <a:gd name="connsiteY643" fmla="*/ 64914 h 1317415"/>
              <a:gd name="connsiteX644" fmla="*/ 253553 w 7189694"/>
              <a:gd name="connsiteY644" fmla="*/ 64914 h 1317415"/>
              <a:gd name="connsiteX645" fmla="*/ 234250 w 7189694"/>
              <a:gd name="connsiteY645" fmla="*/ 84217 h 1317415"/>
              <a:gd name="connsiteX646" fmla="*/ 234250 w 7189694"/>
              <a:gd name="connsiteY646" fmla="*/ 159143 h 1317415"/>
              <a:gd name="connsiteX647" fmla="*/ 253553 w 7189694"/>
              <a:gd name="connsiteY647" fmla="*/ 178446 h 1317415"/>
              <a:gd name="connsiteX648" fmla="*/ 290274 w 7189694"/>
              <a:gd name="connsiteY648" fmla="*/ 178446 h 1317415"/>
              <a:gd name="connsiteX649" fmla="*/ 309577 w 7189694"/>
              <a:gd name="connsiteY649" fmla="*/ 159143 h 1317415"/>
              <a:gd name="connsiteX650" fmla="*/ 309577 w 7189694"/>
              <a:gd name="connsiteY650" fmla="*/ 84217 h 1317415"/>
              <a:gd name="connsiteX651" fmla="*/ 290274 w 7189694"/>
              <a:gd name="connsiteY651" fmla="*/ 64914 h 1317415"/>
              <a:gd name="connsiteX652" fmla="*/ 72092 w 7189694"/>
              <a:gd name="connsiteY652" fmla="*/ 64914 h 1317415"/>
              <a:gd name="connsiteX653" fmla="*/ 52789 w 7189694"/>
              <a:gd name="connsiteY653" fmla="*/ 84217 h 1317415"/>
              <a:gd name="connsiteX654" fmla="*/ 52789 w 7189694"/>
              <a:gd name="connsiteY654" fmla="*/ 159143 h 1317415"/>
              <a:gd name="connsiteX655" fmla="*/ 72092 w 7189694"/>
              <a:gd name="connsiteY655" fmla="*/ 178446 h 1317415"/>
              <a:gd name="connsiteX656" fmla="*/ 108813 w 7189694"/>
              <a:gd name="connsiteY656" fmla="*/ 178446 h 1317415"/>
              <a:gd name="connsiteX657" fmla="*/ 128116 w 7189694"/>
              <a:gd name="connsiteY657" fmla="*/ 159143 h 1317415"/>
              <a:gd name="connsiteX658" fmla="*/ 128116 w 7189694"/>
              <a:gd name="connsiteY658" fmla="*/ 84217 h 1317415"/>
              <a:gd name="connsiteX659" fmla="*/ 108813 w 7189694"/>
              <a:gd name="connsiteY659" fmla="*/ 64914 h 1317415"/>
              <a:gd name="connsiteX660" fmla="*/ 0 w 7189694"/>
              <a:gd name="connsiteY660" fmla="*/ 0 h 1317415"/>
              <a:gd name="connsiteX661" fmla="*/ 7189694 w 7189694"/>
              <a:gd name="connsiteY661" fmla="*/ 0 h 1317415"/>
              <a:gd name="connsiteX662" fmla="*/ 7189694 w 7189694"/>
              <a:gd name="connsiteY662" fmla="*/ 1317415 h 1317415"/>
              <a:gd name="connsiteX663" fmla="*/ 0 w 7189694"/>
              <a:gd name="connsiteY663" fmla="*/ 1317415 h 131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</a:cxnLst>
            <a:rect l="l" t="t" r="r" b="b"/>
            <a:pathLst>
              <a:path w="7189694" h="1317415">
                <a:moveTo>
                  <a:pt x="7070145" y="1138967"/>
                </a:moveTo>
                <a:cubicBezTo>
                  <a:pt x="7059484" y="1138967"/>
                  <a:pt x="7050842" y="1147610"/>
                  <a:pt x="7050842" y="1158270"/>
                </a:cubicBezTo>
                <a:lnTo>
                  <a:pt x="7050842" y="1233196"/>
                </a:lnTo>
                <a:cubicBezTo>
                  <a:pt x="7050842" y="1243857"/>
                  <a:pt x="7059484" y="1252499"/>
                  <a:pt x="7070145" y="1252499"/>
                </a:cubicBezTo>
                <a:lnTo>
                  <a:pt x="7106866" y="1252499"/>
                </a:lnTo>
                <a:cubicBezTo>
                  <a:pt x="7117527" y="1252499"/>
                  <a:pt x="7126169" y="1243857"/>
                  <a:pt x="7126169" y="1233196"/>
                </a:cubicBezTo>
                <a:lnTo>
                  <a:pt x="7126169" y="1158270"/>
                </a:lnTo>
                <a:cubicBezTo>
                  <a:pt x="7126169" y="1147610"/>
                  <a:pt x="7117527" y="1138967"/>
                  <a:pt x="7106866" y="1138967"/>
                </a:cubicBezTo>
                <a:close/>
                <a:moveTo>
                  <a:pt x="6888683" y="1138967"/>
                </a:moveTo>
                <a:cubicBezTo>
                  <a:pt x="6878023" y="1138967"/>
                  <a:pt x="6869380" y="1147610"/>
                  <a:pt x="6869380" y="1158270"/>
                </a:cubicBezTo>
                <a:lnTo>
                  <a:pt x="6869380" y="1233196"/>
                </a:lnTo>
                <a:cubicBezTo>
                  <a:pt x="6869380" y="1243857"/>
                  <a:pt x="6878023" y="1252499"/>
                  <a:pt x="6888683" y="1252499"/>
                </a:cubicBezTo>
                <a:lnTo>
                  <a:pt x="6925405" y="1252499"/>
                </a:lnTo>
                <a:cubicBezTo>
                  <a:pt x="6936065" y="1252499"/>
                  <a:pt x="6944708" y="1243857"/>
                  <a:pt x="6944708" y="1233196"/>
                </a:cubicBezTo>
                <a:lnTo>
                  <a:pt x="6944708" y="1158270"/>
                </a:lnTo>
                <a:cubicBezTo>
                  <a:pt x="6944708" y="1147610"/>
                  <a:pt x="6936065" y="1138967"/>
                  <a:pt x="6925405" y="1138967"/>
                </a:cubicBezTo>
                <a:close/>
                <a:moveTo>
                  <a:pt x="6707222" y="1138967"/>
                </a:moveTo>
                <a:cubicBezTo>
                  <a:pt x="6696561" y="1138967"/>
                  <a:pt x="6687919" y="1147610"/>
                  <a:pt x="6687919" y="1158270"/>
                </a:cubicBezTo>
                <a:lnTo>
                  <a:pt x="6687919" y="1233196"/>
                </a:lnTo>
                <a:cubicBezTo>
                  <a:pt x="6687919" y="1243857"/>
                  <a:pt x="6696561" y="1252499"/>
                  <a:pt x="6707222" y="1252499"/>
                </a:cubicBezTo>
                <a:lnTo>
                  <a:pt x="6743943" y="1252499"/>
                </a:lnTo>
                <a:cubicBezTo>
                  <a:pt x="6754604" y="1252499"/>
                  <a:pt x="6763246" y="1243857"/>
                  <a:pt x="6763246" y="1233196"/>
                </a:cubicBezTo>
                <a:lnTo>
                  <a:pt x="6763246" y="1158270"/>
                </a:lnTo>
                <a:cubicBezTo>
                  <a:pt x="6763246" y="1147610"/>
                  <a:pt x="6754604" y="1138967"/>
                  <a:pt x="6743943" y="1138967"/>
                </a:cubicBezTo>
                <a:close/>
                <a:moveTo>
                  <a:pt x="6525760" y="1138967"/>
                </a:moveTo>
                <a:cubicBezTo>
                  <a:pt x="6515100" y="1138967"/>
                  <a:pt x="6506457" y="1147610"/>
                  <a:pt x="6506457" y="1158270"/>
                </a:cubicBezTo>
                <a:lnTo>
                  <a:pt x="6506457" y="1233196"/>
                </a:lnTo>
                <a:cubicBezTo>
                  <a:pt x="6506457" y="1243857"/>
                  <a:pt x="6515100" y="1252499"/>
                  <a:pt x="6525760" y="1252499"/>
                </a:cubicBezTo>
                <a:lnTo>
                  <a:pt x="6562482" y="1252499"/>
                </a:lnTo>
                <a:cubicBezTo>
                  <a:pt x="6573142" y="1252499"/>
                  <a:pt x="6581785" y="1243857"/>
                  <a:pt x="6581785" y="1233196"/>
                </a:cubicBezTo>
                <a:lnTo>
                  <a:pt x="6581785" y="1158270"/>
                </a:lnTo>
                <a:cubicBezTo>
                  <a:pt x="6581785" y="1147610"/>
                  <a:pt x="6573142" y="1138967"/>
                  <a:pt x="6562482" y="1138967"/>
                </a:cubicBezTo>
                <a:close/>
                <a:moveTo>
                  <a:pt x="6344299" y="1138967"/>
                </a:moveTo>
                <a:cubicBezTo>
                  <a:pt x="6333638" y="1138967"/>
                  <a:pt x="6324996" y="1147610"/>
                  <a:pt x="6324996" y="1158270"/>
                </a:cubicBezTo>
                <a:lnTo>
                  <a:pt x="6324996" y="1233196"/>
                </a:lnTo>
                <a:cubicBezTo>
                  <a:pt x="6324996" y="1243857"/>
                  <a:pt x="6333638" y="1252499"/>
                  <a:pt x="6344299" y="1252499"/>
                </a:cubicBezTo>
                <a:lnTo>
                  <a:pt x="6381020" y="1252499"/>
                </a:lnTo>
                <a:cubicBezTo>
                  <a:pt x="6391681" y="1252499"/>
                  <a:pt x="6400323" y="1243857"/>
                  <a:pt x="6400323" y="1233196"/>
                </a:cubicBezTo>
                <a:lnTo>
                  <a:pt x="6400323" y="1158270"/>
                </a:lnTo>
                <a:cubicBezTo>
                  <a:pt x="6400323" y="1147610"/>
                  <a:pt x="6391681" y="1138967"/>
                  <a:pt x="6381020" y="1138967"/>
                </a:cubicBezTo>
                <a:close/>
                <a:moveTo>
                  <a:pt x="6162837" y="1138967"/>
                </a:moveTo>
                <a:cubicBezTo>
                  <a:pt x="6152177" y="1138967"/>
                  <a:pt x="6143534" y="1147610"/>
                  <a:pt x="6143534" y="1158270"/>
                </a:cubicBezTo>
                <a:lnTo>
                  <a:pt x="6143534" y="1233196"/>
                </a:lnTo>
                <a:cubicBezTo>
                  <a:pt x="6143534" y="1243857"/>
                  <a:pt x="6152177" y="1252499"/>
                  <a:pt x="6162837" y="1252499"/>
                </a:cubicBezTo>
                <a:lnTo>
                  <a:pt x="6199558" y="1252499"/>
                </a:lnTo>
                <a:cubicBezTo>
                  <a:pt x="6210219" y="1252499"/>
                  <a:pt x="6218862" y="1243857"/>
                  <a:pt x="6218862" y="1233196"/>
                </a:cubicBezTo>
                <a:lnTo>
                  <a:pt x="6218862" y="1158270"/>
                </a:lnTo>
                <a:cubicBezTo>
                  <a:pt x="6218862" y="1147610"/>
                  <a:pt x="6210219" y="1138967"/>
                  <a:pt x="6199558" y="1138967"/>
                </a:cubicBezTo>
                <a:close/>
                <a:moveTo>
                  <a:pt x="5981376" y="1138967"/>
                </a:moveTo>
                <a:cubicBezTo>
                  <a:pt x="5970715" y="1138967"/>
                  <a:pt x="5962073" y="1147610"/>
                  <a:pt x="5962073" y="1158270"/>
                </a:cubicBezTo>
                <a:lnTo>
                  <a:pt x="5962073" y="1233196"/>
                </a:lnTo>
                <a:cubicBezTo>
                  <a:pt x="5962073" y="1243857"/>
                  <a:pt x="5970715" y="1252499"/>
                  <a:pt x="5981376" y="1252499"/>
                </a:cubicBezTo>
                <a:lnTo>
                  <a:pt x="6018097" y="1252499"/>
                </a:lnTo>
                <a:cubicBezTo>
                  <a:pt x="6028758" y="1252499"/>
                  <a:pt x="6037400" y="1243857"/>
                  <a:pt x="6037400" y="1233196"/>
                </a:cubicBezTo>
                <a:lnTo>
                  <a:pt x="6037400" y="1158270"/>
                </a:lnTo>
                <a:cubicBezTo>
                  <a:pt x="6037400" y="1147610"/>
                  <a:pt x="6028758" y="1138967"/>
                  <a:pt x="6018097" y="1138967"/>
                </a:cubicBezTo>
                <a:close/>
                <a:moveTo>
                  <a:pt x="5799914" y="1138967"/>
                </a:moveTo>
                <a:cubicBezTo>
                  <a:pt x="5789254" y="1138967"/>
                  <a:pt x="5780611" y="1147610"/>
                  <a:pt x="5780611" y="1158270"/>
                </a:cubicBezTo>
                <a:lnTo>
                  <a:pt x="5780611" y="1233196"/>
                </a:lnTo>
                <a:cubicBezTo>
                  <a:pt x="5780611" y="1243857"/>
                  <a:pt x="5789254" y="1252499"/>
                  <a:pt x="5799914" y="1252499"/>
                </a:cubicBezTo>
                <a:lnTo>
                  <a:pt x="5836635" y="1252499"/>
                </a:lnTo>
                <a:cubicBezTo>
                  <a:pt x="5847296" y="1252499"/>
                  <a:pt x="5855939" y="1243857"/>
                  <a:pt x="5855939" y="1233196"/>
                </a:cubicBezTo>
                <a:lnTo>
                  <a:pt x="5855939" y="1158270"/>
                </a:lnTo>
                <a:cubicBezTo>
                  <a:pt x="5855939" y="1147610"/>
                  <a:pt x="5847296" y="1138967"/>
                  <a:pt x="5836635" y="1138967"/>
                </a:cubicBezTo>
                <a:close/>
                <a:moveTo>
                  <a:pt x="5638190" y="1138967"/>
                </a:moveTo>
                <a:cubicBezTo>
                  <a:pt x="5627529" y="1138967"/>
                  <a:pt x="5618887" y="1147610"/>
                  <a:pt x="5618887" y="1158270"/>
                </a:cubicBezTo>
                <a:lnTo>
                  <a:pt x="5618887" y="1233196"/>
                </a:lnTo>
                <a:cubicBezTo>
                  <a:pt x="5618887" y="1243857"/>
                  <a:pt x="5627529" y="1252499"/>
                  <a:pt x="5638190" y="1252499"/>
                </a:cubicBezTo>
                <a:lnTo>
                  <a:pt x="5674911" y="1252499"/>
                </a:lnTo>
                <a:cubicBezTo>
                  <a:pt x="5685572" y="1252499"/>
                  <a:pt x="5694214" y="1243857"/>
                  <a:pt x="5694214" y="1233196"/>
                </a:cubicBezTo>
                <a:lnTo>
                  <a:pt x="5694214" y="1158270"/>
                </a:lnTo>
                <a:cubicBezTo>
                  <a:pt x="5694214" y="1147610"/>
                  <a:pt x="5685572" y="1138967"/>
                  <a:pt x="5674911" y="1138967"/>
                </a:cubicBezTo>
                <a:close/>
                <a:moveTo>
                  <a:pt x="5456728" y="1138967"/>
                </a:moveTo>
                <a:cubicBezTo>
                  <a:pt x="5446068" y="1138967"/>
                  <a:pt x="5437425" y="1147610"/>
                  <a:pt x="5437425" y="1158270"/>
                </a:cubicBezTo>
                <a:lnTo>
                  <a:pt x="5437425" y="1233196"/>
                </a:lnTo>
                <a:cubicBezTo>
                  <a:pt x="5437425" y="1243857"/>
                  <a:pt x="5446068" y="1252499"/>
                  <a:pt x="5456728" y="1252499"/>
                </a:cubicBezTo>
                <a:lnTo>
                  <a:pt x="5493450" y="1252499"/>
                </a:lnTo>
                <a:cubicBezTo>
                  <a:pt x="5504110" y="1252499"/>
                  <a:pt x="5512753" y="1243857"/>
                  <a:pt x="5512753" y="1233196"/>
                </a:cubicBezTo>
                <a:lnTo>
                  <a:pt x="5512753" y="1158270"/>
                </a:lnTo>
                <a:cubicBezTo>
                  <a:pt x="5512753" y="1147610"/>
                  <a:pt x="5504110" y="1138967"/>
                  <a:pt x="5493450" y="1138967"/>
                </a:cubicBezTo>
                <a:close/>
                <a:moveTo>
                  <a:pt x="5275267" y="1138967"/>
                </a:moveTo>
                <a:cubicBezTo>
                  <a:pt x="5264606" y="1138967"/>
                  <a:pt x="5255964" y="1147610"/>
                  <a:pt x="5255964" y="1158270"/>
                </a:cubicBezTo>
                <a:lnTo>
                  <a:pt x="5255964" y="1233196"/>
                </a:lnTo>
                <a:cubicBezTo>
                  <a:pt x="5255964" y="1243857"/>
                  <a:pt x="5264606" y="1252499"/>
                  <a:pt x="5275267" y="1252499"/>
                </a:cubicBezTo>
                <a:lnTo>
                  <a:pt x="5311988" y="1252499"/>
                </a:lnTo>
                <a:cubicBezTo>
                  <a:pt x="5322649" y="1252499"/>
                  <a:pt x="5331291" y="1243857"/>
                  <a:pt x="5331291" y="1233196"/>
                </a:cubicBezTo>
                <a:lnTo>
                  <a:pt x="5331291" y="1158270"/>
                </a:lnTo>
                <a:cubicBezTo>
                  <a:pt x="5331291" y="1147610"/>
                  <a:pt x="5322649" y="1138967"/>
                  <a:pt x="5311988" y="1138967"/>
                </a:cubicBezTo>
                <a:close/>
                <a:moveTo>
                  <a:pt x="5093805" y="1138967"/>
                </a:moveTo>
                <a:cubicBezTo>
                  <a:pt x="5083145" y="1138967"/>
                  <a:pt x="5074502" y="1147610"/>
                  <a:pt x="5074502" y="1158270"/>
                </a:cubicBezTo>
                <a:lnTo>
                  <a:pt x="5074502" y="1233196"/>
                </a:lnTo>
                <a:cubicBezTo>
                  <a:pt x="5074502" y="1243857"/>
                  <a:pt x="5083145" y="1252499"/>
                  <a:pt x="5093805" y="1252499"/>
                </a:cubicBezTo>
                <a:lnTo>
                  <a:pt x="5130527" y="1252499"/>
                </a:lnTo>
                <a:cubicBezTo>
                  <a:pt x="5141187" y="1252499"/>
                  <a:pt x="5149830" y="1243857"/>
                  <a:pt x="5149830" y="1233196"/>
                </a:cubicBezTo>
                <a:lnTo>
                  <a:pt x="5149830" y="1158270"/>
                </a:lnTo>
                <a:cubicBezTo>
                  <a:pt x="5149830" y="1147610"/>
                  <a:pt x="5141187" y="1138967"/>
                  <a:pt x="5130527" y="1138967"/>
                </a:cubicBezTo>
                <a:close/>
                <a:moveTo>
                  <a:pt x="4912344" y="1138967"/>
                </a:moveTo>
                <a:cubicBezTo>
                  <a:pt x="4901683" y="1138967"/>
                  <a:pt x="4893041" y="1147610"/>
                  <a:pt x="4893041" y="1158270"/>
                </a:cubicBezTo>
                <a:lnTo>
                  <a:pt x="4893041" y="1233196"/>
                </a:lnTo>
                <a:cubicBezTo>
                  <a:pt x="4893041" y="1243857"/>
                  <a:pt x="4901683" y="1252499"/>
                  <a:pt x="4912344" y="1252499"/>
                </a:cubicBezTo>
                <a:lnTo>
                  <a:pt x="4949065" y="1252499"/>
                </a:lnTo>
                <a:cubicBezTo>
                  <a:pt x="4959726" y="1252499"/>
                  <a:pt x="4968368" y="1243857"/>
                  <a:pt x="4968368" y="1233196"/>
                </a:cubicBezTo>
                <a:lnTo>
                  <a:pt x="4968368" y="1158270"/>
                </a:lnTo>
                <a:cubicBezTo>
                  <a:pt x="4968368" y="1147610"/>
                  <a:pt x="4959726" y="1138967"/>
                  <a:pt x="4949065" y="1138967"/>
                </a:cubicBezTo>
                <a:close/>
                <a:moveTo>
                  <a:pt x="4730882" y="1138967"/>
                </a:moveTo>
                <a:cubicBezTo>
                  <a:pt x="4720222" y="1138967"/>
                  <a:pt x="4711579" y="1147610"/>
                  <a:pt x="4711579" y="1158270"/>
                </a:cubicBezTo>
                <a:lnTo>
                  <a:pt x="4711579" y="1233196"/>
                </a:lnTo>
                <a:cubicBezTo>
                  <a:pt x="4711579" y="1243857"/>
                  <a:pt x="4720222" y="1252499"/>
                  <a:pt x="4730882" y="1252499"/>
                </a:cubicBezTo>
                <a:lnTo>
                  <a:pt x="4767603" y="1252499"/>
                </a:lnTo>
                <a:cubicBezTo>
                  <a:pt x="4778264" y="1252499"/>
                  <a:pt x="4786907" y="1243857"/>
                  <a:pt x="4786907" y="1233196"/>
                </a:cubicBezTo>
                <a:lnTo>
                  <a:pt x="4786907" y="1158270"/>
                </a:lnTo>
                <a:cubicBezTo>
                  <a:pt x="4786907" y="1147610"/>
                  <a:pt x="4778264" y="1138967"/>
                  <a:pt x="4767603" y="1138967"/>
                </a:cubicBezTo>
                <a:close/>
                <a:moveTo>
                  <a:pt x="4549421" y="1138967"/>
                </a:moveTo>
                <a:cubicBezTo>
                  <a:pt x="4538760" y="1138967"/>
                  <a:pt x="4530118" y="1147610"/>
                  <a:pt x="4530118" y="1158270"/>
                </a:cubicBezTo>
                <a:lnTo>
                  <a:pt x="4530118" y="1233196"/>
                </a:lnTo>
                <a:cubicBezTo>
                  <a:pt x="4530118" y="1243857"/>
                  <a:pt x="4538760" y="1252499"/>
                  <a:pt x="4549421" y="1252499"/>
                </a:cubicBezTo>
                <a:lnTo>
                  <a:pt x="4586142" y="1252499"/>
                </a:lnTo>
                <a:cubicBezTo>
                  <a:pt x="4596803" y="1252499"/>
                  <a:pt x="4605445" y="1243857"/>
                  <a:pt x="4605445" y="1233196"/>
                </a:cubicBezTo>
                <a:lnTo>
                  <a:pt x="4605445" y="1158270"/>
                </a:lnTo>
                <a:cubicBezTo>
                  <a:pt x="4605445" y="1147610"/>
                  <a:pt x="4596803" y="1138967"/>
                  <a:pt x="4586142" y="1138967"/>
                </a:cubicBezTo>
                <a:close/>
                <a:moveTo>
                  <a:pt x="4367959" y="1138967"/>
                </a:moveTo>
                <a:cubicBezTo>
                  <a:pt x="4357299" y="1138967"/>
                  <a:pt x="4348656" y="1147610"/>
                  <a:pt x="4348656" y="1158270"/>
                </a:cubicBezTo>
                <a:lnTo>
                  <a:pt x="4348656" y="1233196"/>
                </a:lnTo>
                <a:cubicBezTo>
                  <a:pt x="4348656" y="1243857"/>
                  <a:pt x="4357299" y="1252499"/>
                  <a:pt x="4367959" y="1252499"/>
                </a:cubicBezTo>
                <a:lnTo>
                  <a:pt x="4404680" y="1252499"/>
                </a:lnTo>
                <a:cubicBezTo>
                  <a:pt x="4415341" y="1252499"/>
                  <a:pt x="4423984" y="1243857"/>
                  <a:pt x="4423984" y="1233196"/>
                </a:cubicBezTo>
                <a:lnTo>
                  <a:pt x="4423984" y="1158270"/>
                </a:lnTo>
                <a:cubicBezTo>
                  <a:pt x="4423984" y="1147610"/>
                  <a:pt x="4415341" y="1138967"/>
                  <a:pt x="4404680" y="1138967"/>
                </a:cubicBezTo>
                <a:close/>
                <a:moveTo>
                  <a:pt x="4206234" y="1138967"/>
                </a:moveTo>
                <a:cubicBezTo>
                  <a:pt x="4195573" y="1138967"/>
                  <a:pt x="4186931" y="1147610"/>
                  <a:pt x="4186931" y="1158270"/>
                </a:cubicBezTo>
                <a:lnTo>
                  <a:pt x="4186931" y="1233196"/>
                </a:lnTo>
                <a:cubicBezTo>
                  <a:pt x="4186931" y="1243857"/>
                  <a:pt x="4195573" y="1252499"/>
                  <a:pt x="4206234" y="1252499"/>
                </a:cubicBezTo>
                <a:lnTo>
                  <a:pt x="4242955" y="1252499"/>
                </a:lnTo>
                <a:cubicBezTo>
                  <a:pt x="4253616" y="1252499"/>
                  <a:pt x="4262258" y="1243857"/>
                  <a:pt x="4262258" y="1233196"/>
                </a:cubicBezTo>
                <a:lnTo>
                  <a:pt x="4262258" y="1158270"/>
                </a:lnTo>
                <a:cubicBezTo>
                  <a:pt x="4262258" y="1147610"/>
                  <a:pt x="4253616" y="1138967"/>
                  <a:pt x="4242955" y="1138967"/>
                </a:cubicBezTo>
                <a:close/>
                <a:moveTo>
                  <a:pt x="4024772" y="1138967"/>
                </a:moveTo>
                <a:cubicBezTo>
                  <a:pt x="4014112" y="1138967"/>
                  <a:pt x="4005469" y="1147610"/>
                  <a:pt x="4005469" y="1158270"/>
                </a:cubicBezTo>
                <a:lnTo>
                  <a:pt x="4005469" y="1233196"/>
                </a:lnTo>
                <a:cubicBezTo>
                  <a:pt x="4005469" y="1243857"/>
                  <a:pt x="4014112" y="1252499"/>
                  <a:pt x="4024772" y="1252499"/>
                </a:cubicBezTo>
                <a:lnTo>
                  <a:pt x="4061494" y="1252499"/>
                </a:lnTo>
                <a:cubicBezTo>
                  <a:pt x="4072154" y="1252499"/>
                  <a:pt x="4080797" y="1243857"/>
                  <a:pt x="4080797" y="1233196"/>
                </a:cubicBezTo>
                <a:lnTo>
                  <a:pt x="4080797" y="1158270"/>
                </a:lnTo>
                <a:cubicBezTo>
                  <a:pt x="4080797" y="1147610"/>
                  <a:pt x="4072154" y="1138967"/>
                  <a:pt x="4061494" y="1138967"/>
                </a:cubicBezTo>
                <a:close/>
                <a:moveTo>
                  <a:pt x="3843311" y="1138967"/>
                </a:moveTo>
                <a:cubicBezTo>
                  <a:pt x="3832650" y="1138967"/>
                  <a:pt x="3824008" y="1147610"/>
                  <a:pt x="3824008" y="1158270"/>
                </a:cubicBezTo>
                <a:lnTo>
                  <a:pt x="3824008" y="1233196"/>
                </a:lnTo>
                <a:cubicBezTo>
                  <a:pt x="3824008" y="1243857"/>
                  <a:pt x="3832650" y="1252499"/>
                  <a:pt x="3843311" y="1252499"/>
                </a:cubicBezTo>
                <a:lnTo>
                  <a:pt x="3880032" y="1252499"/>
                </a:lnTo>
                <a:cubicBezTo>
                  <a:pt x="3890693" y="1252499"/>
                  <a:pt x="3899335" y="1243857"/>
                  <a:pt x="3899335" y="1233196"/>
                </a:cubicBezTo>
                <a:lnTo>
                  <a:pt x="3899335" y="1158270"/>
                </a:lnTo>
                <a:cubicBezTo>
                  <a:pt x="3899335" y="1147610"/>
                  <a:pt x="3890693" y="1138967"/>
                  <a:pt x="3880032" y="1138967"/>
                </a:cubicBezTo>
                <a:close/>
                <a:moveTo>
                  <a:pt x="3661849" y="1138967"/>
                </a:moveTo>
                <a:cubicBezTo>
                  <a:pt x="3651189" y="1138967"/>
                  <a:pt x="3642546" y="1147610"/>
                  <a:pt x="3642546" y="1158270"/>
                </a:cubicBezTo>
                <a:lnTo>
                  <a:pt x="3642546" y="1233196"/>
                </a:lnTo>
                <a:cubicBezTo>
                  <a:pt x="3642546" y="1243857"/>
                  <a:pt x="3651189" y="1252499"/>
                  <a:pt x="3661849" y="1252499"/>
                </a:cubicBezTo>
                <a:lnTo>
                  <a:pt x="3698571" y="1252499"/>
                </a:lnTo>
                <a:cubicBezTo>
                  <a:pt x="3709231" y="1252499"/>
                  <a:pt x="3717874" y="1243857"/>
                  <a:pt x="3717874" y="1233196"/>
                </a:cubicBezTo>
                <a:lnTo>
                  <a:pt x="3717874" y="1158270"/>
                </a:lnTo>
                <a:cubicBezTo>
                  <a:pt x="3717874" y="1147610"/>
                  <a:pt x="3709231" y="1138967"/>
                  <a:pt x="3698571" y="1138967"/>
                </a:cubicBezTo>
                <a:close/>
                <a:moveTo>
                  <a:pt x="3480388" y="1138967"/>
                </a:moveTo>
                <a:cubicBezTo>
                  <a:pt x="3469727" y="1138967"/>
                  <a:pt x="3461085" y="1147610"/>
                  <a:pt x="3461085" y="1158270"/>
                </a:cubicBezTo>
                <a:lnTo>
                  <a:pt x="3461085" y="1233196"/>
                </a:lnTo>
                <a:cubicBezTo>
                  <a:pt x="3461085" y="1243857"/>
                  <a:pt x="3469727" y="1252499"/>
                  <a:pt x="3480388" y="1252499"/>
                </a:cubicBezTo>
                <a:lnTo>
                  <a:pt x="3517109" y="1252499"/>
                </a:lnTo>
                <a:cubicBezTo>
                  <a:pt x="3527770" y="1252499"/>
                  <a:pt x="3536412" y="1243857"/>
                  <a:pt x="3536412" y="1233196"/>
                </a:cubicBezTo>
                <a:lnTo>
                  <a:pt x="3536412" y="1158270"/>
                </a:lnTo>
                <a:cubicBezTo>
                  <a:pt x="3536412" y="1147610"/>
                  <a:pt x="3527770" y="1138967"/>
                  <a:pt x="3517109" y="1138967"/>
                </a:cubicBezTo>
                <a:close/>
                <a:moveTo>
                  <a:pt x="3298926" y="1138967"/>
                </a:moveTo>
                <a:cubicBezTo>
                  <a:pt x="3288266" y="1138967"/>
                  <a:pt x="3279623" y="1147610"/>
                  <a:pt x="3279623" y="1158270"/>
                </a:cubicBezTo>
                <a:lnTo>
                  <a:pt x="3279623" y="1233196"/>
                </a:lnTo>
                <a:cubicBezTo>
                  <a:pt x="3279623" y="1243857"/>
                  <a:pt x="3288266" y="1252499"/>
                  <a:pt x="3298926" y="1252499"/>
                </a:cubicBezTo>
                <a:lnTo>
                  <a:pt x="3335648" y="1252499"/>
                </a:lnTo>
                <a:cubicBezTo>
                  <a:pt x="3346308" y="1252499"/>
                  <a:pt x="3354950" y="1243857"/>
                  <a:pt x="3354950" y="1233196"/>
                </a:cubicBezTo>
                <a:lnTo>
                  <a:pt x="3354950" y="1158270"/>
                </a:lnTo>
                <a:cubicBezTo>
                  <a:pt x="3354950" y="1147610"/>
                  <a:pt x="3346308" y="1138967"/>
                  <a:pt x="3335648" y="1138967"/>
                </a:cubicBezTo>
                <a:close/>
                <a:moveTo>
                  <a:pt x="3117465" y="1138967"/>
                </a:moveTo>
                <a:cubicBezTo>
                  <a:pt x="3106804" y="1138967"/>
                  <a:pt x="3098162" y="1147610"/>
                  <a:pt x="3098162" y="1158270"/>
                </a:cubicBezTo>
                <a:lnTo>
                  <a:pt x="3098162" y="1233196"/>
                </a:lnTo>
                <a:cubicBezTo>
                  <a:pt x="3098162" y="1243857"/>
                  <a:pt x="3106804" y="1252499"/>
                  <a:pt x="3117465" y="1252499"/>
                </a:cubicBezTo>
                <a:lnTo>
                  <a:pt x="3154186" y="1252499"/>
                </a:lnTo>
                <a:cubicBezTo>
                  <a:pt x="3164847" y="1252499"/>
                  <a:pt x="3173489" y="1243857"/>
                  <a:pt x="3173489" y="1233196"/>
                </a:cubicBezTo>
                <a:lnTo>
                  <a:pt x="3173489" y="1158270"/>
                </a:lnTo>
                <a:cubicBezTo>
                  <a:pt x="3173489" y="1147610"/>
                  <a:pt x="3164847" y="1138967"/>
                  <a:pt x="3154186" y="1138967"/>
                </a:cubicBezTo>
                <a:close/>
                <a:moveTo>
                  <a:pt x="2936004" y="1138967"/>
                </a:moveTo>
                <a:cubicBezTo>
                  <a:pt x="2925343" y="1138967"/>
                  <a:pt x="2916700" y="1147610"/>
                  <a:pt x="2916700" y="1158270"/>
                </a:cubicBezTo>
                <a:lnTo>
                  <a:pt x="2916700" y="1233196"/>
                </a:lnTo>
                <a:cubicBezTo>
                  <a:pt x="2916700" y="1243857"/>
                  <a:pt x="2925343" y="1252499"/>
                  <a:pt x="2936004" y="1252499"/>
                </a:cubicBezTo>
                <a:lnTo>
                  <a:pt x="2972724" y="1252499"/>
                </a:lnTo>
                <a:cubicBezTo>
                  <a:pt x="2983385" y="1252499"/>
                  <a:pt x="2992028" y="1243857"/>
                  <a:pt x="2992028" y="1233196"/>
                </a:cubicBezTo>
                <a:lnTo>
                  <a:pt x="2992028" y="1158270"/>
                </a:lnTo>
                <a:cubicBezTo>
                  <a:pt x="2992028" y="1147610"/>
                  <a:pt x="2983385" y="1138967"/>
                  <a:pt x="2972724" y="1138967"/>
                </a:cubicBezTo>
                <a:close/>
                <a:moveTo>
                  <a:pt x="2774278" y="1138967"/>
                </a:moveTo>
                <a:cubicBezTo>
                  <a:pt x="2763618" y="1138967"/>
                  <a:pt x="2754975" y="1147610"/>
                  <a:pt x="2754975" y="1158270"/>
                </a:cubicBezTo>
                <a:lnTo>
                  <a:pt x="2754975" y="1233196"/>
                </a:lnTo>
                <a:cubicBezTo>
                  <a:pt x="2754975" y="1243857"/>
                  <a:pt x="2763618" y="1252499"/>
                  <a:pt x="2774278" y="1252499"/>
                </a:cubicBezTo>
                <a:lnTo>
                  <a:pt x="2810999" y="1252499"/>
                </a:lnTo>
                <a:cubicBezTo>
                  <a:pt x="2821660" y="1252499"/>
                  <a:pt x="2830302" y="1243857"/>
                  <a:pt x="2830302" y="1233196"/>
                </a:cubicBezTo>
                <a:lnTo>
                  <a:pt x="2830302" y="1158270"/>
                </a:lnTo>
                <a:cubicBezTo>
                  <a:pt x="2830302" y="1147610"/>
                  <a:pt x="2821660" y="1138967"/>
                  <a:pt x="2810999" y="1138967"/>
                </a:cubicBezTo>
                <a:close/>
                <a:moveTo>
                  <a:pt x="2592817" y="1138967"/>
                </a:moveTo>
                <a:cubicBezTo>
                  <a:pt x="2582156" y="1138967"/>
                  <a:pt x="2573514" y="1147610"/>
                  <a:pt x="2573514" y="1158270"/>
                </a:cubicBezTo>
                <a:lnTo>
                  <a:pt x="2573514" y="1233196"/>
                </a:lnTo>
                <a:cubicBezTo>
                  <a:pt x="2573514" y="1243857"/>
                  <a:pt x="2582156" y="1252499"/>
                  <a:pt x="2592817" y="1252499"/>
                </a:cubicBezTo>
                <a:lnTo>
                  <a:pt x="2629538" y="1252499"/>
                </a:lnTo>
                <a:cubicBezTo>
                  <a:pt x="2640199" y="1252499"/>
                  <a:pt x="2648841" y="1243857"/>
                  <a:pt x="2648841" y="1233196"/>
                </a:cubicBezTo>
                <a:lnTo>
                  <a:pt x="2648841" y="1158270"/>
                </a:lnTo>
                <a:cubicBezTo>
                  <a:pt x="2648841" y="1147610"/>
                  <a:pt x="2640199" y="1138967"/>
                  <a:pt x="2629538" y="1138967"/>
                </a:cubicBezTo>
                <a:close/>
                <a:moveTo>
                  <a:pt x="2411355" y="1138967"/>
                </a:moveTo>
                <a:cubicBezTo>
                  <a:pt x="2400694" y="1138967"/>
                  <a:pt x="2392052" y="1147610"/>
                  <a:pt x="2392052" y="1158270"/>
                </a:cubicBezTo>
                <a:lnTo>
                  <a:pt x="2392052" y="1233196"/>
                </a:lnTo>
                <a:cubicBezTo>
                  <a:pt x="2392052" y="1243857"/>
                  <a:pt x="2400694" y="1252499"/>
                  <a:pt x="2411355" y="1252499"/>
                </a:cubicBezTo>
                <a:lnTo>
                  <a:pt x="2448077" y="1252499"/>
                </a:lnTo>
                <a:cubicBezTo>
                  <a:pt x="2458737" y="1252499"/>
                  <a:pt x="2467380" y="1243857"/>
                  <a:pt x="2467380" y="1233196"/>
                </a:cubicBezTo>
                <a:lnTo>
                  <a:pt x="2467380" y="1158270"/>
                </a:lnTo>
                <a:cubicBezTo>
                  <a:pt x="2467380" y="1147610"/>
                  <a:pt x="2458737" y="1138967"/>
                  <a:pt x="2448077" y="1138967"/>
                </a:cubicBezTo>
                <a:close/>
                <a:moveTo>
                  <a:pt x="2229894" y="1138967"/>
                </a:moveTo>
                <a:cubicBezTo>
                  <a:pt x="2219233" y="1138967"/>
                  <a:pt x="2210590" y="1147610"/>
                  <a:pt x="2210590" y="1158270"/>
                </a:cubicBezTo>
                <a:lnTo>
                  <a:pt x="2210590" y="1233196"/>
                </a:lnTo>
                <a:cubicBezTo>
                  <a:pt x="2210590" y="1243857"/>
                  <a:pt x="2219233" y="1252499"/>
                  <a:pt x="2229894" y="1252499"/>
                </a:cubicBezTo>
                <a:lnTo>
                  <a:pt x="2266615" y="1252499"/>
                </a:lnTo>
                <a:cubicBezTo>
                  <a:pt x="2277276" y="1252499"/>
                  <a:pt x="2285918" y="1243857"/>
                  <a:pt x="2285918" y="1233196"/>
                </a:cubicBezTo>
                <a:lnTo>
                  <a:pt x="2285918" y="1158270"/>
                </a:lnTo>
                <a:cubicBezTo>
                  <a:pt x="2285918" y="1147610"/>
                  <a:pt x="2277276" y="1138967"/>
                  <a:pt x="2266615" y="1138967"/>
                </a:cubicBezTo>
                <a:close/>
                <a:moveTo>
                  <a:pt x="2048432" y="1138967"/>
                </a:moveTo>
                <a:cubicBezTo>
                  <a:pt x="2037772" y="1138967"/>
                  <a:pt x="2029129" y="1147610"/>
                  <a:pt x="2029129" y="1158270"/>
                </a:cubicBezTo>
                <a:lnTo>
                  <a:pt x="2029129" y="1233196"/>
                </a:lnTo>
                <a:cubicBezTo>
                  <a:pt x="2029129" y="1243857"/>
                  <a:pt x="2037772" y="1252499"/>
                  <a:pt x="2048432" y="1252499"/>
                </a:cubicBezTo>
                <a:lnTo>
                  <a:pt x="2085153" y="1252499"/>
                </a:lnTo>
                <a:cubicBezTo>
                  <a:pt x="2095814" y="1252499"/>
                  <a:pt x="2104456" y="1243857"/>
                  <a:pt x="2104456" y="1233196"/>
                </a:cubicBezTo>
                <a:lnTo>
                  <a:pt x="2104456" y="1158270"/>
                </a:lnTo>
                <a:cubicBezTo>
                  <a:pt x="2104456" y="1147610"/>
                  <a:pt x="2095814" y="1138967"/>
                  <a:pt x="2085153" y="1138967"/>
                </a:cubicBezTo>
                <a:close/>
                <a:moveTo>
                  <a:pt x="1866971" y="1138967"/>
                </a:moveTo>
                <a:cubicBezTo>
                  <a:pt x="1856310" y="1138967"/>
                  <a:pt x="1847667" y="1147610"/>
                  <a:pt x="1847667" y="1158270"/>
                </a:cubicBezTo>
                <a:lnTo>
                  <a:pt x="1847667" y="1233196"/>
                </a:lnTo>
                <a:cubicBezTo>
                  <a:pt x="1847667" y="1243857"/>
                  <a:pt x="1856310" y="1252499"/>
                  <a:pt x="1866971" y="1252499"/>
                </a:cubicBezTo>
                <a:lnTo>
                  <a:pt x="1903692" y="1252499"/>
                </a:lnTo>
                <a:cubicBezTo>
                  <a:pt x="1914352" y="1252499"/>
                  <a:pt x="1922995" y="1243857"/>
                  <a:pt x="1922995" y="1233196"/>
                </a:cubicBezTo>
                <a:lnTo>
                  <a:pt x="1922995" y="1158270"/>
                </a:lnTo>
                <a:cubicBezTo>
                  <a:pt x="1922995" y="1147610"/>
                  <a:pt x="1914352" y="1138967"/>
                  <a:pt x="1903692" y="1138967"/>
                </a:cubicBezTo>
                <a:close/>
                <a:moveTo>
                  <a:pt x="1685509" y="1138967"/>
                </a:moveTo>
                <a:cubicBezTo>
                  <a:pt x="1674849" y="1138967"/>
                  <a:pt x="1666206" y="1147610"/>
                  <a:pt x="1666206" y="1158270"/>
                </a:cubicBezTo>
                <a:lnTo>
                  <a:pt x="1666206" y="1233196"/>
                </a:lnTo>
                <a:cubicBezTo>
                  <a:pt x="1666206" y="1243857"/>
                  <a:pt x="1674849" y="1252499"/>
                  <a:pt x="1685509" y="1252499"/>
                </a:cubicBezTo>
                <a:lnTo>
                  <a:pt x="1722230" y="1252499"/>
                </a:lnTo>
                <a:cubicBezTo>
                  <a:pt x="1732891" y="1252499"/>
                  <a:pt x="1741533" y="1243857"/>
                  <a:pt x="1741533" y="1233196"/>
                </a:cubicBezTo>
                <a:lnTo>
                  <a:pt x="1741533" y="1158270"/>
                </a:lnTo>
                <a:cubicBezTo>
                  <a:pt x="1741533" y="1147610"/>
                  <a:pt x="1732891" y="1138967"/>
                  <a:pt x="1722230" y="1138967"/>
                </a:cubicBezTo>
                <a:close/>
                <a:moveTo>
                  <a:pt x="1504048" y="1138967"/>
                </a:moveTo>
                <a:cubicBezTo>
                  <a:pt x="1493387" y="1138967"/>
                  <a:pt x="1484745" y="1147610"/>
                  <a:pt x="1484745" y="1158270"/>
                </a:cubicBezTo>
                <a:lnTo>
                  <a:pt x="1484745" y="1233196"/>
                </a:lnTo>
                <a:cubicBezTo>
                  <a:pt x="1484745" y="1243857"/>
                  <a:pt x="1493387" y="1252499"/>
                  <a:pt x="1504048" y="1252499"/>
                </a:cubicBezTo>
                <a:lnTo>
                  <a:pt x="1540769" y="1252499"/>
                </a:lnTo>
                <a:cubicBezTo>
                  <a:pt x="1551429" y="1252499"/>
                  <a:pt x="1560072" y="1243857"/>
                  <a:pt x="1560072" y="1233196"/>
                </a:cubicBezTo>
                <a:lnTo>
                  <a:pt x="1560072" y="1158270"/>
                </a:lnTo>
                <a:cubicBezTo>
                  <a:pt x="1560072" y="1147610"/>
                  <a:pt x="1551429" y="1138967"/>
                  <a:pt x="1540769" y="1138967"/>
                </a:cubicBezTo>
                <a:close/>
                <a:moveTo>
                  <a:pt x="1342323" y="1138967"/>
                </a:moveTo>
                <a:cubicBezTo>
                  <a:pt x="1331662" y="1138967"/>
                  <a:pt x="1323020" y="1147610"/>
                  <a:pt x="1323020" y="1158270"/>
                </a:cubicBezTo>
                <a:lnTo>
                  <a:pt x="1323020" y="1233196"/>
                </a:lnTo>
                <a:cubicBezTo>
                  <a:pt x="1323020" y="1243857"/>
                  <a:pt x="1331662" y="1252499"/>
                  <a:pt x="1342323" y="1252499"/>
                </a:cubicBezTo>
                <a:lnTo>
                  <a:pt x="1379044" y="1252499"/>
                </a:lnTo>
                <a:cubicBezTo>
                  <a:pt x="1389704" y="1252499"/>
                  <a:pt x="1398347" y="1243857"/>
                  <a:pt x="1398347" y="1233196"/>
                </a:cubicBezTo>
                <a:lnTo>
                  <a:pt x="1398347" y="1158270"/>
                </a:lnTo>
                <a:cubicBezTo>
                  <a:pt x="1398347" y="1147610"/>
                  <a:pt x="1389704" y="1138967"/>
                  <a:pt x="1379044" y="1138967"/>
                </a:cubicBezTo>
                <a:close/>
                <a:moveTo>
                  <a:pt x="1160861" y="1138967"/>
                </a:moveTo>
                <a:cubicBezTo>
                  <a:pt x="1150200" y="1138967"/>
                  <a:pt x="1141558" y="1147610"/>
                  <a:pt x="1141558" y="1158270"/>
                </a:cubicBezTo>
                <a:lnTo>
                  <a:pt x="1141558" y="1233196"/>
                </a:lnTo>
                <a:cubicBezTo>
                  <a:pt x="1141558" y="1243857"/>
                  <a:pt x="1150200" y="1252499"/>
                  <a:pt x="1160861" y="1252499"/>
                </a:cubicBezTo>
                <a:lnTo>
                  <a:pt x="1197582" y="1252499"/>
                </a:lnTo>
                <a:cubicBezTo>
                  <a:pt x="1208243" y="1252499"/>
                  <a:pt x="1216885" y="1243857"/>
                  <a:pt x="1216885" y="1233196"/>
                </a:cubicBezTo>
                <a:lnTo>
                  <a:pt x="1216885" y="1158270"/>
                </a:lnTo>
                <a:cubicBezTo>
                  <a:pt x="1216885" y="1147610"/>
                  <a:pt x="1208243" y="1138967"/>
                  <a:pt x="1197582" y="1138967"/>
                </a:cubicBezTo>
                <a:close/>
                <a:moveTo>
                  <a:pt x="979400" y="1138967"/>
                </a:moveTo>
                <a:cubicBezTo>
                  <a:pt x="968739" y="1138967"/>
                  <a:pt x="960096" y="1147610"/>
                  <a:pt x="960096" y="1158270"/>
                </a:cubicBezTo>
                <a:lnTo>
                  <a:pt x="960096" y="1233196"/>
                </a:lnTo>
                <a:cubicBezTo>
                  <a:pt x="960096" y="1243857"/>
                  <a:pt x="968739" y="1252499"/>
                  <a:pt x="979400" y="1252499"/>
                </a:cubicBezTo>
                <a:lnTo>
                  <a:pt x="1016121" y="1252499"/>
                </a:lnTo>
                <a:cubicBezTo>
                  <a:pt x="1026781" y="1252499"/>
                  <a:pt x="1035424" y="1243857"/>
                  <a:pt x="1035424" y="1233196"/>
                </a:cubicBezTo>
                <a:lnTo>
                  <a:pt x="1035424" y="1158270"/>
                </a:lnTo>
                <a:cubicBezTo>
                  <a:pt x="1035424" y="1147610"/>
                  <a:pt x="1026781" y="1138967"/>
                  <a:pt x="1016121" y="1138967"/>
                </a:cubicBezTo>
                <a:close/>
                <a:moveTo>
                  <a:pt x="797938" y="1138967"/>
                </a:moveTo>
                <a:cubicBezTo>
                  <a:pt x="787277" y="1138967"/>
                  <a:pt x="778635" y="1147610"/>
                  <a:pt x="778635" y="1158270"/>
                </a:cubicBezTo>
                <a:lnTo>
                  <a:pt x="778635" y="1233196"/>
                </a:lnTo>
                <a:cubicBezTo>
                  <a:pt x="778635" y="1243857"/>
                  <a:pt x="787277" y="1252499"/>
                  <a:pt x="797938" y="1252499"/>
                </a:cubicBezTo>
                <a:lnTo>
                  <a:pt x="834659" y="1252499"/>
                </a:lnTo>
                <a:cubicBezTo>
                  <a:pt x="845320" y="1252499"/>
                  <a:pt x="853962" y="1243857"/>
                  <a:pt x="853962" y="1233196"/>
                </a:cubicBezTo>
                <a:lnTo>
                  <a:pt x="853962" y="1158270"/>
                </a:lnTo>
                <a:cubicBezTo>
                  <a:pt x="853962" y="1147610"/>
                  <a:pt x="845320" y="1138967"/>
                  <a:pt x="834659" y="1138967"/>
                </a:cubicBezTo>
                <a:close/>
                <a:moveTo>
                  <a:pt x="616477" y="1138967"/>
                </a:moveTo>
                <a:cubicBezTo>
                  <a:pt x="605816" y="1138967"/>
                  <a:pt x="597173" y="1147610"/>
                  <a:pt x="597173" y="1158270"/>
                </a:cubicBezTo>
                <a:lnTo>
                  <a:pt x="597173" y="1233196"/>
                </a:lnTo>
                <a:cubicBezTo>
                  <a:pt x="597173" y="1243857"/>
                  <a:pt x="605816" y="1252499"/>
                  <a:pt x="616477" y="1252499"/>
                </a:cubicBezTo>
                <a:lnTo>
                  <a:pt x="653197" y="1252499"/>
                </a:lnTo>
                <a:cubicBezTo>
                  <a:pt x="663859" y="1252499"/>
                  <a:pt x="672501" y="1243857"/>
                  <a:pt x="672501" y="1233196"/>
                </a:cubicBezTo>
                <a:lnTo>
                  <a:pt x="672501" y="1158270"/>
                </a:lnTo>
                <a:cubicBezTo>
                  <a:pt x="672501" y="1147610"/>
                  <a:pt x="663859" y="1138967"/>
                  <a:pt x="653197" y="1138967"/>
                </a:cubicBezTo>
                <a:close/>
                <a:moveTo>
                  <a:pt x="435015" y="1138967"/>
                </a:moveTo>
                <a:cubicBezTo>
                  <a:pt x="424354" y="1138967"/>
                  <a:pt x="415712" y="1147610"/>
                  <a:pt x="415712" y="1158270"/>
                </a:cubicBezTo>
                <a:lnTo>
                  <a:pt x="415712" y="1233196"/>
                </a:lnTo>
                <a:cubicBezTo>
                  <a:pt x="415712" y="1243857"/>
                  <a:pt x="424354" y="1252499"/>
                  <a:pt x="435015" y="1252499"/>
                </a:cubicBezTo>
                <a:lnTo>
                  <a:pt x="471736" y="1252499"/>
                </a:lnTo>
                <a:cubicBezTo>
                  <a:pt x="482397" y="1252499"/>
                  <a:pt x="491039" y="1243857"/>
                  <a:pt x="491039" y="1233196"/>
                </a:cubicBezTo>
                <a:lnTo>
                  <a:pt x="491039" y="1158270"/>
                </a:lnTo>
                <a:cubicBezTo>
                  <a:pt x="491039" y="1147610"/>
                  <a:pt x="482397" y="1138967"/>
                  <a:pt x="471736" y="1138967"/>
                </a:cubicBezTo>
                <a:close/>
                <a:moveTo>
                  <a:pt x="253553" y="1138967"/>
                </a:moveTo>
                <a:cubicBezTo>
                  <a:pt x="242893" y="1138967"/>
                  <a:pt x="234250" y="1147610"/>
                  <a:pt x="234250" y="1158270"/>
                </a:cubicBezTo>
                <a:lnTo>
                  <a:pt x="234250" y="1233196"/>
                </a:lnTo>
                <a:cubicBezTo>
                  <a:pt x="234250" y="1243857"/>
                  <a:pt x="242893" y="1252499"/>
                  <a:pt x="253553" y="1252499"/>
                </a:cubicBezTo>
                <a:lnTo>
                  <a:pt x="290275" y="1252499"/>
                </a:lnTo>
                <a:cubicBezTo>
                  <a:pt x="300935" y="1252499"/>
                  <a:pt x="309578" y="1243857"/>
                  <a:pt x="309578" y="1233196"/>
                </a:cubicBezTo>
                <a:lnTo>
                  <a:pt x="309578" y="1158270"/>
                </a:lnTo>
                <a:cubicBezTo>
                  <a:pt x="309578" y="1147610"/>
                  <a:pt x="300935" y="1138967"/>
                  <a:pt x="290275" y="1138967"/>
                </a:cubicBezTo>
                <a:close/>
                <a:moveTo>
                  <a:pt x="72092" y="1138967"/>
                </a:moveTo>
                <a:cubicBezTo>
                  <a:pt x="61431" y="1138967"/>
                  <a:pt x="52789" y="1147610"/>
                  <a:pt x="52789" y="1158270"/>
                </a:cubicBezTo>
                <a:lnTo>
                  <a:pt x="52789" y="1233196"/>
                </a:lnTo>
                <a:cubicBezTo>
                  <a:pt x="52789" y="1243857"/>
                  <a:pt x="61431" y="1252499"/>
                  <a:pt x="72092" y="1252499"/>
                </a:cubicBezTo>
                <a:lnTo>
                  <a:pt x="108813" y="1252499"/>
                </a:lnTo>
                <a:cubicBezTo>
                  <a:pt x="119474" y="1252499"/>
                  <a:pt x="128116" y="1243857"/>
                  <a:pt x="128116" y="1233196"/>
                </a:cubicBezTo>
                <a:lnTo>
                  <a:pt x="128116" y="1158270"/>
                </a:lnTo>
                <a:cubicBezTo>
                  <a:pt x="128116" y="1147610"/>
                  <a:pt x="119474" y="1138967"/>
                  <a:pt x="108813" y="1138967"/>
                </a:cubicBezTo>
                <a:close/>
                <a:moveTo>
                  <a:pt x="5762615" y="208448"/>
                </a:moveTo>
                <a:lnTo>
                  <a:pt x="5762615" y="1108965"/>
                </a:lnTo>
                <a:lnTo>
                  <a:pt x="7146786" y="1108965"/>
                </a:lnTo>
                <a:lnTo>
                  <a:pt x="7146786" y="208448"/>
                </a:lnTo>
                <a:close/>
                <a:moveTo>
                  <a:pt x="4330660" y="208448"/>
                </a:moveTo>
                <a:lnTo>
                  <a:pt x="4330660" y="1108965"/>
                </a:lnTo>
                <a:lnTo>
                  <a:pt x="5714831" y="1108965"/>
                </a:lnTo>
                <a:lnTo>
                  <a:pt x="5714831" y="208448"/>
                </a:lnTo>
                <a:close/>
                <a:moveTo>
                  <a:pt x="2898704" y="208448"/>
                </a:moveTo>
                <a:lnTo>
                  <a:pt x="2898704" y="1108965"/>
                </a:lnTo>
                <a:lnTo>
                  <a:pt x="4282875" y="1108965"/>
                </a:lnTo>
                <a:lnTo>
                  <a:pt x="4282875" y="208448"/>
                </a:lnTo>
                <a:close/>
                <a:moveTo>
                  <a:pt x="1466748" y="208448"/>
                </a:moveTo>
                <a:lnTo>
                  <a:pt x="1466748" y="1108965"/>
                </a:lnTo>
                <a:lnTo>
                  <a:pt x="2850919" y="1108965"/>
                </a:lnTo>
                <a:lnTo>
                  <a:pt x="2850919" y="208448"/>
                </a:lnTo>
                <a:close/>
                <a:moveTo>
                  <a:pt x="34792" y="208448"/>
                </a:moveTo>
                <a:lnTo>
                  <a:pt x="34792" y="1108965"/>
                </a:lnTo>
                <a:lnTo>
                  <a:pt x="1418963" y="1108965"/>
                </a:lnTo>
                <a:lnTo>
                  <a:pt x="1418963" y="208448"/>
                </a:lnTo>
                <a:close/>
                <a:moveTo>
                  <a:pt x="7070145" y="64914"/>
                </a:moveTo>
                <a:cubicBezTo>
                  <a:pt x="7059484" y="64914"/>
                  <a:pt x="7050842" y="73556"/>
                  <a:pt x="7050842" y="84217"/>
                </a:cubicBezTo>
                <a:lnTo>
                  <a:pt x="7050842" y="159143"/>
                </a:lnTo>
                <a:cubicBezTo>
                  <a:pt x="7050842" y="169803"/>
                  <a:pt x="7059484" y="178446"/>
                  <a:pt x="7070145" y="178446"/>
                </a:cubicBezTo>
                <a:lnTo>
                  <a:pt x="7106866" y="178446"/>
                </a:lnTo>
                <a:cubicBezTo>
                  <a:pt x="7117527" y="178446"/>
                  <a:pt x="7126169" y="169803"/>
                  <a:pt x="7126169" y="159143"/>
                </a:cubicBezTo>
                <a:lnTo>
                  <a:pt x="7126169" y="84217"/>
                </a:lnTo>
                <a:cubicBezTo>
                  <a:pt x="7126169" y="73556"/>
                  <a:pt x="7117527" y="64914"/>
                  <a:pt x="7106866" y="64914"/>
                </a:cubicBezTo>
                <a:close/>
                <a:moveTo>
                  <a:pt x="6888683" y="64914"/>
                </a:moveTo>
                <a:cubicBezTo>
                  <a:pt x="6878023" y="64914"/>
                  <a:pt x="6869380" y="73556"/>
                  <a:pt x="6869380" y="84217"/>
                </a:cubicBezTo>
                <a:lnTo>
                  <a:pt x="6869380" y="159143"/>
                </a:lnTo>
                <a:cubicBezTo>
                  <a:pt x="6869380" y="169803"/>
                  <a:pt x="6878023" y="178446"/>
                  <a:pt x="6888683" y="178446"/>
                </a:cubicBezTo>
                <a:lnTo>
                  <a:pt x="6925405" y="178446"/>
                </a:lnTo>
                <a:cubicBezTo>
                  <a:pt x="6936065" y="178446"/>
                  <a:pt x="6944708" y="169803"/>
                  <a:pt x="6944708" y="159143"/>
                </a:cubicBezTo>
                <a:lnTo>
                  <a:pt x="6944708" y="84217"/>
                </a:lnTo>
                <a:cubicBezTo>
                  <a:pt x="6944708" y="73556"/>
                  <a:pt x="6936065" y="64914"/>
                  <a:pt x="6925405" y="64914"/>
                </a:cubicBezTo>
                <a:close/>
                <a:moveTo>
                  <a:pt x="6707222" y="64914"/>
                </a:moveTo>
                <a:cubicBezTo>
                  <a:pt x="6696561" y="64914"/>
                  <a:pt x="6687919" y="73556"/>
                  <a:pt x="6687919" y="84217"/>
                </a:cubicBezTo>
                <a:lnTo>
                  <a:pt x="6687919" y="159143"/>
                </a:lnTo>
                <a:cubicBezTo>
                  <a:pt x="6687919" y="169803"/>
                  <a:pt x="6696561" y="178446"/>
                  <a:pt x="6707222" y="178446"/>
                </a:cubicBezTo>
                <a:lnTo>
                  <a:pt x="6743943" y="178446"/>
                </a:lnTo>
                <a:cubicBezTo>
                  <a:pt x="6754604" y="178446"/>
                  <a:pt x="6763246" y="169803"/>
                  <a:pt x="6763246" y="159143"/>
                </a:cubicBezTo>
                <a:lnTo>
                  <a:pt x="6763246" y="84217"/>
                </a:lnTo>
                <a:cubicBezTo>
                  <a:pt x="6763246" y="73556"/>
                  <a:pt x="6754604" y="64914"/>
                  <a:pt x="6743943" y="64914"/>
                </a:cubicBezTo>
                <a:close/>
                <a:moveTo>
                  <a:pt x="6525760" y="64914"/>
                </a:moveTo>
                <a:cubicBezTo>
                  <a:pt x="6515100" y="64914"/>
                  <a:pt x="6506457" y="73556"/>
                  <a:pt x="6506457" y="84217"/>
                </a:cubicBezTo>
                <a:lnTo>
                  <a:pt x="6506457" y="159143"/>
                </a:lnTo>
                <a:cubicBezTo>
                  <a:pt x="6506457" y="169803"/>
                  <a:pt x="6515100" y="178446"/>
                  <a:pt x="6525760" y="178446"/>
                </a:cubicBezTo>
                <a:lnTo>
                  <a:pt x="6562482" y="178446"/>
                </a:lnTo>
                <a:cubicBezTo>
                  <a:pt x="6573142" y="178446"/>
                  <a:pt x="6581785" y="169803"/>
                  <a:pt x="6581785" y="159143"/>
                </a:cubicBezTo>
                <a:lnTo>
                  <a:pt x="6581785" y="84217"/>
                </a:lnTo>
                <a:cubicBezTo>
                  <a:pt x="6581785" y="73556"/>
                  <a:pt x="6573142" y="64914"/>
                  <a:pt x="6562482" y="64914"/>
                </a:cubicBezTo>
                <a:close/>
                <a:moveTo>
                  <a:pt x="6344299" y="64914"/>
                </a:moveTo>
                <a:cubicBezTo>
                  <a:pt x="6333638" y="64914"/>
                  <a:pt x="6324996" y="73556"/>
                  <a:pt x="6324996" y="84217"/>
                </a:cubicBezTo>
                <a:lnTo>
                  <a:pt x="6324996" y="159143"/>
                </a:lnTo>
                <a:cubicBezTo>
                  <a:pt x="6324996" y="169803"/>
                  <a:pt x="6333638" y="178446"/>
                  <a:pt x="6344299" y="178446"/>
                </a:cubicBezTo>
                <a:lnTo>
                  <a:pt x="6381020" y="178446"/>
                </a:lnTo>
                <a:cubicBezTo>
                  <a:pt x="6391681" y="178446"/>
                  <a:pt x="6400323" y="169803"/>
                  <a:pt x="6400323" y="159143"/>
                </a:cubicBezTo>
                <a:lnTo>
                  <a:pt x="6400323" y="84217"/>
                </a:lnTo>
                <a:cubicBezTo>
                  <a:pt x="6400323" y="73556"/>
                  <a:pt x="6391681" y="64914"/>
                  <a:pt x="6381020" y="64914"/>
                </a:cubicBezTo>
                <a:close/>
                <a:moveTo>
                  <a:pt x="6162837" y="64914"/>
                </a:moveTo>
                <a:cubicBezTo>
                  <a:pt x="6152177" y="64914"/>
                  <a:pt x="6143534" y="73556"/>
                  <a:pt x="6143534" y="84217"/>
                </a:cubicBezTo>
                <a:lnTo>
                  <a:pt x="6143534" y="159143"/>
                </a:lnTo>
                <a:cubicBezTo>
                  <a:pt x="6143534" y="169803"/>
                  <a:pt x="6152177" y="178446"/>
                  <a:pt x="6162837" y="178446"/>
                </a:cubicBezTo>
                <a:lnTo>
                  <a:pt x="6199558" y="178446"/>
                </a:lnTo>
                <a:cubicBezTo>
                  <a:pt x="6210219" y="178446"/>
                  <a:pt x="6218862" y="169803"/>
                  <a:pt x="6218862" y="159143"/>
                </a:cubicBezTo>
                <a:lnTo>
                  <a:pt x="6218862" y="84217"/>
                </a:lnTo>
                <a:cubicBezTo>
                  <a:pt x="6218862" y="73556"/>
                  <a:pt x="6210219" y="64914"/>
                  <a:pt x="6199558" y="64914"/>
                </a:cubicBezTo>
                <a:close/>
                <a:moveTo>
                  <a:pt x="5981376" y="64914"/>
                </a:moveTo>
                <a:cubicBezTo>
                  <a:pt x="5970715" y="64914"/>
                  <a:pt x="5962073" y="73556"/>
                  <a:pt x="5962073" y="84217"/>
                </a:cubicBezTo>
                <a:lnTo>
                  <a:pt x="5962073" y="159143"/>
                </a:lnTo>
                <a:cubicBezTo>
                  <a:pt x="5962073" y="169803"/>
                  <a:pt x="5970715" y="178446"/>
                  <a:pt x="5981376" y="178446"/>
                </a:cubicBezTo>
                <a:lnTo>
                  <a:pt x="6018097" y="178446"/>
                </a:lnTo>
                <a:cubicBezTo>
                  <a:pt x="6028758" y="178446"/>
                  <a:pt x="6037400" y="169803"/>
                  <a:pt x="6037400" y="159143"/>
                </a:cubicBezTo>
                <a:lnTo>
                  <a:pt x="6037400" y="84217"/>
                </a:lnTo>
                <a:cubicBezTo>
                  <a:pt x="6037400" y="73556"/>
                  <a:pt x="6028758" y="64914"/>
                  <a:pt x="6018097" y="64914"/>
                </a:cubicBezTo>
                <a:close/>
                <a:moveTo>
                  <a:pt x="5799914" y="64914"/>
                </a:moveTo>
                <a:cubicBezTo>
                  <a:pt x="5789254" y="64914"/>
                  <a:pt x="5780611" y="73556"/>
                  <a:pt x="5780611" y="84217"/>
                </a:cubicBezTo>
                <a:lnTo>
                  <a:pt x="5780611" y="159143"/>
                </a:lnTo>
                <a:cubicBezTo>
                  <a:pt x="5780611" y="169803"/>
                  <a:pt x="5789254" y="178446"/>
                  <a:pt x="5799914" y="178446"/>
                </a:cubicBezTo>
                <a:lnTo>
                  <a:pt x="5836635" y="178446"/>
                </a:lnTo>
                <a:cubicBezTo>
                  <a:pt x="5847296" y="178446"/>
                  <a:pt x="5855939" y="169803"/>
                  <a:pt x="5855939" y="159143"/>
                </a:cubicBezTo>
                <a:lnTo>
                  <a:pt x="5855939" y="84217"/>
                </a:lnTo>
                <a:cubicBezTo>
                  <a:pt x="5855939" y="73556"/>
                  <a:pt x="5847296" y="64914"/>
                  <a:pt x="5836635" y="64914"/>
                </a:cubicBezTo>
                <a:close/>
                <a:moveTo>
                  <a:pt x="5638190" y="64914"/>
                </a:moveTo>
                <a:cubicBezTo>
                  <a:pt x="5627529" y="64914"/>
                  <a:pt x="5618887" y="73556"/>
                  <a:pt x="5618887" y="84217"/>
                </a:cubicBezTo>
                <a:lnTo>
                  <a:pt x="5618887" y="159143"/>
                </a:lnTo>
                <a:cubicBezTo>
                  <a:pt x="5618887" y="169803"/>
                  <a:pt x="5627529" y="178446"/>
                  <a:pt x="5638190" y="178446"/>
                </a:cubicBezTo>
                <a:lnTo>
                  <a:pt x="5674911" y="178446"/>
                </a:lnTo>
                <a:cubicBezTo>
                  <a:pt x="5685572" y="178446"/>
                  <a:pt x="5694214" y="169803"/>
                  <a:pt x="5694214" y="159143"/>
                </a:cubicBezTo>
                <a:lnTo>
                  <a:pt x="5694214" y="84217"/>
                </a:lnTo>
                <a:cubicBezTo>
                  <a:pt x="5694214" y="73556"/>
                  <a:pt x="5685572" y="64914"/>
                  <a:pt x="5674911" y="64914"/>
                </a:cubicBezTo>
                <a:close/>
                <a:moveTo>
                  <a:pt x="5456728" y="64914"/>
                </a:moveTo>
                <a:cubicBezTo>
                  <a:pt x="5446068" y="64914"/>
                  <a:pt x="5437425" y="73556"/>
                  <a:pt x="5437425" y="84217"/>
                </a:cubicBezTo>
                <a:lnTo>
                  <a:pt x="5437425" y="159143"/>
                </a:lnTo>
                <a:cubicBezTo>
                  <a:pt x="5437425" y="169803"/>
                  <a:pt x="5446068" y="178446"/>
                  <a:pt x="5456728" y="178446"/>
                </a:cubicBezTo>
                <a:lnTo>
                  <a:pt x="5493450" y="178446"/>
                </a:lnTo>
                <a:cubicBezTo>
                  <a:pt x="5504110" y="178446"/>
                  <a:pt x="5512753" y="169803"/>
                  <a:pt x="5512753" y="159143"/>
                </a:cubicBezTo>
                <a:lnTo>
                  <a:pt x="5512753" y="84217"/>
                </a:lnTo>
                <a:cubicBezTo>
                  <a:pt x="5512753" y="73556"/>
                  <a:pt x="5504110" y="64914"/>
                  <a:pt x="5493450" y="64914"/>
                </a:cubicBezTo>
                <a:close/>
                <a:moveTo>
                  <a:pt x="5275267" y="64914"/>
                </a:moveTo>
                <a:cubicBezTo>
                  <a:pt x="5264606" y="64914"/>
                  <a:pt x="5255964" y="73556"/>
                  <a:pt x="5255964" y="84217"/>
                </a:cubicBezTo>
                <a:lnTo>
                  <a:pt x="5255964" y="159143"/>
                </a:lnTo>
                <a:cubicBezTo>
                  <a:pt x="5255964" y="169803"/>
                  <a:pt x="5264606" y="178446"/>
                  <a:pt x="5275267" y="178446"/>
                </a:cubicBezTo>
                <a:lnTo>
                  <a:pt x="5311988" y="178446"/>
                </a:lnTo>
                <a:cubicBezTo>
                  <a:pt x="5322649" y="178446"/>
                  <a:pt x="5331291" y="169803"/>
                  <a:pt x="5331291" y="159143"/>
                </a:cubicBezTo>
                <a:lnTo>
                  <a:pt x="5331291" y="84217"/>
                </a:lnTo>
                <a:cubicBezTo>
                  <a:pt x="5331291" y="73556"/>
                  <a:pt x="5322649" y="64914"/>
                  <a:pt x="5311988" y="64914"/>
                </a:cubicBezTo>
                <a:close/>
                <a:moveTo>
                  <a:pt x="5093805" y="64914"/>
                </a:moveTo>
                <a:cubicBezTo>
                  <a:pt x="5083145" y="64914"/>
                  <a:pt x="5074502" y="73556"/>
                  <a:pt x="5074502" y="84217"/>
                </a:cubicBezTo>
                <a:lnTo>
                  <a:pt x="5074502" y="159143"/>
                </a:lnTo>
                <a:cubicBezTo>
                  <a:pt x="5074502" y="169803"/>
                  <a:pt x="5083145" y="178446"/>
                  <a:pt x="5093805" y="178446"/>
                </a:cubicBezTo>
                <a:lnTo>
                  <a:pt x="5130527" y="178446"/>
                </a:lnTo>
                <a:cubicBezTo>
                  <a:pt x="5141187" y="178446"/>
                  <a:pt x="5149830" y="169803"/>
                  <a:pt x="5149830" y="159143"/>
                </a:cubicBezTo>
                <a:lnTo>
                  <a:pt x="5149830" y="84217"/>
                </a:lnTo>
                <a:cubicBezTo>
                  <a:pt x="5149830" y="73556"/>
                  <a:pt x="5141187" y="64914"/>
                  <a:pt x="5130527" y="64914"/>
                </a:cubicBezTo>
                <a:close/>
                <a:moveTo>
                  <a:pt x="4912344" y="64914"/>
                </a:moveTo>
                <a:cubicBezTo>
                  <a:pt x="4901683" y="64914"/>
                  <a:pt x="4893041" y="73556"/>
                  <a:pt x="4893041" y="84217"/>
                </a:cubicBezTo>
                <a:lnTo>
                  <a:pt x="4893041" y="159143"/>
                </a:lnTo>
                <a:cubicBezTo>
                  <a:pt x="4893041" y="169803"/>
                  <a:pt x="4901683" y="178446"/>
                  <a:pt x="4912344" y="178446"/>
                </a:cubicBezTo>
                <a:lnTo>
                  <a:pt x="4949065" y="178446"/>
                </a:lnTo>
                <a:cubicBezTo>
                  <a:pt x="4959726" y="178446"/>
                  <a:pt x="4968368" y="169803"/>
                  <a:pt x="4968368" y="159143"/>
                </a:cubicBezTo>
                <a:lnTo>
                  <a:pt x="4968368" y="84217"/>
                </a:lnTo>
                <a:cubicBezTo>
                  <a:pt x="4968368" y="73556"/>
                  <a:pt x="4959726" y="64914"/>
                  <a:pt x="4949065" y="64914"/>
                </a:cubicBezTo>
                <a:close/>
                <a:moveTo>
                  <a:pt x="4730882" y="64914"/>
                </a:moveTo>
                <a:cubicBezTo>
                  <a:pt x="4720222" y="64914"/>
                  <a:pt x="4711579" y="73556"/>
                  <a:pt x="4711579" y="84217"/>
                </a:cubicBezTo>
                <a:lnTo>
                  <a:pt x="4711579" y="159143"/>
                </a:lnTo>
                <a:cubicBezTo>
                  <a:pt x="4711579" y="169803"/>
                  <a:pt x="4720222" y="178446"/>
                  <a:pt x="4730882" y="178446"/>
                </a:cubicBezTo>
                <a:lnTo>
                  <a:pt x="4767603" y="178446"/>
                </a:lnTo>
                <a:cubicBezTo>
                  <a:pt x="4778264" y="178446"/>
                  <a:pt x="4786907" y="169803"/>
                  <a:pt x="4786907" y="159143"/>
                </a:cubicBezTo>
                <a:lnTo>
                  <a:pt x="4786907" y="84217"/>
                </a:lnTo>
                <a:cubicBezTo>
                  <a:pt x="4786907" y="73556"/>
                  <a:pt x="4778264" y="64914"/>
                  <a:pt x="4767603" y="64914"/>
                </a:cubicBezTo>
                <a:close/>
                <a:moveTo>
                  <a:pt x="4549421" y="64914"/>
                </a:moveTo>
                <a:cubicBezTo>
                  <a:pt x="4538760" y="64914"/>
                  <a:pt x="4530118" y="73556"/>
                  <a:pt x="4530118" y="84217"/>
                </a:cubicBezTo>
                <a:lnTo>
                  <a:pt x="4530118" y="159143"/>
                </a:lnTo>
                <a:cubicBezTo>
                  <a:pt x="4530118" y="169803"/>
                  <a:pt x="4538760" y="178446"/>
                  <a:pt x="4549421" y="178446"/>
                </a:cubicBezTo>
                <a:lnTo>
                  <a:pt x="4586142" y="178446"/>
                </a:lnTo>
                <a:cubicBezTo>
                  <a:pt x="4596803" y="178446"/>
                  <a:pt x="4605445" y="169803"/>
                  <a:pt x="4605445" y="159143"/>
                </a:cubicBezTo>
                <a:lnTo>
                  <a:pt x="4605445" y="84217"/>
                </a:lnTo>
                <a:cubicBezTo>
                  <a:pt x="4605445" y="73556"/>
                  <a:pt x="4596803" y="64914"/>
                  <a:pt x="4586142" y="64914"/>
                </a:cubicBezTo>
                <a:close/>
                <a:moveTo>
                  <a:pt x="4367959" y="64914"/>
                </a:moveTo>
                <a:cubicBezTo>
                  <a:pt x="4357299" y="64914"/>
                  <a:pt x="4348656" y="73556"/>
                  <a:pt x="4348656" y="84217"/>
                </a:cubicBezTo>
                <a:lnTo>
                  <a:pt x="4348656" y="159143"/>
                </a:lnTo>
                <a:cubicBezTo>
                  <a:pt x="4348656" y="169803"/>
                  <a:pt x="4357299" y="178446"/>
                  <a:pt x="4367959" y="178446"/>
                </a:cubicBezTo>
                <a:lnTo>
                  <a:pt x="4404680" y="178446"/>
                </a:lnTo>
                <a:cubicBezTo>
                  <a:pt x="4415341" y="178446"/>
                  <a:pt x="4423984" y="169803"/>
                  <a:pt x="4423984" y="159143"/>
                </a:cubicBezTo>
                <a:lnTo>
                  <a:pt x="4423984" y="84217"/>
                </a:lnTo>
                <a:cubicBezTo>
                  <a:pt x="4423984" y="73556"/>
                  <a:pt x="4415341" y="64914"/>
                  <a:pt x="4404680" y="64914"/>
                </a:cubicBezTo>
                <a:close/>
                <a:moveTo>
                  <a:pt x="4206234" y="64914"/>
                </a:moveTo>
                <a:cubicBezTo>
                  <a:pt x="4195573" y="64914"/>
                  <a:pt x="4186931" y="73556"/>
                  <a:pt x="4186931" y="84217"/>
                </a:cubicBezTo>
                <a:lnTo>
                  <a:pt x="4186931" y="159143"/>
                </a:lnTo>
                <a:cubicBezTo>
                  <a:pt x="4186931" y="169803"/>
                  <a:pt x="4195573" y="178446"/>
                  <a:pt x="4206234" y="178446"/>
                </a:cubicBezTo>
                <a:lnTo>
                  <a:pt x="4242955" y="178446"/>
                </a:lnTo>
                <a:cubicBezTo>
                  <a:pt x="4253616" y="178446"/>
                  <a:pt x="4262258" y="169803"/>
                  <a:pt x="4262258" y="159143"/>
                </a:cubicBezTo>
                <a:lnTo>
                  <a:pt x="4262258" y="84217"/>
                </a:lnTo>
                <a:cubicBezTo>
                  <a:pt x="4262258" y="73556"/>
                  <a:pt x="4253616" y="64914"/>
                  <a:pt x="4242955" y="64914"/>
                </a:cubicBezTo>
                <a:close/>
                <a:moveTo>
                  <a:pt x="4024772" y="64914"/>
                </a:moveTo>
                <a:cubicBezTo>
                  <a:pt x="4014112" y="64914"/>
                  <a:pt x="4005469" y="73556"/>
                  <a:pt x="4005469" y="84217"/>
                </a:cubicBezTo>
                <a:lnTo>
                  <a:pt x="4005469" y="159143"/>
                </a:lnTo>
                <a:cubicBezTo>
                  <a:pt x="4005469" y="169803"/>
                  <a:pt x="4014112" y="178446"/>
                  <a:pt x="4024772" y="178446"/>
                </a:cubicBezTo>
                <a:lnTo>
                  <a:pt x="4061494" y="178446"/>
                </a:lnTo>
                <a:cubicBezTo>
                  <a:pt x="4072154" y="178446"/>
                  <a:pt x="4080797" y="169803"/>
                  <a:pt x="4080797" y="159143"/>
                </a:cubicBezTo>
                <a:lnTo>
                  <a:pt x="4080797" y="84217"/>
                </a:lnTo>
                <a:cubicBezTo>
                  <a:pt x="4080797" y="73556"/>
                  <a:pt x="4072154" y="64914"/>
                  <a:pt x="4061494" y="64914"/>
                </a:cubicBezTo>
                <a:close/>
                <a:moveTo>
                  <a:pt x="3843311" y="64914"/>
                </a:moveTo>
                <a:cubicBezTo>
                  <a:pt x="3832650" y="64914"/>
                  <a:pt x="3824008" y="73556"/>
                  <a:pt x="3824008" y="84217"/>
                </a:cubicBezTo>
                <a:lnTo>
                  <a:pt x="3824008" y="159143"/>
                </a:lnTo>
                <a:cubicBezTo>
                  <a:pt x="3824008" y="169803"/>
                  <a:pt x="3832650" y="178446"/>
                  <a:pt x="3843311" y="178446"/>
                </a:cubicBezTo>
                <a:lnTo>
                  <a:pt x="3880032" y="178446"/>
                </a:lnTo>
                <a:cubicBezTo>
                  <a:pt x="3890693" y="178446"/>
                  <a:pt x="3899335" y="169803"/>
                  <a:pt x="3899335" y="159143"/>
                </a:cubicBezTo>
                <a:lnTo>
                  <a:pt x="3899335" y="84217"/>
                </a:lnTo>
                <a:cubicBezTo>
                  <a:pt x="3899335" y="73556"/>
                  <a:pt x="3890693" y="64914"/>
                  <a:pt x="3880032" y="64914"/>
                </a:cubicBezTo>
                <a:close/>
                <a:moveTo>
                  <a:pt x="3661849" y="64914"/>
                </a:moveTo>
                <a:cubicBezTo>
                  <a:pt x="3651189" y="64914"/>
                  <a:pt x="3642546" y="73556"/>
                  <a:pt x="3642546" y="84217"/>
                </a:cubicBezTo>
                <a:lnTo>
                  <a:pt x="3642546" y="159143"/>
                </a:lnTo>
                <a:cubicBezTo>
                  <a:pt x="3642546" y="169803"/>
                  <a:pt x="3651189" y="178446"/>
                  <a:pt x="3661849" y="178446"/>
                </a:cubicBezTo>
                <a:lnTo>
                  <a:pt x="3698571" y="178446"/>
                </a:lnTo>
                <a:cubicBezTo>
                  <a:pt x="3709231" y="178446"/>
                  <a:pt x="3717874" y="169803"/>
                  <a:pt x="3717874" y="159143"/>
                </a:cubicBezTo>
                <a:lnTo>
                  <a:pt x="3717874" y="84217"/>
                </a:lnTo>
                <a:cubicBezTo>
                  <a:pt x="3717874" y="73556"/>
                  <a:pt x="3709231" y="64914"/>
                  <a:pt x="3698571" y="64914"/>
                </a:cubicBezTo>
                <a:close/>
                <a:moveTo>
                  <a:pt x="3480388" y="64914"/>
                </a:moveTo>
                <a:cubicBezTo>
                  <a:pt x="3469727" y="64914"/>
                  <a:pt x="3461085" y="73556"/>
                  <a:pt x="3461085" y="84217"/>
                </a:cubicBezTo>
                <a:lnTo>
                  <a:pt x="3461085" y="159143"/>
                </a:lnTo>
                <a:cubicBezTo>
                  <a:pt x="3461085" y="169803"/>
                  <a:pt x="3469727" y="178446"/>
                  <a:pt x="3480388" y="178446"/>
                </a:cubicBezTo>
                <a:lnTo>
                  <a:pt x="3517109" y="178446"/>
                </a:lnTo>
                <a:cubicBezTo>
                  <a:pt x="3527770" y="178446"/>
                  <a:pt x="3536412" y="169803"/>
                  <a:pt x="3536412" y="159143"/>
                </a:cubicBezTo>
                <a:lnTo>
                  <a:pt x="3536412" y="84217"/>
                </a:lnTo>
                <a:cubicBezTo>
                  <a:pt x="3536412" y="73556"/>
                  <a:pt x="3527770" y="64914"/>
                  <a:pt x="3517109" y="64914"/>
                </a:cubicBezTo>
                <a:close/>
                <a:moveTo>
                  <a:pt x="3298926" y="64914"/>
                </a:moveTo>
                <a:cubicBezTo>
                  <a:pt x="3288266" y="64914"/>
                  <a:pt x="3279623" y="73556"/>
                  <a:pt x="3279623" y="84217"/>
                </a:cubicBezTo>
                <a:lnTo>
                  <a:pt x="3279623" y="159143"/>
                </a:lnTo>
                <a:cubicBezTo>
                  <a:pt x="3279623" y="169803"/>
                  <a:pt x="3288266" y="178446"/>
                  <a:pt x="3298926" y="178446"/>
                </a:cubicBezTo>
                <a:lnTo>
                  <a:pt x="3335648" y="178446"/>
                </a:lnTo>
                <a:cubicBezTo>
                  <a:pt x="3346308" y="178446"/>
                  <a:pt x="3354950" y="169803"/>
                  <a:pt x="3354950" y="159143"/>
                </a:cubicBezTo>
                <a:lnTo>
                  <a:pt x="3354950" y="84217"/>
                </a:lnTo>
                <a:cubicBezTo>
                  <a:pt x="3354950" y="73556"/>
                  <a:pt x="3346308" y="64914"/>
                  <a:pt x="3335648" y="64914"/>
                </a:cubicBezTo>
                <a:close/>
                <a:moveTo>
                  <a:pt x="3117465" y="64914"/>
                </a:moveTo>
                <a:cubicBezTo>
                  <a:pt x="3106805" y="64914"/>
                  <a:pt x="3098162" y="73556"/>
                  <a:pt x="3098162" y="84217"/>
                </a:cubicBezTo>
                <a:lnTo>
                  <a:pt x="3098162" y="159143"/>
                </a:lnTo>
                <a:cubicBezTo>
                  <a:pt x="3098162" y="169803"/>
                  <a:pt x="3106805" y="178446"/>
                  <a:pt x="3117465" y="178446"/>
                </a:cubicBezTo>
                <a:lnTo>
                  <a:pt x="3154186" y="178446"/>
                </a:lnTo>
                <a:cubicBezTo>
                  <a:pt x="3164847" y="178446"/>
                  <a:pt x="3173489" y="169803"/>
                  <a:pt x="3173489" y="159143"/>
                </a:cubicBezTo>
                <a:lnTo>
                  <a:pt x="3173489" y="84217"/>
                </a:lnTo>
                <a:cubicBezTo>
                  <a:pt x="3173489" y="73556"/>
                  <a:pt x="3164847" y="64914"/>
                  <a:pt x="3154186" y="64914"/>
                </a:cubicBezTo>
                <a:close/>
                <a:moveTo>
                  <a:pt x="2936004" y="64914"/>
                </a:moveTo>
                <a:cubicBezTo>
                  <a:pt x="2925343" y="64914"/>
                  <a:pt x="2916700" y="73556"/>
                  <a:pt x="2916700" y="84217"/>
                </a:cubicBezTo>
                <a:lnTo>
                  <a:pt x="2916700" y="159143"/>
                </a:lnTo>
                <a:cubicBezTo>
                  <a:pt x="2916700" y="169803"/>
                  <a:pt x="2925343" y="178446"/>
                  <a:pt x="2936004" y="178446"/>
                </a:cubicBezTo>
                <a:lnTo>
                  <a:pt x="2972724" y="178446"/>
                </a:lnTo>
                <a:cubicBezTo>
                  <a:pt x="2983386" y="178446"/>
                  <a:pt x="2992028" y="169803"/>
                  <a:pt x="2992028" y="159143"/>
                </a:cubicBezTo>
                <a:lnTo>
                  <a:pt x="2992028" y="84217"/>
                </a:lnTo>
                <a:cubicBezTo>
                  <a:pt x="2992028" y="73556"/>
                  <a:pt x="2983386" y="64914"/>
                  <a:pt x="2972724" y="64914"/>
                </a:cubicBezTo>
                <a:close/>
                <a:moveTo>
                  <a:pt x="2774278" y="64914"/>
                </a:moveTo>
                <a:cubicBezTo>
                  <a:pt x="2763618" y="64914"/>
                  <a:pt x="2754975" y="73556"/>
                  <a:pt x="2754975" y="84217"/>
                </a:cubicBezTo>
                <a:lnTo>
                  <a:pt x="2754975" y="159143"/>
                </a:lnTo>
                <a:cubicBezTo>
                  <a:pt x="2754975" y="169803"/>
                  <a:pt x="2763618" y="178446"/>
                  <a:pt x="2774278" y="178446"/>
                </a:cubicBezTo>
                <a:lnTo>
                  <a:pt x="2810999" y="178446"/>
                </a:lnTo>
                <a:cubicBezTo>
                  <a:pt x="2821661" y="178446"/>
                  <a:pt x="2830302" y="169803"/>
                  <a:pt x="2830302" y="159143"/>
                </a:cubicBezTo>
                <a:lnTo>
                  <a:pt x="2830302" y="84217"/>
                </a:lnTo>
                <a:cubicBezTo>
                  <a:pt x="2830302" y="73556"/>
                  <a:pt x="2821661" y="64914"/>
                  <a:pt x="2810999" y="64914"/>
                </a:cubicBezTo>
                <a:close/>
                <a:moveTo>
                  <a:pt x="2592817" y="64914"/>
                </a:moveTo>
                <a:cubicBezTo>
                  <a:pt x="2582156" y="64914"/>
                  <a:pt x="2573514" y="73556"/>
                  <a:pt x="2573514" y="84217"/>
                </a:cubicBezTo>
                <a:lnTo>
                  <a:pt x="2573514" y="159143"/>
                </a:lnTo>
                <a:cubicBezTo>
                  <a:pt x="2573514" y="169803"/>
                  <a:pt x="2582156" y="178446"/>
                  <a:pt x="2592817" y="178446"/>
                </a:cubicBezTo>
                <a:lnTo>
                  <a:pt x="2629538" y="178446"/>
                </a:lnTo>
                <a:cubicBezTo>
                  <a:pt x="2640199" y="178446"/>
                  <a:pt x="2648841" y="169803"/>
                  <a:pt x="2648841" y="159143"/>
                </a:cubicBezTo>
                <a:lnTo>
                  <a:pt x="2648841" y="84217"/>
                </a:lnTo>
                <a:cubicBezTo>
                  <a:pt x="2648841" y="73556"/>
                  <a:pt x="2640199" y="64914"/>
                  <a:pt x="2629538" y="64914"/>
                </a:cubicBezTo>
                <a:close/>
                <a:moveTo>
                  <a:pt x="2411355" y="64914"/>
                </a:moveTo>
                <a:cubicBezTo>
                  <a:pt x="2400694" y="64914"/>
                  <a:pt x="2392052" y="73556"/>
                  <a:pt x="2392052" y="84217"/>
                </a:cubicBezTo>
                <a:lnTo>
                  <a:pt x="2392052" y="159143"/>
                </a:lnTo>
                <a:cubicBezTo>
                  <a:pt x="2392052" y="169803"/>
                  <a:pt x="2400694" y="178446"/>
                  <a:pt x="2411355" y="178446"/>
                </a:cubicBezTo>
                <a:lnTo>
                  <a:pt x="2448077" y="178446"/>
                </a:lnTo>
                <a:cubicBezTo>
                  <a:pt x="2458737" y="178446"/>
                  <a:pt x="2467380" y="169803"/>
                  <a:pt x="2467380" y="159143"/>
                </a:cubicBezTo>
                <a:lnTo>
                  <a:pt x="2467380" y="84217"/>
                </a:lnTo>
                <a:cubicBezTo>
                  <a:pt x="2467380" y="73556"/>
                  <a:pt x="2458737" y="64914"/>
                  <a:pt x="2448077" y="64914"/>
                </a:cubicBezTo>
                <a:close/>
                <a:moveTo>
                  <a:pt x="2229894" y="64914"/>
                </a:moveTo>
                <a:cubicBezTo>
                  <a:pt x="2219233" y="64914"/>
                  <a:pt x="2210591" y="73556"/>
                  <a:pt x="2210591" y="84217"/>
                </a:cubicBezTo>
                <a:lnTo>
                  <a:pt x="2210591" y="159143"/>
                </a:lnTo>
                <a:cubicBezTo>
                  <a:pt x="2210591" y="169803"/>
                  <a:pt x="2219233" y="178446"/>
                  <a:pt x="2229894" y="178446"/>
                </a:cubicBezTo>
                <a:lnTo>
                  <a:pt x="2266615" y="178446"/>
                </a:lnTo>
                <a:cubicBezTo>
                  <a:pt x="2277276" y="178446"/>
                  <a:pt x="2285918" y="169803"/>
                  <a:pt x="2285918" y="159143"/>
                </a:cubicBezTo>
                <a:lnTo>
                  <a:pt x="2285918" y="84217"/>
                </a:lnTo>
                <a:cubicBezTo>
                  <a:pt x="2285918" y="73556"/>
                  <a:pt x="2277276" y="64914"/>
                  <a:pt x="2266615" y="64914"/>
                </a:cubicBezTo>
                <a:close/>
                <a:moveTo>
                  <a:pt x="2048432" y="64914"/>
                </a:moveTo>
                <a:cubicBezTo>
                  <a:pt x="2037772" y="64914"/>
                  <a:pt x="2029129" y="73556"/>
                  <a:pt x="2029129" y="84217"/>
                </a:cubicBezTo>
                <a:lnTo>
                  <a:pt x="2029129" y="159143"/>
                </a:lnTo>
                <a:cubicBezTo>
                  <a:pt x="2029129" y="169803"/>
                  <a:pt x="2037772" y="178446"/>
                  <a:pt x="2048432" y="178446"/>
                </a:cubicBezTo>
                <a:lnTo>
                  <a:pt x="2085153" y="178446"/>
                </a:lnTo>
                <a:cubicBezTo>
                  <a:pt x="2095814" y="178446"/>
                  <a:pt x="2104456" y="169803"/>
                  <a:pt x="2104456" y="159143"/>
                </a:cubicBezTo>
                <a:lnTo>
                  <a:pt x="2104456" y="84217"/>
                </a:lnTo>
                <a:cubicBezTo>
                  <a:pt x="2104456" y="73556"/>
                  <a:pt x="2095814" y="64914"/>
                  <a:pt x="2085153" y="64914"/>
                </a:cubicBezTo>
                <a:close/>
                <a:moveTo>
                  <a:pt x="1866971" y="64914"/>
                </a:moveTo>
                <a:cubicBezTo>
                  <a:pt x="1856310" y="64914"/>
                  <a:pt x="1847668" y="73556"/>
                  <a:pt x="1847668" y="84217"/>
                </a:cubicBezTo>
                <a:lnTo>
                  <a:pt x="1847668" y="159143"/>
                </a:lnTo>
                <a:cubicBezTo>
                  <a:pt x="1847668" y="169803"/>
                  <a:pt x="1856310" y="178446"/>
                  <a:pt x="1866971" y="178446"/>
                </a:cubicBezTo>
                <a:lnTo>
                  <a:pt x="1903692" y="178446"/>
                </a:lnTo>
                <a:cubicBezTo>
                  <a:pt x="1914352" y="178446"/>
                  <a:pt x="1922995" y="169803"/>
                  <a:pt x="1922995" y="159143"/>
                </a:cubicBezTo>
                <a:lnTo>
                  <a:pt x="1922995" y="84217"/>
                </a:lnTo>
                <a:cubicBezTo>
                  <a:pt x="1922995" y="73556"/>
                  <a:pt x="1914352" y="64914"/>
                  <a:pt x="1903692" y="64914"/>
                </a:cubicBezTo>
                <a:close/>
                <a:moveTo>
                  <a:pt x="1685510" y="64914"/>
                </a:moveTo>
                <a:cubicBezTo>
                  <a:pt x="1674849" y="64914"/>
                  <a:pt x="1666206" y="73556"/>
                  <a:pt x="1666206" y="84217"/>
                </a:cubicBezTo>
                <a:lnTo>
                  <a:pt x="1666206" y="159143"/>
                </a:lnTo>
                <a:cubicBezTo>
                  <a:pt x="1666206" y="169803"/>
                  <a:pt x="1674849" y="178446"/>
                  <a:pt x="1685510" y="178446"/>
                </a:cubicBezTo>
                <a:lnTo>
                  <a:pt x="1722231" y="178446"/>
                </a:lnTo>
                <a:cubicBezTo>
                  <a:pt x="1732891" y="178446"/>
                  <a:pt x="1741534" y="169803"/>
                  <a:pt x="1741534" y="159143"/>
                </a:cubicBezTo>
                <a:lnTo>
                  <a:pt x="1741534" y="84217"/>
                </a:lnTo>
                <a:cubicBezTo>
                  <a:pt x="1741534" y="73556"/>
                  <a:pt x="1732891" y="64914"/>
                  <a:pt x="1722231" y="64914"/>
                </a:cubicBezTo>
                <a:close/>
                <a:moveTo>
                  <a:pt x="1504048" y="64914"/>
                </a:moveTo>
                <a:cubicBezTo>
                  <a:pt x="1493387" y="64914"/>
                  <a:pt x="1484745" y="73556"/>
                  <a:pt x="1484745" y="84217"/>
                </a:cubicBezTo>
                <a:lnTo>
                  <a:pt x="1484745" y="159143"/>
                </a:lnTo>
                <a:cubicBezTo>
                  <a:pt x="1484745" y="169803"/>
                  <a:pt x="1493387" y="178446"/>
                  <a:pt x="1504048" y="178446"/>
                </a:cubicBezTo>
                <a:lnTo>
                  <a:pt x="1540769" y="178446"/>
                </a:lnTo>
                <a:cubicBezTo>
                  <a:pt x="1551429" y="178446"/>
                  <a:pt x="1560072" y="169803"/>
                  <a:pt x="1560072" y="159143"/>
                </a:cubicBezTo>
                <a:lnTo>
                  <a:pt x="1560072" y="84217"/>
                </a:lnTo>
                <a:cubicBezTo>
                  <a:pt x="1560072" y="73556"/>
                  <a:pt x="1551429" y="64914"/>
                  <a:pt x="1540769" y="64914"/>
                </a:cubicBezTo>
                <a:close/>
                <a:moveTo>
                  <a:pt x="1342323" y="64914"/>
                </a:moveTo>
                <a:cubicBezTo>
                  <a:pt x="1331662" y="64914"/>
                  <a:pt x="1323019" y="73556"/>
                  <a:pt x="1323019" y="84217"/>
                </a:cubicBezTo>
                <a:lnTo>
                  <a:pt x="1323019" y="159143"/>
                </a:lnTo>
                <a:cubicBezTo>
                  <a:pt x="1323019" y="169803"/>
                  <a:pt x="1331662" y="178446"/>
                  <a:pt x="1342323" y="178446"/>
                </a:cubicBezTo>
                <a:lnTo>
                  <a:pt x="1379044" y="178446"/>
                </a:lnTo>
                <a:cubicBezTo>
                  <a:pt x="1389704" y="178446"/>
                  <a:pt x="1398347" y="169803"/>
                  <a:pt x="1398347" y="159143"/>
                </a:cubicBezTo>
                <a:lnTo>
                  <a:pt x="1398347" y="84217"/>
                </a:lnTo>
                <a:cubicBezTo>
                  <a:pt x="1398347" y="73556"/>
                  <a:pt x="1389704" y="64914"/>
                  <a:pt x="1379044" y="64914"/>
                </a:cubicBezTo>
                <a:close/>
                <a:moveTo>
                  <a:pt x="1160861" y="64914"/>
                </a:moveTo>
                <a:cubicBezTo>
                  <a:pt x="1150200" y="64914"/>
                  <a:pt x="1141558" y="73556"/>
                  <a:pt x="1141558" y="84217"/>
                </a:cubicBezTo>
                <a:lnTo>
                  <a:pt x="1141558" y="159143"/>
                </a:lnTo>
                <a:cubicBezTo>
                  <a:pt x="1141558" y="169803"/>
                  <a:pt x="1150200" y="178446"/>
                  <a:pt x="1160861" y="178446"/>
                </a:cubicBezTo>
                <a:lnTo>
                  <a:pt x="1197582" y="178446"/>
                </a:lnTo>
                <a:cubicBezTo>
                  <a:pt x="1208243" y="178446"/>
                  <a:pt x="1216885" y="169803"/>
                  <a:pt x="1216885" y="159143"/>
                </a:cubicBezTo>
                <a:lnTo>
                  <a:pt x="1216885" y="84217"/>
                </a:lnTo>
                <a:cubicBezTo>
                  <a:pt x="1216885" y="73556"/>
                  <a:pt x="1208243" y="64914"/>
                  <a:pt x="1197582" y="64914"/>
                </a:cubicBezTo>
                <a:close/>
                <a:moveTo>
                  <a:pt x="979399" y="64914"/>
                </a:moveTo>
                <a:cubicBezTo>
                  <a:pt x="968739" y="64914"/>
                  <a:pt x="960096" y="73556"/>
                  <a:pt x="960096" y="84217"/>
                </a:cubicBezTo>
                <a:lnTo>
                  <a:pt x="960096" y="159143"/>
                </a:lnTo>
                <a:cubicBezTo>
                  <a:pt x="960096" y="169803"/>
                  <a:pt x="968739" y="178446"/>
                  <a:pt x="979399" y="178446"/>
                </a:cubicBezTo>
                <a:lnTo>
                  <a:pt x="1016120" y="178446"/>
                </a:lnTo>
                <a:cubicBezTo>
                  <a:pt x="1026781" y="178446"/>
                  <a:pt x="1035424" y="169803"/>
                  <a:pt x="1035424" y="159143"/>
                </a:cubicBezTo>
                <a:lnTo>
                  <a:pt x="1035424" y="84217"/>
                </a:lnTo>
                <a:cubicBezTo>
                  <a:pt x="1035424" y="73556"/>
                  <a:pt x="1026781" y="64914"/>
                  <a:pt x="1016120" y="64914"/>
                </a:cubicBezTo>
                <a:close/>
                <a:moveTo>
                  <a:pt x="797938" y="64914"/>
                </a:moveTo>
                <a:cubicBezTo>
                  <a:pt x="787277" y="64914"/>
                  <a:pt x="778635" y="73556"/>
                  <a:pt x="778635" y="84217"/>
                </a:cubicBezTo>
                <a:lnTo>
                  <a:pt x="778635" y="159143"/>
                </a:lnTo>
                <a:cubicBezTo>
                  <a:pt x="778635" y="169803"/>
                  <a:pt x="787277" y="178446"/>
                  <a:pt x="797938" y="178446"/>
                </a:cubicBezTo>
                <a:lnTo>
                  <a:pt x="834659" y="178446"/>
                </a:lnTo>
                <a:cubicBezTo>
                  <a:pt x="845319" y="178446"/>
                  <a:pt x="853962" y="169803"/>
                  <a:pt x="853962" y="159143"/>
                </a:cubicBezTo>
                <a:lnTo>
                  <a:pt x="853962" y="84217"/>
                </a:lnTo>
                <a:cubicBezTo>
                  <a:pt x="853962" y="73556"/>
                  <a:pt x="845319" y="64914"/>
                  <a:pt x="834659" y="64914"/>
                </a:cubicBezTo>
                <a:close/>
                <a:moveTo>
                  <a:pt x="616476" y="64914"/>
                </a:moveTo>
                <a:cubicBezTo>
                  <a:pt x="605816" y="64914"/>
                  <a:pt x="597173" y="73556"/>
                  <a:pt x="597173" y="84217"/>
                </a:cubicBezTo>
                <a:lnTo>
                  <a:pt x="597173" y="159143"/>
                </a:lnTo>
                <a:cubicBezTo>
                  <a:pt x="597173" y="169803"/>
                  <a:pt x="605816" y="178446"/>
                  <a:pt x="616476" y="178446"/>
                </a:cubicBezTo>
                <a:lnTo>
                  <a:pt x="653197" y="178446"/>
                </a:lnTo>
                <a:cubicBezTo>
                  <a:pt x="663858" y="178446"/>
                  <a:pt x="672500" y="169803"/>
                  <a:pt x="672500" y="159143"/>
                </a:cubicBezTo>
                <a:lnTo>
                  <a:pt x="672500" y="84217"/>
                </a:lnTo>
                <a:cubicBezTo>
                  <a:pt x="672500" y="73556"/>
                  <a:pt x="663858" y="64914"/>
                  <a:pt x="653197" y="64914"/>
                </a:cubicBezTo>
                <a:close/>
                <a:moveTo>
                  <a:pt x="435015" y="64914"/>
                </a:moveTo>
                <a:cubicBezTo>
                  <a:pt x="424354" y="64914"/>
                  <a:pt x="415712" y="73556"/>
                  <a:pt x="415712" y="84217"/>
                </a:cubicBezTo>
                <a:lnTo>
                  <a:pt x="415712" y="159143"/>
                </a:lnTo>
                <a:cubicBezTo>
                  <a:pt x="415712" y="169803"/>
                  <a:pt x="424354" y="178446"/>
                  <a:pt x="435015" y="178446"/>
                </a:cubicBezTo>
                <a:lnTo>
                  <a:pt x="471736" y="178446"/>
                </a:lnTo>
                <a:cubicBezTo>
                  <a:pt x="482397" y="178446"/>
                  <a:pt x="491039" y="169803"/>
                  <a:pt x="491039" y="159143"/>
                </a:cubicBezTo>
                <a:lnTo>
                  <a:pt x="491039" y="84217"/>
                </a:lnTo>
                <a:cubicBezTo>
                  <a:pt x="491039" y="73556"/>
                  <a:pt x="482397" y="64914"/>
                  <a:pt x="471736" y="64914"/>
                </a:cubicBezTo>
                <a:close/>
                <a:moveTo>
                  <a:pt x="253553" y="64914"/>
                </a:moveTo>
                <a:cubicBezTo>
                  <a:pt x="242892" y="64914"/>
                  <a:pt x="234250" y="73556"/>
                  <a:pt x="234250" y="84217"/>
                </a:cubicBezTo>
                <a:lnTo>
                  <a:pt x="234250" y="159143"/>
                </a:lnTo>
                <a:cubicBezTo>
                  <a:pt x="234250" y="169803"/>
                  <a:pt x="242892" y="178446"/>
                  <a:pt x="253553" y="178446"/>
                </a:cubicBezTo>
                <a:lnTo>
                  <a:pt x="290274" y="178446"/>
                </a:lnTo>
                <a:cubicBezTo>
                  <a:pt x="300935" y="178446"/>
                  <a:pt x="309577" y="169803"/>
                  <a:pt x="309577" y="159143"/>
                </a:cubicBezTo>
                <a:lnTo>
                  <a:pt x="309577" y="84217"/>
                </a:lnTo>
                <a:cubicBezTo>
                  <a:pt x="309577" y="73556"/>
                  <a:pt x="300935" y="64914"/>
                  <a:pt x="290274" y="64914"/>
                </a:cubicBezTo>
                <a:close/>
                <a:moveTo>
                  <a:pt x="72092" y="64914"/>
                </a:moveTo>
                <a:cubicBezTo>
                  <a:pt x="61431" y="64914"/>
                  <a:pt x="52789" y="73556"/>
                  <a:pt x="52789" y="84217"/>
                </a:cubicBezTo>
                <a:lnTo>
                  <a:pt x="52789" y="159143"/>
                </a:lnTo>
                <a:cubicBezTo>
                  <a:pt x="52789" y="169803"/>
                  <a:pt x="61431" y="178446"/>
                  <a:pt x="72092" y="178446"/>
                </a:cubicBezTo>
                <a:lnTo>
                  <a:pt x="108813" y="178446"/>
                </a:lnTo>
                <a:cubicBezTo>
                  <a:pt x="119473" y="178446"/>
                  <a:pt x="128116" y="169803"/>
                  <a:pt x="128116" y="159143"/>
                </a:cubicBezTo>
                <a:lnTo>
                  <a:pt x="128116" y="84217"/>
                </a:lnTo>
                <a:cubicBezTo>
                  <a:pt x="128116" y="73556"/>
                  <a:pt x="119473" y="64914"/>
                  <a:pt x="108813" y="64914"/>
                </a:cubicBezTo>
                <a:close/>
                <a:moveTo>
                  <a:pt x="0" y="0"/>
                </a:moveTo>
                <a:lnTo>
                  <a:pt x="7189694" y="0"/>
                </a:lnTo>
                <a:lnTo>
                  <a:pt x="7189694" y="1317415"/>
                </a:lnTo>
                <a:lnTo>
                  <a:pt x="0" y="131741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8DD529CF-70A2-E425-3520-19C23FE91B52}"/>
              </a:ext>
            </a:extLst>
          </p:cNvPr>
          <p:cNvSpPr/>
          <p:nvPr/>
        </p:nvSpPr>
        <p:spPr bwMode="auto">
          <a:xfrm>
            <a:off x="6357602" y="5150364"/>
            <a:ext cx="2895600" cy="1317415"/>
          </a:xfrm>
          <a:custGeom>
            <a:avLst/>
            <a:gdLst>
              <a:gd name="connsiteX0" fmla="*/ 2774277 w 2895600"/>
              <a:gd name="connsiteY0" fmla="*/ 1138968 h 1317415"/>
              <a:gd name="connsiteX1" fmla="*/ 2754974 w 2895600"/>
              <a:gd name="connsiteY1" fmla="*/ 1158271 h 1317415"/>
              <a:gd name="connsiteX2" fmla="*/ 2754974 w 2895600"/>
              <a:gd name="connsiteY2" fmla="*/ 1233197 h 1317415"/>
              <a:gd name="connsiteX3" fmla="*/ 2774277 w 2895600"/>
              <a:gd name="connsiteY3" fmla="*/ 1252500 h 1317415"/>
              <a:gd name="connsiteX4" fmla="*/ 2810998 w 2895600"/>
              <a:gd name="connsiteY4" fmla="*/ 1252500 h 1317415"/>
              <a:gd name="connsiteX5" fmla="*/ 2830301 w 2895600"/>
              <a:gd name="connsiteY5" fmla="*/ 1233197 h 1317415"/>
              <a:gd name="connsiteX6" fmla="*/ 2830301 w 2895600"/>
              <a:gd name="connsiteY6" fmla="*/ 1158271 h 1317415"/>
              <a:gd name="connsiteX7" fmla="*/ 2810998 w 2895600"/>
              <a:gd name="connsiteY7" fmla="*/ 1138968 h 1317415"/>
              <a:gd name="connsiteX8" fmla="*/ 2592815 w 2895600"/>
              <a:gd name="connsiteY8" fmla="*/ 1138968 h 1317415"/>
              <a:gd name="connsiteX9" fmla="*/ 2573512 w 2895600"/>
              <a:gd name="connsiteY9" fmla="*/ 1158271 h 1317415"/>
              <a:gd name="connsiteX10" fmla="*/ 2573512 w 2895600"/>
              <a:gd name="connsiteY10" fmla="*/ 1233197 h 1317415"/>
              <a:gd name="connsiteX11" fmla="*/ 2592815 w 2895600"/>
              <a:gd name="connsiteY11" fmla="*/ 1252500 h 1317415"/>
              <a:gd name="connsiteX12" fmla="*/ 2629536 w 2895600"/>
              <a:gd name="connsiteY12" fmla="*/ 1252500 h 1317415"/>
              <a:gd name="connsiteX13" fmla="*/ 2648840 w 2895600"/>
              <a:gd name="connsiteY13" fmla="*/ 1233197 h 1317415"/>
              <a:gd name="connsiteX14" fmla="*/ 2648840 w 2895600"/>
              <a:gd name="connsiteY14" fmla="*/ 1158271 h 1317415"/>
              <a:gd name="connsiteX15" fmla="*/ 2629536 w 2895600"/>
              <a:gd name="connsiteY15" fmla="*/ 1138968 h 1317415"/>
              <a:gd name="connsiteX16" fmla="*/ 2411354 w 2895600"/>
              <a:gd name="connsiteY16" fmla="*/ 1138968 h 1317415"/>
              <a:gd name="connsiteX17" fmla="*/ 2392051 w 2895600"/>
              <a:gd name="connsiteY17" fmla="*/ 1158271 h 1317415"/>
              <a:gd name="connsiteX18" fmla="*/ 2392051 w 2895600"/>
              <a:gd name="connsiteY18" fmla="*/ 1233197 h 1317415"/>
              <a:gd name="connsiteX19" fmla="*/ 2411354 w 2895600"/>
              <a:gd name="connsiteY19" fmla="*/ 1252500 h 1317415"/>
              <a:gd name="connsiteX20" fmla="*/ 2448075 w 2895600"/>
              <a:gd name="connsiteY20" fmla="*/ 1252500 h 1317415"/>
              <a:gd name="connsiteX21" fmla="*/ 2467378 w 2895600"/>
              <a:gd name="connsiteY21" fmla="*/ 1233197 h 1317415"/>
              <a:gd name="connsiteX22" fmla="*/ 2467378 w 2895600"/>
              <a:gd name="connsiteY22" fmla="*/ 1158271 h 1317415"/>
              <a:gd name="connsiteX23" fmla="*/ 2448075 w 2895600"/>
              <a:gd name="connsiteY23" fmla="*/ 1138968 h 1317415"/>
              <a:gd name="connsiteX24" fmla="*/ 2229892 w 2895600"/>
              <a:gd name="connsiteY24" fmla="*/ 1138968 h 1317415"/>
              <a:gd name="connsiteX25" fmla="*/ 2210589 w 2895600"/>
              <a:gd name="connsiteY25" fmla="*/ 1158271 h 1317415"/>
              <a:gd name="connsiteX26" fmla="*/ 2210589 w 2895600"/>
              <a:gd name="connsiteY26" fmla="*/ 1233197 h 1317415"/>
              <a:gd name="connsiteX27" fmla="*/ 2229892 w 2895600"/>
              <a:gd name="connsiteY27" fmla="*/ 1252500 h 1317415"/>
              <a:gd name="connsiteX28" fmla="*/ 2266613 w 2895600"/>
              <a:gd name="connsiteY28" fmla="*/ 1252500 h 1317415"/>
              <a:gd name="connsiteX29" fmla="*/ 2285916 w 2895600"/>
              <a:gd name="connsiteY29" fmla="*/ 1233197 h 1317415"/>
              <a:gd name="connsiteX30" fmla="*/ 2285916 w 2895600"/>
              <a:gd name="connsiteY30" fmla="*/ 1158271 h 1317415"/>
              <a:gd name="connsiteX31" fmla="*/ 2266613 w 2895600"/>
              <a:gd name="connsiteY31" fmla="*/ 1138968 h 1317415"/>
              <a:gd name="connsiteX32" fmla="*/ 2048431 w 2895600"/>
              <a:gd name="connsiteY32" fmla="*/ 1138968 h 1317415"/>
              <a:gd name="connsiteX33" fmla="*/ 2029128 w 2895600"/>
              <a:gd name="connsiteY33" fmla="*/ 1158271 h 1317415"/>
              <a:gd name="connsiteX34" fmla="*/ 2029128 w 2895600"/>
              <a:gd name="connsiteY34" fmla="*/ 1233197 h 1317415"/>
              <a:gd name="connsiteX35" fmla="*/ 2048431 w 2895600"/>
              <a:gd name="connsiteY35" fmla="*/ 1252500 h 1317415"/>
              <a:gd name="connsiteX36" fmla="*/ 2085152 w 2895600"/>
              <a:gd name="connsiteY36" fmla="*/ 1252500 h 1317415"/>
              <a:gd name="connsiteX37" fmla="*/ 2104455 w 2895600"/>
              <a:gd name="connsiteY37" fmla="*/ 1233197 h 1317415"/>
              <a:gd name="connsiteX38" fmla="*/ 2104455 w 2895600"/>
              <a:gd name="connsiteY38" fmla="*/ 1158271 h 1317415"/>
              <a:gd name="connsiteX39" fmla="*/ 2085152 w 2895600"/>
              <a:gd name="connsiteY39" fmla="*/ 1138968 h 1317415"/>
              <a:gd name="connsiteX40" fmla="*/ 1866969 w 2895600"/>
              <a:gd name="connsiteY40" fmla="*/ 1138968 h 1317415"/>
              <a:gd name="connsiteX41" fmla="*/ 1847666 w 2895600"/>
              <a:gd name="connsiteY41" fmla="*/ 1158271 h 1317415"/>
              <a:gd name="connsiteX42" fmla="*/ 1847666 w 2895600"/>
              <a:gd name="connsiteY42" fmla="*/ 1233197 h 1317415"/>
              <a:gd name="connsiteX43" fmla="*/ 1866969 w 2895600"/>
              <a:gd name="connsiteY43" fmla="*/ 1252500 h 1317415"/>
              <a:gd name="connsiteX44" fmla="*/ 1903690 w 2895600"/>
              <a:gd name="connsiteY44" fmla="*/ 1252500 h 1317415"/>
              <a:gd name="connsiteX45" fmla="*/ 1922994 w 2895600"/>
              <a:gd name="connsiteY45" fmla="*/ 1233197 h 1317415"/>
              <a:gd name="connsiteX46" fmla="*/ 1922994 w 2895600"/>
              <a:gd name="connsiteY46" fmla="*/ 1158271 h 1317415"/>
              <a:gd name="connsiteX47" fmla="*/ 1903690 w 2895600"/>
              <a:gd name="connsiteY47" fmla="*/ 1138968 h 1317415"/>
              <a:gd name="connsiteX48" fmla="*/ 1685508 w 2895600"/>
              <a:gd name="connsiteY48" fmla="*/ 1138968 h 1317415"/>
              <a:gd name="connsiteX49" fmla="*/ 1666205 w 2895600"/>
              <a:gd name="connsiteY49" fmla="*/ 1158271 h 1317415"/>
              <a:gd name="connsiteX50" fmla="*/ 1666205 w 2895600"/>
              <a:gd name="connsiteY50" fmla="*/ 1233197 h 1317415"/>
              <a:gd name="connsiteX51" fmla="*/ 1685508 w 2895600"/>
              <a:gd name="connsiteY51" fmla="*/ 1252500 h 1317415"/>
              <a:gd name="connsiteX52" fmla="*/ 1722229 w 2895600"/>
              <a:gd name="connsiteY52" fmla="*/ 1252500 h 1317415"/>
              <a:gd name="connsiteX53" fmla="*/ 1741532 w 2895600"/>
              <a:gd name="connsiteY53" fmla="*/ 1233197 h 1317415"/>
              <a:gd name="connsiteX54" fmla="*/ 1741532 w 2895600"/>
              <a:gd name="connsiteY54" fmla="*/ 1158271 h 1317415"/>
              <a:gd name="connsiteX55" fmla="*/ 1722229 w 2895600"/>
              <a:gd name="connsiteY55" fmla="*/ 1138968 h 1317415"/>
              <a:gd name="connsiteX56" fmla="*/ 1504046 w 2895600"/>
              <a:gd name="connsiteY56" fmla="*/ 1138968 h 1317415"/>
              <a:gd name="connsiteX57" fmla="*/ 1484743 w 2895600"/>
              <a:gd name="connsiteY57" fmla="*/ 1158271 h 1317415"/>
              <a:gd name="connsiteX58" fmla="*/ 1484743 w 2895600"/>
              <a:gd name="connsiteY58" fmla="*/ 1233197 h 1317415"/>
              <a:gd name="connsiteX59" fmla="*/ 1504046 w 2895600"/>
              <a:gd name="connsiteY59" fmla="*/ 1252500 h 1317415"/>
              <a:gd name="connsiteX60" fmla="*/ 1540767 w 2895600"/>
              <a:gd name="connsiteY60" fmla="*/ 1252500 h 1317415"/>
              <a:gd name="connsiteX61" fmla="*/ 1560071 w 2895600"/>
              <a:gd name="connsiteY61" fmla="*/ 1233197 h 1317415"/>
              <a:gd name="connsiteX62" fmla="*/ 1560071 w 2895600"/>
              <a:gd name="connsiteY62" fmla="*/ 1158271 h 1317415"/>
              <a:gd name="connsiteX63" fmla="*/ 1540767 w 2895600"/>
              <a:gd name="connsiteY63" fmla="*/ 1138968 h 1317415"/>
              <a:gd name="connsiteX64" fmla="*/ 1342321 w 2895600"/>
              <a:gd name="connsiteY64" fmla="*/ 1138968 h 1317415"/>
              <a:gd name="connsiteX65" fmla="*/ 1323018 w 2895600"/>
              <a:gd name="connsiteY65" fmla="*/ 1158271 h 1317415"/>
              <a:gd name="connsiteX66" fmla="*/ 1323018 w 2895600"/>
              <a:gd name="connsiteY66" fmla="*/ 1233197 h 1317415"/>
              <a:gd name="connsiteX67" fmla="*/ 1342321 w 2895600"/>
              <a:gd name="connsiteY67" fmla="*/ 1252500 h 1317415"/>
              <a:gd name="connsiteX68" fmla="*/ 1379042 w 2895600"/>
              <a:gd name="connsiteY68" fmla="*/ 1252500 h 1317415"/>
              <a:gd name="connsiteX69" fmla="*/ 1398345 w 2895600"/>
              <a:gd name="connsiteY69" fmla="*/ 1233197 h 1317415"/>
              <a:gd name="connsiteX70" fmla="*/ 1398345 w 2895600"/>
              <a:gd name="connsiteY70" fmla="*/ 1158271 h 1317415"/>
              <a:gd name="connsiteX71" fmla="*/ 1379042 w 2895600"/>
              <a:gd name="connsiteY71" fmla="*/ 1138968 h 1317415"/>
              <a:gd name="connsiteX72" fmla="*/ 1160859 w 2895600"/>
              <a:gd name="connsiteY72" fmla="*/ 1138968 h 1317415"/>
              <a:gd name="connsiteX73" fmla="*/ 1141556 w 2895600"/>
              <a:gd name="connsiteY73" fmla="*/ 1158271 h 1317415"/>
              <a:gd name="connsiteX74" fmla="*/ 1141556 w 2895600"/>
              <a:gd name="connsiteY74" fmla="*/ 1233197 h 1317415"/>
              <a:gd name="connsiteX75" fmla="*/ 1160859 w 2895600"/>
              <a:gd name="connsiteY75" fmla="*/ 1252500 h 1317415"/>
              <a:gd name="connsiteX76" fmla="*/ 1197581 w 2895600"/>
              <a:gd name="connsiteY76" fmla="*/ 1252500 h 1317415"/>
              <a:gd name="connsiteX77" fmla="*/ 1216884 w 2895600"/>
              <a:gd name="connsiteY77" fmla="*/ 1233197 h 1317415"/>
              <a:gd name="connsiteX78" fmla="*/ 1216884 w 2895600"/>
              <a:gd name="connsiteY78" fmla="*/ 1158271 h 1317415"/>
              <a:gd name="connsiteX79" fmla="*/ 1197581 w 2895600"/>
              <a:gd name="connsiteY79" fmla="*/ 1138968 h 1317415"/>
              <a:gd name="connsiteX80" fmla="*/ 979398 w 2895600"/>
              <a:gd name="connsiteY80" fmla="*/ 1138968 h 1317415"/>
              <a:gd name="connsiteX81" fmla="*/ 960095 w 2895600"/>
              <a:gd name="connsiteY81" fmla="*/ 1158271 h 1317415"/>
              <a:gd name="connsiteX82" fmla="*/ 960095 w 2895600"/>
              <a:gd name="connsiteY82" fmla="*/ 1233197 h 1317415"/>
              <a:gd name="connsiteX83" fmla="*/ 979398 w 2895600"/>
              <a:gd name="connsiteY83" fmla="*/ 1252500 h 1317415"/>
              <a:gd name="connsiteX84" fmla="*/ 1016119 w 2895600"/>
              <a:gd name="connsiteY84" fmla="*/ 1252500 h 1317415"/>
              <a:gd name="connsiteX85" fmla="*/ 1035422 w 2895600"/>
              <a:gd name="connsiteY85" fmla="*/ 1233197 h 1317415"/>
              <a:gd name="connsiteX86" fmla="*/ 1035422 w 2895600"/>
              <a:gd name="connsiteY86" fmla="*/ 1158271 h 1317415"/>
              <a:gd name="connsiteX87" fmla="*/ 1016119 w 2895600"/>
              <a:gd name="connsiteY87" fmla="*/ 1138968 h 1317415"/>
              <a:gd name="connsiteX88" fmla="*/ 797936 w 2895600"/>
              <a:gd name="connsiteY88" fmla="*/ 1138968 h 1317415"/>
              <a:gd name="connsiteX89" fmla="*/ 778633 w 2895600"/>
              <a:gd name="connsiteY89" fmla="*/ 1158271 h 1317415"/>
              <a:gd name="connsiteX90" fmla="*/ 778633 w 2895600"/>
              <a:gd name="connsiteY90" fmla="*/ 1233197 h 1317415"/>
              <a:gd name="connsiteX91" fmla="*/ 797936 w 2895600"/>
              <a:gd name="connsiteY91" fmla="*/ 1252500 h 1317415"/>
              <a:gd name="connsiteX92" fmla="*/ 834658 w 2895600"/>
              <a:gd name="connsiteY92" fmla="*/ 1252500 h 1317415"/>
              <a:gd name="connsiteX93" fmla="*/ 853961 w 2895600"/>
              <a:gd name="connsiteY93" fmla="*/ 1233197 h 1317415"/>
              <a:gd name="connsiteX94" fmla="*/ 853961 w 2895600"/>
              <a:gd name="connsiteY94" fmla="*/ 1158271 h 1317415"/>
              <a:gd name="connsiteX95" fmla="*/ 834658 w 2895600"/>
              <a:gd name="connsiteY95" fmla="*/ 1138968 h 1317415"/>
              <a:gd name="connsiteX96" fmla="*/ 616475 w 2895600"/>
              <a:gd name="connsiteY96" fmla="*/ 1138968 h 1317415"/>
              <a:gd name="connsiteX97" fmla="*/ 597172 w 2895600"/>
              <a:gd name="connsiteY97" fmla="*/ 1158271 h 1317415"/>
              <a:gd name="connsiteX98" fmla="*/ 597172 w 2895600"/>
              <a:gd name="connsiteY98" fmla="*/ 1233197 h 1317415"/>
              <a:gd name="connsiteX99" fmla="*/ 616475 w 2895600"/>
              <a:gd name="connsiteY99" fmla="*/ 1252500 h 1317415"/>
              <a:gd name="connsiteX100" fmla="*/ 653196 w 2895600"/>
              <a:gd name="connsiteY100" fmla="*/ 1252500 h 1317415"/>
              <a:gd name="connsiteX101" fmla="*/ 672499 w 2895600"/>
              <a:gd name="connsiteY101" fmla="*/ 1233197 h 1317415"/>
              <a:gd name="connsiteX102" fmla="*/ 672499 w 2895600"/>
              <a:gd name="connsiteY102" fmla="*/ 1158271 h 1317415"/>
              <a:gd name="connsiteX103" fmla="*/ 653196 w 2895600"/>
              <a:gd name="connsiteY103" fmla="*/ 1138968 h 1317415"/>
              <a:gd name="connsiteX104" fmla="*/ 435013 w 2895600"/>
              <a:gd name="connsiteY104" fmla="*/ 1138968 h 1317415"/>
              <a:gd name="connsiteX105" fmla="*/ 415710 w 2895600"/>
              <a:gd name="connsiteY105" fmla="*/ 1158271 h 1317415"/>
              <a:gd name="connsiteX106" fmla="*/ 415710 w 2895600"/>
              <a:gd name="connsiteY106" fmla="*/ 1233197 h 1317415"/>
              <a:gd name="connsiteX107" fmla="*/ 435013 w 2895600"/>
              <a:gd name="connsiteY107" fmla="*/ 1252500 h 1317415"/>
              <a:gd name="connsiteX108" fmla="*/ 471734 w 2895600"/>
              <a:gd name="connsiteY108" fmla="*/ 1252500 h 1317415"/>
              <a:gd name="connsiteX109" fmla="*/ 491038 w 2895600"/>
              <a:gd name="connsiteY109" fmla="*/ 1233197 h 1317415"/>
              <a:gd name="connsiteX110" fmla="*/ 491038 w 2895600"/>
              <a:gd name="connsiteY110" fmla="*/ 1158271 h 1317415"/>
              <a:gd name="connsiteX111" fmla="*/ 471734 w 2895600"/>
              <a:gd name="connsiteY111" fmla="*/ 1138968 h 1317415"/>
              <a:gd name="connsiteX112" fmla="*/ 253552 w 2895600"/>
              <a:gd name="connsiteY112" fmla="*/ 1138968 h 1317415"/>
              <a:gd name="connsiteX113" fmla="*/ 234249 w 2895600"/>
              <a:gd name="connsiteY113" fmla="*/ 1158271 h 1317415"/>
              <a:gd name="connsiteX114" fmla="*/ 234249 w 2895600"/>
              <a:gd name="connsiteY114" fmla="*/ 1233197 h 1317415"/>
              <a:gd name="connsiteX115" fmla="*/ 253552 w 2895600"/>
              <a:gd name="connsiteY115" fmla="*/ 1252500 h 1317415"/>
              <a:gd name="connsiteX116" fmla="*/ 290273 w 2895600"/>
              <a:gd name="connsiteY116" fmla="*/ 1252500 h 1317415"/>
              <a:gd name="connsiteX117" fmla="*/ 309576 w 2895600"/>
              <a:gd name="connsiteY117" fmla="*/ 1233197 h 1317415"/>
              <a:gd name="connsiteX118" fmla="*/ 309576 w 2895600"/>
              <a:gd name="connsiteY118" fmla="*/ 1158271 h 1317415"/>
              <a:gd name="connsiteX119" fmla="*/ 290273 w 2895600"/>
              <a:gd name="connsiteY119" fmla="*/ 1138968 h 1317415"/>
              <a:gd name="connsiteX120" fmla="*/ 72090 w 2895600"/>
              <a:gd name="connsiteY120" fmla="*/ 1138968 h 1317415"/>
              <a:gd name="connsiteX121" fmla="*/ 52787 w 2895600"/>
              <a:gd name="connsiteY121" fmla="*/ 1158271 h 1317415"/>
              <a:gd name="connsiteX122" fmla="*/ 52787 w 2895600"/>
              <a:gd name="connsiteY122" fmla="*/ 1233197 h 1317415"/>
              <a:gd name="connsiteX123" fmla="*/ 72090 w 2895600"/>
              <a:gd name="connsiteY123" fmla="*/ 1252500 h 1317415"/>
              <a:gd name="connsiteX124" fmla="*/ 108811 w 2895600"/>
              <a:gd name="connsiteY124" fmla="*/ 1252500 h 1317415"/>
              <a:gd name="connsiteX125" fmla="*/ 128115 w 2895600"/>
              <a:gd name="connsiteY125" fmla="*/ 1233197 h 1317415"/>
              <a:gd name="connsiteX126" fmla="*/ 128115 w 2895600"/>
              <a:gd name="connsiteY126" fmla="*/ 1158271 h 1317415"/>
              <a:gd name="connsiteX127" fmla="*/ 108811 w 2895600"/>
              <a:gd name="connsiteY127" fmla="*/ 1138968 h 1317415"/>
              <a:gd name="connsiteX128" fmla="*/ 1466748 w 2895600"/>
              <a:gd name="connsiteY128" fmla="*/ 208449 h 1317415"/>
              <a:gd name="connsiteX129" fmla="*/ 1466748 w 2895600"/>
              <a:gd name="connsiteY129" fmla="*/ 1108966 h 1317415"/>
              <a:gd name="connsiteX130" fmla="*/ 2850919 w 2895600"/>
              <a:gd name="connsiteY130" fmla="*/ 1108966 h 1317415"/>
              <a:gd name="connsiteX131" fmla="*/ 2850919 w 2895600"/>
              <a:gd name="connsiteY131" fmla="*/ 208449 h 1317415"/>
              <a:gd name="connsiteX132" fmla="*/ 34792 w 2895600"/>
              <a:gd name="connsiteY132" fmla="*/ 208449 h 1317415"/>
              <a:gd name="connsiteX133" fmla="*/ 34792 w 2895600"/>
              <a:gd name="connsiteY133" fmla="*/ 1108966 h 1317415"/>
              <a:gd name="connsiteX134" fmla="*/ 1418963 w 2895600"/>
              <a:gd name="connsiteY134" fmla="*/ 1108966 h 1317415"/>
              <a:gd name="connsiteX135" fmla="*/ 1418963 w 2895600"/>
              <a:gd name="connsiteY135" fmla="*/ 208449 h 1317415"/>
              <a:gd name="connsiteX136" fmla="*/ 2774277 w 2895600"/>
              <a:gd name="connsiteY136" fmla="*/ 64915 h 1317415"/>
              <a:gd name="connsiteX137" fmla="*/ 2754974 w 2895600"/>
              <a:gd name="connsiteY137" fmla="*/ 84218 h 1317415"/>
              <a:gd name="connsiteX138" fmla="*/ 2754974 w 2895600"/>
              <a:gd name="connsiteY138" fmla="*/ 159144 h 1317415"/>
              <a:gd name="connsiteX139" fmla="*/ 2774277 w 2895600"/>
              <a:gd name="connsiteY139" fmla="*/ 178447 h 1317415"/>
              <a:gd name="connsiteX140" fmla="*/ 2810998 w 2895600"/>
              <a:gd name="connsiteY140" fmla="*/ 178447 h 1317415"/>
              <a:gd name="connsiteX141" fmla="*/ 2830301 w 2895600"/>
              <a:gd name="connsiteY141" fmla="*/ 159144 h 1317415"/>
              <a:gd name="connsiteX142" fmla="*/ 2830301 w 2895600"/>
              <a:gd name="connsiteY142" fmla="*/ 84218 h 1317415"/>
              <a:gd name="connsiteX143" fmla="*/ 2810998 w 2895600"/>
              <a:gd name="connsiteY143" fmla="*/ 64915 h 1317415"/>
              <a:gd name="connsiteX144" fmla="*/ 2592815 w 2895600"/>
              <a:gd name="connsiteY144" fmla="*/ 64915 h 1317415"/>
              <a:gd name="connsiteX145" fmla="*/ 2573512 w 2895600"/>
              <a:gd name="connsiteY145" fmla="*/ 84218 h 1317415"/>
              <a:gd name="connsiteX146" fmla="*/ 2573512 w 2895600"/>
              <a:gd name="connsiteY146" fmla="*/ 159144 h 1317415"/>
              <a:gd name="connsiteX147" fmla="*/ 2592815 w 2895600"/>
              <a:gd name="connsiteY147" fmla="*/ 178447 h 1317415"/>
              <a:gd name="connsiteX148" fmla="*/ 2629536 w 2895600"/>
              <a:gd name="connsiteY148" fmla="*/ 178447 h 1317415"/>
              <a:gd name="connsiteX149" fmla="*/ 2648840 w 2895600"/>
              <a:gd name="connsiteY149" fmla="*/ 159144 h 1317415"/>
              <a:gd name="connsiteX150" fmla="*/ 2648840 w 2895600"/>
              <a:gd name="connsiteY150" fmla="*/ 84218 h 1317415"/>
              <a:gd name="connsiteX151" fmla="*/ 2629536 w 2895600"/>
              <a:gd name="connsiteY151" fmla="*/ 64915 h 1317415"/>
              <a:gd name="connsiteX152" fmla="*/ 2411354 w 2895600"/>
              <a:gd name="connsiteY152" fmla="*/ 64915 h 1317415"/>
              <a:gd name="connsiteX153" fmla="*/ 2392051 w 2895600"/>
              <a:gd name="connsiteY153" fmla="*/ 84218 h 1317415"/>
              <a:gd name="connsiteX154" fmla="*/ 2392051 w 2895600"/>
              <a:gd name="connsiteY154" fmla="*/ 159144 h 1317415"/>
              <a:gd name="connsiteX155" fmla="*/ 2411354 w 2895600"/>
              <a:gd name="connsiteY155" fmla="*/ 178447 h 1317415"/>
              <a:gd name="connsiteX156" fmla="*/ 2448075 w 2895600"/>
              <a:gd name="connsiteY156" fmla="*/ 178447 h 1317415"/>
              <a:gd name="connsiteX157" fmla="*/ 2467378 w 2895600"/>
              <a:gd name="connsiteY157" fmla="*/ 159144 h 1317415"/>
              <a:gd name="connsiteX158" fmla="*/ 2467378 w 2895600"/>
              <a:gd name="connsiteY158" fmla="*/ 84218 h 1317415"/>
              <a:gd name="connsiteX159" fmla="*/ 2448075 w 2895600"/>
              <a:gd name="connsiteY159" fmla="*/ 64915 h 1317415"/>
              <a:gd name="connsiteX160" fmla="*/ 2229892 w 2895600"/>
              <a:gd name="connsiteY160" fmla="*/ 64915 h 1317415"/>
              <a:gd name="connsiteX161" fmla="*/ 2210589 w 2895600"/>
              <a:gd name="connsiteY161" fmla="*/ 84218 h 1317415"/>
              <a:gd name="connsiteX162" fmla="*/ 2210589 w 2895600"/>
              <a:gd name="connsiteY162" fmla="*/ 159144 h 1317415"/>
              <a:gd name="connsiteX163" fmla="*/ 2229892 w 2895600"/>
              <a:gd name="connsiteY163" fmla="*/ 178447 h 1317415"/>
              <a:gd name="connsiteX164" fmla="*/ 2266613 w 2895600"/>
              <a:gd name="connsiteY164" fmla="*/ 178447 h 1317415"/>
              <a:gd name="connsiteX165" fmla="*/ 2285916 w 2895600"/>
              <a:gd name="connsiteY165" fmla="*/ 159144 h 1317415"/>
              <a:gd name="connsiteX166" fmla="*/ 2285916 w 2895600"/>
              <a:gd name="connsiteY166" fmla="*/ 84218 h 1317415"/>
              <a:gd name="connsiteX167" fmla="*/ 2266613 w 2895600"/>
              <a:gd name="connsiteY167" fmla="*/ 64915 h 1317415"/>
              <a:gd name="connsiteX168" fmla="*/ 2048431 w 2895600"/>
              <a:gd name="connsiteY168" fmla="*/ 64915 h 1317415"/>
              <a:gd name="connsiteX169" fmla="*/ 2029128 w 2895600"/>
              <a:gd name="connsiteY169" fmla="*/ 84218 h 1317415"/>
              <a:gd name="connsiteX170" fmla="*/ 2029128 w 2895600"/>
              <a:gd name="connsiteY170" fmla="*/ 159144 h 1317415"/>
              <a:gd name="connsiteX171" fmla="*/ 2048431 w 2895600"/>
              <a:gd name="connsiteY171" fmla="*/ 178447 h 1317415"/>
              <a:gd name="connsiteX172" fmla="*/ 2085152 w 2895600"/>
              <a:gd name="connsiteY172" fmla="*/ 178447 h 1317415"/>
              <a:gd name="connsiteX173" fmla="*/ 2104455 w 2895600"/>
              <a:gd name="connsiteY173" fmla="*/ 159144 h 1317415"/>
              <a:gd name="connsiteX174" fmla="*/ 2104455 w 2895600"/>
              <a:gd name="connsiteY174" fmla="*/ 84218 h 1317415"/>
              <a:gd name="connsiteX175" fmla="*/ 2085152 w 2895600"/>
              <a:gd name="connsiteY175" fmla="*/ 64915 h 1317415"/>
              <a:gd name="connsiteX176" fmla="*/ 1866969 w 2895600"/>
              <a:gd name="connsiteY176" fmla="*/ 64915 h 1317415"/>
              <a:gd name="connsiteX177" fmla="*/ 1847666 w 2895600"/>
              <a:gd name="connsiteY177" fmla="*/ 84218 h 1317415"/>
              <a:gd name="connsiteX178" fmla="*/ 1847666 w 2895600"/>
              <a:gd name="connsiteY178" fmla="*/ 159144 h 1317415"/>
              <a:gd name="connsiteX179" fmla="*/ 1866969 w 2895600"/>
              <a:gd name="connsiteY179" fmla="*/ 178447 h 1317415"/>
              <a:gd name="connsiteX180" fmla="*/ 1903690 w 2895600"/>
              <a:gd name="connsiteY180" fmla="*/ 178447 h 1317415"/>
              <a:gd name="connsiteX181" fmla="*/ 1922994 w 2895600"/>
              <a:gd name="connsiteY181" fmla="*/ 159144 h 1317415"/>
              <a:gd name="connsiteX182" fmla="*/ 1922994 w 2895600"/>
              <a:gd name="connsiteY182" fmla="*/ 84218 h 1317415"/>
              <a:gd name="connsiteX183" fmla="*/ 1903690 w 2895600"/>
              <a:gd name="connsiteY183" fmla="*/ 64915 h 1317415"/>
              <a:gd name="connsiteX184" fmla="*/ 1685508 w 2895600"/>
              <a:gd name="connsiteY184" fmla="*/ 64915 h 1317415"/>
              <a:gd name="connsiteX185" fmla="*/ 1666205 w 2895600"/>
              <a:gd name="connsiteY185" fmla="*/ 84218 h 1317415"/>
              <a:gd name="connsiteX186" fmla="*/ 1666205 w 2895600"/>
              <a:gd name="connsiteY186" fmla="*/ 159144 h 1317415"/>
              <a:gd name="connsiteX187" fmla="*/ 1685508 w 2895600"/>
              <a:gd name="connsiteY187" fmla="*/ 178447 h 1317415"/>
              <a:gd name="connsiteX188" fmla="*/ 1722229 w 2895600"/>
              <a:gd name="connsiteY188" fmla="*/ 178447 h 1317415"/>
              <a:gd name="connsiteX189" fmla="*/ 1741532 w 2895600"/>
              <a:gd name="connsiteY189" fmla="*/ 159144 h 1317415"/>
              <a:gd name="connsiteX190" fmla="*/ 1741532 w 2895600"/>
              <a:gd name="connsiteY190" fmla="*/ 84218 h 1317415"/>
              <a:gd name="connsiteX191" fmla="*/ 1722229 w 2895600"/>
              <a:gd name="connsiteY191" fmla="*/ 64915 h 1317415"/>
              <a:gd name="connsiteX192" fmla="*/ 1504046 w 2895600"/>
              <a:gd name="connsiteY192" fmla="*/ 64915 h 1317415"/>
              <a:gd name="connsiteX193" fmla="*/ 1484743 w 2895600"/>
              <a:gd name="connsiteY193" fmla="*/ 84218 h 1317415"/>
              <a:gd name="connsiteX194" fmla="*/ 1484743 w 2895600"/>
              <a:gd name="connsiteY194" fmla="*/ 159144 h 1317415"/>
              <a:gd name="connsiteX195" fmla="*/ 1504046 w 2895600"/>
              <a:gd name="connsiteY195" fmla="*/ 178447 h 1317415"/>
              <a:gd name="connsiteX196" fmla="*/ 1540767 w 2895600"/>
              <a:gd name="connsiteY196" fmla="*/ 178447 h 1317415"/>
              <a:gd name="connsiteX197" fmla="*/ 1560071 w 2895600"/>
              <a:gd name="connsiteY197" fmla="*/ 159144 h 1317415"/>
              <a:gd name="connsiteX198" fmla="*/ 1560071 w 2895600"/>
              <a:gd name="connsiteY198" fmla="*/ 84218 h 1317415"/>
              <a:gd name="connsiteX199" fmla="*/ 1540767 w 2895600"/>
              <a:gd name="connsiteY199" fmla="*/ 64915 h 1317415"/>
              <a:gd name="connsiteX200" fmla="*/ 1342321 w 2895600"/>
              <a:gd name="connsiteY200" fmla="*/ 64915 h 1317415"/>
              <a:gd name="connsiteX201" fmla="*/ 1323018 w 2895600"/>
              <a:gd name="connsiteY201" fmla="*/ 84218 h 1317415"/>
              <a:gd name="connsiteX202" fmla="*/ 1323018 w 2895600"/>
              <a:gd name="connsiteY202" fmla="*/ 159144 h 1317415"/>
              <a:gd name="connsiteX203" fmla="*/ 1342321 w 2895600"/>
              <a:gd name="connsiteY203" fmla="*/ 178447 h 1317415"/>
              <a:gd name="connsiteX204" fmla="*/ 1379042 w 2895600"/>
              <a:gd name="connsiteY204" fmla="*/ 178447 h 1317415"/>
              <a:gd name="connsiteX205" fmla="*/ 1398345 w 2895600"/>
              <a:gd name="connsiteY205" fmla="*/ 159144 h 1317415"/>
              <a:gd name="connsiteX206" fmla="*/ 1398345 w 2895600"/>
              <a:gd name="connsiteY206" fmla="*/ 84218 h 1317415"/>
              <a:gd name="connsiteX207" fmla="*/ 1379042 w 2895600"/>
              <a:gd name="connsiteY207" fmla="*/ 64915 h 1317415"/>
              <a:gd name="connsiteX208" fmla="*/ 1160859 w 2895600"/>
              <a:gd name="connsiteY208" fmla="*/ 64915 h 1317415"/>
              <a:gd name="connsiteX209" fmla="*/ 1141556 w 2895600"/>
              <a:gd name="connsiteY209" fmla="*/ 84218 h 1317415"/>
              <a:gd name="connsiteX210" fmla="*/ 1141556 w 2895600"/>
              <a:gd name="connsiteY210" fmla="*/ 159144 h 1317415"/>
              <a:gd name="connsiteX211" fmla="*/ 1160859 w 2895600"/>
              <a:gd name="connsiteY211" fmla="*/ 178447 h 1317415"/>
              <a:gd name="connsiteX212" fmla="*/ 1197581 w 2895600"/>
              <a:gd name="connsiteY212" fmla="*/ 178447 h 1317415"/>
              <a:gd name="connsiteX213" fmla="*/ 1216884 w 2895600"/>
              <a:gd name="connsiteY213" fmla="*/ 159144 h 1317415"/>
              <a:gd name="connsiteX214" fmla="*/ 1216884 w 2895600"/>
              <a:gd name="connsiteY214" fmla="*/ 84218 h 1317415"/>
              <a:gd name="connsiteX215" fmla="*/ 1197581 w 2895600"/>
              <a:gd name="connsiteY215" fmla="*/ 64915 h 1317415"/>
              <a:gd name="connsiteX216" fmla="*/ 979398 w 2895600"/>
              <a:gd name="connsiteY216" fmla="*/ 64915 h 1317415"/>
              <a:gd name="connsiteX217" fmla="*/ 960095 w 2895600"/>
              <a:gd name="connsiteY217" fmla="*/ 84218 h 1317415"/>
              <a:gd name="connsiteX218" fmla="*/ 960095 w 2895600"/>
              <a:gd name="connsiteY218" fmla="*/ 159144 h 1317415"/>
              <a:gd name="connsiteX219" fmla="*/ 979398 w 2895600"/>
              <a:gd name="connsiteY219" fmla="*/ 178447 h 1317415"/>
              <a:gd name="connsiteX220" fmla="*/ 1016119 w 2895600"/>
              <a:gd name="connsiteY220" fmla="*/ 178447 h 1317415"/>
              <a:gd name="connsiteX221" fmla="*/ 1035422 w 2895600"/>
              <a:gd name="connsiteY221" fmla="*/ 159144 h 1317415"/>
              <a:gd name="connsiteX222" fmla="*/ 1035422 w 2895600"/>
              <a:gd name="connsiteY222" fmla="*/ 84218 h 1317415"/>
              <a:gd name="connsiteX223" fmla="*/ 1016119 w 2895600"/>
              <a:gd name="connsiteY223" fmla="*/ 64915 h 1317415"/>
              <a:gd name="connsiteX224" fmla="*/ 797936 w 2895600"/>
              <a:gd name="connsiteY224" fmla="*/ 64915 h 1317415"/>
              <a:gd name="connsiteX225" fmla="*/ 778633 w 2895600"/>
              <a:gd name="connsiteY225" fmla="*/ 84218 h 1317415"/>
              <a:gd name="connsiteX226" fmla="*/ 778633 w 2895600"/>
              <a:gd name="connsiteY226" fmla="*/ 159144 h 1317415"/>
              <a:gd name="connsiteX227" fmla="*/ 797936 w 2895600"/>
              <a:gd name="connsiteY227" fmla="*/ 178447 h 1317415"/>
              <a:gd name="connsiteX228" fmla="*/ 834658 w 2895600"/>
              <a:gd name="connsiteY228" fmla="*/ 178447 h 1317415"/>
              <a:gd name="connsiteX229" fmla="*/ 853961 w 2895600"/>
              <a:gd name="connsiteY229" fmla="*/ 159144 h 1317415"/>
              <a:gd name="connsiteX230" fmla="*/ 853961 w 2895600"/>
              <a:gd name="connsiteY230" fmla="*/ 84218 h 1317415"/>
              <a:gd name="connsiteX231" fmla="*/ 834658 w 2895600"/>
              <a:gd name="connsiteY231" fmla="*/ 64915 h 1317415"/>
              <a:gd name="connsiteX232" fmla="*/ 616475 w 2895600"/>
              <a:gd name="connsiteY232" fmla="*/ 64915 h 1317415"/>
              <a:gd name="connsiteX233" fmla="*/ 597172 w 2895600"/>
              <a:gd name="connsiteY233" fmla="*/ 84218 h 1317415"/>
              <a:gd name="connsiteX234" fmla="*/ 597172 w 2895600"/>
              <a:gd name="connsiteY234" fmla="*/ 159144 h 1317415"/>
              <a:gd name="connsiteX235" fmla="*/ 616475 w 2895600"/>
              <a:gd name="connsiteY235" fmla="*/ 178447 h 1317415"/>
              <a:gd name="connsiteX236" fmla="*/ 653196 w 2895600"/>
              <a:gd name="connsiteY236" fmla="*/ 178447 h 1317415"/>
              <a:gd name="connsiteX237" fmla="*/ 672499 w 2895600"/>
              <a:gd name="connsiteY237" fmla="*/ 159144 h 1317415"/>
              <a:gd name="connsiteX238" fmla="*/ 672499 w 2895600"/>
              <a:gd name="connsiteY238" fmla="*/ 84218 h 1317415"/>
              <a:gd name="connsiteX239" fmla="*/ 653196 w 2895600"/>
              <a:gd name="connsiteY239" fmla="*/ 64915 h 1317415"/>
              <a:gd name="connsiteX240" fmla="*/ 435013 w 2895600"/>
              <a:gd name="connsiteY240" fmla="*/ 64915 h 1317415"/>
              <a:gd name="connsiteX241" fmla="*/ 415710 w 2895600"/>
              <a:gd name="connsiteY241" fmla="*/ 84218 h 1317415"/>
              <a:gd name="connsiteX242" fmla="*/ 415710 w 2895600"/>
              <a:gd name="connsiteY242" fmla="*/ 159144 h 1317415"/>
              <a:gd name="connsiteX243" fmla="*/ 435013 w 2895600"/>
              <a:gd name="connsiteY243" fmla="*/ 178447 h 1317415"/>
              <a:gd name="connsiteX244" fmla="*/ 471734 w 2895600"/>
              <a:gd name="connsiteY244" fmla="*/ 178447 h 1317415"/>
              <a:gd name="connsiteX245" fmla="*/ 491038 w 2895600"/>
              <a:gd name="connsiteY245" fmla="*/ 159144 h 1317415"/>
              <a:gd name="connsiteX246" fmla="*/ 491038 w 2895600"/>
              <a:gd name="connsiteY246" fmla="*/ 84218 h 1317415"/>
              <a:gd name="connsiteX247" fmla="*/ 471734 w 2895600"/>
              <a:gd name="connsiteY247" fmla="*/ 64915 h 1317415"/>
              <a:gd name="connsiteX248" fmla="*/ 253552 w 2895600"/>
              <a:gd name="connsiteY248" fmla="*/ 64915 h 1317415"/>
              <a:gd name="connsiteX249" fmla="*/ 234249 w 2895600"/>
              <a:gd name="connsiteY249" fmla="*/ 84218 h 1317415"/>
              <a:gd name="connsiteX250" fmla="*/ 234249 w 2895600"/>
              <a:gd name="connsiteY250" fmla="*/ 159144 h 1317415"/>
              <a:gd name="connsiteX251" fmla="*/ 253552 w 2895600"/>
              <a:gd name="connsiteY251" fmla="*/ 178447 h 1317415"/>
              <a:gd name="connsiteX252" fmla="*/ 290273 w 2895600"/>
              <a:gd name="connsiteY252" fmla="*/ 178447 h 1317415"/>
              <a:gd name="connsiteX253" fmla="*/ 309576 w 2895600"/>
              <a:gd name="connsiteY253" fmla="*/ 159144 h 1317415"/>
              <a:gd name="connsiteX254" fmla="*/ 309576 w 2895600"/>
              <a:gd name="connsiteY254" fmla="*/ 84218 h 1317415"/>
              <a:gd name="connsiteX255" fmla="*/ 290273 w 2895600"/>
              <a:gd name="connsiteY255" fmla="*/ 64915 h 1317415"/>
              <a:gd name="connsiteX256" fmla="*/ 72090 w 2895600"/>
              <a:gd name="connsiteY256" fmla="*/ 64915 h 1317415"/>
              <a:gd name="connsiteX257" fmla="*/ 52787 w 2895600"/>
              <a:gd name="connsiteY257" fmla="*/ 84218 h 1317415"/>
              <a:gd name="connsiteX258" fmla="*/ 52787 w 2895600"/>
              <a:gd name="connsiteY258" fmla="*/ 159144 h 1317415"/>
              <a:gd name="connsiteX259" fmla="*/ 72090 w 2895600"/>
              <a:gd name="connsiteY259" fmla="*/ 178447 h 1317415"/>
              <a:gd name="connsiteX260" fmla="*/ 108811 w 2895600"/>
              <a:gd name="connsiteY260" fmla="*/ 178447 h 1317415"/>
              <a:gd name="connsiteX261" fmla="*/ 128115 w 2895600"/>
              <a:gd name="connsiteY261" fmla="*/ 159144 h 1317415"/>
              <a:gd name="connsiteX262" fmla="*/ 128115 w 2895600"/>
              <a:gd name="connsiteY262" fmla="*/ 84218 h 1317415"/>
              <a:gd name="connsiteX263" fmla="*/ 108811 w 2895600"/>
              <a:gd name="connsiteY263" fmla="*/ 64915 h 1317415"/>
              <a:gd name="connsiteX264" fmla="*/ 0 w 2895600"/>
              <a:gd name="connsiteY264" fmla="*/ 0 h 1317415"/>
              <a:gd name="connsiteX265" fmla="*/ 2895600 w 2895600"/>
              <a:gd name="connsiteY265" fmla="*/ 0 h 1317415"/>
              <a:gd name="connsiteX266" fmla="*/ 2895600 w 2895600"/>
              <a:gd name="connsiteY266" fmla="*/ 1317415 h 1317415"/>
              <a:gd name="connsiteX267" fmla="*/ 0 w 2895600"/>
              <a:gd name="connsiteY267" fmla="*/ 1317415 h 131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</a:cxnLst>
            <a:rect l="l" t="t" r="r" b="b"/>
            <a:pathLst>
              <a:path w="2895600" h="1317415">
                <a:moveTo>
                  <a:pt x="2774277" y="1138968"/>
                </a:moveTo>
                <a:cubicBezTo>
                  <a:pt x="2763616" y="1138968"/>
                  <a:pt x="2754974" y="1147611"/>
                  <a:pt x="2754974" y="1158271"/>
                </a:cubicBezTo>
                <a:lnTo>
                  <a:pt x="2754974" y="1233197"/>
                </a:lnTo>
                <a:cubicBezTo>
                  <a:pt x="2754974" y="1243858"/>
                  <a:pt x="2763616" y="1252500"/>
                  <a:pt x="2774277" y="1252500"/>
                </a:cubicBezTo>
                <a:lnTo>
                  <a:pt x="2810998" y="1252500"/>
                </a:lnTo>
                <a:cubicBezTo>
                  <a:pt x="2821659" y="1252500"/>
                  <a:pt x="2830301" y="1243858"/>
                  <a:pt x="2830301" y="1233197"/>
                </a:cubicBezTo>
                <a:lnTo>
                  <a:pt x="2830301" y="1158271"/>
                </a:lnTo>
                <a:cubicBezTo>
                  <a:pt x="2830301" y="1147611"/>
                  <a:pt x="2821659" y="1138968"/>
                  <a:pt x="2810998" y="1138968"/>
                </a:cubicBezTo>
                <a:close/>
                <a:moveTo>
                  <a:pt x="2592815" y="1138968"/>
                </a:moveTo>
                <a:cubicBezTo>
                  <a:pt x="2582154" y="1138968"/>
                  <a:pt x="2573512" y="1147611"/>
                  <a:pt x="2573512" y="1158271"/>
                </a:cubicBezTo>
                <a:lnTo>
                  <a:pt x="2573512" y="1233197"/>
                </a:lnTo>
                <a:cubicBezTo>
                  <a:pt x="2573512" y="1243858"/>
                  <a:pt x="2582154" y="1252500"/>
                  <a:pt x="2592815" y="1252500"/>
                </a:cubicBezTo>
                <a:lnTo>
                  <a:pt x="2629536" y="1252500"/>
                </a:lnTo>
                <a:cubicBezTo>
                  <a:pt x="2640197" y="1252500"/>
                  <a:pt x="2648840" y="1243858"/>
                  <a:pt x="2648840" y="1233197"/>
                </a:cubicBezTo>
                <a:lnTo>
                  <a:pt x="2648840" y="1158271"/>
                </a:lnTo>
                <a:cubicBezTo>
                  <a:pt x="2648840" y="1147611"/>
                  <a:pt x="2640197" y="1138968"/>
                  <a:pt x="2629536" y="1138968"/>
                </a:cubicBezTo>
                <a:close/>
                <a:moveTo>
                  <a:pt x="2411354" y="1138968"/>
                </a:moveTo>
                <a:cubicBezTo>
                  <a:pt x="2400693" y="1138968"/>
                  <a:pt x="2392051" y="1147611"/>
                  <a:pt x="2392051" y="1158271"/>
                </a:cubicBezTo>
                <a:lnTo>
                  <a:pt x="2392051" y="1233197"/>
                </a:lnTo>
                <a:cubicBezTo>
                  <a:pt x="2392051" y="1243858"/>
                  <a:pt x="2400693" y="1252500"/>
                  <a:pt x="2411354" y="1252500"/>
                </a:cubicBezTo>
                <a:lnTo>
                  <a:pt x="2448075" y="1252500"/>
                </a:lnTo>
                <a:cubicBezTo>
                  <a:pt x="2458736" y="1252500"/>
                  <a:pt x="2467378" y="1243858"/>
                  <a:pt x="2467378" y="1233197"/>
                </a:cubicBezTo>
                <a:lnTo>
                  <a:pt x="2467378" y="1158271"/>
                </a:lnTo>
                <a:cubicBezTo>
                  <a:pt x="2467378" y="1147611"/>
                  <a:pt x="2458736" y="1138968"/>
                  <a:pt x="2448075" y="1138968"/>
                </a:cubicBezTo>
                <a:close/>
                <a:moveTo>
                  <a:pt x="2229892" y="1138968"/>
                </a:moveTo>
                <a:cubicBezTo>
                  <a:pt x="2219232" y="1138968"/>
                  <a:pt x="2210589" y="1147611"/>
                  <a:pt x="2210589" y="1158271"/>
                </a:cubicBezTo>
                <a:lnTo>
                  <a:pt x="2210589" y="1233197"/>
                </a:lnTo>
                <a:cubicBezTo>
                  <a:pt x="2210589" y="1243858"/>
                  <a:pt x="2219232" y="1252500"/>
                  <a:pt x="2229892" y="1252500"/>
                </a:cubicBezTo>
                <a:lnTo>
                  <a:pt x="2266613" y="1252500"/>
                </a:lnTo>
                <a:cubicBezTo>
                  <a:pt x="2277274" y="1252500"/>
                  <a:pt x="2285916" y="1243858"/>
                  <a:pt x="2285916" y="1233197"/>
                </a:cubicBezTo>
                <a:lnTo>
                  <a:pt x="2285916" y="1158271"/>
                </a:lnTo>
                <a:cubicBezTo>
                  <a:pt x="2285916" y="1147611"/>
                  <a:pt x="2277274" y="1138968"/>
                  <a:pt x="2266613" y="1138968"/>
                </a:cubicBezTo>
                <a:close/>
                <a:moveTo>
                  <a:pt x="2048431" y="1138968"/>
                </a:moveTo>
                <a:cubicBezTo>
                  <a:pt x="2037770" y="1138968"/>
                  <a:pt x="2029128" y="1147611"/>
                  <a:pt x="2029128" y="1158271"/>
                </a:cubicBezTo>
                <a:lnTo>
                  <a:pt x="2029128" y="1233197"/>
                </a:lnTo>
                <a:cubicBezTo>
                  <a:pt x="2029128" y="1243858"/>
                  <a:pt x="2037770" y="1252500"/>
                  <a:pt x="2048431" y="1252500"/>
                </a:cubicBezTo>
                <a:lnTo>
                  <a:pt x="2085152" y="1252500"/>
                </a:lnTo>
                <a:cubicBezTo>
                  <a:pt x="2095812" y="1252500"/>
                  <a:pt x="2104455" y="1243858"/>
                  <a:pt x="2104455" y="1233197"/>
                </a:cubicBezTo>
                <a:lnTo>
                  <a:pt x="2104455" y="1158271"/>
                </a:lnTo>
                <a:cubicBezTo>
                  <a:pt x="2104455" y="1147611"/>
                  <a:pt x="2095812" y="1138968"/>
                  <a:pt x="2085152" y="1138968"/>
                </a:cubicBezTo>
                <a:close/>
                <a:moveTo>
                  <a:pt x="1866969" y="1138968"/>
                </a:moveTo>
                <a:cubicBezTo>
                  <a:pt x="1856309" y="1138968"/>
                  <a:pt x="1847666" y="1147611"/>
                  <a:pt x="1847666" y="1158271"/>
                </a:cubicBezTo>
                <a:lnTo>
                  <a:pt x="1847666" y="1233197"/>
                </a:lnTo>
                <a:cubicBezTo>
                  <a:pt x="1847666" y="1243858"/>
                  <a:pt x="1856309" y="1252500"/>
                  <a:pt x="1866969" y="1252500"/>
                </a:cubicBezTo>
                <a:lnTo>
                  <a:pt x="1903690" y="1252500"/>
                </a:lnTo>
                <a:cubicBezTo>
                  <a:pt x="1914351" y="1252500"/>
                  <a:pt x="1922994" y="1243858"/>
                  <a:pt x="1922994" y="1233197"/>
                </a:cubicBezTo>
                <a:lnTo>
                  <a:pt x="1922994" y="1158271"/>
                </a:lnTo>
                <a:cubicBezTo>
                  <a:pt x="1922994" y="1147611"/>
                  <a:pt x="1914351" y="1138968"/>
                  <a:pt x="1903690" y="1138968"/>
                </a:cubicBezTo>
                <a:close/>
                <a:moveTo>
                  <a:pt x="1685508" y="1138968"/>
                </a:moveTo>
                <a:cubicBezTo>
                  <a:pt x="1674847" y="1138968"/>
                  <a:pt x="1666205" y="1147611"/>
                  <a:pt x="1666205" y="1158271"/>
                </a:cubicBezTo>
                <a:lnTo>
                  <a:pt x="1666205" y="1233197"/>
                </a:lnTo>
                <a:cubicBezTo>
                  <a:pt x="1666205" y="1243858"/>
                  <a:pt x="1674847" y="1252500"/>
                  <a:pt x="1685508" y="1252500"/>
                </a:cubicBezTo>
                <a:lnTo>
                  <a:pt x="1722229" y="1252500"/>
                </a:lnTo>
                <a:cubicBezTo>
                  <a:pt x="1732890" y="1252500"/>
                  <a:pt x="1741532" y="1243858"/>
                  <a:pt x="1741532" y="1233197"/>
                </a:cubicBezTo>
                <a:lnTo>
                  <a:pt x="1741532" y="1158271"/>
                </a:lnTo>
                <a:cubicBezTo>
                  <a:pt x="1741532" y="1147611"/>
                  <a:pt x="1732890" y="1138968"/>
                  <a:pt x="1722229" y="1138968"/>
                </a:cubicBezTo>
                <a:close/>
                <a:moveTo>
                  <a:pt x="1504046" y="1138968"/>
                </a:moveTo>
                <a:cubicBezTo>
                  <a:pt x="1493386" y="1138968"/>
                  <a:pt x="1484743" y="1147611"/>
                  <a:pt x="1484743" y="1158271"/>
                </a:cubicBezTo>
                <a:lnTo>
                  <a:pt x="1484743" y="1233197"/>
                </a:lnTo>
                <a:cubicBezTo>
                  <a:pt x="1484743" y="1243858"/>
                  <a:pt x="1493386" y="1252500"/>
                  <a:pt x="1504046" y="1252500"/>
                </a:cubicBezTo>
                <a:lnTo>
                  <a:pt x="1540767" y="1252500"/>
                </a:lnTo>
                <a:cubicBezTo>
                  <a:pt x="1551428" y="1252500"/>
                  <a:pt x="1560071" y="1243858"/>
                  <a:pt x="1560071" y="1233197"/>
                </a:cubicBezTo>
                <a:lnTo>
                  <a:pt x="1560071" y="1158271"/>
                </a:lnTo>
                <a:cubicBezTo>
                  <a:pt x="1560071" y="1147611"/>
                  <a:pt x="1551428" y="1138968"/>
                  <a:pt x="1540767" y="1138968"/>
                </a:cubicBezTo>
                <a:close/>
                <a:moveTo>
                  <a:pt x="1342321" y="1138968"/>
                </a:moveTo>
                <a:cubicBezTo>
                  <a:pt x="1331660" y="1138968"/>
                  <a:pt x="1323018" y="1147611"/>
                  <a:pt x="1323018" y="1158271"/>
                </a:cubicBezTo>
                <a:lnTo>
                  <a:pt x="1323018" y="1233197"/>
                </a:lnTo>
                <a:cubicBezTo>
                  <a:pt x="1323018" y="1243858"/>
                  <a:pt x="1331660" y="1252500"/>
                  <a:pt x="1342321" y="1252500"/>
                </a:cubicBezTo>
                <a:lnTo>
                  <a:pt x="1379042" y="1252500"/>
                </a:lnTo>
                <a:cubicBezTo>
                  <a:pt x="1389703" y="1252500"/>
                  <a:pt x="1398345" y="1243858"/>
                  <a:pt x="1398345" y="1233197"/>
                </a:cubicBezTo>
                <a:lnTo>
                  <a:pt x="1398345" y="1158271"/>
                </a:lnTo>
                <a:cubicBezTo>
                  <a:pt x="1398345" y="1147611"/>
                  <a:pt x="1389703" y="1138968"/>
                  <a:pt x="1379042" y="1138968"/>
                </a:cubicBezTo>
                <a:close/>
                <a:moveTo>
                  <a:pt x="1160859" y="1138968"/>
                </a:moveTo>
                <a:cubicBezTo>
                  <a:pt x="1150199" y="1138968"/>
                  <a:pt x="1141556" y="1147611"/>
                  <a:pt x="1141556" y="1158271"/>
                </a:cubicBezTo>
                <a:lnTo>
                  <a:pt x="1141556" y="1233197"/>
                </a:lnTo>
                <a:cubicBezTo>
                  <a:pt x="1141556" y="1243858"/>
                  <a:pt x="1150199" y="1252500"/>
                  <a:pt x="1160859" y="1252500"/>
                </a:cubicBezTo>
                <a:lnTo>
                  <a:pt x="1197581" y="1252500"/>
                </a:lnTo>
                <a:cubicBezTo>
                  <a:pt x="1208241" y="1252500"/>
                  <a:pt x="1216884" y="1243858"/>
                  <a:pt x="1216884" y="1233197"/>
                </a:cubicBezTo>
                <a:lnTo>
                  <a:pt x="1216884" y="1158271"/>
                </a:lnTo>
                <a:cubicBezTo>
                  <a:pt x="1216884" y="1147611"/>
                  <a:pt x="1208241" y="1138968"/>
                  <a:pt x="1197581" y="1138968"/>
                </a:cubicBezTo>
                <a:close/>
                <a:moveTo>
                  <a:pt x="979398" y="1138968"/>
                </a:moveTo>
                <a:cubicBezTo>
                  <a:pt x="968737" y="1138968"/>
                  <a:pt x="960095" y="1147611"/>
                  <a:pt x="960095" y="1158271"/>
                </a:cubicBezTo>
                <a:lnTo>
                  <a:pt x="960095" y="1233197"/>
                </a:lnTo>
                <a:cubicBezTo>
                  <a:pt x="960095" y="1243858"/>
                  <a:pt x="968737" y="1252500"/>
                  <a:pt x="979398" y="1252500"/>
                </a:cubicBezTo>
                <a:lnTo>
                  <a:pt x="1016119" y="1252500"/>
                </a:lnTo>
                <a:cubicBezTo>
                  <a:pt x="1026780" y="1252500"/>
                  <a:pt x="1035422" y="1243858"/>
                  <a:pt x="1035422" y="1233197"/>
                </a:cubicBezTo>
                <a:lnTo>
                  <a:pt x="1035422" y="1158271"/>
                </a:lnTo>
                <a:cubicBezTo>
                  <a:pt x="1035422" y="1147611"/>
                  <a:pt x="1026780" y="1138968"/>
                  <a:pt x="1016119" y="1138968"/>
                </a:cubicBezTo>
                <a:close/>
                <a:moveTo>
                  <a:pt x="797936" y="1138968"/>
                </a:moveTo>
                <a:cubicBezTo>
                  <a:pt x="787276" y="1138968"/>
                  <a:pt x="778633" y="1147611"/>
                  <a:pt x="778633" y="1158271"/>
                </a:cubicBezTo>
                <a:lnTo>
                  <a:pt x="778633" y="1233197"/>
                </a:lnTo>
                <a:cubicBezTo>
                  <a:pt x="778633" y="1243858"/>
                  <a:pt x="787276" y="1252500"/>
                  <a:pt x="797936" y="1252500"/>
                </a:cubicBezTo>
                <a:lnTo>
                  <a:pt x="834658" y="1252500"/>
                </a:lnTo>
                <a:cubicBezTo>
                  <a:pt x="845318" y="1252500"/>
                  <a:pt x="853961" y="1243858"/>
                  <a:pt x="853961" y="1233197"/>
                </a:cubicBezTo>
                <a:lnTo>
                  <a:pt x="853961" y="1158271"/>
                </a:lnTo>
                <a:cubicBezTo>
                  <a:pt x="853961" y="1147611"/>
                  <a:pt x="845318" y="1138968"/>
                  <a:pt x="834658" y="1138968"/>
                </a:cubicBezTo>
                <a:close/>
                <a:moveTo>
                  <a:pt x="616475" y="1138968"/>
                </a:moveTo>
                <a:cubicBezTo>
                  <a:pt x="605814" y="1138968"/>
                  <a:pt x="597172" y="1147611"/>
                  <a:pt x="597172" y="1158271"/>
                </a:cubicBezTo>
                <a:lnTo>
                  <a:pt x="597172" y="1233197"/>
                </a:lnTo>
                <a:cubicBezTo>
                  <a:pt x="597172" y="1243858"/>
                  <a:pt x="605814" y="1252500"/>
                  <a:pt x="616475" y="1252500"/>
                </a:cubicBezTo>
                <a:lnTo>
                  <a:pt x="653196" y="1252500"/>
                </a:lnTo>
                <a:cubicBezTo>
                  <a:pt x="663857" y="1252500"/>
                  <a:pt x="672499" y="1243858"/>
                  <a:pt x="672499" y="1233197"/>
                </a:cubicBezTo>
                <a:lnTo>
                  <a:pt x="672499" y="1158271"/>
                </a:lnTo>
                <a:cubicBezTo>
                  <a:pt x="672499" y="1147611"/>
                  <a:pt x="663857" y="1138968"/>
                  <a:pt x="653196" y="1138968"/>
                </a:cubicBezTo>
                <a:close/>
                <a:moveTo>
                  <a:pt x="435013" y="1138968"/>
                </a:moveTo>
                <a:cubicBezTo>
                  <a:pt x="424353" y="1138968"/>
                  <a:pt x="415710" y="1147611"/>
                  <a:pt x="415710" y="1158271"/>
                </a:cubicBezTo>
                <a:lnTo>
                  <a:pt x="415710" y="1233197"/>
                </a:lnTo>
                <a:cubicBezTo>
                  <a:pt x="415710" y="1243858"/>
                  <a:pt x="424353" y="1252500"/>
                  <a:pt x="435013" y="1252500"/>
                </a:cubicBezTo>
                <a:lnTo>
                  <a:pt x="471734" y="1252500"/>
                </a:lnTo>
                <a:cubicBezTo>
                  <a:pt x="482395" y="1252500"/>
                  <a:pt x="491038" y="1243858"/>
                  <a:pt x="491038" y="1233197"/>
                </a:cubicBezTo>
                <a:lnTo>
                  <a:pt x="491038" y="1158271"/>
                </a:lnTo>
                <a:cubicBezTo>
                  <a:pt x="491038" y="1147611"/>
                  <a:pt x="482395" y="1138968"/>
                  <a:pt x="471734" y="1138968"/>
                </a:cubicBezTo>
                <a:close/>
                <a:moveTo>
                  <a:pt x="253552" y="1138968"/>
                </a:moveTo>
                <a:cubicBezTo>
                  <a:pt x="242891" y="1138968"/>
                  <a:pt x="234249" y="1147611"/>
                  <a:pt x="234249" y="1158271"/>
                </a:cubicBezTo>
                <a:lnTo>
                  <a:pt x="234249" y="1233197"/>
                </a:lnTo>
                <a:cubicBezTo>
                  <a:pt x="234249" y="1243858"/>
                  <a:pt x="242891" y="1252500"/>
                  <a:pt x="253552" y="1252500"/>
                </a:cubicBezTo>
                <a:lnTo>
                  <a:pt x="290273" y="1252500"/>
                </a:lnTo>
                <a:cubicBezTo>
                  <a:pt x="300934" y="1252500"/>
                  <a:pt x="309576" y="1243858"/>
                  <a:pt x="309576" y="1233197"/>
                </a:cubicBezTo>
                <a:lnTo>
                  <a:pt x="309576" y="1158271"/>
                </a:lnTo>
                <a:cubicBezTo>
                  <a:pt x="309576" y="1147611"/>
                  <a:pt x="300934" y="1138968"/>
                  <a:pt x="290273" y="1138968"/>
                </a:cubicBezTo>
                <a:close/>
                <a:moveTo>
                  <a:pt x="72090" y="1138968"/>
                </a:moveTo>
                <a:cubicBezTo>
                  <a:pt x="61430" y="1138968"/>
                  <a:pt x="52787" y="1147611"/>
                  <a:pt x="52787" y="1158271"/>
                </a:cubicBezTo>
                <a:lnTo>
                  <a:pt x="52787" y="1233197"/>
                </a:lnTo>
                <a:cubicBezTo>
                  <a:pt x="52787" y="1243858"/>
                  <a:pt x="61430" y="1252500"/>
                  <a:pt x="72090" y="1252500"/>
                </a:cubicBezTo>
                <a:lnTo>
                  <a:pt x="108811" y="1252500"/>
                </a:lnTo>
                <a:cubicBezTo>
                  <a:pt x="119472" y="1252500"/>
                  <a:pt x="128115" y="1243858"/>
                  <a:pt x="128115" y="1233197"/>
                </a:cubicBezTo>
                <a:lnTo>
                  <a:pt x="128115" y="1158271"/>
                </a:lnTo>
                <a:cubicBezTo>
                  <a:pt x="128115" y="1147611"/>
                  <a:pt x="119472" y="1138968"/>
                  <a:pt x="108811" y="1138968"/>
                </a:cubicBezTo>
                <a:close/>
                <a:moveTo>
                  <a:pt x="1466748" y="208449"/>
                </a:moveTo>
                <a:lnTo>
                  <a:pt x="1466748" y="1108966"/>
                </a:lnTo>
                <a:lnTo>
                  <a:pt x="2850919" y="1108966"/>
                </a:lnTo>
                <a:lnTo>
                  <a:pt x="2850919" y="208449"/>
                </a:lnTo>
                <a:close/>
                <a:moveTo>
                  <a:pt x="34792" y="208449"/>
                </a:moveTo>
                <a:lnTo>
                  <a:pt x="34792" y="1108966"/>
                </a:lnTo>
                <a:lnTo>
                  <a:pt x="1418963" y="1108966"/>
                </a:lnTo>
                <a:lnTo>
                  <a:pt x="1418963" y="208449"/>
                </a:lnTo>
                <a:close/>
                <a:moveTo>
                  <a:pt x="2774277" y="64915"/>
                </a:moveTo>
                <a:cubicBezTo>
                  <a:pt x="2763616" y="64915"/>
                  <a:pt x="2754974" y="73557"/>
                  <a:pt x="2754974" y="84218"/>
                </a:cubicBezTo>
                <a:lnTo>
                  <a:pt x="2754974" y="159144"/>
                </a:lnTo>
                <a:cubicBezTo>
                  <a:pt x="2754974" y="169804"/>
                  <a:pt x="2763616" y="178447"/>
                  <a:pt x="2774277" y="178447"/>
                </a:cubicBezTo>
                <a:lnTo>
                  <a:pt x="2810998" y="178447"/>
                </a:lnTo>
                <a:cubicBezTo>
                  <a:pt x="2821659" y="178447"/>
                  <a:pt x="2830301" y="169804"/>
                  <a:pt x="2830301" y="159144"/>
                </a:cubicBezTo>
                <a:lnTo>
                  <a:pt x="2830301" y="84218"/>
                </a:lnTo>
                <a:cubicBezTo>
                  <a:pt x="2830301" y="73557"/>
                  <a:pt x="2821659" y="64915"/>
                  <a:pt x="2810998" y="64915"/>
                </a:cubicBezTo>
                <a:close/>
                <a:moveTo>
                  <a:pt x="2592815" y="64915"/>
                </a:moveTo>
                <a:cubicBezTo>
                  <a:pt x="2582154" y="64915"/>
                  <a:pt x="2573512" y="73557"/>
                  <a:pt x="2573512" y="84218"/>
                </a:cubicBezTo>
                <a:lnTo>
                  <a:pt x="2573512" y="159144"/>
                </a:lnTo>
                <a:cubicBezTo>
                  <a:pt x="2573512" y="169804"/>
                  <a:pt x="2582154" y="178447"/>
                  <a:pt x="2592815" y="178447"/>
                </a:cubicBezTo>
                <a:lnTo>
                  <a:pt x="2629536" y="178447"/>
                </a:lnTo>
                <a:cubicBezTo>
                  <a:pt x="2640197" y="178447"/>
                  <a:pt x="2648840" y="169804"/>
                  <a:pt x="2648840" y="159144"/>
                </a:cubicBezTo>
                <a:lnTo>
                  <a:pt x="2648840" y="84218"/>
                </a:lnTo>
                <a:cubicBezTo>
                  <a:pt x="2648840" y="73557"/>
                  <a:pt x="2640197" y="64915"/>
                  <a:pt x="2629536" y="64915"/>
                </a:cubicBezTo>
                <a:close/>
                <a:moveTo>
                  <a:pt x="2411354" y="64915"/>
                </a:moveTo>
                <a:cubicBezTo>
                  <a:pt x="2400693" y="64915"/>
                  <a:pt x="2392051" y="73557"/>
                  <a:pt x="2392051" y="84218"/>
                </a:cubicBezTo>
                <a:lnTo>
                  <a:pt x="2392051" y="159144"/>
                </a:lnTo>
                <a:cubicBezTo>
                  <a:pt x="2392051" y="169804"/>
                  <a:pt x="2400693" y="178447"/>
                  <a:pt x="2411354" y="178447"/>
                </a:cubicBezTo>
                <a:lnTo>
                  <a:pt x="2448075" y="178447"/>
                </a:lnTo>
                <a:cubicBezTo>
                  <a:pt x="2458736" y="178447"/>
                  <a:pt x="2467378" y="169804"/>
                  <a:pt x="2467378" y="159144"/>
                </a:cubicBezTo>
                <a:lnTo>
                  <a:pt x="2467378" y="84218"/>
                </a:lnTo>
                <a:cubicBezTo>
                  <a:pt x="2467378" y="73557"/>
                  <a:pt x="2458736" y="64915"/>
                  <a:pt x="2448075" y="64915"/>
                </a:cubicBezTo>
                <a:close/>
                <a:moveTo>
                  <a:pt x="2229892" y="64915"/>
                </a:moveTo>
                <a:cubicBezTo>
                  <a:pt x="2219232" y="64915"/>
                  <a:pt x="2210589" y="73557"/>
                  <a:pt x="2210589" y="84218"/>
                </a:cubicBezTo>
                <a:lnTo>
                  <a:pt x="2210589" y="159144"/>
                </a:lnTo>
                <a:cubicBezTo>
                  <a:pt x="2210589" y="169804"/>
                  <a:pt x="2219232" y="178447"/>
                  <a:pt x="2229892" y="178447"/>
                </a:cubicBezTo>
                <a:lnTo>
                  <a:pt x="2266613" y="178447"/>
                </a:lnTo>
                <a:cubicBezTo>
                  <a:pt x="2277274" y="178447"/>
                  <a:pt x="2285916" y="169804"/>
                  <a:pt x="2285916" y="159144"/>
                </a:cubicBezTo>
                <a:lnTo>
                  <a:pt x="2285916" y="84218"/>
                </a:lnTo>
                <a:cubicBezTo>
                  <a:pt x="2285916" y="73557"/>
                  <a:pt x="2277274" y="64915"/>
                  <a:pt x="2266613" y="64915"/>
                </a:cubicBezTo>
                <a:close/>
                <a:moveTo>
                  <a:pt x="2048431" y="64915"/>
                </a:moveTo>
                <a:cubicBezTo>
                  <a:pt x="2037770" y="64915"/>
                  <a:pt x="2029128" y="73557"/>
                  <a:pt x="2029128" y="84218"/>
                </a:cubicBezTo>
                <a:lnTo>
                  <a:pt x="2029128" y="159144"/>
                </a:lnTo>
                <a:cubicBezTo>
                  <a:pt x="2029128" y="169804"/>
                  <a:pt x="2037770" y="178447"/>
                  <a:pt x="2048431" y="178447"/>
                </a:cubicBezTo>
                <a:lnTo>
                  <a:pt x="2085152" y="178447"/>
                </a:lnTo>
                <a:cubicBezTo>
                  <a:pt x="2095812" y="178447"/>
                  <a:pt x="2104455" y="169804"/>
                  <a:pt x="2104455" y="159144"/>
                </a:cubicBezTo>
                <a:lnTo>
                  <a:pt x="2104455" y="84218"/>
                </a:lnTo>
                <a:cubicBezTo>
                  <a:pt x="2104455" y="73557"/>
                  <a:pt x="2095812" y="64915"/>
                  <a:pt x="2085152" y="64915"/>
                </a:cubicBezTo>
                <a:close/>
                <a:moveTo>
                  <a:pt x="1866969" y="64915"/>
                </a:moveTo>
                <a:cubicBezTo>
                  <a:pt x="1856309" y="64915"/>
                  <a:pt x="1847666" y="73557"/>
                  <a:pt x="1847666" y="84218"/>
                </a:cubicBezTo>
                <a:lnTo>
                  <a:pt x="1847666" y="159144"/>
                </a:lnTo>
                <a:cubicBezTo>
                  <a:pt x="1847666" y="169804"/>
                  <a:pt x="1856309" y="178447"/>
                  <a:pt x="1866969" y="178447"/>
                </a:cubicBezTo>
                <a:lnTo>
                  <a:pt x="1903690" y="178447"/>
                </a:lnTo>
                <a:cubicBezTo>
                  <a:pt x="1914351" y="178447"/>
                  <a:pt x="1922994" y="169804"/>
                  <a:pt x="1922994" y="159144"/>
                </a:cubicBezTo>
                <a:lnTo>
                  <a:pt x="1922994" y="84218"/>
                </a:lnTo>
                <a:cubicBezTo>
                  <a:pt x="1922994" y="73557"/>
                  <a:pt x="1914351" y="64915"/>
                  <a:pt x="1903690" y="64915"/>
                </a:cubicBezTo>
                <a:close/>
                <a:moveTo>
                  <a:pt x="1685508" y="64915"/>
                </a:moveTo>
                <a:cubicBezTo>
                  <a:pt x="1674847" y="64915"/>
                  <a:pt x="1666205" y="73557"/>
                  <a:pt x="1666205" y="84218"/>
                </a:cubicBezTo>
                <a:lnTo>
                  <a:pt x="1666205" y="159144"/>
                </a:lnTo>
                <a:cubicBezTo>
                  <a:pt x="1666205" y="169804"/>
                  <a:pt x="1674847" y="178447"/>
                  <a:pt x="1685508" y="178447"/>
                </a:cubicBezTo>
                <a:lnTo>
                  <a:pt x="1722229" y="178447"/>
                </a:lnTo>
                <a:cubicBezTo>
                  <a:pt x="1732890" y="178447"/>
                  <a:pt x="1741532" y="169804"/>
                  <a:pt x="1741532" y="159144"/>
                </a:cubicBezTo>
                <a:lnTo>
                  <a:pt x="1741532" y="84218"/>
                </a:lnTo>
                <a:cubicBezTo>
                  <a:pt x="1741532" y="73557"/>
                  <a:pt x="1732890" y="64915"/>
                  <a:pt x="1722229" y="64915"/>
                </a:cubicBezTo>
                <a:close/>
                <a:moveTo>
                  <a:pt x="1504046" y="64915"/>
                </a:moveTo>
                <a:cubicBezTo>
                  <a:pt x="1493386" y="64915"/>
                  <a:pt x="1484743" y="73557"/>
                  <a:pt x="1484743" y="84218"/>
                </a:cubicBezTo>
                <a:lnTo>
                  <a:pt x="1484743" y="159144"/>
                </a:lnTo>
                <a:cubicBezTo>
                  <a:pt x="1484743" y="169804"/>
                  <a:pt x="1493386" y="178447"/>
                  <a:pt x="1504046" y="178447"/>
                </a:cubicBezTo>
                <a:lnTo>
                  <a:pt x="1540767" y="178447"/>
                </a:lnTo>
                <a:cubicBezTo>
                  <a:pt x="1551428" y="178447"/>
                  <a:pt x="1560071" y="169804"/>
                  <a:pt x="1560071" y="159144"/>
                </a:cubicBezTo>
                <a:lnTo>
                  <a:pt x="1560071" y="84218"/>
                </a:lnTo>
                <a:cubicBezTo>
                  <a:pt x="1560071" y="73557"/>
                  <a:pt x="1551428" y="64915"/>
                  <a:pt x="1540767" y="64915"/>
                </a:cubicBezTo>
                <a:close/>
                <a:moveTo>
                  <a:pt x="1342321" y="64915"/>
                </a:moveTo>
                <a:cubicBezTo>
                  <a:pt x="1331660" y="64915"/>
                  <a:pt x="1323018" y="73557"/>
                  <a:pt x="1323018" y="84218"/>
                </a:cubicBezTo>
                <a:lnTo>
                  <a:pt x="1323018" y="159144"/>
                </a:lnTo>
                <a:cubicBezTo>
                  <a:pt x="1323018" y="169804"/>
                  <a:pt x="1331660" y="178447"/>
                  <a:pt x="1342321" y="178447"/>
                </a:cubicBezTo>
                <a:lnTo>
                  <a:pt x="1379042" y="178447"/>
                </a:lnTo>
                <a:cubicBezTo>
                  <a:pt x="1389703" y="178447"/>
                  <a:pt x="1398345" y="169804"/>
                  <a:pt x="1398345" y="159144"/>
                </a:cubicBezTo>
                <a:lnTo>
                  <a:pt x="1398345" y="84218"/>
                </a:lnTo>
                <a:cubicBezTo>
                  <a:pt x="1398345" y="73557"/>
                  <a:pt x="1389703" y="64915"/>
                  <a:pt x="1379042" y="64915"/>
                </a:cubicBezTo>
                <a:close/>
                <a:moveTo>
                  <a:pt x="1160859" y="64915"/>
                </a:moveTo>
                <a:cubicBezTo>
                  <a:pt x="1150199" y="64915"/>
                  <a:pt x="1141556" y="73557"/>
                  <a:pt x="1141556" y="84218"/>
                </a:cubicBezTo>
                <a:lnTo>
                  <a:pt x="1141556" y="159144"/>
                </a:lnTo>
                <a:cubicBezTo>
                  <a:pt x="1141556" y="169804"/>
                  <a:pt x="1150199" y="178447"/>
                  <a:pt x="1160859" y="178447"/>
                </a:cubicBezTo>
                <a:lnTo>
                  <a:pt x="1197581" y="178447"/>
                </a:lnTo>
                <a:cubicBezTo>
                  <a:pt x="1208241" y="178447"/>
                  <a:pt x="1216884" y="169804"/>
                  <a:pt x="1216884" y="159144"/>
                </a:cubicBezTo>
                <a:lnTo>
                  <a:pt x="1216884" y="84218"/>
                </a:lnTo>
                <a:cubicBezTo>
                  <a:pt x="1216884" y="73557"/>
                  <a:pt x="1208241" y="64915"/>
                  <a:pt x="1197581" y="64915"/>
                </a:cubicBezTo>
                <a:close/>
                <a:moveTo>
                  <a:pt x="979398" y="64915"/>
                </a:moveTo>
                <a:cubicBezTo>
                  <a:pt x="968737" y="64915"/>
                  <a:pt x="960095" y="73557"/>
                  <a:pt x="960095" y="84218"/>
                </a:cubicBezTo>
                <a:lnTo>
                  <a:pt x="960095" y="159144"/>
                </a:lnTo>
                <a:cubicBezTo>
                  <a:pt x="960095" y="169804"/>
                  <a:pt x="968737" y="178447"/>
                  <a:pt x="979398" y="178447"/>
                </a:cubicBezTo>
                <a:lnTo>
                  <a:pt x="1016119" y="178447"/>
                </a:lnTo>
                <a:cubicBezTo>
                  <a:pt x="1026780" y="178447"/>
                  <a:pt x="1035422" y="169804"/>
                  <a:pt x="1035422" y="159144"/>
                </a:cubicBezTo>
                <a:lnTo>
                  <a:pt x="1035422" y="84218"/>
                </a:lnTo>
                <a:cubicBezTo>
                  <a:pt x="1035422" y="73557"/>
                  <a:pt x="1026780" y="64915"/>
                  <a:pt x="1016119" y="64915"/>
                </a:cubicBezTo>
                <a:close/>
                <a:moveTo>
                  <a:pt x="797936" y="64915"/>
                </a:moveTo>
                <a:cubicBezTo>
                  <a:pt x="787276" y="64915"/>
                  <a:pt x="778633" y="73557"/>
                  <a:pt x="778633" y="84218"/>
                </a:cubicBezTo>
                <a:lnTo>
                  <a:pt x="778633" y="159144"/>
                </a:lnTo>
                <a:cubicBezTo>
                  <a:pt x="778633" y="169804"/>
                  <a:pt x="787276" y="178447"/>
                  <a:pt x="797936" y="178447"/>
                </a:cubicBezTo>
                <a:lnTo>
                  <a:pt x="834658" y="178447"/>
                </a:lnTo>
                <a:cubicBezTo>
                  <a:pt x="845318" y="178447"/>
                  <a:pt x="853961" y="169804"/>
                  <a:pt x="853961" y="159144"/>
                </a:cubicBezTo>
                <a:lnTo>
                  <a:pt x="853961" y="84218"/>
                </a:lnTo>
                <a:cubicBezTo>
                  <a:pt x="853961" y="73557"/>
                  <a:pt x="845318" y="64915"/>
                  <a:pt x="834658" y="64915"/>
                </a:cubicBezTo>
                <a:close/>
                <a:moveTo>
                  <a:pt x="616475" y="64915"/>
                </a:moveTo>
                <a:cubicBezTo>
                  <a:pt x="605814" y="64915"/>
                  <a:pt x="597172" y="73557"/>
                  <a:pt x="597172" y="84218"/>
                </a:cubicBezTo>
                <a:lnTo>
                  <a:pt x="597172" y="159144"/>
                </a:lnTo>
                <a:cubicBezTo>
                  <a:pt x="597172" y="169804"/>
                  <a:pt x="605814" y="178447"/>
                  <a:pt x="616475" y="178447"/>
                </a:cubicBezTo>
                <a:lnTo>
                  <a:pt x="653196" y="178447"/>
                </a:lnTo>
                <a:cubicBezTo>
                  <a:pt x="663857" y="178447"/>
                  <a:pt x="672499" y="169804"/>
                  <a:pt x="672499" y="159144"/>
                </a:cubicBezTo>
                <a:lnTo>
                  <a:pt x="672499" y="84218"/>
                </a:lnTo>
                <a:cubicBezTo>
                  <a:pt x="672499" y="73557"/>
                  <a:pt x="663857" y="64915"/>
                  <a:pt x="653196" y="64915"/>
                </a:cubicBezTo>
                <a:close/>
                <a:moveTo>
                  <a:pt x="435013" y="64915"/>
                </a:moveTo>
                <a:cubicBezTo>
                  <a:pt x="424353" y="64915"/>
                  <a:pt x="415710" y="73557"/>
                  <a:pt x="415710" y="84218"/>
                </a:cubicBezTo>
                <a:lnTo>
                  <a:pt x="415710" y="159144"/>
                </a:lnTo>
                <a:cubicBezTo>
                  <a:pt x="415710" y="169804"/>
                  <a:pt x="424353" y="178447"/>
                  <a:pt x="435013" y="178447"/>
                </a:cubicBezTo>
                <a:lnTo>
                  <a:pt x="471734" y="178447"/>
                </a:lnTo>
                <a:cubicBezTo>
                  <a:pt x="482395" y="178447"/>
                  <a:pt x="491038" y="169804"/>
                  <a:pt x="491038" y="159144"/>
                </a:cubicBezTo>
                <a:lnTo>
                  <a:pt x="491038" y="84218"/>
                </a:lnTo>
                <a:cubicBezTo>
                  <a:pt x="491038" y="73557"/>
                  <a:pt x="482395" y="64915"/>
                  <a:pt x="471734" y="64915"/>
                </a:cubicBezTo>
                <a:close/>
                <a:moveTo>
                  <a:pt x="253552" y="64915"/>
                </a:moveTo>
                <a:cubicBezTo>
                  <a:pt x="242891" y="64915"/>
                  <a:pt x="234249" y="73557"/>
                  <a:pt x="234249" y="84218"/>
                </a:cubicBezTo>
                <a:lnTo>
                  <a:pt x="234249" y="159144"/>
                </a:lnTo>
                <a:cubicBezTo>
                  <a:pt x="234249" y="169804"/>
                  <a:pt x="242891" y="178447"/>
                  <a:pt x="253552" y="178447"/>
                </a:cubicBezTo>
                <a:lnTo>
                  <a:pt x="290273" y="178447"/>
                </a:lnTo>
                <a:cubicBezTo>
                  <a:pt x="300934" y="178447"/>
                  <a:pt x="309576" y="169804"/>
                  <a:pt x="309576" y="159144"/>
                </a:cubicBezTo>
                <a:lnTo>
                  <a:pt x="309576" y="84218"/>
                </a:lnTo>
                <a:cubicBezTo>
                  <a:pt x="309576" y="73557"/>
                  <a:pt x="300934" y="64915"/>
                  <a:pt x="290273" y="64915"/>
                </a:cubicBezTo>
                <a:close/>
                <a:moveTo>
                  <a:pt x="72090" y="64915"/>
                </a:moveTo>
                <a:cubicBezTo>
                  <a:pt x="61430" y="64915"/>
                  <a:pt x="52787" y="73557"/>
                  <a:pt x="52787" y="84218"/>
                </a:cubicBezTo>
                <a:lnTo>
                  <a:pt x="52787" y="159144"/>
                </a:lnTo>
                <a:cubicBezTo>
                  <a:pt x="52787" y="169804"/>
                  <a:pt x="61430" y="178447"/>
                  <a:pt x="72090" y="178447"/>
                </a:cubicBezTo>
                <a:lnTo>
                  <a:pt x="108811" y="178447"/>
                </a:lnTo>
                <a:cubicBezTo>
                  <a:pt x="119472" y="178447"/>
                  <a:pt x="128115" y="169804"/>
                  <a:pt x="128115" y="159144"/>
                </a:cubicBezTo>
                <a:lnTo>
                  <a:pt x="128115" y="84218"/>
                </a:lnTo>
                <a:cubicBezTo>
                  <a:pt x="128115" y="73557"/>
                  <a:pt x="119472" y="64915"/>
                  <a:pt x="108811" y="64915"/>
                </a:cubicBezTo>
                <a:close/>
                <a:moveTo>
                  <a:pt x="0" y="0"/>
                </a:moveTo>
                <a:lnTo>
                  <a:pt x="2895600" y="0"/>
                </a:lnTo>
                <a:lnTo>
                  <a:pt x="2895600" y="1317415"/>
                </a:lnTo>
                <a:lnTo>
                  <a:pt x="0" y="131741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51617011-FB62-EA70-3753-CBC5C4023695}"/>
              </a:ext>
            </a:extLst>
          </p:cNvPr>
          <p:cNvSpPr/>
          <p:nvPr/>
        </p:nvSpPr>
        <p:spPr bwMode="auto">
          <a:xfrm>
            <a:off x="7781364" y="3733940"/>
            <a:ext cx="1471837" cy="1317415"/>
          </a:xfrm>
          <a:custGeom>
            <a:avLst/>
            <a:gdLst>
              <a:gd name="connsiteX0" fmla="*/ 1350515 w 1471837"/>
              <a:gd name="connsiteY0" fmla="*/ 1138968 h 1317415"/>
              <a:gd name="connsiteX1" fmla="*/ 1331212 w 1471837"/>
              <a:gd name="connsiteY1" fmla="*/ 1158271 h 1317415"/>
              <a:gd name="connsiteX2" fmla="*/ 1331212 w 1471837"/>
              <a:gd name="connsiteY2" fmla="*/ 1233197 h 1317415"/>
              <a:gd name="connsiteX3" fmla="*/ 1350515 w 1471837"/>
              <a:gd name="connsiteY3" fmla="*/ 1252500 h 1317415"/>
              <a:gd name="connsiteX4" fmla="*/ 1387236 w 1471837"/>
              <a:gd name="connsiteY4" fmla="*/ 1252500 h 1317415"/>
              <a:gd name="connsiteX5" fmla="*/ 1406539 w 1471837"/>
              <a:gd name="connsiteY5" fmla="*/ 1233197 h 1317415"/>
              <a:gd name="connsiteX6" fmla="*/ 1406539 w 1471837"/>
              <a:gd name="connsiteY6" fmla="*/ 1158271 h 1317415"/>
              <a:gd name="connsiteX7" fmla="*/ 1387236 w 1471837"/>
              <a:gd name="connsiteY7" fmla="*/ 1138968 h 1317415"/>
              <a:gd name="connsiteX8" fmla="*/ 1169053 w 1471837"/>
              <a:gd name="connsiteY8" fmla="*/ 1138968 h 1317415"/>
              <a:gd name="connsiteX9" fmla="*/ 1149750 w 1471837"/>
              <a:gd name="connsiteY9" fmla="*/ 1158271 h 1317415"/>
              <a:gd name="connsiteX10" fmla="*/ 1149750 w 1471837"/>
              <a:gd name="connsiteY10" fmla="*/ 1233197 h 1317415"/>
              <a:gd name="connsiteX11" fmla="*/ 1169053 w 1471837"/>
              <a:gd name="connsiteY11" fmla="*/ 1252500 h 1317415"/>
              <a:gd name="connsiteX12" fmla="*/ 1205774 w 1471837"/>
              <a:gd name="connsiteY12" fmla="*/ 1252500 h 1317415"/>
              <a:gd name="connsiteX13" fmla="*/ 1225078 w 1471837"/>
              <a:gd name="connsiteY13" fmla="*/ 1233197 h 1317415"/>
              <a:gd name="connsiteX14" fmla="*/ 1225078 w 1471837"/>
              <a:gd name="connsiteY14" fmla="*/ 1158271 h 1317415"/>
              <a:gd name="connsiteX15" fmla="*/ 1205774 w 1471837"/>
              <a:gd name="connsiteY15" fmla="*/ 1138968 h 1317415"/>
              <a:gd name="connsiteX16" fmla="*/ 987592 w 1471837"/>
              <a:gd name="connsiteY16" fmla="*/ 1138968 h 1317415"/>
              <a:gd name="connsiteX17" fmla="*/ 968289 w 1471837"/>
              <a:gd name="connsiteY17" fmla="*/ 1158271 h 1317415"/>
              <a:gd name="connsiteX18" fmla="*/ 968289 w 1471837"/>
              <a:gd name="connsiteY18" fmla="*/ 1233197 h 1317415"/>
              <a:gd name="connsiteX19" fmla="*/ 987592 w 1471837"/>
              <a:gd name="connsiteY19" fmla="*/ 1252500 h 1317415"/>
              <a:gd name="connsiteX20" fmla="*/ 1024313 w 1471837"/>
              <a:gd name="connsiteY20" fmla="*/ 1252500 h 1317415"/>
              <a:gd name="connsiteX21" fmla="*/ 1043616 w 1471837"/>
              <a:gd name="connsiteY21" fmla="*/ 1233197 h 1317415"/>
              <a:gd name="connsiteX22" fmla="*/ 1043616 w 1471837"/>
              <a:gd name="connsiteY22" fmla="*/ 1158271 h 1317415"/>
              <a:gd name="connsiteX23" fmla="*/ 1024313 w 1471837"/>
              <a:gd name="connsiteY23" fmla="*/ 1138968 h 1317415"/>
              <a:gd name="connsiteX24" fmla="*/ 806130 w 1471837"/>
              <a:gd name="connsiteY24" fmla="*/ 1138968 h 1317415"/>
              <a:gd name="connsiteX25" fmla="*/ 786827 w 1471837"/>
              <a:gd name="connsiteY25" fmla="*/ 1158271 h 1317415"/>
              <a:gd name="connsiteX26" fmla="*/ 786827 w 1471837"/>
              <a:gd name="connsiteY26" fmla="*/ 1233197 h 1317415"/>
              <a:gd name="connsiteX27" fmla="*/ 806130 w 1471837"/>
              <a:gd name="connsiteY27" fmla="*/ 1252500 h 1317415"/>
              <a:gd name="connsiteX28" fmla="*/ 842851 w 1471837"/>
              <a:gd name="connsiteY28" fmla="*/ 1252500 h 1317415"/>
              <a:gd name="connsiteX29" fmla="*/ 862154 w 1471837"/>
              <a:gd name="connsiteY29" fmla="*/ 1233197 h 1317415"/>
              <a:gd name="connsiteX30" fmla="*/ 862154 w 1471837"/>
              <a:gd name="connsiteY30" fmla="*/ 1158271 h 1317415"/>
              <a:gd name="connsiteX31" fmla="*/ 842851 w 1471837"/>
              <a:gd name="connsiteY31" fmla="*/ 1138968 h 1317415"/>
              <a:gd name="connsiteX32" fmla="*/ 624669 w 1471837"/>
              <a:gd name="connsiteY32" fmla="*/ 1138968 h 1317415"/>
              <a:gd name="connsiteX33" fmla="*/ 605366 w 1471837"/>
              <a:gd name="connsiteY33" fmla="*/ 1158271 h 1317415"/>
              <a:gd name="connsiteX34" fmla="*/ 605366 w 1471837"/>
              <a:gd name="connsiteY34" fmla="*/ 1233197 h 1317415"/>
              <a:gd name="connsiteX35" fmla="*/ 624669 w 1471837"/>
              <a:gd name="connsiteY35" fmla="*/ 1252500 h 1317415"/>
              <a:gd name="connsiteX36" fmla="*/ 661390 w 1471837"/>
              <a:gd name="connsiteY36" fmla="*/ 1252500 h 1317415"/>
              <a:gd name="connsiteX37" fmla="*/ 680693 w 1471837"/>
              <a:gd name="connsiteY37" fmla="*/ 1233197 h 1317415"/>
              <a:gd name="connsiteX38" fmla="*/ 680693 w 1471837"/>
              <a:gd name="connsiteY38" fmla="*/ 1158271 h 1317415"/>
              <a:gd name="connsiteX39" fmla="*/ 661390 w 1471837"/>
              <a:gd name="connsiteY39" fmla="*/ 1138968 h 1317415"/>
              <a:gd name="connsiteX40" fmla="*/ 443207 w 1471837"/>
              <a:gd name="connsiteY40" fmla="*/ 1138968 h 1317415"/>
              <a:gd name="connsiteX41" fmla="*/ 423904 w 1471837"/>
              <a:gd name="connsiteY41" fmla="*/ 1158271 h 1317415"/>
              <a:gd name="connsiteX42" fmla="*/ 423904 w 1471837"/>
              <a:gd name="connsiteY42" fmla="*/ 1233197 h 1317415"/>
              <a:gd name="connsiteX43" fmla="*/ 443207 w 1471837"/>
              <a:gd name="connsiteY43" fmla="*/ 1252500 h 1317415"/>
              <a:gd name="connsiteX44" fmla="*/ 479928 w 1471837"/>
              <a:gd name="connsiteY44" fmla="*/ 1252500 h 1317415"/>
              <a:gd name="connsiteX45" fmla="*/ 499232 w 1471837"/>
              <a:gd name="connsiteY45" fmla="*/ 1233197 h 1317415"/>
              <a:gd name="connsiteX46" fmla="*/ 499232 w 1471837"/>
              <a:gd name="connsiteY46" fmla="*/ 1158271 h 1317415"/>
              <a:gd name="connsiteX47" fmla="*/ 479928 w 1471837"/>
              <a:gd name="connsiteY47" fmla="*/ 1138968 h 1317415"/>
              <a:gd name="connsiteX48" fmla="*/ 261746 w 1471837"/>
              <a:gd name="connsiteY48" fmla="*/ 1138968 h 1317415"/>
              <a:gd name="connsiteX49" fmla="*/ 242443 w 1471837"/>
              <a:gd name="connsiteY49" fmla="*/ 1158271 h 1317415"/>
              <a:gd name="connsiteX50" fmla="*/ 242443 w 1471837"/>
              <a:gd name="connsiteY50" fmla="*/ 1233197 h 1317415"/>
              <a:gd name="connsiteX51" fmla="*/ 261746 w 1471837"/>
              <a:gd name="connsiteY51" fmla="*/ 1252500 h 1317415"/>
              <a:gd name="connsiteX52" fmla="*/ 298467 w 1471837"/>
              <a:gd name="connsiteY52" fmla="*/ 1252500 h 1317415"/>
              <a:gd name="connsiteX53" fmla="*/ 317770 w 1471837"/>
              <a:gd name="connsiteY53" fmla="*/ 1233197 h 1317415"/>
              <a:gd name="connsiteX54" fmla="*/ 317770 w 1471837"/>
              <a:gd name="connsiteY54" fmla="*/ 1158271 h 1317415"/>
              <a:gd name="connsiteX55" fmla="*/ 298467 w 1471837"/>
              <a:gd name="connsiteY55" fmla="*/ 1138968 h 1317415"/>
              <a:gd name="connsiteX56" fmla="*/ 80284 w 1471837"/>
              <a:gd name="connsiteY56" fmla="*/ 1138968 h 1317415"/>
              <a:gd name="connsiteX57" fmla="*/ 60981 w 1471837"/>
              <a:gd name="connsiteY57" fmla="*/ 1158271 h 1317415"/>
              <a:gd name="connsiteX58" fmla="*/ 60981 w 1471837"/>
              <a:gd name="connsiteY58" fmla="*/ 1233197 h 1317415"/>
              <a:gd name="connsiteX59" fmla="*/ 80284 w 1471837"/>
              <a:gd name="connsiteY59" fmla="*/ 1252500 h 1317415"/>
              <a:gd name="connsiteX60" fmla="*/ 117005 w 1471837"/>
              <a:gd name="connsiteY60" fmla="*/ 1252500 h 1317415"/>
              <a:gd name="connsiteX61" fmla="*/ 136309 w 1471837"/>
              <a:gd name="connsiteY61" fmla="*/ 1233197 h 1317415"/>
              <a:gd name="connsiteX62" fmla="*/ 136309 w 1471837"/>
              <a:gd name="connsiteY62" fmla="*/ 1158271 h 1317415"/>
              <a:gd name="connsiteX63" fmla="*/ 117005 w 1471837"/>
              <a:gd name="connsiteY63" fmla="*/ 1138968 h 1317415"/>
              <a:gd name="connsiteX64" fmla="*/ 42986 w 1471837"/>
              <a:gd name="connsiteY64" fmla="*/ 208449 h 1317415"/>
              <a:gd name="connsiteX65" fmla="*/ 42986 w 1471837"/>
              <a:gd name="connsiteY65" fmla="*/ 1108966 h 1317415"/>
              <a:gd name="connsiteX66" fmla="*/ 1427157 w 1471837"/>
              <a:gd name="connsiteY66" fmla="*/ 1108966 h 1317415"/>
              <a:gd name="connsiteX67" fmla="*/ 1427157 w 1471837"/>
              <a:gd name="connsiteY67" fmla="*/ 208449 h 1317415"/>
              <a:gd name="connsiteX68" fmla="*/ 1350515 w 1471837"/>
              <a:gd name="connsiteY68" fmla="*/ 64915 h 1317415"/>
              <a:gd name="connsiteX69" fmla="*/ 1331212 w 1471837"/>
              <a:gd name="connsiteY69" fmla="*/ 84218 h 1317415"/>
              <a:gd name="connsiteX70" fmla="*/ 1331212 w 1471837"/>
              <a:gd name="connsiteY70" fmla="*/ 159144 h 1317415"/>
              <a:gd name="connsiteX71" fmla="*/ 1350515 w 1471837"/>
              <a:gd name="connsiteY71" fmla="*/ 178447 h 1317415"/>
              <a:gd name="connsiteX72" fmla="*/ 1387236 w 1471837"/>
              <a:gd name="connsiteY72" fmla="*/ 178447 h 1317415"/>
              <a:gd name="connsiteX73" fmla="*/ 1406539 w 1471837"/>
              <a:gd name="connsiteY73" fmla="*/ 159144 h 1317415"/>
              <a:gd name="connsiteX74" fmla="*/ 1406539 w 1471837"/>
              <a:gd name="connsiteY74" fmla="*/ 84218 h 1317415"/>
              <a:gd name="connsiteX75" fmla="*/ 1387236 w 1471837"/>
              <a:gd name="connsiteY75" fmla="*/ 64915 h 1317415"/>
              <a:gd name="connsiteX76" fmla="*/ 1169053 w 1471837"/>
              <a:gd name="connsiteY76" fmla="*/ 64915 h 1317415"/>
              <a:gd name="connsiteX77" fmla="*/ 1149750 w 1471837"/>
              <a:gd name="connsiteY77" fmla="*/ 84218 h 1317415"/>
              <a:gd name="connsiteX78" fmla="*/ 1149750 w 1471837"/>
              <a:gd name="connsiteY78" fmla="*/ 159144 h 1317415"/>
              <a:gd name="connsiteX79" fmla="*/ 1169053 w 1471837"/>
              <a:gd name="connsiteY79" fmla="*/ 178447 h 1317415"/>
              <a:gd name="connsiteX80" fmla="*/ 1205774 w 1471837"/>
              <a:gd name="connsiteY80" fmla="*/ 178447 h 1317415"/>
              <a:gd name="connsiteX81" fmla="*/ 1225078 w 1471837"/>
              <a:gd name="connsiteY81" fmla="*/ 159144 h 1317415"/>
              <a:gd name="connsiteX82" fmla="*/ 1225078 w 1471837"/>
              <a:gd name="connsiteY82" fmla="*/ 84218 h 1317415"/>
              <a:gd name="connsiteX83" fmla="*/ 1205774 w 1471837"/>
              <a:gd name="connsiteY83" fmla="*/ 64915 h 1317415"/>
              <a:gd name="connsiteX84" fmla="*/ 987592 w 1471837"/>
              <a:gd name="connsiteY84" fmla="*/ 64915 h 1317415"/>
              <a:gd name="connsiteX85" fmla="*/ 968289 w 1471837"/>
              <a:gd name="connsiteY85" fmla="*/ 84218 h 1317415"/>
              <a:gd name="connsiteX86" fmla="*/ 968289 w 1471837"/>
              <a:gd name="connsiteY86" fmla="*/ 159144 h 1317415"/>
              <a:gd name="connsiteX87" fmla="*/ 987592 w 1471837"/>
              <a:gd name="connsiteY87" fmla="*/ 178447 h 1317415"/>
              <a:gd name="connsiteX88" fmla="*/ 1024313 w 1471837"/>
              <a:gd name="connsiteY88" fmla="*/ 178447 h 1317415"/>
              <a:gd name="connsiteX89" fmla="*/ 1043616 w 1471837"/>
              <a:gd name="connsiteY89" fmla="*/ 159144 h 1317415"/>
              <a:gd name="connsiteX90" fmla="*/ 1043616 w 1471837"/>
              <a:gd name="connsiteY90" fmla="*/ 84218 h 1317415"/>
              <a:gd name="connsiteX91" fmla="*/ 1024313 w 1471837"/>
              <a:gd name="connsiteY91" fmla="*/ 64915 h 1317415"/>
              <a:gd name="connsiteX92" fmla="*/ 806130 w 1471837"/>
              <a:gd name="connsiteY92" fmla="*/ 64915 h 1317415"/>
              <a:gd name="connsiteX93" fmla="*/ 786827 w 1471837"/>
              <a:gd name="connsiteY93" fmla="*/ 84218 h 1317415"/>
              <a:gd name="connsiteX94" fmla="*/ 786827 w 1471837"/>
              <a:gd name="connsiteY94" fmla="*/ 159144 h 1317415"/>
              <a:gd name="connsiteX95" fmla="*/ 806130 w 1471837"/>
              <a:gd name="connsiteY95" fmla="*/ 178447 h 1317415"/>
              <a:gd name="connsiteX96" fmla="*/ 842851 w 1471837"/>
              <a:gd name="connsiteY96" fmla="*/ 178447 h 1317415"/>
              <a:gd name="connsiteX97" fmla="*/ 862154 w 1471837"/>
              <a:gd name="connsiteY97" fmla="*/ 159144 h 1317415"/>
              <a:gd name="connsiteX98" fmla="*/ 862154 w 1471837"/>
              <a:gd name="connsiteY98" fmla="*/ 84218 h 1317415"/>
              <a:gd name="connsiteX99" fmla="*/ 842851 w 1471837"/>
              <a:gd name="connsiteY99" fmla="*/ 64915 h 1317415"/>
              <a:gd name="connsiteX100" fmla="*/ 624669 w 1471837"/>
              <a:gd name="connsiteY100" fmla="*/ 64915 h 1317415"/>
              <a:gd name="connsiteX101" fmla="*/ 605366 w 1471837"/>
              <a:gd name="connsiteY101" fmla="*/ 84218 h 1317415"/>
              <a:gd name="connsiteX102" fmla="*/ 605366 w 1471837"/>
              <a:gd name="connsiteY102" fmla="*/ 159144 h 1317415"/>
              <a:gd name="connsiteX103" fmla="*/ 624669 w 1471837"/>
              <a:gd name="connsiteY103" fmla="*/ 178447 h 1317415"/>
              <a:gd name="connsiteX104" fmla="*/ 661390 w 1471837"/>
              <a:gd name="connsiteY104" fmla="*/ 178447 h 1317415"/>
              <a:gd name="connsiteX105" fmla="*/ 680693 w 1471837"/>
              <a:gd name="connsiteY105" fmla="*/ 159144 h 1317415"/>
              <a:gd name="connsiteX106" fmla="*/ 680693 w 1471837"/>
              <a:gd name="connsiteY106" fmla="*/ 84218 h 1317415"/>
              <a:gd name="connsiteX107" fmla="*/ 661390 w 1471837"/>
              <a:gd name="connsiteY107" fmla="*/ 64915 h 1317415"/>
              <a:gd name="connsiteX108" fmla="*/ 443207 w 1471837"/>
              <a:gd name="connsiteY108" fmla="*/ 64915 h 1317415"/>
              <a:gd name="connsiteX109" fmla="*/ 423904 w 1471837"/>
              <a:gd name="connsiteY109" fmla="*/ 84218 h 1317415"/>
              <a:gd name="connsiteX110" fmla="*/ 423904 w 1471837"/>
              <a:gd name="connsiteY110" fmla="*/ 159144 h 1317415"/>
              <a:gd name="connsiteX111" fmla="*/ 443207 w 1471837"/>
              <a:gd name="connsiteY111" fmla="*/ 178447 h 1317415"/>
              <a:gd name="connsiteX112" fmla="*/ 479928 w 1471837"/>
              <a:gd name="connsiteY112" fmla="*/ 178447 h 1317415"/>
              <a:gd name="connsiteX113" fmla="*/ 499232 w 1471837"/>
              <a:gd name="connsiteY113" fmla="*/ 159144 h 1317415"/>
              <a:gd name="connsiteX114" fmla="*/ 499232 w 1471837"/>
              <a:gd name="connsiteY114" fmla="*/ 84218 h 1317415"/>
              <a:gd name="connsiteX115" fmla="*/ 479928 w 1471837"/>
              <a:gd name="connsiteY115" fmla="*/ 64915 h 1317415"/>
              <a:gd name="connsiteX116" fmla="*/ 261746 w 1471837"/>
              <a:gd name="connsiteY116" fmla="*/ 64915 h 1317415"/>
              <a:gd name="connsiteX117" fmla="*/ 242443 w 1471837"/>
              <a:gd name="connsiteY117" fmla="*/ 84218 h 1317415"/>
              <a:gd name="connsiteX118" fmla="*/ 242443 w 1471837"/>
              <a:gd name="connsiteY118" fmla="*/ 159144 h 1317415"/>
              <a:gd name="connsiteX119" fmla="*/ 261746 w 1471837"/>
              <a:gd name="connsiteY119" fmla="*/ 178447 h 1317415"/>
              <a:gd name="connsiteX120" fmla="*/ 298467 w 1471837"/>
              <a:gd name="connsiteY120" fmla="*/ 178447 h 1317415"/>
              <a:gd name="connsiteX121" fmla="*/ 317770 w 1471837"/>
              <a:gd name="connsiteY121" fmla="*/ 159144 h 1317415"/>
              <a:gd name="connsiteX122" fmla="*/ 317770 w 1471837"/>
              <a:gd name="connsiteY122" fmla="*/ 84218 h 1317415"/>
              <a:gd name="connsiteX123" fmla="*/ 298467 w 1471837"/>
              <a:gd name="connsiteY123" fmla="*/ 64915 h 1317415"/>
              <a:gd name="connsiteX124" fmla="*/ 80284 w 1471837"/>
              <a:gd name="connsiteY124" fmla="*/ 64915 h 1317415"/>
              <a:gd name="connsiteX125" fmla="*/ 60981 w 1471837"/>
              <a:gd name="connsiteY125" fmla="*/ 84218 h 1317415"/>
              <a:gd name="connsiteX126" fmla="*/ 60981 w 1471837"/>
              <a:gd name="connsiteY126" fmla="*/ 159144 h 1317415"/>
              <a:gd name="connsiteX127" fmla="*/ 80284 w 1471837"/>
              <a:gd name="connsiteY127" fmla="*/ 178447 h 1317415"/>
              <a:gd name="connsiteX128" fmla="*/ 117005 w 1471837"/>
              <a:gd name="connsiteY128" fmla="*/ 178447 h 1317415"/>
              <a:gd name="connsiteX129" fmla="*/ 136309 w 1471837"/>
              <a:gd name="connsiteY129" fmla="*/ 159144 h 1317415"/>
              <a:gd name="connsiteX130" fmla="*/ 136309 w 1471837"/>
              <a:gd name="connsiteY130" fmla="*/ 84218 h 1317415"/>
              <a:gd name="connsiteX131" fmla="*/ 117005 w 1471837"/>
              <a:gd name="connsiteY131" fmla="*/ 64915 h 1317415"/>
              <a:gd name="connsiteX132" fmla="*/ 0 w 1471837"/>
              <a:gd name="connsiteY132" fmla="*/ 0 h 1317415"/>
              <a:gd name="connsiteX133" fmla="*/ 1471837 w 1471837"/>
              <a:gd name="connsiteY133" fmla="*/ 0 h 1317415"/>
              <a:gd name="connsiteX134" fmla="*/ 1471837 w 1471837"/>
              <a:gd name="connsiteY134" fmla="*/ 1317415 h 1317415"/>
              <a:gd name="connsiteX135" fmla="*/ 0 w 1471837"/>
              <a:gd name="connsiteY135" fmla="*/ 1317415 h 131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1471837" h="1317415">
                <a:moveTo>
                  <a:pt x="1350515" y="1138968"/>
                </a:moveTo>
                <a:cubicBezTo>
                  <a:pt x="1339854" y="1138968"/>
                  <a:pt x="1331212" y="1147611"/>
                  <a:pt x="1331212" y="1158271"/>
                </a:cubicBezTo>
                <a:lnTo>
                  <a:pt x="1331212" y="1233197"/>
                </a:lnTo>
                <a:cubicBezTo>
                  <a:pt x="1331212" y="1243858"/>
                  <a:pt x="1339854" y="1252500"/>
                  <a:pt x="1350515" y="1252500"/>
                </a:cubicBezTo>
                <a:lnTo>
                  <a:pt x="1387236" y="1252500"/>
                </a:lnTo>
                <a:cubicBezTo>
                  <a:pt x="1397897" y="1252500"/>
                  <a:pt x="1406539" y="1243858"/>
                  <a:pt x="1406539" y="1233197"/>
                </a:cubicBezTo>
                <a:lnTo>
                  <a:pt x="1406539" y="1158271"/>
                </a:lnTo>
                <a:cubicBezTo>
                  <a:pt x="1406539" y="1147611"/>
                  <a:pt x="1397897" y="1138968"/>
                  <a:pt x="1387236" y="1138968"/>
                </a:cubicBezTo>
                <a:close/>
                <a:moveTo>
                  <a:pt x="1169053" y="1138968"/>
                </a:moveTo>
                <a:cubicBezTo>
                  <a:pt x="1158392" y="1138968"/>
                  <a:pt x="1149750" y="1147611"/>
                  <a:pt x="1149750" y="1158271"/>
                </a:cubicBezTo>
                <a:lnTo>
                  <a:pt x="1149750" y="1233197"/>
                </a:lnTo>
                <a:cubicBezTo>
                  <a:pt x="1149750" y="1243858"/>
                  <a:pt x="1158392" y="1252500"/>
                  <a:pt x="1169053" y="1252500"/>
                </a:cubicBezTo>
                <a:lnTo>
                  <a:pt x="1205774" y="1252500"/>
                </a:lnTo>
                <a:cubicBezTo>
                  <a:pt x="1216435" y="1252500"/>
                  <a:pt x="1225078" y="1243858"/>
                  <a:pt x="1225078" y="1233197"/>
                </a:cubicBezTo>
                <a:lnTo>
                  <a:pt x="1225078" y="1158271"/>
                </a:lnTo>
                <a:cubicBezTo>
                  <a:pt x="1225078" y="1147611"/>
                  <a:pt x="1216435" y="1138968"/>
                  <a:pt x="1205774" y="1138968"/>
                </a:cubicBezTo>
                <a:close/>
                <a:moveTo>
                  <a:pt x="987592" y="1138968"/>
                </a:moveTo>
                <a:cubicBezTo>
                  <a:pt x="976931" y="1138968"/>
                  <a:pt x="968289" y="1147611"/>
                  <a:pt x="968289" y="1158271"/>
                </a:cubicBezTo>
                <a:lnTo>
                  <a:pt x="968289" y="1233197"/>
                </a:lnTo>
                <a:cubicBezTo>
                  <a:pt x="968289" y="1243858"/>
                  <a:pt x="976931" y="1252500"/>
                  <a:pt x="987592" y="1252500"/>
                </a:cubicBezTo>
                <a:lnTo>
                  <a:pt x="1024313" y="1252500"/>
                </a:lnTo>
                <a:cubicBezTo>
                  <a:pt x="1034974" y="1252500"/>
                  <a:pt x="1043616" y="1243858"/>
                  <a:pt x="1043616" y="1233197"/>
                </a:cubicBezTo>
                <a:lnTo>
                  <a:pt x="1043616" y="1158271"/>
                </a:lnTo>
                <a:cubicBezTo>
                  <a:pt x="1043616" y="1147611"/>
                  <a:pt x="1034974" y="1138968"/>
                  <a:pt x="1024313" y="1138968"/>
                </a:cubicBezTo>
                <a:close/>
                <a:moveTo>
                  <a:pt x="806130" y="1138968"/>
                </a:moveTo>
                <a:cubicBezTo>
                  <a:pt x="795470" y="1138968"/>
                  <a:pt x="786827" y="1147611"/>
                  <a:pt x="786827" y="1158271"/>
                </a:cubicBezTo>
                <a:lnTo>
                  <a:pt x="786827" y="1233197"/>
                </a:lnTo>
                <a:cubicBezTo>
                  <a:pt x="786827" y="1243858"/>
                  <a:pt x="795470" y="1252500"/>
                  <a:pt x="806130" y="1252500"/>
                </a:cubicBezTo>
                <a:lnTo>
                  <a:pt x="842851" y="1252500"/>
                </a:lnTo>
                <a:cubicBezTo>
                  <a:pt x="853512" y="1252500"/>
                  <a:pt x="862154" y="1243858"/>
                  <a:pt x="862154" y="1233197"/>
                </a:cubicBezTo>
                <a:lnTo>
                  <a:pt x="862154" y="1158271"/>
                </a:lnTo>
                <a:cubicBezTo>
                  <a:pt x="862154" y="1147611"/>
                  <a:pt x="853512" y="1138968"/>
                  <a:pt x="842851" y="1138968"/>
                </a:cubicBezTo>
                <a:close/>
                <a:moveTo>
                  <a:pt x="624669" y="1138968"/>
                </a:moveTo>
                <a:cubicBezTo>
                  <a:pt x="614008" y="1138968"/>
                  <a:pt x="605366" y="1147611"/>
                  <a:pt x="605366" y="1158271"/>
                </a:cubicBezTo>
                <a:lnTo>
                  <a:pt x="605366" y="1233197"/>
                </a:lnTo>
                <a:cubicBezTo>
                  <a:pt x="605366" y="1243858"/>
                  <a:pt x="614008" y="1252500"/>
                  <a:pt x="624669" y="1252500"/>
                </a:cubicBezTo>
                <a:lnTo>
                  <a:pt x="661390" y="1252500"/>
                </a:lnTo>
                <a:cubicBezTo>
                  <a:pt x="672050" y="1252500"/>
                  <a:pt x="680693" y="1243858"/>
                  <a:pt x="680693" y="1233197"/>
                </a:cubicBezTo>
                <a:lnTo>
                  <a:pt x="680693" y="1158271"/>
                </a:lnTo>
                <a:cubicBezTo>
                  <a:pt x="680693" y="1147611"/>
                  <a:pt x="672050" y="1138968"/>
                  <a:pt x="661390" y="1138968"/>
                </a:cubicBezTo>
                <a:close/>
                <a:moveTo>
                  <a:pt x="443207" y="1138968"/>
                </a:moveTo>
                <a:cubicBezTo>
                  <a:pt x="432547" y="1138968"/>
                  <a:pt x="423904" y="1147611"/>
                  <a:pt x="423904" y="1158271"/>
                </a:cubicBezTo>
                <a:lnTo>
                  <a:pt x="423904" y="1233197"/>
                </a:lnTo>
                <a:cubicBezTo>
                  <a:pt x="423904" y="1243858"/>
                  <a:pt x="432547" y="1252500"/>
                  <a:pt x="443207" y="1252500"/>
                </a:cubicBezTo>
                <a:lnTo>
                  <a:pt x="479928" y="1252500"/>
                </a:lnTo>
                <a:cubicBezTo>
                  <a:pt x="490589" y="1252500"/>
                  <a:pt x="499232" y="1243858"/>
                  <a:pt x="499232" y="1233197"/>
                </a:cubicBezTo>
                <a:lnTo>
                  <a:pt x="499232" y="1158271"/>
                </a:lnTo>
                <a:cubicBezTo>
                  <a:pt x="499232" y="1147611"/>
                  <a:pt x="490589" y="1138968"/>
                  <a:pt x="479928" y="1138968"/>
                </a:cubicBezTo>
                <a:close/>
                <a:moveTo>
                  <a:pt x="261746" y="1138968"/>
                </a:moveTo>
                <a:cubicBezTo>
                  <a:pt x="251085" y="1138968"/>
                  <a:pt x="242443" y="1147611"/>
                  <a:pt x="242443" y="1158271"/>
                </a:cubicBezTo>
                <a:lnTo>
                  <a:pt x="242443" y="1233197"/>
                </a:lnTo>
                <a:cubicBezTo>
                  <a:pt x="242443" y="1243858"/>
                  <a:pt x="251085" y="1252500"/>
                  <a:pt x="261746" y="1252500"/>
                </a:cubicBezTo>
                <a:lnTo>
                  <a:pt x="298467" y="1252500"/>
                </a:lnTo>
                <a:cubicBezTo>
                  <a:pt x="309128" y="1252500"/>
                  <a:pt x="317770" y="1243858"/>
                  <a:pt x="317770" y="1233197"/>
                </a:cubicBezTo>
                <a:lnTo>
                  <a:pt x="317770" y="1158271"/>
                </a:lnTo>
                <a:cubicBezTo>
                  <a:pt x="317770" y="1147611"/>
                  <a:pt x="309128" y="1138968"/>
                  <a:pt x="298467" y="1138968"/>
                </a:cubicBezTo>
                <a:close/>
                <a:moveTo>
                  <a:pt x="80284" y="1138968"/>
                </a:moveTo>
                <a:cubicBezTo>
                  <a:pt x="69624" y="1138968"/>
                  <a:pt x="60981" y="1147611"/>
                  <a:pt x="60981" y="1158271"/>
                </a:cubicBezTo>
                <a:lnTo>
                  <a:pt x="60981" y="1233197"/>
                </a:lnTo>
                <a:cubicBezTo>
                  <a:pt x="60981" y="1243858"/>
                  <a:pt x="69624" y="1252500"/>
                  <a:pt x="80284" y="1252500"/>
                </a:cubicBezTo>
                <a:lnTo>
                  <a:pt x="117005" y="1252500"/>
                </a:lnTo>
                <a:cubicBezTo>
                  <a:pt x="127666" y="1252500"/>
                  <a:pt x="136309" y="1243858"/>
                  <a:pt x="136309" y="1233197"/>
                </a:cubicBezTo>
                <a:lnTo>
                  <a:pt x="136309" y="1158271"/>
                </a:lnTo>
                <a:cubicBezTo>
                  <a:pt x="136309" y="1147611"/>
                  <a:pt x="127666" y="1138968"/>
                  <a:pt x="117005" y="1138968"/>
                </a:cubicBezTo>
                <a:close/>
                <a:moveTo>
                  <a:pt x="42986" y="208449"/>
                </a:moveTo>
                <a:lnTo>
                  <a:pt x="42986" y="1108966"/>
                </a:lnTo>
                <a:lnTo>
                  <a:pt x="1427157" y="1108966"/>
                </a:lnTo>
                <a:lnTo>
                  <a:pt x="1427157" y="208449"/>
                </a:lnTo>
                <a:close/>
                <a:moveTo>
                  <a:pt x="1350515" y="64915"/>
                </a:moveTo>
                <a:cubicBezTo>
                  <a:pt x="1339854" y="64915"/>
                  <a:pt x="1331212" y="73557"/>
                  <a:pt x="1331212" y="84218"/>
                </a:cubicBezTo>
                <a:lnTo>
                  <a:pt x="1331212" y="159144"/>
                </a:lnTo>
                <a:cubicBezTo>
                  <a:pt x="1331212" y="169804"/>
                  <a:pt x="1339854" y="178447"/>
                  <a:pt x="1350515" y="178447"/>
                </a:cubicBezTo>
                <a:lnTo>
                  <a:pt x="1387236" y="178447"/>
                </a:lnTo>
                <a:cubicBezTo>
                  <a:pt x="1397897" y="178447"/>
                  <a:pt x="1406539" y="169804"/>
                  <a:pt x="1406539" y="159144"/>
                </a:cubicBezTo>
                <a:lnTo>
                  <a:pt x="1406539" y="84218"/>
                </a:lnTo>
                <a:cubicBezTo>
                  <a:pt x="1406539" y="73557"/>
                  <a:pt x="1397897" y="64915"/>
                  <a:pt x="1387236" y="64915"/>
                </a:cubicBezTo>
                <a:close/>
                <a:moveTo>
                  <a:pt x="1169053" y="64915"/>
                </a:moveTo>
                <a:cubicBezTo>
                  <a:pt x="1158392" y="64915"/>
                  <a:pt x="1149750" y="73557"/>
                  <a:pt x="1149750" y="84218"/>
                </a:cubicBezTo>
                <a:lnTo>
                  <a:pt x="1149750" y="159144"/>
                </a:lnTo>
                <a:cubicBezTo>
                  <a:pt x="1149750" y="169804"/>
                  <a:pt x="1158392" y="178447"/>
                  <a:pt x="1169053" y="178447"/>
                </a:cubicBezTo>
                <a:lnTo>
                  <a:pt x="1205774" y="178447"/>
                </a:lnTo>
                <a:cubicBezTo>
                  <a:pt x="1216435" y="178447"/>
                  <a:pt x="1225078" y="169804"/>
                  <a:pt x="1225078" y="159144"/>
                </a:cubicBezTo>
                <a:lnTo>
                  <a:pt x="1225078" y="84218"/>
                </a:lnTo>
                <a:cubicBezTo>
                  <a:pt x="1225078" y="73557"/>
                  <a:pt x="1216435" y="64915"/>
                  <a:pt x="1205774" y="64915"/>
                </a:cubicBezTo>
                <a:close/>
                <a:moveTo>
                  <a:pt x="987592" y="64915"/>
                </a:moveTo>
                <a:cubicBezTo>
                  <a:pt x="976931" y="64915"/>
                  <a:pt x="968289" y="73557"/>
                  <a:pt x="968289" y="84218"/>
                </a:cubicBezTo>
                <a:lnTo>
                  <a:pt x="968289" y="159144"/>
                </a:lnTo>
                <a:cubicBezTo>
                  <a:pt x="968289" y="169804"/>
                  <a:pt x="976931" y="178447"/>
                  <a:pt x="987592" y="178447"/>
                </a:cubicBezTo>
                <a:lnTo>
                  <a:pt x="1024313" y="178447"/>
                </a:lnTo>
                <a:cubicBezTo>
                  <a:pt x="1034974" y="178447"/>
                  <a:pt x="1043616" y="169804"/>
                  <a:pt x="1043616" y="159144"/>
                </a:cubicBezTo>
                <a:lnTo>
                  <a:pt x="1043616" y="84218"/>
                </a:lnTo>
                <a:cubicBezTo>
                  <a:pt x="1043616" y="73557"/>
                  <a:pt x="1034974" y="64915"/>
                  <a:pt x="1024313" y="64915"/>
                </a:cubicBezTo>
                <a:close/>
                <a:moveTo>
                  <a:pt x="806130" y="64915"/>
                </a:moveTo>
                <a:cubicBezTo>
                  <a:pt x="795470" y="64915"/>
                  <a:pt x="786827" y="73557"/>
                  <a:pt x="786827" y="84218"/>
                </a:cubicBezTo>
                <a:lnTo>
                  <a:pt x="786827" y="159144"/>
                </a:lnTo>
                <a:cubicBezTo>
                  <a:pt x="786827" y="169804"/>
                  <a:pt x="795470" y="178447"/>
                  <a:pt x="806130" y="178447"/>
                </a:cubicBezTo>
                <a:lnTo>
                  <a:pt x="842851" y="178447"/>
                </a:lnTo>
                <a:cubicBezTo>
                  <a:pt x="853512" y="178447"/>
                  <a:pt x="862154" y="169804"/>
                  <a:pt x="862154" y="159144"/>
                </a:cubicBezTo>
                <a:lnTo>
                  <a:pt x="862154" y="84218"/>
                </a:lnTo>
                <a:cubicBezTo>
                  <a:pt x="862154" y="73557"/>
                  <a:pt x="853512" y="64915"/>
                  <a:pt x="842851" y="64915"/>
                </a:cubicBezTo>
                <a:close/>
                <a:moveTo>
                  <a:pt x="624669" y="64915"/>
                </a:moveTo>
                <a:cubicBezTo>
                  <a:pt x="614008" y="64915"/>
                  <a:pt x="605366" y="73557"/>
                  <a:pt x="605366" y="84218"/>
                </a:cubicBezTo>
                <a:lnTo>
                  <a:pt x="605366" y="159144"/>
                </a:lnTo>
                <a:cubicBezTo>
                  <a:pt x="605366" y="169804"/>
                  <a:pt x="614008" y="178447"/>
                  <a:pt x="624669" y="178447"/>
                </a:cubicBezTo>
                <a:lnTo>
                  <a:pt x="661390" y="178447"/>
                </a:lnTo>
                <a:cubicBezTo>
                  <a:pt x="672050" y="178447"/>
                  <a:pt x="680693" y="169804"/>
                  <a:pt x="680693" y="159144"/>
                </a:cubicBezTo>
                <a:lnTo>
                  <a:pt x="680693" y="84218"/>
                </a:lnTo>
                <a:cubicBezTo>
                  <a:pt x="680693" y="73557"/>
                  <a:pt x="672050" y="64915"/>
                  <a:pt x="661390" y="64915"/>
                </a:cubicBezTo>
                <a:close/>
                <a:moveTo>
                  <a:pt x="443207" y="64915"/>
                </a:moveTo>
                <a:cubicBezTo>
                  <a:pt x="432547" y="64915"/>
                  <a:pt x="423904" y="73557"/>
                  <a:pt x="423904" y="84218"/>
                </a:cubicBezTo>
                <a:lnTo>
                  <a:pt x="423904" y="159144"/>
                </a:lnTo>
                <a:cubicBezTo>
                  <a:pt x="423904" y="169804"/>
                  <a:pt x="432547" y="178447"/>
                  <a:pt x="443207" y="178447"/>
                </a:cubicBezTo>
                <a:lnTo>
                  <a:pt x="479928" y="178447"/>
                </a:lnTo>
                <a:cubicBezTo>
                  <a:pt x="490589" y="178447"/>
                  <a:pt x="499232" y="169804"/>
                  <a:pt x="499232" y="159144"/>
                </a:cubicBezTo>
                <a:lnTo>
                  <a:pt x="499232" y="84218"/>
                </a:lnTo>
                <a:cubicBezTo>
                  <a:pt x="499232" y="73557"/>
                  <a:pt x="490589" y="64915"/>
                  <a:pt x="479928" y="64915"/>
                </a:cubicBezTo>
                <a:close/>
                <a:moveTo>
                  <a:pt x="261746" y="64915"/>
                </a:moveTo>
                <a:cubicBezTo>
                  <a:pt x="251085" y="64915"/>
                  <a:pt x="242443" y="73557"/>
                  <a:pt x="242443" y="84218"/>
                </a:cubicBezTo>
                <a:lnTo>
                  <a:pt x="242443" y="159144"/>
                </a:lnTo>
                <a:cubicBezTo>
                  <a:pt x="242443" y="169804"/>
                  <a:pt x="251085" y="178447"/>
                  <a:pt x="261746" y="178447"/>
                </a:cubicBezTo>
                <a:lnTo>
                  <a:pt x="298467" y="178447"/>
                </a:lnTo>
                <a:cubicBezTo>
                  <a:pt x="309128" y="178447"/>
                  <a:pt x="317770" y="169804"/>
                  <a:pt x="317770" y="159144"/>
                </a:cubicBezTo>
                <a:lnTo>
                  <a:pt x="317770" y="84218"/>
                </a:lnTo>
                <a:cubicBezTo>
                  <a:pt x="317770" y="73557"/>
                  <a:pt x="309128" y="64915"/>
                  <a:pt x="298467" y="64915"/>
                </a:cubicBezTo>
                <a:close/>
                <a:moveTo>
                  <a:pt x="80284" y="64915"/>
                </a:moveTo>
                <a:cubicBezTo>
                  <a:pt x="69624" y="64915"/>
                  <a:pt x="60981" y="73557"/>
                  <a:pt x="60981" y="84218"/>
                </a:cubicBezTo>
                <a:lnTo>
                  <a:pt x="60981" y="159144"/>
                </a:lnTo>
                <a:cubicBezTo>
                  <a:pt x="60981" y="169804"/>
                  <a:pt x="69624" y="178447"/>
                  <a:pt x="80284" y="178447"/>
                </a:cubicBezTo>
                <a:lnTo>
                  <a:pt x="117005" y="178447"/>
                </a:lnTo>
                <a:cubicBezTo>
                  <a:pt x="127666" y="178447"/>
                  <a:pt x="136309" y="169804"/>
                  <a:pt x="136309" y="159144"/>
                </a:cubicBezTo>
                <a:lnTo>
                  <a:pt x="136309" y="84218"/>
                </a:lnTo>
                <a:cubicBezTo>
                  <a:pt x="136309" y="73557"/>
                  <a:pt x="127666" y="64915"/>
                  <a:pt x="117005" y="64915"/>
                </a:cubicBezTo>
                <a:close/>
                <a:moveTo>
                  <a:pt x="0" y="0"/>
                </a:moveTo>
                <a:lnTo>
                  <a:pt x="1471837" y="0"/>
                </a:lnTo>
                <a:lnTo>
                  <a:pt x="1471837" y="1317415"/>
                </a:lnTo>
                <a:lnTo>
                  <a:pt x="0" y="131741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C130157-2AC9-9EBA-F13E-768A74098052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フイルム枠（横）</a:t>
            </a:r>
          </a:p>
        </p:txBody>
      </p:sp>
    </p:spTree>
    <p:extLst>
      <p:ext uri="{BB962C8B-B14F-4D97-AF65-F5344CB8AC3E}">
        <p14:creationId xmlns:p14="http://schemas.microsoft.com/office/powerpoint/2010/main" val="984341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フリーフォーム: 図形 24">
            <a:extLst>
              <a:ext uri="{FF2B5EF4-FFF2-40B4-BE49-F238E27FC236}">
                <a16:creationId xmlns:a16="http://schemas.microsoft.com/office/drawing/2014/main" id="{59051A75-E35B-74CD-812E-A4A3A5EBA9AD}"/>
              </a:ext>
            </a:extLst>
          </p:cNvPr>
          <p:cNvSpPr/>
          <p:nvPr/>
        </p:nvSpPr>
        <p:spPr bwMode="auto">
          <a:xfrm>
            <a:off x="606671" y="858411"/>
            <a:ext cx="7165730" cy="1317415"/>
          </a:xfrm>
          <a:custGeom>
            <a:avLst/>
            <a:gdLst>
              <a:gd name="connsiteX0" fmla="*/ 7050458 w 7165730"/>
              <a:gd name="connsiteY0" fmla="*/ 1138967 h 1317415"/>
              <a:gd name="connsiteX1" fmla="*/ 7031155 w 7165730"/>
              <a:gd name="connsiteY1" fmla="*/ 1158270 h 1317415"/>
              <a:gd name="connsiteX2" fmla="*/ 7031155 w 7165730"/>
              <a:gd name="connsiteY2" fmla="*/ 1233196 h 1317415"/>
              <a:gd name="connsiteX3" fmla="*/ 7050458 w 7165730"/>
              <a:gd name="connsiteY3" fmla="*/ 1252499 h 1317415"/>
              <a:gd name="connsiteX4" fmla="*/ 7087179 w 7165730"/>
              <a:gd name="connsiteY4" fmla="*/ 1252499 h 1317415"/>
              <a:gd name="connsiteX5" fmla="*/ 7106482 w 7165730"/>
              <a:gd name="connsiteY5" fmla="*/ 1233196 h 1317415"/>
              <a:gd name="connsiteX6" fmla="*/ 7106482 w 7165730"/>
              <a:gd name="connsiteY6" fmla="*/ 1158270 h 1317415"/>
              <a:gd name="connsiteX7" fmla="*/ 7087179 w 7165730"/>
              <a:gd name="connsiteY7" fmla="*/ 1138967 h 1317415"/>
              <a:gd name="connsiteX8" fmla="*/ 6868996 w 7165730"/>
              <a:gd name="connsiteY8" fmla="*/ 1138967 h 1317415"/>
              <a:gd name="connsiteX9" fmla="*/ 6849693 w 7165730"/>
              <a:gd name="connsiteY9" fmla="*/ 1158270 h 1317415"/>
              <a:gd name="connsiteX10" fmla="*/ 6849693 w 7165730"/>
              <a:gd name="connsiteY10" fmla="*/ 1233196 h 1317415"/>
              <a:gd name="connsiteX11" fmla="*/ 6868996 w 7165730"/>
              <a:gd name="connsiteY11" fmla="*/ 1252499 h 1317415"/>
              <a:gd name="connsiteX12" fmla="*/ 6905717 w 7165730"/>
              <a:gd name="connsiteY12" fmla="*/ 1252499 h 1317415"/>
              <a:gd name="connsiteX13" fmla="*/ 6925021 w 7165730"/>
              <a:gd name="connsiteY13" fmla="*/ 1233196 h 1317415"/>
              <a:gd name="connsiteX14" fmla="*/ 6925021 w 7165730"/>
              <a:gd name="connsiteY14" fmla="*/ 1158270 h 1317415"/>
              <a:gd name="connsiteX15" fmla="*/ 6905717 w 7165730"/>
              <a:gd name="connsiteY15" fmla="*/ 1138967 h 1317415"/>
              <a:gd name="connsiteX16" fmla="*/ 6687535 w 7165730"/>
              <a:gd name="connsiteY16" fmla="*/ 1138967 h 1317415"/>
              <a:gd name="connsiteX17" fmla="*/ 6668232 w 7165730"/>
              <a:gd name="connsiteY17" fmla="*/ 1158270 h 1317415"/>
              <a:gd name="connsiteX18" fmla="*/ 6668232 w 7165730"/>
              <a:gd name="connsiteY18" fmla="*/ 1233196 h 1317415"/>
              <a:gd name="connsiteX19" fmla="*/ 6687535 w 7165730"/>
              <a:gd name="connsiteY19" fmla="*/ 1252499 h 1317415"/>
              <a:gd name="connsiteX20" fmla="*/ 6724256 w 7165730"/>
              <a:gd name="connsiteY20" fmla="*/ 1252499 h 1317415"/>
              <a:gd name="connsiteX21" fmla="*/ 6743559 w 7165730"/>
              <a:gd name="connsiteY21" fmla="*/ 1233196 h 1317415"/>
              <a:gd name="connsiteX22" fmla="*/ 6743559 w 7165730"/>
              <a:gd name="connsiteY22" fmla="*/ 1158270 h 1317415"/>
              <a:gd name="connsiteX23" fmla="*/ 6724256 w 7165730"/>
              <a:gd name="connsiteY23" fmla="*/ 1138967 h 1317415"/>
              <a:gd name="connsiteX24" fmla="*/ 6506073 w 7165730"/>
              <a:gd name="connsiteY24" fmla="*/ 1138967 h 1317415"/>
              <a:gd name="connsiteX25" fmla="*/ 6486770 w 7165730"/>
              <a:gd name="connsiteY25" fmla="*/ 1158270 h 1317415"/>
              <a:gd name="connsiteX26" fmla="*/ 6486770 w 7165730"/>
              <a:gd name="connsiteY26" fmla="*/ 1233196 h 1317415"/>
              <a:gd name="connsiteX27" fmla="*/ 6506073 w 7165730"/>
              <a:gd name="connsiteY27" fmla="*/ 1252499 h 1317415"/>
              <a:gd name="connsiteX28" fmla="*/ 6542794 w 7165730"/>
              <a:gd name="connsiteY28" fmla="*/ 1252499 h 1317415"/>
              <a:gd name="connsiteX29" fmla="*/ 6562098 w 7165730"/>
              <a:gd name="connsiteY29" fmla="*/ 1233196 h 1317415"/>
              <a:gd name="connsiteX30" fmla="*/ 6562098 w 7165730"/>
              <a:gd name="connsiteY30" fmla="*/ 1158270 h 1317415"/>
              <a:gd name="connsiteX31" fmla="*/ 6542794 w 7165730"/>
              <a:gd name="connsiteY31" fmla="*/ 1138967 h 1317415"/>
              <a:gd name="connsiteX32" fmla="*/ 6344348 w 7165730"/>
              <a:gd name="connsiteY32" fmla="*/ 1138967 h 1317415"/>
              <a:gd name="connsiteX33" fmla="*/ 6325045 w 7165730"/>
              <a:gd name="connsiteY33" fmla="*/ 1158270 h 1317415"/>
              <a:gd name="connsiteX34" fmla="*/ 6325045 w 7165730"/>
              <a:gd name="connsiteY34" fmla="*/ 1233196 h 1317415"/>
              <a:gd name="connsiteX35" fmla="*/ 6344348 w 7165730"/>
              <a:gd name="connsiteY35" fmla="*/ 1252499 h 1317415"/>
              <a:gd name="connsiteX36" fmla="*/ 6381069 w 7165730"/>
              <a:gd name="connsiteY36" fmla="*/ 1252499 h 1317415"/>
              <a:gd name="connsiteX37" fmla="*/ 6400372 w 7165730"/>
              <a:gd name="connsiteY37" fmla="*/ 1233196 h 1317415"/>
              <a:gd name="connsiteX38" fmla="*/ 6400372 w 7165730"/>
              <a:gd name="connsiteY38" fmla="*/ 1158270 h 1317415"/>
              <a:gd name="connsiteX39" fmla="*/ 6381069 w 7165730"/>
              <a:gd name="connsiteY39" fmla="*/ 1138967 h 1317415"/>
              <a:gd name="connsiteX40" fmla="*/ 6162886 w 7165730"/>
              <a:gd name="connsiteY40" fmla="*/ 1138967 h 1317415"/>
              <a:gd name="connsiteX41" fmla="*/ 6143583 w 7165730"/>
              <a:gd name="connsiteY41" fmla="*/ 1158270 h 1317415"/>
              <a:gd name="connsiteX42" fmla="*/ 6143583 w 7165730"/>
              <a:gd name="connsiteY42" fmla="*/ 1233196 h 1317415"/>
              <a:gd name="connsiteX43" fmla="*/ 6162886 w 7165730"/>
              <a:gd name="connsiteY43" fmla="*/ 1252499 h 1317415"/>
              <a:gd name="connsiteX44" fmla="*/ 6199607 w 7165730"/>
              <a:gd name="connsiteY44" fmla="*/ 1252499 h 1317415"/>
              <a:gd name="connsiteX45" fmla="*/ 6218910 w 7165730"/>
              <a:gd name="connsiteY45" fmla="*/ 1233196 h 1317415"/>
              <a:gd name="connsiteX46" fmla="*/ 6218910 w 7165730"/>
              <a:gd name="connsiteY46" fmla="*/ 1158270 h 1317415"/>
              <a:gd name="connsiteX47" fmla="*/ 6199607 w 7165730"/>
              <a:gd name="connsiteY47" fmla="*/ 1138967 h 1317415"/>
              <a:gd name="connsiteX48" fmla="*/ 5981425 w 7165730"/>
              <a:gd name="connsiteY48" fmla="*/ 1138967 h 1317415"/>
              <a:gd name="connsiteX49" fmla="*/ 5962121 w 7165730"/>
              <a:gd name="connsiteY49" fmla="*/ 1158270 h 1317415"/>
              <a:gd name="connsiteX50" fmla="*/ 5962121 w 7165730"/>
              <a:gd name="connsiteY50" fmla="*/ 1233196 h 1317415"/>
              <a:gd name="connsiteX51" fmla="*/ 5981425 w 7165730"/>
              <a:gd name="connsiteY51" fmla="*/ 1252499 h 1317415"/>
              <a:gd name="connsiteX52" fmla="*/ 6018146 w 7165730"/>
              <a:gd name="connsiteY52" fmla="*/ 1252499 h 1317415"/>
              <a:gd name="connsiteX53" fmla="*/ 6037449 w 7165730"/>
              <a:gd name="connsiteY53" fmla="*/ 1233196 h 1317415"/>
              <a:gd name="connsiteX54" fmla="*/ 6037449 w 7165730"/>
              <a:gd name="connsiteY54" fmla="*/ 1158270 h 1317415"/>
              <a:gd name="connsiteX55" fmla="*/ 6018146 w 7165730"/>
              <a:gd name="connsiteY55" fmla="*/ 1138967 h 1317415"/>
              <a:gd name="connsiteX56" fmla="*/ 5799963 w 7165730"/>
              <a:gd name="connsiteY56" fmla="*/ 1138967 h 1317415"/>
              <a:gd name="connsiteX57" fmla="*/ 5780660 w 7165730"/>
              <a:gd name="connsiteY57" fmla="*/ 1158270 h 1317415"/>
              <a:gd name="connsiteX58" fmla="*/ 5780660 w 7165730"/>
              <a:gd name="connsiteY58" fmla="*/ 1233196 h 1317415"/>
              <a:gd name="connsiteX59" fmla="*/ 5799963 w 7165730"/>
              <a:gd name="connsiteY59" fmla="*/ 1252499 h 1317415"/>
              <a:gd name="connsiteX60" fmla="*/ 5836684 w 7165730"/>
              <a:gd name="connsiteY60" fmla="*/ 1252499 h 1317415"/>
              <a:gd name="connsiteX61" fmla="*/ 5855987 w 7165730"/>
              <a:gd name="connsiteY61" fmla="*/ 1233196 h 1317415"/>
              <a:gd name="connsiteX62" fmla="*/ 5855987 w 7165730"/>
              <a:gd name="connsiteY62" fmla="*/ 1158270 h 1317415"/>
              <a:gd name="connsiteX63" fmla="*/ 5836684 w 7165730"/>
              <a:gd name="connsiteY63" fmla="*/ 1138967 h 1317415"/>
              <a:gd name="connsiteX64" fmla="*/ 5618501 w 7165730"/>
              <a:gd name="connsiteY64" fmla="*/ 1138967 h 1317415"/>
              <a:gd name="connsiteX65" fmla="*/ 5599198 w 7165730"/>
              <a:gd name="connsiteY65" fmla="*/ 1158270 h 1317415"/>
              <a:gd name="connsiteX66" fmla="*/ 5599198 w 7165730"/>
              <a:gd name="connsiteY66" fmla="*/ 1233196 h 1317415"/>
              <a:gd name="connsiteX67" fmla="*/ 5618501 w 7165730"/>
              <a:gd name="connsiteY67" fmla="*/ 1252499 h 1317415"/>
              <a:gd name="connsiteX68" fmla="*/ 5655223 w 7165730"/>
              <a:gd name="connsiteY68" fmla="*/ 1252499 h 1317415"/>
              <a:gd name="connsiteX69" fmla="*/ 5674526 w 7165730"/>
              <a:gd name="connsiteY69" fmla="*/ 1233196 h 1317415"/>
              <a:gd name="connsiteX70" fmla="*/ 5674526 w 7165730"/>
              <a:gd name="connsiteY70" fmla="*/ 1158270 h 1317415"/>
              <a:gd name="connsiteX71" fmla="*/ 5655223 w 7165730"/>
              <a:gd name="connsiteY71" fmla="*/ 1138967 h 1317415"/>
              <a:gd name="connsiteX72" fmla="*/ 5437040 w 7165730"/>
              <a:gd name="connsiteY72" fmla="*/ 1138967 h 1317415"/>
              <a:gd name="connsiteX73" fmla="*/ 5417737 w 7165730"/>
              <a:gd name="connsiteY73" fmla="*/ 1158270 h 1317415"/>
              <a:gd name="connsiteX74" fmla="*/ 5417737 w 7165730"/>
              <a:gd name="connsiteY74" fmla="*/ 1233196 h 1317415"/>
              <a:gd name="connsiteX75" fmla="*/ 5437040 w 7165730"/>
              <a:gd name="connsiteY75" fmla="*/ 1252499 h 1317415"/>
              <a:gd name="connsiteX76" fmla="*/ 5473761 w 7165730"/>
              <a:gd name="connsiteY76" fmla="*/ 1252499 h 1317415"/>
              <a:gd name="connsiteX77" fmla="*/ 5493064 w 7165730"/>
              <a:gd name="connsiteY77" fmla="*/ 1233196 h 1317415"/>
              <a:gd name="connsiteX78" fmla="*/ 5493064 w 7165730"/>
              <a:gd name="connsiteY78" fmla="*/ 1158270 h 1317415"/>
              <a:gd name="connsiteX79" fmla="*/ 5473761 w 7165730"/>
              <a:gd name="connsiteY79" fmla="*/ 1138967 h 1317415"/>
              <a:gd name="connsiteX80" fmla="*/ 5255578 w 7165730"/>
              <a:gd name="connsiteY80" fmla="*/ 1138967 h 1317415"/>
              <a:gd name="connsiteX81" fmla="*/ 5236275 w 7165730"/>
              <a:gd name="connsiteY81" fmla="*/ 1158270 h 1317415"/>
              <a:gd name="connsiteX82" fmla="*/ 5236275 w 7165730"/>
              <a:gd name="connsiteY82" fmla="*/ 1233196 h 1317415"/>
              <a:gd name="connsiteX83" fmla="*/ 5255578 w 7165730"/>
              <a:gd name="connsiteY83" fmla="*/ 1252499 h 1317415"/>
              <a:gd name="connsiteX84" fmla="*/ 5292299 w 7165730"/>
              <a:gd name="connsiteY84" fmla="*/ 1252499 h 1317415"/>
              <a:gd name="connsiteX85" fmla="*/ 5311603 w 7165730"/>
              <a:gd name="connsiteY85" fmla="*/ 1233196 h 1317415"/>
              <a:gd name="connsiteX86" fmla="*/ 5311603 w 7165730"/>
              <a:gd name="connsiteY86" fmla="*/ 1158270 h 1317415"/>
              <a:gd name="connsiteX87" fmla="*/ 5292299 w 7165730"/>
              <a:gd name="connsiteY87" fmla="*/ 1138967 h 1317415"/>
              <a:gd name="connsiteX88" fmla="*/ 5074117 w 7165730"/>
              <a:gd name="connsiteY88" fmla="*/ 1138967 h 1317415"/>
              <a:gd name="connsiteX89" fmla="*/ 5054814 w 7165730"/>
              <a:gd name="connsiteY89" fmla="*/ 1158270 h 1317415"/>
              <a:gd name="connsiteX90" fmla="*/ 5054814 w 7165730"/>
              <a:gd name="connsiteY90" fmla="*/ 1233196 h 1317415"/>
              <a:gd name="connsiteX91" fmla="*/ 5074117 w 7165730"/>
              <a:gd name="connsiteY91" fmla="*/ 1252499 h 1317415"/>
              <a:gd name="connsiteX92" fmla="*/ 5110838 w 7165730"/>
              <a:gd name="connsiteY92" fmla="*/ 1252499 h 1317415"/>
              <a:gd name="connsiteX93" fmla="*/ 5130141 w 7165730"/>
              <a:gd name="connsiteY93" fmla="*/ 1233196 h 1317415"/>
              <a:gd name="connsiteX94" fmla="*/ 5130141 w 7165730"/>
              <a:gd name="connsiteY94" fmla="*/ 1158270 h 1317415"/>
              <a:gd name="connsiteX95" fmla="*/ 5110838 w 7165730"/>
              <a:gd name="connsiteY95" fmla="*/ 1138967 h 1317415"/>
              <a:gd name="connsiteX96" fmla="*/ 4912393 w 7165730"/>
              <a:gd name="connsiteY96" fmla="*/ 1138967 h 1317415"/>
              <a:gd name="connsiteX97" fmla="*/ 4893090 w 7165730"/>
              <a:gd name="connsiteY97" fmla="*/ 1158270 h 1317415"/>
              <a:gd name="connsiteX98" fmla="*/ 4893090 w 7165730"/>
              <a:gd name="connsiteY98" fmla="*/ 1233196 h 1317415"/>
              <a:gd name="connsiteX99" fmla="*/ 4912393 w 7165730"/>
              <a:gd name="connsiteY99" fmla="*/ 1252499 h 1317415"/>
              <a:gd name="connsiteX100" fmla="*/ 4949114 w 7165730"/>
              <a:gd name="connsiteY100" fmla="*/ 1252499 h 1317415"/>
              <a:gd name="connsiteX101" fmla="*/ 4968417 w 7165730"/>
              <a:gd name="connsiteY101" fmla="*/ 1233196 h 1317415"/>
              <a:gd name="connsiteX102" fmla="*/ 4968417 w 7165730"/>
              <a:gd name="connsiteY102" fmla="*/ 1158270 h 1317415"/>
              <a:gd name="connsiteX103" fmla="*/ 4949114 w 7165730"/>
              <a:gd name="connsiteY103" fmla="*/ 1138967 h 1317415"/>
              <a:gd name="connsiteX104" fmla="*/ 4730931 w 7165730"/>
              <a:gd name="connsiteY104" fmla="*/ 1138967 h 1317415"/>
              <a:gd name="connsiteX105" fmla="*/ 4711628 w 7165730"/>
              <a:gd name="connsiteY105" fmla="*/ 1158270 h 1317415"/>
              <a:gd name="connsiteX106" fmla="*/ 4711628 w 7165730"/>
              <a:gd name="connsiteY106" fmla="*/ 1233196 h 1317415"/>
              <a:gd name="connsiteX107" fmla="*/ 4730931 w 7165730"/>
              <a:gd name="connsiteY107" fmla="*/ 1252499 h 1317415"/>
              <a:gd name="connsiteX108" fmla="*/ 4767652 w 7165730"/>
              <a:gd name="connsiteY108" fmla="*/ 1252499 h 1317415"/>
              <a:gd name="connsiteX109" fmla="*/ 4786955 w 7165730"/>
              <a:gd name="connsiteY109" fmla="*/ 1233196 h 1317415"/>
              <a:gd name="connsiteX110" fmla="*/ 4786955 w 7165730"/>
              <a:gd name="connsiteY110" fmla="*/ 1158270 h 1317415"/>
              <a:gd name="connsiteX111" fmla="*/ 4767652 w 7165730"/>
              <a:gd name="connsiteY111" fmla="*/ 1138967 h 1317415"/>
              <a:gd name="connsiteX112" fmla="*/ 4549470 w 7165730"/>
              <a:gd name="connsiteY112" fmla="*/ 1138967 h 1317415"/>
              <a:gd name="connsiteX113" fmla="*/ 4530166 w 7165730"/>
              <a:gd name="connsiteY113" fmla="*/ 1158270 h 1317415"/>
              <a:gd name="connsiteX114" fmla="*/ 4530166 w 7165730"/>
              <a:gd name="connsiteY114" fmla="*/ 1233196 h 1317415"/>
              <a:gd name="connsiteX115" fmla="*/ 4549470 w 7165730"/>
              <a:gd name="connsiteY115" fmla="*/ 1252499 h 1317415"/>
              <a:gd name="connsiteX116" fmla="*/ 4586191 w 7165730"/>
              <a:gd name="connsiteY116" fmla="*/ 1252499 h 1317415"/>
              <a:gd name="connsiteX117" fmla="*/ 4605494 w 7165730"/>
              <a:gd name="connsiteY117" fmla="*/ 1233196 h 1317415"/>
              <a:gd name="connsiteX118" fmla="*/ 4605494 w 7165730"/>
              <a:gd name="connsiteY118" fmla="*/ 1158270 h 1317415"/>
              <a:gd name="connsiteX119" fmla="*/ 4586191 w 7165730"/>
              <a:gd name="connsiteY119" fmla="*/ 1138967 h 1317415"/>
              <a:gd name="connsiteX120" fmla="*/ 4368008 w 7165730"/>
              <a:gd name="connsiteY120" fmla="*/ 1138967 h 1317415"/>
              <a:gd name="connsiteX121" fmla="*/ 4348705 w 7165730"/>
              <a:gd name="connsiteY121" fmla="*/ 1158270 h 1317415"/>
              <a:gd name="connsiteX122" fmla="*/ 4348705 w 7165730"/>
              <a:gd name="connsiteY122" fmla="*/ 1233196 h 1317415"/>
              <a:gd name="connsiteX123" fmla="*/ 4368008 w 7165730"/>
              <a:gd name="connsiteY123" fmla="*/ 1252499 h 1317415"/>
              <a:gd name="connsiteX124" fmla="*/ 4404729 w 7165730"/>
              <a:gd name="connsiteY124" fmla="*/ 1252499 h 1317415"/>
              <a:gd name="connsiteX125" fmla="*/ 4424032 w 7165730"/>
              <a:gd name="connsiteY125" fmla="*/ 1233196 h 1317415"/>
              <a:gd name="connsiteX126" fmla="*/ 4424032 w 7165730"/>
              <a:gd name="connsiteY126" fmla="*/ 1158270 h 1317415"/>
              <a:gd name="connsiteX127" fmla="*/ 4404729 w 7165730"/>
              <a:gd name="connsiteY127" fmla="*/ 1138967 h 1317415"/>
              <a:gd name="connsiteX128" fmla="*/ 4186546 w 7165730"/>
              <a:gd name="connsiteY128" fmla="*/ 1138967 h 1317415"/>
              <a:gd name="connsiteX129" fmla="*/ 4167243 w 7165730"/>
              <a:gd name="connsiteY129" fmla="*/ 1158270 h 1317415"/>
              <a:gd name="connsiteX130" fmla="*/ 4167243 w 7165730"/>
              <a:gd name="connsiteY130" fmla="*/ 1233196 h 1317415"/>
              <a:gd name="connsiteX131" fmla="*/ 4186546 w 7165730"/>
              <a:gd name="connsiteY131" fmla="*/ 1252499 h 1317415"/>
              <a:gd name="connsiteX132" fmla="*/ 4223268 w 7165730"/>
              <a:gd name="connsiteY132" fmla="*/ 1252499 h 1317415"/>
              <a:gd name="connsiteX133" fmla="*/ 4242571 w 7165730"/>
              <a:gd name="connsiteY133" fmla="*/ 1233196 h 1317415"/>
              <a:gd name="connsiteX134" fmla="*/ 4242571 w 7165730"/>
              <a:gd name="connsiteY134" fmla="*/ 1158270 h 1317415"/>
              <a:gd name="connsiteX135" fmla="*/ 4223268 w 7165730"/>
              <a:gd name="connsiteY135" fmla="*/ 1138967 h 1317415"/>
              <a:gd name="connsiteX136" fmla="*/ 4005085 w 7165730"/>
              <a:gd name="connsiteY136" fmla="*/ 1138967 h 1317415"/>
              <a:gd name="connsiteX137" fmla="*/ 3985782 w 7165730"/>
              <a:gd name="connsiteY137" fmla="*/ 1158270 h 1317415"/>
              <a:gd name="connsiteX138" fmla="*/ 3985782 w 7165730"/>
              <a:gd name="connsiteY138" fmla="*/ 1233196 h 1317415"/>
              <a:gd name="connsiteX139" fmla="*/ 4005085 w 7165730"/>
              <a:gd name="connsiteY139" fmla="*/ 1252499 h 1317415"/>
              <a:gd name="connsiteX140" fmla="*/ 4041806 w 7165730"/>
              <a:gd name="connsiteY140" fmla="*/ 1252499 h 1317415"/>
              <a:gd name="connsiteX141" fmla="*/ 4061109 w 7165730"/>
              <a:gd name="connsiteY141" fmla="*/ 1233196 h 1317415"/>
              <a:gd name="connsiteX142" fmla="*/ 4061109 w 7165730"/>
              <a:gd name="connsiteY142" fmla="*/ 1158270 h 1317415"/>
              <a:gd name="connsiteX143" fmla="*/ 4041806 w 7165730"/>
              <a:gd name="connsiteY143" fmla="*/ 1138967 h 1317415"/>
              <a:gd name="connsiteX144" fmla="*/ 3823623 w 7165730"/>
              <a:gd name="connsiteY144" fmla="*/ 1138967 h 1317415"/>
              <a:gd name="connsiteX145" fmla="*/ 3804320 w 7165730"/>
              <a:gd name="connsiteY145" fmla="*/ 1158270 h 1317415"/>
              <a:gd name="connsiteX146" fmla="*/ 3804320 w 7165730"/>
              <a:gd name="connsiteY146" fmla="*/ 1233196 h 1317415"/>
              <a:gd name="connsiteX147" fmla="*/ 3823623 w 7165730"/>
              <a:gd name="connsiteY147" fmla="*/ 1252499 h 1317415"/>
              <a:gd name="connsiteX148" fmla="*/ 3860344 w 7165730"/>
              <a:gd name="connsiteY148" fmla="*/ 1252499 h 1317415"/>
              <a:gd name="connsiteX149" fmla="*/ 3879648 w 7165730"/>
              <a:gd name="connsiteY149" fmla="*/ 1233196 h 1317415"/>
              <a:gd name="connsiteX150" fmla="*/ 3879648 w 7165730"/>
              <a:gd name="connsiteY150" fmla="*/ 1158270 h 1317415"/>
              <a:gd name="connsiteX151" fmla="*/ 3860344 w 7165730"/>
              <a:gd name="connsiteY151" fmla="*/ 1138967 h 1317415"/>
              <a:gd name="connsiteX152" fmla="*/ 3642162 w 7165730"/>
              <a:gd name="connsiteY152" fmla="*/ 1138967 h 1317415"/>
              <a:gd name="connsiteX153" fmla="*/ 3622859 w 7165730"/>
              <a:gd name="connsiteY153" fmla="*/ 1158270 h 1317415"/>
              <a:gd name="connsiteX154" fmla="*/ 3622859 w 7165730"/>
              <a:gd name="connsiteY154" fmla="*/ 1233196 h 1317415"/>
              <a:gd name="connsiteX155" fmla="*/ 3642162 w 7165730"/>
              <a:gd name="connsiteY155" fmla="*/ 1252499 h 1317415"/>
              <a:gd name="connsiteX156" fmla="*/ 3678883 w 7165730"/>
              <a:gd name="connsiteY156" fmla="*/ 1252499 h 1317415"/>
              <a:gd name="connsiteX157" fmla="*/ 3698186 w 7165730"/>
              <a:gd name="connsiteY157" fmla="*/ 1233196 h 1317415"/>
              <a:gd name="connsiteX158" fmla="*/ 3698186 w 7165730"/>
              <a:gd name="connsiteY158" fmla="*/ 1158270 h 1317415"/>
              <a:gd name="connsiteX159" fmla="*/ 3678883 w 7165730"/>
              <a:gd name="connsiteY159" fmla="*/ 1138967 h 1317415"/>
              <a:gd name="connsiteX160" fmla="*/ 3480437 w 7165730"/>
              <a:gd name="connsiteY160" fmla="*/ 1138967 h 1317415"/>
              <a:gd name="connsiteX161" fmla="*/ 3461134 w 7165730"/>
              <a:gd name="connsiteY161" fmla="*/ 1158270 h 1317415"/>
              <a:gd name="connsiteX162" fmla="*/ 3461134 w 7165730"/>
              <a:gd name="connsiteY162" fmla="*/ 1233196 h 1317415"/>
              <a:gd name="connsiteX163" fmla="*/ 3480437 w 7165730"/>
              <a:gd name="connsiteY163" fmla="*/ 1252499 h 1317415"/>
              <a:gd name="connsiteX164" fmla="*/ 3517158 w 7165730"/>
              <a:gd name="connsiteY164" fmla="*/ 1252499 h 1317415"/>
              <a:gd name="connsiteX165" fmla="*/ 3536461 w 7165730"/>
              <a:gd name="connsiteY165" fmla="*/ 1233196 h 1317415"/>
              <a:gd name="connsiteX166" fmla="*/ 3536461 w 7165730"/>
              <a:gd name="connsiteY166" fmla="*/ 1158270 h 1317415"/>
              <a:gd name="connsiteX167" fmla="*/ 3517158 w 7165730"/>
              <a:gd name="connsiteY167" fmla="*/ 1138967 h 1317415"/>
              <a:gd name="connsiteX168" fmla="*/ 3298975 w 7165730"/>
              <a:gd name="connsiteY168" fmla="*/ 1138967 h 1317415"/>
              <a:gd name="connsiteX169" fmla="*/ 3279672 w 7165730"/>
              <a:gd name="connsiteY169" fmla="*/ 1158270 h 1317415"/>
              <a:gd name="connsiteX170" fmla="*/ 3279672 w 7165730"/>
              <a:gd name="connsiteY170" fmla="*/ 1233196 h 1317415"/>
              <a:gd name="connsiteX171" fmla="*/ 3298975 w 7165730"/>
              <a:gd name="connsiteY171" fmla="*/ 1252499 h 1317415"/>
              <a:gd name="connsiteX172" fmla="*/ 3335696 w 7165730"/>
              <a:gd name="connsiteY172" fmla="*/ 1252499 h 1317415"/>
              <a:gd name="connsiteX173" fmla="*/ 3354999 w 7165730"/>
              <a:gd name="connsiteY173" fmla="*/ 1233196 h 1317415"/>
              <a:gd name="connsiteX174" fmla="*/ 3354999 w 7165730"/>
              <a:gd name="connsiteY174" fmla="*/ 1158270 h 1317415"/>
              <a:gd name="connsiteX175" fmla="*/ 3335696 w 7165730"/>
              <a:gd name="connsiteY175" fmla="*/ 1138967 h 1317415"/>
              <a:gd name="connsiteX176" fmla="*/ 3117514 w 7165730"/>
              <a:gd name="connsiteY176" fmla="*/ 1138967 h 1317415"/>
              <a:gd name="connsiteX177" fmla="*/ 3098210 w 7165730"/>
              <a:gd name="connsiteY177" fmla="*/ 1158270 h 1317415"/>
              <a:gd name="connsiteX178" fmla="*/ 3098210 w 7165730"/>
              <a:gd name="connsiteY178" fmla="*/ 1233196 h 1317415"/>
              <a:gd name="connsiteX179" fmla="*/ 3117514 w 7165730"/>
              <a:gd name="connsiteY179" fmla="*/ 1252499 h 1317415"/>
              <a:gd name="connsiteX180" fmla="*/ 3154235 w 7165730"/>
              <a:gd name="connsiteY180" fmla="*/ 1252499 h 1317415"/>
              <a:gd name="connsiteX181" fmla="*/ 3173538 w 7165730"/>
              <a:gd name="connsiteY181" fmla="*/ 1233196 h 1317415"/>
              <a:gd name="connsiteX182" fmla="*/ 3173538 w 7165730"/>
              <a:gd name="connsiteY182" fmla="*/ 1158270 h 1317415"/>
              <a:gd name="connsiteX183" fmla="*/ 3154235 w 7165730"/>
              <a:gd name="connsiteY183" fmla="*/ 1138967 h 1317415"/>
              <a:gd name="connsiteX184" fmla="*/ 2936052 w 7165730"/>
              <a:gd name="connsiteY184" fmla="*/ 1138967 h 1317415"/>
              <a:gd name="connsiteX185" fmla="*/ 2916749 w 7165730"/>
              <a:gd name="connsiteY185" fmla="*/ 1158270 h 1317415"/>
              <a:gd name="connsiteX186" fmla="*/ 2916749 w 7165730"/>
              <a:gd name="connsiteY186" fmla="*/ 1233196 h 1317415"/>
              <a:gd name="connsiteX187" fmla="*/ 2936052 w 7165730"/>
              <a:gd name="connsiteY187" fmla="*/ 1252499 h 1317415"/>
              <a:gd name="connsiteX188" fmla="*/ 2972773 w 7165730"/>
              <a:gd name="connsiteY188" fmla="*/ 1252499 h 1317415"/>
              <a:gd name="connsiteX189" fmla="*/ 2992076 w 7165730"/>
              <a:gd name="connsiteY189" fmla="*/ 1233196 h 1317415"/>
              <a:gd name="connsiteX190" fmla="*/ 2992076 w 7165730"/>
              <a:gd name="connsiteY190" fmla="*/ 1158270 h 1317415"/>
              <a:gd name="connsiteX191" fmla="*/ 2972773 w 7165730"/>
              <a:gd name="connsiteY191" fmla="*/ 1138967 h 1317415"/>
              <a:gd name="connsiteX192" fmla="*/ 2754591 w 7165730"/>
              <a:gd name="connsiteY192" fmla="*/ 1138967 h 1317415"/>
              <a:gd name="connsiteX193" fmla="*/ 2735288 w 7165730"/>
              <a:gd name="connsiteY193" fmla="*/ 1158270 h 1317415"/>
              <a:gd name="connsiteX194" fmla="*/ 2735288 w 7165730"/>
              <a:gd name="connsiteY194" fmla="*/ 1233196 h 1317415"/>
              <a:gd name="connsiteX195" fmla="*/ 2754591 w 7165730"/>
              <a:gd name="connsiteY195" fmla="*/ 1252499 h 1317415"/>
              <a:gd name="connsiteX196" fmla="*/ 2791312 w 7165730"/>
              <a:gd name="connsiteY196" fmla="*/ 1252499 h 1317415"/>
              <a:gd name="connsiteX197" fmla="*/ 2810615 w 7165730"/>
              <a:gd name="connsiteY197" fmla="*/ 1233196 h 1317415"/>
              <a:gd name="connsiteX198" fmla="*/ 2810615 w 7165730"/>
              <a:gd name="connsiteY198" fmla="*/ 1158270 h 1317415"/>
              <a:gd name="connsiteX199" fmla="*/ 2791312 w 7165730"/>
              <a:gd name="connsiteY199" fmla="*/ 1138967 h 1317415"/>
              <a:gd name="connsiteX200" fmla="*/ 2573129 w 7165730"/>
              <a:gd name="connsiteY200" fmla="*/ 1138967 h 1317415"/>
              <a:gd name="connsiteX201" fmla="*/ 2553826 w 7165730"/>
              <a:gd name="connsiteY201" fmla="*/ 1158270 h 1317415"/>
              <a:gd name="connsiteX202" fmla="*/ 2553826 w 7165730"/>
              <a:gd name="connsiteY202" fmla="*/ 1233196 h 1317415"/>
              <a:gd name="connsiteX203" fmla="*/ 2573129 w 7165730"/>
              <a:gd name="connsiteY203" fmla="*/ 1252499 h 1317415"/>
              <a:gd name="connsiteX204" fmla="*/ 2609850 w 7165730"/>
              <a:gd name="connsiteY204" fmla="*/ 1252499 h 1317415"/>
              <a:gd name="connsiteX205" fmla="*/ 2629154 w 7165730"/>
              <a:gd name="connsiteY205" fmla="*/ 1233196 h 1317415"/>
              <a:gd name="connsiteX206" fmla="*/ 2629154 w 7165730"/>
              <a:gd name="connsiteY206" fmla="*/ 1158270 h 1317415"/>
              <a:gd name="connsiteX207" fmla="*/ 2609850 w 7165730"/>
              <a:gd name="connsiteY207" fmla="*/ 1138967 h 1317415"/>
              <a:gd name="connsiteX208" fmla="*/ 2391668 w 7165730"/>
              <a:gd name="connsiteY208" fmla="*/ 1138967 h 1317415"/>
              <a:gd name="connsiteX209" fmla="*/ 2372365 w 7165730"/>
              <a:gd name="connsiteY209" fmla="*/ 1158270 h 1317415"/>
              <a:gd name="connsiteX210" fmla="*/ 2372365 w 7165730"/>
              <a:gd name="connsiteY210" fmla="*/ 1233196 h 1317415"/>
              <a:gd name="connsiteX211" fmla="*/ 2391668 w 7165730"/>
              <a:gd name="connsiteY211" fmla="*/ 1252499 h 1317415"/>
              <a:gd name="connsiteX212" fmla="*/ 2428389 w 7165730"/>
              <a:gd name="connsiteY212" fmla="*/ 1252499 h 1317415"/>
              <a:gd name="connsiteX213" fmla="*/ 2447692 w 7165730"/>
              <a:gd name="connsiteY213" fmla="*/ 1233196 h 1317415"/>
              <a:gd name="connsiteX214" fmla="*/ 2447692 w 7165730"/>
              <a:gd name="connsiteY214" fmla="*/ 1158270 h 1317415"/>
              <a:gd name="connsiteX215" fmla="*/ 2428389 w 7165730"/>
              <a:gd name="connsiteY215" fmla="*/ 1138967 h 1317415"/>
              <a:gd name="connsiteX216" fmla="*/ 2210207 w 7165730"/>
              <a:gd name="connsiteY216" fmla="*/ 1138967 h 1317415"/>
              <a:gd name="connsiteX217" fmla="*/ 2190904 w 7165730"/>
              <a:gd name="connsiteY217" fmla="*/ 1158270 h 1317415"/>
              <a:gd name="connsiteX218" fmla="*/ 2190904 w 7165730"/>
              <a:gd name="connsiteY218" fmla="*/ 1233196 h 1317415"/>
              <a:gd name="connsiteX219" fmla="*/ 2210207 w 7165730"/>
              <a:gd name="connsiteY219" fmla="*/ 1252499 h 1317415"/>
              <a:gd name="connsiteX220" fmla="*/ 2246928 w 7165730"/>
              <a:gd name="connsiteY220" fmla="*/ 1252499 h 1317415"/>
              <a:gd name="connsiteX221" fmla="*/ 2266231 w 7165730"/>
              <a:gd name="connsiteY221" fmla="*/ 1233196 h 1317415"/>
              <a:gd name="connsiteX222" fmla="*/ 2266231 w 7165730"/>
              <a:gd name="connsiteY222" fmla="*/ 1158270 h 1317415"/>
              <a:gd name="connsiteX223" fmla="*/ 2246928 w 7165730"/>
              <a:gd name="connsiteY223" fmla="*/ 1138967 h 1317415"/>
              <a:gd name="connsiteX224" fmla="*/ 2048481 w 7165730"/>
              <a:gd name="connsiteY224" fmla="*/ 1138967 h 1317415"/>
              <a:gd name="connsiteX225" fmla="*/ 2029178 w 7165730"/>
              <a:gd name="connsiteY225" fmla="*/ 1158270 h 1317415"/>
              <a:gd name="connsiteX226" fmla="*/ 2029178 w 7165730"/>
              <a:gd name="connsiteY226" fmla="*/ 1233196 h 1317415"/>
              <a:gd name="connsiteX227" fmla="*/ 2048481 w 7165730"/>
              <a:gd name="connsiteY227" fmla="*/ 1252499 h 1317415"/>
              <a:gd name="connsiteX228" fmla="*/ 2085202 w 7165730"/>
              <a:gd name="connsiteY228" fmla="*/ 1252499 h 1317415"/>
              <a:gd name="connsiteX229" fmla="*/ 2104506 w 7165730"/>
              <a:gd name="connsiteY229" fmla="*/ 1233196 h 1317415"/>
              <a:gd name="connsiteX230" fmla="*/ 2104506 w 7165730"/>
              <a:gd name="connsiteY230" fmla="*/ 1158270 h 1317415"/>
              <a:gd name="connsiteX231" fmla="*/ 2085202 w 7165730"/>
              <a:gd name="connsiteY231" fmla="*/ 1138967 h 1317415"/>
              <a:gd name="connsiteX232" fmla="*/ 1867019 w 7165730"/>
              <a:gd name="connsiteY232" fmla="*/ 1138967 h 1317415"/>
              <a:gd name="connsiteX233" fmla="*/ 1847716 w 7165730"/>
              <a:gd name="connsiteY233" fmla="*/ 1158270 h 1317415"/>
              <a:gd name="connsiteX234" fmla="*/ 1847716 w 7165730"/>
              <a:gd name="connsiteY234" fmla="*/ 1233196 h 1317415"/>
              <a:gd name="connsiteX235" fmla="*/ 1867019 w 7165730"/>
              <a:gd name="connsiteY235" fmla="*/ 1252499 h 1317415"/>
              <a:gd name="connsiteX236" fmla="*/ 1903741 w 7165730"/>
              <a:gd name="connsiteY236" fmla="*/ 1252499 h 1317415"/>
              <a:gd name="connsiteX237" fmla="*/ 1923044 w 7165730"/>
              <a:gd name="connsiteY237" fmla="*/ 1233196 h 1317415"/>
              <a:gd name="connsiteX238" fmla="*/ 1923044 w 7165730"/>
              <a:gd name="connsiteY238" fmla="*/ 1158270 h 1317415"/>
              <a:gd name="connsiteX239" fmla="*/ 1903741 w 7165730"/>
              <a:gd name="connsiteY239" fmla="*/ 1138967 h 1317415"/>
              <a:gd name="connsiteX240" fmla="*/ 1685558 w 7165730"/>
              <a:gd name="connsiteY240" fmla="*/ 1138967 h 1317415"/>
              <a:gd name="connsiteX241" fmla="*/ 1666255 w 7165730"/>
              <a:gd name="connsiteY241" fmla="*/ 1158270 h 1317415"/>
              <a:gd name="connsiteX242" fmla="*/ 1666255 w 7165730"/>
              <a:gd name="connsiteY242" fmla="*/ 1233196 h 1317415"/>
              <a:gd name="connsiteX243" fmla="*/ 1685558 w 7165730"/>
              <a:gd name="connsiteY243" fmla="*/ 1252499 h 1317415"/>
              <a:gd name="connsiteX244" fmla="*/ 1722280 w 7165730"/>
              <a:gd name="connsiteY244" fmla="*/ 1252499 h 1317415"/>
              <a:gd name="connsiteX245" fmla="*/ 1741583 w 7165730"/>
              <a:gd name="connsiteY245" fmla="*/ 1233196 h 1317415"/>
              <a:gd name="connsiteX246" fmla="*/ 1741583 w 7165730"/>
              <a:gd name="connsiteY246" fmla="*/ 1158270 h 1317415"/>
              <a:gd name="connsiteX247" fmla="*/ 1722280 w 7165730"/>
              <a:gd name="connsiteY247" fmla="*/ 1138967 h 1317415"/>
              <a:gd name="connsiteX248" fmla="*/ 1504097 w 7165730"/>
              <a:gd name="connsiteY248" fmla="*/ 1138967 h 1317415"/>
              <a:gd name="connsiteX249" fmla="*/ 1484794 w 7165730"/>
              <a:gd name="connsiteY249" fmla="*/ 1158270 h 1317415"/>
              <a:gd name="connsiteX250" fmla="*/ 1484794 w 7165730"/>
              <a:gd name="connsiteY250" fmla="*/ 1233196 h 1317415"/>
              <a:gd name="connsiteX251" fmla="*/ 1504097 w 7165730"/>
              <a:gd name="connsiteY251" fmla="*/ 1252499 h 1317415"/>
              <a:gd name="connsiteX252" fmla="*/ 1540818 w 7165730"/>
              <a:gd name="connsiteY252" fmla="*/ 1252499 h 1317415"/>
              <a:gd name="connsiteX253" fmla="*/ 1560121 w 7165730"/>
              <a:gd name="connsiteY253" fmla="*/ 1233196 h 1317415"/>
              <a:gd name="connsiteX254" fmla="*/ 1560121 w 7165730"/>
              <a:gd name="connsiteY254" fmla="*/ 1158270 h 1317415"/>
              <a:gd name="connsiteX255" fmla="*/ 1540818 w 7165730"/>
              <a:gd name="connsiteY255" fmla="*/ 1138967 h 1317415"/>
              <a:gd name="connsiteX256" fmla="*/ 1322635 w 7165730"/>
              <a:gd name="connsiteY256" fmla="*/ 1138967 h 1317415"/>
              <a:gd name="connsiteX257" fmla="*/ 1303332 w 7165730"/>
              <a:gd name="connsiteY257" fmla="*/ 1158270 h 1317415"/>
              <a:gd name="connsiteX258" fmla="*/ 1303332 w 7165730"/>
              <a:gd name="connsiteY258" fmla="*/ 1233196 h 1317415"/>
              <a:gd name="connsiteX259" fmla="*/ 1322635 w 7165730"/>
              <a:gd name="connsiteY259" fmla="*/ 1252499 h 1317415"/>
              <a:gd name="connsiteX260" fmla="*/ 1359356 w 7165730"/>
              <a:gd name="connsiteY260" fmla="*/ 1252499 h 1317415"/>
              <a:gd name="connsiteX261" fmla="*/ 1378659 w 7165730"/>
              <a:gd name="connsiteY261" fmla="*/ 1233196 h 1317415"/>
              <a:gd name="connsiteX262" fmla="*/ 1378659 w 7165730"/>
              <a:gd name="connsiteY262" fmla="*/ 1158270 h 1317415"/>
              <a:gd name="connsiteX263" fmla="*/ 1359356 w 7165730"/>
              <a:gd name="connsiteY263" fmla="*/ 1138967 h 1317415"/>
              <a:gd name="connsiteX264" fmla="*/ 1141174 w 7165730"/>
              <a:gd name="connsiteY264" fmla="*/ 1138967 h 1317415"/>
              <a:gd name="connsiteX265" fmla="*/ 1121870 w 7165730"/>
              <a:gd name="connsiteY265" fmla="*/ 1158270 h 1317415"/>
              <a:gd name="connsiteX266" fmla="*/ 1121870 w 7165730"/>
              <a:gd name="connsiteY266" fmla="*/ 1233196 h 1317415"/>
              <a:gd name="connsiteX267" fmla="*/ 1141174 w 7165730"/>
              <a:gd name="connsiteY267" fmla="*/ 1252499 h 1317415"/>
              <a:gd name="connsiteX268" fmla="*/ 1177895 w 7165730"/>
              <a:gd name="connsiteY268" fmla="*/ 1252499 h 1317415"/>
              <a:gd name="connsiteX269" fmla="*/ 1197198 w 7165730"/>
              <a:gd name="connsiteY269" fmla="*/ 1233196 h 1317415"/>
              <a:gd name="connsiteX270" fmla="*/ 1197198 w 7165730"/>
              <a:gd name="connsiteY270" fmla="*/ 1158270 h 1317415"/>
              <a:gd name="connsiteX271" fmla="*/ 1177895 w 7165730"/>
              <a:gd name="connsiteY271" fmla="*/ 1138967 h 1317415"/>
              <a:gd name="connsiteX272" fmla="*/ 959712 w 7165730"/>
              <a:gd name="connsiteY272" fmla="*/ 1138967 h 1317415"/>
              <a:gd name="connsiteX273" fmla="*/ 940409 w 7165730"/>
              <a:gd name="connsiteY273" fmla="*/ 1158270 h 1317415"/>
              <a:gd name="connsiteX274" fmla="*/ 940409 w 7165730"/>
              <a:gd name="connsiteY274" fmla="*/ 1233196 h 1317415"/>
              <a:gd name="connsiteX275" fmla="*/ 959712 w 7165730"/>
              <a:gd name="connsiteY275" fmla="*/ 1252499 h 1317415"/>
              <a:gd name="connsiteX276" fmla="*/ 996433 w 7165730"/>
              <a:gd name="connsiteY276" fmla="*/ 1252499 h 1317415"/>
              <a:gd name="connsiteX277" fmla="*/ 1015736 w 7165730"/>
              <a:gd name="connsiteY277" fmla="*/ 1233196 h 1317415"/>
              <a:gd name="connsiteX278" fmla="*/ 1015736 w 7165730"/>
              <a:gd name="connsiteY278" fmla="*/ 1158270 h 1317415"/>
              <a:gd name="connsiteX279" fmla="*/ 996433 w 7165730"/>
              <a:gd name="connsiteY279" fmla="*/ 1138967 h 1317415"/>
              <a:gd name="connsiteX280" fmla="*/ 778250 w 7165730"/>
              <a:gd name="connsiteY280" fmla="*/ 1138967 h 1317415"/>
              <a:gd name="connsiteX281" fmla="*/ 758948 w 7165730"/>
              <a:gd name="connsiteY281" fmla="*/ 1158270 h 1317415"/>
              <a:gd name="connsiteX282" fmla="*/ 758948 w 7165730"/>
              <a:gd name="connsiteY282" fmla="*/ 1233196 h 1317415"/>
              <a:gd name="connsiteX283" fmla="*/ 778250 w 7165730"/>
              <a:gd name="connsiteY283" fmla="*/ 1252499 h 1317415"/>
              <a:gd name="connsiteX284" fmla="*/ 814972 w 7165730"/>
              <a:gd name="connsiteY284" fmla="*/ 1252499 h 1317415"/>
              <a:gd name="connsiteX285" fmla="*/ 834275 w 7165730"/>
              <a:gd name="connsiteY285" fmla="*/ 1233196 h 1317415"/>
              <a:gd name="connsiteX286" fmla="*/ 834275 w 7165730"/>
              <a:gd name="connsiteY286" fmla="*/ 1158270 h 1317415"/>
              <a:gd name="connsiteX287" fmla="*/ 814972 w 7165730"/>
              <a:gd name="connsiteY287" fmla="*/ 1138967 h 1317415"/>
              <a:gd name="connsiteX288" fmla="*/ 616525 w 7165730"/>
              <a:gd name="connsiteY288" fmla="*/ 1138967 h 1317415"/>
              <a:gd name="connsiteX289" fmla="*/ 597222 w 7165730"/>
              <a:gd name="connsiteY289" fmla="*/ 1158270 h 1317415"/>
              <a:gd name="connsiteX290" fmla="*/ 597222 w 7165730"/>
              <a:gd name="connsiteY290" fmla="*/ 1233196 h 1317415"/>
              <a:gd name="connsiteX291" fmla="*/ 616525 w 7165730"/>
              <a:gd name="connsiteY291" fmla="*/ 1252499 h 1317415"/>
              <a:gd name="connsiteX292" fmla="*/ 653246 w 7165730"/>
              <a:gd name="connsiteY292" fmla="*/ 1252499 h 1317415"/>
              <a:gd name="connsiteX293" fmla="*/ 672549 w 7165730"/>
              <a:gd name="connsiteY293" fmla="*/ 1233196 h 1317415"/>
              <a:gd name="connsiteX294" fmla="*/ 672549 w 7165730"/>
              <a:gd name="connsiteY294" fmla="*/ 1158270 h 1317415"/>
              <a:gd name="connsiteX295" fmla="*/ 653246 w 7165730"/>
              <a:gd name="connsiteY295" fmla="*/ 1138967 h 1317415"/>
              <a:gd name="connsiteX296" fmla="*/ 435063 w 7165730"/>
              <a:gd name="connsiteY296" fmla="*/ 1138967 h 1317415"/>
              <a:gd name="connsiteX297" fmla="*/ 415760 w 7165730"/>
              <a:gd name="connsiteY297" fmla="*/ 1158270 h 1317415"/>
              <a:gd name="connsiteX298" fmla="*/ 415760 w 7165730"/>
              <a:gd name="connsiteY298" fmla="*/ 1233196 h 1317415"/>
              <a:gd name="connsiteX299" fmla="*/ 435063 w 7165730"/>
              <a:gd name="connsiteY299" fmla="*/ 1252499 h 1317415"/>
              <a:gd name="connsiteX300" fmla="*/ 471784 w 7165730"/>
              <a:gd name="connsiteY300" fmla="*/ 1252499 h 1317415"/>
              <a:gd name="connsiteX301" fmla="*/ 491088 w 7165730"/>
              <a:gd name="connsiteY301" fmla="*/ 1233196 h 1317415"/>
              <a:gd name="connsiteX302" fmla="*/ 491088 w 7165730"/>
              <a:gd name="connsiteY302" fmla="*/ 1158270 h 1317415"/>
              <a:gd name="connsiteX303" fmla="*/ 471784 w 7165730"/>
              <a:gd name="connsiteY303" fmla="*/ 1138967 h 1317415"/>
              <a:gd name="connsiteX304" fmla="*/ 253602 w 7165730"/>
              <a:gd name="connsiteY304" fmla="*/ 1138967 h 1317415"/>
              <a:gd name="connsiteX305" fmla="*/ 234299 w 7165730"/>
              <a:gd name="connsiteY305" fmla="*/ 1158270 h 1317415"/>
              <a:gd name="connsiteX306" fmla="*/ 234299 w 7165730"/>
              <a:gd name="connsiteY306" fmla="*/ 1233196 h 1317415"/>
              <a:gd name="connsiteX307" fmla="*/ 253602 w 7165730"/>
              <a:gd name="connsiteY307" fmla="*/ 1252499 h 1317415"/>
              <a:gd name="connsiteX308" fmla="*/ 290323 w 7165730"/>
              <a:gd name="connsiteY308" fmla="*/ 1252499 h 1317415"/>
              <a:gd name="connsiteX309" fmla="*/ 309626 w 7165730"/>
              <a:gd name="connsiteY309" fmla="*/ 1233196 h 1317415"/>
              <a:gd name="connsiteX310" fmla="*/ 309626 w 7165730"/>
              <a:gd name="connsiteY310" fmla="*/ 1158270 h 1317415"/>
              <a:gd name="connsiteX311" fmla="*/ 290323 w 7165730"/>
              <a:gd name="connsiteY311" fmla="*/ 1138967 h 1317415"/>
              <a:gd name="connsiteX312" fmla="*/ 72140 w 7165730"/>
              <a:gd name="connsiteY312" fmla="*/ 1138967 h 1317415"/>
              <a:gd name="connsiteX313" fmla="*/ 52837 w 7165730"/>
              <a:gd name="connsiteY313" fmla="*/ 1158270 h 1317415"/>
              <a:gd name="connsiteX314" fmla="*/ 52837 w 7165730"/>
              <a:gd name="connsiteY314" fmla="*/ 1233196 h 1317415"/>
              <a:gd name="connsiteX315" fmla="*/ 72140 w 7165730"/>
              <a:gd name="connsiteY315" fmla="*/ 1252499 h 1317415"/>
              <a:gd name="connsiteX316" fmla="*/ 108861 w 7165730"/>
              <a:gd name="connsiteY316" fmla="*/ 1252499 h 1317415"/>
              <a:gd name="connsiteX317" fmla="*/ 128165 w 7165730"/>
              <a:gd name="connsiteY317" fmla="*/ 1233196 h 1317415"/>
              <a:gd name="connsiteX318" fmla="*/ 128165 w 7165730"/>
              <a:gd name="connsiteY318" fmla="*/ 1158270 h 1317415"/>
              <a:gd name="connsiteX319" fmla="*/ 108861 w 7165730"/>
              <a:gd name="connsiteY319" fmla="*/ 1138967 h 1317415"/>
              <a:gd name="connsiteX320" fmla="*/ 5036818 w 7165730"/>
              <a:gd name="connsiteY320" fmla="*/ 208448 h 1317415"/>
              <a:gd name="connsiteX321" fmla="*/ 5036818 w 7165730"/>
              <a:gd name="connsiteY321" fmla="*/ 1108965 h 1317415"/>
              <a:gd name="connsiteX322" fmla="*/ 6420989 w 7165730"/>
              <a:gd name="connsiteY322" fmla="*/ 1108965 h 1317415"/>
              <a:gd name="connsiteX323" fmla="*/ 6420989 w 7165730"/>
              <a:gd name="connsiteY323" fmla="*/ 208448 h 1317415"/>
              <a:gd name="connsiteX324" fmla="*/ 3604863 w 7165730"/>
              <a:gd name="connsiteY324" fmla="*/ 208448 h 1317415"/>
              <a:gd name="connsiteX325" fmla="*/ 3604863 w 7165730"/>
              <a:gd name="connsiteY325" fmla="*/ 1108965 h 1317415"/>
              <a:gd name="connsiteX326" fmla="*/ 4989034 w 7165730"/>
              <a:gd name="connsiteY326" fmla="*/ 1108965 h 1317415"/>
              <a:gd name="connsiteX327" fmla="*/ 4989034 w 7165730"/>
              <a:gd name="connsiteY327" fmla="*/ 208448 h 1317415"/>
              <a:gd name="connsiteX328" fmla="*/ 2172907 w 7165730"/>
              <a:gd name="connsiteY328" fmla="*/ 208448 h 1317415"/>
              <a:gd name="connsiteX329" fmla="*/ 2172907 w 7165730"/>
              <a:gd name="connsiteY329" fmla="*/ 1108965 h 1317415"/>
              <a:gd name="connsiteX330" fmla="*/ 3557078 w 7165730"/>
              <a:gd name="connsiteY330" fmla="*/ 1108965 h 1317415"/>
              <a:gd name="connsiteX331" fmla="*/ 3557078 w 7165730"/>
              <a:gd name="connsiteY331" fmla="*/ 208448 h 1317415"/>
              <a:gd name="connsiteX332" fmla="*/ 740951 w 7165730"/>
              <a:gd name="connsiteY332" fmla="*/ 208448 h 1317415"/>
              <a:gd name="connsiteX333" fmla="*/ 740951 w 7165730"/>
              <a:gd name="connsiteY333" fmla="*/ 1108965 h 1317415"/>
              <a:gd name="connsiteX334" fmla="*/ 2125122 w 7165730"/>
              <a:gd name="connsiteY334" fmla="*/ 1108965 h 1317415"/>
              <a:gd name="connsiteX335" fmla="*/ 2125122 w 7165730"/>
              <a:gd name="connsiteY335" fmla="*/ 208448 h 1317415"/>
              <a:gd name="connsiteX336" fmla="*/ 7050458 w 7165730"/>
              <a:gd name="connsiteY336" fmla="*/ 64914 h 1317415"/>
              <a:gd name="connsiteX337" fmla="*/ 7031155 w 7165730"/>
              <a:gd name="connsiteY337" fmla="*/ 84217 h 1317415"/>
              <a:gd name="connsiteX338" fmla="*/ 7031155 w 7165730"/>
              <a:gd name="connsiteY338" fmla="*/ 159143 h 1317415"/>
              <a:gd name="connsiteX339" fmla="*/ 7050458 w 7165730"/>
              <a:gd name="connsiteY339" fmla="*/ 178446 h 1317415"/>
              <a:gd name="connsiteX340" fmla="*/ 7087179 w 7165730"/>
              <a:gd name="connsiteY340" fmla="*/ 178446 h 1317415"/>
              <a:gd name="connsiteX341" fmla="*/ 7106482 w 7165730"/>
              <a:gd name="connsiteY341" fmla="*/ 159143 h 1317415"/>
              <a:gd name="connsiteX342" fmla="*/ 7106482 w 7165730"/>
              <a:gd name="connsiteY342" fmla="*/ 84217 h 1317415"/>
              <a:gd name="connsiteX343" fmla="*/ 7087179 w 7165730"/>
              <a:gd name="connsiteY343" fmla="*/ 64914 h 1317415"/>
              <a:gd name="connsiteX344" fmla="*/ 6868996 w 7165730"/>
              <a:gd name="connsiteY344" fmla="*/ 64914 h 1317415"/>
              <a:gd name="connsiteX345" fmla="*/ 6849693 w 7165730"/>
              <a:gd name="connsiteY345" fmla="*/ 84217 h 1317415"/>
              <a:gd name="connsiteX346" fmla="*/ 6849693 w 7165730"/>
              <a:gd name="connsiteY346" fmla="*/ 159143 h 1317415"/>
              <a:gd name="connsiteX347" fmla="*/ 6868996 w 7165730"/>
              <a:gd name="connsiteY347" fmla="*/ 178446 h 1317415"/>
              <a:gd name="connsiteX348" fmla="*/ 6905717 w 7165730"/>
              <a:gd name="connsiteY348" fmla="*/ 178446 h 1317415"/>
              <a:gd name="connsiteX349" fmla="*/ 6925021 w 7165730"/>
              <a:gd name="connsiteY349" fmla="*/ 159143 h 1317415"/>
              <a:gd name="connsiteX350" fmla="*/ 6925021 w 7165730"/>
              <a:gd name="connsiteY350" fmla="*/ 84217 h 1317415"/>
              <a:gd name="connsiteX351" fmla="*/ 6905717 w 7165730"/>
              <a:gd name="connsiteY351" fmla="*/ 64914 h 1317415"/>
              <a:gd name="connsiteX352" fmla="*/ 6687535 w 7165730"/>
              <a:gd name="connsiteY352" fmla="*/ 64914 h 1317415"/>
              <a:gd name="connsiteX353" fmla="*/ 6668232 w 7165730"/>
              <a:gd name="connsiteY353" fmla="*/ 84217 h 1317415"/>
              <a:gd name="connsiteX354" fmla="*/ 6668232 w 7165730"/>
              <a:gd name="connsiteY354" fmla="*/ 159143 h 1317415"/>
              <a:gd name="connsiteX355" fmla="*/ 6687535 w 7165730"/>
              <a:gd name="connsiteY355" fmla="*/ 178446 h 1317415"/>
              <a:gd name="connsiteX356" fmla="*/ 6724256 w 7165730"/>
              <a:gd name="connsiteY356" fmla="*/ 178446 h 1317415"/>
              <a:gd name="connsiteX357" fmla="*/ 6743559 w 7165730"/>
              <a:gd name="connsiteY357" fmla="*/ 159143 h 1317415"/>
              <a:gd name="connsiteX358" fmla="*/ 6743559 w 7165730"/>
              <a:gd name="connsiteY358" fmla="*/ 84217 h 1317415"/>
              <a:gd name="connsiteX359" fmla="*/ 6724256 w 7165730"/>
              <a:gd name="connsiteY359" fmla="*/ 64914 h 1317415"/>
              <a:gd name="connsiteX360" fmla="*/ 6506073 w 7165730"/>
              <a:gd name="connsiteY360" fmla="*/ 64914 h 1317415"/>
              <a:gd name="connsiteX361" fmla="*/ 6486770 w 7165730"/>
              <a:gd name="connsiteY361" fmla="*/ 84217 h 1317415"/>
              <a:gd name="connsiteX362" fmla="*/ 6486770 w 7165730"/>
              <a:gd name="connsiteY362" fmla="*/ 159143 h 1317415"/>
              <a:gd name="connsiteX363" fmla="*/ 6506073 w 7165730"/>
              <a:gd name="connsiteY363" fmla="*/ 178446 h 1317415"/>
              <a:gd name="connsiteX364" fmla="*/ 6542794 w 7165730"/>
              <a:gd name="connsiteY364" fmla="*/ 178446 h 1317415"/>
              <a:gd name="connsiteX365" fmla="*/ 6562098 w 7165730"/>
              <a:gd name="connsiteY365" fmla="*/ 159143 h 1317415"/>
              <a:gd name="connsiteX366" fmla="*/ 6562098 w 7165730"/>
              <a:gd name="connsiteY366" fmla="*/ 84217 h 1317415"/>
              <a:gd name="connsiteX367" fmla="*/ 6542794 w 7165730"/>
              <a:gd name="connsiteY367" fmla="*/ 64914 h 1317415"/>
              <a:gd name="connsiteX368" fmla="*/ 6344348 w 7165730"/>
              <a:gd name="connsiteY368" fmla="*/ 64914 h 1317415"/>
              <a:gd name="connsiteX369" fmla="*/ 6325045 w 7165730"/>
              <a:gd name="connsiteY369" fmla="*/ 84217 h 1317415"/>
              <a:gd name="connsiteX370" fmla="*/ 6325045 w 7165730"/>
              <a:gd name="connsiteY370" fmla="*/ 159143 h 1317415"/>
              <a:gd name="connsiteX371" fmla="*/ 6344348 w 7165730"/>
              <a:gd name="connsiteY371" fmla="*/ 178446 h 1317415"/>
              <a:gd name="connsiteX372" fmla="*/ 6381069 w 7165730"/>
              <a:gd name="connsiteY372" fmla="*/ 178446 h 1317415"/>
              <a:gd name="connsiteX373" fmla="*/ 6400372 w 7165730"/>
              <a:gd name="connsiteY373" fmla="*/ 159143 h 1317415"/>
              <a:gd name="connsiteX374" fmla="*/ 6400372 w 7165730"/>
              <a:gd name="connsiteY374" fmla="*/ 84217 h 1317415"/>
              <a:gd name="connsiteX375" fmla="*/ 6381069 w 7165730"/>
              <a:gd name="connsiteY375" fmla="*/ 64914 h 1317415"/>
              <a:gd name="connsiteX376" fmla="*/ 6162886 w 7165730"/>
              <a:gd name="connsiteY376" fmla="*/ 64914 h 1317415"/>
              <a:gd name="connsiteX377" fmla="*/ 6143583 w 7165730"/>
              <a:gd name="connsiteY377" fmla="*/ 84217 h 1317415"/>
              <a:gd name="connsiteX378" fmla="*/ 6143583 w 7165730"/>
              <a:gd name="connsiteY378" fmla="*/ 159143 h 1317415"/>
              <a:gd name="connsiteX379" fmla="*/ 6162886 w 7165730"/>
              <a:gd name="connsiteY379" fmla="*/ 178446 h 1317415"/>
              <a:gd name="connsiteX380" fmla="*/ 6199607 w 7165730"/>
              <a:gd name="connsiteY380" fmla="*/ 178446 h 1317415"/>
              <a:gd name="connsiteX381" fmla="*/ 6218910 w 7165730"/>
              <a:gd name="connsiteY381" fmla="*/ 159143 h 1317415"/>
              <a:gd name="connsiteX382" fmla="*/ 6218910 w 7165730"/>
              <a:gd name="connsiteY382" fmla="*/ 84217 h 1317415"/>
              <a:gd name="connsiteX383" fmla="*/ 6199607 w 7165730"/>
              <a:gd name="connsiteY383" fmla="*/ 64914 h 1317415"/>
              <a:gd name="connsiteX384" fmla="*/ 5981425 w 7165730"/>
              <a:gd name="connsiteY384" fmla="*/ 64914 h 1317415"/>
              <a:gd name="connsiteX385" fmla="*/ 5962121 w 7165730"/>
              <a:gd name="connsiteY385" fmla="*/ 84217 h 1317415"/>
              <a:gd name="connsiteX386" fmla="*/ 5962121 w 7165730"/>
              <a:gd name="connsiteY386" fmla="*/ 159143 h 1317415"/>
              <a:gd name="connsiteX387" fmla="*/ 5981425 w 7165730"/>
              <a:gd name="connsiteY387" fmla="*/ 178446 h 1317415"/>
              <a:gd name="connsiteX388" fmla="*/ 6018146 w 7165730"/>
              <a:gd name="connsiteY388" fmla="*/ 178446 h 1317415"/>
              <a:gd name="connsiteX389" fmla="*/ 6037449 w 7165730"/>
              <a:gd name="connsiteY389" fmla="*/ 159143 h 1317415"/>
              <a:gd name="connsiteX390" fmla="*/ 6037449 w 7165730"/>
              <a:gd name="connsiteY390" fmla="*/ 84217 h 1317415"/>
              <a:gd name="connsiteX391" fmla="*/ 6018146 w 7165730"/>
              <a:gd name="connsiteY391" fmla="*/ 64914 h 1317415"/>
              <a:gd name="connsiteX392" fmla="*/ 5799963 w 7165730"/>
              <a:gd name="connsiteY392" fmla="*/ 64914 h 1317415"/>
              <a:gd name="connsiteX393" fmla="*/ 5780660 w 7165730"/>
              <a:gd name="connsiteY393" fmla="*/ 84217 h 1317415"/>
              <a:gd name="connsiteX394" fmla="*/ 5780660 w 7165730"/>
              <a:gd name="connsiteY394" fmla="*/ 159143 h 1317415"/>
              <a:gd name="connsiteX395" fmla="*/ 5799963 w 7165730"/>
              <a:gd name="connsiteY395" fmla="*/ 178446 h 1317415"/>
              <a:gd name="connsiteX396" fmla="*/ 5836684 w 7165730"/>
              <a:gd name="connsiteY396" fmla="*/ 178446 h 1317415"/>
              <a:gd name="connsiteX397" fmla="*/ 5855987 w 7165730"/>
              <a:gd name="connsiteY397" fmla="*/ 159143 h 1317415"/>
              <a:gd name="connsiteX398" fmla="*/ 5855987 w 7165730"/>
              <a:gd name="connsiteY398" fmla="*/ 84217 h 1317415"/>
              <a:gd name="connsiteX399" fmla="*/ 5836684 w 7165730"/>
              <a:gd name="connsiteY399" fmla="*/ 64914 h 1317415"/>
              <a:gd name="connsiteX400" fmla="*/ 5618501 w 7165730"/>
              <a:gd name="connsiteY400" fmla="*/ 64914 h 1317415"/>
              <a:gd name="connsiteX401" fmla="*/ 5599198 w 7165730"/>
              <a:gd name="connsiteY401" fmla="*/ 84217 h 1317415"/>
              <a:gd name="connsiteX402" fmla="*/ 5599198 w 7165730"/>
              <a:gd name="connsiteY402" fmla="*/ 159143 h 1317415"/>
              <a:gd name="connsiteX403" fmla="*/ 5618501 w 7165730"/>
              <a:gd name="connsiteY403" fmla="*/ 178446 h 1317415"/>
              <a:gd name="connsiteX404" fmla="*/ 5655223 w 7165730"/>
              <a:gd name="connsiteY404" fmla="*/ 178446 h 1317415"/>
              <a:gd name="connsiteX405" fmla="*/ 5674526 w 7165730"/>
              <a:gd name="connsiteY405" fmla="*/ 159143 h 1317415"/>
              <a:gd name="connsiteX406" fmla="*/ 5674526 w 7165730"/>
              <a:gd name="connsiteY406" fmla="*/ 84217 h 1317415"/>
              <a:gd name="connsiteX407" fmla="*/ 5655223 w 7165730"/>
              <a:gd name="connsiteY407" fmla="*/ 64914 h 1317415"/>
              <a:gd name="connsiteX408" fmla="*/ 5437040 w 7165730"/>
              <a:gd name="connsiteY408" fmla="*/ 64914 h 1317415"/>
              <a:gd name="connsiteX409" fmla="*/ 5417737 w 7165730"/>
              <a:gd name="connsiteY409" fmla="*/ 84217 h 1317415"/>
              <a:gd name="connsiteX410" fmla="*/ 5417737 w 7165730"/>
              <a:gd name="connsiteY410" fmla="*/ 159143 h 1317415"/>
              <a:gd name="connsiteX411" fmla="*/ 5437040 w 7165730"/>
              <a:gd name="connsiteY411" fmla="*/ 178446 h 1317415"/>
              <a:gd name="connsiteX412" fmla="*/ 5473761 w 7165730"/>
              <a:gd name="connsiteY412" fmla="*/ 178446 h 1317415"/>
              <a:gd name="connsiteX413" fmla="*/ 5493064 w 7165730"/>
              <a:gd name="connsiteY413" fmla="*/ 159143 h 1317415"/>
              <a:gd name="connsiteX414" fmla="*/ 5493064 w 7165730"/>
              <a:gd name="connsiteY414" fmla="*/ 84217 h 1317415"/>
              <a:gd name="connsiteX415" fmla="*/ 5473761 w 7165730"/>
              <a:gd name="connsiteY415" fmla="*/ 64914 h 1317415"/>
              <a:gd name="connsiteX416" fmla="*/ 5255578 w 7165730"/>
              <a:gd name="connsiteY416" fmla="*/ 64914 h 1317415"/>
              <a:gd name="connsiteX417" fmla="*/ 5236275 w 7165730"/>
              <a:gd name="connsiteY417" fmla="*/ 84217 h 1317415"/>
              <a:gd name="connsiteX418" fmla="*/ 5236275 w 7165730"/>
              <a:gd name="connsiteY418" fmla="*/ 159143 h 1317415"/>
              <a:gd name="connsiteX419" fmla="*/ 5255578 w 7165730"/>
              <a:gd name="connsiteY419" fmla="*/ 178446 h 1317415"/>
              <a:gd name="connsiteX420" fmla="*/ 5292299 w 7165730"/>
              <a:gd name="connsiteY420" fmla="*/ 178446 h 1317415"/>
              <a:gd name="connsiteX421" fmla="*/ 5311603 w 7165730"/>
              <a:gd name="connsiteY421" fmla="*/ 159143 h 1317415"/>
              <a:gd name="connsiteX422" fmla="*/ 5311603 w 7165730"/>
              <a:gd name="connsiteY422" fmla="*/ 84217 h 1317415"/>
              <a:gd name="connsiteX423" fmla="*/ 5292299 w 7165730"/>
              <a:gd name="connsiteY423" fmla="*/ 64914 h 1317415"/>
              <a:gd name="connsiteX424" fmla="*/ 5074117 w 7165730"/>
              <a:gd name="connsiteY424" fmla="*/ 64914 h 1317415"/>
              <a:gd name="connsiteX425" fmla="*/ 5054814 w 7165730"/>
              <a:gd name="connsiteY425" fmla="*/ 84217 h 1317415"/>
              <a:gd name="connsiteX426" fmla="*/ 5054814 w 7165730"/>
              <a:gd name="connsiteY426" fmla="*/ 159143 h 1317415"/>
              <a:gd name="connsiteX427" fmla="*/ 5074117 w 7165730"/>
              <a:gd name="connsiteY427" fmla="*/ 178446 h 1317415"/>
              <a:gd name="connsiteX428" fmla="*/ 5110838 w 7165730"/>
              <a:gd name="connsiteY428" fmla="*/ 178446 h 1317415"/>
              <a:gd name="connsiteX429" fmla="*/ 5130141 w 7165730"/>
              <a:gd name="connsiteY429" fmla="*/ 159143 h 1317415"/>
              <a:gd name="connsiteX430" fmla="*/ 5130141 w 7165730"/>
              <a:gd name="connsiteY430" fmla="*/ 84217 h 1317415"/>
              <a:gd name="connsiteX431" fmla="*/ 5110838 w 7165730"/>
              <a:gd name="connsiteY431" fmla="*/ 64914 h 1317415"/>
              <a:gd name="connsiteX432" fmla="*/ 4912393 w 7165730"/>
              <a:gd name="connsiteY432" fmla="*/ 64914 h 1317415"/>
              <a:gd name="connsiteX433" fmla="*/ 4893090 w 7165730"/>
              <a:gd name="connsiteY433" fmla="*/ 84217 h 1317415"/>
              <a:gd name="connsiteX434" fmla="*/ 4893090 w 7165730"/>
              <a:gd name="connsiteY434" fmla="*/ 159143 h 1317415"/>
              <a:gd name="connsiteX435" fmla="*/ 4912393 w 7165730"/>
              <a:gd name="connsiteY435" fmla="*/ 178446 h 1317415"/>
              <a:gd name="connsiteX436" fmla="*/ 4949114 w 7165730"/>
              <a:gd name="connsiteY436" fmla="*/ 178446 h 1317415"/>
              <a:gd name="connsiteX437" fmla="*/ 4968417 w 7165730"/>
              <a:gd name="connsiteY437" fmla="*/ 159143 h 1317415"/>
              <a:gd name="connsiteX438" fmla="*/ 4968417 w 7165730"/>
              <a:gd name="connsiteY438" fmla="*/ 84217 h 1317415"/>
              <a:gd name="connsiteX439" fmla="*/ 4949114 w 7165730"/>
              <a:gd name="connsiteY439" fmla="*/ 64914 h 1317415"/>
              <a:gd name="connsiteX440" fmla="*/ 4730931 w 7165730"/>
              <a:gd name="connsiteY440" fmla="*/ 64914 h 1317415"/>
              <a:gd name="connsiteX441" fmla="*/ 4711628 w 7165730"/>
              <a:gd name="connsiteY441" fmla="*/ 84217 h 1317415"/>
              <a:gd name="connsiteX442" fmla="*/ 4711628 w 7165730"/>
              <a:gd name="connsiteY442" fmla="*/ 159143 h 1317415"/>
              <a:gd name="connsiteX443" fmla="*/ 4730931 w 7165730"/>
              <a:gd name="connsiteY443" fmla="*/ 178446 h 1317415"/>
              <a:gd name="connsiteX444" fmla="*/ 4767652 w 7165730"/>
              <a:gd name="connsiteY444" fmla="*/ 178446 h 1317415"/>
              <a:gd name="connsiteX445" fmla="*/ 4786955 w 7165730"/>
              <a:gd name="connsiteY445" fmla="*/ 159143 h 1317415"/>
              <a:gd name="connsiteX446" fmla="*/ 4786955 w 7165730"/>
              <a:gd name="connsiteY446" fmla="*/ 84217 h 1317415"/>
              <a:gd name="connsiteX447" fmla="*/ 4767652 w 7165730"/>
              <a:gd name="connsiteY447" fmla="*/ 64914 h 1317415"/>
              <a:gd name="connsiteX448" fmla="*/ 4549470 w 7165730"/>
              <a:gd name="connsiteY448" fmla="*/ 64914 h 1317415"/>
              <a:gd name="connsiteX449" fmla="*/ 4530166 w 7165730"/>
              <a:gd name="connsiteY449" fmla="*/ 84217 h 1317415"/>
              <a:gd name="connsiteX450" fmla="*/ 4530166 w 7165730"/>
              <a:gd name="connsiteY450" fmla="*/ 159143 h 1317415"/>
              <a:gd name="connsiteX451" fmla="*/ 4549470 w 7165730"/>
              <a:gd name="connsiteY451" fmla="*/ 178446 h 1317415"/>
              <a:gd name="connsiteX452" fmla="*/ 4586191 w 7165730"/>
              <a:gd name="connsiteY452" fmla="*/ 178446 h 1317415"/>
              <a:gd name="connsiteX453" fmla="*/ 4605494 w 7165730"/>
              <a:gd name="connsiteY453" fmla="*/ 159143 h 1317415"/>
              <a:gd name="connsiteX454" fmla="*/ 4605494 w 7165730"/>
              <a:gd name="connsiteY454" fmla="*/ 84217 h 1317415"/>
              <a:gd name="connsiteX455" fmla="*/ 4586191 w 7165730"/>
              <a:gd name="connsiteY455" fmla="*/ 64914 h 1317415"/>
              <a:gd name="connsiteX456" fmla="*/ 4368008 w 7165730"/>
              <a:gd name="connsiteY456" fmla="*/ 64914 h 1317415"/>
              <a:gd name="connsiteX457" fmla="*/ 4348705 w 7165730"/>
              <a:gd name="connsiteY457" fmla="*/ 84217 h 1317415"/>
              <a:gd name="connsiteX458" fmla="*/ 4348705 w 7165730"/>
              <a:gd name="connsiteY458" fmla="*/ 159143 h 1317415"/>
              <a:gd name="connsiteX459" fmla="*/ 4368008 w 7165730"/>
              <a:gd name="connsiteY459" fmla="*/ 178446 h 1317415"/>
              <a:gd name="connsiteX460" fmla="*/ 4404729 w 7165730"/>
              <a:gd name="connsiteY460" fmla="*/ 178446 h 1317415"/>
              <a:gd name="connsiteX461" fmla="*/ 4424032 w 7165730"/>
              <a:gd name="connsiteY461" fmla="*/ 159143 h 1317415"/>
              <a:gd name="connsiteX462" fmla="*/ 4424032 w 7165730"/>
              <a:gd name="connsiteY462" fmla="*/ 84217 h 1317415"/>
              <a:gd name="connsiteX463" fmla="*/ 4404729 w 7165730"/>
              <a:gd name="connsiteY463" fmla="*/ 64914 h 1317415"/>
              <a:gd name="connsiteX464" fmla="*/ 4186546 w 7165730"/>
              <a:gd name="connsiteY464" fmla="*/ 64914 h 1317415"/>
              <a:gd name="connsiteX465" fmla="*/ 4167243 w 7165730"/>
              <a:gd name="connsiteY465" fmla="*/ 84217 h 1317415"/>
              <a:gd name="connsiteX466" fmla="*/ 4167243 w 7165730"/>
              <a:gd name="connsiteY466" fmla="*/ 159143 h 1317415"/>
              <a:gd name="connsiteX467" fmla="*/ 4186546 w 7165730"/>
              <a:gd name="connsiteY467" fmla="*/ 178446 h 1317415"/>
              <a:gd name="connsiteX468" fmla="*/ 4223268 w 7165730"/>
              <a:gd name="connsiteY468" fmla="*/ 178446 h 1317415"/>
              <a:gd name="connsiteX469" fmla="*/ 4242571 w 7165730"/>
              <a:gd name="connsiteY469" fmla="*/ 159143 h 1317415"/>
              <a:gd name="connsiteX470" fmla="*/ 4242571 w 7165730"/>
              <a:gd name="connsiteY470" fmla="*/ 84217 h 1317415"/>
              <a:gd name="connsiteX471" fmla="*/ 4223268 w 7165730"/>
              <a:gd name="connsiteY471" fmla="*/ 64914 h 1317415"/>
              <a:gd name="connsiteX472" fmla="*/ 4005085 w 7165730"/>
              <a:gd name="connsiteY472" fmla="*/ 64914 h 1317415"/>
              <a:gd name="connsiteX473" fmla="*/ 3985782 w 7165730"/>
              <a:gd name="connsiteY473" fmla="*/ 84217 h 1317415"/>
              <a:gd name="connsiteX474" fmla="*/ 3985782 w 7165730"/>
              <a:gd name="connsiteY474" fmla="*/ 159143 h 1317415"/>
              <a:gd name="connsiteX475" fmla="*/ 4005085 w 7165730"/>
              <a:gd name="connsiteY475" fmla="*/ 178446 h 1317415"/>
              <a:gd name="connsiteX476" fmla="*/ 4041806 w 7165730"/>
              <a:gd name="connsiteY476" fmla="*/ 178446 h 1317415"/>
              <a:gd name="connsiteX477" fmla="*/ 4061109 w 7165730"/>
              <a:gd name="connsiteY477" fmla="*/ 159143 h 1317415"/>
              <a:gd name="connsiteX478" fmla="*/ 4061109 w 7165730"/>
              <a:gd name="connsiteY478" fmla="*/ 84217 h 1317415"/>
              <a:gd name="connsiteX479" fmla="*/ 4041806 w 7165730"/>
              <a:gd name="connsiteY479" fmla="*/ 64914 h 1317415"/>
              <a:gd name="connsiteX480" fmla="*/ 3823623 w 7165730"/>
              <a:gd name="connsiteY480" fmla="*/ 64914 h 1317415"/>
              <a:gd name="connsiteX481" fmla="*/ 3804320 w 7165730"/>
              <a:gd name="connsiteY481" fmla="*/ 84217 h 1317415"/>
              <a:gd name="connsiteX482" fmla="*/ 3804320 w 7165730"/>
              <a:gd name="connsiteY482" fmla="*/ 159143 h 1317415"/>
              <a:gd name="connsiteX483" fmla="*/ 3823623 w 7165730"/>
              <a:gd name="connsiteY483" fmla="*/ 178446 h 1317415"/>
              <a:gd name="connsiteX484" fmla="*/ 3860344 w 7165730"/>
              <a:gd name="connsiteY484" fmla="*/ 178446 h 1317415"/>
              <a:gd name="connsiteX485" fmla="*/ 3879648 w 7165730"/>
              <a:gd name="connsiteY485" fmla="*/ 159143 h 1317415"/>
              <a:gd name="connsiteX486" fmla="*/ 3879648 w 7165730"/>
              <a:gd name="connsiteY486" fmla="*/ 84217 h 1317415"/>
              <a:gd name="connsiteX487" fmla="*/ 3860344 w 7165730"/>
              <a:gd name="connsiteY487" fmla="*/ 64914 h 1317415"/>
              <a:gd name="connsiteX488" fmla="*/ 3642162 w 7165730"/>
              <a:gd name="connsiteY488" fmla="*/ 64914 h 1317415"/>
              <a:gd name="connsiteX489" fmla="*/ 3622859 w 7165730"/>
              <a:gd name="connsiteY489" fmla="*/ 84217 h 1317415"/>
              <a:gd name="connsiteX490" fmla="*/ 3622859 w 7165730"/>
              <a:gd name="connsiteY490" fmla="*/ 159143 h 1317415"/>
              <a:gd name="connsiteX491" fmla="*/ 3642162 w 7165730"/>
              <a:gd name="connsiteY491" fmla="*/ 178446 h 1317415"/>
              <a:gd name="connsiteX492" fmla="*/ 3678883 w 7165730"/>
              <a:gd name="connsiteY492" fmla="*/ 178446 h 1317415"/>
              <a:gd name="connsiteX493" fmla="*/ 3698186 w 7165730"/>
              <a:gd name="connsiteY493" fmla="*/ 159143 h 1317415"/>
              <a:gd name="connsiteX494" fmla="*/ 3698186 w 7165730"/>
              <a:gd name="connsiteY494" fmla="*/ 84217 h 1317415"/>
              <a:gd name="connsiteX495" fmla="*/ 3678883 w 7165730"/>
              <a:gd name="connsiteY495" fmla="*/ 64914 h 1317415"/>
              <a:gd name="connsiteX496" fmla="*/ 3480437 w 7165730"/>
              <a:gd name="connsiteY496" fmla="*/ 64914 h 1317415"/>
              <a:gd name="connsiteX497" fmla="*/ 3461134 w 7165730"/>
              <a:gd name="connsiteY497" fmla="*/ 84217 h 1317415"/>
              <a:gd name="connsiteX498" fmla="*/ 3461134 w 7165730"/>
              <a:gd name="connsiteY498" fmla="*/ 159143 h 1317415"/>
              <a:gd name="connsiteX499" fmla="*/ 3480437 w 7165730"/>
              <a:gd name="connsiteY499" fmla="*/ 178446 h 1317415"/>
              <a:gd name="connsiteX500" fmla="*/ 3517158 w 7165730"/>
              <a:gd name="connsiteY500" fmla="*/ 178446 h 1317415"/>
              <a:gd name="connsiteX501" fmla="*/ 3536461 w 7165730"/>
              <a:gd name="connsiteY501" fmla="*/ 159143 h 1317415"/>
              <a:gd name="connsiteX502" fmla="*/ 3536461 w 7165730"/>
              <a:gd name="connsiteY502" fmla="*/ 84217 h 1317415"/>
              <a:gd name="connsiteX503" fmla="*/ 3517158 w 7165730"/>
              <a:gd name="connsiteY503" fmla="*/ 64914 h 1317415"/>
              <a:gd name="connsiteX504" fmla="*/ 3298975 w 7165730"/>
              <a:gd name="connsiteY504" fmla="*/ 64914 h 1317415"/>
              <a:gd name="connsiteX505" fmla="*/ 3279672 w 7165730"/>
              <a:gd name="connsiteY505" fmla="*/ 84217 h 1317415"/>
              <a:gd name="connsiteX506" fmla="*/ 3279672 w 7165730"/>
              <a:gd name="connsiteY506" fmla="*/ 159143 h 1317415"/>
              <a:gd name="connsiteX507" fmla="*/ 3298975 w 7165730"/>
              <a:gd name="connsiteY507" fmla="*/ 178446 h 1317415"/>
              <a:gd name="connsiteX508" fmla="*/ 3335696 w 7165730"/>
              <a:gd name="connsiteY508" fmla="*/ 178446 h 1317415"/>
              <a:gd name="connsiteX509" fmla="*/ 3354999 w 7165730"/>
              <a:gd name="connsiteY509" fmla="*/ 159143 h 1317415"/>
              <a:gd name="connsiteX510" fmla="*/ 3354999 w 7165730"/>
              <a:gd name="connsiteY510" fmla="*/ 84217 h 1317415"/>
              <a:gd name="connsiteX511" fmla="*/ 3335696 w 7165730"/>
              <a:gd name="connsiteY511" fmla="*/ 64914 h 1317415"/>
              <a:gd name="connsiteX512" fmla="*/ 3117514 w 7165730"/>
              <a:gd name="connsiteY512" fmla="*/ 64914 h 1317415"/>
              <a:gd name="connsiteX513" fmla="*/ 3098210 w 7165730"/>
              <a:gd name="connsiteY513" fmla="*/ 84217 h 1317415"/>
              <a:gd name="connsiteX514" fmla="*/ 3098210 w 7165730"/>
              <a:gd name="connsiteY514" fmla="*/ 159143 h 1317415"/>
              <a:gd name="connsiteX515" fmla="*/ 3117514 w 7165730"/>
              <a:gd name="connsiteY515" fmla="*/ 178446 h 1317415"/>
              <a:gd name="connsiteX516" fmla="*/ 3154235 w 7165730"/>
              <a:gd name="connsiteY516" fmla="*/ 178446 h 1317415"/>
              <a:gd name="connsiteX517" fmla="*/ 3173538 w 7165730"/>
              <a:gd name="connsiteY517" fmla="*/ 159143 h 1317415"/>
              <a:gd name="connsiteX518" fmla="*/ 3173538 w 7165730"/>
              <a:gd name="connsiteY518" fmla="*/ 84217 h 1317415"/>
              <a:gd name="connsiteX519" fmla="*/ 3154235 w 7165730"/>
              <a:gd name="connsiteY519" fmla="*/ 64914 h 1317415"/>
              <a:gd name="connsiteX520" fmla="*/ 2936052 w 7165730"/>
              <a:gd name="connsiteY520" fmla="*/ 64914 h 1317415"/>
              <a:gd name="connsiteX521" fmla="*/ 2916749 w 7165730"/>
              <a:gd name="connsiteY521" fmla="*/ 84217 h 1317415"/>
              <a:gd name="connsiteX522" fmla="*/ 2916749 w 7165730"/>
              <a:gd name="connsiteY522" fmla="*/ 159143 h 1317415"/>
              <a:gd name="connsiteX523" fmla="*/ 2936052 w 7165730"/>
              <a:gd name="connsiteY523" fmla="*/ 178446 h 1317415"/>
              <a:gd name="connsiteX524" fmla="*/ 2972773 w 7165730"/>
              <a:gd name="connsiteY524" fmla="*/ 178446 h 1317415"/>
              <a:gd name="connsiteX525" fmla="*/ 2992076 w 7165730"/>
              <a:gd name="connsiteY525" fmla="*/ 159143 h 1317415"/>
              <a:gd name="connsiteX526" fmla="*/ 2992076 w 7165730"/>
              <a:gd name="connsiteY526" fmla="*/ 84217 h 1317415"/>
              <a:gd name="connsiteX527" fmla="*/ 2972773 w 7165730"/>
              <a:gd name="connsiteY527" fmla="*/ 64914 h 1317415"/>
              <a:gd name="connsiteX528" fmla="*/ 2754592 w 7165730"/>
              <a:gd name="connsiteY528" fmla="*/ 64914 h 1317415"/>
              <a:gd name="connsiteX529" fmla="*/ 2735288 w 7165730"/>
              <a:gd name="connsiteY529" fmla="*/ 84217 h 1317415"/>
              <a:gd name="connsiteX530" fmla="*/ 2735288 w 7165730"/>
              <a:gd name="connsiteY530" fmla="*/ 159143 h 1317415"/>
              <a:gd name="connsiteX531" fmla="*/ 2754592 w 7165730"/>
              <a:gd name="connsiteY531" fmla="*/ 178446 h 1317415"/>
              <a:gd name="connsiteX532" fmla="*/ 2791313 w 7165730"/>
              <a:gd name="connsiteY532" fmla="*/ 178446 h 1317415"/>
              <a:gd name="connsiteX533" fmla="*/ 2810615 w 7165730"/>
              <a:gd name="connsiteY533" fmla="*/ 159143 h 1317415"/>
              <a:gd name="connsiteX534" fmla="*/ 2810615 w 7165730"/>
              <a:gd name="connsiteY534" fmla="*/ 84217 h 1317415"/>
              <a:gd name="connsiteX535" fmla="*/ 2791313 w 7165730"/>
              <a:gd name="connsiteY535" fmla="*/ 64914 h 1317415"/>
              <a:gd name="connsiteX536" fmla="*/ 2573130 w 7165730"/>
              <a:gd name="connsiteY536" fmla="*/ 64914 h 1317415"/>
              <a:gd name="connsiteX537" fmla="*/ 2553827 w 7165730"/>
              <a:gd name="connsiteY537" fmla="*/ 84217 h 1317415"/>
              <a:gd name="connsiteX538" fmla="*/ 2553827 w 7165730"/>
              <a:gd name="connsiteY538" fmla="*/ 159143 h 1317415"/>
              <a:gd name="connsiteX539" fmla="*/ 2573130 w 7165730"/>
              <a:gd name="connsiteY539" fmla="*/ 178446 h 1317415"/>
              <a:gd name="connsiteX540" fmla="*/ 2609851 w 7165730"/>
              <a:gd name="connsiteY540" fmla="*/ 178446 h 1317415"/>
              <a:gd name="connsiteX541" fmla="*/ 2629154 w 7165730"/>
              <a:gd name="connsiteY541" fmla="*/ 159143 h 1317415"/>
              <a:gd name="connsiteX542" fmla="*/ 2629154 w 7165730"/>
              <a:gd name="connsiteY542" fmla="*/ 84217 h 1317415"/>
              <a:gd name="connsiteX543" fmla="*/ 2609851 w 7165730"/>
              <a:gd name="connsiteY543" fmla="*/ 64914 h 1317415"/>
              <a:gd name="connsiteX544" fmla="*/ 2391668 w 7165730"/>
              <a:gd name="connsiteY544" fmla="*/ 64914 h 1317415"/>
              <a:gd name="connsiteX545" fmla="*/ 2372366 w 7165730"/>
              <a:gd name="connsiteY545" fmla="*/ 84217 h 1317415"/>
              <a:gd name="connsiteX546" fmla="*/ 2372366 w 7165730"/>
              <a:gd name="connsiteY546" fmla="*/ 159143 h 1317415"/>
              <a:gd name="connsiteX547" fmla="*/ 2391668 w 7165730"/>
              <a:gd name="connsiteY547" fmla="*/ 178446 h 1317415"/>
              <a:gd name="connsiteX548" fmla="*/ 2428390 w 7165730"/>
              <a:gd name="connsiteY548" fmla="*/ 178446 h 1317415"/>
              <a:gd name="connsiteX549" fmla="*/ 2447692 w 7165730"/>
              <a:gd name="connsiteY549" fmla="*/ 159143 h 1317415"/>
              <a:gd name="connsiteX550" fmla="*/ 2447692 w 7165730"/>
              <a:gd name="connsiteY550" fmla="*/ 84217 h 1317415"/>
              <a:gd name="connsiteX551" fmla="*/ 2428390 w 7165730"/>
              <a:gd name="connsiteY551" fmla="*/ 64914 h 1317415"/>
              <a:gd name="connsiteX552" fmla="*/ 2210207 w 7165730"/>
              <a:gd name="connsiteY552" fmla="*/ 64914 h 1317415"/>
              <a:gd name="connsiteX553" fmla="*/ 2190904 w 7165730"/>
              <a:gd name="connsiteY553" fmla="*/ 84217 h 1317415"/>
              <a:gd name="connsiteX554" fmla="*/ 2190904 w 7165730"/>
              <a:gd name="connsiteY554" fmla="*/ 159143 h 1317415"/>
              <a:gd name="connsiteX555" fmla="*/ 2210207 w 7165730"/>
              <a:gd name="connsiteY555" fmla="*/ 178446 h 1317415"/>
              <a:gd name="connsiteX556" fmla="*/ 2246928 w 7165730"/>
              <a:gd name="connsiteY556" fmla="*/ 178446 h 1317415"/>
              <a:gd name="connsiteX557" fmla="*/ 2266231 w 7165730"/>
              <a:gd name="connsiteY557" fmla="*/ 159143 h 1317415"/>
              <a:gd name="connsiteX558" fmla="*/ 2266231 w 7165730"/>
              <a:gd name="connsiteY558" fmla="*/ 84217 h 1317415"/>
              <a:gd name="connsiteX559" fmla="*/ 2246928 w 7165730"/>
              <a:gd name="connsiteY559" fmla="*/ 64914 h 1317415"/>
              <a:gd name="connsiteX560" fmla="*/ 2048482 w 7165730"/>
              <a:gd name="connsiteY560" fmla="*/ 64914 h 1317415"/>
              <a:gd name="connsiteX561" fmla="*/ 2029178 w 7165730"/>
              <a:gd name="connsiteY561" fmla="*/ 84217 h 1317415"/>
              <a:gd name="connsiteX562" fmla="*/ 2029178 w 7165730"/>
              <a:gd name="connsiteY562" fmla="*/ 159143 h 1317415"/>
              <a:gd name="connsiteX563" fmla="*/ 2048482 w 7165730"/>
              <a:gd name="connsiteY563" fmla="*/ 178446 h 1317415"/>
              <a:gd name="connsiteX564" fmla="*/ 2085203 w 7165730"/>
              <a:gd name="connsiteY564" fmla="*/ 178446 h 1317415"/>
              <a:gd name="connsiteX565" fmla="*/ 2104506 w 7165730"/>
              <a:gd name="connsiteY565" fmla="*/ 159143 h 1317415"/>
              <a:gd name="connsiteX566" fmla="*/ 2104506 w 7165730"/>
              <a:gd name="connsiteY566" fmla="*/ 84217 h 1317415"/>
              <a:gd name="connsiteX567" fmla="*/ 2085203 w 7165730"/>
              <a:gd name="connsiteY567" fmla="*/ 64914 h 1317415"/>
              <a:gd name="connsiteX568" fmla="*/ 1867020 w 7165730"/>
              <a:gd name="connsiteY568" fmla="*/ 64914 h 1317415"/>
              <a:gd name="connsiteX569" fmla="*/ 1847717 w 7165730"/>
              <a:gd name="connsiteY569" fmla="*/ 84217 h 1317415"/>
              <a:gd name="connsiteX570" fmla="*/ 1847717 w 7165730"/>
              <a:gd name="connsiteY570" fmla="*/ 159143 h 1317415"/>
              <a:gd name="connsiteX571" fmla="*/ 1867020 w 7165730"/>
              <a:gd name="connsiteY571" fmla="*/ 178446 h 1317415"/>
              <a:gd name="connsiteX572" fmla="*/ 1903742 w 7165730"/>
              <a:gd name="connsiteY572" fmla="*/ 178446 h 1317415"/>
              <a:gd name="connsiteX573" fmla="*/ 1923045 w 7165730"/>
              <a:gd name="connsiteY573" fmla="*/ 159143 h 1317415"/>
              <a:gd name="connsiteX574" fmla="*/ 1923045 w 7165730"/>
              <a:gd name="connsiteY574" fmla="*/ 84217 h 1317415"/>
              <a:gd name="connsiteX575" fmla="*/ 1903742 w 7165730"/>
              <a:gd name="connsiteY575" fmla="*/ 64914 h 1317415"/>
              <a:gd name="connsiteX576" fmla="*/ 1685559 w 7165730"/>
              <a:gd name="connsiteY576" fmla="*/ 64914 h 1317415"/>
              <a:gd name="connsiteX577" fmla="*/ 1666255 w 7165730"/>
              <a:gd name="connsiteY577" fmla="*/ 84217 h 1317415"/>
              <a:gd name="connsiteX578" fmla="*/ 1666255 w 7165730"/>
              <a:gd name="connsiteY578" fmla="*/ 159143 h 1317415"/>
              <a:gd name="connsiteX579" fmla="*/ 1685559 w 7165730"/>
              <a:gd name="connsiteY579" fmla="*/ 178446 h 1317415"/>
              <a:gd name="connsiteX580" fmla="*/ 1722280 w 7165730"/>
              <a:gd name="connsiteY580" fmla="*/ 178446 h 1317415"/>
              <a:gd name="connsiteX581" fmla="*/ 1741583 w 7165730"/>
              <a:gd name="connsiteY581" fmla="*/ 159143 h 1317415"/>
              <a:gd name="connsiteX582" fmla="*/ 1741583 w 7165730"/>
              <a:gd name="connsiteY582" fmla="*/ 84217 h 1317415"/>
              <a:gd name="connsiteX583" fmla="*/ 1722280 w 7165730"/>
              <a:gd name="connsiteY583" fmla="*/ 64914 h 1317415"/>
              <a:gd name="connsiteX584" fmla="*/ 1504097 w 7165730"/>
              <a:gd name="connsiteY584" fmla="*/ 64914 h 1317415"/>
              <a:gd name="connsiteX585" fmla="*/ 1484794 w 7165730"/>
              <a:gd name="connsiteY585" fmla="*/ 84217 h 1317415"/>
              <a:gd name="connsiteX586" fmla="*/ 1484794 w 7165730"/>
              <a:gd name="connsiteY586" fmla="*/ 159143 h 1317415"/>
              <a:gd name="connsiteX587" fmla="*/ 1504097 w 7165730"/>
              <a:gd name="connsiteY587" fmla="*/ 178446 h 1317415"/>
              <a:gd name="connsiteX588" fmla="*/ 1540818 w 7165730"/>
              <a:gd name="connsiteY588" fmla="*/ 178446 h 1317415"/>
              <a:gd name="connsiteX589" fmla="*/ 1560121 w 7165730"/>
              <a:gd name="connsiteY589" fmla="*/ 159143 h 1317415"/>
              <a:gd name="connsiteX590" fmla="*/ 1560121 w 7165730"/>
              <a:gd name="connsiteY590" fmla="*/ 84217 h 1317415"/>
              <a:gd name="connsiteX591" fmla="*/ 1540818 w 7165730"/>
              <a:gd name="connsiteY591" fmla="*/ 64914 h 1317415"/>
              <a:gd name="connsiteX592" fmla="*/ 1322635 w 7165730"/>
              <a:gd name="connsiteY592" fmla="*/ 64914 h 1317415"/>
              <a:gd name="connsiteX593" fmla="*/ 1303333 w 7165730"/>
              <a:gd name="connsiteY593" fmla="*/ 84217 h 1317415"/>
              <a:gd name="connsiteX594" fmla="*/ 1303333 w 7165730"/>
              <a:gd name="connsiteY594" fmla="*/ 159143 h 1317415"/>
              <a:gd name="connsiteX595" fmla="*/ 1322635 w 7165730"/>
              <a:gd name="connsiteY595" fmla="*/ 178446 h 1317415"/>
              <a:gd name="connsiteX596" fmla="*/ 1359357 w 7165730"/>
              <a:gd name="connsiteY596" fmla="*/ 178446 h 1317415"/>
              <a:gd name="connsiteX597" fmla="*/ 1378659 w 7165730"/>
              <a:gd name="connsiteY597" fmla="*/ 159143 h 1317415"/>
              <a:gd name="connsiteX598" fmla="*/ 1378659 w 7165730"/>
              <a:gd name="connsiteY598" fmla="*/ 84217 h 1317415"/>
              <a:gd name="connsiteX599" fmla="*/ 1359357 w 7165730"/>
              <a:gd name="connsiteY599" fmla="*/ 64914 h 1317415"/>
              <a:gd name="connsiteX600" fmla="*/ 1141175 w 7165730"/>
              <a:gd name="connsiteY600" fmla="*/ 64914 h 1317415"/>
              <a:gd name="connsiteX601" fmla="*/ 1121871 w 7165730"/>
              <a:gd name="connsiteY601" fmla="*/ 84217 h 1317415"/>
              <a:gd name="connsiteX602" fmla="*/ 1121871 w 7165730"/>
              <a:gd name="connsiteY602" fmla="*/ 159143 h 1317415"/>
              <a:gd name="connsiteX603" fmla="*/ 1141175 w 7165730"/>
              <a:gd name="connsiteY603" fmla="*/ 178446 h 1317415"/>
              <a:gd name="connsiteX604" fmla="*/ 1177895 w 7165730"/>
              <a:gd name="connsiteY604" fmla="*/ 178446 h 1317415"/>
              <a:gd name="connsiteX605" fmla="*/ 1197199 w 7165730"/>
              <a:gd name="connsiteY605" fmla="*/ 159143 h 1317415"/>
              <a:gd name="connsiteX606" fmla="*/ 1197199 w 7165730"/>
              <a:gd name="connsiteY606" fmla="*/ 84217 h 1317415"/>
              <a:gd name="connsiteX607" fmla="*/ 1177895 w 7165730"/>
              <a:gd name="connsiteY607" fmla="*/ 64914 h 1317415"/>
              <a:gd name="connsiteX608" fmla="*/ 959713 w 7165730"/>
              <a:gd name="connsiteY608" fmla="*/ 64914 h 1317415"/>
              <a:gd name="connsiteX609" fmla="*/ 940409 w 7165730"/>
              <a:gd name="connsiteY609" fmla="*/ 84217 h 1317415"/>
              <a:gd name="connsiteX610" fmla="*/ 940409 w 7165730"/>
              <a:gd name="connsiteY610" fmla="*/ 159143 h 1317415"/>
              <a:gd name="connsiteX611" fmla="*/ 959713 w 7165730"/>
              <a:gd name="connsiteY611" fmla="*/ 178446 h 1317415"/>
              <a:gd name="connsiteX612" fmla="*/ 996433 w 7165730"/>
              <a:gd name="connsiteY612" fmla="*/ 178446 h 1317415"/>
              <a:gd name="connsiteX613" fmla="*/ 1015737 w 7165730"/>
              <a:gd name="connsiteY613" fmla="*/ 159143 h 1317415"/>
              <a:gd name="connsiteX614" fmla="*/ 1015737 w 7165730"/>
              <a:gd name="connsiteY614" fmla="*/ 84217 h 1317415"/>
              <a:gd name="connsiteX615" fmla="*/ 996433 w 7165730"/>
              <a:gd name="connsiteY615" fmla="*/ 64914 h 1317415"/>
              <a:gd name="connsiteX616" fmla="*/ 778251 w 7165730"/>
              <a:gd name="connsiteY616" fmla="*/ 64914 h 1317415"/>
              <a:gd name="connsiteX617" fmla="*/ 758948 w 7165730"/>
              <a:gd name="connsiteY617" fmla="*/ 84217 h 1317415"/>
              <a:gd name="connsiteX618" fmla="*/ 758948 w 7165730"/>
              <a:gd name="connsiteY618" fmla="*/ 159143 h 1317415"/>
              <a:gd name="connsiteX619" fmla="*/ 778251 w 7165730"/>
              <a:gd name="connsiteY619" fmla="*/ 178446 h 1317415"/>
              <a:gd name="connsiteX620" fmla="*/ 814972 w 7165730"/>
              <a:gd name="connsiteY620" fmla="*/ 178446 h 1317415"/>
              <a:gd name="connsiteX621" fmla="*/ 834275 w 7165730"/>
              <a:gd name="connsiteY621" fmla="*/ 159143 h 1317415"/>
              <a:gd name="connsiteX622" fmla="*/ 834275 w 7165730"/>
              <a:gd name="connsiteY622" fmla="*/ 84217 h 1317415"/>
              <a:gd name="connsiteX623" fmla="*/ 814972 w 7165730"/>
              <a:gd name="connsiteY623" fmla="*/ 64914 h 1317415"/>
              <a:gd name="connsiteX624" fmla="*/ 616526 w 7165730"/>
              <a:gd name="connsiteY624" fmla="*/ 64914 h 1317415"/>
              <a:gd name="connsiteX625" fmla="*/ 597223 w 7165730"/>
              <a:gd name="connsiteY625" fmla="*/ 84217 h 1317415"/>
              <a:gd name="connsiteX626" fmla="*/ 597223 w 7165730"/>
              <a:gd name="connsiteY626" fmla="*/ 159143 h 1317415"/>
              <a:gd name="connsiteX627" fmla="*/ 616526 w 7165730"/>
              <a:gd name="connsiteY627" fmla="*/ 178446 h 1317415"/>
              <a:gd name="connsiteX628" fmla="*/ 653247 w 7165730"/>
              <a:gd name="connsiteY628" fmla="*/ 178446 h 1317415"/>
              <a:gd name="connsiteX629" fmla="*/ 672550 w 7165730"/>
              <a:gd name="connsiteY629" fmla="*/ 159143 h 1317415"/>
              <a:gd name="connsiteX630" fmla="*/ 672550 w 7165730"/>
              <a:gd name="connsiteY630" fmla="*/ 84217 h 1317415"/>
              <a:gd name="connsiteX631" fmla="*/ 653247 w 7165730"/>
              <a:gd name="connsiteY631" fmla="*/ 64914 h 1317415"/>
              <a:gd name="connsiteX632" fmla="*/ 435064 w 7165730"/>
              <a:gd name="connsiteY632" fmla="*/ 64914 h 1317415"/>
              <a:gd name="connsiteX633" fmla="*/ 415761 w 7165730"/>
              <a:gd name="connsiteY633" fmla="*/ 84217 h 1317415"/>
              <a:gd name="connsiteX634" fmla="*/ 415761 w 7165730"/>
              <a:gd name="connsiteY634" fmla="*/ 159143 h 1317415"/>
              <a:gd name="connsiteX635" fmla="*/ 435064 w 7165730"/>
              <a:gd name="connsiteY635" fmla="*/ 178446 h 1317415"/>
              <a:gd name="connsiteX636" fmla="*/ 471785 w 7165730"/>
              <a:gd name="connsiteY636" fmla="*/ 178446 h 1317415"/>
              <a:gd name="connsiteX637" fmla="*/ 491088 w 7165730"/>
              <a:gd name="connsiteY637" fmla="*/ 159143 h 1317415"/>
              <a:gd name="connsiteX638" fmla="*/ 491088 w 7165730"/>
              <a:gd name="connsiteY638" fmla="*/ 84217 h 1317415"/>
              <a:gd name="connsiteX639" fmla="*/ 471785 w 7165730"/>
              <a:gd name="connsiteY639" fmla="*/ 64914 h 1317415"/>
              <a:gd name="connsiteX640" fmla="*/ 253603 w 7165730"/>
              <a:gd name="connsiteY640" fmla="*/ 64914 h 1317415"/>
              <a:gd name="connsiteX641" fmla="*/ 234299 w 7165730"/>
              <a:gd name="connsiteY641" fmla="*/ 84217 h 1317415"/>
              <a:gd name="connsiteX642" fmla="*/ 234299 w 7165730"/>
              <a:gd name="connsiteY642" fmla="*/ 159143 h 1317415"/>
              <a:gd name="connsiteX643" fmla="*/ 253603 w 7165730"/>
              <a:gd name="connsiteY643" fmla="*/ 178446 h 1317415"/>
              <a:gd name="connsiteX644" fmla="*/ 290324 w 7165730"/>
              <a:gd name="connsiteY644" fmla="*/ 178446 h 1317415"/>
              <a:gd name="connsiteX645" fmla="*/ 309627 w 7165730"/>
              <a:gd name="connsiteY645" fmla="*/ 159143 h 1317415"/>
              <a:gd name="connsiteX646" fmla="*/ 309627 w 7165730"/>
              <a:gd name="connsiteY646" fmla="*/ 84217 h 1317415"/>
              <a:gd name="connsiteX647" fmla="*/ 290324 w 7165730"/>
              <a:gd name="connsiteY647" fmla="*/ 64914 h 1317415"/>
              <a:gd name="connsiteX648" fmla="*/ 72141 w 7165730"/>
              <a:gd name="connsiteY648" fmla="*/ 64914 h 1317415"/>
              <a:gd name="connsiteX649" fmla="*/ 52838 w 7165730"/>
              <a:gd name="connsiteY649" fmla="*/ 84217 h 1317415"/>
              <a:gd name="connsiteX650" fmla="*/ 52838 w 7165730"/>
              <a:gd name="connsiteY650" fmla="*/ 159143 h 1317415"/>
              <a:gd name="connsiteX651" fmla="*/ 72141 w 7165730"/>
              <a:gd name="connsiteY651" fmla="*/ 178446 h 1317415"/>
              <a:gd name="connsiteX652" fmla="*/ 108862 w 7165730"/>
              <a:gd name="connsiteY652" fmla="*/ 178446 h 1317415"/>
              <a:gd name="connsiteX653" fmla="*/ 128165 w 7165730"/>
              <a:gd name="connsiteY653" fmla="*/ 159143 h 1317415"/>
              <a:gd name="connsiteX654" fmla="*/ 128165 w 7165730"/>
              <a:gd name="connsiteY654" fmla="*/ 84217 h 1317415"/>
              <a:gd name="connsiteX655" fmla="*/ 108862 w 7165730"/>
              <a:gd name="connsiteY655" fmla="*/ 64914 h 1317415"/>
              <a:gd name="connsiteX656" fmla="*/ 0 w 7165730"/>
              <a:gd name="connsiteY656" fmla="*/ 0 h 1317415"/>
              <a:gd name="connsiteX657" fmla="*/ 7165730 w 7165730"/>
              <a:gd name="connsiteY657" fmla="*/ 0 h 1317415"/>
              <a:gd name="connsiteX658" fmla="*/ 7165730 w 7165730"/>
              <a:gd name="connsiteY658" fmla="*/ 208448 h 1317415"/>
              <a:gd name="connsiteX659" fmla="*/ 6468774 w 7165730"/>
              <a:gd name="connsiteY659" fmla="*/ 208448 h 1317415"/>
              <a:gd name="connsiteX660" fmla="*/ 6468774 w 7165730"/>
              <a:gd name="connsiteY660" fmla="*/ 1108965 h 1317415"/>
              <a:gd name="connsiteX661" fmla="*/ 7165730 w 7165730"/>
              <a:gd name="connsiteY661" fmla="*/ 1108965 h 1317415"/>
              <a:gd name="connsiteX662" fmla="*/ 7165730 w 7165730"/>
              <a:gd name="connsiteY662" fmla="*/ 1317415 h 1317415"/>
              <a:gd name="connsiteX663" fmla="*/ 0 w 7165730"/>
              <a:gd name="connsiteY663" fmla="*/ 1317415 h 1317415"/>
              <a:gd name="connsiteX664" fmla="*/ 0 w 7165730"/>
              <a:gd name="connsiteY664" fmla="*/ 1108965 h 1317415"/>
              <a:gd name="connsiteX665" fmla="*/ 693166 w 7165730"/>
              <a:gd name="connsiteY665" fmla="*/ 1108965 h 1317415"/>
              <a:gd name="connsiteX666" fmla="*/ 693166 w 7165730"/>
              <a:gd name="connsiteY666" fmla="*/ 208448 h 1317415"/>
              <a:gd name="connsiteX667" fmla="*/ 0 w 7165730"/>
              <a:gd name="connsiteY667" fmla="*/ 208448 h 131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</a:cxnLst>
            <a:rect l="l" t="t" r="r" b="b"/>
            <a:pathLst>
              <a:path w="7165730" h="1317415">
                <a:moveTo>
                  <a:pt x="7050458" y="1138967"/>
                </a:moveTo>
                <a:cubicBezTo>
                  <a:pt x="7039797" y="1138967"/>
                  <a:pt x="7031155" y="1147609"/>
                  <a:pt x="7031155" y="1158270"/>
                </a:cubicBezTo>
                <a:lnTo>
                  <a:pt x="7031155" y="1233196"/>
                </a:lnTo>
                <a:cubicBezTo>
                  <a:pt x="7031155" y="1243857"/>
                  <a:pt x="7039797" y="1252499"/>
                  <a:pt x="7050458" y="1252499"/>
                </a:cubicBezTo>
                <a:lnTo>
                  <a:pt x="7087179" y="1252499"/>
                </a:lnTo>
                <a:cubicBezTo>
                  <a:pt x="7097839" y="1252499"/>
                  <a:pt x="7106482" y="1243857"/>
                  <a:pt x="7106482" y="1233196"/>
                </a:cubicBezTo>
                <a:lnTo>
                  <a:pt x="7106482" y="1158270"/>
                </a:lnTo>
                <a:cubicBezTo>
                  <a:pt x="7106482" y="1147609"/>
                  <a:pt x="7097839" y="1138967"/>
                  <a:pt x="7087179" y="1138967"/>
                </a:cubicBezTo>
                <a:close/>
                <a:moveTo>
                  <a:pt x="6868996" y="1138967"/>
                </a:moveTo>
                <a:cubicBezTo>
                  <a:pt x="6858336" y="1138967"/>
                  <a:pt x="6849693" y="1147609"/>
                  <a:pt x="6849693" y="1158270"/>
                </a:cubicBezTo>
                <a:lnTo>
                  <a:pt x="6849693" y="1233196"/>
                </a:lnTo>
                <a:cubicBezTo>
                  <a:pt x="6849693" y="1243857"/>
                  <a:pt x="6858336" y="1252499"/>
                  <a:pt x="6868996" y="1252499"/>
                </a:cubicBezTo>
                <a:lnTo>
                  <a:pt x="6905717" y="1252499"/>
                </a:lnTo>
                <a:cubicBezTo>
                  <a:pt x="6916378" y="1252499"/>
                  <a:pt x="6925021" y="1243857"/>
                  <a:pt x="6925021" y="1233196"/>
                </a:cubicBezTo>
                <a:lnTo>
                  <a:pt x="6925021" y="1158270"/>
                </a:lnTo>
                <a:cubicBezTo>
                  <a:pt x="6925021" y="1147609"/>
                  <a:pt x="6916378" y="1138967"/>
                  <a:pt x="6905717" y="1138967"/>
                </a:cubicBezTo>
                <a:close/>
                <a:moveTo>
                  <a:pt x="6687535" y="1138967"/>
                </a:moveTo>
                <a:cubicBezTo>
                  <a:pt x="6676874" y="1138967"/>
                  <a:pt x="6668232" y="1147609"/>
                  <a:pt x="6668232" y="1158270"/>
                </a:cubicBezTo>
                <a:lnTo>
                  <a:pt x="6668232" y="1233196"/>
                </a:lnTo>
                <a:cubicBezTo>
                  <a:pt x="6668232" y="1243857"/>
                  <a:pt x="6676874" y="1252499"/>
                  <a:pt x="6687535" y="1252499"/>
                </a:cubicBezTo>
                <a:lnTo>
                  <a:pt x="6724256" y="1252499"/>
                </a:lnTo>
                <a:cubicBezTo>
                  <a:pt x="6734917" y="1252499"/>
                  <a:pt x="6743559" y="1243857"/>
                  <a:pt x="6743559" y="1233196"/>
                </a:cubicBezTo>
                <a:lnTo>
                  <a:pt x="6743559" y="1158270"/>
                </a:lnTo>
                <a:cubicBezTo>
                  <a:pt x="6743559" y="1147609"/>
                  <a:pt x="6734917" y="1138967"/>
                  <a:pt x="6724256" y="1138967"/>
                </a:cubicBezTo>
                <a:close/>
                <a:moveTo>
                  <a:pt x="6506073" y="1138967"/>
                </a:moveTo>
                <a:cubicBezTo>
                  <a:pt x="6495413" y="1138967"/>
                  <a:pt x="6486770" y="1147609"/>
                  <a:pt x="6486770" y="1158270"/>
                </a:cubicBezTo>
                <a:lnTo>
                  <a:pt x="6486770" y="1233196"/>
                </a:lnTo>
                <a:cubicBezTo>
                  <a:pt x="6486770" y="1243857"/>
                  <a:pt x="6495413" y="1252499"/>
                  <a:pt x="6506073" y="1252499"/>
                </a:cubicBezTo>
                <a:lnTo>
                  <a:pt x="6542794" y="1252499"/>
                </a:lnTo>
                <a:cubicBezTo>
                  <a:pt x="6553455" y="1252499"/>
                  <a:pt x="6562098" y="1243857"/>
                  <a:pt x="6562098" y="1233196"/>
                </a:cubicBezTo>
                <a:lnTo>
                  <a:pt x="6562098" y="1158270"/>
                </a:lnTo>
                <a:cubicBezTo>
                  <a:pt x="6562098" y="1147609"/>
                  <a:pt x="6553455" y="1138967"/>
                  <a:pt x="6542794" y="1138967"/>
                </a:cubicBezTo>
                <a:close/>
                <a:moveTo>
                  <a:pt x="6344348" y="1138967"/>
                </a:moveTo>
                <a:cubicBezTo>
                  <a:pt x="6333687" y="1138967"/>
                  <a:pt x="6325045" y="1147609"/>
                  <a:pt x="6325045" y="1158270"/>
                </a:cubicBezTo>
                <a:lnTo>
                  <a:pt x="6325045" y="1233196"/>
                </a:lnTo>
                <a:cubicBezTo>
                  <a:pt x="6325045" y="1243857"/>
                  <a:pt x="6333687" y="1252499"/>
                  <a:pt x="6344348" y="1252499"/>
                </a:cubicBezTo>
                <a:lnTo>
                  <a:pt x="6381069" y="1252499"/>
                </a:lnTo>
                <a:cubicBezTo>
                  <a:pt x="6391729" y="1252499"/>
                  <a:pt x="6400372" y="1243857"/>
                  <a:pt x="6400372" y="1233196"/>
                </a:cubicBezTo>
                <a:lnTo>
                  <a:pt x="6400372" y="1158270"/>
                </a:lnTo>
                <a:cubicBezTo>
                  <a:pt x="6400372" y="1147609"/>
                  <a:pt x="6391729" y="1138967"/>
                  <a:pt x="6381069" y="1138967"/>
                </a:cubicBezTo>
                <a:close/>
                <a:moveTo>
                  <a:pt x="6162886" y="1138967"/>
                </a:moveTo>
                <a:cubicBezTo>
                  <a:pt x="6152225" y="1138967"/>
                  <a:pt x="6143583" y="1147609"/>
                  <a:pt x="6143583" y="1158270"/>
                </a:cubicBezTo>
                <a:lnTo>
                  <a:pt x="6143583" y="1233196"/>
                </a:lnTo>
                <a:cubicBezTo>
                  <a:pt x="6143583" y="1243857"/>
                  <a:pt x="6152225" y="1252499"/>
                  <a:pt x="6162886" y="1252499"/>
                </a:cubicBezTo>
                <a:lnTo>
                  <a:pt x="6199607" y="1252499"/>
                </a:lnTo>
                <a:cubicBezTo>
                  <a:pt x="6210268" y="1252499"/>
                  <a:pt x="6218910" y="1243857"/>
                  <a:pt x="6218910" y="1233196"/>
                </a:cubicBezTo>
                <a:lnTo>
                  <a:pt x="6218910" y="1158270"/>
                </a:lnTo>
                <a:cubicBezTo>
                  <a:pt x="6218910" y="1147609"/>
                  <a:pt x="6210268" y="1138967"/>
                  <a:pt x="6199607" y="1138967"/>
                </a:cubicBezTo>
                <a:close/>
                <a:moveTo>
                  <a:pt x="5981425" y="1138967"/>
                </a:moveTo>
                <a:cubicBezTo>
                  <a:pt x="5970764" y="1138967"/>
                  <a:pt x="5962121" y="1147609"/>
                  <a:pt x="5962121" y="1158270"/>
                </a:cubicBezTo>
                <a:lnTo>
                  <a:pt x="5962121" y="1233196"/>
                </a:lnTo>
                <a:cubicBezTo>
                  <a:pt x="5962121" y="1243857"/>
                  <a:pt x="5970764" y="1252499"/>
                  <a:pt x="5981425" y="1252499"/>
                </a:cubicBezTo>
                <a:lnTo>
                  <a:pt x="6018146" y="1252499"/>
                </a:lnTo>
                <a:cubicBezTo>
                  <a:pt x="6028806" y="1252499"/>
                  <a:pt x="6037449" y="1243857"/>
                  <a:pt x="6037449" y="1233196"/>
                </a:cubicBezTo>
                <a:lnTo>
                  <a:pt x="6037449" y="1158270"/>
                </a:lnTo>
                <a:cubicBezTo>
                  <a:pt x="6037449" y="1147609"/>
                  <a:pt x="6028806" y="1138967"/>
                  <a:pt x="6018146" y="1138967"/>
                </a:cubicBezTo>
                <a:close/>
                <a:moveTo>
                  <a:pt x="5799963" y="1138967"/>
                </a:moveTo>
                <a:cubicBezTo>
                  <a:pt x="5789302" y="1138967"/>
                  <a:pt x="5780660" y="1147609"/>
                  <a:pt x="5780660" y="1158270"/>
                </a:cubicBezTo>
                <a:lnTo>
                  <a:pt x="5780660" y="1233196"/>
                </a:lnTo>
                <a:cubicBezTo>
                  <a:pt x="5780660" y="1243857"/>
                  <a:pt x="5789302" y="1252499"/>
                  <a:pt x="5799963" y="1252499"/>
                </a:cubicBezTo>
                <a:lnTo>
                  <a:pt x="5836684" y="1252499"/>
                </a:lnTo>
                <a:cubicBezTo>
                  <a:pt x="5847345" y="1252499"/>
                  <a:pt x="5855987" y="1243857"/>
                  <a:pt x="5855987" y="1233196"/>
                </a:cubicBezTo>
                <a:lnTo>
                  <a:pt x="5855987" y="1158270"/>
                </a:lnTo>
                <a:cubicBezTo>
                  <a:pt x="5855987" y="1147609"/>
                  <a:pt x="5847345" y="1138967"/>
                  <a:pt x="5836684" y="1138967"/>
                </a:cubicBezTo>
                <a:close/>
                <a:moveTo>
                  <a:pt x="5618501" y="1138967"/>
                </a:moveTo>
                <a:cubicBezTo>
                  <a:pt x="5607841" y="1138967"/>
                  <a:pt x="5599198" y="1147609"/>
                  <a:pt x="5599198" y="1158270"/>
                </a:cubicBezTo>
                <a:lnTo>
                  <a:pt x="5599198" y="1233196"/>
                </a:lnTo>
                <a:cubicBezTo>
                  <a:pt x="5599198" y="1243857"/>
                  <a:pt x="5607841" y="1252499"/>
                  <a:pt x="5618501" y="1252499"/>
                </a:cubicBezTo>
                <a:lnTo>
                  <a:pt x="5655223" y="1252499"/>
                </a:lnTo>
                <a:cubicBezTo>
                  <a:pt x="5665883" y="1252499"/>
                  <a:pt x="5674526" y="1243857"/>
                  <a:pt x="5674526" y="1233196"/>
                </a:cubicBezTo>
                <a:lnTo>
                  <a:pt x="5674526" y="1158270"/>
                </a:lnTo>
                <a:cubicBezTo>
                  <a:pt x="5674526" y="1147609"/>
                  <a:pt x="5665883" y="1138967"/>
                  <a:pt x="5655223" y="1138967"/>
                </a:cubicBezTo>
                <a:close/>
                <a:moveTo>
                  <a:pt x="5437040" y="1138967"/>
                </a:moveTo>
                <a:cubicBezTo>
                  <a:pt x="5426379" y="1138967"/>
                  <a:pt x="5417737" y="1147609"/>
                  <a:pt x="5417737" y="1158270"/>
                </a:cubicBezTo>
                <a:lnTo>
                  <a:pt x="5417737" y="1233196"/>
                </a:lnTo>
                <a:cubicBezTo>
                  <a:pt x="5417737" y="1243857"/>
                  <a:pt x="5426379" y="1252499"/>
                  <a:pt x="5437040" y="1252499"/>
                </a:cubicBezTo>
                <a:lnTo>
                  <a:pt x="5473761" y="1252499"/>
                </a:lnTo>
                <a:cubicBezTo>
                  <a:pt x="5484422" y="1252499"/>
                  <a:pt x="5493064" y="1243857"/>
                  <a:pt x="5493064" y="1233196"/>
                </a:cubicBezTo>
                <a:lnTo>
                  <a:pt x="5493064" y="1158270"/>
                </a:lnTo>
                <a:cubicBezTo>
                  <a:pt x="5493064" y="1147609"/>
                  <a:pt x="5484422" y="1138967"/>
                  <a:pt x="5473761" y="1138967"/>
                </a:cubicBezTo>
                <a:close/>
                <a:moveTo>
                  <a:pt x="5255578" y="1138967"/>
                </a:moveTo>
                <a:cubicBezTo>
                  <a:pt x="5244918" y="1138967"/>
                  <a:pt x="5236275" y="1147609"/>
                  <a:pt x="5236275" y="1158270"/>
                </a:cubicBezTo>
                <a:lnTo>
                  <a:pt x="5236275" y="1233196"/>
                </a:lnTo>
                <a:cubicBezTo>
                  <a:pt x="5236275" y="1243857"/>
                  <a:pt x="5244918" y="1252499"/>
                  <a:pt x="5255578" y="1252499"/>
                </a:cubicBezTo>
                <a:lnTo>
                  <a:pt x="5292299" y="1252499"/>
                </a:lnTo>
                <a:cubicBezTo>
                  <a:pt x="5302960" y="1252499"/>
                  <a:pt x="5311603" y="1243857"/>
                  <a:pt x="5311603" y="1233196"/>
                </a:cubicBezTo>
                <a:lnTo>
                  <a:pt x="5311603" y="1158270"/>
                </a:lnTo>
                <a:cubicBezTo>
                  <a:pt x="5311603" y="1147609"/>
                  <a:pt x="5302960" y="1138967"/>
                  <a:pt x="5292299" y="1138967"/>
                </a:cubicBezTo>
                <a:close/>
                <a:moveTo>
                  <a:pt x="5074117" y="1138967"/>
                </a:moveTo>
                <a:cubicBezTo>
                  <a:pt x="5063456" y="1138967"/>
                  <a:pt x="5054814" y="1147609"/>
                  <a:pt x="5054814" y="1158270"/>
                </a:cubicBezTo>
                <a:lnTo>
                  <a:pt x="5054814" y="1233196"/>
                </a:lnTo>
                <a:cubicBezTo>
                  <a:pt x="5054814" y="1243857"/>
                  <a:pt x="5063456" y="1252499"/>
                  <a:pt x="5074117" y="1252499"/>
                </a:cubicBezTo>
                <a:lnTo>
                  <a:pt x="5110838" y="1252499"/>
                </a:lnTo>
                <a:cubicBezTo>
                  <a:pt x="5121499" y="1252499"/>
                  <a:pt x="5130141" y="1243857"/>
                  <a:pt x="5130141" y="1233196"/>
                </a:cubicBezTo>
                <a:lnTo>
                  <a:pt x="5130141" y="1158270"/>
                </a:lnTo>
                <a:cubicBezTo>
                  <a:pt x="5130141" y="1147609"/>
                  <a:pt x="5121499" y="1138967"/>
                  <a:pt x="5110838" y="1138967"/>
                </a:cubicBezTo>
                <a:close/>
                <a:moveTo>
                  <a:pt x="4912393" y="1138967"/>
                </a:moveTo>
                <a:cubicBezTo>
                  <a:pt x="4901732" y="1138967"/>
                  <a:pt x="4893090" y="1147609"/>
                  <a:pt x="4893090" y="1158270"/>
                </a:cubicBezTo>
                <a:lnTo>
                  <a:pt x="4893090" y="1233196"/>
                </a:lnTo>
                <a:cubicBezTo>
                  <a:pt x="4893090" y="1243857"/>
                  <a:pt x="4901732" y="1252499"/>
                  <a:pt x="4912393" y="1252499"/>
                </a:cubicBezTo>
                <a:lnTo>
                  <a:pt x="4949114" y="1252499"/>
                </a:lnTo>
                <a:cubicBezTo>
                  <a:pt x="4959774" y="1252499"/>
                  <a:pt x="4968417" y="1243857"/>
                  <a:pt x="4968417" y="1233196"/>
                </a:cubicBezTo>
                <a:lnTo>
                  <a:pt x="4968417" y="1158270"/>
                </a:lnTo>
                <a:cubicBezTo>
                  <a:pt x="4968417" y="1147609"/>
                  <a:pt x="4959774" y="1138967"/>
                  <a:pt x="4949114" y="1138967"/>
                </a:cubicBezTo>
                <a:close/>
                <a:moveTo>
                  <a:pt x="4730931" y="1138967"/>
                </a:moveTo>
                <a:cubicBezTo>
                  <a:pt x="4720270" y="1138967"/>
                  <a:pt x="4711628" y="1147609"/>
                  <a:pt x="4711628" y="1158270"/>
                </a:cubicBezTo>
                <a:lnTo>
                  <a:pt x="4711628" y="1233196"/>
                </a:lnTo>
                <a:cubicBezTo>
                  <a:pt x="4711628" y="1243857"/>
                  <a:pt x="4720270" y="1252499"/>
                  <a:pt x="4730931" y="1252499"/>
                </a:cubicBezTo>
                <a:lnTo>
                  <a:pt x="4767652" y="1252499"/>
                </a:lnTo>
                <a:cubicBezTo>
                  <a:pt x="4778313" y="1252499"/>
                  <a:pt x="4786955" y="1243857"/>
                  <a:pt x="4786955" y="1233196"/>
                </a:cubicBezTo>
                <a:lnTo>
                  <a:pt x="4786955" y="1158270"/>
                </a:lnTo>
                <a:cubicBezTo>
                  <a:pt x="4786955" y="1147609"/>
                  <a:pt x="4778313" y="1138967"/>
                  <a:pt x="4767652" y="1138967"/>
                </a:cubicBezTo>
                <a:close/>
                <a:moveTo>
                  <a:pt x="4549470" y="1138967"/>
                </a:moveTo>
                <a:cubicBezTo>
                  <a:pt x="4538809" y="1138967"/>
                  <a:pt x="4530166" y="1147609"/>
                  <a:pt x="4530166" y="1158270"/>
                </a:cubicBezTo>
                <a:lnTo>
                  <a:pt x="4530166" y="1233196"/>
                </a:lnTo>
                <a:cubicBezTo>
                  <a:pt x="4530166" y="1243857"/>
                  <a:pt x="4538809" y="1252499"/>
                  <a:pt x="4549470" y="1252499"/>
                </a:cubicBezTo>
                <a:lnTo>
                  <a:pt x="4586191" y="1252499"/>
                </a:lnTo>
                <a:cubicBezTo>
                  <a:pt x="4596851" y="1252499"/>
                  <a:pt x="4605494" y="1243857"/>
                  <a:pt x="4605494" y="1233196"/>
                </a:cubicBezTo>
                <a:lnTo>
                  <a:pt x="4605494" y="1158270"/>
                </a:lnTo>
                <a:cubicBezTo>
                  <a:pt x="4605494" y="1147609"/>
                  <a:pt x="4596851" y="1138967"/>
                  <a:pt x="4586191" y="1138967"/>
                </a:cubicBezTo>
                <a:close/>
                <a:moveTo>
                  <a:pt x="4368008" y="1138967"/>
                </a:moveTo>
                <a:cubicBezTo>
                  <a:pt x="4357347" y="1138967"/>
                  <a:pt x="4348705" y="1147609"/>
                  <a:pt x="4348705" y="1158270"/>
                </a:cubicBezTo>
                <a:lnTo>
                  <a:pt x="4348705" y="1233196"/>
                </a:lnTo>
                <a:cubicBezTo>
                  <a:pt x="4348705" y="1243857"/>
                  <a:pt x="4357347" y="1252499"/>
                  <a:pt x="4368008" y="1252499"/>
                </a:cubicBezTo>
                <a:lnTo>
                  <a:pt x="4404729" y="1252499"/>
                </a:lnTo>
                <a:cubicBezTo>
                  <a:pt x="4415390" y="1252499"/>
                  <a:pt x="4424032" y="1243857"/>
                  <a:pt x="4424032" y="1233196"/>
                </a:cubicBezTo>
                <a:lnTo>
                  <a:pt x="4424032" y="1158270"/>
                </a:lnTo>
                <a:cubicBezTo>
                  <a:pt x="4424032" y="1147609"/>
                  <a:pt x="4415390" y="1138967"/>
                  <a:pt x="4404729" y="1138967"/>
                </a:cubicBezTo>
                <a:close/>
                <a:moveTo>
                  <a:pt x="4186546" y="1138967"/>
                </a:moveTo>
                <a:cubicBezTo>
                  <a:pt x="4175886" y="1138967"/>
                  <a:pt x="4167243" y="1147609"/>
                  <a:pt x="4167243" y="1158270"/>
                </a:cubicBezTo>
                <a:lnTo>
                  <a:pt x="4167243" y="1233196"/>
                </a:lnTo>
                <a:cubicBezTo>
                  <a:pt x="4167243" y="1243857"/>
                  <a:pt x="4175886" y="1252499"/>
                  <a:pt x="4186546" y="1252499"/>
                </a:cubicBezTo>
                <a:lnTo>
                  <a:pt x="4223268" y="1252499"/>
                </a:lnTo>
                <a:cubicBezTo>
                  <a:pt x="4233928" y="1252499"/>
                  <a:pt x="4242571" y="1243857"/>
                  <a:pt x="4242571" y="1233196"/>
                </a:cubicBezTo>
                <a:lnTo>
                  <a:pt x="4242571" y="1158270"/>
                </a:lnTo>
                <a:cubicBezTo>
                  <a:pt x="4242571" y="1147609"/>
                  <a:pt x="4233928" y="1138967"/>
                  <a:pt x="4223268" y="1138967"/>
                </a:cubicBezTo>
                <a:close/>
                <a:moveTo>
                  <a:pt x="4005085" y="1138967"/>
                </a:moveTo>
                <a:cubicBezTo>
                  <a:pt x="3994424" y="1138967"/>
                  <a:pt x="3985782" y="1147609"/>
                  <a:pt x="3985782" y="1158270"/>
                </a:cubicBezTo>
                <a:lnTo>
                  <a:pt x="3985782" y="1233196"/>
                </a:lnTo>
                <a:cubicBezTo>
                  <a:pt x="3985782" y="1243857"/>
                  <a:pt x="3994424" y="1252499"/>
                  <a:pt x="4005085" y="1252499"/>
                </a:cubicBezTo>
                <a:lnTo>
                  <a:pt x="4041806" y="1252499"/>
                </a:lnTo>
                <a:cubicBezTo>
                  <a:pt x="4052467" y="1252499"/>
                  <a:pt x="4061109" y="1243857"/>
                  <a:pt x="4061109" y="1233196"/>
                </a:cubicBezTo>
                <a:lnTo>
                  <a:pt x="4061109" y="1158270"/>
                </a:lnTo>
                <a:cubicBezTo>
                  <a:pt x="4061109" y="1147609"/>
                  <a:pt x="4052467" y="1138967"/>
                  <a:pt x="4041806" y="1138967"/>
                </a:cubicBezTo>
                <a:close/>
                <a:moveTo>
                  <a:pt x="3823623" y="1138967"/>
                </a:moveTo>
                <a:cubicBezTo>
                  <a:pt x="3812963" y="1138967"/>
                  <a:pt x="3804320" y="1147609"/>
                  <a:pt x="3804320" y="1158270"/>
                </a:cubicBezTo>
                <a:lnTo>
                  <a:pt x="3804320" y="1233196"/>
                </a:lnTo>
                <a:cubicBezTo>
                  <a:pt x="3804320" y="1243857"/>
                  <a:pt x="3812963" y="1252499"/>
                  <a:pt x="3823623" y="1252499"/>
                </a:cubicBezTo>
                <a:lnTo>
                  <a:pt x="3860344" y="1252499"/>
                </a:lnTo>
                <a:cubicBezTo>
                  <a:pt x="3871005" y="1252499"/>
                  <a:pt x="3879648" y="1243857"/>
                  <a:pt x="3879648" y="1233196"/>
                </a:cubicBezTo>
                <a:lnTo>
                  <a:pt x="3879648" y="1158270"/>
                </a:lnTo>
                <a:cubicBezTo>
                  <a:pt x="3879648" y="1147609"/>
                  <a:pt x="3871005" y="1138967"/>
                  <a:pt x="3860344" y="1138967"/>
                </a:cubicBezTo>
                <a:close/>
                <a:moveTo>
                  <a:pt x="3642162" y="1138967"/>
                </a:moveTo>
                <a:cubicBezTo>
                  <a:pt x="3631501" y="1138967"/>
                  <a:pt x="3622859" y="1147609"/>
                  <a:pt x="3622859" y="1158270"/>
                </a:cubicBezTo>
                <a:lnTo>
                  <a:pt x="3622859" y="1233196"/>
                </a:lnTo>
                <a:cubicBezTo>
                  <a:pt x="3622859" y="1243857"/>
                  <a:pt x="3631501" y="1252499"/>
                  <a:pt x="3642162" y="1252499"/>
                </a:cubicBezTo>
                <a:lnTo>
                  <a:pt x="3678883" y="1252499"/>
                </a:lnTo>
                <a:cubicBezTo>
                  <a:pt x="3689544" y="1252499"/>
                  <a:pt x="3698186" y="1243857"/>
                  <a:pt x="3698186" y="1233196"/>
                </a:cubicBezTo>
                <a:lnTo>
                  <a:pt x="3698186" y="1158270"/>
                </a:lnTo>
                <a:cubicBezTo>
                  <a:pt x="3698186" y="1147609"/>
                  <a:pt x="3689544" y="1138967"/>
                  <a:pt x="3678883" y="1138967"/>
                </a:cubicBezTo>
                <a:close/>
                <a:moveTo>
                  <a:pt x="3480437" y="1138967"/>
                </a:moveTo>
                <a:cubicBezTo>
                  <a:pt x="3469776" y="1138967"/>
                  <a:pt x="3461134" y="1147609"/>
                  <a:pt x="3461134" y="1158270"/>
                </a:cubicBezTo>
                <a:lnTo>
                  <a:pt x="3461134" y="1233196"/>
                </a:lnTo>
                <a:cubicBezTo>
                  <a:pt x="3461134" y="1243857"/>
                  <a:pt x="3469776" y="1252499"/>
                  <a:pt x="3480437" y="1252499"/>
                </a:cubicBezTo>
                <a:lnTo>
                  <a:pt x="3517158" y="1252499"/>
                </a:lnTo>
                <a:cubicBezTo>
                  <a:pt x="3527818" y="1252499"/>
                  <a:pt x="3536461" y="1243857"/>
                  <a:pt x="3536461" y="1233196"/>
                </a:cubicBezTo>
                <a:lnTo>
                  <a:pt x="3536461" y="1158270"/>
                </a:lnTo>
                <a:cubicBezTo>
                  <a:pt x="3536461" y="1147609"/>
                  <a:pt x="3527818" y="1138967"/>
                  <a:pt x="3517158" y="1138967"/>
                </a:cubicBezTo>
                <a:close/>
                <a:moveTo>
                  <a:pt x="3298975" y="1138967"/>
                </a:moveTo>
                <a:cubicBezTo>
                  <a:pt x="3288314" y="1138967"/>
                  <a:pt x="3279672" y="1147609"/>
                  <a:pt x="3279672" y="1158270"/>
                </a:cubicBezTo>
                <a:lnTo>
                  <a:pt x="3279672" y="1233196"/>
                </a:lnTo>
                <a:cubicBezTo>
                  <a:pt x="3279672" y="1243857"/>
                  <a:pt x="3288314" y="1252499"/>
                  <a:pt x="3298975" y="1252499"/>
                </a:cubicBezTo>
                <a:lnTo>
                  <a:pt x="3335696" y="1252499"/>
                </a:lnTo>
                <a:cubicBezTo>
                  <a:pt x="3346357" y="1252499"/>
                  <a:pt x="3354999" y="1243857"/>
                  <a:pt x="3354999" y="1233196"/>
                </a:cubicBezTo>
                <a:lnTo>
                  <a:pt x="3354999" y="1158270"/>
                </a:lnTo>
                <a:cubicBezTo>
                  <a:pt x="3354999" y="1147609"/>
                  <a:pt x="3346357" y="1138967"/>
                  <a:pt x="3335696" y="1138967"/>
                </a:cubicBezTo>
                <a:close/>
                <a:moveTo>
                  <a:pt x="3117514" y="1138967"/>
                </a:moveTo>
                <a:cubicBezTo>
                  <a:pt x="3106853" y="1138967"/>
                  <a:pt x="3098210" y="1147609"/>
                  <a:pt x="3098210" y="1158270"/>
                </a:cubicBezTo>
                <a:lnTo>
                  <a:pt x="3098210" y="1233196"/>
                </a:lnTo>
                <a:cubicBezTo>
                  <a:pt x="3098210" y="1243857"/>
                  <a:pt x="3106853" y="1252499"/>
                  <a:pt x="3117514" y="1252499"/>
                </a:cubicBezTo>
                <a:lnTo>
                  <a:pt x="3154235" y="1252499"/>
                </a:lnTo>
                <a:cubicBezTo>
                  <a:pt x="3164895" y="1252499"/>
                  <a:pt x="3173538" y="1243857"/>
                  <a:pt x="3173538" y="1233196"/>
                </a:cubicBezTo>
                <a:lnTo>
                  <a:pt x="3173538" y="1158270"/>
                </a:lnTo>
                <a:cubicBezTo>
                  <a:pt x="3173538" y="1147609"/>
                  <a:pt x="3164895" y="1138967"/>
                  <a:pt x="3154235" y="1138967"/>
                </a:cubicBezTo>
                <a:close/>
                <a:moveTo>
                  <a:pt x="2936052" y="1138967"/>
                </a:moveTo>
                <a:cubicBezTo>
                  <a:pt x="2925391" y="1138967"/>
                  <a:pt x="2916749" y="1147609"/>
                  <a:pt x="2916749" y="1158270"/>
                </a:cubicBezTo>
                <a:lnTo>
                  <a:pt x="2916749" y="1233196"/>
                </a:lnTo>
                <a:cubicBezTo>
                  <a:pt x="2916749" y="1243857"/>
                  <a:pt x="2925391" y="1252499"/>
                  <a:pt x="2936052" y="1252499"/>
                </a:cubicBezTo>
                <a:lnTo>
                  <a:pt x="2972773" y="1252499"/>
                </a:lnTo>
                <a:cubicBezTo>
                  <a:pt x="2983434" y="1252499"/>
                  <a:pt x="2992076" y="1243857"/>
                  <a:pt x="2992076" y="1233196"/>
                </a:cubicBezTo>
                <a:lnTo>
                  <a:pt x="2992076" y="1158270"/>
                </a:lnTo>
                <a:cubicBezTo>
                  <a:pt x="2992076" y="1147609"/>
                  <a:pt x="2983434" y="1138967"/>
                  <a:pt x="2972773" y="1138967"/>
                </a:cubicBezTo>
                <a:close/>
                <a:moveTo>
                  <a:pt x="2754591" y="1138967"/>
                </a:moveTo>
                <a:cubicBezTo>
                  <a:pt x="2743930" y="1138967"/>
                  <a:pt x="2735288" y="1147609"/>
                  <a:pt x="2735288" y="1158270"/>
                </a:cubicBezTo>
                <a:lnTo>
                  <a:pt x="2735288" y="1233196"/>
                </a:lnTo>
                <a:cubicBezTo>
                  <a:pt x="2735288" y="1243857"/>
                  <a:pt x="2743930" y="1252499"/>
                  <a:pt x="2754591" y="1252499"/>
                </a:cubicBezTo>
                <a:lnTo>
                  <a:pt x="2791312" y="1252499"/>
                </a:lnTo>
                <a:cubicBezTo>
                  <a:pt x="2801973" y="1252499"/>
                  <a:pt x="2810615" y="1243857"/>
                  <a:pt x="2810615" y="1233196"/>
                </a:cubicBezTo>
                <a:lnTo>
                  <a:pt x="2810615" y="1158270"/>
                </a:lnTo>
                <a:cubicBezTo>
                  <a:pt x="2810615" y="1147609"/>
                  <a:pt x="2801973" y="1138967"/>
                  <a:pt x="2791312" y="1138967"/>
                </a:cubicBezTo>
                <a:close/>
                <a:moveTo>
                  <a:pt x="2573129" y="1138967"/>
                </a:moveTo>
                <a:cubicBezTo>
                  <a:pt x="2562469" y="1138967"/>
                  <a:pt x="2553826" y="1147609"/>
                  <a:pt x="2553826" y="1158270"/>
                </a:cubicBezTo>
                <a:lnTo>
                  <a:pt x="2553826" y="1233196"/>
                </a:lnTo>
                <a:cubicBezTo>
                  <a:pt x="2553826" y="1243857"/>
                  <a:pt x="2562469" y="1252499"/>
                  <a:pt x="2573129" y="1252499"/>
                </a:cubicBezTo>
                <a:lnTo>
                  <a:pt x="2609850" y="1252499"/>
                </a:lnTo>
                <a:cubicBezTo>
                  <a:pt x="2620512" y="1252499"/>
                  <a:pt x="2629154" y="1243857"/>
                  <a:pt x="2629154" y="1233196"/>
                </a:cubicBezTo>
                <a:lnTo>
                  <a:pt x="2629154" y="1158270"/>
                </a:lnTo>
                <a:cubicBezTo>
                  <a:pt x="2629154" y="1147609"/>
                  <a:pt x="2620512" y="1138967"/>
                  <a:pt x="2609850" y="1138967"/>
                </a:cubicBezTo>
                <a:close/>
                <a:moveTo>
                  <a:pt x="2391668" y="1138967"/>
                </a:moveTo>
                <a:cubicBezTo>
                  <a:pt x="2381008" y="1138967"/>
                  <a:pt x="2372365" y="1147609"/>
                  <a:pt x="2372365" y="1158270"/>
                </a:cubicBezTo>
                <a:lnTo>
                  <a:pt x="2372365" y="1233196"/>
                </a:lnTo>
                <a:cubicBezTo>
                  <a:pt x="2372365" y="1243857"/>
                  <a:pt x="2381008" y="1252499"/>
                  <a:pt x="2391668" y="1252499"/>
                </a:cubicBezTo>
                <a:lnTo>
                  <a:pt x="2428389" y="1252499"/>
                </a:lnTo>
                <a:cubicBezTo>
                  <a:pt x="2439050" y="1252499"/>
                  <a:pt x="2447692" y="1243857"/>
                  <a:pt x="2447692" y="1233196"/>
                </a:cubicBezTo>
                <a:lnTo>
                  <a:pt x="2447692" y="1158270"/>
                </a:lnTo>
                <a:cubicBezTo>
                  <a:pt x="2447692" y="1147609"/>
                  <a:pt x="2439050" y="1138967"/>
                  <a:pt x="2428389" y="1138967"/>
                </a:cubicBezTo>
                <a:close/>
                <a:moveTo>
                  <a:pt x="2210207" y="1138967"/>
                </a:moveTo>
                <a:cubicBezTo>
                  <a:pt x="2199546" y="1138967"/>
                  <a:pt x="2190904" y="1147609"/>
                  <a:pt x="2190904" y="1158270"/>
                </a:cubicBezTo>
                <a:lnTo>
                  <a:pt x="2190904" y="1233196"/>
                </a:lnTo>
                <a:cubicBezTo>
                  <a:pt x="2190904" y="1243857"/>
                  <a:pt x="2199546" y="1252499"/>
                  <a:pt x="2210207" y="1252499"/>
                </a:cubicBezTo>
                <a:lnTo>
                  <a:pt x="2246928" y="1252499"/>
                </a:lnTo>
                <a:cubicBezTo>
                  <a:pt x="2257588" y="1252499"/>
                  <a:pt x="2266231" y="1243857"/>
                  <a:pt x="2266231" y="1233196"/>
                </a:cubicBezTo>
                <a:lnTo>
                  <a:pt x="2266231" y="1158270"/>
                </a:lnTo>
                <a:cubicBezTo>
                  <a:pt x="2266231" y="1147609"/>
                  <a:pt x="2257588" y="1138967"/>
                  <a:pt x="2246928" y="1138967"/>
                </a:cubicBezTo>
                <a:close/>
                <a:moveTo>
                  <a:pt x="2048481" y="1138967"/>
                </a:moveTo>
                <a:cubicBezTo>
                  <a:pt x="2037821" y="1138967"/>
                  <a:pt x="2029178" y="1147609"/>
                  <a:pt x="2029178" y="1158270"/>
                </a:cubicBezTo>
                <a:lnTo>
                  <a:pt x="2029178" y="1233196"/>
                </a:lnTo>
                <a:cubicBezTo>
                  <a:pt x="2029178" y="1243857"/>
                  <a:pt x="2037821" y="1252499"/>
                  <a:pt x="2048481" y="1252499"/>
                </a:cubicBezTo>
                <a:lnTo>
                  <a:pt x="2085202" y="1252499"/>
                </a:lnTo>
                <a:cubicBezTo>
                  <a:pt x="2095863" y="1252499"/>
                  <a:pt x="2104506" y="1243857"/>
                  <a:pt x="2104506" y="1233196"/>
                </a:cubicBezTo>
                <a:lnTo>
                  <a:pt x="2104506" y="1158270"/>
                </a:lnTo>
                <a:cubicBezTo>
                  <a:pt x="2104506" y="1147609"/>
                  <a:pt x="2095863" y="1138967"/>
                  <a:pt x="2085202" y="1138967"/>
                </a:cubicBezTo>
                <a:close/>
                <a:moveTo>
                  <a:pt x="1867019" y="1138967"/>
                </a:moveTo>
                <a:cubicBezTo>
                  <a:pt x="1856359" y="1138967"/>
                  <a:pt x="1847716" y="1147609"/>
                  <a:pt x="1847716" y="1158270"/>
                </a:cubicBezTo>
                <a:lnTo>
                  <a:pt x="1847716" y="1233196"/>
                </a:lnTo>
                <a:cubicBezTo>
                  <a:pt x="1847716" y="1243857"/>
                  <a:pt x="1856359" y="1252499"/>
                  <a:pt x="1867019" y="1252499"/>
                </a:cubicBezTo>
                <a:lnTo>
                  <a:pt x="1903741" y="1252499"/>
                </a:lnTo>
                <a:cubicBezTo>
                  <a:pt x="1914402" y="1252499"/>
                  <a:pt x="1923044" y="1243857"/>
                  <a:pt x="1923044" y="1233196"/>
                </a:cubicBezTo>
                <a:lnTo>
                  <a:pt x="1923044" y="1158270"/>
                </a:lnTo>
                <a:cubicBezTo>
                  <a:pt x="1923044" y="1147609"/>
                  <a:pt x="1914402" y="1138967"/>
                  <a:pt x="1903741" y="1138967"/>
                </a:cubicBezTo>
                <a:close/>
                <a:moveTo>
                  <a:pt x="1685558" y="1138967"/>
                </a:moveTo>
                <a:cubicBezTo>
                  <a:pt x="1674897" y="1138967"/>
                  <a:pt x="1666255" y="1147609"/>
                  <a:pt x="1666255" y="1158270"/>
                </a:cubicBezTo>
                <a:lnTo>
                  <a:pt x="1666255" y="1233196"/>
                </a:lnTo>
                <a:cubicBezTo>
                  <a:pt x="1666255" y="1243857"/>
                  <a:pt x="1674897" y="1252499"/>
                  <a:pt x="1685558" y="1252499"/>
                </a:cubicBezTo>
                <a:lnTo>
                  <a:pt x="1722280" y="1252499"/>
                </a:lnTo>
                <a:cubicBezTo>
                  <a:pt x="1732940" y="1252499"/>
                  <a:pt x="1741583" y="1243857"/>
                  <a:pt x="1741583" y="1233196"/>
                </a:cubicBezTo>
                <a:lnTo>
                  <a:pt x="1741583" y="1158270"/>
                </a:lnTo>
                <a:cubicBezTo>
                  <a:pt x="1741583" y="1147609"/>
                  <a:pt x="1732940" y="1138967"/>
                  <a:pt x="1722280" y="1138967"/>
                </a:cubicBezTo>
                <a:close/>
                <a:moveTo>
                  <a:pt x="1504097" y="1138967"/>
                </a:moveTo>
                <a:cubicBezTo>
                  <a:pt x="1493436" y="1138967"/>
                  <a:pt x="1484794" y="1147609"/>
                  <a:pt x="1484794" y="1158270"/>
                </a:cubicBezTo>
                <a:lnTo>
                  <a:pt x="1484794" y="1233196"/>
                </a:lnTo>
                <a:cubicBezTo>
                  <a:pt x="1484794" y="1243857"/>
                  <a:pt x="1493436" y="1252499"/>
                  <a:pt x="1504097" y="1252499"/>
                </a:cubicBezTo>
                <a:lnTo>
                  <a:pt x="1540818" y="1252499"/>
                </a:lnTo>
                <a:cubicBezTo>
                  <a:pt x="1551478" y="1252499"/>
                  <a:pt x="1560121" y="1243857"/>
                  <a:pt x="1560121" y="1233196"/>
                </a:cubicBezTo>
                <a:lnTo>
                  <a:pt x="1560121" y="1158270"/>
                </a:lnTo>
                <a:cubicBezTo>
                  <a:pt x="1560121" y="1147609"/>
                  <a:pt x="1551478" y="1138967"/>
                  <a:pt x="1540818" y="1138967"/>
                </a:cubicBezTo>
                <a:close/>
                <a:moveTo>
                  <a:pt x="1322635" y="1138967"/>
                </a:moveTo>
                <a:cubicBezTo>
                  <a:pt x="1311975" y="1138967"/>
                  <a:pt x="1303332" y="1147609"/>
                  <a:pt x="1303332" y="1158270"/>
                </a:cubicBezTo>
                <a:lnTo>
                  <a:pt x="1303332" y="1233196"/>
                </a:lnTo>
                <a:cubicBezTo>
                  <a:pt x="1303332" y="1243857"/>
                  <a:pt x="1311975" y="1252499"/>
                  <a:pt x="1322635" y="1252499"/>
                </a:cubicBezTo>
                <a:lnTo>
                  <a:pt x="1359356" y="1252499"/>
                </a:lnTo>
                <a:cubicBezTo>
                  <a:pt x="1370017" y="1252499"/>
                  <a:pt x="1378659" y="1243857"/>
                  <a:pt x="1378659" y="1233196"/>
                </a:cubicBezTo>
                <a:lnTo>
                  <a:pt x="1378659" y="1158270"/>
                </a:lnTo>
                <a:cubicBezTo>
                  <a:pt x="1378659" y="1147609"/>
                  <a:pt x="1370017" y="1138967"/>
                  <a:pt x="1359356" y="1138967"/>
                </a:cubicBezTo>
                <a:close/>
                <a:moveTo>
                  <a:pt x="1141174" y="1138967"/>
                </a:moveTo>
                <a:cubicBezTo>
                  <a:pt x="1130513" y="1138967"/>
                  <a:pt x="1121870" y="1147609"/>
                  <a:pt x="1121870" y="1158270"/>
                </a:cubicBezTo>
                <a:lnTo>
                  <a:pt x="1121870" y="1233196"/>
                </a:lnTo>
                <a:cubicBezTo>
                  <a:pt x="1121870" y="1243857"/>
                  <a:pt x="1130513" y="1252499"/>
                  <a:pt x="1141174" y="1252499"/>
                </a:cubicBezTo>
                <a:lnTo>
                  <a:pt x="1177895" y="1252499"/>
                </a:lnTo>
                <a:cubicBezTo>
                  <a:pt x="1188556" y="1252499"/>
                  <a:pt x="1197198" y="1243857"/>
                  <a:pt x="1197198" y="1233196"/>
                </a:cubicBezTo>
                <a:lnTo>
                  <a:pt x="1197198" y="1158270"/>
                </a:lnTo>
                <a:cubicBezTo>
                  <a:pt x="1197198" y="1147609"/>
                  <a:pt x="1188556" y="1138967"/>
                  <a:pt x="1177895" y="1138967"/>
                </a:cubicBezTo>
                <a:close/>
                <a:moveTo>
                  <a:pt x="959712" y="1138967"/>
                </a:moveTo>
                <a:cubicBezTo>
                  <a:pt x="949051" y="1138967"/>
                  <a:pt x="940409" y="1147609"/>
                  <a:pt x="940409" y="1158270"/>
                </a:cubicBezTo>
                <a:lnTo>
                  <a:pt x="940409" y="1233196"/>
                </a:lnTo>
                <a:cubicBezTo>
                  <a:pt x="940409" y="1243857"/>
                  <a:pt x="949051" y="1252499"/>
                  <a:pt x="959712" y="1252499"/>
                </a:cubicBezTo>
                <a:lnTo>
                  <a:pt x="996433" y="1252499"/>
                </a:lnTo>
                <a:cubicBezTo>
                  <a:pt x="1007094" y="1252499"/>
                  <a:pt x="1015736" y="1243857"/>
                  <a:pt x="1015736" y="1233196"/>
                </a:cubicBezTo>
                <a:lnTo>
                  <a:pt x="1015736" y="1158270"/>
                </a:lnTo>
                <a:cubicBezTo>
                  <a:pt x="1015736" y="1147609"/>
                  <a:pt x="1007094" y="1138967"/>
                  <a:pt x="996433" y="1138967"/>
                </a:cubicBezTo>
                <a:close/>
                <a:moveTo>
                  <a:pt x="778250" y="1138967"/>
                </a:moveTo>
                <a:cubicBezTo>
                  <a:pt x="767590" y="1138967"/>
                  <a:pt x="758948" y="1147609"/>
                  <a:pt x="758948" y="1158270"/>
                </a:cubicBezTo>
                <a:lnTo>
                  <a:pt x="758948" y="1233196"/>
                </a:lnTo>
                <a:cubicBezTo>
                  <a:pt x="758948" y="1243857"/>
                  <a:pt x="767590" y="1252499"/>
                  <a:pt x="778250" y="1252499"/>
                </a:cubicBezTo>
                <a:lnTo>
                  <a:pt x="814972" y="1252499"/>
                </a:lnTo>
                <a:cubicBezTo>
                  <a:pt x="825633" y="1252499"/>
                  <a:pt x="834275" y="1243857"/>
                  <a:pt x="834275" y="1233196"/>
                </a:cubicBezTo>
                <a:lnTo>
                  <a:pt x="834275" y="1158270"/>
                </a:lnTo>
                <a:cubicBezTo>
                  <a:pt x="834275" y="1147609"/>
                  <a:pt x="825633" y="1138967"/>
                  <a:pt x="814972" y="1138967"/>
                </a:cubicBezTo>
                <a:close/>
                <a:moveTo>
                  <a:pt x="616525" y="1138967"/>
                </a:moveTo>
                <a:cubicBezTo>
                  <a:pt x="605864" y="1138967"/>
                  <a:pt x="597222" y="1147609"/>
                  <a:pt x="597222" y="1158270"/>
                </a:cubicBezTo>
                <a:lnTo>
                  <a:pt x="597222" y="1233196"/>
                </a:lnTo>
                <a:cubicBezTo>
                  <a:pt x="597222" y="1243857"/>
                  <a:pt x="605864" y="1252499"/>
                  <a:pt x="616525" y="1252499"/>
                </a:cubicBezTo>
                <a:lnTo>
                  <a:pt x="653246" y="1252499"/>
                </a:lnTo>
                <a:cubicBezTo>
                  <a:pt x="663907" y="1252499"/>
                  <a:pt x="672549" y="1243857"/>
                  <a:pt x="672549" y="1233196"/>
                </a:cubicBezTo>
                <a:lnTo>
                  <a:pt x="672549" y="1158270"/>
                </a:lnTo>
                <a:cubicBezTo>
                  <a:pt x="672549" y="1147609"/>
                  <a:pt x="663907" y="1138967"/>
                  <a:pt x="653246" y="1138967"/>
                </a:cubicBezTo>
                <a:close/>
                <a:moveTo>
                  <a:pt x="435063" y="1138967"/>
                </a:moveTo>
                <a:cubicBezTo>
                  <a:pt x="424403" y="1138967"/>
                  <a:pt x="415760" y="1147609"/>
                  <a:pt x="415760" y="1158270"/>
                </a:cubicBezTo>
                <a:lnTo>
                  <a:pt x="415760" y="1233196"/>
                </a:lnTo>
                <a:cubicBezTo>
                  <a:pt x="415760" y="1243857"/>
                  <a:pt x="424403" y="1252499"/>
                  <a:pt x="435063" y="1252499"/>
                </a:cubicBezTo>
                <a:lnTo>
                  <a:pt x="471784" y="1252499"/>
                </a:lnTo>
                <a:cubicBezTo>
                  <a:pt x="482445" y="1252499"/>
                  <a:pt x="491088" y="1243857"/>
                  <a:pt x="491088" y="1233196"/>
                </a:cubicBezTo>
                <a:lnTo>
                  <a:pt x="491088" y="1158270"/>
                </a:lnTo>
                <a:cubicBezTo>
                  <a:pt x="491088" y="1147609"/>
                  <a:pt x="482445" y="1138967"/>
                  <a:pt x="471784" y="1138967"/>
                </a:cubicBezTo>
                <a:close/>
                <a:moveTo>
                  <a:pt x="253602" y="1138967"/>
                </a:moveTo>
                <a:cubicBezTo>
                  <a:pt x="242941" y="1138967"/>
                  <a:pt x="234299" y="1147609"/>
                  <a:pt x="234299" y="1158270"/>
                </a:cubicBezTo>
                <a:lnTo>
                  <a:pt x="234299" y="1233196"/>
                </a:lnTo>
                <a:cubicBezTo>
                  <a:pt x="234299" y="1243857"/>
                  <a:pt x="242941" y="1252499"/>
                  <a:pt x="253602" y="1252499"/>
                </a:cubicBezTo>
                <a:lnTo>
                  <a:pt x="290323" y="1252499"/>
                </a:lnTo>
                <a:cubicBezTo>
                  <a:pt x="300984" y="1252499"/>
                  <a:pt x="309626" y="1243857"/>
                  <a:pt x="309626" y="1233196"/>
                </a:cubicBezTo>
                <a:lnTo>
                  <a:pt x="309626" y="1158270"/>
                </a:lnTo>
                <a:cubicBezTo>
                  <a:pt x="309626" y="1147609"/>
                  <a:pt x="300984" y="1138967"/>
                  <a:pt x="290323" y="1138967"/>
                </a:cubicBezTo>
                <a:close/>
                <a:moveTo>
                  <a:pt x="72140" y="1138967"/>
                </a:moveTo>
                <a:cubicBezTo>
                  <a:pt x="61480" y="1138967"/>
                  <a:pt x="52837" y="1147609"/>
                  <a:pt x="52837" y="1158270"/>
                </a:cubicBezTo>
                <a:lnTo>
                  <a:pt x="52837" y="1233196"/>
                </a:lnTo>
                <a:cubicBezTo>
                  <a:pt x="52837" y="1243857"/>
                  <a:pt x="61480" y="1252499"/>
                  <a:pt x="72140" y="1252499"/>
                </a:cubicBezTo>
                <a:lnTo>
                  <a:pt x="108861" y="1252499"/>
                </a:lnTo>
                <a:cubicBezTo>
                  <a:pt x="119522" y="1252499"/>
                  <a:pt x="128165" y="1243857"/>
                  <a:pt x="128165" y="1233196"/>
                </a:cubicBezTo>
                <a:lnTo>
                  <a:pt x="128165" y="1158270"/>
                </a:lnTo>
                <a:cubicBezTo>
                  <a:pt x="128165" y="1147609"/>
                  <a:pt x="119522" y="1138967"/>
                  <a:pt x="108861" y="1138967"/>
                </a:cubicBezTo>
                <a:close/>
                <a:moveTo>
                  <a:pt x="5036818" y="208448"/>
                </a:moveTo>
                <a:lnTo>
                  <a:pt x="5036818" y="1108965"/>
                </a:lnTo>
                <a:lnTo>
                  <a:pt x="6420989" y="1108965"/>
                </a:lnTo>
                <a:lnTo>
                  <a:pt x="6420989" y="208448"/>
                </a:lnTo>
                <a:close/>
                <a:moveTo>
                  <a:pt x="3604863" y="208448"/>
                </a:moveTo>
                <a:lnTo>
                  <a:pt x="3604863" y="1108965"/>
                </a:lnTo>
                <a:lnTo>
                  <a:pt x="4989034" y="1108965"/>
                </a:lnTo>
                <a:lnTo>
                  <a:pt x="4989034" y="208448"/>
                </a:lnTo>
                <a:close/>
                <a:moveTo>
                  <a:pt x="2172907" y="208448"/>
                </a:moveTo>
                <a:lnTo>
                  <a:pt x="2172907" y="1108965"/>
                </a:lnTo>
                <a:lnTo>
                  <a:pt x="3557078" y="1108965"/>
                </a:lnTo>
                <a:lnTo>
                  <a:pt x="3557078" y="208448"/>
                </a:lnTo>
                <a:close/>
                <a:moveTo>
                  <a:pt x="740951" y="208448"/>
                </a:moveTo>
                <a:lnTo>
                  <a:pt x="740951" y="1108965"/>
                </a:lnTo>
                <a:lnTo>
                  <a:pt x="2125122" y="1108965"/>
                </a:lnTo>
                <a:lnTo>
                  <a:pt x="2125122" y="208448"/>
                </a:lnTo>
                <a:close/>
                <a:moveTo>
                  <a:pt x="7050458" y="64914"/>
                </a:moveTo>
                <a:cubicBezTo>
                  <a:pt x="7039797" y="64914"/>
                  <a:pt x="7031155" y="73556"/>
                  <a:pt x="7031155" y="84217"/>
                </a:cubicBezTo>
                <a:lnTo>
                  <a:pt x="7031155" y="159143"/>
                </a:lnTo>
                <a:cubicBezTo>
                  <a:pt x="7031155" y="169804"/>
                  <a:pt x="7039797" y="178446"/>
                  <a:pt x="7050458" y="178446"/>
                </a:cubicBezTo>
                <a:lnTo>
                  <a:pt x="7087179" y="178446"/>
                </a:lnTo>
                <a:cubicBezTo>
                  <a:pt x="7097839" y="178446"/>
                  <a:pt x="7106482" y="169804"/>
                  <a:pt x="7106482" y="159143"/>
                </a:cubicBezTo>
                <a:lnTo>
                  <a:pt x="7106482" y="84217"/>
                </a:lnTo>
                <a:cubicBezTo>
                  <a:pt x="7106482" y="73556"/>
                  <a:pt x="7097839" y="64914"/>
                  <a:pt x="7087179" y="64914"/>
                </a:cubicBezTo>
                <a:close/>
                <a:moveTo>
                  <a:pt x="6868996" y="64914"/>
                </a:moveTo>
                <a:cubicBezTo>
                  <a:pt x="6858336" y="64914"/>
                  <a:pt x="6849693" y="73556"/>
                  <a:pt x="6849693" y="84217"/>
                </a:cubicBezTo>
                <a:lnTo>
                  <a:pt x="6849693" y="159143"/>
                </a:lnTo>
                <a:cubicBezTo>
                  <a:pt x="6849693" y="169804"/>
                  <a:pt x="6858336" y="178446"/>
                  <a:pt x="6868996" y="178446"/>
                </a:cubicBezTo>
                <a:lnTo>
                  <a:pt x="6905717" y="178446"/>
                </a:lnTo>
                <a:cubicBezTo>
                  <a:pt x="6916378" y="178446"/>
                  <a:pt x="6925021" y="169804"/>
                  <a:pt x="6925021" y="159143"/>
                </a:cubicBezTo>
                <a:lnTo>
                  <a:pt x="6925021" y="84217"/>
                </a:lnTo>
                <a:cubicBezTo>
                  <a:pt x="6925021" y="73556"/>
                  <a:pt x="6916378" y="64914"/>
                  <a:pt x="6905717" y="64914"/>
                </a:cubicBezTo>
                <a:close/>
                <a:moveTo>
                  <a:pt x="6687535" y="64914"/>
                </a:moveTo>
                <a:cubicBezTo>
                  <a:pt x="6676874" y="64914"/>
                  <a:pt x="6668232" y="73556"/>
                  <a:pt x="6668232" y="84217"/>
                </a:cubicBezTo>
                <a:lnTo>
                  <a:pt x="6668232" y="159143"/>
                </a:lnTo>
                <a:cubicBezTo>
                  <a:pt x="6668232" y="169804"/>
                  <a:pt x="6676874" y="178446"/>
                  <a:pt x="6687535" y="178446"/>
                </a:cubicBezTo>
                <a:lnTo>
                  <a:pt x="6724256" y="178446"/>
                </a:lnTo>
                <a:cubicBezTo>
                  <a:pt x="6734917" y="178446"/>
                  <a:pt x="6743559" y="169804"/>
                  <a:pt x="6743559" y="159143"/>
                </a:cubicBezTo>
                <a:lnTo>
                  <a:pt x="6743559" y="84217"/>
                </a:lnTo>
                <a:cubicBezTo>
                  <a:pt x="6743559" y="73556"/>
                  <a:pt x="6734917" y="64914"/>
                  <a:pt x="6724256" y="64914"/>
                </a:cubicBezTo>
                <a:close/>
                <a:moveTo>
                  <a:pt x="6506073" y="64914"/>
                </a:moveTo>
                <a:cubicBezTo>
                  <a:pt x="6495413" y="64914"/>
                  <a:pt x="6486770" y="73556"/>
                  <a:pt x="6486770" y="84217"/>
                </a:cubicBezTo>
                <a:lnTo>
                  <a:pt x="6486770" y="159143"/>
                </a:lnTo>
                <a:cubicBezTo>
                  <a:pt x="6486770" y="169804"/>
                  <a:pt x="6495413" y="178446"/>
                  <a:pt x="6506073" y="178446"/>
                </a:cubicBezTo>
                <a:lnTo>
                  <a:pt x="6542794" y="178446"/>
                </a:lnTo>
                <a:cubicBezTo>
                  <a:pt x="6553455" y="178446"/>
                  <a:pt x="6562098" y="169804"/>
                  <a:pt x="6562098" y="159143"/>
                </a:cubicBezTo>
                <a:lnTo>
                  <a:pt x="6562098" y="84217"/>
                </a:lnTo>
                <a:cubicBezTo>
                  <a:pt x="6562098" y="73556"/>
                  <a:pt x="6553455" y="64914"/>
                  <a:pt x="6542794" y="64914"/>
                </a:cubicBezTo>
                <a:close/>
                <a:moveTo>
                  <a:pt x="6344348" y="64914"/>
                </a:moveTo>
                <a:cubicBezTo>
                  <a:pt x="6333687" y="64914"/>
                  <a:pt x="6325045" y="73556"/>
                  <a:pt x="6325045" y="84217"/>
                </a:cubicBezTo>
                <a:lnTo>
                  <a:pt x="6325045" y="159143"/>
                </a:lnTo>
                <a:cubicBezTo>
                  <a:pt x="6325045" y="169804"/>
                  <a:pt x="6333687" y="178446"/>
                  <a:pt x="6344348" y="178446"/>
                </a:cubicBezTo>
                <a:lnTo>
                  <a:pt x="6381069" y="178446"/>
                </a:lnTo>
                <a:cubicBezTo>
                  <a:pt x="6391729" y="178446"/>
                  <a:pt x="6400372" y="169804"/>
                  <a:pt x="6400372" y="159143"/>
                </a:cubicBezTo>
                <a:lnTo>
                  <a:pt x="6400372" y="84217"/>
                </a:lnTo>
                <a:cubicBezTo>
                  <a:pt x="6400372" y="73556"/>
                  <a:pt x="6391729" y="64914"/>
                  <a:pt x="6381069" y="64914"/>
                </a:cubicBezTo>
                <a:close/>
                <a:moveTo>
                  <a:pt x="6162886" y="64914"/>
                </a:moveTo>
                <a:cubicBezTo>
                  <a:pt x="6152225" y="64914"/>
                  <a:pt x="6143583" y="73556"/>
                  <a:pt x="6143583" y="84217"/>
                </a:cubicBezTo>
                <a:lnTo>
                  <a:pt x="6143583" y="159143"/>
                </a:lnTo>
                <a:cubicBezTo>
                  <a:pt x="6143583" y="169804"/>
                  <a:pt x="6152225" y="178446"/>
                  <a:pt x="6162886" y="178446"/>
                </a:cubicBezTo>
                <a:lnTo>
                  <a:pt x="6199607" y="178446"/>
                </a:lnTo>
                <a:cubicBezTo>
                  <a:pt x="6210268" y="178446"/>
                  <a:pt x="6218910" y="169804"/>
                  <a:pt x="6218910" y="159143"/>
                </a:cubicBezTo>
                <a:lnTo>
                  <a:pt x="6218910" y="84217"/>
                </a:lnTo>
                <a:cubicBezTo>
                  <a:pt x="6218910" y="73556"/>
                  <a:pt x="6210268" y="64914"/>
                  <a:pt x="6199607" y="64914"/>
                </a:cubicBezTo>
                <a:close/>
                <a:moveTo>
                  <a:pt x="5981425" y="64914"/>
                </a:moveTo>
                <a:cubicBezTo>
                  <a:pt x="5970764" y="64914"/>
                  <a:pt x="5962121" y="73556"/>
                  <a:pt x="5962121" y="84217"/>
                </a:cubicBezTo>
                <a:lnTo>
                  <a:pt x="5962121" y="159143"/>
                </a:lnTo>
                <a:cubicBezTo>
                  <a:pt x="5962121" y="169804"/>
                  <a:pt x="5970764" y="178446"/>
                  <a:pt x="5981425" y="178446"/>
                </a:cubicBezTo>
                <a:lnTo>
                  <a:pt x="6018146" y="178446"/>
                </a:lnTo>
                <a:cubicBezTo>
                  <a:pt x="6028806" y="178446"/>
                  <a:pt x="6037449" y="169804"/>
                  <a:pt x="6037449" y="159143"/>
                </a:cubicBezTo>
                <a:lnTo>
                  <a:pt x="6037449" y="84217"/>
                </a:lnTo>
                <a:cubicBezTo>
                  <a:pt x="6037449" y="73556"/>
                  <a:pt x="6028806" y="64914"/>
                  <a:pt x="6018146" y="64914"/>
                </a:cubicBezTo>
                <a:close/>
                <a:moveTo>
                  <a:pt x="5799963" y="64914"/>
                </a:moveTo>
                <a:cubicBezTo>
                  <a:pt x="5789302" y="64914"/>
                  <a:pt x="5780660" y="73556"/>
                  <a:pt x="5780660" y="84217"/>
                </a:cubicBezTo>
                <a:lnTo>
                  <a:pt x="5780660" y="159143"/>
                </a:lnTo>
                <a:cubicBezTo>
                  <a:pt x="5780660" y="169804"/>
                  <a:pt x="5789302" y="178446"/>
                  <a:pt x="5799963" y="178446"/>
                </a:cubicBezTo>
                <a:lnTo>
                  <a:pt x="5836684" y="178446"/>
                </a:lnTo>
                <a:cubicBezTo>
                  <a:pt x="5847345" y="178446"/>
                  <a:pt x="5855987" y="169804"/>
                  <a:pt x="5855987" y="159143"/>
                </a:cubicBezTo>
                <a:lnTo>
                  <a:pt x="5855987" y="84217"/>
                </a:lnTo>
                <a:cubicBezTo>
                  <a:pt x="5855987" y="73556"/>
                  <a:pt x="5847345" y="64914"/>
                  <a:pt x="5836684" y="64914"/>
                </a:cubicBezTo>
                <a:close/>
                <a:moveTo>
                  <a:pt x="5618501" y="64914"/>
                </a:moveTo>
                <a:cubicBezTo>
                  <a:pt x="5607841" y="64914"/>
                  <a:pt x="5599198" y="73556"/>
                  <a:pt x="5599198" y="84217"/>
                </a:cubicBezTo>
                <a:lnTo>
                  <a:pt x="5599198" y="159143"/>
                </a:lnTo>
                <a:cubicBezTo>
                  <a:pt x="5599198" y="169804"/>
                  <a:pt x="5607841" y="178446"/>
                  <a:pt x="5618501" y="178446"/>
                </a:cubicBezTo>
                <a:lnTo>
                  <a:pt x="5655223" y="178446"/>
                </a:lnTo>
                <a:cubicBezTo>
                  <a:pt x="5665883" y="178446"/>
                  <a:pt x="5674526" y="169804"/>
                  <a:pt x="5674526" y="159143"/>
                </a:cubicBezTo>
                <a:lnTo>
                  <a:pt x="5674526" y="84217"/>
                </a:lnTo>
                <a:cubicBezTo>
                  <a:pt x="5674526" y="73556"/>
                  <a:pt x="5665883" y="64914"/>
                  <a:pt x="5655223" y="64914"/>
                </a:cubicBezTo>
                <a:close/>
                <a:moveTo>
                  <a:pt x="5437040" y="64914"/>
                </a:moveTo>
                <a:cubicBezTo>
                  <a:pt x="5426379" y="64914"/>
                  <a:pt x="5417737" y="73556"/>
                  <a:pt x="5417737" y="84217"/>
                </a:cubicBezTo>
                <a:lnTo>
                  <a:pt x="5417737" y="159143"/>
                </a:lnTo>
                <a:cubicBezTo>
                  <a:pt x="5417737" y="169804"/>
                  <a:pt x="5426379" y="178446"/>
                  <a:pt x="5437040" y="178446"/>
                </a:cubicBezTo>
                <a:lnTo>
                  <a:pt x="5473761" y="178446"/>
                </a:lnTo>
                <a:cubicBezTo>
                  <a:pt x="5484422" y="178446"/>
                  <a:pt x="5493064" y="169804"/>
                  <a:pt x="5493064" y="159143"/>
                </a:cubicBezTo>
                <a:lnTo>
                  <a:pt x="5493064" y="84217"/>
                </a:lnTo>
                <a:cubicBezTo>
                  <a:pt x="5493064" y="73556"/>
                  <a:pt x="5484422" y="64914"/>
                  <a:pt x="5473761" y="64914"/>
                </a:cubicBezTo>
                <a:close/>
                <a:moveTo>
                  <a:pt x="5255578" y="64914"/>
                </a:moveTo>
                <a:cubicBezTo>
                  <a:pt x="5244918" y="64914"/>
                  <a:pt x="5236275" y="73556"/>
                  <a:pt x="5236275" y="84217"/>
                </a:cubicBezTo>
                <a:lnTo>
                  <a:pt x="5236275" y="159143"/>
                </a:lnTo>
                <a:cubicBezTo>
                  <a:pt x="5236275" y="169804"/>
                  <a:pt x="5244918" y="178446"/>
                  <a:pt x="5255578" y="178446"/>
                </a:cubicBezTo>
                <a:lnTo>
                  <a:pt x="5292299" y="178446"/>
                </a:lnTo>
                <a:cubicBezTo>
                  <a:pt x="5302960" y="178446"/>
                  <a:pt x="5311603" y="169804"/>
                  <a:pt x="5311603" y="159143"/>
                </a:cubicBezTo>
                <a:lnTo>
                  <a:pt x="5311603" y="84217"/>
                </a:lnTo>
                <a:cubicBezTo>
                  <a:pt x="5311603" y="73556"/>
                  <a:pt x="5302960" y="64914"/>
                  <a:pt x="5292299" y="64914"/>
                </a:cubicBezTo>
                <a:close/>
                <a:moveTo>
                  <a:pt x="5074117" y="64914"/>
                </a:moveTo>
                <a:cubicBezTo>
                  <a:pt x="5063456" y="64914"/>
                  <a:pt x="5054814" y="73556"/>
                  <a:pt x="5054814" y="84217"/>
                </a:cubicBezTo>
                <a:lnTo>
                  <a:pt x="5054814" y="159143"/>
                </a:lnTo>
                <a:cubicBezTo>
                  <a:pt x="5054814" y="169804"/>
                  <a:pt x="5063456" y="178446"/>
                  <a:pt x="5074117" y="178446"/>
                </a:cubicBezTo>
                <a:lnTo>
                  <a:pt x="5110838" y="178446"/>
                </a:lnTo>
                <a:cubicBezTo>
                  <a:pt x="5121499" y="178446"/>
                  <a:pt x="5130141" y="169804"/>
                  <a:pt x="5130141" y="159143"/>
                </a:cubicBezTo>
                <a:lnTo>
                  <a:pt x="5130141" y="84217"/>
                </a:lnTo>
                <a:cubicBezTo>
                  <a:pt x="5130141" y="73556"/>
                  <a:pt x="5121499" y="64914"/>
                  <a:pt x="5110838" y="64914"/>
                </a:cubicBezTo>
                <a:close/>
                <a:moveTo>
                  <a:pt x="4912393" y="64914"/>
                </a:moveTo>
                <a:cubicBezTo>
                  <a:pt x="4901732" y="64914"/>
                  <a:pt x="4893090" y="73556"/>
                  <a:pt x="4893090" y="84217"/>
                </a:cubicBezTo>
                <a:lnTo>
                  <a:pt x="4893090" y="159143"/>
                </a:lnTo>
                <a:cubicBezTo>
                  <a:pt x="4893090" y="169804"/>
                  <a:pt x="4901732" y="178446"/>
                  <a:pt x="4912393" y="178446"/>
                </a:cubicBezTo>
                <a:lnTo>
                  <a:pt x="4949114" y="178446"/>
                </a:lnTo>
                <a:cubicBezTo>
                  <a:pt x="4959774" y="178446"/>
                  <a:pt x="4968417" y="169804"/>
                  <a:pt x="4968417" y="159143"/>
                </a:cubicBezTo>
                <a:lnTo>
                  <a:pt x="4968417" y="84217"/>
                </a:lnTo>
                <a:cubicBezTo>
                  <a:pt x="4968417" y="73556"/>
                  <a:pt x="4959774" y="64914"/>
                  <a:pt x="4949114" y="64914"/>
                </a:cubicBezTo>
                <a:close/>
                <a:moveTo>
                  <a:pt x="4730931" y="64914"/>
                </a:moveTo>
                <a:cubicBezTo>
                  <a:pt x="4720270" y="64914"/>
                  <a:pt x="4711628" y="73556"/>
                  <a:pt x="4711628" y="84217"/>
                </a:cubicBezTo>
                <a:lnTo>
                  <a:pt x="4711628" y="159143"/>
                </a:lnTo>
                <a:cubicBezTo>
                  <a:pt x="4711628" y="169804"/>
                  <a:pt x="4720270" y="178446"/>
                  <a:pt x="4730931" y="178446"/>
                </a:cubicBezTo>
                <a:lnTo>
                  <a:pt x="4767652" y="178446"/>
                </a:lnTo>
                <a:cubicBezTo>
                  <a:pt x="4778313" y="178446"/>
                  <a:pt x="4786955" y="169804"/>
                  <a:pt x="4786955" y="159143"/>
                </a:cubicBezTo>
                <a:lnTo>
                  <a:pt x="4786955" y="84217"/>
                </a:lnTo>
                <a:cubicBezTo>
                  <a:pt x="4786955" y="73556"/>
                  <a:pt x="4778313" y="64914"/>
                  <a:pt x="4767652" y="64914"/>
                </a:cubicBezTo>
                <a:close/>
                <a:moveTo>
                  <a:pt x="4549470" y="64914"/>
                </a:moveTo>
                <a:cubicBezTo>
                  <a:pt x="4538809" y="64914"/>
                  <a:pt x="4530166" y="73556"/>
                  <a:pt x="4530166" y="84217"/>
                </a:cubicBezTo>
                <a:lnTo>
                  <a:pt x="4530166" y="159143"/>
                </a:lnTo>
                <a:cubicBezTo>
                  <a:pt x="4530166" y="169804"/>
                  <a:pt x="4538809" y="178446"/>
                  <a:pt x="4549470" y="178446"/>
                </a:cubicBezTo>
                <a:lnTo>
                  <a:pt x="4586191" y="178446"/>
                </a:lnTo>
                <a:cubicBezTo>
                  <a:pt x="4596851" y="178446"/>
                  <a:pt x="4605494" y="169804"/>
                  <a:pt x="4605494" y="159143"/>
                </a:cubicBezTo>
                <a:lnTo>
                  <a:pt x="4605494" y="84217"/>
                </a:lnTo>
                <a:cubicBezTo>
                  <a:pt x="4605494" y="73556"/>
                  <a:pt x="4596851" y="64914"/>
                  <a:pt x="4586191" y="64914"/>
                </a:cubicBezTo>
                <a:close/>
                <a:moveTo>
                  <a:pt x="4368008" y="64914"/>
                </a:moveTo>
                <a:cubicBezTo>
                  <a:pt x="4357347" y="64914"/>
                  <a:pt x="4348705" y="73556"/>
                  <a:pt x="4348705" y="84217"/>
                </a:cubicBezTo>
                <a:lnTo>
                  <a:pt x="4348705" y="159143"/>
                </a:lnTo>
                <a:cubicBezTo>
                  <a:pt x="4348705" y="169804"/>
                  <a:pt x="4357347" y="178446"/>
                  <a:pt x="4368008" y="178446"/>
                </a:cubicBezTo>
                <a:lnTo>
                  <a:pt x="4404729" y="178446"/>
                </a:lnTo>
                <a:cubicBezTo>
                  <a:pt x="4415390" y="178446"/>
                  <a:pt x="4424032" y="169804"/>
                  <a:pt x="4424032" y="159143"/>
                </a:cubicBezTo>
                <a:lnTo>
                  <a:pt x="4424032" y="84217"/>
                </a:lnTo>
                <a:cubicBezTo>
                  <a:pt x="4424032" y="73556"/>
                  <a:pt x="4415390" y="64914"/>
                  <a:pt x="4404729" y="64914"/>
                </a:cubicBezTo>
                <a:close/>
                <a:moveTo>
                  <a:pt x="4186546" y="64914"/>
                </a:moveTo>
                <a:cubicBezTo>
                  <a:pt x="4175886" y="64914"/>
                  <a:pt x="4167243" y="73556"/>
                  <a:pt x="4167243" y="84217"/>
                </a:cubicBezTo>
                <a:lnTo>
                  <a:pt x="4167243" y="159143"/>
                </a:lnTo>
                <a:cubicBezTo>
                  <a:pt x="4167243" y="169804"/>
                  <a:pt x="4175886" y="178446"/>
                  <a:pt x="4186546" y="178446"/>
                </a:cubicBezTo>
                <a:lnTo>
                  <a:pt x="4223268" y="178446"/>
                </a:lnTo>
                <a:cubicBezTo>
                  <a:pt x="4233928" y="178446"/>
                  <a:pt x="4242571" y="169804"/>
                  <a:pt x="4242571" y="159143"/>
                </a:cubicBezTo>
                <a:lnTo>
                  <a:pt x="4242571" y="84217"/>
                </a:lnTo>
                <a:cubicBezTo>
                  <a:pt x="4242571" y="73556"/>
                  <a:pt x="4233928" y="64914"/>
                  <a:pt x="4223268" y="64914"/>
                </a:cubicBezTo>
                <a:close/>
                <a:moveTo>
                  <a:pt x="4005085" y="64914"/>
                </a:moveTo>
                <a:cubicBezTo>
                  <a:pt x="3994424" y="64914"/>
                  <a:pt x="3985782" y="73556"/>
                  <a:pt x="3985782" y="84217"/>
                </a:cubicBezTo>
                <a:lnTo>
                  <a:pt x="3985782" y="159143"/>
                </a:lnTo>
                <a:cubicBezTo>
                  <a:pt x="3985782" y="169804"/>
                  <a:pt x="3994424" y="178446"/>
                  <a:pt x="4005085" y="178446"/>
                </a:cubicBezTo>
                <a:lnTo>
                  <a:pt x="4041806" y="178446"/>
                </a:lnTo>
                <a:cubicBezTo>
                  <a:pt x="4052467" y="178446"/>
                  <a:pt x="4061109" y="169804"/>
                  <a:pt x="4061109" y="159143"/>
                </a:cubicBezTo>
                <a:lnTo>
                  <a:pt x="4061109" y="84217"/>
                </a:lnTo>
                <a:cubicBezTo>
                  <a:pt x="4061109" y="73556"/>
                  <a:pt x="4052467" y="64914"/>
                  <a:pt x="4041806" y="64914"/>
                </a:cubicBezTo>
                <a:close/>
                <a:moveTo>
                  <a:pt x="3823623" y="64914"/>
                </a:moveTo>
                <a:cubicBezTo>
                  <a:pt x="3812963" y="64914"/>
                  <a:pt x="3804320" y="73556"/>
                  <a:pt x="3804320" y="84217"/>
                </a:cubicBezTo>
                <a:lnTo>
                  <a:pt x="3804320" y="159143"/>
                </a:lnTo>
                <a:cubicBezTo>
                  <a:pt x="3804320" y="169804"/>
                  <a:pt x="3812963" y="178446"/>
                  <a:pt x="3823623" y="178446"/>
                </a:cubicBezTo>
                <a:lnTo>
                  <a:pt x="3860344" y="178446"/>
                </a:lnTo>
                <a:cubicBezTo>
                  <a:pt x="3871005" y="178446"/>
                  <a:pt x="3879648" y="169804"/>
                  <a:pt x="3879648" y="159143"/>
                </a:cubicBezTo>
                <a:lnTo>
                  <a:pt x="3879648" y="84217"/>
                </a:lnTo>
                <a:cubicBezTo>
                  <a:pt x="3879648" y="73556"/>
                  <a:pt x="3871005" y="64914"/>
                  <a:pt x="3860344" y="64914"/>
                </a:cubicBezTo>
                <a:close/>
                <a:moveTo>
                  <a:pt x="3642162" y="64914"/>
                </a:moveTo>
                <a:cubicBezTo>
                  <a:pt x="3631501" y="64914"/>
                  <a:pt x="3622859" y="73556"/>
                  <a:pt x="3622859" y="84217"/>
                </a:cubicBezTo>
                <a:lnTo>
                  <a:pt x="3622859" y="159143"/>
                </a:lnTo>
                <a:cubicBezTo>
                  <a:pt x="3622859" y="169804"/>
                  <a:pt x="3631501" y="178446"/>
                  <a:pt x="3642162" y="178446"/>
                </a:cubicBezTo>
                <a:lnTo>
                  <a:pt x="3678883" y="178446"/>
                </a:lnTo>
                <a:cubicBezTo>
                  <a:pt x="3689544" y="178446"/>
                  <a:pt x="3698186" y="169804"/>
                  <a:pt x="3698186" y="159143"/>
                </a:cubicBezTo>
                <a:lnTo>
                  <a:pt x="3698186" y="84217"/>
                </a:lnTo>
                <a:cubicBezTo>
                  <a:pt x="3698186" y="73556"/>
                  <a:pt x="3689544" y="64914"/>
                  <a:pt x="3678883" y="64914"/>
                </a:cubicBezTo>
                <a:close/>
                <a:moveTo>
                  <a:pt x="3480437" y="64914"/>
                </a:moveTo>
                <a:cubicBezTo>
                  <a:pt x="3469776" y="64914"/>
                  <a:pt x="3461134" y="73556"/>
                  <a:pt x="3461134" y="84217"/>
                </a:cubicBezTo>
                <a:lnTo>
                  <a:pt x="3461134" y="159143"/>
                </a:lnTo>
                <a:cubicBezTo>
                  <a:pt x="3461134" y="169804"/>
                  <a:pt x="3469776" y="178446"/>
                  <a:pt x="3480437" y="178446"/>
                </a:cubicBezTo>
                <a:lnTo>
                  <a:pt x="3517158" y="178446"/>
                </a:lnTo>
                <a:cubicBezTo>
                  <a:pt x="3527818" y="178446"/>
                  <a:pt x="3536461" y="169804"/>
                  <a:pt x="3536461" y="159143"/>
                </a:cubicBezTo>
                <a:lnTo>
                  <a:pt x="3536461" y="84217"/>
                </a:lnTo>
                <a:cubicBezTo>
                  <a:pt x="3536461" y="73556"/>
                  <a:pt x="3527818" y="64914"/>
                  <a:pt x="3517158" y="64914"/>
                </a:cubicBezTo>
                <a:close/>
                <a:moveTo>
                  <a:pt x="3298975" y="64914"/>
                </a:moveTo>
                <a:cubicBezTo>
                  <a:pt x="3288314" y="64914"/>
                  <a:pt x="3279672" y="73556"/>
                  <a:pt x="3279672" y="84217"/>
                </a:cubicBezTo>
                <a:lnTo>
                  <a:pt x="3279672" y="159143"/>
                </a:lnTo>
                <a:cubicBezTo>
                  <a:pt x="3279672" y="169804"/>
                  <a:pt x="3288314" y="178446"/>
                  <a:pt x="3298975" y="178446"/>
                </a:cubicBezTo>
                <a:lnTo>
                  <a:pt x="3335696" y="178446"/>
                </a:lnTo>
                <a:cubicBezTo>
                  <a:pt x="3346357" y="178446"/>
                  <a:pt x="3354999" y="169804"/>
                  <a:pt x="3354999" y="159143"/>
                </a:cubicBezTo>
                <a:lnTo>
                  <a:pt x="3354999" y="84217"/>
                </a:lnTo>
                <a:cubicBezTo>
                  <a:pt x="3354999" y="73556"/>
                  <a:pt x="3346357" y="64914"/>
                  <a:pt x="3335696" y="64914"/>
                </a:cubicBezTo>
                <a:close/>
                <a:moveTo>
                  <a:pt x="3117514" y="64914"/>
                </a:moveTo>
                <a:cubicBezTo>
                  <a:pt x="3106853" y="64914"/>
                  <a:pt x="3098210" y="73556"/>
                  <a:pt x="3098210" y="84217"/>
                </a:cubicBezTo>
                <a:lnTo>
                  <a:pt x="3098210" y="159143"/>
                </a:lnTo>
                <a:cubicBezTo>
                  <a:pt x="3098210" y="169804"/>
                  <a:pt x="3106853" y="178446"/>
                  <a:pt x="3117514" y="178446"/>
                </a:cubicBezTo>
                <a:lnTo>
                  <a:pt x="3154235" y="178446"/>
                </a:lnTo>
                <a:cubicBezTo>
                  <a:pt x="3164895" y="178446"/>
                  <a:pt x="3173538" y="169804"/>
                  <a:pt x="3173538" y="159143"/>
                </a:cubicBezTo>
                <a:lnTo>
                  <a:pt x="3173538" y="84217"/>
                </a:lnTo>
                <a:cubicBezTo>
                  <a:pt x="3173538" y="73556"/>
                  <a:pt x="3164895" y="64914"/>
                  <a:pt x="3154235" y="64914"/>
                </a:cubicBezTo>
                <a:close/>
                <a:moveTo>
                  <a:pt x="2936052" y="64914"/>
                </a:moveTo>
                <a:cubicBezTo>
                  <a:pt x="2925391" y="64914"/>
                  <a:pt x="2916749" y="73556"/>
                  <a:pt x="2916749" y="84217"/>
                </a:cubicBezTo>
                <a:lnTo>
                  <a:pt x="2916749" y="159143"/>
                </a:lnTo>
                <a:cubicBezTo>
                  <a:pt x="2916749" y="169804"/>
                  <a:pt x="2925391" y="178446"/>
                  <a:pt x="2936052" y="178446"/>
                </a:cubicBezTo>
                <a:lnTo>
                  <a:pt x="2972773" y="178446"/>
                </a:lnTo>
                <a:cubicBezTo>
                  <a:pt x="2983434" y="178446"/>
                  <a:pt x="2992076" y="169804"/>
                  <a:pt x="2992076" y="159143"/>
                </a:cubicBezTo>
                <a:lnTo>
                  <a:pt x="2992076" y="84217"/>
                </a:lnTo>
                <a:cubicBezTo>
                  <a:pt x="2992076" y="73556"/>
                  <a:pt x="2983434" y="64914"/>
                  <a:pt x="2972773" y="64914"/>
                </a:cubicBezTo>
                <a:close/>
                <a:moveTo>
                  <a:pt x="2754592" y="64914"/>
                </a:moveTo>
                <a:cubicBezTo>
                  <a:pt x="2743930" y="64914"/>
                  <a:pt x="2735288" y="73556"/>
                  <a:pt x="2735288" y="84217"/>
                </a:cubicBezTo>
                <a:lnTo>
                  <a:pt x="2735288" y="159143"/>
                </a:lnTo>
                <a:cubicBezTo>
                  <a:pt x="2735288" y="169804"/>
                  <a:pt x="2743930" y="178446"/>
                  <a:pt x="2754592" y="178446"/>
                </a:cubicBezTo>
                <a:lnTo>
                  <a:pt x="2791313" y="178446"/>
                </a:lnTo>
                <a:cubicBezTo>
                  <a:pt x="2801973" y="178446"/>
                  <a:pt x="2810615" y="169804"/>
                  <a:pt x="2810615" y="159143"/>
                </a:cubicBezTo>
                <a:lnTo>
                  <a:pt x="2810615" y="84217"/>
                </a:lnTo>
                <a:cubicBezTo>
                  <a:pt x="2810615" y="73556"/>
                  <a:pt x="2801973" y="64914"/>
                  <a:pt x="2791313" y="64914"/>
                </a:cubicBezTo>
                <a:close/>
                <a:moveTo>
                  <a:pt x="2573130" y="64914"/>
                </a:moveTo>
                <a:cubicBezTo>
                  <a:pt x="2562469" y="64914"/>
                  <a:pt x="2553827" y="73556"/>
                  <a:pt x="2553827" y="84217"/>
                </a:cubicBezTo>
                <a:lnTo>
                  <a:pt x="2553827" y="159143"/>
                </a:lnTo>
                <a:cubicBezTo>
                  <a:pt x="2553827" y="169804"/>
                  <a:pt x="2562469" y="178446"/>
                  <a:pt x="2573130" y="178446"/>
                </a:cubicBezTo>
                <a:lnTo>
                  <a:pt x="2609851" y="178446"/>
                </a:lnTo>
                <a:cubicBezTo>
                  <a:pt x="2620512" y="178446"/>
                  <a:pt x="2629154" y="169804"/>
                  <a:pt x="2629154" y="159143"/>
                </a:cubicBezTo>
                <a:lnTo>
                  <a:pt x="2629154" y="84217"/>
                </a:lnTo>
                <a:cubicBezTo>
                  <a:pt x="2629154" y="73556"/>
                  <a:pt x="2620512" y="64914"/>
                  <a:pt x="2609851" y="64914"/>
                </a:cubicBezTo>
                <a:close/>
                <a:moveTo>
                  <a:pt x="2391668" y="64914"/>
                </a:moveTo>
                <a:cubicBezTo>
                  <a:pt x="2381008" y="64914"/>
                  <a:pt x="2372366" y="73556"/>
                  <a:pt x="2372366" y="84217"/>
                </a:cubicBezTo>
                <a:lnTo>
                  <a:pt x="2372366" y="159143"/>
                </a:lnTo>
                <a:cubicBezTo>
                  <a:pt x="2372366" y="169804"/>
                  <a:pt x="2381008" y="178446"/>
                  <a:pt x="2391668" y="178446"/>
                </a:cubicBezTo>
                <a:lnTo>
                  <a:pt x="2428390" y="178446"/>
                </a:lnTo>
                <a:cubicBezTo>
                  <a:pt x="2439050" y="178446"/>
                  <a:pt x="2447692" y="169804"/>
                  <a:pt x="2447692" y="159143"/>
                </a:cubicBezTo>
                <a:lnTo>
                  <a:pt x="2447692" y="84217"/>
                </a:lnTo>
                <a:cubicBezTo>
                  <a:pt x="2447692" y="73556"/>
                  <a:pt x="2439050" y="64914"/>
                  <a:pt x="2428390" y="64914"/>
                </a:cubicBezTo>
                <a:close/>
                <a:moveTo>
                  <a:pt x="2210207" y="64914"/>
                </a:moveTo>
                <a:cubicBezTo>
                  <a:pt x="2199546" y="64914"/>
                  <a:pt x="2190904" y="73556"/>
                  <a:pt x="2190904" y="84217"/>
                </a:cubicBezTo>
                <a:lnTo>
                  <a:pt x="2190904" y="159143"/>
                </a:lnTo>
                <a:cubicBezTo>
                  <a:pt x="2190904" y="169804"/>
                  <a:pt x="2199546" y="178446"/>
                  <a:pt x="2210207" y="178446"/>
                </a:cubicBezTo>
                <a:lnTo>
                  <a:pt x="2246928" y="178446"/>
                </a:lnTo>
                <a:cubicBezTo>
                  <a:pt x="2257589" y="178446"/>
                  <a:pt x="2266231" y="169804"/>
                  <a:pt x="2266231" y="159143"/>
                </a:cubicBezTo>
                <a:lnTo>
                  <a:pt x="2266231" y="84217"/>
                </a:lnTo>
                <a:cubicBezTo>
                  <a:pt x="2266231" y="73556"/>
                  <a:pt x="2257589" y="64914"/>
                  <a:pt x="2246928" y="64914"/>
                </a:cubicBezTo>
                <a:close/>
                <a:moveTo>
                  <a:pt x="2048482" y="64914"/>
                </a:moveTo>
                <a:cubicBezTo>
                  <a:pt x="2037821" y="64914"/>
                  <a:pt x="2029178" y="73556"/>
                  <a:pt x="2029178" y="84217"/>
                </a:cubicBezTo>
                <a:lnTo>
                  <a:pt x="2029178" y="159143"/>
                </a:lnTo>
                <a:cubicBezTo>
                  <a:pt x="2029178" y="169804"/>
                  <a:pt x="2037821" y="178446"/>
                  <a:pt x="2048482" y="178446"/>
                </a:cubicBezTo>
                <a:lnTo>
                  <a:pt x="2085203" y="178446"/>
                </a:lnTo>
                <a:cubicBezTo>
                  <a:pt x="2095863" y="178446"/>
                  <a:pt x="2104506" y="169804"/>
                  <a:pt x="2104506" y="159143"/>
                </a:cubicBezTo>
                <a:lnTo>
                  <a:pt x="2104506" y="84217"/>
                </a:lnTo>
                <a:cubicBezTo>
                  <a:pt x="2104506" y="73556"/>
                  <a:pt x="2095863" y="64914"/>
                  <a:pt x="2085203" y="64914"/>
                </a:cubicBezTo>
                <a:close/>
                <a:moveTo>
                  <a:pt x="1867020" y="64914"/>
                </a:moveTo>
                <a:cubicBezTo>
                  <a:pt x="1856359" y="64914"/>
                  <a:pt x="1847717" y="73556"/>
                  <a:pt x="1847717" y="84217"/>
                </a:cubicBezTo>
                <a:lnTo>
                  <a:pt x="1847717" y="159143"/>
                </a:lnTo>
                <a:cubicBezTo>
                  <a:pt x="1847717" y="169804"/>
                  <a:pt x="1856359" y="178446"/>
                  <a:pt x="1867020" y="178446"/>
                </a:cubicBezTo>
                <a:lnTo>
                  <a:pt x="1903742" y="178446"/>
                </a:lnTo>
                <a:cubicBezTo>
                  <a:pt x="1914402" y="178446"/>
                  <a:pt x="1923045" y="169804"/>
                  <a:pt x="1923045" y="159143"/>
                </a:cubicBezTo>
                <a:lnTo>
                  <a:pt x="1923045" y="84217"/>
                </a:lnTo>
                <a:cubicBezTo>
                  <a:pt x="1923045" y="73556"/>
                  <a:pt x="1914402" y="64914"/>
                  <a:pt x="1903742" y="64914"/>
                </a:cubicBezTo>
                <a:close/>
                <a:moveTo>
                  <a:pt x="1685559" y="64914"/>
                </a:moveTo>
                <a:cubicBezTo>
                  <a:pt x="1674897" y="64914"/>
                  <a:pt x="1666255" y="73556"/>
                  <a:pt x="1666255" y="84217"/>
                </a:cubicBezTo>
                <a:lnTo>
                  <a:pt x="1666255" y="159143"/>
                </a:lnTo>
                <a:cubicBezTo>
                  <a:pt x="1666255" y="169804"/>
                  <a:pt x="1674897" y="178446"/>
                  <a:pt x="1685559" y="178446"/>
                </a:cubicBezTo>
                <a:lnTo>
                  <a:pt x="1722280" y="178446"/>
                </a:lnTo>
                <a:cubicBezTo>
                  <a:pt x="1732940" y="178446"/>
                  <a:pt x="1741583" y="169804"/>
                  <a:pt x="1741583" y="159143"/>
                </a:cubicBezTo>
                <a:lnTo>
                  <a:pt x="1741583" y="84217"/>
                </a:lnTo>
                <a:cubicBezTo>
                  <a:pt x="1741583" y="73556"/>
                  <a:pt x="1732940" y="64914"/>
                  <a:pt x="1722280" y="64914"/>
                </a:cubicBezTo>
                <a:close/>
                <a:moveTo>
                  <a:pt x="1504097" y="64914"/>
                </a:moveTo>
                <a:cubicBezTo>
                  <a:pt x="1493436" y="64914"/>
                  <a:pt x="1484794" y="73556"/>
                  <a:pt x="1484794" y="84217"/>
                </a:cubicBezTo>
                <a:lnTo>
                  <a:pt x="1484794" y="159143"/>
                </a:lnTo>
                <a:cubicBezTo>
                  <a:pt x="1484794" y="169804"/>
                  <a:pt x="1493436" y="178446"/>
                  <a:pt x="1504097" y="178446"/>
                </a:cubicBezTo>
                <a:lnTo>
                  <a:pt x="1540818" y="178446"/>
                </a:lnTo>
                <a:cubicBezTo>
                  <a:pt x="1551479" y="178446"/>
                  <a:pt x="1560121" y="169804"/>
                  <a:pt x="1560121" y="159143"/>
                </a:cubicBezTo>
                <a:lnTo>
                  <a:pt x="1560121" y="84217"/>
                </a:lnTo>
                <a:cubicBezTo>
                  <a:pt x="1560121" y="73556"/>
                  <a:pt x="1551479" y="64914"/>
                  <a:pt x="1540818" y="64914"/>
                </a:cubicBezTo>
                <a:close/>
                <a:moveTo>
                  <a:pt x="1322635" y="64914"/>
                </a:moveTo>
                <a:cubicBezTo>
                  <a:pt x="1311975" y="64914"/>
                  <a:pt x="1303333" y="73556"/>
                  <a:pt x="1303333" y="84217"/>
                </a:cubicBezTo>
                <a:lnTo>
                  <a:pt x="1303333" y="159143"/>
                </a:lnTo>
                <a:cubicBezTo>
                  <a:pt x="1303333" y="169804"/>
                  <a:pt x="1311975" y="178446"/>
                  <a:pt x="1322635" y="178446"/>
                </a:cubicBezTo>
                <a:lnTo>
                  <a:pt x="1359357" y="178446"/>
                </a:lnTo>
                <a:cubicBezTo>
                  <a:pt x="1370017" y="178446"/>
                  <a:pt x="1378659" y="169804"/>
                  <a:pt x="1378659" y="159143"/>
                </a:cubicBezTo>
                <a:lnTo>
                  <a:pt x="1378659" y="84217"/>
                </a:lnTo>
                <a:cubicBezTo>
                  <a:pt x="1378659" y="73556"/>
                  <a:pt x="1370017" y="64914"/>
                  <a:pt x="1359357" y="64914"/>
                </a:cubicBezTo>
                <a:close/>
                <a:moveTo>
                  <a:pt x="1141175" y="64914"/>
                </a:moveTo>
                <a:cubicBezTo>
                  <a:pt x="1130513" y="64914"/>
                  <a:pt x="1121871" y="73556"/>
                  <a:pt x="1121871" y="84217"/>
                </a:cubicBezTo>
                <a:lnTo>
                  <a:pt x="1121871" y="159143"/>
                </a:lnTo>
                <a:cubicBezTo>
                  <a:pt x="1121871" y="169804"/>
                  <a:pt x="1130513" y="178446"/>
                  <a:pt x="1141175" y="178446"/>
                </a:cubicBezTo>
                <a:lnTo>
                  <a:pt x="1177895" y="178446"/>
                </a:lnTo>
                <a:cubicBezTo>
                  <a:pt x="1188556" y="178446"/>
                  <a:pt x="1197199" y="169804"/>
                  <a:pt x="1197199" y="159143"/>
                </a:cubicBezTo>
                <a:lnTo>
                  <a:pt x="1197199" y="84217"/>
                </a:lnTo>
                <a:cubicBezTo>
                  <a:pt x="1197199" y="73556"/>
                  <a:pt x="1188556" y="64914"/>
                  <a:pt x="1177895" y="64914"/>
                </a:cubicBezTo>
                <a:close/>
                <a:moveTo>
                  <a:pt x="959713" y="64914"/>
                </a:moveTo>
                <a:cubicBezTo>
                  <a:pt x="949052" y="64914"/>
                  <a:pt x="940409" y="73556"/>
                  <a:pt x="940409" y="84217"/>
                </a:cubicBezTo>
                <a:lnTo>
                  <a:pt x="940409" y="159143"/>
                </a:lnTo>
                <a:cubicBezTo>
                  <a:pt x="940409" y="169804"/>
                  <a:pt x="949052" y="178446"/>
                  <a:pt x="959713" y="178446"/>
                </a:cubicBezTo>
                <a:lnTo>
                  <a:pt x="996433" y="178446"/>
                </a:lnTo>
                <a:cubicBezTo>
                  <a:pt x="1007095" y="178446"/>
                  <a:pt x="1015737" y="169804"/>
                  <a:pt x="1015737" y="159143"/>
                </a:cubicBezTo>
                <a:lnTo>
                  <a:pt x="1015737" y="84217"/>
                </a:lnTo>
                <a:cubicBezTo>
                  <a:pt x="1015737" y="73556"/>
                  <a:pt x="1007095" y="64914"/>
                  <a:pt x="996433" y="64914"/>
                </a:cubicBezTo>
                <a:close/>
                <a:moveTo>
                  <a:pt x="778251" y="64914"/>
                </a:moveTo>
                <a:cubicBezTo>
                  <a:pt x="767591" y="64914"/>
                  <a:pt x="758948" y="73556"/>
                  <a:pt x="758948" y="84217"/>
                </a:cubicBezTo>
                <a:lnTo>
                  <a:pt x="758948" y="159143"/>
                </a:lnTo>
                <a:cubicBezTo>
                  <a:pt x="758948" y="169804"/>
                  <a:pt x="767591" y="178446"/>
                  <a:pt x="778251" y="178446"/>
                </a:cubicBezTo>
                <a:lnTo>
                  <a:pt x="814972" y="178446"/>
                </a:lnTo>
                <a:cubicBezTo>
                  <a:pt x="825633" y="178446"/>
                  <a:pt x="834275" y="169804"/>
                  <a:pt x="834275" y="159143"/>
                </a:cubicBezTo>
                <a:lnTo>
                  <a:pt x="834275" y="84217"/>
                </a:lnTo>
                <a:cubicBezTo>
                  <a:pt x="834275" y="73556"/>
                  <a:pt x="825633" y="64914"/>
                  <a:pt x="814972" y="64914"/>
                </a:cubicBezTo>
                <a:close/>
                <a:moveTo>
                  <a:pt x="616526" y="64914"/>
                </a:moveTo>
                <a:cubicBezTo>
                  <a:pt x="605865" y="64914"/>
                  <a:pt x="597223" y="73556"/>
                  <a:pt x="597223" y="84217"/>
                </a:cubicBezTo>
                <a:lnTo>
                  <a:pt x="597223" y="159143"/>
                </a:lnTo>
                <a:cubicBezTo>
                  <a:pt x="597223" y="169804"/>
                  <a:pt x="605865" y="178446"/>
                  <a:pt x="616526" y="178446"/>
                </a:cubicBezTo>
                <a:lnTo>
                  <a:pt x="653247" y="178446"/>
                </a:lnTo>
                <a:cubicBezTo>
                  <a:pt x="663907" y="178446"/>
                  <a:pt x="672550" y="169804"/>
                  <a:pt x="672550" y="159143"/>
                </a:cubicBezTo>
                <a:lnTo>
                  <a:pt x="672550" y="84217"/>
                </a:lnTo>
                <a:cubicBezTo>
                  <a:pt x="672550" y="73556"/>
                  <a:pt x="663907" y="64914"/>
                  <a:pt x="653247" y="64914"/>
                </a:cubicBezTo>
                <a:close/>
                <a:moveTo>
                  <a:pt x="435064" y="64914"/>
                </a:moveTo>
                <a:cubicBezTo>
                  <a:pt x="424403" y="64914"/>
                  <a:pt x="415761" y="73556"/>
                  <a:pt x="415761" y="84217"/>
                </a:cubicBezTo>
                <a:lnTo>
                  <a:pt x="415761" y="159143"/>
                </a:lnTo>
                <a:cubicBezTo>
                  <a:pt x="415761" y="169804"/>
                  <a:pt x="424403" y="178446"/>
                  <a:pt x="435064" y="178446"/>
                </a:cubicBezTo>
                <a:lnTo>
                  <a:pt x="471785" y="178446"/>
                </a:lnTo>
                <a:cubicBezTo>
                  <a:pt x="482446" y="178446"/>
                  <a:pt x="491088" y="169804"/>
                  <a:pt x="491088" y="159143"/>
                </a:cubicBezTo>
                <a:lnTo>
                  <a:pt x="491088" y="84217"/>
                </a:lnTo>
                <a:cubicBezTo>
                  <a:pt x="491088" y="73556"/>
                  <a:pt x="482446" y="64914"/>
                  <a:pt x="471785" y="64914"/>
                </a:cubicBezTo>
                <a:close/>
                <a:moveTo>
                  <a:pt x="253603" y="64914"/>
                </a:moveTo>
                <a:cubicBezTo>
                  <a:pt x="242942" y="64914"/>
                  <a:pt x="234299" y="73556"/>
                  <a:pt x="234299" y="84217"/>
                </a:cubicBezTo>
                <a:lnTo>
                  <a:pt x="234299" y="159143"/>
                </a:lnTo>
                <a:cubicBezTo>
                  <a:pt x="234299" y="169804"/>
                  <a:pt x="242942" y="178446"/>
                  <a:pt x="253603" y="178446"/>
                </a:cubicBezTo>
                <a:lnTo>
                  <a:pt x="290324" y="178446"/>
                </a:lnTo>
                <a:cubicBezTo>
                  <a:pt x="300984" y="178446"/>
                  <a:pt x="309627" y="169804"/>
                  <a:pt x="309627" y="159143"/>
                </a:cubicBezTo>
                <a:lnTo>
                  <a:pt x="309627" y="84217"/>
                </a:lnTo>
                <a:cubicBezTo>
                  <a:pt x="309627" y="73556"/>
                  <a:pt x="300984" y="64914"/>
                  <a:pt x="290324" y="64914"/>
                </a:cubicBezTo>
                <a:close/>
                <a:moveTo>
                  <a:pt x="72141" y="64914"/>
                </a:moveTo>
                <a:cubicBezTo>
                  <a:pt x="61480" y="64914"/>
                  <a:pt x="52838" y="73556"/>
                  <a:pt x="52838" y="84217"/>
                </a:cubicBezTo>
                <a:lnTo>
                  <a:pt x="52838" y="159143"/>
                </a:lnTo>
                <a:cubicBezTo>
                  <a:pt x="52838" y="169804"/>
                  <a:pt x="61480" y="178446"/>
                  <a:pt x="72141" y="178446"/>
                </a:cubicBezTo>
                <a:lnTo>
                  <a:pt x="108862" y="178446"/>
                </a:lnTo>
                <a:cubicBezTo>
                  <a:pt x="119523" y="178446"/>
                  <a:pt x="128165" y="169804"/>
                  <a:pt x="128165" y="159143"/>
                </a:cubicBezTo>
                <a:lnTo>
                  <a:pt x="128165" y="84217"/>
                </a:lnTo>
                <a:cubicBezTo>
                  <a:pt x="128165" y="73556"/>
                  <a:pt x="119523" y="64914"/>
                  <a:pt x="108862" y="64914"/>
                </a:cubicBezTo>
                <a:close/>
                <a:moveTo>
                  <a:pt x="0" y="0"/>
                </a:moveTo>
                <a:lnTo>
                  <a:pt x="7165730" y="0"/>
                </a:lnTo>
                <a:lnTo>
                  <a:pt x="7165730" y="208448"/>
                </a:lnTo>
                <a:lnTo>
                  <a:pt x="6468774" y="208448"/>
                </a:lnTo>
                <a:lnTo>
                  <a:pt x="6468774" y="1108965"/>
                </a:lnTo>
                <a:lnTo>
                  <a:pt x="7165730" y="1108965"/>
                </a:lnTo>
                <a:lnTo>
                  <a:pt x="7165730" y="1317415"/>
                </a:lnTo>
                <a:lnTo>
                  <a:pt x="0" y="1317415"/>
                </a:lnTo>
                <a:lnTo>
                  <a:pt x="0" y="1108965"/>
                </a:lnTo>
                <a:lnTo>
                  <a:pt x="693166" y="1108965"/>
                </a:lnTo>
                <a:lnTo>
                  <a:pt x="693166" y="208448"/>
                </a:lnTo>
                <a:lnTo>
                  <a:pt x="0" y="20844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9C2B4CAE-E51E-F8A6-6578-54FB92E9EC04}"/>
              </a:ext>
            </a:extLst>
          </p:cNvPr>
          <p:cNvSpPr/>
          <p:nvPr/>
        </p:nvSpPr>
        <p:spPr bwMode="auto">
          <a:xfrm>
            <a:off x="606671" y="3719713"/>
            <a:ext cx="4299439" cy="1317415"/>
          </a:xfrm>
          <a:custGeom>
            <a:avLst/>
            <a:gdLst>
              <a:gd name="connsiteX0" fmla="*/ 4186547 w 4299439"/>
              <a:gd name="connsiteY0" fmla="*/ 1138967 h 1317415"/>
              <a:gd name="connsiteX1" fmla="*/ 4167244 w 4299439"/>
              <a:gd name="connsiteY1" fmla="*/ 1158270 h 1317415"/>
              <a:gd name="connsiteX2" fmla="*/ 4167244 w 4299439"/>
              <a:gd name="connsiteY2" fmla="*/ 1233196 h 1317415"/>
              <a:gd name="connsiteX3" fmla="*/ 4186547 w 4299439"/>
              <a:gd name="connsiteY3" fmla="*/ 1252499 h 1317415"/>
              <a:gd name="connsiteX4" fmla="*/ 4223268 w 4299439"/>
              <a:gd name="connsiteY4" fmla="*/ 1252499 h 1317415"/>
              <a:gd name="connsiteX5" fmla="*/ 4242571 w 4299439"/>
              <a:gd name="connsiteY5" fmla="*/ 1233196 h 1317415"/>
              <a:gd name="connsiteX6" fmla="*/ 4242571 w 4299439"/>
              <a:gd name="connsiteY6" fmla="*/ 1158270 h 1317415"/>
              <a:gd name="connsiteX7" fmla="*/ 4223268 w 4299439"/>
              <a:gd name="connsiteY7" fmla="*/ 1138967 h 1317415"/>
              <a:gd name="connsiteX8" fmla="*/ 4005085 w 4299439"/>
              <a:gd name="connsiteY8" fmla="*/ 1138967 h 1317415"/>
              <a:gd name="connsiteX9" fmla="*/ 3985782 w 4299439"/>
              <a:gd name="connsiteY9" fmla="*/ 1158270 h 1317415"/>
              <a:gd name="connsiteX10" fmla="*/ 3985782 w 4299439"/>
              <a:gd name="connsiteY10" fmla="*/ 1233196 h 1317415"/>
              <a:gd name="connsiteX11" fmla="*/ 4005085 w 4299439"/>
              <a:gd name="connsiteY11" fmla="*/ 1252499 h 1317415"/>
              <a:gd name="connsiteX12" fmla="*/ 4041806 w 4299439"/>
              <a:gd name="connsiteY12" fmla="*/ 1252499 h 1317415"/>
              <a:gd name="connsiteX13" fmla="*/ 4061110 w 4299439"/>
              <a:gd name="connsiteY13" fmla="*/ 1233196 h 1317415"/>
              <a:gd name="connsiteX14" fmla="*/ 4061110 w 4299439"/>
              <a:gd name="connsiteY14" fmla="*/ 1158270 h 1317415"/>
              <a:gd name="connsiteX15" fmla="*/ 4041806 w 4299439"/>
              <a:gd name="connsiteY15" fmla="*/ 1138967 h 1317415"/>
              <a:gd name="connsiteX16" fmla="*/ 3823624 w 4299439"/>
              <a:gd name="connsiteY16" fmla="*/ 1138967 h 1317415"/>
              <a:gd name="connsiteX17" fmla="*/ 3804321 w 4299439"/>
              <a:gd name="connsiteY17" fmla="*/ 1158270 h 1317415"/>
              <a:gd name="connsiteX18" fmla="*/ 3804321 w 4299439"/>
              <a:gd name="connsiteY18" fmla="*/ 1233196 h 1317415"/>
              <a:gd name="connsiteX19" fmla="*/ 3823624 w 4299439"/>
              <a:gd name="connsiteY19" fmla="*/ 1252499 h 1317415"/>
              <a:gd name="connsiteX20" fmla="*/ 3860345 w 4299439"/>
              <a:gd name="connsiteY20" fmla="*/ 1252499 h 1317415"/>
              <a:gd name="connsiteX21" fmla="*/ 3879648 w 4299439"/>
              <a:gd name="connsiteY21" fmla="*/ 1233196 h 1317415"/>
              <a:gd name="connsiteX22" fmla="*/ 3879648 w 4299439"/>
              <a:gd name="connsiteY22" fmla="*/ 1158270 h 1317415"/>
              <a:gd name="connsiteX23" fmla="*/ 3860345 w 4299439"/>
              <a:gd name="connsiteY23" fmla="*/ 1138967 h 1317415"/>
              <a:gd name="connsiteX24" fmla="*/ 3642162 w 4299439"/>
              <a:gd name="connsiteY24" fmla="*/ 1138967 h 1317415"/>
              <a:gd name="connsiteX25" fmla="*/ 3622859 w 4299439"/>
              <a:gd name="connsiteY25" fmla="*/ 1158270 h 1317415"/>
              <a:gd name="connsiteX26" fmla="*/ 3622859 w 4299439"/>
              <a:gd name="connsiteY26" fmla="*/ 1233196 h 1317415"/>
              <a:gd name="connsiteX27" fmla="*/ 3642162 w 4299439"/>
              <a:gd name="connsiteY27" fmla="*/ 1252499 h 1317415"/>
              <a:gd name="connsiteX28" fmla="*/ 3678883 w 4299439"/>
              <a:gd name="connsiteY28" fmla="*/ 1252499 h 1317415"/>
              <a:gd name="connsiteX29" fmla="*/ 3698187 w 4299439"/>
              <a:gd name="connsiteY29" fmla="*/ 1233196 h 1317415"/>
              <a:gd name="connsiteX30" fmla="*/ 3698187 w 4299439"/>
              <a:gd name="connsiteY30" fmla="*/ 1158270 h 1317415"/>
              <a:gd name="connsiteX31" fmla="*/ 3678883 w 4299439"/>
              <a:gd name="connsiteY31" fmla="*/ 1138967 h 1317415"/>
              <a:gd name="connsiteX32" fmla="*/ 3480437 w 4299439"/>
              <a:gd name="connsiteY32" fmla="*/ 1138967 h 1317415"/>
              <a:gd name="connsiteX33" fmla="*/ 3461134 w 4299439"/>
              <a:gd name="connsiteY33" fmla="*/ 1158270 h 1317415"/>
              <a:gd name="connsiteX34" fmla="*/ 3461134 w 4299439"/>
              <a:gd name="connsiteY34" fmla="*/ 1233196 h 1317415"/>
              <a:gd name="connsiteX35" fmla="*/ 3480437 w 4299439"/>
              <a:gd name="connsiteY35" fmla="*/ 1252499 h 1317415"/>
              <a:gd name="connsiteX36" fmla="*/ 3517158 w 4299439"/>
              <a:gd name="connsiteY36" fmla="*/ 1252499 h 1317415"/>
              <a:gd name="connsiteX37" fmla="*/ 3536461 w 4299439"/>
              <a:gd name="connsiteY37" fmla="*/ 1233196 h 1317415"/>
              <a:gd name="connsiteX38" fmla="*/ 3536461 w 4299439"/>
              <a:gd name="connsiteY38" fmla="*/ 1158270 h 1317415"/>
              <a:gd name="connsiteX39" fmla="*/ 3517158 w 4299439"/>
              <a:gd name="connsiteY39" fmla="*/ 1138967 h 1317415"/>
              <a:gd name="connsiteX40" fmla="*/ 3298975 w 4299439"/>
              <a:gd name="connsiteY40" fmla="*/ 1138967 h 1317415"/>
              <a:gd name="connsiteX41" fmla="*/ 3279672 w 4299439"/>
              <a:gd name="connsiteY41" fmla="*/ 1158270 h 1317415"/>
              <a:gd name="connsiteX42" fmla="*/ 3279672 w 4299439"/>
              <a:gd name="connsiteY42" fmla="*/ 1233196 h 1317415"/>
              <a:gd name="connsiteX43" fmla="*/ 3298975 w 4299439"/>
              <a:gd name="connsiteY43" fmla="*/ 1252499 h 1317415"/>
              <a:gd name="connsiteX44" fmla="*/ 3335697 w 4299439"/>
              <a:gd name="connsiteY44" fmla="*/ 1252499 h 1317415"/>
              <a:gd name="connsiteX45" fmla="*/ 3355000 w 4299439"/>
              <a:gd name="connsiteY45" fmla="*/ 1233196 h 1317415"/>
              <a:gd name="connsiteX46" fmla="*/ 3355000 w 4299439"/>
              <a:gd name="connsiteY46" fmla="*/ 1158270 h 1317415"/>
              <a:gd name="connsiteX47" fmla="*/ 3335697 w 4299439"/>
              <a:gd name="connsiteY47" fmla="*/ 1138967 h 1317415"/>
              <a:gd name="connsiteX48" fmla="*/ 3117514 w 4299439"/>
              <a:gd name="connsiteY48" fmla="*/ 1138967 h 1317415"/>
              <a:gd name="connsiteX49" fmla="*/ 3098211 w 4299439"/>
              <a:gd name="connsiteY49" fmla="*/ 1158270 h 1317415"/>
              <a:gd name="connsiteX50" fmla="*/ 3098211 w 4299439"/>
              <a:gd name="connsiteY50" fmla="*/ 1233196 h 1317415"/>
              <a:gd name="connsiteX51" fmla="*/ 3117514 w 4299439"/>
              <a:gd name="connsiteY51" fmla="*/ 1252499 h 1317415"/>
              <a:gd name="connsiteX52" fmla="*/ 3154235 w 4299439"/>
              <a:gd name="connsiteY52" fmla="*/ 1252499 h 1317415"/>
              <a:gd name="connsiteX53" fmla="*/ 3173538 w 4299439"/>
              <a:gd name="connsiteY53" fmla="*/ 1233196 h 1317415"/>
              <a:gd name="connsiteX54" fmla="*/ 3173538 w 4299439"/>
              <a:gd name="connsiteY54" fmla="*/ 1158270 h 1317415"/>
              <a:gd name="connsiteX55" fmla="*/ 3154235 w 4299439"/>
              <a:gd name="connsiteY55" fmla="*/ 1138967 h 1317415"/>
              <a:gd name="connsiteX56" fmla="*/ 2936052 w 4299439"/>
              <a:gd name="connsiteY56" fmla="*/ 1138967 h 1317415"/>
              <a:gd name="connsiteX57" fmla="*/ 2916749 w 4299439"/>
              <a:gd name="connsiteY57" fmla="*/ 1158270 h 1317415"/>
              <a:gd name="connsiteX58" fmla="*/ 2916749 w 4299439"/>
              <a:gd name="connsiteY58" fmla="*/ 1233196 h 1317415"/>
              <a:gd name="connsiteX59" fmla="*/ 2936052 w 4299439"/>
              <a:gd name="connsiteY59" fmla="*/ 1252499 h 1317415"/>
              <a:gd name="connsiteX60" fmla="*/ 2972774 w 4299439"/>
              <a:gd name="connsiteY60" fmla="*/ 1252499 h 1317415"/>
              <a:gd name="connsiteX61" fmla="*/ 2992077 w 4299439"/>
              <a:gd name="connsiteY61" fmla="*/ 1233196 h 1317415"/>
              <a:gd name="connsiteX62" fmla="*/ 2992077 w 4299439"/>
              <a:gd name="connsiteY62" fmla="*/ 1158270 h 1317415"/>
              <a:gd name="connsiteX63" fmla="*/ 2972774 w 4299439"/>
              <a:gd name="connsiteY63" fmla="*/ 1138967 h 1317415"/>
              <a:gd name="connsiteX64" fmla="*/ 2754591 w 4299439"/>
              <a:gd name="connsiteY64" fmla="*/ 1138967 h 1317415"/>
              <a:gd name="connsiteX65" fmla="*/ 2735288 w 4299439"/>
              <a:gd name="connsiteY65" fmla="*/ 1158270 h 1317415"/>
              <a:gd name="connsiteX66" fmla="*/ 2735288 w 4299439"/>
              <a:gd name="connsiteY66" fmla="*/ 1233196 h 1317415"/>
              <a:gd name="connsiteX67" fmla="*/ 2754591 w 4299439"/>
              <a:gd name="connsiteY67" fmla="*/ 1252499 h 1317415"/>
              <a:gd name="connsiteX68" fmla="*/ 2791312 w 4299439"/>
              <a:gd name="connsiteY68" fmla="*/ 1252499 h 1317415"/>
              <a:gd name="connsiteX69" fmla="*/ 2810615 w 4299439"/>
              <a:gd name="connsiteY69" fmla="*/ 1233196 h 1317415"/>
              <a:gd name="connsiteX70" fmla="*/ 2810615 w 4299439"/>
              <a:gd name="connsiteY70" fmla="*/ 1158270 h 1317415"/>
              <a:gd name="connsiteX71" fmla="*/ 2791312 w 4299439"/>
              <a:gd name="connsiteY71" fmla="*/ 1138967 h 1317415"/>
              <a:gd name="connsiteX72" fmla="*/ 2573129 w 4299439"/>
              <a:gd name="connsiteY72" fmla="*/ 1138967 h 1317415"/>
              <a:gd name="connsiteX73" fmla="*/ 2553826 w 4299439"/>
              <a:gd name="connsiteY73" fmla="*/ 1158270 h 1317415"/>
              <a:gd name="connsiteX74" fmla="*/ 2553826 w 4299439"/>
              <a:gd name="connsiteY74" fmla="*/ 1233196 h 1317415"/>
              <a:gd name="connsiteX75" fmla="*/ 2573129 w 4299439"/>
              <a:gd name="connsiteY75" fmla="*/ 1252499 h 1317415"/>
              <a:gd name="connsiteX76" fmla="*/ 2609850 w 4299439"/>
              <a:gd name="connsiteY76" fmla="*/ 1252499 h 1317415"/>
              <a:gd name="connsiteX77" fmla="*/ 2629153 w 4299439"/>
              <a:gd name="connsiteY77" fmla="*/ 1233196 h 1317415"/>
              <a:gd name="connsiteX78" fmla="*/ 2629153 w 4299439"/>
              <a:gd name="connsiteY78" fmla="*/ 1158270 h 1317415"/>
              <a:gd name="connsiteX79" fmla="*/ 2609850 w 4299439"/>
              <a:gd name="connsiteY79" fmla="*/ 1138967 h 1317415"/>
              <a:gd name="connsiteX80" fmla="*/ 2391668 w 4299439"/>
              <a:gd name="connsiteY80" fmla="*/ 1138967 h 1317415"/>
              <a:gd name="connsiteX81" fmla="*/ 2372365 w 4299439"/>
              <a:gd name="connsiteY81" fmla="*/ 1158270 h 1317415"/>
              <a:gd name="connsiteX82" fmla="*/ 2372365 w 4299439"/>
              <a:gd name="connsiteY82" fmla="*/ 1233196 h 1317415"/>
              <a:gd name="connsiteX83" fmla="*/ 2391668 w 4299439"/>
              <a:gd name="connsiteY83" fmla="*/ 1252499 h 1317415"/>
              <a:gd name="connsiteX84" fmla="*/ 2428389 w 4299439"/>
              <a:gd name="connsiteY84" fmla="*/ 1252499 h 1317415"/>
              <a:gd name="connsiteX85" fmla="*/ 2447692 w 4299439"/>
              <a:gd name="connsiteY85" fmla="*/ 1233196 h 1317415"/>
              <a:gd name="connsiteX86" fmla="*/ 2447692 w 4299439"/>
              <a:gd name="connsiteY86" fmla="*/ 1158270 h 1317415"/>
              <a:gd name="connsiteX87" fmla="*/ 2428389 w 4299439"/>
              <a:gd name="connsiteY87" fmla="*/ 1138967 h 1317415"/>
              <a:gd name="connsiteX88" fmla="*/ 2210206 w 4299439"/>
              <a:gd name="connsiteY88" fmla="*/ 1138967 h 1317415"/>
              <a:gd name="connsiteX89" fmla="*/ 2190903 w 4299439"/>
              <a:gd name="connsiteY89" fmla="*/ 1158270 h 1317415"/>
              <a:gd name="connsiteX90" fmla="*/ 2190903 w 4299439"/>
              <a:gd name="connsiteY90" fmla="*/ 1233196 h 1317415"/>
              <a:gd name="connsiteX91" fmla="*/ 2210206 w 4299439"/>
              <a:gd name="connsiteY91" fmla="*/ 1252499 h 1317415"/>
              <a:gd name="connsiteX92" fmla="*/ 2246927 w 4299439"/>
              <a:gd name="connsiteY92" fmla="*/ 1252499 h 1317415"/>
              <a:gd name="connsiteX93" fmla="*/ 2266230 w 4299439"/>
              <a:gd name="connsiteY93" fmla="*/ 1233196 h 1317415"/>
              <a:gd name="connsiteX94" fmla="*/ 2266230 w 4299439"/>
              <a:gd name="connsiteY94" fmla="*/ 1158270 h 1317415"/>
              <a:gd name="connsiteX95" fmla="*/ 2246927 w 4299439"/>
              <a:gd name="connsiteY95" fmla="*/ 1138967 h 1317415"/>
              <a:gd name="connsiteX96" fmla="*/ 2048481 w 4299439"/>
              <a:gd name="connsiteY96" fmla="*/ 1138967 h 1317415"/>
              <a:gd name="connsiteX97" fmla="*/ 2029178 w 4299439"/>
              <a:gd name="connsiteY97" fmla="*/ 1158270 h 1317415"/>
              <a:gd name="connsiteX98" fmla="*/ 2029178 w 4299439"/>
              <a:gd name="connsiteY98" fmla="*/ 1233196 h 1317415"/>
              <a:gd name="connsiteX99" fmla="*/ 2048481 w 4299439"/>
              <a:gd name="connsiteY99" fmla="*/ 1252499 h 1317415"/>
              <a:gd name="connsiteX100" fmla="*/ 2085202 w 4299439"/>
              <a:gd name="connsiteY100" fmla="*/ 1252499 h 1317415"/>
              <a:gd name="connsiteX101" fmla="*/ 2104505 w 4299439"/>
              <a:gd name="connsiteY101" fmla="*/ 1233196 h 1317415"/>
              <a:gd name="connsiteX102" fmla="*/ 2104505 w 4299439"/>
              <a:gd name="connsiteY102" fmla="*/ 1158270 h 1317415"/>
              <a:gd name="connsiteX103" fmla="*/ 2085202 w 4299439"/>
              <a:gd name="connsiteY103" fmla="*/ 1138967 h 1317415"/>
              <a:gd name="connsiteX104" fmla="*/ 1867019 w 4299439"/>
              <a:gd name="connsiteY104" fmla="*/ 1138967 h 1317415"/>
              <a:gd name="connsiteX105" fmla="*/ 1847716 w 4299439"/>
              <a:gd name="connsiteY105" fmla="*/ 1158270 h 1317415"/>
              <a:gd name="connsiteX106" fmla="*/ 1847716 w 4299439"/>
              <a:gd name="connsiteY106" fmla="*/ 1233196 h 1317415"/>
              <a:gd name="connsiteX107" fmla="*/ 1867019 w 4299439"/>
              <a:gd name="connsiteY107" fmla="*/ 1252499 h 1317415"/>
              <a:gd name="connsiteX108" fmla="*/ 1903741 w 4299439"/>
              <a:gd name="connsiteY108" fmla="*/ 1252499 h 1317415"/>
              <a:gd name="connsiteX109" fmla="*/ 1923044 w 4299439"/>
              <a:gd name="connsiteY109" fmla="*/ 1233196 h 1317415"/>
              <a:gd name="connsiteX110" fmla="*/ 1923044 w 4299439"/>
              <a:gd name="connsiteY110" fmla="*/ 1158270 h 1317415"/>
              <a:gd name="connsiteX111" fmla="*/ 1903741 w 4299439"/>
              <a:gd name="connsiteY111" fmla="*/ 1138967 h 1317415"/>
              <a:gd name="connsiteX112" fmla="*/ 1685558 w 4299439"/>
              <a:gd name="connsiteY112" fmla="*/ 1138967 h 1317415"/>
              <a:gd name="connsiteX113" fmla="*/ 1666255 w 4299439"/>
              <a:gd name="connsiteY113" fmla="*/ 1158270 h 1317415"/>
              <a:gd name="connsiteX114" fmla="*/ 1666255 w 4299439"/>
              <a:gd name="connsiteY114" fmla="*/ 1233196 h 1317415"/>
              <a:gd name="connsiteX115" fmla="*/ 1685558 w 4299439"/>
              <a:gd name="connsiteY115" fmla="*/ 1252499 h 1317415"/>
              <a:gd name="connsiteX116" fmla="*/ 1722279 w 4299439"/>
              <a:gd name="connsiteY116" fmla="*/ 1252499 h 1317415"/>
              <a:gd name="connsiteX117" fmla="*/ 1741582 w 4299439"/>
              <a:gd name="connsiteY117" fmla="*/ 1233196 h 1317415"/>
              <a:gd name="connsiteX118" fmla="*/ 1741582 w 4299439"/>
              <a:gd name="connsiteY118" fmla="*/ 1158270 h 1317415"/>
              <a:gd name="connsiteX119" fmla="*/ 1722279 w 4299439"/>
              <a:gd name="connsiteY119" fmla="*/ 1138967 h 1317415"/>
              <a:gd name="connsiteX120" fmla="*/ 1504096 w 4299439"/>
              <a:gd name="connsiteY120" fmla="*/ 1138967 h 1317415"/>
              <a:gd name="connsiteX121" fmla="*/ 1484793 w 4299439"/>
              <a:gd name="connsiteY121" fmla="*/ 1158270 h 1317415"/>
              <a:gd name="connsiteX122" fmla="*/ 1484793 w 4299439"/>
              <a:gd name="connsiteY122" fmla="*/ 1233196 h 1317415"/>
              <a:gd name="connsiteX123" fmla="*/ 1504096 w 4299439"/>
              <a:gd name="connsiteY123" fmla="*/ 1252499 h 1317415"/>
              <a:gd name="connsiteX124" fmla="*/ 1540817 w 4299439"/>
              <a:gd name="connsiteY124" fmla="*/ 1252499 h 1317415"/>
              <a:gd name="connsiteX125" fmla="*/ 1560121 w 4299439"/>
              <a:gd name="connsiteY125" fmla="*/ 1233196 h 1317415"/>
              <a:gd name="connsiteX126" fmla="*/ 1560121 w 4299439"/>
              <a:gd name="connsiteY126" fmla="*/ 1158270 h 1317415"/>
              <a:gd name="connsiteX127" fmla="*/ 1540817 w 4299439"/>
              <a:gd name="connsiteY127" fmla="*/ 1138967 h 1317415"/>
              <a:gd name="connsiteX128" fmla="*/ 1322635 w 4299439"/>
              <a:gd name="connsiteY128" fmla="*/ 1138967 h 1317415"/>
              <a:gd name="connsiteX129" fmla="*/ 1303332 w 4299439"/>
              <a:gd name="connsiteY129" fmla="*/ 1158270 h 1317415"/>
              <a:gd name="connsiteX130" fmla="*/ 1303332 w 4299439"/>
              <a:gd name="connsiteY130" fmla="*/ 1233196 h 1317415"/>
              <a:gd name="connsiteX131" fmla="*/ 1322635 w 4299439"/>
              <a:gd name="connsiteY131" fmla="*/ 1252499 h 1317415"/>
              <a:gd name="connsiteX132" fmla="*/ 1359356 w 4299439"/>
              <a:gd name="connsiteY132" fmla="*/ 1252499 h 1317415"/>
              <a:gd name="connsiteX133" fmla="*/ 1378659 w 4299439"/>
              <a:gd name="connsiteY133" fmla="*/ 1233196 h 1317415"/>
              <a:gd name="connsiteX134" fmla="*/ 1378659 w 4299439"/>
              <a:gd name="connsiteY134" fmla="*/ 1158270 h 1317415"/>
              <a:gd name="connsiteX135" fmla="*/ 1359356 w 4299439"/>
              <a:gd name="connsiteY135" fmla="*/ 1138967 h 1317415"/>
              <a:gd name="connsiteX136" fmla="*/ 1141173 w 4299439"/>
              <a:gd name="connsiteY136" fmla="*/ 1138967 h 1317415"/>
              <a:gd name="connsiteX137" fmla="*/ 1121870 w 4299439"/>
              <a:gd name="connsiteY137" fmla="*/ 1158270 h 1317415"/>
              <a:gd name="connsiteX138" fmla="*/ 1121870 w 4299439"/>
              <a:gd name="connsiteY138" fmla="*/ 1233196 h 1317415"/>
              <a:gd name="connsiteX139" fmla="*/ 1141173 w 4299439"/>
              <a:gd name="connsiteY139" fmla="*/ 1252499 h 1317415"/>
              <a:gd name="connsiteX140" fmla="*/ 1177894 w 4299439"/>
              <a:gd name="connsiteY140" fmla="*/ 1252499 h 1317415"/>
              <a:gd name="connsiteX141" fmla="*/ 1197197 w 4299439"/>
              <a:gd name="connsiteY141" fmla="*/ 1233196 h 1317415"/>
              <a:gd name="connsiteX142" fmla="*/ 1197197 w 4299439"/>
              <a:gd name="connsiteY142" fmla="*/ 1158270 h 1317415"/>
              <a:gd name="connsiteX143" fmla="*/ 1177894 w 4299439"/>
              <a:gd name="connsiteY143" fmla="*/ 1138967 h 1317415"/>
              <a:gd name="connsiteX144" fmla="*/ 959712 w 4299439"/>
              <a:gd name="connsiteY144" fmla="*/ 1138967 h 1317415"/>
              <a:gd name="connsiteX145" fmla="*/ 940409 w 4299439"/>
              <a:gd name="connsiteY145" fmla="*/ 1158270 h 1317415"/>
              <a:gd name="connsiteX146" fmla="*/ 940409 w 4299439"/>
              <a:gd name="connsiteY146" fmla="*/ 1233196 h 1317415"/>
              <a:gd name="connsiteX147" fmla="*/ 959712 w 4299439"/>
              <a:gd name="connsiteY147" fmla="*/ 1252499 h 1317415"/>
              <a:gd name="connsiteX148" fmla="*/ 996433 w 4299439"/>
              <a:gd name="connsiteY148" fmla="*/ 1252499 h 1317415"/>
              <a:gd name="connsiteX149" fmla="*/ 1015736 w 4299439"/>
              <a:gd name="connsiteY149" fmla="*/ 1233196 h 1317415"/>
              <a:gd name="connsiteX150" fmla="*/ 1015736 w 4299439"/>
              <a:gd name="connsiteY150" fmla="*/ 1158270 h 1317415"/>
              <a:gd name="connsiteX151" fmla="*/ 996433 w 4299439"/>
              <a:gd name="connsiteY151" fmla="*/ 1138967 h 1317415"/>
              <a:gd name="connsiteX152" fmla="*/ 778250 w 4299439"/>
              <a:gd name="connsiteY152" fmla="*/ 1138967 h 1317415"/>
              <a:gd name="connsiteX153" fmla="*/ 758947 w 4299439"/>
              <a:gd name="connsiteY153" fmla="*/ 1158270 h 1317415"/>
              <a:gd name="connsiteX154" fmla="*/ 758947 w 4299439"/>
              <a:gd name="connsiteY154" fmla="*/ 1233196 h 1317415"/>
              <a:gd name="connsiteX155" fmla="*/ 778250 w 4299439"/>
              <a:gd name="connsiteY155" fmla="*/ 1252499 h 1317415"/>
              <a:gd name="connsiteX156" fmla="*/ 814971 w 4299439"/>
              <a:gd name="connsiteY156" fmla="*/ 1252499 h 1317415"/>
              <a:gd name="connsiteX157" fmla="*/ 834274 w 4299439"/>
              <a:gd name="connsiteY157" fmla="*/ 1233196 h 1317415"/>
              <a:gd name="connsiteX158" fmla="*/ 834274 w 4299439"/>
              <a:gd name="connsiteY158" fmla="*/ 1158270 h 1317415"/>
              <a:gd name="connsiteX159" fmla="*/ 814971 w 4299439"/>
              <a:gd name="connsiteY159" fmla="*/ 1138967 h 1317415"/>
              <a:gd name="connsiteX160" fmla="*/ 616525 w 4299439"/>
              <a:gd name="connsiteY160" fmla="*/ 1138967 h 1317415"/>
              <a:gd name="connsiteX161" fmla="*/ 597222 w 4299439"/>
              <a:gd name="connsiteY161" fmla="*/ 1158270 h 1317415"/>
              <a:gd name="connsiteX162" fmla="*/ 597222 w 4299439"/>
              <a:gd name="connsiteY162" fmla="*/ 1233196 h 1317415"/>
              <a:gd name="connsiteX163" fmla="*/ 616525 w 4299439"/>
              <a:gd name="connsiteY163" fmla="*/ 1252499 h 1317415"/>
              <a:gd name="connsiteX164" fmla="*/ 653246 w 4299439"/>
              <a:gd name="connsiteY164" fmla="*/ 1252499 h 1317415"/>
              <a:gd name="connsiteX165" fmla="*/ 672549 w 4299439"/>
              <a:gd name="connsiteY165" fmla="*/ 1233196 h 1317415"/>
              <a:gd name="connsiteX166" fmla="*/ 672549 w 4299439"/>
              <a:gd name="connsiteY166" fmla="*/ 1158270 h 1317415"/>
              <a:gd name="connsiteX167" fmla="*/ 653246 w 4299439"/>
              <a:gd name="connsiteY167" fmla="*/ 1138967 h 1317415"/>
              <a:gd name="connsiteX168" fmla="*/ 435064 w 4299439"/>
              <a:gd name="connsiteY168" fmla="*/ 1138967 h 1317415"/>
              <a:gd name="connsiteX169" fmla="*/ 415761 w 4299439"/>
              <a:gd name="connsiteY169" fmla="*/ 1158270 h 1317415"/>
              <a:gd name="connsiteX170" fmla="*/ 415761 w 4299439"/>
              <a:gd name="connsiteY170" fmla="*/ 1233196 h 1317415"/>
              <a:gd name="connsiteX171" fmla="*/ 435064 w 4299439"/>
              <a:gd name="connsiteY171" fmla="*/ 1252499 h 1317415"/>
              <a:gd name="connsiteX172" fmla="*/ 471785 w 4299439"/>
              <a:gd name="connsiteY172" fmla="*/ 1252499 h 1317415"/>
              <a:gd name="connsiteX173" fmla="*/ 491088 w 4299439"/>
              <a:gd name="connsiteY173" fmla="*/ 1233196 h 1317415"/>
              <a:gd name="connsiteX174" fmla="*/ 491088 w 4299439"/>
              <a:gd name="connsiteY174" fmla="*/ 1158270 h 1317415"/>
              <a:gd name="connsiteX175" fmla="*/ 471785 w 4299439"/>
              <a:gd name="connsiteY175" fmla="*/ 1138967 h 1317415"/>
              <a:gd name="connsiteX176" fmla="*/ 253602 w 4299439"/>
              <a:gd name="connsiteY176" fmla="*/ 1138967 h 1317415"/>
              <a:gd name="connsiteX177" fmla="*/ 234299 w 4299439"/>
              <a:gd name="connsiteY177" fmla="*/ 1158270 h 1317415"/>
              <a:gd name="connsiteX178" fmla="*/ 234299 w 4299439"/>
              <a:gd name="connsiteY178" fmla="*/ 1233196 h 1317415"/>
              <a:gd name="connsiteX179" fmla="*/ 253602 w 4299439"/>
              <a:gd name="connsiteY179" fmla="*/ 1252499 h 1317415"/>
              <a:gd name="connsiteX180" fmla="*/ 290323 w 4299439"/>
              <a:gd name="connsiteY180" fmla="*/ 1252499 h 1317415"/>
              <a:gd name="connsiteX181" fmla="*/ 309627 w 4299439"/>
              <a:gd name="connsiteY181" fmla="*/ 1233196 h 1317415"/>
              <a:gd name="connsiteX182" fmla="*/ 309627 w 4299439"/>
              <a:gd name="connsiteY182" fmla="*/ 1158270 h 1317415"/>
              <a:gd name="connsiteX183" fmla="*/ 290323 w 4299439"/>
              <a:gd name="connsiteY183" fmla="*/ 1138967 h 1317415"/>
              <a:gd name="connsiteX184" fmla="*/ 72141 w 4299439"/>
              <a:gd name="connsiteY184" fmla="*/ 1138967 h 1317415"/>
              <a:gd name="connsiteX185" fmla="*/ 52838 w 4299439"/>
              <a:gd name="connsiteY185" fmla="*/ 1158270 h 1317415"/>
              <a:gd name="connsiteX186" fmla="*/ 52838 w 4299439"/>
              <a:gd name="connsiteY186" fmla="*/ 1233196 h 1317415"/>
              <a:gd name="connsiteX187" fmla="*/ 72141 w 4299439"/>
              <a:gd name="connsiteY187" fmla="*/ 1252499 h 1317415"/>
              <a:gd name="connsiteX188" fmla="*/ 108862 w 4299439"/>
              <a:gd name="connsiteY188" fmla="*/ 1252499 h 1317415"/>
              <a:gd name="connsiteX189" fmla="*/ 128165 w 4299439"/>
              <a:gd name="connsiteY189" fmla="*/ 1233196 h 1317415"/>
              <a:gd name="connsiteX190" fmla="*/ 128165 w 4299439"/>
              <a:gd name="connsiteY190" fmla="*/ 1158270 h 1317415"/>
              <a:gd name="connsiteX191" fmla="*/ 108862 w 4299439"/>
              <a:gd name="connsiteY191" fmla="*/ 1138967 h 1317415"/>
              <a:gd name="connsiteX192" fmla="*/ 2172908 w 4299439"/>
              <a:gd name="connsiteY192" fmla="*/ 208448 h 1317415"/>
              <a:gd name="connsiteX193" fmla="*/ 2172908 w 4299439"/>
              <a:gd name="connsiteY193" fmla="*/ 1108965 h 1317415"/>
              <a:gd name="connsiteX194" fmla="*/ 3557079 w 4299439"/>
              <a:gd name="connsiteY194" fmla="*/ 1108965 h 1317415"/>
              <a:gd name="connsiteX195" fmla="*/ 3557079 w 4299439"/>
              <a:gd name="connsiteY195" fmla="*/ 208448 h 1317415"/>
              <a:gd name="connsiteX196" fmla="*/ 740952 w 4299439"/>
              <a:gd name="connsiteY196" fmla="*/ 208448 h 1317415"/>
              <a:gd name="connsiteX197" fmla="*/ 740952 w 4299439"/>
              <a:gd name="connsiteY197" fmla="*/ 1108965 h 1317415"/>
              <a:gd name="connsiteX198" fmla="*/ 2125123 w 4299439"/>
              <a:gd name="connsiteY198" fmla="*/ 1108965 h 1317415"/>
              <a:gd name="connsiteX199" fmla="*/ 2125123 w 4299439"/>
              <a:gd name="connsiteY199" fmla="*/ 208448 h 1317415"/>
              <a:gd name="connsiteX200" fmla="*/ 4186547 w 4299439"/>
              <a:gd name="connsiteY200" fmla="*/ 64914 h 1317415"/>
              <a:gd name="connsiteX201" fmla="*/ 4167244 w 4299439"/>
              <a:gd name="connsiteY201" fmla="*/ 84217 h 1317415"/>
              <a:gd name="connsiteX202" fmla="*/ 4167244 w 4299439"/>
              <a:gd name="connsiteY202" fmla="*/ 159143 h 1317415"/>
              <a:gd name="connsiteX203" fmla="*/ 4186547 w 4299439"/>
              <a:gd name="connsiteY203" fmla="*/ 178446 h 1317415"/>
              <a:gd name="connsiteX204" fmla="*/ 4223268 w 4299439"/>
              <a:gd name="connsiteY204" fmla="*/ 178446 h 1317415"/>
              <a:gd name="connsiteX205" fmla="*/ 4242571 w 4299439"/>
              <a:gd name="connsiteY205" fmla="*/ 159143 h 1317415"/>
              <a:gd name="connsiteX206" fmla="*/ 4242571 w 4299439"/>
              <a:gd name="connsiteY206" fmla="*/ 84217 h 1317415"/>
              <a:gd name="connsiteX207" fmla="*/ 4223268 w 4299439"/>
              <a:gd name="connsiteY207" fmla="*/ 64914 h 1317415"/>
              <a:gd name="connsiteX208" fmla="*/ 4005085 w 4299439"/>
              <a:gd name="connsiteY208" fmla="*/ 64914 h 1317415"/>
              <a:gd name="connsiteX209" fmla="*/ 3985782 w 4299439"/>
              <a:gd name="connsiteY209" fmla="*/ 84217 h 1317415"/>
              <a:gd name="connsiteX210" fmla="*/ 3985782 w 4299439"/>
              <a:gd name="connsiteY210" fmla="*/ 159143 h 1317415"/>
              <a:gd name="connsiteX211" fmla="*/ 4005085 w 4299439"/>
              <a:gd name="connsiteY211" fmla="*/ 178446 h 1317415"/>
              <a:gd name="connsiteX212" fmla="*/ 4041806 w 4299439"/>
              <a:gd name="connsiteY212" fmla="*/ 178446 h 1317415"/>
              <a:gd name="connsiteX213" fmla="*/ 4061110 w 4299439"/>
              <a:gd name="connsiteY213" fmla="*/ 159143 h 1317415"/>
              <a:gd name="connsiteX214" fmla="*/ 4061110 w 4299439"/>
              <a:gd name="connsiteY214" fmla="*/ 84217 h 1317415"/>
              <a:gd name="connsiteX215" fmla="*/ 4041806 w 4299439"/>
              <a:gd name="connsiteY215" fmla="*/ 64914 h 1317415"/>
              <a:gd name="connsiteX216" fmla="*/ 3823624 w 4299439"/>
              <a:gd name="connsiteY216" fmla="*/ 64914 h 1317415"/>
              <a:gd name="connsiteX217" fmla="*/ 3804321 w 4299439"/>
              <a:gd name="connsiteY217" fmla="*/ 84217 h 1317415"/>
              <a:gd name="connsiteX218" fmla="*/ 3804321 w 4299439"/>
              <a:gd name="connsiteY218" fmla="*/ 159143 h 1317415"/>
              <a:gd name="connsiteX219" fmla="*/ 3823624 w 4299439"/>
              <a:gd name="connsiteY219" fmla="*/ 178446 h 1317415"/>
              <a:gd name="connsiteX220" fmla="*/ 3860345 w 4299439"/>
              <a:gd name="connsiteY220" fmla="*/ 178446 h 1317415"/>
              <a:gd name="connsiteX221" fmla="*/ 3879648 w 4299439"/>
              <a:gd name="connsiteY221" fmla="*/ 159143 h 1317415"/>
              <a:gd name="connsiteX222" fmla="*/ 3879648 w 4299439"/>
              <a:gd name="connsiteY222" fmla="*/ 84217 h 1317415"/>
              <a:gd name="connsiteX223" fmla="*/ 3860345 w 4299439"/>
              <a:gd name="connsiteY223" fmla="*/ 64914 h 1317415"/>
              <a:gd name="connsiteX224" fmla="*/ 3642162 w 4299439"/>
              <a:gd name="connsiteY224" fmla="*/ 64914 h 1317415"/>
              <a:gd name="connsiteX225" fmla="*/ 3622859 w 4299439"/>
              <a:gd name="connsiteY225" fmla="*/ 84217 h 1317415"/>
              <a:gd name="connsiteX226" fmla="*/ 3622859 w 4299439"/>
              <a:gd name="connsiteY226" fmla="*/ 159143 h 1317415"/>
              <a:gd name="connsiteX227" fmla="*/ 3642162 w 4299439"/>
              <a:gd name="connsiteY227" fmla="*/ 178446 h 1317415"/>
              <a:gd name="connsiteX228" fmla="*/ 3678883 w 4299439"/>
              <a:gd name="connsiteY228" fmla="*/ 178446 h 1317415"/>
              <a:gd name="connsiteX229" fmla="*/ 3698187 w 4299439"/>
              <a:gd name="connsiteY229" fmla="*/ 159143 h 1317415"/>
              <a:gd name="connsiteX230" fmla="*/ 3698187 w 4299439"/>
              <a:gd name="connsiteY230" fmla="*/ 84217 h 1317415"/>
              <a:gd name="connsiteX231" fmla="*/ 3678883 w 4299439"/>
              <a:gd name="connsiteY231" fmla="*/ 64914 h 1317415"/>
              <a:gd name="connsiteX232" fmla="*/ 3480437 w 4299439"/>
              <a:gd name="connsiteY232" fmla="*/ 64914 h 1317415"/>
              <a:gd name="connsiteX233" fmla="*/ 3461134 w 4299439"/>
              <a:gd name="connsiteY233" fmla="*/ 84217 h 1317415"/>
              <a:gd name="connsiteX234" fmla="*/ 3461134 w 4299439"/>
              <a:gd name="connsiteY234" fmla="*/ 159143 h 1317415"/>
              <a:gd name="connsiteX235" fmla="*/ 3480437 w 4299439"/>
              <a:gd name="connsiteY235" fmla="*/ 178446 h 1317415"/>
              <a:gd name="connsiteX236" fmla="*/ 3517158 w 4299439"/>
              <a:gd name="connsiteY236" fmla="*/ 178446 h 1317415"/>
              <a:gd name="connsiteX237" fmla="*/ 3536461 w 4299439"/>
              <a:gd name="connsiteY237" fmla="*/ 159143 h 1317415"/>
              <a:gd name="connsiteX238" fmla="*/ 3536461 w 4299439"/>
              <a:gd name="connsiteY238" fmla="*/ 84217 h 1317415"/>
              <a:gd name="connsiteX239" fmla="*/ 3517158 w 4299439"/>
              <a:gd name="connsiteY239" fmla="*/ 64914 h 1317415"/>
              <a:gd name="connsiteX240" fmla="*/ 3298975 w 4299439"/>
              <a:gd name="connsiteY240" fmla="*/ 64914 h 1317415"/>
              <a:gd name="connsiteX241" fmla="*/ 3279672 w 4299439"/>
              <a:gd name="connsiteY241" fmla="*/ 84217 h 1317415"/>
              <a:gd name="connsiteX242" fmla="*/ 3279672 w 4299439"/>
              <a:gd name="connsiteY242" fmla="*/ 159143 h 1317415"/>
              <a:gd name="connsiteX243" fmla="*/ 3298975 w 4299439"/>
              <a:gd name="connsiteY243" fmla="*/ 178446 h 1317415"/>
              <a:gd name="connsiteX244" fmla="*/ 3335697 w 4299439"/>
              <a:gd name="connsiteY244" fmla="*/ 178446 h 1317415"/>
              <a:gd name="connsiteX245" fmla="*/ 3355000 w 4299439"/>
              <a:gd name="connsiteY245" fmla="*/ 159143 h 1317415"/>
              <a:gd name="connsiteX246" fmla="*/ 3355000 w 4299439"/>
              <a:gd name="connsiteY246" fmla="*/ 84217 h 1317415"/>
              <a:gd name="connsiteX247" fmla="*/ 3335697 w 4299439"/>
              <a:gd name="connsiteY247" fmla="*/ 64914 h 1317415"/>
              <a:gd name="connsiteX248" fmla="*/ 3117514 w 4299439"/>
              <a:gd name="connsiteY248" fmla="*/ 64914 h 1317415"/>
              <a:gd name="connsiteX249" fmla="*/ 3098211 w 4299439"/>
              <a:gd name="connsiteY249" fmla="*/ 84217 h 1317415"/>
              <a:gd name="connsiteX250" fmla="*/ 3098211 w 4299439"/>
              <a:gd name="connsiteY250" fmla="*/ 159143 h 1317415"/>
              <a:gd name="connsiteX251" fmla="*/ 3117514 w 4299439"/>
              <a:gd name="connsiteY251" fmla="*/ 178446 h 1317415"/>
              <a:gd name="connsiteX252" fmla="*/ 3154235 w 4299439"/>
              <a:gd name="connsiteY252" fmla="*/ 178446 h 1317415"/>
              <a:gd name="connsiteX253" fmla="*/ 3173538 w 4299439"/>
              <a:gd name="connsiteY253" fmla="*/ 159143 h 1317415"/>
              <a:gd name="connsiteX254" fmla="*/ 3173538 w 4299439"/>
              <a:gd name="connsiteY254" fmla="*/ 84217 h 1317415"/>
              <a:gd name="connsiteX255" fmla="*/ 3154235 w 4299439"/>
              <a:gd name="connsiteY255" fmla="*/ 64914 h 1317415"/>
              <a:gd name="connsiteX256" fmla="*/ 2936052 w 4299439"/>
              <a:gd name="connsiteY256" fmla="*/ 64914 h 1317415"/>
              <a:gd name="connsiteX257" fmla="*/ 2916749 w 4299439"/>
              <a:gd name="connsiteY257" fmla="*/ 84217 h 1317415"/>
              <a:gd name="connsiteX258" fmla="*/ 2916749 w 4299439"/>
              <a:gd name="connsiteY258" fmla="*/ 159143 h 1317415"/>
              <a:gd name="connsiteX259" fmla="*/ 2936052 w 4299439"/>
              <a:gd name="connsiteY259" fmla="*/ 178446 h 1317415"/>
              <a:gd name="connsiteX260" fmla="*/ 2972774 w 4299439"/>
              <a:gd name="connsiteY260" fmla="*/ 178446 h 1317415"/>
              <a:gd name="connsiteX261" fmla="*/ 2992077 w 4299439"/>
              <a:gd name="connsiteY261" fmla="*/ 159143 h 1317415"/>
              <a:gd name="connsiteX262" fmla="*/ 2992077 w 4299439"/>
              <a:gd name="connsiteY262" fmla="*/ 84217 h 1317415"/>
              <a:gd name="connsiteX263" fmla="*/ 2972774 w 4299439"/>
              <a:gd name="connsiteY263" fmla="*/ 64914 h 1317415"/>
              <a:gd name="connsiteX264" fmla="*/ 2754591 w 4299439"/>
              <a:gd name="connsiteY264" fmla="*/ 64914 h 1317415"/>
              <a:gd name="connsiteX265" fmla="*/ 2735288 w 4299439"/>
              <a:gd name="connsiteY265" fmla="*/ 84217 h 1317415"/>
              <a:gd name="connsiteX266" fmla="*/ 2735288 w 4299439"/>
              <a:gd name="connsiteY266" fmla="*/ 159143 h 1317415"/>
              <a:gd name="connsiteX267" fmla="*/ 2754591 w 4299439"/>
              <a:gd name="connsiteY267" fmla="*/ 178446 h 1317415"/>
              <a:gd name="connsiteX268" fmla="*/ 2791312 w 4299439"/>
              <a:gd name="connsiteY268" fmla="*/ 178446 h 1317415"/>
              <a:gd name="connsiteX269" fmla="*/ 2810615 w 4299439"/>
              <a:gd name="connsiteY269" fmla="*/ 159143 h 1317415"/>
              <a:gd name="connsiteX270" fmla="*/ 2810615 w 4299439"/>
              <a:gd name="connsiteY270" fmla="*/ 84217 h 1317415"/>
              <a:gd name="connsiteX271" fmla="*/ 2791312 w 4299439"/>
              <a:gd name="connsiteY271" fmla="*/ 64914 h 1317415"/>
              <a:gd name="connsiteX272" fmla="*/ 2573129 w 4299439"/>
              <a:gd name="connsiteY272" fmla="*/ 64914 h 1317415"/>
              <a:gd name="connsiteX273" fmla="*/ 2553826 w 4299439"/>
              <a:gd name="connsiteY273" fmla="*/ 84217 h 1317415"/>
              <a:gd name="connsiteX274" fmla="*/ 2553826 w 4299439"/>
              <a:gd name="connsiteY274" fmla="*/ 159143 h 1317415"/>
              <a:gd name="connsiteX275" fmla="*/ 2573129 w 4299439"/>
              <a:gd name="connsiteY275" fmla="*/ 178446 h 1317415"/>
              <a:gd name="connsiteX276" fmla="*/ 2609850 w 4299439"/>
              <a:gd name="connsiteY276" fmla="*/ 178446 h 1317415"/>
              <a:gd name="connsiteX277" fmla="*/ 2629153 w 4299439"/>
              <a:gd name="connsiteY277" fmla="*/ 159143 h 1317415"/>
              <a:gd name="connsiteX278" fmla="*/ 2629153 w 4299439"/>
              <a:gd name="connsiteY278" fmla="*/ 84217 h 1317415"/>
              <a:gd name="connsiteX279" fmla="*/ 2609850 w 4299439"/>
              <a:gd name="connsiteY279" fmla="*/ 64914 h 1317415"/>
              <a:gd name="connsiteX280" fmla="*/ 2391668 w 4299439"/>
              <a:gd name="connsiteY280" fmla="*/ 64914 h 1317415"/>
              <a:gd name="connsiteX281" fmla="*/ 2372365 w 4299439"/>
              <a:gd name="connsiteY281" fmla="*/ 84217 h 1317415"/>
              <a:gd name="connsiteX282" fmla="*/ 2372365 w 4299439"/>
              <a:gd name="connsiteY282" fmla="*/ 159143 h 1317415"/>
              <a:gd name="connsiteX283" fmla="*/ 2391668 w 4299439"/>
              <a:gd name="connsiteY283" fmla="*/ 178446 h 1317415"/>
              <a:gd name="connsiteX284" fmla="*/ 2428389 w 4299439"/>
              <a:gd name="connsiteY284" fmla="*/ 178446 h 1317415"/>
              <a:gd name="connsiteX285" fmla="*/ 2447692 w 4299439"/>
              <a:gd name="connsiteY285" fmla="*/ 159143 h 1317415"/>
              <a:gd name="connsiteX286" fmla="*/ 2447692 w 4299439"/>
              <a:gd name="connsiteY286" fmla="*/ 84217 h 1317415"/>
              <a:gd name="connsiteX287" fmla="*/ 2428389 w 4299439"/>
              <a:gd name="connsiteY287" fmla="*/ 64914 h 1317415"/>
              <a:gd name="connsiteX288" fmla="*/ 2210206 w 4299439"/>
              <a:gd name="connsiteY288" fmla="*/ 64914 h 1317415"/>
              <a:gd name="connsiteX289" fmla="*/ 2190903 w 4299439"/>
              <a:gd name="connsiteY289" fmla="*/ 84217 h 1317415"/>
              <a:gd name="connsiteX290" fmla="*/ 2190903 w 4299439"/>
              <a:gd name="connsiteY290" fmla="*/ 159143 h 1317415"/>
              <a:gd name="connsiteX291" fmla="*/ 2210206 w 4299439"/>
              <a:gd name="connsiteY291" fmla="*/ 178446 h 1317415"/>
              <a:gd name="connsiteX292" fmla="*/ 2246927 w 4299439"/>
              <a:gd name="connsiteY292" fmla="*/ 178446 h 1317415"/>
              <a:gd name="connsiteX293" fmla="*/ 2266230 w 4299439"/>
              <a:gd name="connsiteY293" fmla="*/ 159143 h 1317415"/>
              <a:gd name="connsiteX294" fmla="*/ 2266230 w 4299439"/>
              <a:gd name="connsiteY294" fmla="*/ 84217 h 1317415"/>
              <a:gd name="connsiteX295" fmla="*/ 2246927 w 4299439"/>
              <a:gd name="connsiteY295" fmla="*/ 64914 h 1317415"/>
              <a:gd name="connsiteX296" fmla="*/ 2048481 w 4299439"/>
              <a:gd name="connsiteY296" fmla="*/ 64914 h 1317415"/>
              <a:gd name="connsiteX297" fmla="*/ 2029178 w 4299439"/>
              <a:gd name="connsiteY297" fmla="*/ 84217 h 1317415"/>
              <a:gd name="connsiteX298" fmla="*/ 2029178 w 4299439"/>
              <a:gd name="connsiteY298" fmla="*/ 159143 h 1317415"/>
              <a:gd name="connsiteX299" fmla="*/ 2048481 w 4299439"/>
              <a:gd name="connsiteY299" fmla="*/ 178446 h 1317415"/>
              <a:gd name="connsiteX300" fmla="*/ 2085202 w 4299439"/>
              <a:gd name="connsiteY300" fmla="*/ 178446 h 1317415"/>
              <a:gd name="connsiteX301" fmla="*/ 2104505 w 4299439"/>
              <a:gd name="connsiteY301" fmla="*/ 159143 h 1317415"/>
              <a:gd name="connsiteX302" fmla="*/ 2104505 w 4299439"/>
              <a:gd name="connsiteY302" fmla="*/ 84217 h 1317415"/>
              <a:gd name="connsiteX303" fmla="*/ 2085202 w 4299439"/>
              <a:gd name="connsiteY303" fmla="*/ 64914 h 1317415"/>
              <a:gd name="connsiteX304" fmla="*/ 1867019 w 4299439"/>
              <a:gd name="connsiteY304" fmla="*/ 64914 h 1317415"/>
              <a:gd name="connsiteX305" fmla="*/ 1847716 w 4299439"/>
              <a:gd name="connsiteY305" fmla="*/ 84217 h 1317415"/>
              <a:gd name="connsiteX306" fmla="*/ 1847716 w 4299439"/>
              <a:gd name="connsiteY306" fmla="*/ 159143 h 1317415"/>
              <a:gd name="connsiteX307" fmla="*/ 1867019 w 4299439"/>
              <a:gd name="connsiteY307" fmla="*/ 178446 h 1317415"/>
              <a:gd name="connsiteX308" fmla="*/ 1903741 w 4299439"/>
              <a:gd name="connsiteY308" fmla="*/ 178446 h 1317415"/>
              <a:gd name="connsiteX309" fmla="*/ 1923044 w 4299439"/>
              <a:gd name="connsiteY309" fmla="*/ 159143 h 1317415"/>
              <a:gd name="connsiteX310" fmla="*/ 1923044 w 4299439"/>
              <a:gd name="connsiteY310" fmla="*/ 84217 h 1317415"/>
              <a:gd name="connsiteX311" fmla="*/ 1903741 w 4299439"/>
              <a:gd name="connsiteY311" fmla="*/ 64914 h 1317415"/>
              <a:gd name="connsiteX312" fmla="*/ 1685558 w 4299439"/>
              <a:gd name="connsiteY312" fmla="*/ 64914 h 1317415"/>
              <a:gd name="connsiteX313" fmla="*/ 1666255 w 4299439"/>
              <a:gd name="connsiteY313" fmla="*/ 84217 h 1317415"/>
              <a:gd name="connsiteX314" fmla="*/ 1666255 w 4299439"/>
              <a:gd name="connsiteY314" fmla="*/ 159143 h 1317415"/>
              <a:gd name="connsiteX315" fmla="*/ 1685558 w 4299439"/>
              <a:gd name="connsiteY315" fmla="*/ 178446 h 1317415"/>
              <a:gd name="connsiteX316" fmla="*/ 1722279 w 4299439"/>
              <a:gd name="connsiteY316" fmla="*/ 178446 h 1317415"/>
              <a:gd name="connsiteX317" fmla="*/ 1741582 w 4299439"/>
              <a:gd name="connsiteY317" fmla="*/ 159143 h 1317415"/>
              <a:gd name="connsiteX318" fmla="*/ 1741582 w 4299439"/>
              <a:gd name="connsiteY318" fmla="*/ 84217 h 1317415"/>
              <a:gd name="connsiteX319" fmla="*/ 1722279 w 4299439"/>
              <a:gd name="connsiteY319" fmla="*/ 64914 h 1317415"/>
              <a:gd name="connsiteX320" fmla="*/ 1504096 w 4299439"/>
              <a:gd name="connsiteY320" fmla="*/ 64914 h 1317415"/>
              <a:gd name="connsiteX321" fmla="*/ 1484793 w 4299439"/>
              <a:gd name="connsiteY321" fmla="*/ 84217 h 1317415"/>
              <a:gd name="connsiteX322" fmla="*/ 1484793 w 4299439"/>
              <a:gd name="connsiteY322" fmla="*/ 159143 h 1317415"/>
              <a:gd name="connsiteX323" fmla="*/ 1504096 w 4299439"/>
              <a:gd name="connsiteY323" fmla="*/ 178446 h 1317415"/>
              <a:gd name="connsiteX324" fmla="*/ 1540817 w 4299439"/>
              <a:gd name="connsiteY324" fmla="*/ 178446 h 1317415"/>
              <a:gd name="connsiteX325" fmla="*/ 1560121 w 4299439"/>
              <a:gd name="connsiteY325" fmla="*/ 159143 h 1317415"/>
              <a:gd name="connsiteX326" fmla="*/ 1560121 w 4299439"/>
              <a:gd name="connsiteY326" fmla="*/ 84217 h 1317415"/>
              <a:gd name="connsiteX327" fmla="*/ 1540817 w 4299439"/>
              <a:gd name="connsiteY327" fmla="*/ 64914 h 1317415"/>
              <a:gd name="connsiteX328" fmla="*/ 1322635 w 4299439"/>
              <a:gd name="connsiteY328" fmla="*/ 64914 h 1317415"/>
              <a:gd name="connsiteX329" fmla="*/ 1303332 w 4299439"/>
              <a:gd name="connsiteY329" fmla="*/ 84217 h 1317415"/>
              <a:gd name="connsiteX330" fmla="*/ 1303332 w 4299439"/>
              <a:gd name="connsiteY330" fmla="*/ 159143 h 1317415"/>
              <a:gd name="connsiteX331" fmla="*/ 1322635 w 4299439"/>
              <a:gd name="connsiteY331" fmla="*/ 178446 h 1317415"/>
              <a:gd name="connsiteX332" fmla="*/ 1359356 w 4299439"/>
              <a:gd name="connsiteY332" fmla="*/ 178446 h 1317415"/>
              <a:gd name="connsiteX333" fmla="*/ 1378659 w 4299439"/>
              <a:gd name="connsiteY333" fmla="*/ 159143 h 1317415"/>
              <a:gd name="connsiteX334" fmla="*/ 1378659 w 4299439"/>
              <a:gd name="connsiteY334" fmla="*/ 84217 h 1317415"/>
              <a:gd name="connsiteX335" fmla="*/ 1359356 w 4299439"/>
              <a:gd name="connsiteY335" fmla="*/ 64914 h 1317415"/>
              <a:gd name="connsiteX336" fmla="*/ 1141173 w 4299439"/>
              <a:gd name="connsiteY336" fmla="*/ 64914 h 1317415"/>
              <a:gd name="connsiteX337" fmla="*/ 1121870 w 4299439"/>
              <a:gd name="connsiteY337" fmla="*/ 84217 h 1317415"/>
              <a:gd name="connsiteX338" fmla="*/ 1121870 w 4299439"/>
              <a:gd name="connsiteY338" fmla="*/ 159143 h 1317415"/>
              <a:gd name="connsiteX339" fmla="*/ 1141173 w 4299439"/>
              <a:gd name="connsiteY339" fmla="*/ 178446 h 1317415"/>
              <a:gd name="connsiteX340" fmla="*/ 1177894 w 4299439"/>
              <a:gd name="connsiteY340" fmla="*/ 178446 h 1317415"/>
              <a:gd name="connsiteX341" fmla="*/ 1197197 w 4299439"/>
              <a:gd name="connsiteY341" fmla="*/ 159143 h 1317415"/>
              <a:gd name="connsiteX342" fmla="*/ 1197197 w 4299439"/>
              <a:gd name="connsiteY342" fmla="*/ 84217 h 1317415"/>
              <a:gd name="connsiteX343" fmla="*/ 1177894 w 4299439"/>
              <a:gd name="connsiteY343" fmla="*/ 64914 h 1317415"/>
              <a:gd name="connsiteX344" fmla="*/ 959712 w 4299439"/>
              <a:gd name="connsiteY344" fmla="*/ 64914 h 1317415"/>
              <a:gd name="connsiteX345" fmla="*/ 940409 w 4299439"/>
              <a:gd name="connsiteY345" fmla="*/ 84217 h 1317415"/>
              <a:gd name="connsiteX346" fmla="*/ 940409 w 4299439"/>
              <a:gd name="connsiteY346" fmla="*/ 159143 h 1317415"/>
              <a:gd name="connsiteX347" fmla="*/ 959712 w 4299439"/>
              <a:gd name="connsiteY347" fmla="*/ 178446 h 1317415"/>
              <a:gd name="connsiteX348" fmla="*/ 996433 w 4299439"/>
              <a:gd name="connsiteY348" fmla="*/ 178446 h 1317415"/>
              <a:gd name="connsiteX349" fmla="*/ 1015736 w 4299439"/>
              <a:gd name="connsiteY349" fmla="*/ 159143 h 1317415"/>
              <a:gd name="connsiteX350" fmla="*/ 1015736 w 4299439"/>
              <a:gd name="connsiteY350" fmla="*/ 84217 h 1317415"/>
              <a:gd name="connsiteX351" fmla="*/ 996433 w 4299439"/>
              <a:gd name="connsiteY351" fmla="*/ 64914 h 1317415"/>
              <a:gd name="connsiteX352" fmla="*/ 778250 w 4299439"/>
              <a:gd name="connsiteY352" fmla="*/ 64914 h 1317415"/>
              <a:gd name="connsiteX353" fmla="*/ 758947 w 4299439"/>
              <a:gd name="connsiteY353" fmla="*/ 84217 h 1317415"/>
              <a:gd name="connsiteX354" fmla="*/ 758947 w 4299439"/>
              <a:gd name="connsiteY354" fmla="*/ 159143 h 1317415"/>
              <a:gd name="connsiteX355" fmla="*/ 778250 w 4299439"/>
              <a:gd name="connsiteY355" fmla="*/ 178446 h 1317415"/>
              <a:gd name="connsiteX356" fmla="*/ 814971 w 4299439"/>
              <a:gd name="connsiteY356" fmla="*/ 178446 h 1317415"/>
              <a:gd name="connsiteX357" fmla="*/ 834274 w 4299439"/>
              <a:gd name="connsiteY357" fmla="*/ 159143 h 1317415"/>
              <a:gd name="connsiteX358" fmla="*/ 834274 w 4299439"/>
              <a:gd name="connsiteY358" fmla="*/ 84217 h 1317415"/>
              <a:gd name="connsiteX359" fmla="*/ 814971 w 4299439"/>
              <a:gd name="connsiteY359" fmla="*/ 64914 h 1317415"/>
              <a:gd name="connsiteX360" fmla="*/ 616525 w 4299439"/>
              <a:gd name="connsiteY360" fmla="*/ 64914 h 1317415"/>
              <a:gd name="connsiteX361" fmla="*/ 597222 w 4299439"/>
              <a:gd name="connsiteY361" fmla="*/ 84217 h 1317415"/>
              <a:gd name="connsiteX362" fmla="*/ 597222 w 4299439"/>
              <a:gd name="connsiteY362" fmla="*/ 159143 h 1317415"/>
              <a:gd name="connsiteX363" fmla="*/ 616525 w 4299439"/>
              <a:gd name="connsiteY363" fmla="*/ 178446 h 1317415"/>
              <a:gd name="connsiteX364" fmla="*/ 653246 w 4299439"/>
              <a:gd name="connsiteY364" fmla="*/ 178446 h 1317415"/>
              <a:gd name="connsiteX365" fmla="*/ 672549 w 4299439"/>
              <a:gd name="connsiteY365" fmla="*/ 159143 h 1317415"/>
              <a:gd name="connsiteX366" fmla="*/ 672549 w 4299439"/>
              <a:gd name="connsiteY366" fmla="*/ 84217 h 1317415"/>
              <a:gd name="connsiteX367" fmla="*/ 653246 w 4299439"/>
              <a:gd name="connsiteY367" fmla="*/ 64914 h 1317415"/>
              <a:gd name="connsiteX368" fmla="*/ 435064 w 4299439"/>
              <a:gd name="connsiteY368" fmla="*/ 64914 h 1317415"/>
              <a:gd name="connsiteX369" fmla="*/ 415760 w 4299439"/>
              <a:gd name="connsiteY369" fmla="*/ 84217 h 1317415"/>
              <a:gd name="connsiteX370" fmla="*/ 415760 w 4299439"/>
              <a:gd name="connsiteY370" fmla="*/ 159143 h 1317415"/>
              <a:gd name="connsiteX371" fmla="*/ 435064 w 4299439"/>
              <a:gd name="connsiteY371" fmla="*/ 178446 h 1317415"/>
              <a:gd name="connsiteX372" fmla="*/ 471785 w 4299439"/>
              <a:gd name="connsiteY372" fmla="*/ 178446 h 1317415"/>
              <a:gd name="connsiteX373" fmla="*/ 491088 w 4299439"/>
              <a:gd name="connsiteY373" fmla="*/ 159143 h 1317415"/>
              <a:gd name="connsiteX374" fmla="*/ 491088 w 4299439"/>
              <a:gd name="connsiteY374" fmla="*/ 84217 h 1317415"/>
              <a:gd name="connsiteX375" fmla="*/ 471785 w 4299439"/>
              <a:gd name="connsiteY375" fmla="*/ 64914 h 1317415"/>
              <a:gd name="connsiteX376" fmla="*/ 253602 w 4299439"/>
              <a:gd name="connsiteY376" fmla="*/ 64914 h 1317415"/>
              <a:gd name="connsiteX377" fmla="*/ 234299 w 4299439"/>
              <a:gd name="connsiteY377" fmla="*/ 84217 h 1317415"/>
              <a:gd name="connsiteX378" fmla="*/ 234299 w 4299439"/>
              <a:gd name="connsiteY378" fmla="*/ 159143 h 1317415"/>
              <a:gd name="connsiteX379" fmla="*/ 253602 w 4299439"/>
              <a:gd name="connsiteY379" fmla="*/ 178446 h 1317415"/>
              <a:gd name="connsiteX380" fmla="*/ 290323 w 4299439"/>
              <a:gd name="connsiteY380" fmla="*/ 178446 h 1317415"/>
              <a:gd name="connsiteX381" fmla="*/ 309626 w 4299439"/>
              <a:gd name="connsiteY381" fmla="*/ 159143 h 1317415"/>
              <a:gd name="connsiteX382" fmla="*/ 309626 w 4299439"/>
              <a:gd name="connsiteY382" fmla="*/ 84217 h 1317415"/>
              <a:gd name="connsiteX383" fmla="*/ 290323 w 4299439"/>
              <a:gd name="connsiteY383" fmla="*/ 64914 h 1317415"/>
              <a:gd name="connsiteX384" fmla="*/ 72141 w 4299439"/>
              <a:gd name="connsiteY384" fmla="*/ 64914 h 1317415"/>
              <a:gd name="connsiteX385" fmla="*/ 52837 w 4299439"/>
              <a:gd name="connsiteY385" fmla="*/ 84217 h 1317415"/>
              <a:gd name="connsiteX386" fmla="*/ 52837 w 4299439"/>
              <a:gd name="connsiteY386" fmla="*/ 159143 h 1317415"/>
              <a:gd name="connsiteX387" fmla="*/ 72141 w 4299439"/>
              <a:gd name="connsiteY387" fmla="*/ 178446 h 1317415"/>
              <a:gd name="connsiteX388" fmla="*/ 108862 w 4299439"/>
              <a:gd name="connsiteY388" fmla="*/ 178446 h 1317415"/>
              <a:gd name="connsiteX389" fmla="*/ 128165 w 4299439"/>
              <a:gd name="connsiteY389" fmla="*/ 159143 h 1317415"/>
              <a:gd name="connsiteX390" fmla="*/ 128165 w 4299439"/>
              <a:gd name="connsiteY390" fmla="*/ 84217 h 1317415"/>
              <a:gd name="connsiteX391" fmla="*/ 108862 w 4299439"/>
              <a:gd name="connsiteY391" fmla="*/ 64914 h 1317415"/>
              <a:gd name="connsiteX392" fmla="*/ 0 w 4299439"/>
              <a:gd name="connsiteY392" fmla="*/ 0 h 1317415"/>
              <a:gd name="connsiteX393" fmla="*/ 4299439 w 4299439"/>
              <a:gd name="connsiteY393" fmla="*/ 0 h 1317415"/>
              <a:gd name="connsiteX394" fmla="*/ 4299439 w 4299439"/>
              <a:gd name="connsiteY394" fmla="*/ 208448 h 1317415"/>
              <a:gd name="connsiteX395" fmla="*/ 3604864 w 4299439"/>
              <a:gd name="connsiteY395" fmla="*/ 208448 h 1317415"/>
              <a:gd name="connsiteX396" fmla="*/ 3604864 w 4299439"/>
              <a:gd name="connsiteY396" fmla="*/ 1108965 h 1317415"/>
              <a:gd name="connsiteX397" fmla="*/ 4299439 w 4299439"/>
              <a:gd name="connsiteY397" fmla="*/ 1108965 h 1317415"/>
              <a:gd name="connsiteX398" fmla="*/ 4299439 w 4299439"/>
              <a:gd name="connsiteY398" fmla="*/ 1317415 h 1317415"/>
              <a:gd name="connsiteX399" fmla="*/ 0 w 4299439"/>
              <a:gd name="connsiteY399" fmla="*/ 1317415 h 1317415"/>
              <a:gd name="connsiteX400" fmla="*/ 0 w 4299439"/>
              <a:gd name="connsiteY400" fmla="*/ 1108965 h 1317415"/>
              <a:gd name="connsiteX401" fmla="*/ 693167 w 4299439"/>
              <a:gd name="connsiteY401" fmla="*/ 1108965 h 1317415"/>
              <a:gd name="connsiteX402" fmla="*/ 693167 w 4299439"/>
              <a:gd name="connsiteY402" fmla="*/ 208448 h 1317415"/>
              <a:gd name="connsiteX403" fmla="*/ 0 w 4299439"/>
              <a:gd name="connsiteY403" fmla="*/ 208448 h 131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</a:cxnLst>
            <a:rect l="l" t="t" r="r" b="b"/>
            <a:pathLst>
              <a:path w="4299439" h="1317415">
                <a:moveTo>
                  <a:pt x="4186547" y="1138967"/>
                </a:moveTo>
                <a:cubicBezTo>
                  <a:pt x="4175886" y="1138967"/>
                  <a:pt x="4167244" y="1147610"/>
                  <a:pt x="4167244" y="1158270"/>
                </a:cubicBezTo>
                <a:lnTo>
                  <a:pt x="4167244" y="1233196"/>
                </a:lnTo>
                <a:cubicBezTo>
                  <a:pt x="4167244" y="1243857"/>
                  <a:pt x="4175886" y="1252499"/>
                  <a:pt x="4186547" y="1252499"/>
                </a:cubicBezTo>
                <a:lnTo>
                  <a:pt x="4223268" y="1252499"/>
                </a:lnTo>
                <a:cubicBezTo>
                  <a:pt x="4233929" y="1252499"/>
                  <a:pt x="4242571" y="1243857"/>
                  <a:pt x="4242571" y="1233196"/>
                </a:cubicBezTo>
                <a:lnTo>
                  <a:pt x="4242571" y="1158270"/>
                </a:lnTo>
                <a:cubicBezTo>
                  <a:pt x="4242571" y="1147610"/>
                  <a:pt x="4233929" y="1138967"/>
                  <a:pt x="4223268" y="1138967"/>
                </a:cubicBezTo>
                <a:close/>
                <a:moveTo>
                  <a:pt x="4005085" y="1138967"/>
                </a:moveTo>
                <a:cubicBezTo>
                  <a:pt x="3994425" y="1138967"/>
                  <a:pt x="3985782" y="1147610"/>
                  <a:pt x="3985782" y="1158270"/>
                </a:cubicBezTo>
                <a:lnTo>
                  <a:pt x="3985782" y="1233196"/>
                </a:lnTo>
                <a:cubicBezTo>
                  <a:pt x="3985782" y="1243857"/>
                  <a:pt x="3994425" y="1252499"/>
                  <a:pt x="4005085" y="1252499"/>
                </a:cubicBezTo>
                <a:lnTo>
                  <a:pt x="4041806" y="1252499"/>
                </a:lnTo>
                <a:cubicBezTo>
                  <a:pt x="4052467" y="1252499"/>
                  <a:pt x="4061110" y="1243857"/>
                  <a:pt x="4061110" y="1233196"/>
                </a:cubicBezTo>
                <a:lnTo>
                  <a:pt x="4061110" y="1158270"/>
                </a:lnTo>
                <a:cubicBezTo>
                  <a:pt x="4061110" y="1147610"/>
                  <a:pt x="4052467" y="1138967"/>
                  <a:pt x="4041806" y="1138967"/>
                </a:cubicBezTo>
                <a:close/>
                <a:moveTo>
                  <a:pt x="3823624" y="1138967"/>
                </a:moveTo>
                <a:cubicBezTo>
                  <a:pt x="3812963" y="1138967"/>
                  <a:pt x="3804321" y="1147610"/>
                  <a:pt x="3804321" y="1158270"/>
                </a:cubicBezTo>
                <a:lnTo>
                  <a:pt x="3804321" y="1233196"/>
                </a:lnTo>
                <a:cubicBezTo>
                  <a:pt x="3804321" y="1243857"/>
                  <a:pt x="3812963" y="1252499"/>
                  <a:pt x="3823624" y="1252499"/>
                </a:cubicBezTo>
                <a:lnTo>
                  <a:pt x="3860345" y="1252499"/>
                </a:lnTo>
                <a:cubicBezTo>
                  <a:pt x="3871006" y="1252499"/>
                  <a:pt x="3879648" y="1243857"/>
                  <a:pt x="3879648" y="1233196"/>
                </a:cubicBezTo>
                <a:lnTo>
                  <a:pt x="3879648" y="1158270"/>
                </a:lnTo>
                <a:cubicBezTo>
                  <a:pt x="3879648" y="1147610"/>
                  <a:pt x="3871006" y="1138967"/>
                  <a:pt x="3860345" y="1138967"/>
                </a:cubicBezTo>
                <a:close/>
                <a:moveTo>
                  <a:pt x="3642162" y="1138967"/>
                </a:moveTo>
                <a:cubicBezTo>
                  <a:pt x="3631502" y="1138967"/>
                  <a:pt x="3622859" y="1147610"/>
                  <a:pt x="3622859" y="1158270"/>
                </a:cubicBezTo>
                <a:lnTo>
                  <a:pt x="3622859" y="1233196"/>
                </a:lnTo>
                <a:cubicBezTo>
                  <a:pt x="3622859" y="1243857"/>
                  <a:pt x="3631502" y="1252499"/>
                  <a:pt x="3642162" y="1252499"/>
                </a:cubicBezTo>
                <a:lnTo>
                  <a:pt x="3678883" y="1252499"/>
                </a:lnTo>
                <a:cubicBezTo>
                  <a:pt x="3689544" y="1252499"/>
                  <a:pt x="3698187" y="1243857"/>
                  <a:pt x="3698187" y="1233196"/>
                </a:cubicBezTo>
                <a:lnTo>
                  <a:pt x="3698187" y="1158270"/>
                </a:lnTo>
                <a:cubicBezTo>
                  <a:pt x="3698187" y="1147610"/>
                  <a:pt x="3689544" y="1138967"/>
                  <a:pt x="3678883" y="1138967"/>
                </a:cubicBezTo>
                <a:close/>
                <a:moveTo>
                  <a:pt x="3480437" y="1138967"/>
                </a:moveTo>
                <a:cubicBezTo>
                  <a:pt x="3469776" y="1138967"/>
                  <a:pt x="3461134" y="1147610"/>
                  <a:pt x="3461134" y="1158270"/>
                </a:cubicBezTo>
                <a:lnTo>
                  <a:pt x="3461134" y="1233196"/>
                </a:lnTo>
                <a:cubicBezTo>
                  <a:pt x="3461134" y="1243857"/>
                  <a:pt x="3469776" y="1252499"/>
                  <a:pt x="3480437" y="1252499"/>
                </a:cubicBezTo>
                <a:lnTo>
                  <a:pt x="3517158" y="1252499"/>
                </a:lnTo>
                <a:cubicBezTo>
                  <a:pt x="3527819" y="1252499"/>
                  <a:pt x="3536461" y="1243857"/>
                  <a:pt x="3536461" y="1233196"/>
                </a:cubicBezTo>
                <a:lnTo>
                  <a:pt x="3536461" y="1158270"/>
                </a:lnTo>
                <a:cubicBezTo>
                  <a:pt x="3536461" y="1147610"/>
                  <a:pt x="3527819" y="1138967"/>
                  <a:pt x="3517158" y="1138967"/>
                </a:cubicBezTo>
                <a:close/>
                <a:moveTo>
                  <a:pt x="3298975" y="1138967"/>
                </a:moveTo>
                <a:cubicBezTo>
                  <a:pt x="3288315" y="1138967"/>
                  <a:pt x="3279672" y="1147610"/>
                  <a:pt x="3279672" y="1158270"/>
                </a:cubicBezTo>
                <a:lnTo>
                  <a:pt x="3279672" y="1233196"/>
                </a:lnTo>
                <a:cubicBezTo>
                  <a:pt x="3279672" y="1243857"/>
                  <a:pt x="3288315" y="1252499"/>
                  <a:pt x="3298975" y="1252499"/>
                </a:cubicBezTo>
                <a:lnTo>
                  <a:pt x="3335697" y="1252499"/>
                </a:lnTo>
                <a:cubicBezTo>
                  <a:pt x="3346357" y="1252499"/>
                  <a:pt x="3355000" y="1243857"/>
                  <a:pt x="3355000" y="1233196"/>
                </a:cubicBezTo>
                <a:lnTo>
                  <a:pt x="3355000" y="1158270"/>
                </a:lnTo>
                <a:cubicBezTo>
                  <a:pt x="3355000" y="1147610"/>
                  <a:pt x="3346357" y="1138967"/>
                  <a:pt x="3335697" y="1138967"/>
                </a:cubicBezTo>
                <a:close/>
                <a:moveTo>
                  <a:pt x="3117514" y="1138967"/>
                </a:moveTo>
                <a:cubicBezTo>
                  <a:pt x="3106853" y="1138967"/>
                  <a:pt x="3098211" y="1147610"/>
                  <a:pt x="3098211" y="1158270"/>
                </a:cubicBezTo>
                <a:lnTo>
                  <a:pt x="3098211" y="1233196"/>
                </a:lnTo>
                <a:cubicBezTo>
                  <a:pt x="3098211" y="1243857"/>
                  <a:pt x="3106853" y="1252499"/>
                  <a:pt x="3117514" y="1252499"/>
                </a:cubicBezTo>
                <a:lnTo>
                  <a:pt x="3154235" y="1252499"/>
                </a:lnTo>
                <a:cubicBezTo>
                  <a:pt x="3164896" y="1252499"/>
                  <a:pt x="3173538" y="1243857"/>
                  <a:pt x="3173538" y="1233196"/>
                </a:cubicBezTo>
                <a:lnTo>
                  <a:pt x="3173538" y="1158270"/>
                </a:lnTo>
                <a:cubicBezTo>
                  <a:pt x="3173538" y="1147610"/>
                  <a:pt x="3164896" y="1138967"/>
                  <a:pt x="3154235" y="1138967"/>
                </a:cubicBezTo>
                <a:close/>
                <a:moveTo>
                  <a:pt x="2936052" y="1138967"/>
                </a:moveTo>
                <a:cubicBezTo>
                  <a:pt x="2925392" y="1138967"/>
                  <a:pt x="2916749" y="1147610"/>
                  <a:pt x="2916749" y="1158270"/>
                </a:cubicBezTo>
                <a:lnTo>
                  <a:pt x="2916749" y="1233196"/>
                </a:lnTo>
                <a:cubicBezTo>
                  <a:pt x="2916749" y="1243857"/>
                  <a:pt x="2925392" y="1252499"/>
                  <a:pt x="2936052" y="1252499"/>
                </a:cubicBezTo>
                <a:lnTo>
                  <a:pt x="2972774" y="1252499"/>
                </a:lnTo>
                <a:cubicBezTo>
                  <a:pt x="2983434" y="1252499"/>
                  <a:pt x="2992077" y="1243857"/>
                  <a:pt x="2992077" y="1233196"/>
                </a:cubicBezTo>
                <a:lnTo>
                  <a:pt x="2992077" y="1158270"/>
                </a:lnTo>
                <a:cubicBezTo>
                  <a:pt x="2992077" y="1147610"/>
                  <a:pt x="2983434" y="1138967"/>
                  <a:pt x="2972774" y="1138967"/>
                </a:cubicBezTo>
                <a:close/>
                <a:moveTo>
                  <a:pt x="2754591" y="1138967"/>
                </a:moveTo>
                <a:cubicBezTo>
                  <a:pt x="2743930" y="1138967"/>
                  <a:pt x="2735288" y="1147610"/>
                  <a:pt x="2735288" y="1158270"/>
                </a:cubicBezTo>
                <a:lnTo>
                  <a:pt x="2735288" y="1233196"/>
                </a:lnTo>
                <a:cubicBezTo>
                  <a:pt x="2735288" y="1243857"/>
                  <a:pt x="2743930" y="1252499"/>
                  <a:pt x="2754591" y="1252499"/>
                </a:cubicBezTo>
                <a:lnTo>
                  <a:pt x="2791312" y="1252499"/>
                </a:lnTo>
                <a:cubicBezTo>
                  <a:pt x="2801973" y="1252499"/>
                  <a:pt x="2810615" y="1243857"/>
                  <a:pt x="2810615" y="1233196"/>
                </a:cubicBezTo>
                <a:lnTo>
                  <a:pt x="2810615" y="1158270"/>
                </a:lnTo>
                <a:cubicBezTo>
                  <a:pt x="2810615" y="1147610"/>
                  <a:pt x="2801973" y="1138967"/>
                  <a:pt x="2791312" y="1138967"/>
                </a:cubicBezTo>
                <a:close/>
                <a:moveTo>
                  <a:pt x="2573129" y="1138967"/>
                </a:moveTo>
                <a:cubicBezTo>
                  <a:pt x="2562469" y="1138967"/>
                  <a:pt x="2553826" y="1147610"/>
                  <a:pt x="2553826" y="1158270"/>
                </a:cubicBezTo>
                <a:lnTo>
                  <a:pt x="2553826" y="1233196"/>
                </a:lnTo>
                <a:cubicBezTo>
                  <a:pt x="2553826" y="1243857"/>
                  <a:pt x="2562469" y="1252499"/>
                  <a:pt x="2573129" y="1252499"/>
                </a:cubicBezTo>
                <a:lnTo>
                  <a:pt x="2609850" y="1252499"/>
                </a:lnTo>
                <a:cubicBezTo>
                  <a:pt x="2620511" y="1252499"/>
                  <a:pt x="2629153" y="1243857"/>
                  <a:pt x="2629153" y="1233196"/>
                </a:cubicBezTo>
                <a:lnTo>
                  <a:pt x="2629153" y="1158270"/>
                </a:lnTo>
                <a:cubicBezTo>
                  <a:pt x="2629153" y="1147610"/>
                  <a:pt x="2620511" y="1138967"/>
                  <a:pt x="2609850" y="1138967"/>
                </a:cubicBezTo>
                <a:close/>
                <a:moveTo>
                  <a:pt x="2391668" y="1138967"/>
                </a:moveTo>
                <a:cubicBezTo>
                  <a:pt x="2381007" y="1138967"/>
                  <a:pt x="2372365" y="1147610"/>
                  <a:pt x="2372365" y="1158270"/>
                </a:cubicBezTo>
                <a:lnTo>
                  <a:pt x="2372365" y="1233196"/>
                </a:lnTo>
                <a:cubicBezTo>
                  <a:pt x="2372365" y="1243857"/>
                  <a:pt x="2381007" y="1252499"/>
                  <a:pt x="2391668" y="1252499"/>
                </a:cubicBezTo>
                <a:lnTo>
                  <a:pt x="2428389" y="1252499"/>
                </a:lnTo>
                <a:cubicBezTo>
                  <a:pt x="2439050" y="1252499"/>
                  <a:pt x="2447692" y="1243857"/>
                  <a:pt x="2447692" y="1233196"/>
                </a:cubicBezTo>
                <a:lnTo>
                  <a:pt x="2447692" y="1158270"/>
                </a:lnTo>
                <a:cubicBezTo>
                  <a:pt x="2447692" y="1147610"/>
                  <a:pt x="2439050" y="1138967"/>
                  <a:pt x="2428389" y="1138967"/>
                </a:cubicBezTo>
                <a:close/>
                <a:moveTo>
                  <a:pt x="2210206" y="1138967"/>
                </a:moveTo>
                <a:cubicBezTo>
                  <a:pt x="2199546" y="1138967"/>
                  <a:pt x="2190903" y="1147610"/>
                  <a:pt x="2190903" y="1158270"/>
                </a:cubicBezTo>
                <a:lnTo>
                  <a:pt x="2190903" y="1233196"/>
                </a:lnTo>
                <a:cubicBezTo>
                  <a:pt x="2190903" y="1243857"/>
                  <a:pt x="2199546" y="1252499"/>
                  <a:pt x="2210206" y="1252499"/>
                </a:cubicBezTo>
                <a:lnTo>
                  <a:pt x="2246927" y="1252499"/>
                </a:lnTo>
                <a:cubicBezTo>
                  <a:pt x="2257588" y="1252499"/>
                  <a:pt x="2266230" y="1243857"/>
                  <a:pt x="2266230" y="1233196"/>
                </a:cubicBezTo>
                <a:lnTo>
                  <a:pt x="2266230" y="1158270"/>
                </a:lnTo>
                <a:cubicBezTo>
                  <a:pt x="2266230" y="1147610"/>
                  <a:pt x="2257588" y="1138967"/>
                  <a:pt x="2246927" y="1138967"/>
                </a:cubicBezTo>
                <a:close/>
                <a:moveTo>
                  <a:pt x="2048481" y="1138967"/>
                </a:moveTo>
                <a:cubicBezTo>
                  <a:pt x="2037820" y="1138967"/>
                  <a:pt x="2029178" y="1147610"/>
                  <a:pt x="2029178" y="1158270"/>
                </a:cubicBezTo>
                <a:lnTo>
                  <a:pt x="2029178" y="1233196"/>
                </a:lnTo>
                <a:cubicBezTo>
                  <a:pt x="2029178" y="1243857"/>
                  <a:pt x="2037820" y="1252499"/>
                  <a:pt x="2048481" y="1252499"/>
                </a:cubicBezTo>
                <a:lnTo>
                  <a:pt x="2085202" y="1252499"/>
                </a:lnTo>
                <a:cubicBezTo>
                  <a:pt x="2095863" y="1252499"/>
                  <a:pt x="2104505" y="1243857"/>
                  <a:pt x="2104505" y="1233196"/>
                </a:cubicBezTo>
                <a:lnTo>
                  <a:pt x="2104505" y="1158270"/>
                </a:lnTo>
                <a:cubicBezTo>
                  <a:pt x="2104505" y="1147610"/>
                  <a:pt x="2095863" y="1138967"/>
                  <a:pt x="2085202" y="1138967"/>
                </a:cubicBezTo>
                <a:close/>
                <a:moveTo>
                  <a:pt x="1867019" y="1138967"/>
                </a:moveTo>
                <a:cubicBezTo>
                  <a:pt x="1856359" y="1138967"/>
                  <a:pt x="1847716" y="1147610"/>
                  <a:pt x="1847716" y="1158270"/>
                </a:cubicBezTo>
                <a:lnTo>
                  <a:pt x="1847716" y="1233196"/>
                </a:lnTo>
                <a:cubicBezTo>
                  <a:pt x="1847716" y="1243857"/>
                  <a:pt x="1856359" y="1252499"/>
                  <a:pt x="1867019" y="1252499"/>
                </a:cubicBezTo>
                <a:lnTo>
                  <a:pt x="1903741" y="1252499"/>
                </a:lnTo>
                <a:cubicBezTo>
                  <a:pt x="1914401" y="1252499"/>
                  <a:pt x="1923044" y="1243857"/>
                  <a:pt x="1923044" y="1233196"/>
                </a:cubicBezTo>
                <a:lnTo>
                  <a:pt x="1923044" y="1158270"/>
                </a:lnTo>
                <a:cubicBezTo>
                  <a:pt x="1923044" y="1147610"/>
                  <a:pt x="1914401" y="1138967"/>
                  <a:pt x="1903741" y="1138967"/>
                </a:cubicBezTo>
                <a:close/>
                <a:moveTo>
                  <a:pt x="1685558" y="1138967"/>
                </a:moveTo>
                <a:cubicBezTo>
                  <a:pt x="1674897" y="1138967"/>
                  <a:pt x="1666255" y="1147610"/>
                  <a:pt x="1666255" y="1158270"/>
                </a:cubicBezTo>
                <a:lnTo>
                  <a:pt x="1666255" y="1233196"/>
                </a:lnTo>
                <a:cubicBezTo>
                  <a:pt x="1666255" y="1243857"/>
                  <a:pt x="1674897" y="1252499"/>
                  <a:pt x="1685558" y="1252499"/>
                </a:cubicBezTo>
                <a:lnTo>
                  <a:pt x="1722279" y="1252499"/>
                </a:lnTo>
                <a:cubicBezTo>
                  <a:pt x="1732940" y="1252499"/>
                  <a:pt x="1741582" y="1243857"/>
                  <a:pt x="1741582" y="1233196"/>
                </a:cubicBezTo>
                <a:lnTo>
                  <a:pt x="1741582" y="1158270"/>
                </a:lnTo>
                <a:cubicBezTo>
                  <a:pt x="1741582" y="1147610"/>
                  <a:pt x="1732940" y="1138967"/>
                  <a:pt x="1722279" y="1138967"/>
                </a:cubicBezTo>
                <a:close/>
                <a:moveTo>
                  <a:pt x="1504096" y="1138967"/>
                </a:moveTo>
                <a:cubicBezTo>
                  <a:pt x="1493436" y="1138967"/>
                  <a:pt x="1484793" y="1147610"/>
                  <a:pt x="1484793" y="1158270"/>
                </a:cubicBezTo>
                <a:lnTo>
                  <a:pt x="1484793" y="1233196"/>
                </a:lnTo>
                <a:cubicBezTo>
                  <a:pt x="1484793" y="1243857"/>
                  <a:pt x="1493436" y="1252499"/>
                  <a:pt x="1504096" y="1252499"/>
                </a:cubicBezTo>
                <a:lnTo>
                  <a:pt x="1540817" y="1252499"/>
                </a:lnTo>
                <a:cubicBezTo>
                  <a:pt x="1551478" y="1252499"/>
                  <a:pt x="1560121" y="1243857"/>
                  <a:pt x="1560121" y="1233196"/>
                </a:cubicBezTo>
                <a:lnTo>
                  <a:pt x="1560121" y="1158270"/>
                </a:lnTo>
                <a:cubicBezTo>
                  <a:pt x="1560121" y="1147610"/>
                  <a:pt x="1551478" y="1138967"/>
                  <a:pt x="1540817" y="1138967"/>
                </a:cubicBezTo>
                <a:close/>
                <a:moveTo>
                  <a:pt x="1322635" y="1138967"/>
                </a:moveTo>
                <a:cubicBezTo>
                  <a:pt x="1311974" y="1138967"/>
                  <a:pt x="1303332" y="1147610"/>
                  <a:pt x="1303332" y="1158270"/>
                </a:cubicBezTo>
                <a:lnTo>
                  <a:pt x="1303332" y="1233196"/>
                </a:lnTo>
                <a:cubicBezTo>
                  <a:pt x="1303332" y="1243857"/>
                  <a:pt x="1311974" y="1252499"/>
                  <a:pt x="1322635" y="1252499"/>
                </a:cubicBezTo>
                <a:lnTo>
                  <a:pt x="1359356" y="1252499"/>
                </a:lnTo>
                <a:cubicBezTo>
                  <a:pt x="1370017" y="1252499"/>
                  <a:pt x="1378659" y="1243857"/>
                  <a:pt x="1378659" y="1233196"/>
                </a:cubicBezTo>
                <a:lnTo>
                  <a:pt x="1378659" y="1158270"/>
                </a:lnTo>
                <a:cubicBezTo>
                  <a:pt x="1378659" y="1147610"/>
                  <a:pt x="1370017" y="1138967"/>
                  <a:pt x="1359356" y="1138967"/>
                </a:cubicBezTo>
                <a:close/>
                <a:moveTo>
                  <a:pt x="1141173" y="1138967"/>
                </a:moveTo>
                <a:cubicBezTo>
                  <a:pt x="1130513" y="1138967"/>
                  <a:pt x="1121870" y="1147610"/>
                  <a:pt x="1121870" y="1158270"/>
                </a:cubicBezTo>
                <a:lnTo>
                  <a:pt x="1121870" y="1233196"/>
                </a:lnTo>
                <a:cubicBezTo>
                  <a:pt x="1121870" y="1243857"/>
                  <a:pt x="1130513" y="1252499"/>
                  <a:pt x="1141173" y="1252499"/>
                </a:cubicBezTo>
                <a:lnTo>
                  <a:pt x="1177894" y="1252499"/>
                </a:lnTo>
                <a:cubicBezTo>
                  <a:pt x="1188555" y="1252499"/>
                  <a:pt x="1197197" y="1243857"/>
                  <a:pt x="1197197" y="1233196"/>
                </a:cubicBezTo>
                <a:lnTo>
                  <a:pt x="1197197" y="1158270"/>
                </a:lnTo>
                <a:cubicBezTo>
                  <a:pt x="1197197" y="1147610"/>
                  <a:pt x="1188555" y="1138967"/>
                  <a:pt x="1177894" y="1138967"/>
                </a:cubicBezTo>
                <a:close/>
                <a:moveTo>
                  <a:pt x="959712" y="1138967"/>
                </a:moveTo>
                <a:cubicBezTo>
                  <a:pt x="949051" y="1138967"/>
                  <a:pt x="940409" y="1147610"/>
                  <a:pt x="940409" y="1158270"/>
                </a:cubicBezTo>
                <a:lnTo>
                  <a:pt x="940409" y="1233196"/>
                </a:lnTo>
                <a:cubicBezTo>
                  <a:pt x="940409" y="1243857"/>
                  <a:pt x="949051" y="1252499"/>
                  <a:pt x="959712" y="1252499"/>
                </a:cubicBezTo>
                <a:lnTo>
                  <a:pt x="996433" y="1252499"/>
                </a:lnTo>
                <a:cubicBezTo>
                  <a:pt x="1007094" y="1252499"/>
                  <a:pt x="1015736" y="1243857"/>
                  <a:pt x="1015736" y="1233196"/>
                </a:cubicBezTo>
                <a:lnTo>
                  <a:pt x="1015736" y="1158270"/>
                </a:lnTo>
                <a:cubicBezTo>
                  <a:pt x="1015736" y="1147610"/>
                  <a:pt x="1007094" y="1138967"/>
                  <a:pt x="996433" y="1138967"/>
                </a:cubicBezTo>
                <a:close/>
                <a:moveTo>
                  <a:pt x="778250" y="1138967"/>
                </a:moveTo>
                <a:cubicBezTo>
                  <a:pt x="767590" y="1138967"/>
                  <a:pt x="758947" y="1147610"/>
                  <a:pt x="758947" y="1158270"/>
                </a:cubicBezTo>
                <a:lnTo>
                  <a:pt x="758947" y="1233196"/>
                </a:lnTo>
                <a:cubicBezTo>
                  <a:pt x="758947" y="1243857"/>
                  <a:pt x="767590" y="1252499"/>
                  <a:pt x="778250" y="1252499"/>
                </a:cubicBezTo>
                <a:lnTo>
                  <a:pt x="814971" y="1252499"/>
                </a:lnTo>
                <a:cubicBezTo>
                  <a:pt x="825632" y="1252499"/>
                  <a:pt x="834274" y="1243857"/>
                  <a:pt x="834274" y="1233196"/>
                </a:cubicBezTo>
                <a:lnTo>
                  <a:pt x="834274" y="1158270"/>
                </a:lnTo>
                <a:cubicBezTo>
                  <a:pt x="834274" y="1147610"/>
                  <a:pt x="825632" y="1138967"/>
                  <a:pt x="814971" y="1138967"/>
                </a:cubicBezTo>
                <a:close/>
                <a:moveTo>
                  <a:pt x="616525" y="1138967"/>
                </a:moveTo>
                <a:cubicBezTo>
                  <a:pt x="605865" y="1138967"/>
                  <a:pt x="597222" y="1147610"/>
                  <a:pt x="597222" y="1158270"/>
                </a:cubicBezTo>
                <a:lnTo>
                  <a:pt x="597222" y="1233196"/>
                </a:lnTo>
                <a:cubicBezTo>
                  <a:pt x="597222" y="1243857"/>
                  <a:pt x="605865" y="1252499"/>
                  <a:pt x="616525" y="1252499"/>
                </a:cubicBezTo>
                <a:lnTo>
                  <a:pt x="653246" y="1252499"/>
                </a:lnTo>
                <a:cubicBezTo>
                  <a:pt x="663907" y="1252499"/>
                  <a:pt x="672549" y="1243857"/>
                  <a:pt x="672549" y="1233196"/>
                </a:cubicBezTo>
                <a:lnTo>
                  <a:pt x="672549" y="1158270"/>
                </a:lnTo>
                <a:cubicBezTo>
                  <a:pt x="672549" y="1147610"/>
                  <a:pt x="663907" y="1138967"/>
                  <a:pt x="653246" y="1138967"/>
                </a:cubicBezTo>
                <a:close/>
                <a:moveTo>
                  <a:pt x="435064" y="1138967"/>
                </a:moveTo>
                <a:cubicBezTo>
                  <a:pt x="424403" y="1138967"/>
                  <a:pt x="415761" y="1147610"/>
                  <a:pt x="415761" y="1158270"/>
                </a:cubicBezTo>
                <a:lnTo>
                  <a:pt x="415761" y="1233196"/>
                </a:lnTo>
                <a:cubicBezTo>
                  <a:pt x="415761" y="1243857"/>
                  <a:pt x="424403" y="1252499"/>
                  <a:pt x="435064" y="1252499"/>
                </a:cubicBezTo>
                <a:lnTo>
                  <a:pt x="471785" y="1252499"/>
                </a:lnTo>
                <a:cubicBezTo>
                  <a:pt x="482446" y="1252499"/>
                  <a:pt x="491088" y="1243857"/>
                  <a:pt x="491088" y="1233196"/>
                </a:cubicBezTo>
                <a:lnTo>
                  <a:pt x="491088" y="1158270"/>
                </a:lnTo>
                <a:cubicBezTo>
                  <a:pt x="491088" y="1147610"/>
                  <a:pt x="482446" y="1138967"/>
                  <a:pt x="471785" y="1138967"/>
                </a:cubicBezTo>
                <a:close/>
                <a:moveTo>
                  <a:pt x="253602" y="1138967"/>
                </a:moveTo>
                <a:cubicBezTo>
                  <a:pt x="242942" y="1138967"/>
                  <a:pt x="234299" y="1147610"/>
                  <a:pt x="234299" y="1158270"/>
                </a:cubicBezTo>
                <a:lnTo>
                  <a:pt x="234299" y="1233196"/>
                </a:lnTo>
                <a:cubicBezTo>
                  <a:pt x="234299" y="1243857"/>
                  <a:pt x="242942" y="1252499"/>
                  <a:pt x="253602" y="1252499"/>
                </a:cubicBezTo>
                <a:lnTo>
                  <a:pt x="290323" y="1252499"/>
                </a:lnTo>
                <a:cubicBezTo>
                  <a:pt x="300984" y="1252499"/>
                  <a:pt x="309627" y="1243857"/>
                  <a:pt x="309627" y="1233196"/>
                </a:cubicBezTo>
                <a:lnTo>
                  <a:pt x="309627" y="1158270"/>
                </a:lnTo>
                <a:cubicBezTo>
                  <a:pt x="309627" y="1147610"/>
                  <a:pt x="300984" y="1138967"/>
                  <a:pt x="290323" y="1138967"/>
                </a:cubicBezTo>
                <a:close/>
                <a:moveTo>
                  <a:pt x="72141" y="1138967"/>
                </a:moveTo>
                <a:cubicBezTo>
                  <a:pt x="61480" y="1138967"/>
                  <a:pt x="52838" y="1147610"/>
                  <a:pt x="52838" y="1158270"/>
                </a:cubicBezTo>
                <a:lnTo>
                  <a:pt x="52838" y="1233196"/>
                </a:lnTo>
                <a:cubicBezTo>
                  <a:pt x="52838" y="1243857"/>
                  <a:pt x="61480" y="1252499"/>
                  <a:pt x="72141" y="1252499"/>
                </a:cubicBezTo>
                <a:lnTo>
                  <a:pt x="108862" y="1252499"/>
                </a:lnTo>
                <a:cubicBezTo>
                  <a:pt x="119523" y="1252499"/>
                  <a:pt x="128165" y="1243857"/>
                  <a:pt x="128165" y="1233196"/>
                </a:cubicBezTo>
                <a:lnTo>
                  <a:pt x="128165" y="1158270"/>
                </a:lnTo>
                <a:cubicBezTo>
                  <a:pt x="128165" y="1147610"/>
                  <a:pt x="119523" y="1138967"/>
                  <a:pt x="108862" y="1138967"/>
                </a:cubicBezTo>
                <a:close/>
                <a:moveTo>
                  <a:pt x="2172908" y="208448"/>
                </a:moveTo>
                <a:lnTo>
                  <a:pt x="2172908" y="1108965"/>
                </a:lnTo>
                <a:lnTo>
                  <a:pt x="3557079" y="1108965"/>
                </a:lnTo>
                <a:lnTo>
                  <a:pt x="3557079" y="208448"/>
                </a:lnTo>
                <a:close/>
                <a:moveTo>
                  <a:pt x="740952" y="208448"/>
                </a:moveTo>
                <a:lnTo>
                  <a:pt x="740952" y="1108965"/>
                </a:lnTo>
                <a:lnTo>
                  <a:pt x="2125123" y="1108965"/>
                </a:lnTo>
                <a:lnTo>
                  <a:pt x="2125123" y="208448"/>
                </a:lnTo>
                <a:close/>
                <a:moveTo>
                  <a:pt x="4186547" y="64914"/>
                </a:moveTo>
                <a:cubicBezTo>
                  <a:pt x="4175886" y="64914"/>
                  <a:pt x="4167244" y="73556"/>
                  <a:pt x="4167244" y="84217"/>
                </a:cubicBezTo>
                <a:lnTo>
                  <a:pt x="4167244" y="159143"/>
                </a:lnTo>
                <a:cubicBezTo>
                  <a:pt x="4167244" y="169803"/>
                  <a:pt x="4175886" y="178446"/>
                  <a:pt x="4186547" y="178446"/>
                </a:cubicBezTo>
                <a:lnTo>
                  <a:pt x="4223268" y="178446"/>
                </a:lnTo>
                <a:cubicBezTo>
                  <a:pt x="4233929" y="178446"/>
                  <a:pt x="4242571" y="169803"/>
                  <a:pt x="4242571" y="159143"/>
                </a:cubicBezTo>
                <a:lnTo>
                  <a:pt x="4242571" y="84217"/>
                </a:lnTo>
                <a:cubicBezTo>
                  <a:pt x="4242571" y="73556"/>
                  <a:pt x="4233929" y="64914"/>
                  <a:pt x="4223268" y="64914"/>
                </a:cubicBezTo>
                <a:close/>
                <a:moveTo>
                  <a:pt x="4005085" y="64914"/>
                </a:moveTo>
                <a:cubicBezTo>
                  <a:pt x="3994425" y="64914"/>
                  <a:pt x="3985782" y="73556"/>
                  <a:pt x="3985782" y="84217"/>
                </a:cubicBezTo>
                <a:lnTo>
                  <a:pt x="3985782" y="159143"/>
                </a:lnTo>
                <a:cubicBezTo>
                  <a:pt x="3985782" y="169803"/>
                  <a:pt x="3994425" y="178446"/>
                  <a:pt x="4005085" y="178446"/>
                </a:cubicBezTo>
                <a:lnTo>
                  <a:pt x="4041806" y="178446"/>
                </a:lnTo>
                <a:cubicBezTo>
                  <a:pt x="4052467" y="178446"/>
                  <a:pt x="4061110" y="169803"/>
                  <a:pt x="4061110" y="159143"/>
                </a:cubicBezTo>
                <a:lnTo>
                  <a:pt x="4061110" y="84217"/>
                </a:lnTo>
                <a:cubicBezTo>
                  <a:pt x="4061110" y="73556"/>
                  <a:pt x="4052467" y="64914"/>
                  <a:pt x="4041806" y="64914"/>
                </a:cubicBezTo>
                <a:close/>
                <a:moveTo>
                  <a:pt x="3823624" y="64914"/>
                </a:moveTo>
                <a:cubicBezTo>
                  <a:pt x="3812963" y="64914"/>
                  <a:pt x="3804321" y="73556"/>
                  <a:pt x="3804321" y="84217"/>
                </a:cubicBezTo>
                <a:lnTo>
                  <a:pt x="3804321" y="159143"/>
                </a:lnTo>
                <a:cubicBezTo>
                  <a:pt x="3804321" y="169803"/>
                  <a:pt x="3812963" y="178446"/>
                  <a:pt x="3823624" y="178446"/>
                </a:cubicBezTo>
                <a:lnTo>
                  <a:pt x="3860345" y="178446"/>
                </a:lnTo>
                <a:cubicBezTo>
                  <a:pt x="3871006" y="178446"/>
                  <a:pt x="3879648" y="169803"/>
                  <a:pt x="3879648" y="159143"/>
                </a:cubicBezTo>
                <a:lnTo>
                  <a:pt x="3879648" y="84217"/>
                </a:lnTo>
                <a:cubicBezTo>
                  <a:pt x="3879648" y="73556"/>
                  <a:pt x="3871006" y="64914"/>
                  <a:pt x="3860345" y="64914"/>
                </a:cubicBezTo>
                <a:close/>
                <a:moveTo>
                  <a:pt x="3642162" y="64914"/>
                </a:moveTo>
                <a:cubicBezTo>
                  <a:pt x="3631502" y="64914"/>
                  <a:pt x="3622859" y="73556"/>
                  <a:pt x="3622859" y="84217"/>
                </a:cubicBezTo>
                <a:lnTo>
                  <a:pt x="3622859" y="159143"/>
                </a:lnTo>
                <a:cubicBezTo>
                  <a:pt x="3622859" y="169803"/>
                  <a:pt x="3631502" y="178446"/>
                  <a:pt x="3642162" y="178446"/>
                </a:cubicBezTo>
                <a:lnTo>
                  <a:pt x="3678883" y="178446"/>
                </a:lnTo>
                <a:cubicBezTo>
                  <a:pt x="3689544" y="178446"/>
                  <a:pt x="3698187" y="169803"/>
                  <a:pt x="3698187" y="159143"/>
                </a:cubicBezTo>
                <a:lnTo>
                  <a:pt x="3698187" y="84217"/>
                </a:lnTo>
                <a:cubicBezTo>
                  <a:pt x="3698187" y="73556"/>
                  <a:pt x="3689544" y="64914"/>
                  <a:pt x="3678883" y="64914"/>
                </a:cubicBezTo>
                <a:close/>
                <a:moveTo>
                  <a:pt x="3480437" y="64914"/>
                </a:moveTo>
                <a:cubicBezTo>
                  <a:pt x="3469776" y="64914"/>
                  <a:pt x="3461134" y="73556"/>
                  <a:pt x="3461134" y="84217"/>
                </a:cubicBezTo>
                <a:lnTo>
                  <a:pt x="3461134" y="159143"/>
                </a:lnTo>
                <a:cubicBezTo>
                  <a:pt x="3461134" y="169803"/>
                  <a:pt x="3469776" y="178446"/>
                  <a:pt x="3480437" y="178446"/>
                </a:cubicBezTo>
                <a:lnTo>
                  <a:pt x="3517158" y="178446"/>
                </a:lnTo>
                <a:cubicBezTo>
                  <a:pt x="3527819" y="178446"/>
                  <a:pt x="3536461" y="169803"/>
                  <a:pt x="3536461" y="159143"/>
                </a:cubicBezTo>
                <a:lnTo>
                  <a:pt x="3536461" y="84217"/>
                </a:lnTo>
                <a:cubicBezTo>
                  <a:pt x="3536461" y="73556"/>
                  <a:pt x="3527819" y="64914"/>
                  <a:pt x="3517158" y="64914"/>
                </a:cubicBezTo>
                <a:close/>
                <a:moveTo>
                  <a:pt x="3298975" y="64914"/>
                </a:moveTo>
                <a:cubicBezTo>
                  <a:pt x="3288315" y="64914"/>
                  <a:pt x="3279672" y="73556"/>
                  <a:pt x="3279672" y="84217"/>
                </a:cubicBezTo>
                <a:lnTo>
                  <a:pt x="3279672" y="159143"/>
                </a:lnTo>
                <a:cubicBezTo>
                  <a:pt x="3279672" y="169803"/>
                  <a:pt x="3288315" y="178446"/>
                  <a:pt x="3298975" y="178446"/>
                </a:cubicBezTo>
                <a:lnTo>
                  <a:pt x="3335697" y="178446"/>
                </a:lnTo>
                <a:cubicBezTo>
                  <a:pt x="3346357" y="178446"/>
                  <a:pt x="3355000" y="169803"/>
                  <a:pt x="3355000" y="159143"/>
                </a:cubicBezTo>
                <a:lnTo>
                  <a:pt x="3355000" y="84217"/>
                </a:lnTo>
                <a:cubicBezTo>
                  <a:pt x="3355000" y="73556"/>
                  <a:pt x="3346357" y="64914"/>
                  <a:pt x="3335697" y="64914"/>
                </a:cubicBezTo>
                <a:close/>
                <a:moveTo>
                  <a:pt x="3117514" y="64914"/>
                </a:moveTo>
                <a:cubicBezTo>
                  <a:pt x="3106853" y="64914"/>
                  <a:pt x="3098211" y="73556"/>
                  <a:pt x="3098211" y="84217"/>
                </a:cubicBezTo>
                <a:lnTo>
                  <a:pt x="3098211" y="159143"/>
                </a:lnTo>
                <a:cubicBezTo>
                  <a:pt x="3098211" y="169803"/>
                  <a:pt x="3106853" y="178446"/>
                  <a:pt x="3117514" y="178446"/>
                </a:cubicBezTo>
                <a:lnTo>
                  <a:pt x="3154235" y="178446"/>
                </a:lnTo>
                <a:cubicBezTo>
                  <a:pt x="3164896" y="178446"/>
                  <a:pt x="3173538" y="169803"/>
                  <a:pt x="3173538" y="159143"/>
                </a:cubicBezTo>
                <a:lnTo>
                  <a:pt x="3173538" y="84217"/>
                </a:lnTo>
                <a:cubicBezTo>
                  <a:pt x="3173538" y="73556"/>
                  <a:pt x="3164896" y="64914"/>
                  <a:pt x="3154235" y="64914"/>
                </a:cubicBezTo>
                <a:close/>
                <a:moveTo>
                  <a:pt x="2936052" y="64914"/>
                </a:moveTo>
                <a:cubicBezTo>
                  <a:pt x="2925392" y="64914"/>
                  <a:pt x="2916749" y="73556"/>
                  <a:pt x="2916749" y="84217"/>
                </a:cubicBezTo>
                <a:lnTo>
                  <a:pt x="2916749" y="159143"/>
                </a:lnTo>
                <a:cubicBezTo>
                  <a:pt x="2916749" y="169803"/>
                  <a:pt x="2925392" y="178446"/>
                  <a:pt x="2936052" y="178446"/>
                </a:cubicBezTo>
                <a:lnTo>
                  <a:pt x="2972774" y="178446"/>
                </a:lnTo>
                <a:cubicBezTo>
                  <a:pt x="2983434" y="178446"/>
                  <a:pt x="2992077" y="169803"/>
                  <a:pt x="2992077" y="159143"/>
                </a:cubicBezTo>
                <a:lnTo>
                  <a:pt x="2992077" y="84217"/>
                </a:lnTo>
                <a:cubicBezTo>
                  <a:pt x="2992077" y="73556"/>
                  <a:pt x="2983434" y="64914"/>
                  <a:pt x="2972774" y="64914"/>
                </a:cubicBezTo>
                <a:close/>
                <a:moveTo>
                  <a:pt x="2754591" y="64914"/>
                </a:moveTo>
                <a:cubicBezTo>
                  <a:pt x="2743930" y="64914"/>
                  <a:pt x="2735288" y="73556"/>
                  <a:pt x="2735288" y="84217"/>
                </a:cubicBezTo>
                <a:lnTo>
                  <a:pt x="2735288" y="159143"/>
                </a:lnTo>
                <a:cubicBezTo>
                  <a:pt x="2735288" y="169803"/>
                  <a:pt x="2743930" y="178446"/>
                  <a:pt x="2754591" y="178446"/>
                </a:cubicBezTo>
                <a:lnTo>
                  <a:pt x="2791312" y="178446"/>
                </a:lnTo>
                <a:cubicBezTo>
                  <a:pt x="2801973" y="178446"/>
                  <a:pt x="2810615" y="169803"/>
                  <a:pt x="2810615" y="159143"/>
                </a:cubicBezTo>
                <a:lnTo>
                  <a:pt x="2810615" y="84217"/>
                </a:lnTo>
                <a:cubicBezTo>
                  <a:pt x="2810615" y="73556"/>
                  <a:pt x="2801973" y="64914"/>
                  <a:pt x="2791312" y="64914"/>
                </a:cubicBezTo>
                <a:close/>
                <a:moveTo>
                  <a:pt x="2573129" y="64914"/>
                </a:moveTo>
                <a:cubicBezTo>
                  <a:pt x="2562469" y="64914"/>
                  <a:pt x="2553826" y="73556"/>
                  <a:pt x="2553826" y="84217"/>
                </a:cubicBezTo>
                <a:lnTo>
                  <a:pt x="2553826" y="159143"/>
                </a:lnTo>
                <a:cubicBezTo>
                  <a:pt x="2553826" y="169803"/>
                  <a:pt x="2562469" y="178446"/>
                  <a:pt x="2573129" y="178446"/>
                </a:cubicBezTo>
                <a:lnTo>
                  <a:pt x="2609850" y="178446"/>
                </a:lnTo>
                <a:cubicBezTo>
                  <a:pt x="2620511" y="178446"/>
                  <a:pt x="2629153" y="169803"/>
                  <a:pt x="2629153" y="159143"/>
                </a:cubicBezTo>
                <a:lnTo>
                  <a:pt x="2629153" y="84217"/>
                </a:lnTo>
                <a:cubicBezTo>
                  <a:pt x="2629153" y="73556"/>
                  <a:pt x="2620511" y="64914"/>
                  <a:pt x="2609850" y="64914"/>
                </a:cubicBezTo>
                <a:close/>
                <a:moveTo>
                  <a:pt x="2391668" y="64914"/>
                </a:moveTo>
                <a:cubicBezTo>
                  <a:pt x="2381007" y="64914"/>
                  <a:pt x="2372365" y="73556"/>
                  <a:pt x="2372365" y="84217"/>
                </a:cubicBezTo>
                <a:lnTo>
                  <a:pt x="2372365" y="159143"/>
                </a:lnTo>
                <a:cubicBezTo>
                  <a:pt x="2372365" y="169803"/>
                  <a:pt x="2381007" y="178446"/>
                  <a:pt x="2391668" y="178446"/>
                </a:cubicBezTo>
                <a:lnTo>
                  <a:pt x="2428389" y="178446"/>
                </a:lnTo>
                <a:cubicBezTo>
                  <a:pt x="2439050" y="178446"/>
                  <a:pt x="2447692" y="169803"/>
                  <a:pt x="2447692" y="159143"/>
                </a:cubicBezTo>
                <a:lnTo>
                  <a:pt x="2447692" y="84217"/>
                </a:lnTo>
                <a:cubicBezTo>
                  <a:pt x="2447692" y="73556"/>
                  <a:pt x="2439050" y="64914"/>
                  <a:pt x="2428389" y="64914"/>
                </a:cubicBezTo>
                <a:close/>
                <a:moveTo>
                  <a:pt x="2210206" y="64914"/>
                </a:moveTo>
                <a:cubicBezTo>
                  <a:pt x="2199546" y="64914"/>
                  <a:pt x="2190903" y="73556"/>
                  <a:pt x="2190903" y="84217"/>
                </a:cubicBezTo>
                <a:lnTo>
                  <a:pt x="2190903" y="159143"/>
                </a:lnTo>
                <a:cubicBezTo>
                  <a:pt x="2190903" y="169803"/>
                  <a:pt x="2199546" y="178446"/>
                  <a:pt x="2210206" y="178446"/>
                </a:cubicBezTo>
                <a:lnTo>
                  <a:pt x="2246927" y="178446"/>
                </a:lnTo>
                <a:cubicBezTo>
                  <a:pt x="2257588" y="178446"/>
                  <a:pt x="2266230" y="169803"/>
                  <a:pt x="2266230" y="159143"/>
                </a:cubicBezTo>
                <a:lnTo>
                  <a:pt x="2266230" y="84217"/>
                </a:lnTo>
                <a:cubicBezTo>
                  <a:pt x="2266230" y="73556"/>
                  <a:pt x="2257588" y="64914"/>
                  <a:pt x="2246927" y="64914"/>
                </a:cubicBezTo>
                <a:close/>
                <a:moveTo>
                  <a:pt x="2048481" y="64914"/>
                </a:moveTo>
                <a:cubicBezTo>
                  <a:pt x="2037820" y="64914"/>
                  <a:pt x="2029178" y="73556"/>
                  <a:pt x="2029178" y="84217"/>
                </a:cubicBezTo>
                <a:lnTo>
                  <a:pt x="2029178" y="159143"/>
                </a:lnTo>
                <a:cubicBezTo>
                  <a:pt x="2029178" y="169803"/>
                  <a:pt x="2037820" y="178446"/>
                  <a:pt x="2048481" y="178446"/>
                </a:cubicBezTo>
                <a:lnTo>
                  <a:pt x="2085202" y="178446"/>
                </a:lnTo>
                <a:cubicBezTo>
                  <a:pt x="2095863" y="178446"/>
                  <a:pt x="2104505" y="169803"/>
                  <a:pt x="2104505" y="159143"/>
                </a:cubicBezTo>
                <a:lnTo>
                  <a:pt x="2104505" y="84217"/>
                </a:lnTo>
                <a:cubicBezTo>
                  <a:pt x="2104505" y="73556"/>
                  <a:pt x="2095863" y="64914"/>
                  <a:pt x="2085202" y="64914"/>
                </a:cubicBezTo>
                <a:close/>
                <a:moveTo>
                  <a:pt x="1867019" y="64914"/>
                </a:moveTo>
                <a:cubicBezTo>
                  <a:pt x="1856359" y="64914"/>
                  <a:pt x="1847716" y="73556"/>
                  <a:pt x="1847716" y="84217"/>
                </a:cubicBezTo>
                <a:lnTo>
                  <a:pt x="1847716" y="159143"/>
                </a:lnTo>
                <a:cubicBezTo>
                  <a:pt x="1847716" y="169803"/>
                  <a:pt x="1856359" y="178446"/>
                  <a:pt x="1867019" y="178446"/>
                </a:cubicBezTo>
                <a:lnTo>
                  <a:pt x="1903741" y="178446"/>
                </a:lnTo>
                <a:cubicBezTo>
                  <a:pt x="1914401" y="178446"/>
                  <a:pt x="1923044" y="169803"/>
                  <a:pt x="1923044" y="159143"/>
                </a:cubicBezTo>
                <a:lnTo>
                  <a:pt x="1923044" y="84217"/>
                </a:lnTo>
                <a:cubicBezTo>
                  <a:pt x="1923044" y="73556"/>
                  <a:pt x="1914401" y="64914"/>
                  <a:pt x="1903741" y="64914"/>
                </a:cubicBezTo>
                <a:close/>
                <a:moveTo>
                  <a:pt x="1685558" y="64914"/>
                </a:moveTo>
                <a:cubicBezTo>
                  <a:pt x="1674897" y="64914"/>
                  <a:pt x="1666255" y="73556"/>
                  <a:pt x="1666255" y="84217"/>
                </a:cubicBezTo>
                <a:lnTo>
                  <a:pt x="1666255" y="159143"/>
                </a:lnTo>
                <a:cubicBezTo>
                  <a:pt x="1666255" y="169803"/>
                  <a:pt x="1674897" y="178446"/>
                  <a:pt x="1685558" y="178446"/>
                </a:cubicBezTo>
                <a:lnTo>
                  <a:pt x="1722279" y="178446"/>
                </a:lnTo>
                <a:cubicBezTo>
                  <a:pt x="1732940" y="178446"/>
                  <a:pt x="1741582" y="169803"/>
                  <a:pt x="1741582" y="159143"/>
                </a:cubicBezTo>
                <a:lnTo>
                  <a:pt x="1741582" y="84217"/>
                </a:lnTo>
                <a:cubicBezTo>
                  <a:pt x="1741582" y="73556"/>
                  <a:pt x="1732940" y="64914"/>
                  <a:pt x="1722279" y="64914"/>
                </a:cubicBezTo>
                <a:close/>
                <a:moveTo>
                  <a:pt x="1504096" y="64914"/>
                </a:moveTo>
                <a:cubicBezTo>
                  <a:pt x="1493436" y="64914"/>
                  <a:pt x="1484793" y="73556"/>
                  <a:pt x="1484793" y="84217"/>
                </a:cubicBezTo>
                <a:lnTo>
                  <a:pt x="1484793" y="159143"/>
                </a:lnTo>
                <a:cubicBezTo>
                  <a:pt x="1484793" y="169803"/>
                  <a:pt x="1493436" y="178446"/>
                  <a:pt x="1504096" y="178446"/>
                </a:cubicBezTo>
                <a:lnTo>
                  <a:pt x="1540817" y="178446"/>
                </a:lnTo>
                <a:cubicBezTo>
                  <a:pt x="1551478" y="178446"/>
                  <a:pt x="1560121" y="169803"/>
                  <a:pt x="1560121" y="159143"/>
                </a:cubicBezTo>
                <a:lnTo>
                  <a:pt x="1560121" y="84217"/>
                </a:lnTo>
                <a:cubicBezTo>
                  <a:pt x="1560121" y="73556"/>
                  <a:pt x="1551478" y="64914"/>
                  <a:pt x="1540817" y="64914"/>
                </a:cubicBezTo>
                <a:close/>
                <a:moveTo>
                  <a:pt x="1322635" y="64914"/>
                </a:moveTo>
                <a:cubicBezTo>
                  <a:pt x="1311974" y="64914"/>
                  <a:pt x="1303332" y="73556"/>
                  <a:pt x="1303332" y="84217"/>
                </a:cubicBezTo>
                <a:lnTo>
                  <a:pt x="1303332" y="159143"/>
                </a:lnTo>
                <a:cubicBezTo>
                  <a:pt x="1303332" y="169803"/>
                  <a:pt x="1311974" y="178446"/>
                  <a:pt x="1322635" y="178446"/>
                </a:cubicBezTo>
                <a:lnTo>
                  <a:pt x="1359356" y="178446"/>
                </a:lnTo>
                <a:cubicBezTo>
                  <a:pt x="1370017" y="178446"/>
                  <a:pt x="1378659" y="169803"/>
                  <a:pt x="1378659" y="159143"/>
                </a:cubicBezTo>
                <a:lnTo>
                  <a:pt x="1378659" y="84217"/>
                </a:lnTo>
                <a:cubicBezTo>
                  <a:pt x="1378659" y="73556"/>
                  <a:pt x="1370017" y="64914"/>
                  <a:pt x="1359356" y="64914"/>
                </a:cubicBezTo>
                <a:close/>
                <a:moveTo>
                  <a:pt x="1141173" y="64914"/>
                </a:moveTo>
                <a:cubicBezTo>
                  <a:pt x="1130513" y="64914"/>
                  <a:pt x="1121870" y="73556"/>
                  <a:pt x="1121870" y="84217"/>
                </a:cubicBezTo>
                <a:lnTo>
                  <a:pt x="1121870" y="159143"/>
                </a:lnTo>
                <a:cubicBezTo>
                  <a:pt x="1121870" y="169803"/>
                  <a:pt x="1130513" y="178446"/>
                  <a:pt x="1141173" y="178446"/>
                </a:cubicBezTo>
                <a:lnTo>
                  <a:pt x="1177894" y="178446"/>
                </a:lnTo>
                <a:cubicBezTo>
                  <a:pt x="1188555" y="178446"/>
                  <a:pt x="1197197" y="169803"/>
                  <a:pt x="1197197" y="159143"/>
                </a:cubicBezTo>
                <a:lnTo>
                  <a:pt x="1197197" y="84217"/>
                </a:lnTo>
                <a:cubicBezTo>
                  <a:pt x="1197197" y="73556"/>
                  <a:pt x="1188555" y="64914"/>
                  <a:pt x="1177894" y="64914"/>
                </a:cubicBezTo>
                <a:close/>
                <a:moveTo>
                  <a:pt x="959712" y="64914"/>
                </a:moveTo>
                <a:cubicBezTo>
                  <a:pt x="949051" y="64914"/>
                  <a:pt x="940409" y="73556"/>
                  <a:pt x="940409" y="84217"/>
                </a:cubicBezTo>
                <a:lnTo>
                  <a:pt x="940409" y="159143"/>
                </a:lnTo>
                <a:cubicBezTo>
                  <a:pt x="940409" y="169803"/>
                  <a:pt x="949051" y="178446"/>
                  <a:pt x="959712" y="178446"/>
                </a:cubicBezTo>
                <a:lnTo>
                  <a:pt x="996433" y="178446"/>
                </a:lnTo>
                <a:cubicBezTo>
                  <a:pt x="1007094" y="178446"/>
                  <a:pt x="1015736" y="169803"/>
                  <a:pt x="1015736" y="159143"/>
                </a:cubicBezTo>
                <a:lnTo>
                  <a:pt x="1015736" y="84217"/>
                </a:lnTo>
                <a:cubicBezTo>
                  <a:pt x="1015736" y="73556"/>
                  <a:pt x="1007094" y="64914"/>
                  <a:pt x="996433" y="64914"/>
                </a:cubicBezTo>
                <a:close/>
                <a:moveTo>
                  <a:pt x="778250" y="64914"/>
                </a:moveTo>
                <a:cubicBezTo>
                  <a:pt x="767590" y="64914"/>
                  <a:pt x="758947" y="73556"/>
                  <a:pt x="758947" y="84217"/>
                </a:cubicBezTo>
                <a:lnTo>
                  <a:pt x="758947" y="159143"/>
                </a:lnTo>
                <a:cubicBezTo>
                  <a:pt x="758947" y="169803"/>
                  <a:pt x="767590" y="178446"/>
                  <a:pt x="778250" y="178446"/>
                </a:cubicBezTo>
                <a:lnTo>
                  <a:pt x="814971" y="178446"/>
                </a:lnTo>
                <a:cubicBezTo>
                  <a:pt x="825632" y="178446"/>
                  <a:pt x="834274" y="169803"/>
                  <a:pt x="834274" y="159143"/>
                </a:cubicBezTo>
                <a:lnTo>
                  <a:pt x="834274" y="84217"/>
                </a:lnTo>
                <a:cubicBezTo>
                  <a:pt x="834274" y="73556"/>
                  <a:pt x="825632" y="64914"/>
                  <a:pt x="814971" y="64914"/>
                </a:cubicBezTo>
                <a:close/>
                <a:moveTo>
                  <a:pt x="616525" y="64914"/>
                </a:moveTo>
                <a:cubicBezTo>
                  <a:pt x="605865" y="64914"/>
                  <a:pt x="597222" y="73556"/>
                  <a:pt x="597222" y="84217"/>
                </a:cubicBezTo>
                <a:lnTo>
                  <a:pt x="597222" y="159143"/>
                </a:lnTo>
                <a:cubicBezTo>
                  <a:pt x="597222" y="169803"/>
                  <a:pt x="605865" y="178446"/>
                  <a:pt x="616525" y="178446"/>
                </a:cubicBezTo>
                <a:lnTo>
                  <a:pt x="653246" y="178446"/>
                </a:lnTo>
                <a:cubicBezTo>
                  <a:pt x="663907" y="178446"/>
                  <a:pt x="672549" y="169803"/>
                  <a:pt x="672549" y="159143"/>
                </a:cubicBezTo>
                <a:lnTo>
                  <a:pt x="672549" y="84217"/>
                </a:lnTo>
                <a:cubicBezTo>
                  <a:pt x="672549" y="73556"/>
                  <a:pt x="663907" y="64914"/>
                  <a:pt x="653246" y="64914"/>
                </a:cubicBezTo>
                <a:close/>
                <a:moveTo>
                  <a:pt x="435064" y="64914"/>
                </a:moveTo>
                <a:cubicBezTo>
                  <a:pt x="424403" y="64914"/>
                  <a:pt x="415760" y="73556"/>
                  <a:pt x="415760" y="84217"/>
                </a:cubicBezTo>
                <a:lnTo>
                  <a:pt x="415760" y="159143"/>
                </a:lnTo>
                <a:cubicBezTo>
                  <a:pt x="415760" y="169803"/>
                  <a:pt x="424403" y="178446"/>
                  <a:pt x="435064" y="178446"/>
                </a:cubicBezTo>
                <a:lnTo>
                  <a:pt x="471785" y="178446"/>
                </a:lnTo>
                <a:cubicBezTo>
                  <a:pt x="482446" y="178446"/>
                  <a:pt x="491088" y="169803"/>
                  <a:pt x="491088" y="159143"/>
                </a:cubicBezTo>
                <a:lnTo>
                  <a:pt x="491088" y="84217"/>
                </a:lnTo>
                <a:cubicBezTo>
                  <a:pt x="491088" y="73556"/>
                  <a:pt x="482446" y="64914"/>
                  <a:pt x="471785" y="64914"/>
                </a:cubicBezTo>
                <a:close/>
                <a:moveTo>
                  <a:pt x="253602" y="64914"/>
                </a:moveTo>
                <a:cubicBezTo>
                  <a:pt x="242941" y="64914"/>
                  <a:pt x="234299" y="73556"/>
                  <a:pt x="234299" y="84217"/>
                </a:cubicBezTo>
                <a:lnTo>
                  <a:pt x="234299" y="159143"/>
                </a:lnTo>
                <a:cubicBezTo>
                  <a:pt x="234299" y="169803"/>
                  <a:pt x="242941" y="178446"/>
                  <a:pt x="253602" y="178446"/>
                </a:cubicBezTo>
                <a:lnTo>
                  <a:pt x="290323" y="178446"/>
                </a:lnTo>
                <a:cubicBezTo>
                  <a:pt x="300984" y="178446"/>
                  <a:pt x="309626" y="169803"/>
                  <a:pt x="309626" y="159143"/>
                </a:cubicBezTo>
                <a:lnTo>
                  <a:pt x="309626" y="84217"/>
                </a:lnTo>
                <a:cubicBezTo>
                  <a:pt x="309626" y="73556"/>
                  <a:pt x="300984" y="64914"/>
                  <a:pt x="290323" y="64914"/>
                </a:cubicBezTo>
                <a:close/>
                <a:moveTo>
                  <a:pt x="72141" y="64914"/>
                </a:moveTo>
                <a:cubicBezTo>
                  <a:pt x="61480" y="64914"/>
                  <a:pt x="52837" y="73556"/>
                  <a:pt x="52837" y="84217"/>
                </a:cubicBezTo>
                <a:lnTo>
                  <a:pt x="52837" y="159143"/>
                </a:lnTo>
                <a:cubicBezTo>
                  <a:pt x="52837" y="169803"/>
                  <a:pt x="61480" y="178446"/>
                  <a:pt x="72141" y="178446"/>
                </a:cubicBezTo>
                <a:lnTo>
                  <a:pt x="108862" y="178446"/>
                </a:lnTo>
                <a:cubicBezTo>
                  <a:pt x="119522" y="178446"/>
                  <a:pt x="128165" y="169803"/>
                  <a:pt x="128165" y="159143"/>
                </a:cubicBezTo>
                <a:lnTo>
                  <a:pt x="128165" y="84217"/>
                </a:lnTo>
                <a:cubicBezTo>
                  <a:pt x="128165" y="73556"/>
                  <a:pt x="119522" y="64914"/>
                  <a:pt x="108862" y="64914"/>
                </a:cubicBezTo>
                <a:close/>
                <a:moveTo>
                  <a:pt x="0" y="0"/>
                </a:moveTo>
                <a:lnTo>
                  <a:pt x="4299439" y="0"/>
                </a:lnTo>
                <a:lnTo>
                  <a:pt x="4299439" y="208448"/>
                </a:lnTo>
                <a:lnTo>
                  <a:pt x="3604864" y="208448"/>
                </a:lnTo>
                <a:lnTo>
                  <a:pt x="3604864" y="1108965"/>
                </a:lnTo>
                <a:lnTo>
                  <a:pt x="4299439" y="1108965"/>
                </a:lnTo>
                <a:lnTo>
                  <a:pt x="4299439" y="1317415"/>
                </a:lnTo>
                <a:lnTo>
                  <a:pt x="0" y="1317415"/>
                </a:lnTo>
                <a:lnTo>
                  <a:pt x="0" y="1108965"/>
                </a:lnTo>
                <a:lnTo>
                  <a:pt x="693167" y="1108965"/>
                </a:lnTo>
                <a:lnTo>
                  <a:pt x="693167" y="208448"/>
                </a:lnTo>
                <a:lnTo>
                  <a:pt x="0" y="20844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5FE48FA6-1D34-23DE-9B3B-CE70341AD7B5}"/>
              </a:ext>
            </a:extLst>
          </p:cNvPr>
          <p:cNvSpPr/>
          <p:nvPr/>
        </p:nvSpPr>
        <p:spPr bwMode="auto">
          <a:xfrm>
            <a:off x="606671" y="5150364"/>
            <a:ext cx="2875085" cy="1317415"/>
          </a:xfrm>
          <a:custGeom>
            <a:avLst/>
            <a:gdLst>
              <a:gd name="connsiteX0" fmla="*/ 2754591 w 2875085"/>
              <a:gd name="connsiteY0" fmla="*/ 1138968 h 1317415"/>
              <a:gd name="connsiteX1" fmla="*/ 2735288 w 2875085"/>
              <a:gd name="connsiteY1" fmla="*/ 1158271 h 1317415"/>
              <a:gd name="connsiteX2" fmla="*/ 2735288 w 2875085"/>
              <a:gd name="connsiteY2" fmla="*/ 1233197 h 1317415"/>
              <a:gd name="connsiteX3" fmla="*/ 2754591 w 2875085"/>
              <a:gd name="connsiteY3" fmla="*/ 1252500 h 1317415"/>
              <a:gd name="connsiteX4" fmla="*/ 2791312 w 2875085"/>
              <a:gd name="connsiteY4" fmla="*/ 1252500 h 1317415"/>
              <a:gd name="connsiteX5" fmla="*/ 2810615 w 2875085"/>
              <a:gd name="connsiteY5" fmla="*/ 1233197 h 1317415"/>
              <a:gd name="connsiteX6" fmla="*/ 2810615 w 2875085"/>
              <a:gd name="connsiteY6" fmla="*/ 1158271 h 1317415"/>
              <a:gd name="connsiteX7" fmla="*/ 2791312 w 2875085"/>
              <a:gd name="connsiteY7" fmla="*/ 1138968 h 1317415"/>
              <a:gd name="connsiteX8" fmla="*/ 2573129 w 2875085"/>
              <a:gd name="connsiteY8" fmla="*/ 1138968 h 1317415"/>
              <a:gd name="connsiteX9" fmla="*/ 2553826 w 2875085"/>
              <a:gd name="connsiteY9" fmla="*/ 1158271 h 1317415"/>
              <a:gd name="connsiteX10" fmla="*/ 2553826 w 2875085"/>
              <a:gd name="connsiteY10" fmla="*/ 1233197 h 1317415"/>
              <a:gd name="connsiteX11" fmla="*/ 2573129 w 2875085"/>
              <a:gd name="connsiteY11" fmla="*/ 1252500 h 1317415"/>
              <a:gd name="connsiteX12" fmla="*/ 2609850 w 2875085"/>
              <a:gd name="connsiteY12" fmla="*/ 1252500 h 1317415"/>
              <a:gd name="connsiteX13" fmla="*/ 2629153 w 2875085"/>
              <a:gd name="connsiteY13" fmla="*/ 1233197 h 1317415"/>
              <a:gd name="connsiteX14" fmla="*/ 2629153 w 2875085"/>
              <a:gd name="connsiteY14" fmla="*/ 1158271 h 1317415"/>
              <a:gd name="connsiteX15" fmla="*/ 2609850 w 2875085"/>
              <a:gd name="connsiteY15" fmla="*/ 1138968 h 1317415"/>
              <a:gd name="connsiteX16" fmla="*/ 2391668 w 2875085"/>
              <a:gd name="connsiteY16" fmla="*/ 1138968 h 1317415"/>
              <a:gd name="connsiteX17" fmla="*/ 2372365 w 2875085"/>
              <a:gd name="connsiteY17" fmla="*/ 1158271 h 1317415"/>
              <a:gd name="connsiteX18" fmla="*/ 2372365 w 2875085"/>
              <a:gd name="connsiteY18" fmla="*/ 1233197 h 1317415"/>
              <a:gd name="connsiteX19" fmla="*/ 2391668 w 2875085"/>
              <a:gd name="connsiteY19" fmla="*/ 1252500 h 1317415"/>
              <a:gd name="connsiteX20" fmla="*/ 2428389 w 2875085"/>
              <a:gd name="connsiteY20" fmla="*/ 1252500 h 1317415"/>
              <a:gd name="connsiteX21" fmla="*/ 2447692 w 2875085"/>
              <a:gd name="connsiteY21" fmla="*/ 1233197 h 1317415"/>
              <a:gd name="connsiteX22" fmla="*/ 2447692 w 2875085"/>
              <a:gd name="connsiteY22" fmla="*/ 1158271 h 1317415"/>
              <a:gd name="connsiteX23" fmla="*/ 2428389 w 2875085"/>
              <a:gd name="connsiteY23" fmla="*/ 1138968 h 1317415"/>
              <a:gd name="connsiteX24" fmla="*/ 2210206 w 2875085"/>
              <a:gd name="connsiteY24" fmla="*/ 1138968 h 1317415"/>
              <a:gd name="connsiteX25" fmla="*/ 2190903 w 2875085"/>
              <a:gd name="connsiteY25" fmla="*/ 1158271 h 1317415"/>
              <a:gd name="connsiteX26" fmla="*/ 2190903 w 2875085"/>
              <a:gd name="connsiteY26" fmla="*/ 1233197 h 1317415"/>
              <a:gd name="connsiteX27" fmla="*/ 2210206 w 2875085"/>
              <a:gd name="connsiteY27" fmla="*/ 1252500 h 1317415"/>
              <a:gd name="connsiteX28" fmla="*/ 2246927 w 2875085"/>
              <a:gd name="connsiteY28" fmla="*/ 1252500 h 1317415"/>
              <a:gd name="connsiteX29" fmla="*/ 2266230 w 2875085"/>
              <a:gd name="connsiteY29" fmla="*/ 1233197 h 1317415"/>
              <a:gd name="connsiteX30" fmla="*/ 2266230 w 2875085"/>
              <a:gd name="connsiteY30" fmla="*/ 1158271 h 1317415"/>
              <a:gd name="connsiteX31" fmla="*/ 2246927 w 2875085"/>
              <a:gd name="connsiteY31" fmla="*/ 1138968 h 1317415"/>
              <a:gd name="connsiteX32" fmla="*/ 2048481 w 2875085"/>
              <a:gd name="connsiteY32" fmla="*/ 1138968 h 1317415"/>
              <a:gd name="connsiteX33" fmla="*/ 2029178 w 2875085"/>
              <a:gd name="connsiteY33" fmla="*/ 1158271 h 1317415"/>
              <a:gd name="connsiteX34" fmla="*/ 2029178 w 2875085"/>
              <a:gd name="connsiteY34" fmla="*/ 1233197 h 1317415"/>
              <a:gd name="connsiteX35" fmla="*/ 2048481 w 2875085"/>
              <a:gd name="connsiteY35" fmla="*/ 1252500 h 1317415"/>
              <a:gd name="connsiteX36" fmla="*/ 2085202 w 2875085"/>
              <a:gd name="connsiteY36" fmla="*/ 1252500 h 1317415"/>
              <a:gd name="connsiteX37" fmla="*/ 2104505 w 2875085"/>
              <a:gd name="connsiteY37" fmla="*/ 1233197 h 1317415"/>
              <a:gd name="connsiteX38" fmla="*/ 2104505 w 2875085"/>
              <a:gd name="connsiteY38" fmla="*/ 1158271 h 1317415"/>
              <a:gd name="connsiteX39" fmla="*/ 2085202 w 2875085"/>
              <a:gd name="connsiteY39" fmla="*/ 1138968 h 1317415"/>
              <a:gd name="connsiteX40" fmla="*/ 1867019 w 2875085"/>
              <a:gd name="connsiteY40" fmla="*/ 1138968 h 1317415"/>
              <a:gd name="connsiteX41" fmla="*/ 1847716 w 2875085"/>
              <a:gd name="connsiteY41" fmla="*/ 1158271 h 1317415"/>
              <a:gd name="connsiteX42" fmla="*/ 1847716 w 2875085"/>
              <a:gd name="connsiteY42" fmla="*/ 1233197 h 1317415"/>
              <a:gd name="connsiteX43" fmla="*/ 1867019 w 2875085"/>
              <a:gd name="connsiteY43" fmla="*/ 1252500 h 1317415"/>
              <a:gd name="connsiteX44" fmla="*/ 1903741 w 2875085"/>
              <a:gd name="connsiteY44" fmla="*/ 1252500 h 1317415"/>
              <a:gd name="connsiteX45" fmla="*/ 1923044 w 2875085"/>
              <a:gd name="connsiteY45" fmla="*/ 1233197 h 1317415"/>
              <a:gd name="connsiteX46" fmla="*/ 1923044 w 2875085"/>
              <a:gd name="connsiteY46" fmla="*/ 1158271 h 1317415"/>
              <a:gd name="connsiteX47" fmla="*/ 1903741 w 2875085"/>
              <a:gd name="connsiteY47" fmla="*/ 1138968 h 1317415"/>
              <a:gd name="connsiteX48" fmla="*/ 1685558 w 2875085"/>
              <a:gd name="connsiteY48" fmla="*/ 1138968 h 1317415"/>
              <a:gd name="connsiteX49" fmla="*/ 1666255 w 2875085"/>
              <a:gd name="connsiteY49" fmla="*/ 1158271 h 1317415"/>
              <a:gd name="connsiteX50" fmla="*/ 1666255 w 2875085"/>
              <a:gd name="connsiteY50" fmla="*/ 1233197 h 1317415"/>
              <a:gd name="connsiteX51" fmla="*/ 1685558 w 2875085"/>
              <a:gd name="connsiteY51" fmla="*/ 1252500 h 1317415"/>
              <a:gd name="connsiteX52" fmla="*/ 1722279 w 2875085"/>
              <a:gd name="connsiteY52" fmla="*/ 1252500 h 1317415"/>
              <a:gd name="connsiteX53" fmla="*/ 1741582 w 2875085"/>
              <a:gd name="connsiteY53" fmla="*/ 1233197 h 1317415"/>
              <a:gd name="connsiteX54" fmla="*/ 1741582 w 2875085"/>
              <a:gd name="connsiteY54" fmla="*/ 1158271 h 1317415"/>
              <a:gd name="connsiteX55" fmla="*/ 1722279 w 2875085"/>
              <a:gd name="connsiteY55" fmla="*/ 1138968 h 1317415"/>
              <a:gd name="connsiteX56" fmla="*/ 1504096 w 2875085"/>
              <a:gd name="connsiteY56" fmla="*/ 1138968 h 1317415"/>
              <a:gd name="connsiteX57" fmla="*/ 1484793 w 2875085"/>
              <a:gd name="connsiteY57" fmla="*/ 1158271 h 1317415"/>
              <a:gd name="connsiteX58" fmla="*/ 1484793 w 2875085"/>
              <a:gd name="connsiteY58" fmla="*/ 1233197 h 1317415"/>
              <a:gd name="connsiteX59" fmla="*/ 1504096 w 2875085"/>
              <a:gd name="connsiteY59" fmla="*/ 1252500 h 1317415"/>
              <a:gd name="connsiteX60" fmla="*/ 1540817 w 2875085"/>
              <a:gd name="connsiteY60" fmla="*/ 1252500 h 1317415"/>
              <a:gd name="connsiteX61" fmla="*/ 1560121 w 2875085"/>
              <a:gd name="connsiteY61" fmla="*/ 1233197 h 1317415"/>
              <a:gd name="connsiteX62" fmla="*/ 1560121 w 2875085"/>
              <a:gd name="connsiteY62" fmla="*/ 1158271 h 1317415"/>
              <a:gd name="connsiteX63" fmla="*/ 1540817 w 2875085"/>
              <a:gd name="connsiteY63" fmla="*/ 1138968 h 1317415"/>
              <a:gd name="connsiteX64" fmla="*/ 1322635 w 2875085"/>
              <a:gd name="connsiteY64" fmla="*/ 1138968 h 1317415"/>
              <a:gd name="connsiteX65" fmla="*/ 1303332 w 2875085"/>
              <a:gd name="connsiteY65" fmla="*/ 1158271 h 1317415"/>
              <a:gd name="connsiteX66" fmla="*/ 1303332 w 2875085"/>
              <a:gd name="connsiteY66" fmla="*/ 1233197 h 1317415"/>
              <a:gd name="connsiteX67" fmla="*/ 1322635 w 2875085"/>
              <a:gd name="connsiteY67" fmla="*/ 1252500 h 1317415"/>
              <a:gd name="connsiteX68" fmla="*/ 1359356 w 2875085"/>
              <a:gd name="connsiteY68" fmla="*/ 1252500 h 1317415"/>
              <a:gd name="connsiteX69" fmla="*/ 1378659 w 2875085"/>
              <a:gd name="connsiteY69" fmla="*/ 1233197 h 1317415"/>
              <a:gd name="connsiteX70" fmla="*/ 1378659 w 2875085"/>
              <a:gd name="connsiteY70" fmla="*/ 1158271 h 1317415"/>
              <a:gd name="connsiteX71" fmla="*/ 1359356 w 2875085"/>
              <a:gd name="connsiteY71" fmla="*/ 1138968 h 1317415"/>
              <a:gd name="connsiteX72" fmla="*/ 1141173 w 2875085"/>
              <a:gd name="connsiteY72" fmla="*/ 1138968 h 1317415"/>
              <a:gd name="connsiteX73" fmla="*/ 1121870 w 2875085"/>
              <a:gd name="connsiteY73" fmla="*/ 1158271 h 1317415"/>
              <a:gd name="connsiteX74" fmla="*/ 1121870 w 2875085"/>
              <a:gd name="connsiteY74" fmla="*/ 1233197 h 1317415"/>
              <a:gd name="connsiteX75" fmla="*/ 1141173 w 2875085"/>
              <a:gd name="connsiteY75" fmla="*/ 1252500 h 1317415"/>
              <a:gd name="connsiteX76" fmla="*/ 1177894 w 2875085"/>
              <a:gd name="connsiteY76" fmla="*/ 1252500 h 1317415"/>
              <a:gd name="connsiteX77" fmla="*/ 1197197 w 2875085"/>
              <a:gd name="connsiteY77" fmla="*/ 1233197 h 1317415"/>
              <a:gd name="connsiteX78" fmla="*/ 1197197 w 2875085"/>
              <a:gd name="connsiteY78" fmla="*/ 1158271 h 1317415"/>
              <a:gd name="connsiteX79" fmla="*/ 1177894 w 2875085"/>
              <a:gd name="connsiteY79" fmla="*/ 1138968 h 1317415"/>
              <a:gd name="connsiteX80" fmla="*/ 959712 w 2875085"/>
              <a:gd name="connsiteY80" fmla="*/ 1138968 h 1317415"/>
              <a:gd name="connsiteX81" fmla="*/ 940409 w 2875085"/>
              <a:gd name="connsiteY81" fmla="*/ 1158271 h 1317415"/>
              <a:gd name="connsiteX82" fmla="*/ 940409 w 2875085"/>
              <a:gd name="connsiteY82" fmla="*/ 1233197 h 1317415"/>
              <a:gd name="connsiteX83" fmla="*/ 959712 w 2875085"/>
              <a:gd name="connsiteY83" fmla="*/ 1252500 h 1317415"/>
              <a:gd name="connsiteX84" fmla="*/ 996433 w 2875085"/>
              <a:gd name="connsiteY84" fmla="*/ 1252500 h 1317415"/>
              <a:gd name="connsiteX85" fmla="*/ 1015736 w 2875085"/>
              <a:gd name="connsiteY85" fmla="*/ 1233197 h 1317415"/>
              <a:gd name="connsiteX86" fmla="*/ 1015736 w 2875085"/>
              <a:gd name="connsiteY86" fmla="*/ 1158271 h 1317415"/>
              <a:gd name="connsiteX87" fmla="*/ 996433 w 2875085"/>
              <a:gd name="connsiteY87" fmla="*/ 1138968 h 1317415"/>
              <a:gd name="connsiteX88" fmla="*/ 778250 w 2875085"/>
              <a:gd name="connsiteY88" fmla="*/ 1138968 h 1317415"/>
              <a:gd name="connsiteX89" fmla="*/ 758947 w 2875085"/>
              <a:gd name="connsiteY89" fmla="*/ 1158271 h 1317415"/>
              <a:gd name="connsiteX90" fmla="*/ 758947 w 2875085"/>
              <a:gd name="connsiteY90" fmla="*/ 1233197 h 1317415"/>
              <a:gd name="connsiteX91" fmla="*/ 778250 w 2875085"/>
              <a:gd name="connsiteY91" fmla="*/ 1252500 h 1317415"/>
              <a:gd name="connsiteX92" fmla="*/ 814971 w 2875085"/>
              <a:gd name="connsiteY92" fmla="*/ 1252500 h 1317415"/>
              <a:gd name="connsiteX93" fmla="*/ 834274 w 2875085"/>
              <a:gd name="connsiteY93" fmla="*/ 1233197 h 1317415"/>
              <a:gd name="connsiteX94" fmla="*/ 834274 w 2875085"/>
              <a:gd name="connsiteY94" fmla="*/ 1158271 h 1317415"/>
              <a:gd name="connsiteX95" fmla="*/ 814971 w 2875085"/>
              <a:gd name="connsiteY95" fmla="*/ 1138968 h 1317415"/>
              <a:gd name="connsiteX96" fmla="*/ 616525 w 2875085"/>
              <a:gd name="connsiteY96" fmla="*/ 1138968 h 1317415"/>
              <a:gd name="connsiteX97" fmla="*/ 597222 w 2875085"/>
              <a:gd name="connsiteY97" fmla="*/ 1158271 h 1317415"/>
              <a:gd name="connsiteX98" fmla="*/ 597222 w 2875085"/>
              <a:gd name="connsiteY98" fmla="*/ 1233197 h 1317415"/>
              <a:gd name="connsiteX99" fmla="*/ 616525 w 2875085"/>
              <a:gd name="connsiteY99" fmla="*/ 1252500 h 1317415"/>
              <a:gd name="connsiteX100" fmla="*/ 653246 w 2875085"/>
              <a:gd name="connsiteY100" fmla="*/ 1252500 h 1317415"/>
              <a:gd name="connsiteX101" fmla="*/ 672549 w 2875085"/>
              <a:gd name="connsiteY101" fmla="*/ 1233197 h 1317415"/>
              <a:gd name="connsiteX102" fmla="*/ 672549 w 2875085"/>
              <a:gd name="connsiteY102" fmla="*/ 1158271 h 1317415"/>
              <a:gd name="connsiteX103" fmla="*/ 653246 w 2875085"/>
              <a:gd name="connsiteY103" fmla="*/ 1138968 h 1317415"/>
              <a:gd name="connsiteX104" fmla="*/ 435064 w 2875085"/>
              <a:gd name="connsiteY104" fmla="*/ 1138968 h 1317415"/>
              <a:gd name="connsiteX105" fmla="*/ 415760 w 2875085"/>
              <a:gd name="connsiteY105" fmla="*/ 1158271 h 1317415"/>
              <a:gd name="connsiteX106" fmla="*/ 415760 w 2875085"/>
              <a:gd name="connsiteY106" fmla="*/ 1233197 h 1317415"/>
              <a:gd name="connsiteX107" fmla="*/ 435064 w 2875085"/>
              <a:gd name="connsiteY107" fmla="*/ 1252500 h 1317415"/>
              <a:gd name="connsiteX108" fmla="*/ 471785 w 2875085"/>
              <a:gd name="connsiteY108" fmla="*/ 1252500 h 1317415"/>
              <a:gd name="connsiteX109" fmla="*/ 491088 w 2875085"/>
              <a:gd name="connsiteY109" fmla="*/ 1233197 h 1317415"/>
              <a:gd name="connsiteX110" fmla="*/ 491088 w 2875085"/>
              <a:gd name="connsiteY110" fmla="*/ 1158271 h 1317415"/>
              <a:gd name="connsiteX111" fmla="*/ 471785 w 2875085"/>
              <a:gd name="connsiteY111" fmla="*/ 1138968 h 1317415"/>
              <a:gd name="connsiteX112" fmla="*/ 253602 w 2875085"/>
              <a:gd name="connsiteY112" fmla="*/ 1138968 h 1317415"/>
              <a:gd name="connsiteX113" fmla="*/ 234299 w 2875085"/>
              <a:gd name="connsiteY113" fmla="*/ 1158271 h 1317415"/>
              <a:gd name="connsiteX114" fmla="*/ 234299 w 2875085"/>
              <a:gd name="connsiteY114" fmla="*/ 1233197 h 1317415"/>
              <a:gd name="connsiteX115" fmla="*/ 253602 w 2875085"/>
              <a:gd name="connsiteY115" fmla="*/ 1252500 h 1317415"/>
              <a:gd name="connsiteX116" fmla="*/ 290323 w 2875085"/>
              <a:gd name="connsiteY116" fmla="*/ 1252500 h 1317415"/>
              <a:gd name="connsiteX117" fmla="*/ 309626 w 2875085"/>
              <a:gd name="connsiteY117" fmla="*/ 1233197 h 1317415"/>
              <a:gd name="connsiteX118" fmla="*/ 309626 w 2875085"/>
              <a:gd name="connsiteY118" fmla="*/ 1158271 h 1317415"/>
              <a:gd name="connsiteX119" fmla="*/ 290323 w 2875085"/>
              <a:gd name="connsiteY119" fmla="*/ 1138968 h 1317415"/>
              <a:gd name="connsiteX120" fmla="*/ 72141 w 2875085"/>
              <a:gd name="connsiteY120" fmla="*/ 1138968 h 1317415"/>
              <a:gd name="connsiteX121" fmla="*/ 52838 w 2875085"/>
              <a:gd name="connsiteY121" fmla="*/ 1158271 h 1317415"/>
              <a:gd name="connsiteX122" fmla="*/ 52838 w 2875085"/>
              <a:gd name="connsiteY122" fmla="*/ 1233197 h 1317415"/>
              <a:gd name="connsiteX123" fmla="*/ 72141 w 2875085"/>
              <a:gd name="connsiteY123" fmla="*/ 1252500 h 1317415"/>
              <a:gd name="connsiteX124" fmla="*/ 108861 w 2875085"/>
              <a:gd name="connsiteY124" fmla="*/ 1252500 h 1317415"/>
              <a:gd name="connsiteX125" fmla="*/ 128165 w 2875085"/>
              <a:gd name="connsiteY125" fmla="*/ 1233197 h 1317415"/>
              <a:gd name="connsiteX126" fmla="*/ 128165 w 2875085"/>
              <a:gd name="connsiteY126" fmla="*/ 1158271 h 1317415"/>
              <a:gd name="connsiteX127" fmla="*/ 108861 w 2875085"/>
              <a:gd name="connsiteY127" fmla="*/ 1138968 h 1317415"/>
              <a:gd name="connsiteX128" fmla="*/ 740952 w 2875085"/>
              <a:gd name="connsiteY128" fmla="*/ 208449 h 1317415"/>
              <a:gd name="connsiteX129" fmla="*/ 740952 w 2875085"/>
              <a:gd name="connsiteY129" fmla="*/ 1108966 h 1317415"/>
              <a:gd name="connsiteX130" fmla="*/ 2125123 w 2875085"/>
              <a:gd name="connsiteY130" fmla="*/ 1108966 h 1317415"/>
              <a:gd name="connsiteX131" fmla="*/ 2125123 w 2875085"/>
              <a:gd name="connsiteY131" fmla="*/ 208449 h 1317415"/>
              <a:gd name="connsiteX132" fmla="*/ 2754591 w 2875085"/>
              <a:gd name="connsiteY132" fmla="*/ 64915 h 1317415"/>
              <a:gd name="connsiteX133" fmla="*/ 2735288 w 2875085"/>
              <a:gd name="connsiteY133" fmla="*/ 84218 h 1317415"/>
              <a:gd name="connsiteX134" fmla="*/ 2735288 w 2875085"/>
              <a:gd name="connsiteY134" fmla="*/ 159144 h 1317415"/>
              <a:gd name="connsiteX135" fmla="*/ 2754591 w 2875085"/>
              <a:gd name="connsiteY135" fmla="*/ 178447 h 1317415"/>
              <a:gd name="connsiteX136" fmla="*/ 2791312 w 2875085"/>
              <a:gd name="connsiteY136" fmla="*/ 178447 h 1317415"/>
              <a:gd name="connsiteX137" fmla="*/ 2810615 w 2875085"/>
              <a:gd name="connsiteY137" fmla="*/ 159144 h 1317415"/>
              <a:gd name="connsiteX138" fmla="*/ 2810615 w 2875085"/>
              <a:gd name="connsiteY138" fmla="*/ 84218 h 1317415"/>
              <a:gd name="connsiteX139" fmla="*/ 2791312 w 2875085"/>
              <a:gd name="connsiteY139" fmla="*/ 64915 h 1317415"/>
              <a:gd name="connsiteX140" fmla="*/ 2573129 w 2875085"/>
              <a:gd name="connsiteY140" fmla="*/ 64915 h 1317415"/>
              <a:gd name="connsiteX141" fmla="*/ 2553826 w 2875085"/>
              <a:gd name="connsiteY141" fmla="*/ 84218 h 1317415"/>
              <a:gd name="connsiteX142" fmla="*/ 2553826 w 2875085"/>
              <a:gd name="connsiteY142" fmla="*/ 159144 h 1317415"/>
              <a:gd name="connsiteX143" fmla="*/ 2573129 w 2875085"/>
              <a:gd name="connsiteY143" fmla="*/ 178447 h 1317415"/>
              <a:gd name="connsiteX144" fmla="*/ 2609850 w 2875085"/>
              <a:gd name="connsiteY144" fmla="*/ 178447 h 1317415"/>
              <a:gd name="connsiteX145" fmla="*/ 2629153 w 2875085"/>
              <a:gd name="connsiteY145" fmla="*/ 159144 h 1317415"/>
              <a:gd name="connsiteX146" fmla="*/ 2629153 w 2875085"/>
              <a:gd name="connsiteY146" fmla="*/ 84218 h 1317415"/>
              <a:gd name="connsiteX147" fmla="*/ 2609850 w 2875085"/>
              <a:gd name="connsiteY147" fmla="*/ 64915 h 1317415"/>
              <a:gd name="connsiteX148" fmla="*/ 2391668 w 2875085"/>
              <a:gd name="connsiteY148" fmla="*/ 64915 h 1317415"/>
              <a:gd name="connsiteX149" fmla="*/ 2372365 w 2875085"/>
              <a:gd name="connsiteY149" fmla="*/ 84218 h 1317415"/>
              <a:gd name="connsiteX150" fmla="*/ 2372365 w 2875085"/>
              <a:gd name="connsiteY150" fmla="*/ 159144 h 1317415"/>
              <a:gd name="connsiteX151" fmla="*/ 2391668 w 2875085"/>
              <a:gd name="connsiteY151" fmla="*/ 178447 h 1317415"/>
              <a:gd name="connsiteX152" fmla="*/ 2428389 w 2875085"/>
              <a:gd name="connsiteY152" fmla="*/ 178447 h 1317415"/>
              <a:gd name="connsiteX153" fmla="*/ 2447692 w 2875085"/>
              <a:gd name="connsiteY153" fmla="*/ 159144 h 1317415"/>
              <a:gd name="connsiteX154" fmla="*/ 2447692 w 2875085"/>
              <a:gd name="connsiteY154" fmla="*/ 84218 h 1317415"/>
              <a:gd name="connsiteX155" fmla="*/ 2428389 w 2875085"/>
              <a:gd name="connsiteY155" fmla="*/ 64915 h 1317415"/>
              <a:gd name="connsiteX156" fmla="*/ 2210206 w 2875085"/>
              <a:gd name="connsiteY156" fmla="*/ 64915 h 1317415"/>
              <a:gd name="connsiteX157" fmla="*/ 2190903 w 2875085"/>
              <a:gd name="connsiteY157" fmla="*/ 84218 h 1317415"/>
              <a:gd name="connsiteX158" fmla="*/ 2190903 w 2875085"/>
              <a:gd name="connsiteY158" fmla="*/ 159144 h 1317415"/>
              <a:gd name="connsiteX159" fmla="*/ 2210206 w 2875085"/>
              <a:gd name="connsiteY159" fmla="*/ 178447 h 1317415"/>
              <a:gd name="connsiteX160" fmla="*/ 2246927 w 2875085"/>
              <a:gd name="connsiteY160" fmla="*/ 178447 h 1317415"/>
              <a:gd name="connsiteX161" fmla="*/ 2266230 w 2875085"/>
              <a:gd name="connsiteY161" fmla="*/ 159144 h 1317415"/>
              <a:gd name="connsiteX162" fmla="*/ 2266230 w 2875085"/>
              <a:gd name="connsiteY162" fmla="*/ 84218 h 1317415"/>
              <a:gd name="connsiteX163" fmla="*/ 2246927 w 2875085"/>
              <a:gd name="connsiteY163" fmla="*/ 64915 h 1317415"/>
              <a:gd name="connsiteX164" fmla="*/ 2048481 w 2875085"/>
              <a:gd name="connsiteY164" fmla="*/ 64915 h 1317415"/>
              <a:gd name="connsiteX165" fmla="*/ 2029178 w 2875085"/>
              <a:gd name="connsiteY165" fmla="*/ 84218 h 1317415"/>
              <a:gd name="connsiteX166" fmla="*/ 2029178 w 2875085"/>
              <a:gd name="connsiteY166" fmla="*/ 159144 h 1317415"/>
              <a:gd name="connsiteX167" fmla="*/ 2048481 w 2875085"/>
              <a:gd name="connsiteY167" fmla="*/ 178447 h 1317415"/>
              <a:gd name="connsiteX168" fmla="*/ 2085202 w 2875085"/>
              <a:gd name="connsiteY168" fmla="*/ 178447 h 1317415"/>
              <a:gd name="connsiteX169" fmla="*/ 2104505 w 2875085"/>
              <a:gd name="connsiteY169" fmla="*/ 159144 h 1317415"/>
              <a:gd name="connsiteX170" fmla="*/ 2104505 w 2875085"/>
              <a:gd name="connsiteY170" fmla="*/ 84218 h 1317415"/>
              <a:gd name="connsiteX171" fmla="*/ 2085202 w 2875085"/>
              <a:gd name="connsiteY171" fmla="*/ 64915 h 1317415"/>
              <a:gd name="connsiteX172" fmla="*/ 1867019 w 2875085"/>
              <a:gd name="connsiteY172" fmla="*/ 64915 h 1317415"/>
              <a:gd name="connsiteX173" fmla="*/ 1847716 w 2875085"/>
              <a:gd name="connsiteY173" fmla="*/ 84218 h 1317415"/>
              <a:gd name="connsiteX174" fmla="*/ 1847716 w 2875085"/>
              <a:gd name="connsiteY174" fmla="*/ 159144 h 1317415"/>
              <a:gd name="connsiteX175" fmla="*/ 1867019 w 2875085"/>
              <a:gd name="connsiteY175" fmla="*/ 178447 h 1317415"/>
              <a:gd name="connsiteX176" fmla="*/ 1903741 w 2875085"/>
              <a:gd name="connsiteY176" fmla="*/ 178447 h 1317415"/>
              <a:gd name="connsiteX177" fmla="*/ 1923044 w 2875085"/>
              <a:gd name="connsiteY177" fmla="*/ 159144 h 1317415"/>
              <a:gd name="connsiteX178" fmla="*/ 1923044 w 2875085"/>
              <a:gd name="connsiteY178" fmla="*/ 84218 h 1317415"/>
              <a:gd name="connsiteX179" fmla="*/ 1903741 w 2875085"/>
              <a:gd name="connsiteY179" fmla="*/ 64915 h 1317415"/>
              <a:gd name="connsiteX180" fmla="*/ 1685558 w 2875085"/>
              <a:gd name="connsiteY180" fmla="*/ 64915 h 1317415"/>
              <a:gd name="connsiteX181" fmla="*/ 1666255 w 2875085"/>
              <a:gd name="connsiteY181" fmla="*/ 84218 h 1317415"/>
              <a:gd name="connsiteX182" fmla="*/ 1666255 w 2875085"/>
              <a:gd name="connsiteY182" fmla="*/ 159144 h 1317415"/>
              <a:gd name="connsiteX183" fmla="*/ 1685558 w 2875085"/>
              <a:gd name="connsiteY183" fmla="*/ 178447 h 1317415"/>
              <a:gd name="connsiteX184" fmla="*/ 1722279 w 2875085"/>
              <a:gd name="connsiteY184" fmla="*/ 178447 h 1317415"/>
              <a:gd name="connsiteX185" fmla="*/ 1741582 w 2875085"/>
              <a:gd name="connsiteY185" fmla="*/ 159144 h 1317415"/>
              <a:gd name="connsiteX186" fmla="*/ 1741582 w 2875085"/>
              <a:gd name="connsiteY186" fmla="*/ 84218 h 1317415"/>
              <a:gd name="connsiteX187" fmla="*/ 1722279 w 2875085"/>
              <a:gd name="connsiteY187" fmla="*/ 64915 h 1317415"/>
              <a:gd name="connsiteX188" fmla="*/ 1504096 w 2875085"/>
              <a:gd name="connsiteY188" fmla="*/ 64915 h 1317415"/>
              <a:gd name="connsiteX189" fmla="*/ 1484793 w 2875085"/>
              <a:gd name="connsiteY189" fmla="*/ 84218 h 1317415"/>
              <a:gd name="connsiteX190" fmla="*/ 1484793 w 2875085"/>
              <a:gd name="connsiteY190" fmla="*/ 159144 h 1317415"/>
              <a:gd name="connsiteX191" fmla="*/ 1504096 w 2875085"/>
              <a:gd name="connsiteY191" fmla="*/ 178447 h 1317415"/>
              <a:gd name="connsiteX192" fmla="*/ 1540817 w 2875085"/>
              <a:gd name="connsiteY192" fmla="*/ 178447 h 1317415"/>
              <a:gd name="connsiteX193" fmla="*/ 1560121 w 2875085"/>
              <a:gd name="connsiteY193" fmla="*/ 159144 h 1317415"/>
              <a:gd name="connsiteX194" fmla="*/ 1560121 w 2875085"/>
              <a:gd name="connsiteY194" fmla="*/ 84218 h 1317415"/>
              <a:gd name="connsiteX195" fmla="*/ 1540817 w 2875085"/>
              <a:gd name="connsiteY195" fmla="*/ 64915 h 1317415"/>
              <a:gd name="connsiteX196" fmla="*/ 1322635 w 2875085"/>
              <a:gd name="connsiteY196" fmla="*/ 64915 h 1317415"/>
              <a:gd name="connsiteX197" fmla="*/ 1303332 w 2875085"/>
              <a:gd name="connsiteY197" fmla="*/ 84218 h 1317415"/>
              <a:gd name="connsiteX198" fmla="*/ 1303332 w 2875085"/>
              <a:gd name="connsiteY198" fmla="*/ 159144 h 1317415"/>
              <a:gd name="connsiteX199" fmla="*/ 1322635 w 2875085"/>
              <a:gd name="connsiteY199" fmla="*/ 178447 h 1317415"/>
              <a:gd name="connsiteX200" fmla="*/ 1359356 w 2875085"/>
              <a:gd name="connsiteY200" fmla="*/ 178447 h 1317415"/>
              <a:gd name="connsiteX201" fmla="*/ 1378659 w 2875085"/>
              <a:gd name="connsiteY201" fmla="*/ 159144 h 1317415"/>
              <a:gd name="connsiteX202" fmla="*/ 1378659 w 2875085"/>
              <a:gd name="connsiteY202" fmla="*/ 84218 h 1317415"/>
              <a:gd name="connsiteX203" fmla="*/ 1359356 w 2875085"/>
              <a:gd name="connsiteY203" fmla="*/ 64915 h 1317415"/>
              <a:gd name="connsiteX204" fmla="*/ 1141173 w 2875085"/>
              <a:gd name="connsiteY204" fmla="*/ 64915 h 1317415"/>
              <a:gd name="connsiteX205" fmla="*/ 1121870 w 2875085"/>
              <a:gd name="connsiteY205" fmla="*/ 84218 h 1317415"/>
              <a:gd name="connsiteX206" fmla="*/ 1121870 w 2875085"/>
              <a:gd name="connsiteY206" fmla="*/ 159144 h 1317415"/>
              <a:gd name="connsiteX207" fmla="*/ 1141173 w 2875085"/>
              <a:gd name="connsiteY207" fmla="*/ 178447 h 1317415"/>
              <a:gd name="connsiteX208" fmla="*/ 1177894 w 2875085"/>
              <a:gd name="connsiteY208" fmla="*/ 178447 h 1317415"/>
              <a:gd name="connsiteX209" fmla="*/ 1197197 w 2875085"/>
              <a:gd name="connsiteY209" fmla="*/ 159144 h 1317415"/>
              <a:gd name="connsiteX210" fmla="*/ 1197197 w 2875085"/>
              <a:gd name="connsiteY210" fmla="*/ 84218 h 1317415"/>
              <a:gd name="connsiteX211" fmla="*/ 1177894 w 2875085"/>
              <a:gd name="connsiteY211" fmla="*/ 64915 h 1317415"/>
              <a:gd name="connsiteX212" fmla="*/ 959712 w 2875085"/>
              <a:gd name="connsiteY212" fmla="*/ 64915 h 1317415"/>
              <a:gd name="connsiteX213" fmla="*/ 940409 w 2875085"/>
              <a:gd name="connsiteY213" fmla="*/ 84218 h 1317415"/>
              <a:gd name="connsiteX214" fmla="*/ 940409 w 2875085"/>
              <a:gd name="connsiteY214" fmla="*/ 159144 h 1317415"/>
              <a:gd name="connsiteX215" fmla="*/ 959712 w 2875085"/>
              <a:gd name="connsiteY215" fmla="*/ 178447 h 1317415"/>
              <a:gd name="connsiteX216" fmla="*/ 996433 w 2875085"/>
              <a:gd name="connsiteY216" fmla="*/ 178447 h 1317415"/>
              <a:gd name="connsiteX217" fmla="*/ 1015736 w 2875085"/>
              <a:gd name="connsiteY217" fmla="*/ 159144 h 1317415"/>
              <a:gd name="connsiteX218" fmla="*/ 1015736 w 2875085"/>
              <a:gd name="connsiteY218" fmla="*/ 84218 h 1317415"/>
              <a:gd name="connsiteX219" fmla="*/ 996433 w 2875085"/>
              <a:gd name="connsiteY219" fmla="*/ 64915 h 1317415"/>
              <a:gd name="connsiteX220" fmla="*/ 778250 w 2875085"/>
              <a:gd name="connsiteY220" fmla="*/ 64915 h 1317415"/>
              <a:gd name="connsiteX221" fmla="*/ 758947 w 2875085"/>
              <a:gd name="connsiteY221" fmla="*/ 84218 h 1317415"/>
              <a:gd name="connsiteX222" fmla="*/ 758947 w 2875085"/>
              <a:gd name="connsiteY222" fmla="*/ 159144 h 1317415"/>
              <a:gd name="connsiteX223" fmla="*/ 778250 w 2875085"/>
              <a:gd name="connsiteY223" fmla="*/ 178447 h 1317415"/>
              <a:gd name="connsiteX224" fmla="*/ 814971 w 2875085"/>
              <a:gd name="connsiteY224" fmla="*/ 178447 h 1317415"/>
              <a:gd name="connsiteX225" fmla="*/ 834274 w 2875085"/>
              <a:gd name="connsiteY225" fmla="*/ 159144 h 1317415"/>
              <a:gd name="connsiteX226" fmla="*/ 834274 w 2875085"/>
              <a:gd name="connsiteY226" fmla="*/ 84218 h 1317415"/>
              <a:gd name="connsiteX227" fmla="*/ 814971 w 2875085"/>
              <a:gd name="connsiteY227" fmla="*/ 64915 h 1317415"/>
              <a:gd name="connsiteX228" fmla="*/ 616525 w 2875085"/>
              <a:gd name="connsiteY228" fmla="*/ 64915 h 1317415"/>
              <a:gd name="connsiteX229" fmla="*/ 597222 w 2875085"/>
              <a:gd name="connsiteY229" fmla="*/ 84218 h 1317415"/>
              <a:gd name="connsiteX230" fmla="*/ 597222 w 2875085"/>
              <a:gd name="connsiteY230" fmla="*/ 159144 h 1317415"/>
              <a:gd name="connsiteX231" fmla="*/ 616525 w 2875085"/>
              <a:gd name="connsiteY231" fmla="*/ 178447 h 1317415"/>
              <a:gd name="connsiteX232" fmla="*/ 653246 w 2875085"/>
              <a:gd name="connsiteY232" fmla="*/ 178447 h 1317415"/>
              <a:gd name="connsiteX233" fmla="*/ 672549 w 2875085"/>
              <a:gd name="connsiteY233" fmla="*/ 159144 h 1317415"/>
              <a:gd name="connsiteX234" fmla="*/ 672549 w 2875085"/>
              <a:gd name="connsiteY234" fmla="*/ 84218 h 1317415"/>
              <a:gd name="connsiteX235" fmla="*/ 653246 w 2875085"/>
              <a:gd name="connsiteY235" fmla="*/ 64915 h 1317415"/>
              <a:gd name="connsiteX236" fmla="*/ 435064 w 2875085"/>
              <a:gd name="connsiteY236" fmla="*/ 64915 h 1317415"/>
              <a:gd name="connsiteX237" fmla="*/ 415760 w 2875085"/>
              <a:gd name="connsiteY237" fmla="*/ 84218 h 1317415"/>
              <a:gd name="connsiteX238" fmla="*/ 415760 w 2875085"/>
              <a:gd name="connsiteY238" fmla="*/ 159144 h 1317415"/>
              <a:gd name="connsiteX239" fmla="*/ 435064 w 2875085"/>
              <a:gd name="connsiteY239" fmla="*/ 178447 h 1317415"/>
              <a:gd name="connsiteX240" fmla="*/ 471785 w 2875085"/>
              <a:gd name="connsiteY240" fmla="*/ 178447 h 1317415"/>
              <a:gd name="connsiteX241" fmla="*/ 491088 w 2875085"/>
              <a:gd name="connsiteY241" fmla="*/ 159144 h 1317415"/>
              <a:gd name="connsiteX242" fmla="*/ 491088 w 2875085"/>
              <a:gd name="connsiteY242" fmla="*/ 84218 h 1317415"/>
              <a:gd name="connsiteX243" fmla="*/ 471785 w 2875085"/>
              <a:gd name="connsiteY243" fmla="*/ 64915 h 1317415"/>
              <a:gd name="connsiteX244" fmla="*/ 253602 w 2875085"/>
              <a:gd name="connsiteY244" fmla="*/ 64915 h 1317415"/>
              <a:gd name="connsiteX245" fmla="*/ 234299 w 2875085"/>
              <a:gd name="connsiteY245" fmla="*/ 84218 h 1317415"/>
              <a:gd name="connsiteX246" fmla="*/ 234299 w 2875085"/>
              <a:gd name="connsiteY246" fmla="*/ 159144 h 1317415"/>
              <a:gd name="connsiteX247" fmla="*/ 253602 w 2875085"/>
              <a:gd name="connsiteY247" fmla="*/ 178447 h 1317415"/>
              <a:gd name="connsiteX248" fmla="*/ 290323 w 2875085"/>
              <a:gd name="connsiteY248" fmla="*/ 178447 h 1317415"/>
              <a:gd name="connsiteX249" fmla="*/ 309626 w 2875085"/>
              <a:gd name="connsiteY249" fmla="*/ 159144 h 1317415"/>
              <a:gd name="connsiteX250" fmla="*/ 309626 w 2875085"/>
              <a:gd name="connsiteY250" fmla="*/ 84218 h 1317415"/>
              <a:gd name="connsiteX251" fmla="*/ 290323 w 2875085"/>
              <a:gd name="connsiteY251" fmla="*/ 64915 h 1317415"/>
              <a:gd name="connsiteX252" fmla="*/ 72141 w 2875085"/>
              <a:gd name="connsiteY252" fmla="*/ 64915 h 1317415"/>
              <a:gd name="connsiteX253" fmla="*/ 52837 w 2875085"/>
              <a:gd name="connsiteY253" fmla="*/ 84218 h 1317415"/>
              <a:gd name="connsiteX254" fmla="*/ 52837 w 2875085"/>
              <a:gd name="connsiteY254" fmla="*/ 159144 h 1317415"/>
              <a:gd name="connsiteX255" fmla="*/ 72141 w 2875085"/>
              <a:gd name="connsiteY255" fmla="*/ 178447 h 1317415"/>
              <a:gd name="connsiteX256" fmla="*/ 108861 w 2875085"/>
              <a:gd name="connsiteY256" fmla="*/ 178447 h 1317415"/>
              <a:gd name="connsiteX257" fmla="*/ 128165 w 2875085"/>
              <a:gd name="connsiteY257" fmla="*/ 159144 h 1317415"/>
              <a:gd name="connsiteX258" fmla="*/ 128165 w 2875085"/>
              <a:gd name="connsiteY258" fmla="*/ 84218 h 1317415"/>
              <a:gd name="connsiteX259" fmla="*/ 108861 w 2875085"/>
              <a:gd name="connsiteY259" fmla="*/ 64915 h 1317415"/>
              <a:gd name="connsiteX260" fmla="*/ 0 w 2875085"/>
              <a:gd name="connsiteY260" fmla="*/ 0 h 1317415"/>
              <a:gd name="connsiteX261" fmla="*/ 2875085 w 2875085"/>
              <a:gd name="connsiteY261" fmla="*/ 0 h 1317415"/>
              <a:gd name="connsiteX262" fmla="*/ 2875085 w 2875085"/>
              <a:gd name="connsiteY262" fmla="*/ 208449 h 1317415"/>
              <a:gd name="connsiteX263" fmla="*/ 2172908 w 2875085"/>
              <a:gd name="connsiteY263" fmla="*/ 208449 h 1317415"/>
              <a:gd name="connsiteX264" fmla="*/ 2172908 w 2875085"/>
              <a:gd name="connsiteY264" fmla="*/ 1108966 h 1317415"/>
              <a:gd name="connsiteX265" fmla="*/ 2875085 w 2875085"/>
              <a:gd name="connsiteY265" fmla="*/ 1108966 h 1317415"/>
              <a:gd name="connsiteX266" fmla="*/ 2875085 w 2875085"/>
              <a:gd name="connsiteY266" fmla="*/ 1317415 h 1317415"/>
              <a:gd name="connsiteX267" fmla="*/ 0 w 2875085"/>
              <a:gd name="connsiteY267" fmla="*/ 1317415 h 1317415"/>
              <a:gd name="connsiteX268" fmla="*/ 0 w 2875085"/>
              <a:gd name="connsiteY268" fmla="*/ 1108966 h 1317415"/>
              <a:gd name="connsiteX269" fmla="*/ 693167 w 2875085"/>
              <a:gd name="connsiteY269" fmla="*/ 1108966 h 1317415"/>
              <a:gd name="connsiteX270" fmla="*/ 693167 w 2875085"/>
              <a:gd name="connsiteY270" fmla="*/ 208449 h 1317415"/>
              <a:gd name="connsiteX271" fmla="*/ 0 w 2875085"/>
              <a:gd name="connsiteY271" fmla="*/ 208449 h 131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</a:cxnLst>
            <a:rect l="l" t="t" r="r" b="b"/>
            <a:pathLst>
              <a:path w="2875085" h="1317415">
                <a:moveTo>
                  <a:pt x="2754591" y="1138968"/>
                </a:moveTo>
                <a:cubicBezTo>
                  <a:pt x="2743930" y="1138968"/>
                  <a:pt x="2735288" y="1147611"/>
                  <a:pt x="2735288" y="1158271"/>
                </a:cubicBezTo>
                <a:lnTo>
                  <a:pt x="2735288" y="1233197"/>
                </a:lnTo>
                <a:cubicBezTo>
                  <a:pt x="2735288" y="1243858"/>
                  <a:pt x="2743930" y="1252500"/>
                  <a:pt x="2754591" y="1252500"/>
                </a:cubicBezTo>
                <a:lnTo>
                  <a:pt x="2791312" y="1252500"/>
                </a:lnTo>
                <a:cubicBezTo>
                  <a:pt x="2801973" y="1252500"/>
                  <a:pt x="2810615" y="1243858"/>
                  <a:pt x="2810615" y="1233197"/>
                </a:cubicBezTo>
                <a:lnTo>
                  <a:pt x="2810615" y="1158271"/>
                </a:lnTo>
                <a:cubicBezTo>
                  <a:pt x="2810615" y="1147611"/>
                  <a:pt x="2801973" y="1138968"/>
                  <a:pt x="2791312" y="1138968"/>
                </a:cubicBezTo>
                <a:close/>
                <a:moveTo>
                  <a:pt x="2573129" y="1138968"/>
                </a:moveTo>
                <a:cubicBezTo>
                  <a:pt x="2562469" y="1138968"/>
                  <a:pt x="2553826" y="1147611"/>
                  <a:pt x="2553826" y="1158271"/>
                </a:cubicBezTo>
                <a:lnTo>
                  <a:pt x="2553826" y="1233197"/>
                </a:lnTo>
                <a:cubicBezTo>
                  <a:pt x="2553826" y="1243858"/>
                  <a:pt x="2562469" y="1252500"/>
                  <a:pt x="2573129" y="1252500"/>
                </a:cubicBezTo>
                <a:lnTo>
                  <a:pt x="2609850" y="1252500"/>
                </a:lnTo>
                <a:cubicBezTo>
                  <a:pt x="2620511" y="1252500"/>
                  <a:pt x="2629153" y="1243858"/>
                  <a:pt x="2629153" y="1233197"/>
                </a:cubicBezTo>
                <a:lnTo>
                  <a:pt x="2629153" y="1158271"/>
                </a:lnTo>
                <a:cubicBezTo>
                  <a:pt x="2629153" y="1147611"/>
                  <a:pt x="2620511" y="1138968"/>
                  <a:pt x="2609850" y="1138968"/>
                </a:cubicBezTo>
                <a:close/>
                <a:moveTo>
                  <a:pt x="2391668" y="1138968"/>
                </a:moveTo>
                <a:cubicBezTo>
                  <a:pt x="2381007" y="1138968"/>
                  <a:pt x="2372365" y="1147611"/>
                  <a:pt x="2372365" y="1158271"/>
                </a:cubicBezTo>
                <a:lnTo>
                  <a:pt x="2372365" y="1233197"/>
                </a:lnTo>
                <a:cubicBezTo>
                  <a:pt x="2372365" y="1243858"/>
                  <a:pt x="2381007" y="1252500"/>
                  <a:pt x="2391668" y="1252500"/>
                </a:cubicBezTo>
                <a:lnTo>
                  <a:pt x="2428389" y="1252500"/>
                </a:lnTo>
                <a:cubicBezTo>
                  <a:pt x="2439050" y="1252500"/>
                  <a:pt x="2447692" y="1243858"/>
                  <a:pt x="2447692" y="1233197"/>
                </a:cubicBezTo>
                <a:lnTo>
                  <a:pt x="2447692" y="1158271"/>
                </a:lnTo>
                <a:cubicBezTo>
                  <a:pt x="2447692" y="1147611"/>
                  <a:pt x="2439050" y="1138968"/>
                  <a:pt x="2428389" y="1138968"/>
                </a:cubicBezTo>
                <a:close/>
                <a:moveTo>
                  <a:pt x="2210206" y="1138968"/>
                </a:moveTo>
                <a:cubicBezTo>
                  <a:pt x="2199546" y="1138968"/>
                  <a:pt x="2190903" y="1147611"/>
                  <a:pt x="2190903" y="1158271"/>
                </a:cubicBezTo>
                <a:lnTo>
                  <a:pt x="2190903" y="1233197"/>
                </a:lnTo>
                <a:cubicBezTo>
                  <a:pt x="2190903" y="1243858"/>
                  <a:pt x="2199546" y="1252500"/>
                  <a:pt x="2210206" y="1252500"/>
                </a:cubicBezTo>
                <a:lnTo>
                  <a:pt x="2246927" y="1252500"/>
                </a:lnTo>
                <a:cubicBezTo>
                  <a:pt x="2257588" y="1252500"/>
                  <a:pt x="2266230" y="1243858"/>
                  <a:pt x="2266230" y="1233197"/>
                </a:cubicBezTo>
                <a:lnTo>
                  <a:pt x="2266230" y="1158271"/>
                </a:lnTo>
                <a:cubicBezTo>
                  <a:pt x="2266230" y="1147611"/>
                  <a:pt x="2257588" y="1138968"/>
                  <a:pt x="2246927" y="1138968"/>
                </a:cubicBezTo>
                <a:close/>
                <a:moveTo>
                  <a:pt x="2048481" y="1138968"/>
                </a:moveTo>
                <a:cubicBezTo>
                  <a:pt x="2037820" y="1138968"/>
                  <a:pt x="2029178" y="1147611"/>
                  <a:pt x="2029178" y="1158271"/>
                </a:cubicBezTo>
                <a:lnTo>
                  <a:pt x="2029178" y="1233197"/>
                </a:lnTo>
                <a:cubicBezTo>
                  <a:pt x="2029178" y="1243858"/>
                  <a:pt x="2037820" y="1252500"/>
                  <a:pt x="2048481" y="1252500"/>
                </a:cubicBezTo>
                <a:lnTo>
                  <a:pt x="2085202" y="1252500"/>
                </a:lnTo>
                <a:cubicBezTo>
                  <a:pt x="2095863" y="1252500"/>
                  <a:pt x="2104505" y="1243858"/>
                  <a:pt x="2104505" y="1233197"/>
                </a:cubicBezTo>
                <a:lnTo>
                  <a:pt x="2104505" y="1158271"/>
                </a:lnTo>
                <a:cubicBezTo>
                  <a:pt x="2104505" y="1147611"/>
                  <a:pt x="2095863" y="1138968"/>
                  <a:pt x="2085202" y="1138968"/>
                </a:cubicBezTo>
                <a:close/>
                <a:moveTo>
                  <a:pt x="1867019" y="1138968"/>
                </a:moveTo>
                <a:cubicBezTo>
                  <a:pt x="1856359" y="1138968"/>
                  <a:pt x="1847716" y="1147611"/>
                  <a:pt x="1847716" y="1158271"/>
                </a:cubicBezTo>
                <a:lnTo>
                  <a:pt x="1847716" y="1233197"/>
                </a:lnTo>
                <a:cubicBezTo>
                  <a:pt x="1847716" y="1243858"/>
                  <a:pt x="1856359" y="1252500"/>
                  <a:pt x="1867019" y="1252500"/>
                </a:cubicBezTo>
                <a:lnTo>
                  <a:pt x="1903741" y="1252500"/>
                </a:lnTo>
                <a:cubicBezTo>
                  <a:pt x="1914401" y="1252500"/>
                  <a:pt x="1923044" y="1243858"/>
                  <a:pt x="1923044" y="1233197"/>
                </a:cubicBezTo>
                <a:lnTo>
                  <a:pt x="1923044" y="1158271"/>
                </a:lnTo>
                <a:cubicBezTo>
                  <a:pt x="1923044" y="1147611"/>
                  <a:pt x="1914401" y="1138968"/>
                  <a:pt x="1903741" y="1138968"/>
                </a:cubicBezTo>
                <a:close/>
                <a:moveTo>
                  <a:pt x="1685558" y="1138968"/>
                </a:moveTo>
                <a:cubicBezTo>
                  <a:pt x="1674897" y="1138968"/>
                  <a:pt x="1666255" y="1147611"/>
                  <a:pt x="1666255" y="1158271"/>
                </a:cubicBezTo>
                <a:lnTo>
                  <a:pt x="1666255" y="1233197"/>
                </a:lnTo>
                <a:cubicBezTo>
                  <a:pt x="1666255" y="1243858"/>
                  <a:pt x="1674897" y="1252500"/>
                  <a:pt x="1685558" y="1252500"/>
                </a:cubicBezTo>
                <a:lnTo>
                  <a:pt x="1722279" y="1252500"/>
                </a:lnTo>
                <a:cubicBezTo>
                  <a:pt x="1732940" y="1252500"/>
                  <a:pt x="1741582" y="1243858"/>
                  <a:pt x="1741582" y="1233197"/>
                </a:cubicBezTo>
                <a:lnTo>
                  <a:pt x="1741582" y="1158271"/>
                </a:lnTo>
                <a:cubicBezTo>
                  <a:pt x="1741582" y="1147611"/>
                  <a:pt x="1732940" y="1138968"/>
                  <a:pt x="1722279" y="1138968"/>
                </a:cubicBezTo>
                <a:close/>
                <a:moveTo>
                  <a:pt x="1504096" y="1138968"/>
                </a:moveTo>
                <a:cubicBezTo>
                  <a:pt x="1493436" y="1138968"/>
                  <a:pt x="1484793" y="1147611"/>
                  <a:pt x="1484793" y="1158271"/>
                </a:cubicBezTo>
                <a:lnTo>
                  <a:pt x="1484793" y="1233197"/>
                </a:lnTo>
                <a:cubicBezTo>
                  <a:pt x="1484793" y="1243858"/>
                  <a:pt x="1493436" y="1252500"/>
                  <a:pt x="1504096" y="1252500"/>
                </a:cubicBezTo>
                <a:lnTo>
                  <a:pt x="1540817" y="1252500"/>
                </a:lnTo>
                <a:cubicBezTo>
                  <a:pt x="1551478" y="1252500"/>
                  <a:pt x="1560121" y="1243858"/>
                  <a:pt x="1560121" y="1233197"/>
                </a:cubicBezTo>
                <a:lnTo>
                  <a:pt x="1560121" y="1158271"/>
                </a:lnTo>
                <a:cubicBezTo>
                  <a:pt x="1560121" y="1147611"/>
                  <a:pt x="1551478" y="1138968"/>
                  <a:pt x="1540817" y="1138968"/>
                </a:cubicBezTo>
                <a:close/>
                <a:moveTo>
                  <a:pt x="1322635" y="1138968"/>
                </a:moveTo>
                <a:cubicBezTo>
                  <a:pt x="1311974" y="1138968"/>
                  <a:pt x="1303332" y="1147611"/>
                  <a:pt x="1303332" y="1158271"/>
                </a:cubicBezTo>
                <a:lnTo>
                  <a:pt x="1303332" y="1233197"/>
                </a:lnTo>
                <a:cubicBezTo>
                  <a:pt x="1303332" y="1243858"/>
                  <a:pt x="1311974" y="1252500"/>
                  <a:pt x="1322635" y="1252500"/>
                </a:cubicBezTo>
                <a:lnTo>
                  <a:pt x="1359356" y="1252500"/>
                </a:lnTo>
                <a:cubicBezTo>
                  <a:pt x="1370017" y="1252500"/>
                  <a:pt x="1378659" y="1243858"/>
                  <a:pt x="1378659" y="1233197"/>
                </a:cubicBezTo>
                <a:lnTo>
                  <a:pt x="1378659" y="1158271"/>
                </a:lnTo>
                <a:cubicBezTo>
                  <a:pt x="1378659" y="1147611"/>
                  <a:pt x="1370017" y="1138968"/>
                  <a:pt x="1359356" y="1138968"/>
                </a:cubicBezTo>
                <a:close/>
                <a:moveTo>
                  <a:pt x="1141173" y="1138968"/>
                </a:moveTo>
                <a:cubicBezTo>
                  <a:pt x="1130513" y="1138968"/>
                  <a:pt x="1121870" y="1147611"/>
                  <a:pt x="1121870" y="1158271"/>
                </a:cubicBezTo>
                <a:lnTo>
                  <a:pt x="1121870" y="1233197"/>
                </a:lnTo>
                <a:cubicBezTo>
                  <a:pt x="1121870" y="1243858"/>
                  <a:pt x="1130513" y="1252500"/>
                  <a:pt x="1141173" y="1252500"/>
                </a:cubicBezTo>
                <a:lnTo>
                  <a:pt x="1177894" y="1252500"/>
                </a:lnTo>
                <a:cubicBezTo>
                  <a:pt x="1188555" y="1252500"/>
                  <a:pt x="1197197" y="1243858"/>
                  <a:pt x="1197197" y="1233197"/>
                </a:cubicBezTo>
                <a:lnTo>
                  <a:pt x="1197197" y="1158271"/>
                </a:lnTo>
                <a:cubicBezTo>
                  <a:pt x="1197197" y="1147611"/>
                  <a:pt x="1188555" y="1138968"/>
                  <a:pt x="1177894" y="1138968"/>
                </a:cubicBezTo>
                <a:close/>
                <a:moveTo>
                  <a:pt x="959712" y="1138968"/>
                </a:moveTo>
                <a:cubicBezTo>
                  <a:pt x="949051" y="1138968"/>
                  <a:pt x="940409" y="1147611"/>
                  <a:pt x="940409" y="1158271"/>
                </a:cubicBezTo>
                <a:lnTo>
                  <a:pt x="940409" y="1233197"/>
                </a:lnTo>
                <a:cubicBezTo>
                  <a:pt x="940409" y="1243858"/>
                  <a:pt x="949051" y="1252500"/>
                  <a:pt x="959712" y="1252500"/>
                </a:cubicBezTo>
                <a:lnTo>
                  <a:pt x="996433" y="1252500"/>
                </a:lnTo>
                <a:cubicBezTo>
                  <a:pt x="1007094" y="1252500"/>
                  <a:pt x="1015736" y="1243858"/>
                  <a:pt x="1015736" y="1233197"/>
                </a:cubicBezTo>
                <a:lnTo>
                  <a:pt x="1015736" y="1158271"/>
                </a:lnTo>
                <a:cubicBezTo>
                  <a:pt x="1015736" y="1147611"/>
                  <a:pt x="1007094" y="1138968"/>
                  <a:pt x="996433" y="1138968"/>
                </a:cubicBezTo>
                <a:close/>
                <a:moveTo>
                  <a:pt x="778250" y="1138968"/>
                </a:moveTo>
                <a:cubicBezTo>
                  <a:pt x="767590" y="1138968"/>
                  <a:pt x="758947" y="1147611"/>
                  <a:pt x="758947" y="1158271"/>
                </a:cubicBezTo>
                <a:lnTo>
                  <a:pt x="758947" y="1233197"/>
                </a:lnTo>
                <a:cubicBezTo>
                  <a:pt x="758947" y="1243858"/>
                  <a:pt x="767590" y="1252500"/>
                  <a:pt x="778250" y="1252500"/>
                </a:cubicBezTo>
                <a:lnTo>
                  <a:pt x="814971" y="1252500"/>
                </a:lnTo>
                <a:cubicBezTo>
                  <a:pt x="825632" y="1252500"/>
                  <a:pt x="834274" y="1243858"/>
                  <a:pt x="834274" y="1233197"/>
                </a:cubicBezTo>
                <a:lnTo>
                  <a:pt x="834274" y="1158271"/>
                </a:lnTo>
                <a:cubicBezTo>
                  <a:pt x="834274" y="1147611"/>
                  <a:pt x="825632" y="1138968"/>
                  <a:pt x="814971" y="1138968"/>
                </a:cubicBezTo>
                <a:close/>
                <a:moveTo>
                  <a:pt x="616525" y="1138968"/>
                </a:moveTo>
                <a:cubicBezTo>
                  <a:pt x="605864" y="1138968"/>
                  <a:pt x="597222" y="1147611"/>
                  <a:pt x="597222" y="1158271"/>
                </a:cubicBezTo>
                <a:lnTo>
                  <a:pt x="597222" y="1233197"/>
                </a:lnTo>
                <a:cubicBezTo>
                  <a:pt x="597222" y="1243858"/>
                  <a:pt x="605864" y="1252500"/>
                  <a:pt x="616525" y="1252500"/>
                </a:cubicBezTo>
                <a:lnTo>
                  <a:pt x="653246" y="1252500"/>
                </a:lnTo>
                <a:cubicBezTo>
                  <a:pt x="663907" y="1252500"/>
                  <a:pt x="672549" y="1243858"/>
                  <a:pt x="672549" y="1233197"/>
                </a:cubicBezTo>
                <a:lnTo>
                  <a:pt x="672549" y="1158271"/>
                </a:lnTo>
                <a:cubicBezTo>
                  <a:pt x="672549" y="1147611"/>
                  <a:pt x="663907" y="1138968"/>
                  <a:pt x="653246" y="1138968"/>
                </a:cubicBezTo>
                <a:close/>
                <a:moveTo>
                  <a:pt x="435064" y="1138968"/>
                </a:moveTo>
                <a:cubicBezTo>
                  <a:pt x="424403" y="1138968"/>
                  <a:pt x="415760" y="1147611"/>
                  <a:pt x="415760" y="1158271"/>
                </a:cubicBezTo>
                <a:lnTo>
                  <a:pt x="415760" y="1233197"/>
                </a:lnTo>
                <a:cubicBezTo>
                  <a:pt x="415760" y="1243858"/>
                  <a:pt x="424403" y="1252500"/>
                  <a:pt x="435064" y="1252500"/>
                </a:cubicBezTo>
                <a:lnTo>
                  <a:pt x="471785" y="1252500"/>
                </a:lnTo>
                <a:cubicBezTo>
                  <a:pt x="482445" y="1252500"/>
                  <a:pt x="491088" y="1243858"/>
                  <a:pt x="491088" y="1233197"/>
                </a:cubicBezTo>
                <a:lnTo>
                  <a:pt x="491088" y="1158271"/>
                </a:lnTo>
                <a:cubicBezTo>
                  <a:pt x="491088" y="1147611"/>
                  <a:pt x="482445" y="1138968"/>
                  <a:pt x="471785" y="1138968"/>
                </a:cubicBezTo>
                <a:close/>
                <a:moveTo>
                  <a:pt x="253602" y="1138968"/>
                </a:moveTo>
                <a:cubicBezTo>
                  <a:pt x="242941" y="1138968"/>
                  <a:pt x="234299" y="1147611"/>
                  <a:pt x="234299" y="1158271"/>
                </a:cubicBezTo>
                <a:lnTo>
                  <a:pt x="234299" y="1233197"/>
                </a:lnTo>
                <a:cubicBezTo>
                  <a:pt x="234299" y="1243858"/>
                  <a:pt x="242941" y="1252500"/>
                  <a:pt x="253602" y="1252500"/>
                </a:cubicBezTo>
                <a:lnTo>
                  <a:pt x="290323" y="1252500"/>
                </a:lnTo>
                <a:cubicBezTo>
                  <a:pt x="300984" y="1252500"/>
                  <a:pt x="309626" y="1243858"/>
                  <a:pt x="309626" y="1233197"/>
                </a:cubicBezTo>
                <a:lnTo>
                  <a:pt x="309626" y="1158271"/>
                </a:lnTo>
                <a:cubicBezTo>
                  <a:pt x="309626" y="1147611"/>
                  <a:pt x="300984" y="1138968"/>
                  <a:pt x="290323" y="1138968"/>
                </a:cubicBezTo>
                <a:close/>
                <a:moveTo>
                  <a:pt x="72141" y="1138968"/>
                </a:moveTo>
                <a:cubicBezTo>
                  <a:pt x="61480" y="1138968"/>
                  <a:pt x="52838" y="1147611"/>
                  <a:pt x="52838" y="1158271"/>
                </a:cubicBezTo>
                <a:lnTo>
                  <a:pt x="52838" y="1233197"/>
                </a:lnTo>
                <a:cubicBezTo>
                  <a:pt x="52838" y="1243858"/>
                  <a:pt x="61480" y="1252500"/>
                  <a:pt x="72141" y="1252500"/>
                </a:cubicBezTo>
                <a:lnTo>
                  <a:pt x="108861" y="1252500"/>
                </a:lnTo>
                <a:cubicBezTo>
                  <a:pt x="119522" y="1252500"/>
                  <a:pt x="128165" y="1243858"/>
                  <a:pt x="128165" y="1233197"/>
                </a:cubicBezTo>
                <a:lnTo>
                  <a:pt x="128165" y="1158271"/>
                </a:lnTo>
                <a:cubicBezTo>
                  <a:pt x="128165" y="1147611"/>
                  <a:pt x="119522" y="1138968"/>
                  <a:pt x="108861" y="1138968"/>
                </a:cubicBezTo>
                <a:close/>
                <a:moveTo>
                  <a:pt x="740952" y="208449"/>
                </a:moveTo>
                <a:lnTo>
                  <a:pt x="740952" y="1108966"/>
                </a:lnTo>
                <a:lnTo>
                  <a:pt x="2125123" y="1108966"/>
                </a:lnTo>
                <a:lnTo>
                  <a:pt x="2125123" y="208449"/>
                </a:lnTo>
                <a:close/>
                <a:moveTo>
                  <a:pt x="2754591" y="64915"/>
                </a:moveTo>
                <a:cubicBezTo>
                  <a:pt x="2743930" y="64915"/>
                  <a:pt x="2735288" y="73557"/>
                  <a:pt x="2735288" y="84218"/>
                </a:cubicBezTo>
                <a:lnTo>
                  <a:pt x="2735288" y="159144"/>
                </a:lnTo>
                <a:cubicBezTo>
                  <a:pt x="2735288" y="169804"/>
                  <a:pt x="2743930" y="178447"/>
                  <a:pt x="2754591" y="178447"/>
                </a:cubicBezTo>
                <a:lnTo>
                  <a:pt x="2791312" y="178447"/>
                </a:lnTo>
                <a:cubicBezTo>
                  <a:pt x="2801973" y="178447"/>
                  <a:pt x="2810615" y="169804"/>
                  <a:pt x="2810615" y="159144"/>
                </a:cubicBezTo>
                <a:lnTo>
                  <a:pt x="2810615" y="84218"/>
                </a:lnTo>
                <a:cubicBezTo>
                  <a:pt x="2810615" y="73557"/>
                  <a:pt x="2801973" y="64915"/>
                  <a:pt x="2791312" y="64915"/>
                </a:cubicBezTo>
                <a:close/>
                <a:moveTo>
                  <a:pt x="2573129" y="64915"/>
                </a:moveTo>
                <a:cubicBezTo>
                  <a:pt x="2562469" y="64915"/>
                  <a:pt x="2553826" y="73557"/>
                  <a:pt x="2553826" y="84218"/>
                </a:cubicBezTo>
                <a:lnTo>
                  <a:pt x="2553826" y="159144"/>
                </a:lnTo>
                <a:cubicBezTo>
                  <a:pt x="2553826" y="169804"/>
                  <a:pt x="2562469" y="178447"/>
                  <a:pt x="2573129" y="178447"/>
                </a:cubicBezTo>
                <a:lnTo>
                  <a:pt x="2609850" y="178447"/>
                </a:lnTo>
                <a:cubicBezTo>
                  <a:pt x="2620511" y="178447"/>
                  <a:pt x="2629153" y="169804"/>
                  <a:pt x="2629153" y="159144"/>
                </a:cubicBezTo>
                <a:lnTo>
                  <a:pt x="2629153" y="84218"/>
                </a:lnTo>
                <a:cubicBezTo>
                  <a:pt x="2629153" y="73557"/>
                  <a:pt x="2620511" y="64915"/>
                  <a:pt x="2609850" y="64915"/>
                </a:cubicBezTo>
                <a:close/>
                <a:moveTo>
                  <a:pt x="2391668" y="64915"/>
                </a:moveTo>
                <a:cubicBezTo>
                  <a:pt x="2381007" y="64915"/>
                  <a:pt x="2372365" y="73557"/>
                  <a:pt x="2372365" y="84218"/>
                </a:cubicBezTo>
                <a:lnTo>
                  <a:pt x="2372365" y="159144"/>
                </a:lnTo>
                <a:cubicBezTo>
                  <a:pt x="2372365" y="169804"/>
                  <a:pt x="2381007" y="178447"/>
                  <a:pt x="2391668" y="178447"/>
                </a:cubicBezTo>
                <a:lnTo>
                  <a:pt x="2428389" y="178447"/>
                </a:lnTo>
                <a:cubicBezTo>
                  <a:pt x="2439050" y="178447"/>
                  <a:pt x="2447692" y="169804"/>
                  <a:pt x="2447692" y="159144"/>
                </a:cubicBezTo>
                <a:lnTo>
                  <a:pt x="2447692" y="84218"/>
                </a:lnTo>
                <a:cubicBezTo>
                  <a:pt x="2447692" y="73557"/>
                  <a:pt x="2439050" y="64915"/>
                  <a:pt x="2428389" y="64915"/>
                </a:cubicBezTo>
                <a:close/>
                <a:moveTo>
                  <a:pt x="2210206" y="64915"/>
                </a:moveTo>
                <a:cubicBezTo>
                  <a:pt x="2199546" y="64915"/>
                  <a:pt x="2190903" y="73557"/>
                  <a:pt x="2190903" y="84218"/>
                </a:cubicBezTo>
                <a:lnTo>
                  <a:pt x="2190903" y="159144"/>
                </a:lnTo>
                <a:cubicBezTo>
                  <a:pt x="2190903" y="169804"/>
                  <a:pt x="2199546" y="178447"/>
                  <a:pt x="2210206" y="178447"/>
                </a:cubicBezTo>
                <a:lnTo>
                  <a:pt x="2246927" y="178447"/>
                </a:lnTo>
                <a:cubicBezTo>
                  <a:pt x="2257588" y="178447"/>
                  <a:pt x="2266230" y="169804"/>
                  <a:pt x="2266230" y="159144"/>
                </a:cubicBezTo>
                <a:lnTo>
                  <a:pt x="2266230" y="84218"/>
                </a:lnTo>
                <a:cubicBezTo>
                  <a:pt x="2266230" y="73557"/>
                  <a:pt x="2257588" y="64915"/>
                  <a:pt x="2246927" y="64915"/>
                </a:cubicBezTo>
                <a:close/>
                <a:moveTo>
                  <a:pt x="2048481" y="64915"/>
                </a:moveTo>
                <a:cubicBezTo>
                  <a:pt x="2037820" y="64915"/>
                  <a:pt x="2029178" y="73557"/>
                  <a:pt x="2029178" y="84218"/>
                </a:cubicBezTo>
                <a:lnTo>
                  <a:pt x="2029178" y="159144"/>
                </a:lnTo>
                <a:cubicBezTo>
                  <a:pt x="2029178" y="169804"/>
                  <a:pt x="2037820" y="178447"/>
                  <a:pt x="2048481" y="178447"/>
                </a:cubicBezTo>
                <a:lnTo>
                  <a:pt x="2085202" y="178447"/>
                </a:lnTo>
                <a:cubicBezTo>
                  <a:pt x="2095863" y="178447"/>
                  <a:pt x="2104505" y="169804"/>
                  <a:pt x="2104505" y="159144"/>
                </a:cubicBezTo>
                <a:lnTo>
                  <a:pt x="2104505" y="84218"/>
                </a:lnTo>
                <a:cubicBezTo>
                  <a:pt x="2104505" y="73557"/>
                  <a:pt x="2095863" y="64915"/>
                  <a:pt x="2085202" y="64915"/>
                </a:cubicBezTo>
                <a:close/>
                <a:moveTo>
                  <a:pt x="1867019" y="64915"/>
                </a:moveTo>
                <a:cubicBezTo>
                  <a:pt x="1856359" y="64915"/>
                  <a:pt x="1847716" y="73557"/>
                  <a:pt x="1847716" y="84218"/>
                </a:cubicBezTo>
                <a:lnTo>
                  <a:pt x="1847716" y="159144"/>
                </a:lnTo>
                <a:cubicBezTo>
                  <a:pt x="1847716" y="169804"/>
                  <a:pt x="1856359" y="178447"/>
                  <a:pt x="1867019" y="178447"/>
                </a:cubicBezTo>
                <a:lnTo>
                  <a:pt x="1903741" y="178447"/>
                </a:lnTo>
                <a:cubicBezTo>
                  <a:pt x="1914401" y="178447"/>
                  <a:pt x="1923044" y="169804"/>
                  <a:pt x="1923044" y="159144"/>
                </a:cubicBezTo>
                <a:lnTo>
                  <a:pt x="1923044" y="84218"/>
                </a:lnTo>
                <a:cubicBezTo>
                  <a:pt x="1923044" y="73557"/>
                  <a:pt x="1914401" y="64915"/>
                  <a:pt x="1903741" y="64915"/>
                </a:cubicBezTo>
                <a:close/>
                <a:moveTo>
                  <a:pt x="1685558" y="64915"/>
                </a:moveTo>
                <a:cubicBezTo>
                  <a:pt x="1674897" y="64915"/>
                  <a:pt x="1666255" y="73557"/>
                  <a:pt x="1666255" y="84218"/>
                </a:cubicBezTo>
                <a:lnTo>
                  <a:pt x="1666255" y="159144"/>
                </a:lnTo>
                <a:cubicBezTo>
                  <a:pt x="1666255" y="169804"/>
                  <a:pt x="1674897" y="178447"/>
                  <a:pt x="1685558" y="178447"/>
                </a:cubicBezTo>
                <a:lnTo>
                  <a:pt x="1722279" y="178447"/>
                </a:lnTo>
                <a:cubicBezTo>
                  <a:pt x="1732940" y="178447"/>
                  <a:pt x="1741582" y="169804"/>
                  <a:pt x="1741582" y="159144"/>
                </a:cubicBezTo>
                <a:lnTo>
                  <a:pt x="1741582" y="84218"/>
                </a:lnTo>
                <a:cubicBezTo>
                  <a:pt x="1741582" y="73557"/>
                  <a:pt x="1732940" y="64915"/>
                  <a:pt x="1722279" y="64915"/>
                </a:cubicBezTo>
                <a:close/>
                <a:moveTo>
                  <a:pt x="1504096" y="64915"/>
                </a:moveTo>
                <a:cubicBezTo>
                  <a:pt x="1493436" y="64915"/>
                  <a:pt x="1484793" y="73557"/>
                  <a:pt x="1484793" y="84218"/>
                </a:cubicBezTo>
                <a:lnTo>
                  <a:pt x="1484793" y="159144"/>
                </a:lnTo>
                <a:cubicBezTo>
                  <a:pt x="1484793" y="169804"/>
                  <a:pt x="1493436" y="178447"/>
                  <a:pt x="1504096" y="178447"/>
                </a:cubicBezTo>
                <a:lnTo>
                  <a:pt x="1540817" y="178447"/>
                </a:lnTo>
                <a:cubicBezTo>
                  <a:pt x="1551478" y="178447"/>
                  <a:pt x="1560121" y="169804"/>
                  <a:pt x="1560121" y="159144"/>
                </a:cubicBezTo>
                <a:lnTo>
                  <a:pt x="1560121" y="84218"/>
                </a:lnTo>
                <a:cubicBezTo>
                  <a:pt x="1560121" y="73557"/>
                  <a:pt x="1551478" y="64915"/>
                  <a:pt x="1540817" y="64915"/>
                </a:cubicBezTo>
                <a:close/>
                <a:moveTo>
                  <a:pt x="1322635" y="64915"/>
                </a:moveTo>
                <a:cubicBezTo>
                  <a:pt x="1311974" y="64915"/>
                  <a:pt x="1303332" y="73557"/>
                  <a:pt x="1303332" y="84218"/>
                </a:cubicBezTo>
                <a:lnTo>
                  <a:pt x="1303332" y="159144"/>
                </a:lnTo>
                <a:cubicBezTo>
                  <a:pt x="1303332" y="169804"/>
                  <a:pt x="1311974" y="178447"/>
                  <a:pt x="1322635" y="178447"/>
                </a:cubicBezTo>
                <a:lnTo>
                  <a:pt x="1359356" y="178447"/>
                </a:lnTo>
                <a:cubicBezTo>
                  <a:pt x="1370017" y="178447"/>
                  <a:pt x="1378659" y="169804"/>
                  <a:pt x="1378659" y="159144"/>
                </a:cubicBezTo>
                <a:lnTo>
                  <a:pt x="1378659" y="84218"/>
                </a:lnTo>
                <a:cubicBezTo>
                  <a:pt x="1378659" y="73557"/>
                  <a:pt x="1370017" y="64915"/>
                  <a:pt x="1359356" y="64915"/>
                </a:cubicBezTo>
                <a:close/>
                <a:moveTo>
                  <a:pt x="1141173" y="64915"/>
                </a:moveTo>
                <a:cubicBezTo>
                  <a:pt x="1130513" y="64915"/>
                  <a:pt x="1121870" y="73557"/>
                  <a:pt x="1121870" y="84218"/>
                </a:cubicBezTo>
                <a:lnTo>
                  <a:pt x="1121870" y="159144"/>
                </a:lnTo>
                <a:cubicBezTo>
                  <a:pt x="1121870" y="169804"/>
                  <a:pt x="1130513" y="178447"/>
                  <a:pt x="1141173" y="178447"/>
                </a:cubicBezTo>
                <a:lnTo>
                  <a:pt x="1177894" y="178447"/>
                </a:lnTo>
                <a:cubicBezTo>
                  <a:pt x="1188555" y="178447"/>
                  <a:pt x="1197197" y="169804"/>
                  <a:pt x="1197197" y="159144"/>
                </a:cubicBezTo>
                <a:lnTo>
                  <a:pt x="1197197" y="84218"/>
                </a:lnTo>
                <a:cubicBezTo>
                  <a:pt x="1197197" y="73557"/>
                  <a:pt x="1188555" y="64915"/>
                  <a:pt x="1177894" y="64915"/>
                </a:cubicBezTo>
                <a:close/>
                <a:moveTo>
                  <a:pt x="959712" y="64915"/>
                </a:moveTo>
                <a:cubicBezTo>
                  <a:pt x="949051" y="64915"/>
                  <a:pt x="940409" y="73557"/>
                  <a:pt x="940409" y="84218"/>
                </a:cubicBezTo>
                <a:lnTo>
                  <a:pt x="940409" y="159144"/>
                </a:lnTo>
                <a:cubicBezTo>
                  <a:pt x="940409" y="169804"/>
                  <a:pt x="949051" y="178447"/>
                  <a:pt x="959712" y="178447"/>
                </a:cubicBezTo>
                <a:lnTo>
                  <a:pt x="996433" y="178447"/>
                </a:lnTo>
                <a:cubicBezTo>
                  <a:pt x="1007094" y="178447"/>
                  <a:pt x="1015736" y="169804"/>
                  <a:pt x="1015736" y="159144"/>
                </a:cubicBezTo>
                <a:lnTo>
                  <a:pt x="1015736" y="84218"/>
                </a:lnTo>
                <a:cubicBezTo>
                  <a:pt x="1015736" y="73557"/>
                  <a:pt x="1007094" y="64915"/>
                  <a:pt x="996433" y="64915"/>
                </a:cubicBezTo>
                <a:close/>
                <a:moveTo>
                  <a:pt x="778250" y="64915"/>
                </a:moveTo>
                <a:cubicBezTo>
                  <a:pt x="767590" y="64915"/>
                  <a:pt x="758947" y="73557"/>
                  <a:pt x="758947" y="84218"/>
                </a:cubicBezTo>
                <a:lnTo>
                  <a:pt x="758947" y="159144"/>
                </a:lnTo>
                <a:cubicBezTo>
                  <a:pt x="758947" y="169804"/>
                  <a:pt x="767590" y="178447"/>
                  <a:pt x="778250" y="178447"/>
                </a:cubicBezTo>
                <a:lnTo>
                  <a:pt x="814971" y="178447"/>
                </a:lnTo>
                <a:cubicBezTo>
                  <a:pt x="825632" y="178447"/>
                  <a:pt x="834274" y="169804"/>
                  <a:pt x="834274" y="159144"/>
                </a:cubicBezTo>
                <a:lnTo>
                  <a:pt x="834274" y="84218"/>
                </a:lnTo>
                <a:cubicBezTo>
                  <a:pt x="834274" y="73557"/>
                  <a:pt x="825632" y="64915"/>
                  <a:pt x="814971" y="64915"/>
                </a:cubicBezTo>
                <a:close/>
                <a:moveTo>
                  <a:pt x="616525" y="64915"/>
                </a:moveTo>
                <a:cubicBezTo>
                  <a:pt x="605864" y="64915"/>
                  <a:pt x="597222" y="73557"/>
                  <a:pt x="597222" y="84218"/>
                </a:cubicBezTo>
                <a:lnTo>
                  <a:pt x="597222" y="159144"/>
                </a:lnTo>
                <a:cubicBezTo>
                  <a:pt x="597222" y="169804"/>
                  <a:pt x="605864" y="178447"/>
                  <a:pt x="616525" y="178447"/>
                </a:cubicBezTo>
                <a:lnTo>
                  <a:pt x="653246" y="178447"/>
                </a:lnTo>
                <a:cubicBezTo>
                  <a:pt x="663907" y="178447"/>
                  <a:pt x="672549" y="169804"/>
                  <a:pt x="672549" y="159144"/>
                </a:cubicBezTo>
                <a:lnTo>
                  <a:pt x="672549" y="84218"/>
                </a:lnTo>
                <a:cubicBezTo>
                  <a:pt x="672549" y="73557"/>
                  <a:pt x="663907" y="64915"/>
                  <a:pt x="653246" y="64915"/>
                </a:cubicBezTo>
                <a:close/>
                <a:moveTo>
                  <a:pt x="435064" y="64915"/>
                </a:moveTo>
                <a:cubicBezTo>
                  <a:pt x="424403" y="64915"/>
                  <a:pt x="415760" y="73557"/>
                  <a:pt x="415760" y="84218"/>
                </a:cubicBezTo>
                <a:lnTo>
                  <a:pt x="415760" y="159144"/>
                </a:lnTo>
                <a:cubicBezTo>
                  <a:pt x="415760" y="169804"/>
                  <a:pt x="424403" y="178447"/>
                  <a:pt x="435064" y="178447"/>
                </a:cubicBezTo>
                <a:lnTo>
                  <a:pt x="471785" y="178447"/>
                </a:lnTo>
                <a:cubicBezTo>
                  <a:pt x="482445" y="178447"/>
                  <a:pt x="491088" y="169804"/>
                  <a:pt x="491088" y="159144"/>
                </a:cubicBezTo>
                <a:lnTo>
                  <a:pt x="491088" y="84218"/>
                </a:lnTo>
                <a:cubicBezTo>
                  <a:pt x="491088" y="73557"/>
                  <a:pt x="482445" y="64915"/>
                  <a:pt x="471785" y="64915"/>
                </a:cubicBezTo>
                <a:close/>
                <a:moveTo>
                  <a:pt x="253602" y="64915"/>
                </a:moveTo>
                <a:cubicBezTo>
                  <a:pt x="242941" y="64915"/>
                  <a:pt x="234299" y="73557"/>
                  <a:pt x="234299" y="84218"/>
                </a:cubicBezTo>
                <a:lnTo>
                  <a:pt x="234299" y="159144"/>
                </a:lnTo>
                <a:cubicBezTo>
                  <a:pt x="234299" y="169804"/>
                  <a:pt x="242941" y="178447"/>
                  <a:pt x="253602" y="178447"/>
                </a:cubicBezTo>
                <a:lnTo>
                  <a:pt x="290323" y="178447"/>
                </a:lnTo>
                <a:cubicBezTo>
                  <a:pt x="300984" y="178447"/>
                  <a:pt x="309626" y="169804"/>
                  <a:pt x="309626" y="159144"/>
                </a:cubicBezTo>
                <a:lnTo>
                  <a:pt x="309626" y="84218"/>
                </a:lnTo>
                <a:cubicBezTo>
                  <a:pt x="309626" y="73557"/>
                  <a:pt x="300984" y="64915"/>
                  <a:pt x="290323" y="64915"/>
                </a:cubicBezTo>
                <a:close/>
                <a:moveTo>
                  <a:pt x="72141" y="64915"/>
                </a:moveTo>
                <a:cubicBezTo>
                  <a:pt x="61480" y="64915"/>
                  <a:pt x="52837" y="73557"/>
                  <a:pt x="52837" y="84218"/>
                </a:cubicBezTo>
                <a:lnTo>
                  <a:pt x="52837" y="159144"/>
                </a:lnTo>
                <a:cubicBezTo>
                  <a:pt x="52837" y="169804"/>
                  <a:pt x="61480" y="178447"/>
                  <a:pt x="72141" y="178447"/>
                </a:cubicBezTo>
                <a:lnTo>
                  <a:pt x="108861" y="178447"/>
                </a:lnTo>
                <a:cubicBezTo>
                  <a:pt x="119522" y="178447"/>
                  <a:pt x="128165" y="169804"/>
                  <a:pt x="128165" y="159144"/>
                </a:cubicBezTo>
                <a:lnTo>
                  <a:pt x="128165" y="84218"/>
                </a:lnTo>
                <a:cubicBezTo>
                  <a:pt x="128165" y="73557"/>
                  <a:pt x="119522" y="64915"/>
                  <a:pt x="108861" y="64915"/>
                </a:cubicBezTo>
                <a:close/>
                <a:moveTo>
                  <a:pt x="0" y="0"/>
                </a:moveTo>
                <a:lnTo>
                  <a:pt x="2875085" y="0"/>
                </a:lnTo>
                <a:lnTo>
                  <a:pt x="2875085" y="208449"/>
                </a:lnTo>
                <a:lnTo>
                  <a:pt x="2172908" y="208449"/>
                </a:lnTo>
                <a:lnTo>
                  <a:pt x="2172908" y="1108966"/>
                </a:lnTo>
                <a:lnTo>
                  <a:pt x="2875085" y="1108966"/>
                </a:lnTo>
                <a:lnTo>
                  <a:pt x="2875085" y="1317415"/>
                </a:lnTo>
                <a:lnTo>
                  <a:pt x="0" y="1317415"/>
                </a:lnTo>
                <a:lnTo>
                  <a:pt x="0" y="1108966"/>
                </a:lnTo>
                <a:lnTo>
                  <a:pt x="693167" y="1108966"/>
                </a:lnTo>
                <a:lnTo>
                  <a:pt x="693167" y="208449"/>
                </a:lnTo>
                <a:lnTo>
                  <a:pt x="0" y="208449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FA852B7C-B378-35E8-918C-44C56213E1E2}"/>
              </a:ext>
            </a:extLst>
          </p:cNvPr>
          <p:cNvSpPr/>
          <p:nvPr/>
        </p:nvSpPr>
        <p:spPr bwMode="auto">
          <a:xfrm>
            <a:off x="606671" y="2289062"/>
            <a:ext cx="5741376" cy="1317415"/>
          </a:xfrm>
          <a:custGeom>
            <a:avLst/>
            <a:gdLst>
              <a:gd name="connsiteX0" fmla="*/ 5618502 w 5741376"/>
              <a:gd name="connsiteY0" fmla="*/ 1138967 h 1317415"/>
              <a:gd name="connsiteX1" fmla="*/ 5599199 w 5741376"/>
              <a:gd name="connsiteY1" fmla="*/ 1158270 h 1317415"/>
              <a:gd name="connsiteX2" fmla="*/ 5599199 w 5741376"/>
              <a:gd name="connsiteY2" fmla="*/ 1233196 h 1317415"/>
              <a:gd name="connsiteX3" fmla="*/ 5618502 w 5741376"/>
              <a:gd name="connsiteY3" fmla="*/ 1252499 h 1317415"/>
              <a:gd name="connsiteX4" fmla="*/ 5655223 w 5741376"/>
              <a:gd name="connsiteY4" fmla="*/ 1252499 h 1317415"/>
              <a:gd name="connsiteX5" fmla="*/ 5674526 w 5741376"/>
              <a:gd name="connsiteY5" fmla="*/ 1233196 h 1317415"/>
              <a:gd name="connsiteX6" fmla="*/ 5674526 w 5741376"/>
              <a:gd name="connsiteY6" fmla="*/ 1158270 h 1317415"/>
              <a:gd name="connsiteX7" fmla="*/ 5655223 w 5741376"/>
              <a:gd name="connsiteY7" fmla="*/ 1138967 h 1317415"/>
              <a:gd name="connsiteX8" fmla="*/ 5437040 w 5741376"/>
              <a:gd name="connsiteY8" fmla="*/ 1138967 h 1317415"/>
              <a:gd name="connsiteX9" fmla="*/ 5417737 w 5741376"/>
              <a:gd name="connsiteY9" fmla="*/ 1158270 h 1317415"/>
              <a:gd name="connsiteX10" fmla="*/ 5417737 w 5741376"/>
              <a:gd name="connsiteY10" fmla="*/ 1233196 h 1317415"/>
              <a:gd name="connsiteX11" fmla="*/ 5437040 w 5741376"/>
              <a:gd name="connsiteY11" fmla="*/ 1252499 h 1317415"/>
              <a:gd name="connsiteX12" fmla="*/ 5473761 w 5741376"/>
              <a:gd name="connsiteY12" fmla="*/ 1252499 h 1317415"/>
              <a:gd name="connsiteX13" fmla="*/ 5493065 w 5741376"/>
              <a:gd name="connsiteY13" fmla="*/ 1233196 h 1317415"/>
              <a:gd name="connsiteX14" fmla="*/ 5493065 w 5741376"/>
              <a:gd name="connsiteY14" fmla="*/ 1158270 h 1317415"/>
              <a:gd name="connsiteX15" fmla="*/ 5473761 w 5741376"/>
              <a:gd name="connsiteY15" fmla="*/ 1138967 h 1317415"/>
              <a:gd name="connsiteX16" fmla="*/ 5255579 w 5741376"/>
              <a:gd name="connsiteY16" fmla="*/ 1138967 h 1317415"/>
              <a:gd name="connsiteX17" fmla="*/ 5236276 w 5741376"/>
              <a:gd name="connsiteY17" fmla="*/ 1158270 h 1317415"/>
              <a:gd name="connsiteX18" fmla="*/ 5236276 w 5741376"/>
              <a:gd name="connsiteY18" fmla="*/ 1233196 h 1317415"/>
              <a:gd name="connsiteX19" fmla="*/ 5255579 w 5741376"/>
              <a:gd name="connsiteY19" fmla="*/ 1252499 h 1317415"/>
              <a:gd name="connsiteX20" fmla="*/ 5292300 w 5741376"/>
              <a:gd name="connsiteY20" fmla="*/ 1252499 h 1317415"/>
              <a:gd name="connsiteX21" fmla="*/ 5311603 w 5741376"/>
              <a:gd name="connsiteY21" fmla="*/ 1233196 h 1317415"/>
              <a:gd name="connsiteX22" fmla="*/ 5311603 w 5741376"/>
              <a:gd name="connsiteY22" fmla="*/ 1158270 h 1317415"/>
              <a:gd name="connsiteX23" fmla="*/ 5292300 w 5741376"/>
              <a:gd name="connsiteY23" fmla="*/ 1138967 h 1317415"/>
              <a:gd name="connsiteX24" fmla="*/ 5074117 w 5741376"/>
              <a:gd name="connsiteY24" fmla="*/ 1138967 h 1317415"/>
              <a:gd name="connsiteX25" fmla="*/ 5054814 w 5741376"/>
              <a:gd name="connsiteY25" fmla="*/ 1158270 h 1317415"/>
              <a:gd name="connsiteX26" fmla="*/ 5054814 w 5741376"/>
              <a:gd name="connsiteY26" fmla="*/ 1233196 h 1317415"/>
              <a:gd name="connsiteX27" fmla="*/ 5074117 w 5741376"/>
              <a:gd name="connsiteY27" fmla="*/ 1252499 h 1317415"/>
              <a:gd name="connsiteX28" fmla="*/ 5110838 w 5741376"/>
              <a:gd name="connsiteY28" fmla="*/ 1252499 h 1317415"/>
              <a:gd name="connsiteX29" fmla="*/ 5130142 w 5741376"/>
              <a:gd name="connsiteY29" fmla="*/ 1233196 h 1317415"/>
              <a:gd name="connsiteX30" fmla="*/ 5130142 w 5741376"/>
              <a:gd name="connsiteY30" fmla="*/ 1158270 h 1317415"/>
              <a:gd name="connsiteX31" fmla="*/ 5110838 w 5741376"/>
              <a:gd name="connsiteY31" fmla="*/ 1138967 h 1317415"/>
              <a:gd name="connsiteX32" fmla="*/ 4912393 w 5741376"/>
              <a:gd name="connsiteY32" fmla="*/ 1138967 h 1317415"/>
              <a:gd name="connsiteX33" fmla="*/ 4893090 w 5741376"/>
              <a:gd name="connsiteY33" fmla="*/ 1158270 h 1317415"/>
              <a:gd name="connsiteX34" fmla="*/ 4893090 w 5741376"/>
              <a:gd name="connsiteY34" fmla="*/ 1233196 h 1317415"/>
              <a:gd name="connsiteX35" fmla="*/ 4912393 w 5741376"/>
              <a:gd name="connsiteY35" fmla="*/ 1252499 h 1317415"/>
              <a:gd name="connsiteX36" fmla="*/ 4949114 w 5741376"/>
              <a:gd name="connsiteY36" fmla="*/ 1252499 h 1317415"/>
              <a:gd name="connsiteX37" fmla="*/ 4968417 w 5741376"/>
              <a:gd name="connsiteY37" fmla="*/ 1233196 h 1317415"/>
              <a:gd name="connsiteX38" fmla="*/ 4968417 w 5741376"/>
              <a:gd name="connsiteY38" fmla="*/ 1158270 h 1317415"/>
              <a:gd name="connsiteX39" fmla="*/ 4949114 w 5741376"/>
              <a:gd name="connsiteY39" fmla="*/ 1138967 h 1317415"/>
              <a:gd name="connsiteX40" fmla="*/ 4730931 w 5741376"/>
              <a:gd name="connsiteY40" fmla="*/ 1138967 h 1317415"/>
              <a:gd name="connsiteX41" fmla="*/ 4711628 w 5741376"/>
              <a:gd name="connsiteY41" fmla="*/ 1158270 h 1317415"/>
              <a:gd name="connsiteX42" fmla="*/ 4711628 w 5741376"/>
              <a:gd name="connsiteY42" fmla="*/ 1233196 h 1317415"/>
              <a:gd name="connsiteX43" fmla="*/ 4730931 w 5741376"/>
              <a:gd name="connsiteY43" fmla="*/ 1252499 h 1317415"/>
              <a:gd name="connsiteX44" fmla="*/ 4767653 w 5741376"/>
              <a:gd name="connsiteY44" fmla="*/ 1252499 h 1317415"/>
              <a:gd name="connsiteX45" fmla="*/ 4786956 w 5741376"/>
              <a:gd name="connsiteY45" fmla="*/ 1233196 h 1317415"/>
              <a:gd name="connsiteX46" fmla="*/ 4786956 w 5741376"/>
              <a:gd name="connsiteY46" fmla="*/ 1158270 h 1317415"/>
              <a:gd name="connsiteX47" fmla="*/ 4767653 w 5741376"/>
              <a:gd name="connsiteY47" fmla="*/ 1138967 h 1317415"/>
              <a:gd name="connsiteX48" fmla="*/ 4549470 w 5741376"/>
              <a:gd name="connsiteY48" fmla="*/ 1138967 h 1317415"/>
              <a:gd name="connsiteX49" fmla="*/ 4530167 w 5741376"/>
              <a:gd name="connsiteY49" fmla="*/ 1158270 h 1317415"/>
              <a:gd name="connsiteX50" fmla="*/ 4530167 w 5741376"/>
              <a:gd name="connsiteY50" fmla="*/ 1233196 h 1317415"/>
              <a:gd name="connsiteX51" fmla="*/ 4549470 w 5741376"/>
              <a:gd name="connsiteY51" fmla="*/ 1252499 h 1317415"/>
              <a:gd name="connsiteX52" fmla="*/ 4586191 w 5741376"/>
              <a:gd name="connsiteY52" fmla="*/ 1252499 h 1317415"/>
              <a:gd name="connsiteX53" fmla="*/ 4605494 w 5741376"/>
              <a:gd name="connsiteY53" fmla="*/ 1233196 h 1317415"/>
              <a:gd name="connsiteX54" fmla="*/ 4605494 w 5741376"/>
              <a:gd name="connsiteY54" fmla="*/ 1158270 h 1317415"/>
              <a:gd name="connsiteX55" fmla="*/ 4586191 w 5741376"/>
              <a:gd name="connsiteY55" fmla="*/ 1138967 h 1317415"/>
              <a:gd name="connsiteX56" fmla="*/ 4368008 w 5741376"/>
              <a:gd name="connsiteY56" fmla="*/ 1138967 h 1317415"/>
              <a:gd name="connsiteX57" fmla="*/ 4348705 w 5741376"/>
              <a:gd name="connsiteY57" fmla="*/ 1158270 h 1317415"/>
              <a:gd name="connsiteX58" fmla="*/ 4348705 w 5741376"/>
              <a:gd name="connsiteY58" fmla="*/ 1233196 h 1317415"/>
              <a:gd name="connsiteX59" fmla="*/ 4368008 w 5741376"/>
              <a:gd name="connsiteY59" fmla="*/ 1252499 h 1317415"/>
              <a:gd name="connsiteX60" fmla="*/ 4404730 w 5741376"/>
              <a:gd name="connsiteY60" fmla="*/ 1252499 h 1317415"/>
              <a:gd name="connsiteX61" fmla="*/ 4424033 w 5741376"/>
              <a:gd name="connsiteY61" fmla="*/ 1233196 h 1317415"/>
              <a:gd name="connsiteX62" fmla="*/ 4424033 w 5741376"/>
              <a:gd name="connsiteY62" fmla="*/ 1158270 h 1317415"/>
              <a:gd name="connsiteX63" fmla="*/ 4404730 w 5741376"/>
              <a:gd name="connsiteY63" fmla="*/ 1138967 h 1317415"/>
              <a:gd name="connsiteX64" fmla="*/ 4186547 w 5741376"/>
              <a:gd name="connsiteY64" fmla="*/ 1138967 h 1317415"/>
              <a:gd name="connsiteX65" fmla="*/ 4167244 w 5741376"/>
              <a:gd name="connsiteY65" fmla="*/ 1158270 h 1317415"/>
              <a:gd name="connsiteX66" fmla="*/ 4167244 w 5741376"/>
              <a:gd name="connsiteY66" fmla="*/ 1233196 h 1317415"/>
              <a:gd name="connsiteX67" fmla="*/ 4186547 w 5741376"/>
              <a:gd name="connsiteY67" fmla="*/ 1252499 h 1317415"/>
              <a:gd name="connsiteX68" fmla="*/ 4223268 w 5741376"/>
              <a:gd name="connsiteY68" fmla="*/ 1252499 h 1317415"/>
              <a:gd name="connsiteX69" fmla="*/ 4242571 w 5741376"/>
              <a:gd name="connsiteY69" fmla="*/ 1233196 h 1317415"/>
              <a:gd name="connsiteX70" fmla="*/ 4242571 w 5741376"/>
              <a:gd name="connsiteY70" fmla="*/ 1158270 h 1317415"/>
              <a:gd name="connsiteX71" fmla="*/ 4223268 w 5741376"/>
              <a:gd name="connsiteY71" fmla="*/ 1138967 h 1317415"/>
              <a:gd name="connsiteX72" fmla="*/ 4005085 w 5741376"/>
              <a:gd name="connsiteY72" fmla="*/ 1138967 h 1317415"/>
              <a:gd name="connsiteX73" fmla="*/ 3985782 w 5741376"/>
              <a:gd name="connsiteY73" fmla="*/ 1158270 h 1317415"/>
              <a:gd name="connsiteX74" fmla="*/ 3985782 w 5741376"/>
              <a:gd name="connsiteY74" fmla="*/ 1233196 h 1317415"/>
              <a:gd name="connsiteX75" fmla="*/ 4005085 w 5741376"/>
              <a:gd name="connsiteY75" fmla="*/ 1252499 h 1317415"/>
              <a:gd name="connsiteX76" fmla="*/ 4041806 w 5741376"/>
              <a:gd name="connsiteY76" fmla="*/ 1252499 h 1317415"/>
              <a:gd name="connsiteX77" fmla="*/ 4061110 w 5741376"/>
              <a:gd name="connsiteY77" fmla="*/ 1233196 h 1317415"/>
              <a:gd name="connsiteX78" fmla="*/ 4061110 w 5741376"/>
              <a:gd name="connsiteY78" fmla="*/ 1158270 h 1317415"/>
              <a:gd name="connsiteX79" fmla="*/ 4041806 w 5741376"/>
              <a:gd name="connsiteY79" fmla="*/ 1138967 h 1317415"/>
              <a:gd name="connsiteX80" fmla="*/ 3823624 w 5741376"/>
              <a:gd name="connsiteY80" fmla="*/ 1138967 h 1317415"/>
              <a:gd name="connsiteX81" fmla="*/ 3804321 w 5741376"/>
              <a:gd name="connsiteY81" fmla="*/ 1158270 h 1317415"/>
              <a:gd name="connsiteX82" fmla="*/ 3804321 w 5741376"/>
              <a:gd name="connsiteY82" fmla="*/ 1233196 h 1317415"/>
              <a:gd name="connsiteX83" fmla="*/ 3823624 w 5741376"/>
              <a:gd name="connsiteY83" fmla="*/ 1252499 h 1317415"/>
              <a:gd name="connsiteX84" fmla="*/ 3860345 w 5741376"/>
              <a:gd name="connsiteY84" fmla="*/ 1252499 h 1317415"/>
              <a:gd name="connsiteX85" fmla="*/ 3879648 w 5741376"/>
              <a:gd name="connsiteY85" fmla="*/ 1233196 h 1317415"/>
              <a:gd name="connsiteX86" fmla="*/ 3879648 w 5741376"/>
              <a:gd name="connsiteY86" fmla="*/ 1158270 h 1317415"/>
              <a:gd name="connsiteX87" fmla="*/ 3860345 w 5741376"/>
              <a:gd name="connsiteY87" fmla="*/ 1138967 h 1317415"/>
              <a:gd name="connsiteX88" fmla="*/ 3642162 w 5741376"/>
              <a:gd name="connsiteY88" fmla="*/ 1138967 h 1317415"/>
              <a:gd name="connsiteX89" fmla="*/ 3622859 w 5741376"/>
              <a:gd name="connsiteY89" fmla="*/ 1158270 h 1317415"/>
              <a:gd name="connsiteX90" fmla="*/ 3622859 w 5741376"/>
              <a:gd name="connsiteY90" fmla="*/ 1233196 h 1317415"/>
              <a:gd name="connsiteX91" fmla="*/ 3642162 w 5741376"/>
              <a:gd name="connsiteY91" fmla="*/ 1252499 h 1317415"/>
              <a:gd name="connsiteX92" fmla="*/ 3678883 w 5741376"/>
              <a:gd name="connsiteY92" fmla="*/ 1252499 h 1317415"/>
              <a:gd name="connsiteX93" fmla="*/ 3698187 w 5741376"/>
              <a:gd name="connsiteY93" fmla="*/ 1233196 h 1317415"/>
              <a:gd name="connsiteX94" fmla="*/ 3698187 w 5741376"/>
              <a:gd name="connsiteY94" fmla="*/ 1158270 h 1317415"/>
              <a:gd name="connsiteX95" fmla="*/ 3678883 w 5741376"/>
              <a:gd name="connsiteY95" fmla="*/ 1138967 h 1317415"/>
              <a:gd name="connsiteX96" fmla="*/ 3480437 w 5741376"/>
              <a:gd name="connsiteY96" fmla="*/ 1138967 h 1317415"/>
              <a:gd name="connsiteX97" fmla="*/ 3461134 w 5741376"/>
              <a:gd name="connsiteY97" fmla="*/ 1158270 h 1317415"/>
              <a:gd name="connsiteX98" fmla="*/ 3461134 w 5741376"/>
              <a:gd name="connsiteY98" fmla="*/ 1233196 h 1317415"/>
              <a:gd name="connsiteX99" fmla="*/ 3480437 w 5741376"/>
              <a:gd name="connsiteY99" fmla="*/ 1252499 h 1317415"/>
              <a:gd name="connsiteX100" fmla="*/ 3517158 w 5741376"/>
              <a:gd name="connsiteY100" fmla="*/ 1252499 h 1317415"/>
              <a:gd name="connsiteX101" fmla="*/ 3536461 w 5741376"/>
              <a:gd name="connsiteY101" fmla="*/ 1233196 h 1317415"/>
              <a:gd name="connsiteX102" fmla="*/ 3536461 w 5741376"/>
              <a:gd name="connsiteY102" fmla="*/ 1158270 h 1317415"/>
              <a:gd name="connsiteX103" fmla="*/ 3517158 w 5741376"/>
              <a:gd name="connsiteY103" fmla="*/ 1138967 h 1317415"/>
              <a:gd name="connsiteX104" fmla="*/ 3298975 w 5741376"/>
              <a:gd name="connsiteY104" fmla="*/ 1138967 h 1317415"/>
              <a:gd name="connsiteX105" fmla="*/ 3279672 w 5741376"/>
              <a:gd name="connsiteY105" fmla="*/ 1158270 h 1317415"/>
              <a:gd name="connsiteX106" fmla="*/ 3279672 w 5741376"/>
              <a:gd name="connsiteY106" fmla="*/ 1233196 h 1317415"/>
              <a:gd name="connsiteX107" fmla="*/ 3298975 w 5741376"/>
              <a:gd name="connsiteY107" fmla="*/ 1252499 h 1317415"/>
              <a:gd name="connsiteX108" fmla="*/ 3335697 w 5741376"/>
              <a:gd name="connsiteY108" fmla="*/ 1252499 h 1317415"/>
              <a:gd name="connsiteX109" fmla="*/ 3355000 w 5741376"/>
              <a:gd name="connsiteY109" fmla="*/ 1233196 h 1317415"/>
              <a:gd name="connsiteX110" fmla="*/ 3355000 w 5741376"/>
              <a:gd name="connsiteY110" fmla="*/ 1158270 h 1317415"/>
              <a:gd name="connsiteX111" fmla="*/ 3335697 w 5741376"/>
              <a:gd name="connsiteY111" fmla="*/ 1138967 h 1317415"/>
              <a:gd name="connsiteX112" fmla="*/ 3117514 w 5741376"/>
              <a:gd name="connsiteY112" fmla="*/ 1138967 h 1317415"/>
              <a:gd name="connsiteX113" fmla="*/ 3098211 w 5741376"/>
              <a:gd name="connsiteY113" fmla="*/ 1158270 h 1317415"/>
              <a:gd name="connsiteX114" fmla="*/ 3098211 w 5741376"/>
              <a:gd name="connsiteY114" fmla="*/ 1233196 h 1317415"/>
              <a:gd name="connsiteX115" fmla="*/ 3117514 w 5741376"/>
              <a:gd name="connsiteY115" fmla="*/ 1252499 h 1317415"/>
              <a:gd name="connsiteX116" fmla="*/ 3154235 w 5741376"/>
              <a:gd name="connsiteY116" fmla="*/ 1252499 h 1317415"/>
              <a:gd name="connsiteX117" fmla="*/ 3173538 w 5741376"/>
              <a:gd name="connsiteY117" fmla="*/ 1233196 h 1317415"/>
              <a:gd name="connsiteX118" fmla="*/ 3173538 w 5741376"/>
              <a:gd name="connsiteY118" fmla="*/ 1158270 h 1317415"/>
              <a:gd name="connsiteX119" fmla="*/ 3154235 w 5741376"/>
              <a:gd name="connsiteY119" fmla="*/ 1138967 h 1317415"/>
              <a:gd name="connsiteX120" fmla="*/ 2936052 w 5741376"/>
              <a:gd name="connsiteY120" fmla="*/ 1138967 h 1317415"/>
              <a:gd name="connsiteX121" fmla="*/ 2916749 w 5741376"/>
              <a:gd name="connsiteY121" fmla="*/ 1158270 h 1317415"/>
              <a:gd name="connsiteX122" fmla="*/ 2916749 w 5741376"/>
              <a:gd name="connsiteY122" fmla="*/ 1233196 h 1317415"/>
              <a:gd name="connsiteX123" fmla="*/ 2936052 w 5741376"/>
              <a:gd name="connsiteY123" fmla="*/ 1252499 h 1317415"/>
              <a:gd name="connsiteX124" fmla="*/ 2972774 w 5741376"/>
              <a:gd name="connsiteY124" fmla="*/ 1252499 h 1317415"/>
              <a:gd name="connsiteX125" fmla="*/ 2992077 w 5741376"/>
              <a:gd name="connsiteY125" fmla="*/ 1233196 h 1317415"/>
              <a:gd name="connsiteX126" fmla="*/ 2992077 w 5741376"/>
              <a:gd name="connsiteY126" fmla="*/ 1158270 h 1317415"/>
              <a:gd name="connsiteX127" fmla="*/ 2972774 w 5741376"/>
              <a:gd name="connsiteY127" fmla="*/ 1138967 h 1317415"/>
              <a:gd name="connsiteX128" fmla="*/ 2754591 w 5741376"/>
              <a:gd name="connsiteY128" fmla="*/ 1138967 h 1317415"/>
              <a:gd name="connsiteX129" fmla="*/ 2735288 w 5741376"/>
              <a:gd name="connsiteY129" fmla="*/ 1158270 h 1317415"/>
              <a:gd name="connsiteX130" fmla="*/ 2735288 w 5741376"/>
              <a:gd name="connsiteY130" fmla="*/ 1233196 h 1317415"/>
              <a:gd name="connsiteX131" fmla="*/ 2754591 w 5741376"/>
              <a:gd name="connsiteY131" fmla="*/ 1252499 h 1317415"/>
              <a:gd name="connsiteX132" fmla="*/ 2791312 w 5741376"/>
              <a:gd name="connsiteY132" fmla="*/ 1252499 h 1317415"/>
              <a:gd name="connsiteX133" fmla="*/ 2810615 w 5741376"/>
              <a:gd name="connsiteY133" fmla="*/ 1233196 h 1317415"/>
              <a:gd name="connsiteX134" fmla="*/ 2810615 w 5741376"/>
              <a:gd name="connsiteY134" fmla="*/ 1158270 h 1317415"/>
              <a:gd name="connsiteX135" fmla="*/ 2791312 w 5741376"/>
              <a:gd name="connsiteY135" fmla="*/ 1138967 h 1317415"/>
              <a:gd name="connsiteX136" fmla="*/ 2573129 w 5741376"/>
              <a:gd name="connsiteY136" fmla="*/ 1138967 h 1317415"/>
              <a:gd name="connsiteX137" fmla="*/ 2553826 w 5741376"/>
              <a:gd name="connsiteY137" fmla="*/ 1158270 h 1317415"/>
              <a:gd name="connsiteX138" fmla="*/ 2553826 w 5741376"/>
              <a:gd name="connsiteY138" fmla="*/ 1233196 h 1317415"/>
              <a:gd name="connsiteX139" fmla="*/ 2573129 w 5741376"/>
              <a:gd name="connsiteY139" fmla="*/ 1252499 h 1317415"/>
              <a:gd name="connsiteX140" fmla="*/ 2609851 w 5741376"/>
              <a:gd name="connsiteY140" fmla="*/ 1252499 h 1317415"/>
              <a:gd name="connsiteX141" fmla="*/ 2629153 w 5741376"/>
              <a:gd name="connsiteY141" fmla="*/ 1233196 h 1317415"/>
              <a:gd name="connsiteX142" fmla="*/ 2629153 w 5741376"/>
              <a:gd name="connsiteY142" fmla="*/ 1158270 h 1317415"/>
              <a:gd name="connsiteX143" fmla="*/ 2609851 w 5741376"/>
              <a:gd name="connsiteY143" fmla="*/ 1138967 h 1317415"/>
              <a:gd name="connsiteX144" fmla="*/ 2391668 w 5741376"/>
              <a:gd name="connsiteY144" fmla="*/ 1138967 h 1317415"/>
              <a:gd name="connsiteX145" fmla="*/ 2372365 w 5741376"/>
              <a:gd name="connsiteY145" fmla="*/ 1158270 h 1317415"/>
              <a:gd name="connsiteX146" fmla="*/ 2372365 w 5741376"/>
              <a:gd name="connsiteY146" fmla="*/ 1233196 h 1317415"/>
              <a:gd name="connsiteX147" fmla="*/ 2391668 w 5741376"/>
              <a:gd name="connsiteY147" fmla="*/ 1252499 h 1317415"/>
              <a:gd name="connsiteX148" fmla="*/ 2428389 w 5741376"/>
              <a:gd name="connsiteY148" fmla="*/ 1252499 h 1317415"/>
              <a:gd name="connsiteX149" fmla="*/ 2447692 w 5741376"/>
              <a:gd name="connsiteY149" fmla="*/ 1233196 h 1317415"/>
              <a:gd name="connsiteX150" fmla="*/ 2447692 w 5741376"/>
              <a:gd name="connsiteY150" fmla="*/ 1158270 h 1317415"/>
              <a:gd name="connsiteX151" fmla="*/ 2428389 w 5741376"/>
              <a:gd name="connsiteY151" fmla="*/ 1138967 h 1317415"/>
              <a:gd name="connsiteX152" fmla="*/ 2210207 w 5741376"/>
              <a:gd name="connsiteY152" fmla="*/ 1138967 h 1317415"/>
              <a:gd name="connsiteX153" fmla="*/ 2190903 w 5741376"/>
              <a:gd name="connsiteY153" fmla="*/ 1158270 h 1317415"/>
              <a:gd name="connsiteX154" fmla="*/ 2190903 w 5741376"/>
              <a:gd name="connsiteY154" fmla="*/ 1233196 h 1317415"/>
              <a:gd name="connsiteX155" fmla="*/ 2210207 w 5741376"/>
              <a:gd name="connsiteY155" fmla="*/ 1252499 h 1317415"/>
              <a:gd name="connsiteX156" fmla="*/ 2246927 w 5741376"/>
              <a:gd name="connsiteY156" fmla="*/ 1252499 h 1317415"/>
              <a:gd name="connsiteX157" fmla="*/ 2266231 w 5741376"/>
              <a:gd name="connsiteY157" fmla="*/ 1233196 h 1317415"/>
              <a:gd name="connsiteX158" fmla="*/ 2266231 w 5741376"/>
              <a:gd name="connsiteY158" fmla="*/ 1158270 h 1317415"/>
              <a:gd name="connsiteX159" fmla="*/ 2246927 w 5741376"/>
              <a:gd name="connsiteY159" fmla="*/ 1138967 h 1317415"/>
              <a:gd name="connsiteX160" fmla="*/ 2048481 w 5741376"/>
              <a:gd name="connsiteY160" fmla="*/ 1138967 h 1317415"/>
              <a:gd name="connsiteX161" fmla="*/ 2029178 w 5741376"/>
              <a:gd name="connsiteY161" fmla="*/ 1158270 h 1317415"/>
              <a:gd name="connsiteX162" fmla="*/ 2029178 w 5741376"/>
              <a:gd name="connsiteY162" fmla="*/ 1233196 h 1317415"/>
              <a:gd name="connsiteX163" fmla="*/ 2048481 w 5741376"/>
              <a:gd name="connsiteY163" fmla="*/ 1252499 h 1317415"/>
              <a:gd name="connsiteX164" fmla="*/ 2085202 w 5741376"/>
              <a:gd name="connsiteY164" fmla="*/ 1252499 h 1317415"/>
              <a:gd name="connsiteX165" fmla="*/ 2104505 w 5741376"/>
              <a:gd name="connsiteY165" fmla="*/ 1233196 h 1317415"/>
              <a:gd name="connsiteX166" fmla="*/ 2104505 w 5741376"/>
              <a:gd name="connsiteY166" fmla="*/ 1158270 h 1317415"/>
              <a:gd name="connsiteX167" fmla="*/ 2085202 w 5741376"/>
              <a:gd name="connsiteY167" fmla="*/ 1138967 h 1317415"/>
              <a:gd name="connsiteX168" fmla="*/ 1867020 w 5741376"/>
              <a:gd name="connsiteY168" fmla="*/ 1138967 h 1317415"/>
              <a:gd name="connsiteX169" fmla="*/ 1847717 w 5741376"/>
              <a:gd name="connsiteY169" fmla="*/ 1158270 h 1317415"/>
              <a:gd name="connsiteX170" fmla="*/ 1847717 w 5741376"/>
              <a:gd name="connsiteY170" fmla="*/ 1233196 h 1317415"/>
              <a:gd name="connsiteX171" fmla="*/ 1867020 w 5741376"/>
              <a:gd name="connsiteY171" fmla="*/ 1252499 h 1317415"/>
              <a:gd name="connsiteX172" fmla="*/ 1903741 w 5741376"/>
              <a:gd name="connsiteY172" fmla="*/ 1252499 h 1317415"/>
              <a:gd name="connsiteX173" fmla="*/ 1923044 w 5741376"/>
              <a:gd name="connsiteY173" fmla="*/ 1233196 h 1317415"/>
              <a:gd name="connsiteX174" fmla="*/ 1923044 w 5741376"/>
              <a:gd name="connsiteY174" fmla="*/ 1158270 h 1317415"/>
              <a:gd name="connsiteX175" fmla="*/ 1903741 w 5741376"/>
              <a:gd name="connsiteY175" fmla="*/ 1138967 h 1317415"/>
              <a:gd name="connsiteX176" fmla="*/ 1685558 w 5741376"/>
              <a:gd name="connsiteY176" fmla="*/ 1138967 h 1317415"/>
              <a:gd name="connsiteX177" fmla="*/ 1666255 w 5741376"/>
              <a:gd name="connsiteY177" fmla="*/ 1158270 h 1317415"/>
              <a:gd name="connsiteX178" fmla="*/ 1666255 w 5741376"/>
              <a:gd name="connsiteY178" fmla="*/ 1233196 h 1317415"/>
              <a:gd name="connsiteX179" fmla="*/ 1685558 w 5741376"/>
              <a:gd name="connsiteY179" fmla="*/ 1252499 h 1317415"/>
              <a:gd name="connsiteX180" fmla="*/ 1722280 w 5741376"/>
              <a:gd name="connsiteY180" fmla="*/ 1252499 h 1317415"/>
              <a:gd name="connsiteX181" fmla="*/ 1741583 w 5741376"/>
              <a:gd name="connsiteY181" fmla="*/ 1233196 h 1317415"/>
              <a:gd name="connsiteX182" fmla="*/ 1741583 w 5741376"/>
              <a:gd name="connsiteY182" fmla="*/ 1158270 h 1317415"/>
              <a:gd name="connsiteX183" fmla="*/ 1722280 w 5741376"/>
              <a:gd name="connsiteY183" fmla="*/ 1138967 h 1317415"/>
              <a:gd name="connsiteX184" fmla="*/ 1504097 w 5741376"/>
              <a:gd name="connsiteY184" fmla="*/ 1138967 h 1317415"/>
              <a:gd name="connsiteX185" fmla="*/ 1484793 w 5741376"/>
              <a:gd name="connsiteY185" fmla="*/ 1158270 h 1317415"/>
              <a:gd name="connsiteX186" fmla="*/ 1484793 w 5741376"/>
              <a:gd name="connsiteY186" fmla="*/ 1233196 h 1317415"/>
              <a:gd name="connsiteX187" fmla="*/ 1504097 w 5741376"/>
              <a:gd name="connsiteY187" fmla="*/ 1252499 h 1317415"/>
              <a:gd name="connsiteX188" fmla="*/ 1540818 w 5741376"/>
              <a:gd name="connsiteY188" fmla="*/ 1252499 h 1317415"/>
              <a:gd name="connsiteX189" fmla="*/ 1560121 w 5741376"/>
              <a:gd name="connsiteY189" fmla="*/ 1233196 h 1317415"/>
              <a:gd name="connsiteX190" fmla="*/ 1560121 w 5741376"/>
              <a:gd name="connsiteY190" fmla="*/ 1158270 h 1317415"/>
              <a:gd name="connsiteX191" fmla="*/ 1540818 w 5741376"/>
              <a:gd name="connsiteY191" fmla="*/ 1138967 h 1317415"/>
              <a:gd name="connsiteX192" fmla="*/ 1322635 w 5741376"/>
              <a:gd name="connsiteY192" fmla="*/ 1138967 h 1317415"/>
              <a:gd name="connsiteX193" fmla="*/ 1303332 w 5741376"/>
              <a:gd name="connsiteY193" fmla="*/ 1158270 h 1317415"/>
              <a:gd name="connsiteX194" fmla="*/ 1303332 w 5741376"/>
              <a:gd name="connsiteY194" fmla="*/ 1233196 h 1317415"/>
              <a:gd name="connsiteX195" fmla="*/ 1322635 w 5741376"/>
              <a:gd name="connsiteY195" fmla="*/ 1252499 h 1317415"/>
              <a:gd name="connsiteX196" fmla="*/ 1359356 w 5741376"/>
              <a:gd name="connsiteY196" fmla="*/ 1252499 h 1317415"/>
              <a:gd name="connsiteX197" fmla="*/ 1378659 w 5741376"/>
              <a:gd name="connsiteY197" fmla="*/ 1233196 h 1317415"/>
              <a:gd name="connsiteX198" fmla="*/ 1378659 w 5741376"/>
              <a:gd name="connsiteY198" fmla="*/ 1158270 h 1317415"/>
              <a:gd name="connsiteX199" fmla="*/ 1359356 w 5741376"/>
              <a:gd name="connsiteY199" fmla="*/ 1138967 h 1317415"/>
              <a:gd name="connsiteX200" fmla="*/ 1141174 w 5741376"/>
              <a:gd name="connsiteY200" fmla="*/ 1138967 h 1317415"/>
              <a:gd name="connsiteX201" fmla="*/ 1121870 w 5741376"/>
              <a:gd name="connsiteY201" fmla="*/ 1158270 h 1317415"/>
              <a:gd name="connsiteX202" fmla="*/ 1121870 w 5741376"/>
              <a:gd name="connsiteY202" fmla="*/ 1233196 h 1317415"/>
              <a:gd name="connsiteX203" fmla="*/ 1141174 w 5741376"/>
              <a:gd name="connsiteY203" fmla="*/ 1252499 h 1317415"/>
              <a:gd name="connsiteX204" fmla="*/ 1177895 w 5741376"/>
              <a:gd name="connsiteY204" fmla="*/ 1252499 h 1317415"/>
              <a:gd name="connsiteX205" fmla="*/ 1197198 w 5741376"/>
              <a:gd name="connsiteY205" fmla="*/ 1233196 h 1317415"/>
              <a:gd name="connsiteX206" fmla="*/ 1197198 w 5741376"/>
              <a:gd name="connsiteY206" fmla="*/ 1158270 h 1317415"/>
              <a:gd name="connsiteX207" fmla="*/ 1177895 w 5741376"/>
              <a:gd name="connsiteY207" fmla="*/ 1138967 h 1317415"/>
              <a:gd name="connsiteX208" fmla="*/ 959712 w 5741376"/>
              <a:gd name="connsiteY208" fmla="*/ 1138967 h 1317415"/>
              <a:gd name="connsiteX209" fmla="*/ 940409 w 5741376"/>
              <a:gd name="connsiteY209" fmla="*/ 1158270 h 1317415"/>
              <a:gd name="connsiteX210" fmla="*/ 940409 w 5741376"/>
              <a:gd name="connsiteY210" fmla="*/ 1233196 h 1317415"/>
              <a:gd name="connsiteX211" fmla="*/ 959712 w 5741376"/>
              <a:gd name="connsiteY211" fmla="*/ 1252499 h 1317415"/>
              <a:gd name="connsiteX212" fmla="*/ 996433 w 5741376"/>
              <a:gd name="connsiteY212" fmla="*/ 1252499 h 1317415"/>
              <a:gd name="connsiteX213" fmla="*/ 1015736 w 5741376"/>
              <a:gd name="connsiteY213" fmla="*/ 1233196 h 1317415"/>
              <a:gd name="connsiteX214" fmla="*/ 1015736 w 5741376"/>
              <a:gd name="connsiteY214" fmla="*/ 1158270 h 1317415"/>
              <a:gd name="connsiteX215" fmla="*/ 996433 w 5741376"/>
              <a:gd name="connsiteY215" fmla="*/ 1138967 h 1317415"/>
              <a:gd name="connsiteX216" fmla="*/ 778251 w 5741376"/>
              <a:gd name="connsiteY216" fmla="*/ 1138967 h 1317415"/>
              <a:gd name="connsiteX217" fmla="*/ 758948 w 5741376"/>
              <a:gd name="connsiteY217" fmla="*/ 1158270 h 1317415"/>
              <a:gd name="connsiteX218" fmla="*/ 758948 w 5741376"/>
              <a:gd name="connsiteY218" fmla="*/ 1233196 h 1317415"/>
              <a:gd name="connsiteX219" fmla="*/ 778251 w 5741376"/>
              <a:gd name="connsiteY219" fmla="*/ 1252499 h 1317415"/>
              <a:gd name="connsiteX220" fmla="*/ 814972 w 5741376"/>
              <a:gd name="connsiteY220" fmla="*/ 1252499 h 1317415"/>
              <a:gd name="connsiteX221" fmla="*/ 834275 w 5741376"/>
              <a:gd name="connsiteY221" fmla="*/ 1233196 h 1317415"/>
              <a:gd name="connsiteX222" fmla="*/ 834275 w 5741376"/>
              <a:gd name="connsiteY222" fmla="*/ 1158270 h 1317415"/>
              <a:gd name="connsiteX223" fmla="*/ 814972 w 5741376"/>
              <a:gd name="connsiteY223" fmla="*/ 1138967 h 1317415"/>
              <a:gd name="connsiteX224" fmla="*/ 616526 w 5741376"/>
              <a:gd name="connsiteY224" fmla="*/ 1138967 h 1317415"/>
              <a:gd name="connsiteX225" fmla="*/ 597223 w 5741376"/>
              <a:gd name="connsiteY225" fmla="*/ 1158270 h 1317415"/>
              <a:gd name="connsiteX226" fmla="*/ 597223 w 5741376"/>
              <a:gd name="connsiteY226" fmla="*/ 1233196 h 1317415"/>
              <a:gd name="connsiteX227" fmla="*/ 616526 w 5741376"/>
              <a:gd name="connsiteY227" fmla="*/ 1252499 h 1317415"/>
              <a:gd name="connsiteX228" fmla="*/ 653247 w 5741376"/>
              <a:gd name="connsiteY228" fmla="*/ 1252499 h 1317415"/>
              <a:gd name="connsiteX229" fmla="*/ 672550 w 5741376"/>
              <a:gd name="connsiteY229" fmla="*/ 1233196 h 1317415"/>
              <a:gd name="connsiteX230" fmla="*/ 672550 w 5741376"/>
              <a:gd name="connsiteY230" fmla="*/ 1158270 h 1317415"/>
              <a:gd name="connsiteX231" fmla="*/ 653247 w 5741376"/>
              <a:gd name="connsiteY231" fmla="*/ 1138967 h 1317415"/>
              <a:gd name="connsiteX232" fmla="*/ 435064 w 5741376"/>
              <a:gd name="connsiteY232" fmla="*/ 1138967 h 1317415"/>
              <a:gd name="connsiteX233" fmla="*/ 415761 w 5741376"/>
              <a:gd name="connsiteY233" fmla="*/ 1158270 h 1317415"/>
              <a:gd name="connsiteX234" fmla="*/ 415761 w 5741376"/>
              <a:gd name="connsiteY234" fmla="*/ 1233196 h 1317415"/>
              <a:gd name="connsiteX235" fmla="*/ 435064 w 5741376"/>
              <a:gd name="connsiteY235" fmla="*/ 1252499 h 1317415"/>
              <a:gd name="connsiteX236" fmla="*/ 471785 w 5741376"/>
              <a:gd name="connsiteY236" fmla="*/ 1252499 h 1317415"/>
              <a:gd name="connsiteX237" fmla="*/ 491088 w 5741376"/>
              <a:gd name="connsiteY237" fmla="*/ 1233196 h 1317415"/>
              <a:gd name="connsiteX238" fmla="*/ 491088 w 5741376"/>
              <a:gd name="connsiteY238" fmla="*/ 1158270 h 1317415"/>
              <a:gd name="connsiteX239" fmla="*/ 471785 w 5741376"/>
              <a:gd name="connsiteY239" fmla="*/ 1138967 h 1317415"/>
              <a:gd name="connsiteX240" fmla="*/ 253603 w 5741376"/>
              <a:gd name="connsiteY240" fmla="*/ 1138967 h 1317415"/>
              <a:gd name="connsiteX241" fmla="*/ 234299 w 5741376"/>
              <a:gd name="connsiteY241" fmla="*/ 1158270 h 1317415"/>
              <a:gd name="connsiteX242" fmla="*/ 234299 w 5741376"/>
              <a:gd name="connsiteY242" fmla="*/ 1233196 h 1317415"/>
              <a:gd name="connsiteX243" fmla="*/ 253603 w 5741376"/>
              <a:gd name="connsiteY243" fmla="*/ 1252499 h 1317415"/>
              <a:gd name="connsiteX244" fmla="*/ 290324 w 5741376"/>
              <a:gd name="connsiteY244" fmla="*/ 1252499 h 1317415"/>
              <a:gd name="connsiteX245" fmla="*/ 309627 w 5741376"/>
              <a:gd name="connsiteY245" fmla="*/ 1233196 h 1317415"/>
              <a:gd name="connsiteX246" fmla="*/ 309627 w 5741376"/>
              <a:gd name="connsiteY246" fmla="*/ 1158270 h 1317415"/>
              <a:gd name="connsiteX247" fmla="*/ 290324 w 5741376"/>
              <a:gd name="connsiteY247" fmla="*/ 1138967 h 1317415"/>
              <a:gd name="connsiteX248" fmla="*/ 72141 w 5741376"/>
              <a:gd name="connsiteY248" fmla="*/ 1138967 h 1317415"/>
              <a:gd name="connsiteX249" fmla="*/ 52838 w 5741376"/>
              <a:gd name="connsiteY249" fmla="*/ 1158270 h 1317415"/>
              <a:gd name="connsiteX250" fmla="*/ 52838 w 5741376"/>
              <a:gd name="connsiteY250" fmla="*/ 1233196 h 1317415"/>
              <a:gd name="connsiteX251" fmla="*/ 72141 w 5741376"/>
              <a:gd name="connsiteY251" fmla="*/ 1252499 h 1317415"/>
              <a:gd name="connsiteX252" fmla="*/ 108862 w 5741376"/>
              <a:gd name="connsiteY252" fmla="*/ 1252499 h 1317415"/>
              <a:gd name="connsiteX253" fmla="*/ 128165 w 5741376"/>
              <a:gd name="connsiteY253" fmla="*/ 1233196 h 1317415"/>
              <a:gd name="connsiteX254" fmla="*/ 128165 w 5741376"/>
              <a:gd name="connsiteY254" fmla="*/ 1158270 h 1317415"/>
              <a:gd name="connsiteX255" fmla="*/ 108862 w 5741376"/>
              <a:gd name="connsiteY255" fmla="*/ 1138967 h 1317415"/>
              <a:gd name="connsiteX256" fmla="*/ 3604863 w 5741376"/>
              <a:gd name="connsiteY256" fmla="*/ 208448 h 1317415"/>
              <a:gd name="connsiteX257" fmla="*/ 3604863 w 5741376"/>
              <a:gd name="connsiteY257" fmla="*/ 1108965 h 1317415"/>
              <a:gd name="connsiteX258" fmla="*/ 4989034 w 5741376"/>
              <a:gd name="connsiteY258" fmla="*/ 1108965 h 1317415"/>
              <a:gd name="connsiteX259" fmla="*/ 4989034 w 5741376"/>
              <a:gd name="connsiteY259" fmla="*/ 208448 h 1317415"/>
              <a:gd name="connsiteX260" fmla="*/ 2172907 w 5741376"/>
              <a:gd name="connsiteY260" fmla="*/ 208448 h 1317415"/>
              <a:gd name="connsiteX261" fmla="*/ 2172907 w 5741376"/>
              <a:gd name="connsiteY261" fmla="*/ 1108965 h 1317415"/>
              <a:gd name="connsiteX262" fmla="*/ 3557078 w 5741376"/>
              <a:gd name="connsiteY262" fmla="*/ 1108965 h 1317415"/>
              <a:gd name="connsiteX263" fmla="*/ 3557078 w 5741376"/>
              <a:gd name="connsiteY263" fmla="*/ 208448 h 1317415"/>
              <a:gd name="connsiteX264" fmla="*/ 740951 w 5741376"/>
              <a:gd name="connsiteY264" fmla="*/ 208448 h 1317415"/>
              <a:gd name="connsiteX265" fmla="*/ 740951 w 5741376"/>
              <a:gd name="connsiteY265" fmla="*/ 1108965 h 1317415"/>
              <a:gd name="connsiteX266" fmla="*/ 2125122 w 5741376"/>
              <a:gd name="connsiteY266" fmla="*/ 1108965 h 1317415"/>
              <a:gd name="connsiteX267" fmla="*/ 2125122 w 5741376"/>
              <a:gd name="connsiteY267" fmla="*/ 208448 h 1317415"/>
              <a:gd name="connsiteX268" fmla="*/ 5618502 w 5741376"/>
              <a:gd name="connsiteY268" fmla="*/ 64914 h 1317415"/>
              <a:gd name="connsiteX269" fmla="*/ 5599199 w 5741376"/>
              <a:gd name="connsiteY269" fmla="*/ 84217 h 1317415"/>
              <a:gd name="connsiteX270" fmla="*/ 5599199 w 5741376"/>
              <a:gd name="connsiteY270" fmla="*/ 159143 h 1317415"/>
              <a:gd name="connsiteX271" fmla="*/ 5618502 w 5741376"/>
              <a:gd name="connsiteY271" fmla="*/ 178446 h 1317415"/>
              <a:gd name="connsiteX272" fmla="*/ 5655223 w 5741376"/>
              <a:gd name="connsiteY272" fmla="*/ 178446 h 1317415"/>
              <a:gd name="connsiteX273" fmla="*/ 5674526 w 5741376"/>
              <a:gd name="connsiteY273" fmla="*/ 159143 h 1317415"/>
              <a:gd name="connsiteX274" fmla="*/ 5674526 w 5741376"/>
              <a:gd name="connsiteY274" fmla="*/ 84217 h 1317415"/>
              <a:gd name="connsiteX275" fmla="*/ 5655223 w 5741376"/>
              <a:gd name="connsiteY275" fmla="*/ 64914 h 1317415"/>
              <a:gd name="connsiteX276" fmla="*/ 5437040 w 5741376"/>
              <a:gd name="connsiteY276" fmla="*/ 64914 h 1317415"/>
              <a:gd name="connsiteX277" fmla="*/ 5417737 w 5741376"/>
              <a:gd name="connsiteY277" fmla="*/ 84217 h 1317415"/>
              <a:gd name="connsiteX278" fmla="*/ 5417737 w 5741376"/>
              <a:gd name="connsiteY278" fmla="*/ 159143 h 1317415"/>
              <a:gd name="connsiteX279" fmla="*/ 5437040 w 5741376"/>
              <a:gd name="connsiteY279" fmla="*/ 178446 h 1317415"/>
              <a:gd name="connsiteX280" fmla="*/ 5473761 w 5741376"/>
              <a:gd name="connsiteY280" fmla="*/ 178446 h 1317415"/>
              <a:gd name="connsiteX281" fmla="*/ 5493065 w 5741376"/>
              <a:gd name="connsiteY281" fmla="*/ 159143 h 1317415"/>
              <a:gd name="connsiteX282" fmla="*/ 5493065 w 5741376"/>
              <a:gd name="connsiteY282" fmla="*/ 84217 h 1317415"/>
              <a:gd name="connsiteX283" fmla="*/ 5473761 w 5741376"/>
              <a:gd name="connsiteY283" fmla="*/ 64914 h 1317415"/>
              <a:gd name="connsiteX284" fmla="*/ 5255579 w 5741376"/>
              <a:gd name="connsiteY284" fmla="*/ 64914 h 1317415"/>
              <a:gd name="connsiteX285" fmla="*/ 5236276 w 5741376"/>
              <a:gd name="connsiteY285" fmla="*/ 84217 h 1317415"/>
              <a:gd name="connsiteX286" fmla="*/ 5236276 w 5741376"/>
              <a:gd name="connsiteY286" fmla="*/ 159143 h 1317415"/>
              <a:gd name="connsiteX287" fmla="*/ 5255579 w 5741376"/>
              <a:gd name="connsiteY287" fmla="*/ 178446 h 1317415"/>
              <a:gd name="connsiteX288" fmla="*/ 5292300 w 5741376"/>
              <a:gd name="connsiteY288" fmla="*/ 178446 h 1317415"/>
              <a:gd name="connsiteX289" fmla="*/ 5311603 w 5741376"/>
              <a:gd name="connsiteY289" fmla="*/ 159143 h 1317415"/>
              <a:gd name="connsiteX290" fmla="*/ 5311603 w 5741376"/>
              <a:gd name="connsiteY290" fmla="*/ 84217 h 1317415"/>
              <a:gd name="connsiteX291" fmla="*/ 5292300 w 5741376"/>
              <a:gd name="connsiteY291" fmla="*/ 64914 h 1317415"/>
              <a:gd name="connsiteX292" fmla="*/ 5074117 w 5741376"/>
              <a:gd name="connsiteY292" fmla="*/ 64914 h 1317415"/>
              <a:gd name="connsiteX293" fmla="*/ 5054814 w 5741376"/>
              <a:gd name="connsiteY293" fmla="*/ 84217 h 1317415"/>
              <a:gd name="connsiteX294" fmla="*/ 5054814 w 5741376"/>
              <a:gd name="connsiteY294" fmla="*/ 159143 h 1317415"/>
              <a:gd name="connsiteX295" fmla="*/ 5074117 w 5741376"/>
              <a:gd name="connsiteY295" fmla="*/ 178446 h 1317415"/>
              <a:gd name="connsiteX296" fmla="*/ 5110838 w 5741376"/>
              <a:gd name="connsiteY296" fmla="*/ 178446 h 1317415"/>
              <a:gd name="connsiteX297" fmla="*/ 5130142 w 5741376"/>
              <a:gd name="connsiteY297" fmla="*/ 159143 h 1317415"/>
              <a:gd name="connsiteX298" fmla="*/ 5130142 w 5741376"/>
              <a:gd name="connsiteY298" fmla="*/ 84217 h 1317415"/>
              <a:gd name="connsiteX299" fmla="*/ 5110838 w 5741376"/>
              <a:gd name="connsiteY299" fmla="*/ 64914 h 1317415"/>
              <a:gd name="connsiteX300" fmla="*/ 4912393 w 5741376"/>
              <a:gd name="connsiteY300" fmla="*/ 64914 h 1317415"/>
              <a:gd name="connsiteX301" fmla="*/ 4893090 w 5741376"/>
              <a:gd name="connsiteY301" fmla="*/ 84217 h 1317415"/>
              <a:gd name="connsiteX302" fmla="*/ 4893090 w 5741376"/>
              <a:gd name="connsiteY302" fmla="*/ 159143 h 1317415"/>
              <a:gd name="connsiteX303" fmla="*/ 4912393 w 5741376"/>
              <a:gd name="connsiteY303" fmla="*/ 178446 h 1317415"/>
              <a:gd name="connsiteX304" fmla="*/ 4949114 w 5741376"/>
              <a:gd name="connsiteY304" fmla="*/ 178446 h 1317415"/>
              <a:gd name="connsiteX305" fmla="*/ 4968417 w 5741376"/>
              <a:gd name="connsiteY305" fmla="*/ 159143 h 1317415"/>
              <a:gd name="connsiteX306" fmla="*/ 4968417 w 5741376"/>
              <a:gd name="connsiteY306" fmla="*/ 84217 h 1317415"/>
              <a:gd name="connsiteX307" fmla="*/ 4949114 w 5741376"/>
              <a:gd name="connsiteY307" fmla="*/ 64914 h 1317415"/>
              <a:gd name="connsiteX308" fmla="*/ 4730931 w 5741376"/>
              <a:gd name="connsiteY308" fmla="*/ 64914 h 1317415"/>
              <a:gd name="connsiteX309" fmla="*/ 4711628 w 5741376"/>
              <a:gd name="connsiteY309" fmla="*/ 84217 h 1317415"/>
              <a:gd name="connsiteX310" fmla="*/ 4711628 w 5741376"/>
              <a:gd name="connsiteY310" fmla="*/ 159143 h 1317415"/>
              <a:gd name="connsiteX311" fmla="*/ 4730931 w 5741376"/>
              <a:gd name="connsiteY311" fmla="*/ 178446 h 1317415"/>
              <a:gd name="connsiteX312" fmla="*/ 4767653 w 5741376"/>
              <a:gd name="connsiteY312" fmla="*/ 178446 h 1317415"/>
              <a:gd name="connsiteX313" fmla="*/ 4786956 w 5741376"/>
              <a:gd name="connsiteY313" fmla="*/ 159143 h 1317415"/>
              <a:gd name="connsiteX314" fmla="*/ 4786956 w 5741376"/>
              <a:gd name="connsiteY314" fmla="*/ 84217 h 1317415"/>
              <a:gd name="connsiteX315" fmla="*/ 4767653 w 5741376"/>
              <a:gd name="connsiteY315" fmla="*/ 64914 h 1317415"/>
              <a:gd name="connsiteX316" fmla="*/ 4549470 w 5741376"/>
              <a:gd name="connsiteY316" fmla="*/ 64914 h 1317415"/>
              <a:gd name="connsiteX317" fmla="*/ 4530167 w 5741376"/>
              <a:gd name="connsiteY317" fmla="*/ 84217 h 1317415"/>
              <a:gd name="connsiteX318" fmla="*/ 4530167 w 5741376"/>
              <a:gd name="connsiteY318" fmla="*/ 159143 h 1317415"/>
              <a:gd name="connsiteX319" fmla="*/ 4549470 w 5741376"/>
              <a:gd name="connsiteY319" fmla="*/ 178446 h 1317415"/>
              <a:gd name="connsiteX320" fmla="*/ 4586191 w 5741376"/>
              <a:gd name="connsiteY320" fmla="*/ 178446 h 1317415"/>
              <a:gd name="connsiteX321" fmla="*/ 4605494 w 5741376"/>
              <a:gd name="connsiteY321" fmla="*/ 159143 h 1317415"/>
              <a:gd name="connsiteX322" fmla="*/ 4605494 w 5741376"/>
              <a:gd name="connsiteY322" fmla="*/ 84217 h 1317415"/>
              <a:gd name="connsiteX323" fmla="*/ 4586191 w 5741376"/>
              <a:gd name="connsiteY323" fmla="*/ 64914 h 1317415"/>
              <a:gd name="connsiteX324" fmla="*/ 4368008 w 5741376"/>
              <a:gd name="connsiteY324" fmla="*/ 64914 h 1317415"/>
              <a:gd name="connsiteX325" fmla="*/ 4348705 w 5741376"/>
              <a:gd name="connsiteY325" fmla="*/ 84217 h 1317415"/>
              <a:gd name="connsiteX326" fmla="*/ 4348705 w 5741376"/>
              <a:gd name="connsiteY326" fmla="*/ 159143 h 1317415"/>
              <a:gd name="connsiteX327" fmla="*/ 4368008 w 5741376"/>
              <a:gd name="connsiteY327" fmla="*/ 178446 h 1317415"/>
              <a:gd name="connsiteX328" fmla="*/ 4404730 w 5741376"/>
              <a:gd name="connsiteY328" fmla="*/ 178446 h 1317415"/>
              <a:gd name="connsiteX329" fmla="*/ 4424033 w 5741376"/>
              <a:gd name="connsiteY329" fmla="*/ 159143 h 1317415"/>
              <a:gd name="connsiteX330" fmla="*/ 4424033 w 5741376"/>
              <a:gd name="connsiteY330" fmla="*/ 84217 h 1317415"/>
              <a:gd name="connsiteX331" fmla="*/ 4404730 w 5741376"/>
              <a:gd name="connsiteY331" fmla="*/ 64914 h 1317415"/>
              <a:gd name="connsiteX332" fmla="*/ 4186547 w 5741376"/>
              <a:gd name="connsiteY332" fmla="*/ 64914 h 1317415"/>
              <a:gd name="connsiteX333" fmla="*/ 4167244 w 5741376"/>
              <a:gd name="connsiteY333" fmla="*/ 84217 h 1317415"/>
              <a:gd name="connsiteX334" fmla="*/ 4167244 w 5741376"/>
              <a:gd name="connsiteY334" fmla="*/ 159143 h 1317415"/>
              <a:gd name="connsiteX335" fmla="*/ 4186547 w 5741376"/>
              <a:gd name="connsiteY335" fmla="*/ 178446 h 1317415"/>
              <a:gd name="connsiteX336" fmla="*/ 4223268 w 5741376"/>
              <a:gd name="connsiteY336" fmla="*/ 178446 h 1317415"/>
              <a:gd name="connsiteX337" fmla="*/ 4242571 w 5741376"/>
              <a:gd name="connsiteY337" fmla="*/ 159143 h 1317415"/>
              <a:gd name="connsiteX338" fmla="*/ 4242571 w 5741376"/>
              <a:gd name="connsiteY338" fmla="*/ 84217 h 1317415"/>
              <a:gd name="connsiteX339" fmla="*/ 4223268 w 5741376"/>
              <a:gd name="connsiteY339" fmla="*/ 64914 h 1317415"/>
              <a:gd name="connsiteX340" fmla="*/ 4005085 w 5741376"/>
              <a:gd name="connsiteY340" fmla="*/ 64914 h 1317415"/>
              <a:gd name="connsiteX341" fmla="*/ 3985782 w 5741376"/>
              <a:gd name="connsiteY341" fmla="*/ 84217 h 1317415"/>
              <a:gd name="connsiteX342" fmla="*/ 3985782 w 5741376"/>
              <a:gd name="connsiteY342" fmla="*/ 159143 h 1317415"/>
              <a:gd name="connsiteX343" fmla="*/ 4005085 w 5741376"/>
              <a:gd name="connsiteY343" fmla="*/ 178446 h 1317415"/>
              <a:gd name="connsiteX344" fmla="*/ 4041806 w 5741376"/>
              <a:gd name="connsiteY344" fmla="*/ 178446 h 1317415"/>
              <a:gd name="connsiteX345" fmla="*/ 4061110 w 5741376"/>
              <a:gd name="connsiteY345" fmla="*/ 159143 h 1317415"/>
              <a:gd name="connsiteX346" fmla="*/ 4061110 w 5741376"/>
              <a:gd name="connsiteY346" fmla="*/ 84217 h 1317415"/>
              <a:gd name="connsiteX347" fmla="*/ 4041806 w 5741376"/>
              <a:gd name="connsiteY347" fmla="*/ 64914 h 1317415"/>
              <a:gd name="connsiteX348" fmla="*/ 3823624 w 5741376"/>
              <a:gd name="connsiteY348" fmla="*/ 64914 h 1317415"/>
              <a:gd name="connsiteX349" fmla="*/ 3804321 w 5741376"/>
              <a:gd name="connsiteY349" fmla="*/ 84217 h 1317415"/>
              <a:gd name="connsiteX350" fmla="*/ 3804321 w 5741376"/>
              <a:gd name="connsiteY350" fmla="*/ 159143 h 1317415"/>
              <a:gd name="connsiteX351" fmla="*/ 3823624 w 5741376"/>
              <a:gd name="connsiteY351" fmla="*/ 178446 h 1317415"/>
              <a:gd name="connsiteX352" fmla="*/ 3860345 w 5741376"/>
              <a:gd name="connsiteY352" fmla="*/ 178446 h 1317415"/>
              <a:gd name="connsiteX353" fmla="*/ 3879648 w 5741376"/>
              <a:gd name="connsiteY353" fmla="*/ 159143 h 1317415"/>
              <a:gd name="connsiteX354" fmla="*/ 3879648 w 5741376"/>
              <a:gd name="connsiteY354" fmla="*/ 84217 h 1317415"/>
              <a:gd name="connsiteX355" fmla="*/ 3860345 w 5741376"/>
              <a:gd name="connsiteY355" fmla="*/ 64914 h 1317415"/>
              <a:gd name="connsiteX356" fmla="*/ 3642162 w 5741376"/>
              <a:gd name="connsiteY356" fmla="*/ 64914 h 1317415"/>
              <a:gd name="connsiteX357" fmla="*/ 3622859 w 5741376"/>
              <a:gd name="connsiteY357" fmla="*/ 84217 h 1317415"/>
              <a:gd name="connsiteX358" fmla="*/ 3622859 w 5741376"/>
              <a:gd name="connsiteY358" fmla="*/ 159143 h 1317415"/>
              <a:gd name="connsiteX359" fmla="*/ 3642162 w 5741376"/>
              <a:gd name="connsiteY359" fmla="*/ 178446 h 1317415"/>
              <a:gd name="connsiteX360" fmla="*/ 3678883 w 5741376"/>
              <a:gd name="connsiteY360" fmla="*/ 178446 h 1317415"/>
              <a:gd name="connsiteX361" fmla="*/ 3698187 w 5741376"/>
              <a:gd name="connsiteY361" fmla="*/ 159143 h 1317415"/>
              <a:gd name="connsiteX362" fmla="*/ 3698187 w 5741376"/>
              <a:gd name="connsiteY362" fmla="*/ 84217 h 1317415"/>
              <a:gd name="connsiteX363" fmla="*/ 3678883 w 5741376"/>
              <a:gd name="connsiteY363" fmla="*/ 64914 h 1317415"/>
              <a:gd name="connsiteX364" fmla="*/ 3480437 w 5741376"/>
              <a:gd name="connsiteY364" fmla="*/ 64914 h 1317415"/>
              <a:gd name="connsiteX365" fmla="*/ 3461134 w 5741376"/>
              <a:gd name="connsiteY365" fmla="*/ 84217 h 1317415"/>
              <a:gd name="connsiteX366" fmla="*/ 3461134 w 5741376"/>
              <a:gd name="connsiteY366" fmla="*/ 159143 h 1317415"/>
              <a:gd name="connsiteX367" fmla="*/ 3480437 w 5741376"/>
              <a:gd name="connsiteY367" fmla="*/ 178446 h 1317415"/>
              <a:gd name="connsiteX368" fmla="*/ 3517158 w 5741376"/>
              <a:gd name="connsiteY368" fmla="*/ 178446 h 1317415"/>
              <a:gd name="connsiteX369" fmla="*/ 3536461 w 5741376"/>
              <a:gd name="connsiteY369" fmla="*/ 159143 h 1317415"/>
              <a:gd name="connsiteX370" fmla="*/ 3536461 w 5741376"/>
              <a:gd name="connsiteY370" fmla="*/ 84217 h 1317415"/>
              <a:gd name="connsiteX371" fmla="*/ 3517158 w 5741376"/>
              <a:gd name="connsiteY371" fmla="*/ 64914 h 1317415"/>
              <a:gd name="connsiteX372" fmla="*/ 3298975 w 5741376"/>
              <a:gd name="connsiteY372" fmla="*/ 64914 h 1317415"/>
              <a:gd name="connsiteX373" fmla="*/ 3279672 w 5741376"/>
              <a:gd name="connsiteY373" fmla="*/ 84217 h 1317415"/>
              <a:gd name="connsiteX374" fmla="*/ 3279672 w 5741376"/>
              <a:gd name="connsiteY374" fmla="*/ 159143 h 1317415"/>
              <a:gd name="connsiteX375" fmla="*/ 3298975 w 5741376"/>
              <a:gd name="connsiteY375" fmla="*/ 178446 h 1317415"/>
              <a:gd name="connsiteX376" fmla="*/ 3335697 w 5741376"/>
              <a:gd name="connsiteY376" fmla="*/ 178446 h 1317415"/>
              <a:gd name="connsiteX377" fmla="*/ 3355000 w 5741376"/>
              <a:gd name="connsiteY377" fmla="*/ 159143 h 1317415"/>
              <a:gd name="connsiteX378" fmla="*/ 3355000 w 5741376"/>
              <a:gd name="connsiteY378" fmla="*/ 84217 h 1317415"/>
              <a:gd name="connsiteX379" fmla="*/ 3335697 w 5741376"/>
              <a:gd name="connsiteY379" fmla="*/ 64914 h 1317415"/>
              <a:gd name="connsiteX380" fmla="*/ 3117514 w 5741376"/>
              <a:gd name="connsiteY380" fmla="*/ 64914 h 1317415"/>
              <a:gd name="connsiteX381" fmla="*/ 3098211 w 5741376"/>
              <a:gd name="connsiteY381" fmla="*/ 84217 h 1317415"/>
              <a:gd name="connsiteX382" fmla="*/ 3098211 w 5741376"/>
              <a:gd name="connsiteY382" fmla="*/ 159143 h 1317415"/>
              <a:gd name="connsiteX383" fmla="*/ 3117514 w 5741376"/>
              <a:gd name="connsiteY383" fmla="*/ 178446 h 1317415"/>
              <a:gd name="connsiteX384" fmla="*/ 3154235 w 5741376"/>
              <a:gd name="connsiteY384" fmla="*/ 178446 h 1317415"/>
              <a:gd name="connsiteX385" fmla="*/ 3173538 w 5741376"/>
              <a:gd name="connsiteY385" fmla="*/ 159143 h 1317415"/>
              <a:gd name="connsiteX386" fmla="*/ 3173538 w 5741376"/>
              <a:gd name="connsiteY386" fmla="*/ 84217 h 1317415"/>
              <a:gd name="connsiteX387" fmla="*/ 3154235 w 5741376"/>
              <a:gd name="connsiteY387" fmla="*/ 64914 h 1317415"/>
              <a:gd name="connsiteX388" fmla="*/ 2936052 w 5741376"/>
              <a:gd name="connsiteY388" fmla="*/ 64914 h 1317415"/>
              <a:gd name="connsiteX389" fmla="*/ 2916749 w 5741376"/>
              <a:gd name="connsiteY389" fmla="*/ 84217 h 1317415"/>
              <a:gd name="connsiteX390" fmla="*/ 2916749 w 5741376"/>
              <a:gd name="connsiteY390" fmla="*/ 159143 h 1317415"/>
              <a:gd name="connsiteX391" fmla="*/ 2936052 w 5741376"/>
              <a:gd name="connsiteY391" fmla="*/ 178446 h 1317415"/>
              <a:gd name="connsiteX392" fmla="*/ 2972774 w 5741376"/>
              <a:gd name="connsiteY392" fmla="*/ 178446 h 1317415"/>
              <a:gd name="connsiteX393" fmla="*/ 2992077 w 5741376"/>
              <a:gd name="connsiteY393" fmla="*/ 159143 h 1317415"/>
              <a:gd name="connsiteX394" fmla="*/ 2992077 w 5741376"/>
              <a:gd name="connsiteY394" fmla="*/ 84217 h 1317415"/>
              <a:gd name="connsiteX395" fmla="*/ 2972774 w 5741376"/>
              <a:gd name="connsiteY395" fmla="*/ 64914 h 1317415"/>
              <a:gd name="connsiteX396" fmla="*/ 2754591 w 5741376"/>
              <a:gd name="connsiteY396" fmla="*/ 64914 h 1317415"/>
              <a:gd name="connsiteX397" fmla="*/ 2735288 w 5741376"/>
              <a:gd name="connsiteY397" fmla="*/ 84217 h 1317415"/>
              <a:gd name="connsiteX398" fmla="*/ 2735288 w 5741376"/>
              <a:gd name="connsiteY398" fmla="*/ 159143 h 1317415"/>
              <a:gd name="connsiteX399" fmla="*/ 2754591 w 5741376"/>
              <a:gd name="connsiteY399" fmla="*/ 178446 h 1317415"/>
              <a:gd name="connsiteX400" fmla="*/ 2791312 w 5741376"/>
              <a:gd name="connsiteY400" fmla="*/ 178446 h 1317415"/>
              <a:gd name="connsiteX401" fmla="*/ 2810615 w 5741376"/>
              <a:gd name="connsiteY401" fmla="*/ 159143 h 1317415"/>
              <a:gd name="connsiteX402" fmla="*/ 2810615 w 5741376"/>
              <a:gd name="connsiteY402" fmla="*/ 84217 h 1317415"/>
              <a:gd name="connsiteX403" fmla="*/ 2791312 w 5741376"/>
              <a:gd name="connsiteY403" fmla="*/ 64914 h 1317415"/>
              <a:gd name="connsiteX404" fmla="*/ 2573129 w 5741376"/>
              <a:gd name="connsiteY404" fmla="*/ 64914 h 1317415"/>
              <a:gd name="connsiteX405" fmla="*/ 2553826 w 5741376"/>
              <a:gd name="connsiteY405" fmla="*/ 84217 h 1317415"/>
              <a:gd name="connsiteX406" fmla="*/ 2553826 w 5741376"/>
              <a:gd name="connsiteY406" fmla="*/ 159143 h 1317415"/>
              <a:gd name="connsiteX407" fmla="*/ 2573129 w 5741376"/>
              <a:gd name="connsiteY407" fmla="*/ 178446 h 1317415"/>
              <a:gd name="connsiteX408" fmla="*/ 2609851 w 5741376"/>
              <a:gd name="connsiteY408" fmla="*/ 178446 h 1317415"/>
              <a:gd name="connsiteX409" fmla="*/ 2629153 w 5741376"/>
              <a:gd name="connsiteY409" fmla="*/ 159143 h 1317415"/>
              <a:gd name="connsiteX410" fmla="*/ 2629153 w 5741376"/>
              <a:gd name="connsiteY410" fmla="*/ 84217 h 1317415"/>
              <a:gd name="connsiteX411" fmla="*/ 2609851 w 5741376"/>
              <a:gd name="connsiteY411" fmla="*/ 64914 h 1317415"/>
              <a:gd name="connsiteX412" fmla="*/ 2391668 w 5741376"/>
              <a:gd name="connsiteY412" fmla="*/ 64914 h 1317415"/>
              <a:gd name="connsiteX413" fmla="*/ 2372365 w 5741376"/>
              <a:gd name="connsiteY413" fmla="*/ 84217 h 1317415"/>
              <a:gd name="connsiteX414" fmla="*/ 2372365 w 5741376"/>
              <a:gd name="connsiteY414" fmla="*/ 159143 h 1317415"/>
              <a:gd name="connsiteX415" fmla="*/ 2391668 w 5741376"/>
              <a:gd name="connsiteY415" fmla="*/ 178446 h 1317415"/>
              <a:gd name="connsiteX416" fmla="*/ 2428389 w 5741376"/>
              <a:gd name="connsiteY416" fmla="*/ 178446 h 1317415"/>
              <a:gd name="connsiteX417" fmla="*/ 2447692 w 5741376"/>
              <a:gd name="connsiteY417" fmla="*/ 159143 h 1317415"/>
              <a:gd name="connsiteX418" fmla="*/ 2447692 w 5741376"/>
              <a:gd name="connsiteY418" fmla="*/ 84217 h 1317415"/>
              <a:gd name="connsiteX419" fmla="*/ 2428389 w 5741376"/>
              <a:gd name="connsiteY419" fmla="*/ 64914 h 1317415"/>
              <a:gd name="connsiteX420" fmla="*/ 2210207 w 5741376"/>
              <a:gd name="connsiteY420" fmla="*/ 64914 h 1317415"/>
              <a:gd name="connsiteX421" fmla="*/ 2190903 w 5741376"/>
              <a:gd name="connsiteY421" fmla="*/ 84217 h 1317415"/>
              <a:gd name="connsiteX422" fmla="*/ 2190903 w 5741376"/>
              <a:gd name="connsiteY422" fmla="*/ 159143 h 1317415"/>
              <a:gd name="connsiteX423" fmla="*/ 2210207 w 5741376"/>
              <a:gd name="connsiteY423" fmla="*/ 178446 h 1317415"/>
              <a:gd name="connsiteX424" fmla="*/ 2246927 w 5741376"/>
              <a:gd name="connsiteY424" fmla="*/ 178446 h 1317415"/>
              <a:gd name="connsiteX425" fmla="*/ 2266231 w 5741376"/>
              <a:gd name="connsiteY425" fmla="*/ 159143 h 1317415"/>
              <a:gd name="connsiteX426" fmla="*/ 2266231 w 5741376"/>
              <a:gd name="connsiteY426" fmla="*/ 84217 h 1317415"/>
              <a:gd name="connsiteX427" fmla="*/ 2246927 w 5741376"/>
              <a:gd name="connsiteY427" fmla="*/ 64914 h 1317415"/>
              <a:gd name="connsiteX428" fmla="*/ 2048481 w 5741376"/>
              <a:gd name="connsiteY428" fmla="*/ 64914 h 1317415"/>
              <a:gd name="connsiteX429" fmla="*/ 2029178 w 5741376"/>
              <a:gd name="connsiteY429" fmla="*/ 84217 h 1317415"/>
              <a:gd name="connsiteX430" fmla="*/ 2029178 w 5741376"/>
              <a:gd name="connsiteY430" fmla="*/ 159143 h 1317415"/>
              <a:gd name="connsiteX431" fmla="*/ 2048481 w 5741376"/>
              <a:gd name="connsiteY431" fmla="*/ 178446 h 1317415"/>
              <a:gd name="connsiteX432" fmla="*/ 2085202 w 5741376"/>
              <a:gd name="connsiteY432" fmla="*/ 178446 h 1317415"/>
              <a:gd name="connsiteX433" fmla="*/ 2104505 w 5741376"/>
              <a:gd name="connsiteY433" fmla="*/ 159143 h 1317415"/>
              <a:gd name="connsiteX434" fmla="*/ 2104505 w 5741376"/>
              <a:gd name="connsiteY434" fmla="*/ 84217 h 1317415"/>
              <a:gd name="connsiteX435" fmla="*/ 2085202 w 5741376"/>
              <a:gd name="connsiteY435" fmla="*/ 64914 h 1317415"/>
              <a:gd name="connsiteX436" fmla="*/ 1867020 w 5741376"/>
              <a:gd name="connsiteY436" fmla="*/ 64914 h 1317415"/>
              <a:gd name="connsiteX437" fmla="*/ 1847717 w 5741376"/>
              <a:gd name="connsiteY437" fmla="*/ 84217 h 1317415"/>
              <a:gd name="connsiteX438" fmla="*/ 1847717 w 5741376"/>
              <a:gd name="connsiteY438" fmla="*/ 159143 h 1317415"/>
              <a:gd name="connsiteX439" fmla="*/ 1867020 w 5741376"/>
              <a:gd name="connsiteY439" fmla="*/ 178446 h 1317415"/>
              <a:gd name="connsiteX440" fmla="*/ 1903741 w 5741376"/>
              <a:gd name="connsiteY440" fmla="*/ 178446 h 1317415"/>
              <a:gd name="connsiteX441" fmla="*/ 1923044 w 5741376"/>
              <a:gd name="connsiteY441" fmla="*/ 159143 h 1317415"/>
              <a:gd name="connsiteX442" fmla="*/ 1923044 w 5741376"/>
              <a:gd name="connsiteY442" fmla="*/ 84217 h 1317415"/>
              <a:gd name="connsiteX443" fmla="*/ 1903741 w 5741376"/>
              <a:gd name="connsiteY443" fmla="*/ 64914 h 1317415"/>
              <a:gd name="connsiteX444" fmla="*/ 1685558 w 5741376"/>
              <a:gd name="connsiteY444" fmla="*/ 64914 h 1317415"/>
              <a:gd name="connsiteX445" fmla="*/ 1666255 w 5741376"/>
              <a:gd name="connsiteY445" fmla="*/ 84217 h 1317415"/>
              <a:gd name="connsiteX446" fmla="*/ 1666255 w 5741376"/>
              <a:gd name="connsiteY446" fmla="*/ 159143 h 1317415"/>
              <a:gd name="connsiteX447" fmla="*/ 1685558 w 5741376"/>
              <a:gd name="connsiteY447" fmla="*/ 178446 h 1317415"/>
              <a:gd name="connsiteX448" fmla="*/ 1722280 w 5741376"/>
              <a:gd name="connsiteY448" fmla="*/ 178446 h 1317415"/>
              <a:gd name="connsiteX449" fmla="*/ 1741583 w 5741376"/>
              <a:gd name="connsiteY449" fmla="*/ 159143 h 1317415"/>
              <a:gd name="connsiteX450" fmla="*/ 1741583 w 5741376"/>
              <a:gd name="connsiteY450" fmla="*/ 84217 h 1317415"/>
              <a:gd name="connsiteX451" fmla="*/ 1722280 w 5741376"/>
              <a:gd name="connsiteY451" fmla="*/ 64914 h 1317415"/>
              <a:gd name="connsiteX452" fmla="*/ 1504097 w 5741376"/>
              <a:gd name="connsiteY452" fmla="*/ 64914 h 1317415"/>
              <a:gd name="connsiteX453" fmla="*/ 1484794 w 5741376"/>
              <a:gd name="connsiteY453" fmla="*/ 84217 h 1317415"/>
              <a:gd name="connsiteX454" fmla="*/ 1484794 w 5741376"/>
              <a:gd name="connsiteY454" fmla="*/ 159143 h 1317415"/>
              <a:gd name="connsiteX455" fmla="*/ 1504097 w 5741376"/>
              <a:gd name="connsiteY455" fmla="*/ 178446 h 1317415"/>
              <a:gd name="connsiteX456" fmla="*/ 1540818 w 5741376"/>
              <a:gd name="connsiteY456" fmla="*/ 178446 h 1317415"/>
              <a:gd name="connsiteX457" fmla="*/ 1560121 w 5741376"/>
              <a:gd name="connsiteY457" fmla="*/ 159143 h 1317415"/>
              <a:gd name="connsiteX458" fmla="*/ 1560121 w 5741376"/>
              <a:gd name="connsiteY458" fmla="*/ 84217 h 1317415"/>
              <a:gd name="connsiteX459" fmla="*/ 1540818 w 5741376"/>
              <a:gd name="connsiteY459" fmla="*/ 64914 h 1317415"/>
              <a:gd name="connsiteX460" fmla="*/ 1322635 w 5741376"/>
              <a:gd name="connsiteY460" fmla="*/ 64914 h 1317415"/>
              <a:gd name="connsiteX461" fmla="*/ 1303332 w 5741376"/>
              <a:gd name="connsiteY461" fmla="*/ 84217 h 1317415"/>
              <a:gd name="connsiteX462" fmla="*/ 1303332 w 5741376"/>
              <a:gd name="connsiteY462" fmla="*/ 159143 h 1317415"/>
              <a:gd name="connsiteX463" fmla="*/ 1322635 w 5741376"/>
              <a:gd name="connsiteY463" fmla="*/ 178446 h 1317415"/>
              <a:gd name="connsiteX464" fmla="*/ 1359356 w 5741376"/>
              <a:gd name="connsiteY464" fmla="*/ 178446 h 1317415"/>
              <a:gd name="connsiteX465" fmla="*/ 1378659 w 5741376"/>
              <a:gd name="connsiteY465" fmla="*/ 159143 h 1317415"/>
              <a:gd name="connsiteX466" fmla="*/ 1378659 w 5741376"/>
              <a:gd name="connsiteY466" fmla="*/ 84217 h 1317415"/>
              <a:gd name="connsiteX467" fmla="*/ 1359356 w 5741376"/>
              <a:gd name="connsiteY467" fmla="*/ 64914 h 1317415"/>
              <a:gd name="connsiteX468" fmla="*/ 1141174 w 5741376"/>
              <a:gd name="connsiteY468" fmla="*/ 64914 h 1317415"/>
              <a:gd name="connsiteX469" fmla="*/ 1121871 w 5741376"/>
              <a:gd name="connsiteY469" fmla="*/ 84217 h 1317415"/>
              <a:gd name="connsiteX470" fmla="*/ 1121871 w 5741376"/>
              <a:gd name="connsiteY470" fmla="*/ 159143 h 1317415"/>
              <a:gd name="connsiteX471" fmla="*/ 1141174 w 5741376"/>
              <a:gd name="connsiteY471" fmla="*/ 178446 h 1317415"/>
              <a:gd name="connsiteX472" fmla="*/ 1177895 w 5741376"/>
              <a:gd name="connsiteY472" fmla="*/ 178446 h 1317415"/>
              <a:gd name="connsiteX473" fmla="*/ 1197198 w 5741376"/>
              <a:gd name="connsiteY473" fmla="*/ 159143 h 1317415"/>
              <a:gd name="connsiteX474" fmla="*/ 1197198 w 5741376"/>
              <a:gd name="connsiteY474" fmla="*/ 84217 h 1317415"/>
              <a:gd name="connsiteX475" fmla="*/ 1177895 w 5741376"/>
              <a:gd name="connsiteY475" fmla="*/ 64914 h 1317415"/>
              <a:gd name="connsiteX476" fmla="*/ 959713 w 5741376"/>
              <a:gd name="connsiteY476" fmla="*/ 64914 h 1317415"/>
              <a:gd name="connsiteX477" fmla="*/ 940409 w 5741376"/>
              <a:gd name="connsiteY477" fmla="*/ 84217 h 1317415"/>
              <a:gd name="connsiteX478" fmla="*/ 940409 w 5741376"/>
              <a:gd name="connsiteY478" fmla="*/ 159143 h 1317415"/>
              <a:gd name="connsiteX479" fmla="*/ 959713 w 5741376"/>
              <a:gd name="connsiteY479" fmla="*/ 178446 h 1317415"/>
              <a:gd name="connsiteX480" fmla="*/ 996434 w 5741376"/>
              <a:gd name="connsiteY480" fmla="*/ 178446 h 1317415"/>
              <a:gd name="connsiteX481" fmla="*/ 1015737 w 5741376"/>
              <a:gd name="connsiteY481" fmla="*/ 159143 h 1317415"/>
              <a:gd name="connsiteX482" fmla="*/ 1015737 w 5741376"/>
              <a:gd name="connsiteY482" fmla="*/ 84217 h 1317415"/>
              <a:gd name="connsiteX483" fmla="*/ 996434 w 5741376"/>
              <a:gd name="connsiteY483" fmla="*/ 64914 h 1317415"/>
              <a:gd name="connsiteX484" fmla="*/ 778251 w 5741376"/>
              <a:gd name="connsiteY484" fmla="*/ 64914 h 1317415"/>
              <a:gd name="connsiteX485" fmla="*/ 758948 w 5741376"/>
              <a:gd name="connsiteY485" fmla="*/ 84217 h 1317415"/>
              <a:gd name="connsiteX486" fmla="*/ 758948 w 5741376"/>
              <a:gd name="connsiteY486" fmla="*/ 159143 h 1317415"/>
              <a:gd name="connsiteX487" fmla="*/ 778251 w 5741376"/>
              <a:gd name="connsiteY487" fmla="*/ 178446 h 1317415"/>
              <a:gd name="connsiteX488" fmla="*/ 814972 w 5741376"/>
              <a:gd name="connsiteY488" fmla="*/ 178446 h 1317415"/>
              <a:gd name="connsiteX489" fmla="*/ 834275 w 5741376"/>
              <a:gd name="connsiteY489" fmla="*/ 159143 h 1317415"/>
              <a:gd name="connsiteX490" fmla="*/ 834275 w 5741376"/>
              <a:gd name="connsiteY490" fmla="*/ 84217 h 1317415"/>
              <a:gd name="connsiteX491" fmla="*/ 814972 w 5741376"/>
              <a:gd name="connsiteY491" fmla="*/ 64914 h 1317415"/>
              <a:gd name="connsiteX492" fmla="*/ 616526 w 5741376"/>
              <a:gd name="connsiteY492" fmla="*/ 64914 h 1317415"/>
              <a:gd name="connsiteX493" fmla="*/ 597222 w 5741376"/>
              <a:gd name="connsiteY493" fmla="*/ 84217 h 1317415"/>
              <a:gd name="connsiteX494" fmla="*/ 597222 w 5741376"/>
              <a:gd name="connsiteY494" fmla="*/ 159143 h 1317415"/>
              <a:gd name="connsiteX495" fmla="*/ 616526 w 5741376"/>
              <a:gd name="connsiteY495" fmla="*/ 178446 h 1317415"/>
              <a:gd name="connsiteX496" fmla="*/ 653247 w 5741376"/>
              <a:gd name="connsiteY496" fmla="*/ 178446 h 1317415"/>
              <a:gd name="connsiteX497" fmla="*/ 672550 w 5741376"/>
              <a:gd name="connsiteY497" fmla="*/ 159143 h 1317415"/>
              <a:gd name="connsiteX498" fmla="*/ 672550 w 5741376"/>
              <a:gd name="connsiteY498" fmla="*/ 84217 h 1317415"/>
              <a:gd name="connsiteX499" fmla="*/ 653247 w 5741376"/>
              <a:gd name="connsiteY499" fmla="*/ 64914 h 1317415"/>
              <a:gd name="connsiteX500" fmla="*/ 435064 w 5741376"/>
              <a:gd name="connsiteY500" fmla="*/ 64914 h 1317415"/>
              <a:gd name="connsiteX501" fmla="*/ 415761 w 5741376"/>
              <a:gd name="connsiteY501" fmla="*/ 84217 h 1317415"/>
              <a:gd name="connsiteX502" fmla="*/ 415761 w 5741376"/>
              <a:gd name="connsiteY502" fmla="*/ 159143 h 1317415"/>
              <a:gd name="connsiteX503" fmla="*/ 435064 w 5741376"/>
              <a:gd name="connsiteY503" fmla="*/ 178446 h 1317415"/>
              <a:gd name="connsiteX504" fmla="*/ 471785 w 5741376"/>
              <a:gd name="connsiteY504" fmla="*/ 178446 h 1317415"/>
              <a:gd name="connsiteX505" fmla="*/ 491088 w 5741376"/>
              <a:gd name="connsiteY505" fmla="*/ 159143 h 1317415"/>
              <a:gd name="connsiteX506" fmla="*/ 491088 w 5741376"/>
              <a:gd name="connsiteY506" fmla="*/ 84217 h 1317415"/>
              <a:gd name="connsiteX507" fmla="*/ 471785 w 5741376"/>
              <a:gd name="connsiteY507" fmla="*/ 64914 h 1317415"/>
              <a:gd name="connsiteX508" fmla="*/ 253602 w 5741376"/>
              <a:gd name="connsiteY508" fmla="*/ 64914 h 1317415"/>
              <a:gd name="connsiteX509" fmla="*/ 234299 w 5741376"/>
              <a:gd name="connsiteY509" fmla="*/ 84217 h 1317415"/>
              <a:gd name="connsiteX510" fmla="*/ 234299 w 5741376"/>
              <a:gd name="connsiteY510" fmla="*/ 159143 h 1317415"/>
              <a:gd name="connsiteX511" fmla="*/ 253602 w 5741376"/>
              <a:gd name="connsiteY511" fmla="*/ 178446 h 1317415"/>
              <a:gd name="connsiteX512" fmla="*/ 290323 w 5741376"/>
              <a:gd name="connsiteY512" fmla="*/ 178446 h 1317415"/>
              <a:gd name="connsiteX513" fmla="*/ 309627 w 5741376"/>
              <a:gd name="connsiteY513" fmla="*/ 159143 h 1317415"/>
              <a:gd name="connsiteX514" fmla="*/ 309627 w 5741376"/>
              <a:gd name="connsiteY514" fmla="*/ 84217 h 1317415"/>
              <a:gd name="connsiteX515" fmla="*/ 290323 w 5741376"/>
              <a:gd name="connsiteY515" fmla="*/ 64914 h 1317415"/>
              <a:gd name="connsiteX516" fmla="*/ 72141 w 5741376"/>
              <a:gd name="connsiteY516" fmla="*/ 64914 h 1317415"/>
              <a:gd name="connsiteX517" fmla="*/ 52838 w 5741376"/>
              <a:gd name="connsiteY517" fmla="*/ 84217 h 1317415"/>
              <a:gd name="connsiteX518" fmla="*/ 52838 w 5741376"/>
              <a:gd name="connsiteY518" fmla="*/ 159143 h 1317415"/>
              <a:gd name="connsiteX519" fmla="*/ 72141 w 5741376"/>
              <a:gd name="connsiteY519" fmla="*/ 178446 h 1317415"/>
              <a:gd name="connsiteX520" fmla="*/ 108862 w 5741376"/>
              <a:gd name="connsiteY520" fmla="*/ 178446 h 1317415"/>
              <a:gd name="connsiteX521" fmla="*/ 128165 w 5741376"/>
              <a:gd name="connsiteY521" fmla="*/ 159143 h 1317415"/>
              <a:gd name="connsiteX522" fmla="*/ 128165 w 5741376"/>
              <a:gd name="connsiteY522" fmla="*/ 84217 h 1317415"/>
              <a:gd name="connsiteX523" fmla="*/ 108862 w 5741376"/>
              <a:gd name="connsiteY523" fmla="*/ 64914 h 1317415"/>
              <a:gd name="connsiteX524" fmla="*/ 0 w 5741376"/>
              <a:gd name="connsiteY524" fmla="*/ 0 h 1317415"/>
              <a:gd name="connsiteX525" fmla="*/ 5741376 w 5741376"/>
              <a:gd name="connsiteY525" fmla="*/ 0 h 1317415"/>
              <a:gd name="connsiteX526" fmla="*/ 5741376 w 5741376"/>
              <a:gd name="connsiteY526" fmla="*/ 208448 h 1317415"/>
              <a:gd name="connsiteX527" fmla="*/ 5036818 w 5741376"/>
              <a:gd name="connsiteY527" fmla="*/ 208448 h 1317415"/>
              <a:gd name="connsiteX528" fmla="*/ 5036818 w 5741376"/>
              <a:gd name="connsiteY528" fmla="*/ 1108965 h 1317415"/>
              <a:gd name="connsiteX529" fmla="*/ 5741376 w 5741376"/>
              <a:gd name="connsiteY529" fmla="*/ 1108965 h 1317415"/>
              <a:gd name="connsiteX530" fmla="*/ 5741376 w 5741376"/>
              <a:gd name="connsiteY530" fmla="*/ 1317415 h 1317415"/>
              <a:gd name="connsiteX531" fmla="*/ 0 w 5741376"/>
              <a:gd name="connsiteY531" fmla="*/ 1317415 h 1317415"/>
              <a:gd name="connsiteX532" fmla="*/ 0 w 5741376"/>
              <a:gd name="connsiteY532" fmla="*/ 1108965 h 1317415"/>
              <a:gd name="connsiteX533" fmla="*/ 693166 w 5741376"/>
              <a:gd name="connsiteY533" fmla="*/ 1108965 h 1317415"/>
              <a:gd name="connsiteX534" fmla="*/ 693166 w 5741376"/>
              <a:gd name="connsiteY534" fmla="*/ 208448 h 1317415"/>
              <a:gd name="connsiteX535" fmla="*/ 0 w 5741376"/>
              <a:gd name="connsiteY535" fmla="*/ 208448 h 131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</a:cxnLst>
            <a:rect l="l" t="t" r="r" b="b"/>
            <a:pathLst>
              <a:path w="5741376" h="1317415">
                <a:moveTo>
                  <a:pt x="5618502" y="1138967"/>
                </a:moveTo>
                <a:cubicBezTo>
                  <a:pt x="5607841" y="1138967"/>
                  <a:pt x="5599199" y="1147610"/>
                  <a:pt x="5599199" y="1158270"/>
                </a:cubicBezTo>
                <a:lnTo>
                  <a:pt x="5599199" y="1233196"/>
                </a:lnTo>
                <a:cubicBezTo>
                  <a:pt x="5599199" y="1243857"/>
                  <a:pt x="5607841" y="1252499"/>
                  <a:pt x="5618502" y="1252499"/>
                </a:cubicBezTo>
                <a:lnTo>
                  <a:pt x="5655223" y="1252499"/>
                </a:lnTo>
                <a:cubicBezTo>
                  <a:pt x="5665884" y="1252499"/>
                  <a:pt x="5674526" y="1243857"/>
                  <a:pt x="5674526" y="1233196"/>
                </a:cubicBezTo>
                <a:lnTo>
                  <a:pt x="5674526" y="1158270"/>
                </a:lnTo>
                <a:cubicBezTo>
                  <a:pt x="5674526" y="1147610"/>
                  <a:pt x="5665884" y="1138967"/>
                  <a:pt x="5655223" y="1138967"/>
                </a:cubicBezTo>
                <a:close/>
                <a:moveTo>
                  <a:pt x="5437040" y="1138967"/>
                </a:moveTo>
                <a:cubicBezTo>
                  <a:pt x="5426380" y="1138967"/>
                  <a:pt x="5417737" y="1147610"/>
                  <a:pt x="5417737" y="1158270"/>
                </a:cubicBezTo>
                <a:lnTo>
                  <a:pt x="5417737" y="1233196"/>
                </a:lnTo>
                <a:cubicBezTo>
                  <a:pt x="5417737" y="1243857"/>
                  <a:pt x="5426380" y="1252499"/>
                  <a:pt x="5437040" y="1252499"/>
                </a:cubicBezTo>
                <a:lnTo>
                  <a:pt x="5473761" y="1252499"/>
                </a:lnTo>
                <a:cubicBezTo>
                  <a:pt x="5484422" y="1252499"/>
                  <a:pt x="5493065" y="1243857"/>
                  <a:pt x="5493065" y="1233196"/>
                </a:cubicBezTo>
                <a:lnTo>
                  <a:pt x="5493065" y="1158270"/>
                </a:lnTo>
                <a:cubicBezTo>
                  <a:pt x="5493065" y="1147610"/>
                  <a:pt x="5484422" y="1138967"/>
                  <a:pt x="5473761" y="1138967"/>
                </a:cubicBezTo>
                <a:close/>
                <a:moveTo>
                  <a:pt x="5255579" y="1138967"/>
                </a:moveTo>
                <a:cubicBezTo>
                  <a:pt x="5244918" y="1138967"/>
                  <a:pt x="5236276" y="1147610"/>
                  <a:pt x="5236276" y="1158270"/>
                </a:cubicBezTo>
                <a:lnTo>
                  <a:pt x="5236276" y="1233196"/>
                </a:lnTo>
                <a:cubicBezTo>
                  <a:pt x="5236276" y="1243857"/>
                  <a:pt x="5244918" y="1252499"/>
                  <a:pt x="5255579" y="1252499"/>
                </a:cubicBezTo>
                <a:lnTo>
                  <a:pt x="5292300" y="1252499"/>
                </a:lnTo>
                <a:cubicBezTo>
                  <a:pt x="5302961" y="1252499"/>
                  <a:pt x="5311603" y="1243857"/>
                  <a:pt x="5311603" y="1233196"/>
                </a:cubicBezTo>
                <a:lnTo>
                  <a:pt x="5311603" y="1158270"/>
                </a:lnTo>
                <a:cubicBezTo>
                  <a:pt x="5311603" y="1147610"/>
                  <a:pt x="5302961" y="1138967"/>
                  <a:pt x="5292300" y="1138967"/>
                </a:cubicBezTo>
                <a:close/>
                <a:moveTo>
                  <a:pt x="5074117" y="1138967"/>
                </a:moveTo>
                <a:cubicBezTo>
                  <a:pt x="5063457" y="1138967"/>
                  <a:pt x="5054814" y="1147610"/>
                  <a:pt x="5054814" y="1158270"/>
                </a:cubicBezTo>
                <a:lnTo>
                  <a:pt x="5054814" y="1233196"/>
                </a:lnTo>
                <a:cubicBezTo>
                  <a:pt x="5054814" y="1243857"/>
                  <a:pt x="5063457" y="1252499"/>
                  <a:pt x="5074117" y="1252499"/>
                </a:cubicBezTo>
                <a:lnTo>
                  <a:pt x="5110838" y="1252499"/>
                </a:lnTo>
                <a:cubicBezTo>
                  <a:pt x="5121499" y="1252499"/>
                  <a:pt x="5130142" y="1243857"/>
                  <a:pt x="5130142" y="1233196"/>
                </a:cubicBezTo>
                <a:lnTo>
                  <a:pt x="5130142" y="1158270"/>
                </a:lnTo>
                <a:cubicBezTo>
                  <a:pt x="5130142" y="1147610"/>
                  <a:pt x="5121499" y="1138967"/>
                  <a:pt x="5110838" y="1138967"/>
                </a:cubicBezTo>
                <a:close/>
                <a:moveTo>
                  <a:pt x="4912393" y="1138967"/>
                </a:moveTo>
                <a:cubicBezTo>
                  <a:pt x="4901732" y="1138967"/>
                  <a:pt x="4893090" y="1147610"/>
                  <a:pt x="4893090" y="1158270"/>
                </a:cubicBezTo>
                <a:lnTo>
                  <a:pt x="4893090" y="1233196"/>
                </a:lnTo>
                <a:cubicBezTo>
                  <a:pt x="4893090" y="1243857"/>
                  <a:pt x="4901732" y="1252499"/>
                  <a:pt x="4912393" y="1252499"/>
                </a:cubicBezTo>
                <a:lnTo>
                  <a:pt x="4949114" y="1252499"/>
                </a:lnTo>
                <a:cubicBezTo>
                  <a:pt x="4959775" y="1252499"/>
                  <a:pt x="4968417" y="1243857"/>
                  <a:pt x="4968417" y="1233196"/>
                </a:cubicBezTo>
                <a:lnTo>
                  <a:pt x="4968417" y="1158270"/>
                </a:lnTo>
                <a:cubicBezTo>
                  <a:pt x="4968417" y="1147610"/>
                  <a:pt x="4959775" y="1138967"/>
                  <a:pt x="4949114" y="1138967"/>
                </a:cubicBezTo>
                <a:close/>
                <a:moveTo>
                  <a:pt x="4730931" y="1138967"/>
                </a:moveTo>
                <a:cubicBezTo>
                  <a:pt x="4720271" y="1138967"/>
                  <a:pt x="4711628" y="1147610"/>
                  <a:pt x="4711628" y="1158270"/>
                </a:cubicBezTo>
                <a:lnTo>
                  <a:pt x="4711628" y="1233196"/>
                </a:lnTo>
                <a:cubicBezTo>
                  <a:pt x="4711628" y="1243857"/>
                  <a:pt x="4720271" y="1252499"/>
                  <a:pt x="4730931" y="1252499"/>
                </a:cubicBezTo>
                <a:lnTo>
                  <a:pt x="4767653" y="1252499"/>
                </a:lnTo>
                <a:cubicBezTo>
                  <a:pt x="4778313" y="1252499"/>
                  <a:pt x="4786956" y="1243857"/>
                  <a:pt x="4786956" y="1233196"/>
                </a:cubicBezTo>
                <a:lnTo>
                  <a:pt x="4786956" y="1158270"/>
                </a:lnTo>
                <a:cubicBezTo>
                  <a:pt x="4786956" y="1147610"/>
                  <a:pt x="4778313" y="1138967"/>
                  <a:pt x="4767653" y="1138967"/>
                </a:cubicBezTo>
                <a:close/>
                <a:moveTo>
                  <a:pt x="4549470" y="1138967"/>
                </a:moveTo>
                <a:cubicBezTo>
                  <a:pt x="4538809" y="1138967"/>
                  <a:pt x="4530167" y="1147610"/>
                  <a:pt x="4530167" y="1158270"/>
                </a:cubicBezTo>
                <a:lnTo>
                  <a:pt x="4530167" y="1233196"/>
                </a:lnTo>
                <a:cubicBezTo>
                  <a:pt x="4530167" y="1243857"/>
                  <a:pt x="4538809" y="1252499"/>
                  <a:pt x="4549470" y="1252499"/>
                </a:cubicBezTo>
                <a:lnTo>
                  <a:pt x="4586191" y="1252499"/>
                </a:lnTo>
                <a:cubicBezTo>
                  <a:pt x="4596852" y="1252499"/>
                  <a:pt x="4605494" y="1243857"/>
                  <a:pt x="4605494" y="1233196"/>
                </a:cubicBezTo>
                <a:lnTo>
                  <a:pt x="4605494" y="1158270"/>
                </a:lnTo>
                <a:cubicBezTo>
                  <a:pt x="4605494" y="1147610"/>
                  <a:pt x="4596852" y="1138967"/>
                  <a:pt x="4586191" y="1138967"/>
                </a:cubicBezTo>
                <a:close/>
                <a:moveTo>
                  <a:pt x="4368008" y="1138967"/>
                </a:moveTo>
                <a:cubicBezTo>
                  <a:pt x="4357348" y="1138967"/>
                  <a:pt x="4348705" y="1147610"/>
                  <a:pt x="4348705" y="1158270"/>
                </a:cubicBezTo>
                <a:lnTo>
                  <a:pt x="4348705" y="1233196"/>
                </a:lnTo>
                <a:cubicBezTo>
                  <a:pt x="4348705" y="1243857"/>
                  <a:pt x="4357348" y="1252499"/>
                  <a:pt x="4368008" y="1252499"/>
                </a:cubicBezTo>
                <a:lnTo>
                  <a:pt x="4404730" y="1252499"/>
                </a:lnTo>
                <a:cubicBezTo>
                  <a:pt x="4415390" y="1252499"/>
                  <a:pt x="4424033" y="1243857"/>
                  <a:pt x="4424033" y="1233196"/>
                </a:cubicBezTo>
                <a:lnTo>
                  <a:pt x="4424033" y="1158270"/>
                </a:lnTo>
                <a:cubicBezTo>
                  <a:pt x="4424033" y="1147610"/>
                  <a:pt x="4415390" y="1138967"/>
                  <a:pt x="4404730" y="1138967"/>
                </a:cubicBezTo>
                <a:close/>
                <a:moveTo>
                  <a:pt x="4186547" y="1138967"/>
                </a:moveTo>
                <a:cubicBezTo>
                  <a:pt x="4175886" y="1138967"/>
                  <a:pt x="4167244" y="1147610"/>
                  <a:pt x="4167244" y="1158270"/>
                </a:cubicBezTo>
                <a:lnTo>
                  <a:pt x="4167244" y="1233196"/>
                </a:lnTo>
                <a:cubicBezTo>
                  <a:pt x="4167244" y="1243857"/>
                  <a:pt x="4175886" y="1252499"/>
                  <a:pt x="4186547" y="1252499"/>
                </a:cubicBezTo>
                <a:lnTo>
                  <a:pt x="4223268" y="1252499"/>
                </a:lnTo>
                <a:cubicBezTo>
                  <a:pt x="4233929" y="1252499"/>
                  <a:pt x="4242571" y="1243857"/>
                  <a:pt x="4242571" y="1233196"/>
                </a:cubicBezTo>
                <a:lnTo>
                  <a:pt x="4242571" y="1158270"/>
                </a:lnTo>
                <a:cubicBezTo>
                  <a:pt x="4242571" y="1147610"/>
                  <a:pt x="4233929" y="1138967"/>
                  <a:pt x="4223268" y="1138967"/>
                </a:cubicBezTo>
                <a:close/>
                <a:moveTo>
                  <a:pt x="4005085" y="1138967"/>
                </a:moveTo>
                <a:cubicBezTo>
                  <a:pt x="3994425" y="1138967"/>
                  <a:pt x="3985782" y="1147610"/>
                  <a:pt x="3985782" y="1158270"/>
                </a:cubicBezTo>
                <a:lnTo>
                  <a:pt x="3985782" y="1233196"/>
                </a:lnTo>
                <a:cubicBezTo>
                  <a:pt x="3985782" y="1243857"/>
                  <a:pt x="3994425" y="1252499"/>
                  <a:pt x="4005085" y="1252499"/>
                </a:cubicBezTo>
                <a:lnTo>
                  <a:pt x="4041806" y="1252499"/>
                </a:lnTo>
                <a:cubicBezTo>
                  <a:pt x="4052467" y="1252499"/>
                  <a:pt x="4061110" y="1243857"/>
                  <a:pt x="4061110" y="1233196"/>
                </a:cubicBezTo>
                <a:lnTo>
                  <a:pt x="4061110" y="1158270"/>
                </a:lnTo>
                <a:cubicBezTo>
                  <a:pt x="4061110" y="1147610"/>
                  <a:pt x="4052467" y="1138967"/>
                  <a:pt x="4041806" y="1138967"/>
                </a:cubicBezTo>
                <a:close/>
                <a:moveTo>
                  <a:pt x="3823624" y="1138967"/>
                </a:moveTo>
                <a:cubicBezTo>
                  <a:pt x="3812963" y="1138967"/>
                  <a:pt x="3804321" y="1147610"/>
                  <a:pt x="3804321" y="1158270"/>
                </a:cubicBezTo>
                <a:lnTo>
                  <a:pt x="3804321" y="1233196"/>
                </a:lnTo>
                <a:cubicBezTo>
                  <a:pt x="3804321" y="1243857"/>
                  <a:pt x="3812963" y="1252499"/>
                  <a:pt x="3823624" y="1252499"/>
                </a:cubicBezTo>
                <a:lnTo>
                  <a:pt x="3860345" y="1252499"/>
                </a:lnTo>
                <a:cubicBezTo>
                  <a:pt x="3871006" y="1252499"/>
                  <a:pt x="3879648" y="1243857"/>
                  <a:pt x="3879648" y="1233196"/>
                </a:cubicBezTo>
                <a:lnTo>
                  <a:pt x="3879648" y="1158270"/>
                </a:lnTo>
                <a:cubicBezTo>
                  <a:pt x="3879648" y="1147610"/>
                  <a:pt x="3871006" y="1138967"/>
                  <a:pt x="3860345" y="1138967"/>
                </a:cubicBezTo>
                <a:close/>
                <a:moveTo>
                  <a:pt x="3642162" y="1138967"/>
                </a:moveTo>
                <a:cubicBezTo>
                  <a:pt x="3631502" y="1138967"/>
                  <a:pt x="3622859" y="1147610"/>
                  <a:pt x="3622859" y="1158270"/>
                </a:cubicBezTo>
                <a:lnTo>
                  <a:pt x="3622859" y="1233196"/>
                </a:lnTo>
                <a:cubicBezTo>
                  <a:pt x="3622859" y="1243857"/>
                  <a:pt x="3631502" y="1252499"/>
                  <a:pt x="3642162" y="1252499"/>
                </a:cubicBezTo>
                <a:lnTo>
                  <a:pt x="3678883" y="1252499"/>
                </a:lnTo>
                <a:cubicBezTo>
                  <a:pt x="3689544" y="1252499"/>
                  <a:pt x="3698187" y="1243857"/>
                  <a:pt x="3698187" y="1233196"/>
                </a:cubicBezTo>
                <a:lnTo>
                  <a:pt x="3698187" y="1158270"/>
                </a:lnTo>
                <a:cubicBezTo>
                  <a:pt x="3698187" y="1147610"/>
                  <a:pt x="3689544" y="1138967"/>
                  <a:pt x="3678883" y="1138967"/>
                </a:cubicBezTo>
                <a:close/>
                <a:moveTo>
                  <a:pt x="3480437" y="1138967"/>
                </a:moveTo>
                <a:cubicBezTo>
                  <a:pt x="3469776" y="1138967"/>
                  <a:pt x="3461134" y="1147610"/>
                  <a:pt x="3461134" y="1158270"/>
                </a:cubicBezTo>
                <a:lnTo>
                  <a:pt x="3461134" y="1233196"/>
                </a:lnTo>
                <a:cubicBezTo>
                  <a:pt x="3461134" y="1243857"/>
                  <a:pt x="3469776" y="1252499"/>
                  <a:pt x="3480437" y="1252499"/>
                </a:cubicBezTo>
                <a:lnTo>
                  <a:pt x="3517158" y="1252499"/>
                </a:lnTo>
                <a:cubicBezTo>
                  <a:pt x="3527819" y="1252499"/>
                  <a:pt x="3536461" y="1243857"/>
                  <a:pt x="3536461" y="1233196"/>
                </a:cubicBezTo>
                <a:lnTo>
                  <a:pt x="3536461" y="1158270"/>
                </a:lnTo>
                <a:cubicBezTo>
                  <a:pt x="3536461" y="1147610"/>
                  <a:pt x="3527819" y="1138967"/>
                  <a:pt x="3517158" y="1138967"/>
                </a:cubicBezTo>
                <a:close/>
                <a:moveTo>
                  <a:pt x="3298975" y="1138967"/>
                </a:moveTo>
                <a:cubicBezTo>
                  <a:pt x="3288315" y="1138967"/>
                  <a:pt x="3279672" y="1147610"/>
                  <a:pt x="3279672" y="1158270"/>
                </a:cubicBezTo>
                <a:lnTo>
                  <a:pt x="3279672" y="1233196"/>
                </a:lnTo>
                <a:cubicBezTo>
                  <a:pt x="3279672" y="1243857"/>
                  <a:pt x="3288315" y="1252499"/>
                  <a:pt x="3298975" y="1252499"/>
                </a:cubicBezTo>
                <a:lnTo>
                  <a:pt x="3335697" y="1252499"/>
                </a:lnTo>
                <a:cubicBezTo>
                  <a:pt x="3346357" y="1252499"/>
                  <a:pt x="3355000" y="1243857"/>
                  <a:pt x="3355000" y="1233196"/>
                </a:cubicBezTo>
                <a:lnTo>
                  <a:pt x="3355000" y="1158270"/>
                </a:lnTo>
                <a:cubicBezTo>
                  <a:pt x="3355000" y="1147610"/>
                  <a:pt x="3346357" y="1138967"/>
                  <a:pt x="3335697" y="1138967"/>
                </a:cubicBezTo>
                <a:close/>
                <a:moveTo>
                  <a:pt x="3117514" y="1138967"/>
                </a:moveTo>
                <a:cubicBezTo>
                  <a:pt x="3106853" y="1138967"/>
                  <a:pt x="3098211" y="1147610"/>
                  <a:pt x="3098211" y="1158270"/>
                </a:cubicBezTo>
                <a:lnTo>
                  <a:pt x="3098211" y="1233196"/>
                </a:lnTo>
                <a:cubicBezTo>
                  <a:pt x="3098211" y="1243857"/>
                  <a:pt x="3106853" y="1252499"/>
                  <a:pt x="3117514" y="1252499"/>
                </a:cubicBezTo>
                <a:lnTo>
                  <a:pt x="3154235" y="1252499"/>
                </a:lnTo>
                <a:cubicBezTo>
                  <a:pt x="3164896" y="1252499"/>
                  <a:pt x="3173538" y="1243857"/>
                  <a:pt x="3173538" y="1233196"/>
                </a:cubicBezTo>
                <a:lnTo>
                  <a:pt x="3173538" y="1158270"/>
                </a:lnTo>
                <a:cubicBezTo>
                  <a:pt x="3173538" y="1147610"/>
                  <a:pt x="3164896" y="1138967"/>
                  <a:pt x="3154235" y="1138967"/>
                </a:cubicBezTo>
                <a:close/>
                <a:moveTo>
                  <a:pt x="2936052" y="1138967"/>
                </a:moveTo>
                <a:cubicBezTo>
                  <a:pt x="2925392" y="1138967"/>
                  <a:pt x="2916749" y="1147610"/>
                  <a:pt x="2916749" y="1158270"/>
                </a:cubicBezTo>
                <a:lnTo>
                  <a:pt x="2916749" y="1233196"/>
                </a:lnTo>
                <a:cubicBezTo>
                  <a:pt x="2916749" y="1243857"/>
                  <a:pt x="2925392" y="1252499"/>
                  <a:pt x="2936052" y="1252499"/>
                </a:cubicBezTo>
                <a:lnTo>
                  <a:pt x="2972774" y="1252499"/>
                </a:lnTo>
                <a:cubicBezTo>
                  <a:pt x="2983434" y="1252499"/>
                  <a:pt x="2992077" y="1243857"/>
                  <a:pt x="2992077" y="1233196"/>
                </a:cubicBezTo>
                <a:lnTo>
                  <a:pt x="2992077" y="1158270"/>
                </a:lnTo>
                <a:cubicBezTo>
                  <a:pt x="2992077" y="1147610"/>
                  <a:pt x="2983434" y="1138967"/>
                  <a:pt x="2972774" y="1138967"/>
                </a:cubicBezTo>
                <a:close/>
                <a:moveTo>
                  <a:pt x="2754591" y="1138967"/>
                </a:moveTo>
                <a:cubicBezTo>
                  <a:pt x="2743930" y="1138967"/>
                  <a:pt x="2735288" y="1147610"/>
                  <a:pt x="2735288" y="1158270"/>
                </a:cubicBezTo>
                <a:lnTo>
                  <a:pt x="2735288" y="1233196"/>
                </a:lnTo>
                <a:cubicBezTo>
                  <a:pt x="2735288" y="1243857"/>
                  <a:pt x="2743930" y="1252499"/>
                  <a:pt x="2754591" y="1252499"/>
                </a:cubicBezTo>
                <a:lnTo>
                  <a:pt x="2791312" y="1252499"/>
                </a:lnTo>
                <a:cubicBezTo>
                  <a:pt x="2801973" y="1252499"/>
                  <a:pt x="2810615" y="1243857"/>
                  <a:pt x="2810615" y="1233196"/>
                </a:cubicBezTo>
                <a:lnTo>
                  <a:pt x="2810615" y="1158270"/>
                </a:lnTo>
                <a:cubicBezTo>
                  <a:pt x="2810615" y="1147610"/>
                  <a:pt x="2801973" y="1138967"/>
                  <a:pt x="2791312" y="1138967"/>
                </a:cubicBezTo>
                <a:close/>
                <a:moveTo>
                  <a:pt x="2573129" y="1138967"/>
                </a:moveTo>
                <a:cubicBezTo>
                  <a:pt x="2562469" y="1138967"/>
                  <a:pt x="2553826" y="1147610"/>
                  <a:pt x="2553826" y="1158270"/>
                </a:cubicBezTo>
                <a:lnTo>
                  <a:pt x="2553826" y="1233196"/>
                </a:lnTo>
                <a:cubicBezTo>
                  <a:pt x="2553826" y="1243857"/>
                  <a:pt x="2562469" y="1252499"/>
                  <a:pt x="2573129" y="1252499"/>
                </a:cubicBezTo>
                <a:lnTo>
                  <a:pt x="2609851" y="1252499"/>
                </a:lnTo>
                <a:cubicBezTo>
                  <a:pt x="2620511" y="1252499"/>
                  <a:pt x="2629153" y="1243857"/>
                  <a:pt x="2629153" y="1233196"/>
                </a:cubicBezTo>
                <a:lnTo>
                  <a:pt x="2629153" y="1158270"/>
                </a:lnTo>
                <a:cubicBezTo>
                  <a:pt x="2629153" y="1147610"/>
                  <a:pt x="2620511" y="1138967"/>
                  <a:pt x="2609851" y="1138967"/>
                </a:cubicBezTo>
                <a:close/>
                <a:moveTo>
                  <a:pt x="2391668" y="1138967"/>
                </a:moveTo>
                <a:cubicBezTo>
                  <a:pt x="2381007" y="1138967"/>
                  <a:pt x="2372365" y="1147610"/>
                  <a:pt x="2372365" y="1158270"/>
                </a:cubicBezTo>
                <a:lnTo>
                  <a:pt x="2372365" y="1233196"/>
                </a:lnTo>
                <a:cubicBezTo>
                  <a:pt x="2372365" y="1243857"/>
                  <a:pt x="2381007" y="1252499"/>
                  <a:pt x="2391668" y="1252499"/>
                </a:cubicBezTo>
                <a:lnTo>
                  <a:pt x="2428389" y="1252499"/>
                </a:lnTo>
                <a:cubicBezTo>
                  <a:pt x="2439050" y="1252499"/>
                  <a:pt x="2447692" y="1243857"/>
                  <a:pt x="2447692" y="1233196"/>
                </a:cubicBezTo>
                <a:lnTo>
                  <a:pt x="2447692" y="1158270"/>
                </a:lnTo>
                <a:cubicBezTo>
                  <a:pt x="2447692" y="1147610"/>
                  <a:pt x="2439050" y="1138967"/>
                  <a:pt x="2428389" y="1138967"/>
                </a:cubicBezTo>
                <a:close/>
                <a:moveTo>
                  <a:pt x="2210207" y="1138967"/>
                </a:moveTo>
                <a:cubicBezTo>
                  <a:pt x="2199546" y="1138967"/>
                  <a:pt x="2190903" y="1147610"/>
                  <a:pt x="2190903" y="1158270"/>
                </a:cubicBezTo>
                <a:lnTo>
                  <a:pt x="2190903" y="1233196"/>
                </a:lnTo>
                <a:cubicBezTo>
                  <a:pt x="2190903" y="1243857"/>
                  <a:pt x="2199546" y="1252499"/>
                  <a:pt x="2210207" y="1252499"/>
                </a:cubicBezTo>
                <a:lnTo>
                  <a:pt x="2246927" y="1252499"/>
                </a:lnTo>
                <a:cubicBezTo>
                  <a:pt x="2257588" y="1252499"/>
                  <a:pt x="2266231" y="1243857"/>
                  <a:pt x="2266231" y="1233196"/>
                </a:cubicBezTo>
                <a:lnTo>
                  <a:pt x="2266231" y="1158270"/>
                </a:lnTo>
                <a:cubicBezTo>
                  <a:pt x="2266231" y="1147610"/>
                  <a:pt x="2257588" y="1138967"/>
                  <a:pt x="2246927" y="1138967"/>
                </a:cubicBezTo>
                <a:close/>
                <a:moveTo>
                  <a:pt x="2048481" y="1138967"/>
                </a:moveTo>
                <a:cubicBezTo>
                  <a:pt x="2037821" y="1138967"/>
                  <a:pt x="2029178" y="1147610"/>
                  <a:pt x="2029178" y="1158270"/>
                </a:cubicBezTo>
                <a:lnTo>
                  <a:pt x="2029178" y="1233196"/>
                </a:lnTo>
                <a:cubicBezTo>
                  <a:pt x="2029178" y="1243857"/>
                  <a:pt x="2037821" y="1252499"/>
                  <a:pt x="2048481" y="1252499"/>
                </a:cubicBezTo>
                <a:lnTo>
                  <a:pt x="2085202" y="1252499"/>
                </a:lnTo>
                <a:cubicBezTo>
                  <a:pt x="2095863" y="1252499"/>
                  <a:pt x="2104505" y="1243857"/>
                  <a:pt x="2104505" y="1233196"/>
                </a:cubicBezTo>
                <a:lnTo>
                  <a:pt x="2104505" y="1158270"/>
                </a:lnTo>
                <a:cubicBezTo>
                  <a:pt x="2104505" y="1147610"/>
                  <a:pt x="2095863" y="1138967"/>
                  <a:pt x="2085202" y="1138967"/>
                </a:cubicBezTo>
                <a:close/>
                <a:moveTo>
                  <a:pt x="1867020" y="1138967"/>
                </a:moveTo>
                <a:cubicBezTo>
                  <a:pt x="1856359" y="1138967"/>
                  <a:pt x="1847717" y="1147610"/>
                  <a:pt x="1847717" y="1158270"/>
                </a:cubicBezTo>
                <a:lnTo>
                  <a:pt x="1847717" y="1233196"/>
                </a:lnTo>
                <a:cubicBezTo>
                  <a:pt x="1847717" y="1243857"/>
                  <a:pt x="1856359" y="1252499"/>
                  <a:pt x="1867020" y="1252499"/>
                </a:cubicBezTo>
                <a:lnTo>
                  <a:pt x="1903741" y="1252499"/>
                </a:lnTo>
                <a:cubicBezTo>
                  <a:pt x="1914402" y="1252499"/>
                  <a:pt x="1923044" y="1243857"/>
                  <a:pt x="1923044" y="1233196"/>
                </a:cubicBezTo>
                <a:lnTo>
                  <a:pt x="1923044" y="1158270"/>
                </a:lnTo>
                <a:cubicBezTo>
                  <a:pt x="1923044" y="1147610"/>
                  <a:pt x="1914402" y="1138967"/>
                  <a:pt x="1903741" y="1138967"/>
                </a:cubicBezTo>
                <a:close/>
                <a:moveTo>
                  <a:pt x="1685558" y="1138967"/>
                </a:moveTo>
                <a:cubicBezTo>
                  <a:pt x="1674897" y="1138967"/>
                  <a:pt x="1666255" y="1147610"/>
                  <a:pt x="1666255" y="1158270"/>
                </a:cubicBezTo>
                <a:lnTo>
                  <a:pt x="1666255" y="1233196"/>
                </a:lnTo>
                <a:cubicBezTo>
                  <a:pt x="1666255" y="1243857"/>
                  <a:pt x="1674897" y="1252499"/>
                  <a:pt x="1685558" y="1252499"/>
                </a:cubicBezTo>
                <a:lnTo>
                  <a:pt x="1722280" y="1252499"/>
                </a:lnTo>
                <a:cubicBezTo>
                  <a:pt x="1732940" y="1252499"/>
                  <a:pt x="1741583" y="1243857"/>
                  <a:pt x="1741583" y="1233196"/>
                </a:cubicBezTo>
                <a:lnTo>
                  <a:pt x="1741583" y="1158270"/>
                </a:lnTo>
                <a:cubicBezTo>
                  <a:pt x="1741583" y="1147610"/>
                  <a:pt x="1732940" y="1138967"/>
                  <a:pt x="1722280" y="1138967"/>
                </a:cubicBezTo>
                <a:close/>
                <a:moveTo>
                  <a:pt x="1504097" y="1138967"/>
                </a:moveTo>
                <a:cubicBezTo>
                  <a:pt x="1493436" y="1138967"/>
                  <a:pt x="1484793" y="1147610"/>
                  <a:pt x="1484793" y="1158270"/>
                </a:cubicBezTo>
                <a:lnTo>
                  <a:pt x="1484793" y="1233196"/>
                </a:lnTo>
                <a:cubicBezTo>
                  <a:pt x="1484793" y="1243857"/>
                  <a:pt x="1493436" y="1252499"/>
                  <a:pt x="1504097" y="1252499"/>
                </a:cubicBezTo>
                <a:lnTo>
                  <a:pt x="1540818" y="1252499"/>
                </a:lnTo>
                <a:cubicBezTo>
                  <a:pt x="1551479" y="1252499"/>
                  <a:pt x="1560121" y="1243857"/>
                  <a:pt x="1560121" y="1233196"/>
                </a:cubicBezTo>
                <a:lnTo>
                  <a:pt x="1560121" y="1158270"/>
                </a:lnTo>
                <a:cubicBezTo>
                  <a:pt x="1560121" y="1147610"/>
                  <a:pt x="1551479" y="1138967"/>
                  <a:pt x="1540818" y="1138967"/>
                </a:cubicBezTo>
                <a:close/>
                <a:moveTo>
                  <a:pt x="1322635" y="1138967"/>
                </a:moveTo>
                <a:cubicBezTo>
                  <a:pt x="1311975" y="1138967"/>
                  <a:pt x="1303332" y="1147610"/>
                  <a:pt x="1303332" y="1158270"/>
                </a:cubicBezTo>
                <a:lnTo>
                  <a:pt x="1303332" y="1233196"/>
                </a:lnTo>
                <a:cubicBezTo>
                  <a:pt x="1303332" y="1243857"/>
                  <a:pt x="1311975" y="1252499"/>
                  <a:pt x="1322635" y="1252499"/>
                </a:cubicBezTo>
                <a:lnTo>
                  <a:pt x="1359356" y="1252499"/>
                </a:lnTo>
                <a:cubicBezTo>
                  <a:pt x="1370017" y="1252499"/>
                  <a:pt x="1378659" y="1243857"/>
                  <a:pt x="1378659" y="1233196"/>
                </a:cubicBezTo>
                <a:lnTo>
                  <a:pt x="1378659" y="1158270"/>
                </a:lnTo>
                <a:cubicBezTo>
                  <a:pt x="1378659" y="1147610"/>
                  <a:pt x="1370017" y="1138967"/>
                  <a:pt x="1359356" y="1138967"/>
                </a:cubicBezTo>
                <a:close/>
                <a:moveTo>
                  <a:pt x="1141174" y="1138967"/>
                </a:moveTo>
                <a:cubicBezTo>
                  <a:pt x="1130513" y="1138967"/>
                  <a:pt x="1121870" y="1147610"/>
                  <a:pt x="1121870" y="1158270"/>
                </a:cubicBezTo>
                <a:lnTo>
                  <a:pt x="1121870" y="1233196"/>
                </a:lnTo>
                <a:cubicBezTo>
                  <a:pt x="1121870" y="1243857"/>
                  <a:pt x="1130513" y="1252499"/>
                  <a:pt x="1141174" y="1252499"/>
                </a:cubicBezTo>
                <a:lnTo>
                  <a:pt x="1177895" y="1252499"/>
                </a:lnTo>
                <a:cubicBezTo>
                  <a:pt x="1188555" y="1252499"/>
                  <a:pt x="1197198" y="1243857"/>
                  <a:pt x="1197198" y="1233196"/>
                </a:cubicBezTo>
                <a:lnTo>
                  <a:pt x="1197198" y="1158270"/>
                </a:lnTo>
                <a:cubicBezTo>
                  <a:pt x="1197198" y="1147610"/>
                  <a:pt x="1188555" y="1138967"/>
                  <a:pt x="1177895" y="1138967"/>
                </a:cubicBezTo>
                <a:close/>
                <a:moveTo>
                  <a:pt x="959712" y="1138967"/>
                </a:moveTo>
                <a:cubicBezTo>
                  <a:pt x="949052" y="1138967"/>
                  <a:pt x="940409" y="1147610"/>
                  <a:pt x="940409" y="1158270"/>
                </a:cubicBezTo>
                <a:lnTo>
                  <a:pt x="940409" y="1233196"/>
                </a:lnTo>
                <a:cubicBezTo>
                  <a:pt x="940409" y="1243857"/>
                  <a:pt x="949052" y="1252499"/>
                  <a:pt x="959712" y="1252499"/>
                </a:cubicBezTo>
                <a:lnTo>
                  <a:pt x="996433" y="1252499"/>
                </a:lnTo>
                <a:cubicBezTo>
                  <a:pt x="1007094" y="1252499"/>
                  <a:pt x="1015736" y="1243857"/>
                  <a:pt x="1015736" y="1233196"/>
                </a:cubicBezTo>
                <a:lnTo>
                  <a:pt x="1015736" y="1158270"/>
                </a:lnTo>
                <a:cubicBezTo>
                  <a:pt x="1015736" y="1147610"/>
                  <a:pt x="1007094" y="1138967"/>
                  <a:pt x="996433" y="1138967"/>
                </a:cubicBezTo>
                <a:close/>
                <a:moveTo>
                  <a:pt x="778251" y="1138967"/>
                </a:moveTo>
                <a:cubicBezTo>
                  <a:pt x="767590" y="1138967"/>
                  <a:pt x="758948" y="1147610"/>
                  <a:pt x="758948" y="1158270"/>
                </a:cubicBezTo>
                <a:lnTo>
                  <a:pt x="758948" y="1233196"/>
                </a:lnTo>
                <a:cubicBezTo>
                  <a:pt x="758948" y="1243857"/>
                  <a:pt x="767590" y="1252499"/>
                  <a:pt x="778251" y="1252499"/>
                </a:cubicBezTo>
                <a:lnTo>
                  <a:pt x="814972" y="1252499"/>
                </a:lnTo>
                <a:cubicBezTo>
                  <a:pt x="825632" y="1252499"/>
                  <a:pt x="834275" y="1243857"/>
                  <a:pt x="834275" y="1233196"/>
                </a:cubicBezTo>
                <a:lnTo>
                  <a:pt x="834275" y="1158270"/>
                </a:lnTo>
                <a:cubicBezTo>
                  <a:pt x="834275" y="1147610"/>
                  <a:pt x="825632" y="1138967"/>
                  <a:pt x="814972" y="1138967"/>
                </a:cubicBezTo>
                <a:close/>
                <a:moveTo>
                  <a:pt x="616526" y="1138967"/>
                </a:moveTo>
                <a:cubicBezTo>
                  <a:pt x="605865" y="1138967"/>
                  <a:pt x="597223" y="1147610"/>
                  <a:pt x="597223" y="1158270"/>
                </a:cubicBezTo>
                <a:lnTo>
                  <a:pt x="597223" y="1233196"/>
                </a:lnTo>
                <a:cubicBezTo>
                  <a:pt x="597223" y="1243857"/>
                  <a:pt x="605865" y="1252499"/>
                  <a:pt x="616526" y="1252499"/>
                </a:cubicBezTo>
                <a:lnTo>
                  <a:pt x="653247" y="1252499"/>
                </a:lnTo>
                <a:cubicBezTo>
                  <a:pt x="663907" y="1252499"/>
                  <a:pt x="672550" y="1243857"/>
                  <a:pt x="672550" y="1233196"/>
                </a:cubicBezTo>
                <a:lnTo>
                  <a:pt x="672550" y="1158270"/>
                </a:lnTo>
                <a:cubicBezTo>
                  <a:pt x="672550" y="1147610"/>
                  <a:pt x="663907" y="1138967"/>
                  <a:pt x="653247" y="1138967"/>
                </a:cubicBezTo>
                <a:close/>
                <a:moveTo>
                  <a:pt x="435064" y="1138967"/>
                </a:moveTo>
                <a:cubicBezTo>
                  <a:pt x="424403" y="1138967"/>
                  <a:pt x="415761" y="1147610"/>
                  <a:pt x="415761" y="1158270"/>
                </a:cubicBezTo>
                <a:lnTo>
                  <a:pt x="415761" y="1233196"/>
                </a:lnTo>
                <a:cubicBezTo>
                  <a:pt x="415761" y="1243857"/>
                  <a:pt x="424403" y="1252499"/>
                  <a:pt x="435064" y="1252499"/>
                </a:cubicBezTo>
                <a:lnTo>
                  <a:pt x="471785" y="1252499"/>
                </a:lnTo>
                <a:cubicBezTo>
                  <a:pt x="482446" y="1252499"/>
                  <a:pt x="491088" y="1243857"/>
                  <a:pt x="491088" y="1233196"/>
                </a:cubicBezTo>
                <a:lnTo>
                  <a:pt x="491088" y="1158270"/>
                </a:lnTo>
                <a:cubicBezTo>
                  <a:pt x="491088" y="1147610"/>
                  <a:pt x="482446" y="1138967"/>
                  <a:pt x="471785" y="1138967"/>
                </a:cubicBezTo>
                <a:close/>
                <a:moveTo>
                  <a:pt x="253603" y="1138967"/>
                </a:moveTo>
                <a:cubicBezTo>
                  <a:pt x="242942" y="1138967"/>
                  <a:pt x="234299" y="1147610"/>
                  <a:pt x="234299" y="1158270"/>
                </a:cubicBezTo>
                <a:lnTo>
                  <a:pt x="234299" y="1233196"/>
                </a:lnTo>
                <a:cubicBezTo>
                  <a:pt x="234299" y="1243857"/>
                  <a:pt x="242942" y="1252499"/>
                  <a:pt x="253603" y="1252499"/>
                </a:cubicBezTo>
                <a:lnTo>
                  <a:pt x="290324" y="1252499"/>
                </a:lnTo>
                <a:cubicBezTo>
                  <a:pt x="300984" y="1252499"/>
                  <a:pt x="309627" y="1243857"/>
                  <a:pt x="309627" y="1233196"/>
                </a:cubicBezTo>
                <a:lnTo>
                  <a:pt x="309627" y="1158270"/>
                </a:lnTo>
                <a:cubicBezTo>
                  <a:pt x="309627" y="1147610"/>
                  <a:pt x="300984" y="1138967"/>
                  <a:pt x="290324" y="1138967"/>
                </a:cubicBezTo>
                <a:close/>
                <a:moveTo>
                  <a:pt x="72141" y="1138967"/>
                </a:moveTo>
                <a:cubicBezTo>
                  <a:pt x="61480" y="1138967"/>
                  <a:pt x="52838" y="1147610"/>
                  <a:pt x="52838" y="1158270"/>
                </a:cubicBezTo>
                <a:lnTo>
                  <a:pt x="52838" y="1233196"/>
                </a:lnTo>
                <a:cubicBezTo>
                  <a:pt x="52838" y="1243857"/>
                  <a:pt x="61480" y="1252499"/>
                  <a:pt x="72141" y="1252499"/>
                </a:cubicBezTo>
                <a:lnTo>
                  <a:pt x="108862" y="1252499"/>
                </a:lnTo>
                <a:cubicBezTo>
                  <a:pt x="119523" y="1252499"/>
                  <a:pt x="128165" y="1243857"/>
                  <a:pt x="128165" y="1233196"/>
                </a:cubicBezTo>
                <a:lnTo>
                  <a:pt x="128165" y="1158270"/>
                </a:lnTo>
                <a:cubicBezTo>
                  <a:pt x="128165" y="1147610"/>
                  <a:pt x="119523" y="1138967"/>
                  <a:pt x="108862" y="1138967"/>
                </a:cubicBezTo>
                <a:close/>
                <a:moveTo>
                  <a:pt x="3604863" y="208448"/>
                </a:moveTo>
                <a:lnTo>
                  <a:pt x="3604863" y="1108965"/>
                </a:lnTo>
                <a:lnTo>
                  <a:pt x="4989034" y="1108965"/>
                </a:lnTo>
                <a:lnTo>
                  <a:pt x="4989034" y="208448"/>
                </a:lnTo>
                <a:close/>
                <a:moveTo>
                  <a:pt x="2172907" y="208448"/>
                </a:moveTo>
                <a:lnTo>
                  <a:pt x="2172907" y="1108965"/>
                </a:lnTo>
                <a:lnTo>
                  <a:pt x="3557078" y="1108965"/>
                </a:lnTo>
                <a:lnTo>
                  <a:pt x="3557078" y="208448"/>
                </a:lnTo>
                <a:close/>
                <a:moveTo>
                  <a:pt x="740951" y="208448"/>
                </a:moveTo>
                <a:lnTo>
                  <a:pt x="740951" y="1108965"/>
                </a:lnTo>
                <a:lnTo>
                  <a:pt x="2125122" y="1108965"/>
                </a:lnTo>
                <a:lnTo>
                  <a:pt x="2125122" y="208448"/>
                </a:lnTo>
                <a:close/>
                <a:moveTo>
                  <a:pt x="5618502" y="64914"/>
                </a:moveTo>
                <a:cubicBezTo>
                  <a:pt x="5607841" y="64914"/>
                  <a:pt x="5599199" y="73556"/>
                  <a:pt x="5599199" y="84217"/>
                </a:cubicBezTo>
                <a:lnTo>
                  <a:pt x="5599199" y="159143"/>
                </a:lnTo>
                <a:cubicBezTo>
                  <a:pt x="5599199" y="169803"/>
                  <a:pt x="5607841" y="178446"/>
                  <a:pt x="5618502" y="178446"/>
                </a:cubicBezTo>
                <a:lnTo>
                  <a:pt x="5655223" y="178446"/>
                </a:lnTo>
                <a:cubicBezTo>
                  <a:pt x="5665884" y="178446"/>
                  <a:pt x="5674526" y="169803"/>
                  <a:pt x="5674526" y="159143"/>
                </a:cubicBezTo>
                <a:lnTo>
                  <a:pt x="5674526" y="84217"/>
                </a:lnTo>
                <a:cubicBezTo>
                  <a:pt x="5674526" y="73556"/>
                  <a:pt x="5665884" y="64914"/>
                  <a:pt x="5655223" y="64914"/>
                </a:cubicBezTo>
                <a:close/>
                <a:moveTo>
                  <a:pt x="5437040" y="64914"/>
                </a:moveTo>
                <a:cubicBezTo>
                  <a:pt x="5426380" y="64914"/>
                  <a:pt x="5417737" y="73556"/>
                  <a:pt x="5417737" y="84217"/>
                </a:cubicBezTo>
                <a:lnTo>
                  <a:pt x="5417737" y="159143"/>
                </a:lnTo>
                <a:cubicBezTo>
                  <a:pt x="5417737" y="169803"/>
                  <a:pt x="5426380" y="178446"/>
                  <a:pt x="5437040" y="178446"/>
                </a:cubicBezTo>
                <a:lnTo>
                  <a:pt x="5473761" y="178446"/>
                </a:lnTo>
                <a:cubicBezTo>
                  <a:pt x="5484422" y="178446"/>
                  <a:pt x="5493065" y="169803"/>
                  <a:pt x="5493065" y="159143"/>
                </a:cubicBezTo>
                <a:lnTo>
                  <a:pt x="5493065" y="84217"/>
                </a:lnTo>
                <a:cubicBezTo>
                  <a:pt x="5493065" y="73556"/>
                  <a:pt x="5484422" y="64914"/>
                  <a:pt x="5473761" y="64914"/>
                </a:cubicBezTo>
                <a:close/>
                <a:moveTo>
                  <a:pt x="5255579" y="64914"/>
                </a:moveTo>
                <a:cubicBezTo>
                  <a:pt x="5244918" y="64914"/>
                  <a:pt x="5236276" y="73556"/>
                  <a:pt x="5236276" y="84217"/>
                </a:cubicBezTo>
                <a:lnTo>
                  <a:pt x="5236276" y="159143"/>
                </a:lnTo>
                <a:cubicBezTo>
                  <a:pt x="5236276" y="169803"/>
                  <a:pt x="5244918" y="178446"/>
                  <a:pt x="5255579" y="178446"/>
                </a:cubicBezTo>
                <a:lnTo>
                  <a:pt x="5292300" y="178446"/>
                </a:lnTo>
                <a:cubicBezTo>
                  <a:pt x="5302961" y="178446"/>
                  <a:pt x="5311603" y="169803"/>
                  <a:pt x="5311603" y="159143"/>
                </a:cubicBezTo>
                <a:lnTo>
                  <a:pt x="5311603" y="84217"/>
                </a:lnTo>
                <a:cubicBezTo>
                  <a:pt x="5311603" y="73556"/>
                  <a:pt x="5302961" y="64914"/>
                  <a:pt x="5292300" y="64914"/>
                </a:cubicBezTo>
                <a:close/>
                <a:moveTo>
                  <a:pt x="5074117" y="64914"/>
                </a:moveTo>
                <a:cubicBezTo>
                  <a:pt x="5063457" y="64914"/>
                  <a:pt x="5054814" y="73556"/>
                  <a:pt x="5054814" y="84217"/>
                </a:cubicBezTo>
                <a:lnTo>
                  <a:pt x="5054814" y="159143"/>
                </a:lnTo>
                <a:cubicBezTo>
                  <a:pt x="5054814" y="169803"/>
                  <a:pt x="5063457" y="178446"/>
                  <a:pt x="5074117" y="178446"/>
                </a:cubicBezTo>
                <a:lnTo>
                  <a:pt x="5110838" y="178446"/>
                </a:lnTo>
                <a:cubicBezTo>
                  <a:pt x="5121499" y="178446"/>
                  <a:pt x="5130142" y="169803"/>
                  <a:pt x="5130142" y="159143"/>
                </a:cubicBezTo>
                <a:lnTo>
                  <a:pt x="5130142" y="84217"/>
                </a:lnTo>
                <a:cubicBezTo>
                  <a:pt x="5130142" y="73556"/>
                  <a:pt x="5121499" y="64914"/>
                  <a:pt x="5110838" y="64914"/>
                </a:cubicBezTo>
                <a:close/>
                <a:moveTo>
                  <a:pt x="4912393" y="64914"/>
                </a:moveTo>
                <a:cubicBezTo>
                  <a:pt x="4901732" y="64914"/>
                  <a:pt x="4893090" y="73556"/>
                  <a:pt x="4893090" y="84217"/>
                </a:cubicBezTo>
                <a:lnTo>
                  <a:pt x="4893090" y="159143"/>
                </a:lnTo>
                <a:cubicBezTo>
                  <a:pt x="4893090" y="169803"/>
                  <a:pt x="4901732" y="178446"/>
                  <a:pt x="4912393" y="178446"/>
                </a:cubicBezTo>
                <a:lnTo>
                  <a:pt x="4949114" y="178446"/>
                </a:lnTo>
                <a:cubicBezTo>
                  <a:pt x="4959775" y="178446"/>
                  <a:pt x="4968417" y="169803"/>
                  <a:pt x="4968417" y="159143"/>
                </a:cubicBezTo>
                <a:lnTo>
                  <a:pt x="4968417" y="84217"/>
                </a:lnTo>
                <a:cubicBezTo>
                  <a:pt x="4968417" y="73556"/>
                  <a:pt x="4959775" y="64914"/>
                  <a:pt x="4949114" y="64914"/>
                </a:cubicBezTo>
                <a:close/>
                <a:moveTo>
                  <a:pt x="4730931" y="64914"/>
                </a:moveTo>
                <a:cubicBezTo>
                  <a:pt x="4720271" y="64914"/>
                  <a:pt x="4711628" y="73556"/>
                  <a:pt x="4711628" y="84217"/>
                </a:cubicBezTo>
                <a:lnTo>
                  <a:pt x="4711628" y="159143"/>
                </a:lnTo>
                <a:cubicBezTo>
                  <a:pt x="4711628" y="169803"/>
                  <a:pt x="4720271" y="178446"/>
                  <a:pt x="4730931" y="178446"/>
                </a:cubicBezTo>
                <a:lnTo>
                  <a:pt x="4767653" y="178446"/>
                </a:lnTo>
                <a:cubicBezTo>
                  <a:pt x="4778313" y="178446"/>
                  <a:pt x="4786956" y="169803"/>
                  <a:pt x="4786956" y="159143"/>
                </a:cubicBezTo>
                <a:lnTo>
                  <a:pt x="4786956" y="84217"/>
                </a:lnTo>
                <a:cubicBezTo>
                  <a:pt x="4786956" y="73556"/>
                  <a:pt x="4778313" y="64914"/>
                  <a:pt x="4767653" y="64914"/>
                </a:cubicBezTo>
                <a:close/>
                <a:moveTo>
                  <a:pt x="4549470" y="64914"/>
                </a:moveTo>
                <a:cubicBezTo>
                  <a:pt x="4538809" y="64914"/>
                  <a:pt x="4530167" y="73556"/>
                  <a:pt x="4530167" y="84217"/>
                </a:cubicBezTo>
                <a:lnTo>
                  <a:pt x="4530167" y="159143"/>
                </a:lnTo>
                <a:cubicBezTo>
                  <a:pt x="4530167" y="169803"/>
                  <a:pt x="4538809" y="178446"/>
                  <a:pt x="4549470" y="178446"/>
                </a:cubicBezTo>
                <a:lnTo>
                  <a:pt x="4586191" y="178446"/>
                </a:lnTo>
                <a:cubicBezTo>
                  <a:pt x="4596852" y="178446"/>
                  <a:pt x="4605494" y="169803"/>
                  <a:pt x="4605494" y="159143"/>
                </a:cubicBezTo>
                <a:lnTo>
                  <a:pt x="4605494" y="84217"/>
                </a:lnTo>
                <a:cubicBezTo>
                  <a:pt x="4605494" y="73556"/>
                  <a:pt x="4596852" y="64914"/>
                  <a:pt x="4586191" y="64914"/>
                </a:cubicBezTo>
                <a:close/>
                <a:moveTo>
                  <a:pt x="4368008" y="64914"/>
                </a:moveTo>
                <a:cubicBezTo>
                  <a:pt x="4357348" y="64914"/>
                  <a:pt x="4348705" y="73556"/>
                  <a:pt x="4348705" y="84217"/>
                </a:cubicBezTo>
                <a:lnTo>
                  <a:pt x="4348705" y="159143"/>
                </a:lnTo>
                <a:cubicBezTo>
                  <a:pt x="4348705" y="169803"/>
                  <a:pt x="4357348" y="178446"/>
                  <a:pt x="4368008" y="178446"/>
                </a:cubicBezTo>
                <a:lnTo>
                  <a:pt x="4404730" y="178446"/>
                </a:lnTo>
                <a:cubicBezTo>
                  <a:pt x="4415390" y="178446"/>
                  <a:pt x="4424033" y="169803"/>
                  <a:pt x="4424033" y="159143"/>
                </a:cubicBezTo>
                <a:lnTo>
                  <a:pt x="4424033" y="84217"/>
                </a:lnTo>
                <a:cubicBezTo>
                  <a:pt x="4424033" y="73556"/>
                  <a:pt x="4415390" y="64914"/>
                  <a:pt x="4404730" y="64914"/>
                </a:cubicBezTo>
                <a:close/>
                <a:moveTo>
                  <a:pt x="4186547" y="64914"/>
                </a:moveTo>
                <a:cubicBezTo>
                  <a:pt x="4175886" y="64914"/>
                  <a:pt x="4167244" y="73556"/>
                  <a:pt x="4167244" y="84217"/>
                </a:cubicBezTo>
                <a:lnTo>
                  <a:pt x="4167244" y="159143"/>
                </a:lnTo>
                <a:cubicBezTo>
                  <a:pt x="4167244" y="169803"/>
                  <a:pt x="4175886" y="178446"/>
                  <a:pt x="4186547" y="178446"/>
                </a:cubicBezTo>
                <a:lnTo>
                  <a:pt x="4223268" y="178446"/>
                </a:lnTo>
                <a:cubicBezTo>
                  <a:pt x="4233929" y="178446"/>
                  <a:pt x="4242571" y="169803"/>
                  <a:pt x="4242571" y="159143"/>
                </a:cubicBezTo>
                <a:lnTo>
                  <a:pt x="4242571" y="84217"/>
                </a:lnTo>
                <a:cubicBezTo>
                  <a:pt x="4242571" y="73556"/>
                  <a:pt x="4233929" y="64914"/>
                  <a:pt x="4223268" y="64914"/>
                </a:cubicBezTo>
                <a:close/>
                <a:moveTo>
                  <a:pt x="4005085" y="64914"/>
                </a:moveTo>
                <a:cubicBezTo>
                  <a:pt x="3994425" y="64914"/>
                  <a:pt x="3985782" y="73556"/>
                  <a:pt x="3985782" y="84217"/>
                </a:cubicBezTo>
                <a:lnTo>
                  <a:pt x="3985782" y="159143"/>
                </a:lnTo>
                <a:cubicBezTo>
                  <a:pt x="3985782" y="169803"/>
                  <a:pt x="3994425" y="178446"/>
                  <a:pt x="4005085" y="178446"/>
                </a:cubicBezTo>
                <a:lnTo>
                  <a:pt x="4041806" y="178446"/>
                </a:lnTo>
                <a:cubicBezTo>
                  <a:pt x="4052467" y="178446"/>
                  <a:pt x="4061110" y="169803"/>
                  <a:pt x="4061110" y="159143"/>
                </a:cubicBezTo>
                <a:lnTo>
                  <a:pt x="4061110" y="84217"/>
                </a:lnTo>
                <a:cubicBezTo>
                  <a:pt x="4061110" y="73556"/>
                  <a:pt x="4052467" y="64914"/>
                  <a:pt x="4041806" y="64914"/>
                </a:cubicBezTo>
                <a:close/>
                <a:moveTo>
                  <a:pt x="3823624" y="64914"/>
                </a:moveTo>
                <a:cubicBezTo>
                  <a:pt x="3812963" y="64914"/>
                  <a:pt x="3804321" y="73556"/>
                  <a:pt x="3804321" y="84217"/>
                </a:cubicBezTo>
                <a:lnTo>
                  <a:pt x="3804321" y="159143"/>
                </a:lnTo>
                <a:cubicBezTo>
                  <a:pt x="3804321" y="169803"/>
                  <a:pt x="3812963" y="178446"/>
                  <a:pt x="3823624" y="178446"/>
                </a:cubicBezTo>
                <a:lnTo>
                  <a:pt x="3860345" y="178446"/>
                </a:lnTo>
                <a:cubicBezTo>
                  <a:pt x="3871006" y="178446"/>
                  <a:pt x="3879648" y="169803"/>
                  <a:pt x="3879648" y="159143"/>
                </a:cubicBezTo>
                <a:lnTo>
                  <a:pt x="3879648" y="84217"/>
                </a:lnTo>
                <a:cubicBezTo>
                  <a:pt x="3879648" y="73556"/>
                  <a:pt x="3871006" y="64914"/>
                  <a:pt x="3860345" y="64914"/>
                </a:cubicBezTo>
                <a:close/>
                <a:moveTo>
                  <a:pt x="3642162" y="64914"/>
                </a:moveTo>
                <a:cubicBezTo>
                  <a:pt x="3631502" y="64914"/>
                  <a:pt x="3622859" y="73556"/>
                  <a:pt x="3622859" y="84217"/>
                </a:cubicBezTo>
                <a:lnTo>
                  <a:pt x="3622859" y="159143"/>
                </a:lnTo>
                <a:cubicBezTo>
                  <a:pt x="3622859" y="169803"/>
                  <a:pt x="3631502" y="178446"/>
                  <a:pt x="3642162" y="178446"/>
                </a:cubicBezTo>
                <a:lnTo>
                  <a:pt x="3678883" y="178446"/>
                </a:lnTo>
                <a:cubicBezTo>
                  <a:pt x="3689544" y="178446"/>
                  <a:pt x="3698187" y="169803"/>
                  <a:pt x="3698187" y="159143"/>
                </a:cubicBezTo>
                <a:lnTo>
                  <a:pt x="3698187" y="84217"/>
                </a:lnTo>
                <a:cubicBezTo>
                  <a:pt x="3698187" y="73556"/>
                  <a:pt x="3689544" y="64914"/>
                  <a:pt x="3678883" y="64914"/>
                </a:cubicBezTo>
                <a:close/>
                <a:moveTo>
                  <a:pt x="3480437" y="64914"/>
                </a:moveTo>
                <a:cubicBezTo>
                  <a:pt x="3469776" y="64914"/>
                  <a:pt x="3461134" y="73556"/>
                  <a:pt x="3461134" y="84217"/>
                </a:cubicBezTo>
                <a:lnTo>
                  <a:pt x="3461134" y="159143"/>
                </a:lnTo>
                <a:cubicBezTo>
                  <a:pt x="3461134" y="169803"/>
                  <a:pt x="3469776" y="178446"/>
                  <a:pt x="3480437" y="178446"/>
                </a:cubicBezTo>
                <a:lnTo>
                  <a:pt x="3517158" y="178446"/>
                </a:lnTo>
                <a:cubicBezTo>
                  <a:pt x="3527819" y="178446"/>
                  <a:pt x="3536461" y="169803"/>
                  <a:pt x="3536461" y="159143"/>
                </a:cubicBezTo>
                <a:lnTo>
                  <a:pt x="3536461" y="84217"/>
                </a:lnTo>
                <a:cubicBezTo>
                  <a:pt x="3536461" y="73556"/>
                  <a:pt x="3527819" y="64914"/>
                  <a:pt x="3517158" y="64914"/>
                </a:cubicBezTo>
                <a:close/>
                <a:moveTo>
                  <a:pt x="3298975" y="64914"/>
                </a:moveTo>
                <a:cubicBezTo>
                  <a:pt x="3288315" y="64914"/>
                  <a:pt x="3279672" y="73556"/>
                  <a:pt x="3279672" y="84217"/>
                </a:cubicBezTo>
                <a:lnTo>
                  <a:pt x="3279672" y="159143"/>
                </a:lnTo>
                <a:cubicBezTo>
                  <a:pt x="3279672" y="169803"/>
                  <a:pt x="3288315" y="178446"/>
                  <a:pt x="3298975" y="178446"/>
                </a:cubicBezTo>
                <a:lnTo>
                  <a:pt x="3335697" y="178446"/>
                </a:lnTo>
                <a:cubicBezTo>
                  <a:pt x="3346357" y="178446"/>
                  <a:pt x="3355000" y="169803"/>
                  <a:pt x="3355000" y="159143"/>
                </a:cubicBezTo>
                <a:lnTo>
                  <a:pt x="3355000" y="84217"/>
                </a:lnTo>
                <a:cubicBezTo>
                  <a:pt x="3355000" y="73556"/>
                  <a:pt x="3346357" y="64914"/>
                  <a:pt x="3335697" y="64914"/>
                </a:cubicBezTo>
                <a:close/>
                <a:moveTo>
                  <a:pt x="3117514" y="64914"/>
                </a:moveTo>
                <a:cubicBezTo>
                  <a:pt x="3106853" y="64914"/>
                  <a:pt x="3098211" y="73556"/>
                  <a:pt x="3098211" y="84217"/>
                </a:cubicBezTo>
                <a:lnTo>
                  <a:pt x="3098211" y="159143"/>
                </a:lnTo>
                <a:cubicBezTo>
                  <a:pt x="3098211" y="169803"/>
                  <a:pt x="3106853" y="178446"/>
                  <a:pt x="3117514" y="178446"/>
                </a:cubicBezTo>
                <a:lnTo>
                  <a:pt x="3154235" y="178446"/>
                </a:lnTo>
                <a:cubicBezTo>
                  <a:pt x="3164896" y="178446"/>
                  <a:pt x="3173538" y="169803"/>
                  <a:pt x="3173538" y="159143"/>
                </a:cubicBezTo>
                <a:lnTo>
                  <a:pt x="3173538" y="84217"/>
                </a:lnTo>
                <a:cubicBezTo>
                  <a:pt x="3173538" y="73556"/>
                  <a:pt x="3164896" y="64914"/>
                  <a:pt x="3154235" y="64914"/>
                </a:cubicBezTo>
                <a:close/>
                <a:moveTo>
                  <a:pt x="2936052" y="64914"/>
                </a:moveTo>
                <a:cubicBezTo>
                  <a:pt x="2925392" y="64914"/>
                  <a:pt x="2916749" y="73556"/>
                  <a:pt x="2916749" y="84217"/>
                </a:cubicBezTo>
                <a:lnTo>
                  <a:pt x="2916749" y="159143"/>
                </a:lnTo>
                <a:cubicBezTo>
                  <a:pt x="2916749" y="169803"/>
                  <a:pt x="2925392" y="178446"/>
                  <a:pt x="2936052" y="178446"/>
                </a:cubicBezTo>
                <a:lnTo>
                  <a:pt x="2972774" y="178446"/>
                </a:lnTo>
                <a:cubicBezTo>
                  <a:pt x="2983434" y="178446"/>
                  <a:pt x="2992077" y="169803"/>
                  <a:pt x="2992077" y="159143"/>
                </a:cubicBezTo>
                <a:lnTo>
                  <a:pt x="2992077" y="84217"/>
                </a:lnTo>
                <a:cubicBezTo>
                  <a:pt x="2992077" y="73556"/>
                  <a:pt x="2983434" y="64914"/>
                  <a:pt x="2972774" y="64914"/>
                </a:cubicBezTo>
                <a:close/>
                <a:moveTo>
                  <a:pt x="2754591" y="64914"/>
                </a:moveTo>
                <a:cubicBezTo>
                  <a:pt x="2743930" y="64914"/>
                  <a:pt x="2735288" y="73556"/>
                  <a:pt x="2735288" y="84217"/>
                </a:cubicBezTo>
                <a:lnTo>
                  <a:pt x="2735288" y="159143"/>
                </a:lnTo>
                <a:cubicBezTo>
                  <a:pt x="2735288" y="169803"/>
                  <a:pt x="2743930" y="178446"/>
                  <a:pt x="2754591" y="178446"/>
                </a:cubicBezTo>
                <a:lnTo>
                  <a:pt x="2791312" y="178446"/>
                </a:lnTo>
                <a:cubicBezTo>
                  <a:pt x="2801973" y="178446"/>
                  <a:pt x="2810615" y="169803"/>
                  <a:pt x="2810615" y="159143"/>
                </a:cubicBezTo>
                <a:lnTo>
                  <a:pt x="2810615" y="84217"/>
                </a:lnTo>
                <a:cubicBezTo>
                  <a:pt x="2810615" y="73556"/>
                  <a:pt x="2801973" y="64914"/>
                  <a:pt x="2791312" y="64914"/>
                </a:cubicBezTo>
                <a:close/>
                <a:moveTo>
                  <a:pt x="2573129" y="64914"/>
                </a:moveTo>
                <a:cubicBezTo>
                  <a:pt x="2562469" y="64914"/>
                  <a:pt x="2553826" y="73556"/>
                  <a:pt x="2553826" y="84217"/>
                </a:cubicBezTo>
                <a:lnTo>
                  <a:pt x="2553826" y="159143"/>
                </a:lnTo>
                <a:cubicBezTo>
                  <a:pt x="2553826" y="169803"/>
                  <a:pt x="2562469" y="178446"/>
                  <a:pt x="2573129" y="178446"/>
                </a:cubicBezTo>
                <a:lnTo>
                  <a:pt x="2609851" y="178446"/>
                </a:lnTo>
                <a:cubicBezTo>
                  <a:pt x="2620511" y="178446"/>
                  <a:pt x="2629153" y="169803"/>
                  <a:pt x="2629153" y="159143"/>
                </a:cubicBezTo>
                <a:lnTo>
                  <a:pt x="2629153" y="84217"/>
                </a:lnTo>
                <a:cubicBezTo>
                  <a:pt x="2629153" y="73556"/>
                  <a:pt x="2620511" y="64914"/>
                  <a:pt x="2609851" y="64914"/>
                </a:cubicBezTo>
                <a:close/>
                <a:moveTo>
                  <a:pt x="2391668" y="64914"/>
                </a:moveTo>
                <a:cubicBezTo>
                  <a:pt x="2381008" y="64914"/>
                  <a:pt x="2372365" y="73556"/>
                  <a:pt x="2372365" y="84217"/>
                </a:cubicBezTo>
                <a:lnTo>
                  <a:pt x="2372365" y="159143"/>
                </a:lnTo>
                <a:cubicBezTo>
                  <a:pt x="2372365" y="169803"/>
                  <a:pt x="2381008" y="178446"/>
                  <a:pt x="2391668" y="178446"/>
                </a:cubicBezTo>
                <a:lnTo>
                  <a:pt x="2428389" y="178446"/>
                </a:lnTo>
                <a:cubicBezTo>
                  <a:pt x="2439050" y="178446"/>
                  <a:pt x="2447692" y="169803"/>
                  <a:pt x="2447692" y="159143"/>
                </a:cubicBezTo>
                <a:lnTo>
                  <a:pt x="2447692" y="84217"/>
                </a:lnTo>
                <a:cubicBezTo>
                  <a:pt x="2447692" y="73556"/>
                  <a:pt x="2439050" y="64914"/>
                  <a:pt x="2428389" y="64914"/>
                </a:cubicBezTo>
                <a:close/>
                <a:moveTo>
                  <a:pt x="2210207" y="64914"/>
                </a:moveTo>
                <a:cubicBezTo>
                  <a:pt x="2199546" y="64914"/>
                  <a:pt x="2190903" y="73556"/>
                  <a:pt x="2190903" y="84217"/>
                </a:cubicBezTo>
                <a:lnTo>
                  <a:pt x="2190903" y="159143"/>
                </a:lnTo>
                <a:cubicBezTo>
                  <a:pt x="2190903" y="169803"/>
                  <a:pt x="2199546" y="178446"/>
                  <a:pt x="2210207" y="178446"/>
                </a:cubicBezTo>
                <a:lnTo>
                  <a:pt x="2246927" y="178446"/>
                </a:lnTo>
                <a:cubicBezTo>
                  <a:pt x="2257589" y="178446"/>
                  <a:pt x="2266231" y="169803"/>
                  <a:pt x="2266231" y="159143"/>
                </a:cubicBezTo>
                <a:lnTo>
                  <a:pt x="2266231" y="84217"/>
                </a:lnTo>
                <a:cubicBezTo>
                  <a:pt x="2266231" y="73556"/>
                  <a:pt x="2257589" y="64914"/>
                  <a:pt x="2246927" y="64914"/>
                </a:cubicBezTo>
                <a:close/>
                <a:moveTo>
                  <a:pt x="2048481" y="64914"/>
                </a:moveTo>
                <a:cubicBezTo>
                  <a:pt x="2037821" y="64914"/>
                  <a:pt x="2029178" y="73556"/>
                  <a:pt x="2029178" y="84217"/>
                </a:cubicBezTo>
                <a:lnTo>
                  <a:pt x="2029178" y="159143"/>
                </a:lnTo>
                <a:cubicBezTo>
                  <a:pt x="2029178" y="169803"/>
                  <a:pt x="2037821" y="178446"/>
                  <a:pt x="2048481" y="178446"/>
                </a:cubicBezTo>
                <a:lnTo>
                  <a:pt x="2085202" y="178446"/>
                </a:lnTo>
                <a:cubicBezTo>
                  <a:pt x="2095864" y="178446"/>
                  <a:pt x="2104505" y="169803"/>
                  <a:pt x="2104505" y="159143"/>
                </a:cubicBezTo>
                <a:lnTo>
                  <a:pt x="2104505" y="84217"/>
                </a:lnTo>
                <a:cubicBezTo>
                  <a:pt x="2104505" y="73556"/>
                  <a:pt x="2095864" y="64914"/>
                  <a:pt x="2085202" y="64914"/>
                </a:cubicBezTo>
                <a:close/>
                <a:moveTo>
                  <a:pt x="1867020" y="64914"/>
                </a:moveTo>
                <a:cubicBezTo>
                  <a:pt x="1856359" y="64914"/>
                  <a:pt x="1847717" y="73556"/>
                  <a:pt x="1847717" y="84217"/>
                </a:cubicBezTo>
                <a:lnTo>
                  <a:pt x="1847717" y="159143"/>
                </a:lnTo>
                <a:cubicBezTo>
                  <a:pt x="1847717" y="169803"/>
                  <a:pt x="1856359" y="178446"/>
                  <a:pt x="1867020" y="178446"/>
                </a:cubicBezTo>
                <a:lnTo>
                  <a:pt x="1903741" y="178446"/>
                </a:lnTo>
                <a:cubicBezTo>
                  <a:pt x="1914402" y="178446"/>
                  <a:pt x="1923044" y="169803"/>
                  <a:pt x="1923044" y="159143"/>
                </a:cubicBezTo>
                <a:lnTo>
                  <a:pt x="1923044" y="84217"/>
                </a:lnTo>
                <a:cubicBezTo>
                  <a:pt x="1923044" y="73556"/>
                  <a:pt x="1914402" y="64914"/>
                  <a:pt x="1903741" y="64914"/>
                </a:cubicBezTo>
                <a:close/>
                <a:moveTo>
                  <a:pt x="1685558" y="64914"/>
                </a:moveTo>
                <a:cubicBezTo>
                  <a:pt x="1674897" y="64914"/>
                  <a:pt x="1666255" y="73556"/>
                  <a:pt x="1666255" y="84217"/>
                </a:cubicBezTo>
                <a:lnTo>
                  <a:pt x="1666255" y="159143"/>
                </a:lnTo>
                <a:cubicBezTo>
                  <a:pt x="1666255" y="169803"/>
                  <a:pt x="1674897" y="178446"/>
                  <a:pt x="1685558" y="178446"/>
                </a:cubicBezTo>
                <a:lnTo>
                  <a:pt x="1722280" y="178446"/>
                </a:lnTo>
                <a:cubicBezTo>
                  <a:pt x="1732940" y="178446"/>
                  <a:pt x="1741583" y="169803"/>
                  <a:pt x="1741583" y="159143"/>
                </a:cubicBezTo>
                <a:lnTo>
                  <a:pt x="1741583" y="84217"/>
                </a:lnTo>
                <a:cubicBezTo>
                  <a:pt x="1741583" y="73556"/>
                  <a:pt x="1732940" y="64914"/>
                  <a:pt x="1722280" y="64914"/>
                </a:cubicBezTo>
                <a:close/>
                <a:moveTo>
                  <a:pt x="1504097" y="64914"/>
                </a:moveTo>
                <a:cubicBezTo>
                  <a:pt x="1493436" y="64914"/>
                  <a:pt x="1484794" y="73556"/>
                  <a:pt x="1484794" y="84217"/>
                </a:cubicBezTo>
                <a:lnTo>
                  <a:pt x="1484794" y="159143"/>
                </a:lnTo>
                <a:cubicBezTo>
                  <a:pt x="1484794" y="169803"/>
                  <a:pt x="1493436" y="178446"/>
                  <a:pt x="1504097" y="178446"/>
                </a:cubicBezTo>
                <a:lnTo>
                  <a:pt x="1540818" y="178446"/>
                </a:lnTo>
                <a:cubicBezTo>
                  <a:pt x="1551479" y="178446"/>
                  <a:pt x="1560121" y="169803"/>
                  <a:pt x="1560121" y="159143"/>
                </a:cubicBezTo>
                <a:lnTo>
                  <a:pt x="1560121" y="84217"/>
                </a:lnTo>
                <a:cubicBezTo>
                  <a:pt x="1560121" y="73556"/>
                  <a:pt x="1551479" y="64914"/>
                  <a:pt x="1540818" y="64914"/>
                </a:cubicBezTo>
                <a:close/>
                <a:moveTo>
                  <a:pt x="1322635" y="64914"/>
                </a:moveTo>
                <a:cubicBezTo>
                  <a:pt x="1311975" y="64914"/>
                  <a:pt x="1303332" y="73556"/>
                  <a:pt x="1303332" y="84217"/>
                </a:cubicBezTo>
                <a:lnTo>
                  <a:pt x="1303332" y="159143"/>
                </a:lnTo>
                <a:cubicBezTo>
                  <a:pt x="1303332" y="169803"/>
                  <a:pt x="1311975" y="178446"/>
                  <a:pt x="1322635" y="178446"/>
                </a:cubicBezTo>
                <a:lnTo>
                  <a:pt x="1359356" y="178446"/>
                </a:lnTo>
                <a:cubicBezTo>
                  <a:pt x="1370017" y="178446"/>
                  <a:pt x="1378659" y="169803"/>
                  <a:pt x="1378659" y="159143"/>
                </a:cubicBezTo>
                <a:lnTo>
                  <a:pt x="1378659" y="84217"/>
                </a:lnTo>
                <a:cubicBezTo>
                  <a:pt x="1378659" y="73556"/>
                  <a:pt x="1370017" y="64914"/>
                  <a:pt x="1359356" y="64914"/>
                </a:cubicBezTo>
                <a:close/>
                <a:moveTo>
                  <a:pt x="1141174" y="64914"/>
                </a:moveTo>
                <a:cubicBezTo>
                  <a:pt x="1130513" y="64914"/>
                  <a:pt x="1121871" y="73556"/>
                  <a:pt x="1121871" y="84217"/>
                </a:cubicBezTo>
                <a:lnTo>
                  <a:pt x="1121871" y="159143"/>
                </a:lnTo>
                <a:cubicBezTo>
                  <a:pt x="1121871" y="169803"/>
                  <a:pt x="1130513" y="178446"/>
                  <a:pt x="1141174" y="178446"/>
                </a:cubicBezTo>
                <a:lnTo>
                  <a:pt x="1177895" y="178446"/>
                </a:lnTo>
                <a:cubicBezTo>
                  <a:pt x="1188555" y="178446"/>
                  <a:pt x="1197198" y="169803"/>
                  <a:pt x="1197198" y="159143"/>
                </a:cubicBezTo>
                <a:lnTo>
                  <a:pt x="1197198" y="84217"/>
                </a:lnTo>
                <a:cubicBezTo>
                  <a:pt x="1197198" y="73556"/>
                  <a:pt x="1188555" y="64914"/>
                  <a:pt x="1177895" y="64914"/>
                </a:cubicBezTo>
                <a:close/>
                <a:moveTo>
                  <a:pt x="959713" y="64914"/>
                </a:moveTo>
                <a:cubicBezTo>
                  <a:pt x="949052" y="64914"/>
                  <a:pt x="940409" y="73556"/>
                  <a:pt x="940409" y="84217"/>
                </a:cubicBezTo>
                <a:lnTo>
                  <a:pt x="940409" y="159143"/>
                </a:lnTo>
                <a:cubicBezTo>
                  <a:pt x="940409" y="169803"/>
                  <a:pt x="949052" y="178446"/>
                  <a:pt x="959713" y="178446"/>
                </a:cubicBezTo>
                <a:lnTo>
                  <a:pt x="996434" y="178446"/>
                </a:lnTo>
                <a:cubicBezTo>
                  <a:pt x="1007094" y="178446"/>
                  <a:pt x="1015737" y="169803"/>
                  <a:pt x="1015737" y="159143"/>
                </a:cubicBezTo>
                <a:lnTo>
                  <a:pt x="1015737" y="84217"/>
                </a:lnTo>
                <a:cubicBezTo>
                  <a:pt x="1015737" y="73556"/>
                  <a:pt x="1007094" y="64914"/>
                  <a:pt x="996434" y="64914"/>
                </a:cubicBezTo>
                <a:close/>
                <a:moveTo>
                  <a:pt x="778251" y="64914"/>
                </a:moveTo>
                <a:cubicBezTo>
                  <a:pt x="767590" y="64914"/>
                  <a:pt x="758948" y="73556"/>
                  <a:pt x="758948" y="84217"/>
                </a:cubicBezTo>
                <a:lnTo>
                  <a:pt x="758948" y="159143"/>
                </a:lnTo>
                <a:cubicBezTo>
                  <a:pt x="758948" y="169803"/>
                  <a:pt x="767590" y="178446"/>
                  <a:pt x="778251" y="178446"/>
                </a:cubicBezTo>
                <a:lnTo>
                  <a:pt x="814972" y="178446"/>
                </a:lnTo>
                <a:cubicBezTo>
                  <a:pt x="825632" y="178446"/>
                  <a:pt x="834275" y="169803"/>
                  <a:pt x="834275" y="159143"/>
                </a:cubicBezTo>
                <a:lnTo>
                  <a:pt x="834275" y="84217"/>
                </a:lnTo>
                <a:cubicBezTo>
                  <a:pt x="834275" y="73556"/>
                  <a:pt x="825632" y="64914"/>
                  <a:pt x="814972" y="64914"/>
                </a:cubicBezTo>
                <a:close/>
                <a:moveTo>
                  <a:pt x="616526" y="64914"/>
                </a:moveTo>
                <a:cubicBezTo>
                  <a:pt x="605865" y="64914"/>
                  <a:pt x="597222" y="73556"/>
                  <a:pt x="597222" y="84217"/>
                </a:cubicBezTo>
                <a:lnTo>
                  <a:pt x="597222" y="159143"/>
                </a:lnTo>
                <a:cubicBezTo>
                  <a:pt x="597222" y="169803"/>
                  <a:pt x="605865" y="178446"/>
                  <a:pt x="616526" y="178446"/>
                </a:cubicBezTo>
                <a:lnTo>
                  <a:pt x="653247" y="178446"/>
                </a:lnTo>
                <a:cubicBezTo>
                  <a:pt x="663907" y="178446"/>
                  <a:pt x="672550" y="169803"/>
                  <a:pt x="672550" y="159143"/>
                </a:cubicBezTo>
                <a:lnTo>
                  <a:pt x="672550" y="84217"/>
                </a:lnTo>
                <a:cubicBezTo>
                  <a:pt x="672550" y="73556"/>
                  <a:pt x="663907" y="64914"/>
                  <a:pt x="653247" y="64914"/>
                </a:cubicBezTo>
                <a:close/>
                <a:moveTo>
                  <a:pt x="435064" y="64914"/>
                </a:moveTo>
                <a:cubicBezTo>
                  <a:pt x="424403" y="64914"/>
                  <a:pt x="415761" y="73556"/>
                  <a:pt x="415761" y="84217"/>
                </a:cubicBezTo>
                <a:lnTo>
                  <a:pt x="415761" y="159143"/>
                </a:lnTo>
                <a:cubicBezTo>
                  <a:pt x="415761" y="169803"/>
                  <a:pt x="424403" y="178446"/>
                  <a:pt x="435064" y="178446"/>
                </a:cubicBezTo>
                <a:lnTo>
                  <a:pt x="471785" y="178446"/>
                </a:lnTo>
                <a:cubicBezTo>
                  <a:pt x="482446" y="178446"/>
                  <a:pt x="491088" y="169803"/>
                  <a:pt x="491088" y="159143"/>
                </a:cubicBezTo>
                <a:lnTo>
                  <a:pt x="491088" y="84217"/>
                </a:lnTo>
                <a:cubicBezTo>
                  <a:pt x="491088" y="73556"/>
                  <a:pt x="482446" y="64914"/>
                  <a:pt x="471785" y="64914"/>
                </a:cubicBezTo>
                <a:close/>
                <a:moveTo>
                  <a:pt x="253602" y="64914"/>
                </a:moveTo>
                <a:cubicBezTo>
                  <a:pt x="242942" y="64914"/>
                  <a:pt x="234299" y="73556"/>
                  <a:pt x="234299" y="84217"/>
                </a:cubicBezTo>
                <a:lnTo>
                  <a:pt x="234299" y="159143"/>
                </a:lnTo>
                <a:cubicBezTo>
                  <a:pt x="234299" y="169803"/>
                  <a:pt x="242942" y="178446"/>
                  <a:pt x="253602" y="178446"/>
                </a:cubicBezTo>
                <a:lnTo>
                  <a:pt x="290323" y="178446"/>
                </a:lnTo>
                <a:cubicBezTo>
                  <a:pt x="300984" y="178446"/>
                  <a:pt x="309627" y="169803"/>
                  <a:pt x="309627" y="159143"/>
                </a:cubicBezTo>
                <a:lnTo>
                  <a:pt x="309627" y="84217"/>
                </a:lnTo>
                <a:cubicBezTo>
                  <a:pt x="309627" y="73556"/>
                  <a:pt x="300984" y="64914"/>
                  <a:pt x="290323" y="64914"/>
                </a:cubicBezTo>
                <a:close/>
                <a:moveTo>
                  <a:pt x="72141" y="64914"/>
                </a:moveTo>
                <a:cubicBezTo>
                  <a:pt x="61480" y="64914"/>
                  <a:pt x="52838" y="73556"/>
                  <a:pt x="52838" y="84217"/>
                </a:cubicBezTo>
                <a:lnTo>
                  <a:pt x="52838" y="159143"/>
                </a:lnTo>
                <a:cubicBezTo>
                  <a:pt x="52838" y="169803"/>
                  <a:pt x="61480" y="178446"/>
                  <a:pt x="72141" y="178446"/>
                </a:cubicBezTo>
                <a:lnTo>
                  <a:pt x="108862" y="178446"/>
                </a:lnTo>
                <a:cubicBezTo>
                  <a:pt x="119522" y="178446"/>
                  <a:pt x="128165" y="169803"/>
                  <a:pt x="128165" y="159143"/>
                </a:cubicBezTo>
                <a:lnTo>
                  <a:pt x="128165" y="84217"/>
                </a:lnTo>
                <a:cubicBezTo>
                  <a:pt x="128165" y="73556"/>
                  <a:pt x="119522" y="64914"/>
                  <a:pt x="108862" y="64914"/>
                </a:cubicBezTo>
                <a:close/>
                <a:moveTo>
                  <a:pt x="0" y="0"/>
                </a:moveTo>
                <a:lnTo>
                  <a:pt x="5741376" y="0"/>
                </a:lnTo>
                <a:lnTo>
                  <a:pt x="5741376" y="208448"/>
                </a:lnTo>
                <a:lnTo>
                  <a:pt x="5036818" y="208448"/>
                </a:lnTo>
                <a:lnTo>
                  <a:pt x="5036818" y="1108965"/>
                </a:lnTo>
                <a:lnTo>
                  <a:pt x="5741376" y="1108965"/>
                </a:lnTo>
                <a:lnTo>
                  <a:pt x="5741376" y="1317415"/>
                </a:lnTo>
                <a:lnTo>
                  <a:pt x="0" y="1317415"/>
                </a:lnTo>
                <a:lnTo>
                  <a:pt x="0" y="1108965"/>
                </a:lnTo>
                <a:lnTo>
                  <a:pt x="693166" y="1108965"/>
                </a:lnTo>
                <a:lnTo>
                  <a:pt x="693166" y="208448"/>
                </a:lnTo>
                <a:lnTo>
                  <a:pt x="0" y="20844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C130157-2AC9-9EBA-F13E-768A74098052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フイルム枠（横／左右カット）</a:t>
            </a:r>
          </a:p>
        </p:txBody>
      </p:sp>
    </p:spTree>
    <p:extLst>
      <p:ext uri="{BB962C8B-B14F-4D97-AF65-F5344CB8AC3E}">
        <p14:creationId xmlns:p14="http://schemas.microsoft.com/office/powerpoint/2010/main" val="3898582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96E458E0-19F4-1E23-B28B-BD146436369C}"/>
              </a:ext>
            </a:extLst>
          </p:cNvPr>
          <p:cNvSpPr/>
          <p:nvPr/>
        </p:nvSpPr>
        <p:spPr bwMode="auto">
          <a:xfrm>
            <a:off x="669904" y="871538"/>
            <a:ext cx="1824375" cy="5468302"/>
          </a:xfrm>
          <a:custGeom>
            <a:avLst/>
            <a:gdLst>
              <a:gd name="connsiteX0" fmla="*/ 1662312 w 1824375"/>
              <a:gd name="connsiteY0" fmla="*/ 5315336 h 5468302"/>
              <a:gd name="connsiteX1" fmla="*/ 1643009 w 1824375"/>
              <a:gd name="connsiteY1" fmla="*/ 5334639 h 5468302"/>
              <a:gd name="connsiteX2" fmla="*/ 1643009 w 1824375"/>
              <a:gd name="connsiteY2" fmla="*/ 5371360 h 5468302"/>
              <a:gd name="connsiteX3" fmla="*/ 1662312 w 1824375"/>
              <a:gd name="connsiteY3" fmla="*/ 5390664 h 5468302"/>
              <a:gd name="connsiteX4" fmla="*/ 1737238 w 1824375"/>
              <a:gd name="connsiteY4" fmla="*/ 5390664 h 5468302"/>
              <a:gd name="connsiteX5" fmla="*/ 1756541 w 1824375"/>
              <a:gd name="connsiteY5" fmla="*/ 5371360 h 5468302"/>
              <a:gd name="connsiteX6" fmla="*/ 1756541 w 1824375"/>
              <a:gd name="connsiteY6" fmla="*/ 5334639 h 5468302"/>
              <a:gd name="connsiteX7" fmla="*/ 1737238 w 1824375"/>
              <a:gd name="connsiteY7" fmla="*/ 5315336 h 5468302"/>
              <a:gd name="connsiteX8" fmla="*/ 93862 w 1824375"/>
              <a:gd name="connsiteY8" fmla="*/ 5315336 h 5468302"/>
              <a:gd name="connsiteX9" fmla="*/ 74559 w 1824375"/>
              <a:gd name="connsiteY9" fmla="*/ 5334639 h 5468302"/>
              <a:gd name="connsiteX10" fmla="*/ 74559 w 1824375"/>
              <a:gd name="connsiteY10" fmla="*/ 5371360 h 5468302"/>
              <a:gd name="connsiteX11" fmla="*/ 93862 w 1824375"/>
              <a:gd name="connsiteY11" fmla="*/ 5390664 h 5468302"/>
              <a:gd name="connsiteX12" fmla="*/ 168788 w 1824375"/>
              <a:gd name="connsiteY12" fmla="*/ 5390664 h 5468302"/>
              <a:gd name="connsiteX13" fmla="*/ 188091 w 1824375"/>
              <a:gd name="connsiteY13" fmla="*/ 5371360 h 5468302"/>
              <a:gd name="connsiteX14" fmla="*/ 188091 w 1824375"/>
              <a:gd name="connsiteY14" fmla="*/ 5334639 h 5468302"/>
              <a:gd name="connsiteX15" fmla="*/ 168788 w 1824375"/>
              <a:gd name="connsiteY15" fmla="*/ 5315336 h 5468302"/>
              <a:gd name="connsiteX16" fmla="*/ 1662312 w 1824375"/>
              <a:gd name="connsiteY16" fmla="*/ 5133875 h 5468302"/>
              <a:gd name="connsiteX17" fmla="*/ 1643009 w 1824375"/>
              <a:gd name="connsiteY17" fmla="*/ 5153178 h 5468302"/>
              <a:gd name="connsiteX18" fmla="*/ 1643009 w 1824375"/>
              <a:gd name="connsiteY18" fmla="*/ 5189899 h 5468302"/>
              <a:gd name="connsiteX19" fmla="*/ 1662312 w 1824375"/>
              <a:gd name="connsiteY19" fmla="*/ 5209202 h 5468302"/>
              <a:gd name="connsiteX20" fmla="*/ 1737238 w 1824375"/>
              <a:gd name="connsiteY20" fmla="*/ 5209202 h 5468302"/>
              <a:gd name="connsiteX21" fmla="*/ 1756541 w 1824375"/>
              <a:gd name="connsiteY21" fmla="*/ 5189899 h 5468302"/>
              <a:gd name="connsiteX22" fmla="*/ 1756541 w 1824375"/>
              <a:gd name="connsiteY22" fmla="*/ 5153178 h 5468302"/>
              <a:gd name="connsiteX23" fmla="*/ 1737238 w 1824375"/>
              <a:gd name="connsiteY23" fmla="*/ 5133875 h 5468302"/>
              <a:gd name="connsiteX24" fmla="*/ 93862 w 1824375"/>
              <a:gd name="connsiteY24" fmla="*/ 5133875 h 5468302"/>
              <a:gd name="connsiteX25" fmla="*/ 74559 w 1824375"/>
              <a:gd name="connsiteY25" fmla="*/ 5153178 h 5468302"/>
              <a:gd name="connsiteX26" fmla="*/ 74559 w 1824375"/>
              <a:gd name="connsiteY26" fmla="*/ 5189899 h 5468302"/>
              <a:gd name="connsiteX27" fmla="*/ 93862 w 1824375"/>
              <a:gd name="connsiteY27" fmla="*/ 5209202 h 5468302"/>
              <a:gd name="connsiteX28" fmla="*/ 168788 w 1824375"/>
              <a:gd name="connsiteY28" fmla="*/ 5209202 h 5468302"/>
              <a:gd name="connsiteX29" fmla="*/ 188091 w 1824375"/>
              <a:gd name="connsiteY29" fmla="*/ 5189899 h 5468302"/>
              <a:gd name="connsiteX30" fmla="*/ 188091 w 1824375"/>
              <a:gd name="connsiteY30" fmla="*/ 5153178 h 5468302"/>
              <a:gd name="connsiteX31" fmla="*/ 168788 w 1824375"/>
              <a:gd name="connsiteY31" fmla="*/ 5133875 h 5468302"/>
              <a:gd name="connsiteX32" fmla="*/ 1662312 w 1824375"/>
              <a:gd name="connsiteY32" fmla="*/ 4952413 h 5468302"/>
              <a:gd name="connsiteX33" fmla="*/ 1643009 w 1824375"/>
              <a:gd name="connsiteY33" fmla="*/ 4971716 h 5468302"/>
              <a:gd name="connsiteX34" fmla="*/ 1643009 w 1824375"/>
              <a:gd name="connsiteY34" fmla="*/ 5008437 h 5468302"/>
              <a:gd name="connsiteX35" fmla="*/ 1662312 w 1824375"/>
              <a:gd name="connsiteY35" fmla="*/ 5027740 h 5468302"/>
              <a:gd name="connsiteX36" fmla="*/ 1737238 w 1824375"/>
              <a:gd name="connsiteY36" fmla="*/ 5027740 h 5468302"/>
              <a:gd name="connsiteX37" fmla="*/ 1756541 w 1824375"/>
              <a:gd name="connsiteY37" fmla="*/ 5008437 h 5468302"/>
              <a:gd name="connsiteX38" fmla="*/ 1756541 w 1824375"/>
              <a:gd name="connsiteY38" fmla="*/ 4971716 h 5468302"/>
              <a:gd name="connsiteX39" fmla="*/ 1737238 w 1824375"/>
              <a:gd name="connsiteY39" fmla="*/ 4952413 h 5468302"/>
              <a:gd name="connsiteX40" fmla="*/ 93862 w 1824375"/>
              <a:gd name="connsiteY40" fmla="*/ 4952413 h 5468302"/>
              <a:gd name="connsiteX41" fmla="*/ 74559 w 1824375"/>
              <a:gd name="connsiteY41" fmla="*/ 4971716 h 5468302"/>
              <a:gd name="connsiteX42" fmla="*/ 74559 w 1824375"/>
              <a:gd name="connsiteY42" fmla="*/ 5008437 h 5468302"/>
              <a:gd name="connsiteX43" fmla="*/ 93862 w 1824375"/>
              <a:gd name="connsiteY43" fmla="*/ 5027740 h 5468302"/>
              <a:gd name="connsiteX44" fmla="*/ 168788 w 1824375"/>
              <a:gd name="connsiteY44" fmla="*/ 5027740 h 5468302"/>
              <a:gd name="connsiteX45" fmla="*/ 188091 w 1824375"/>
              <a:gd name="connsiteY45" fmla="*/ 5008437 h 5468302"/>
              <a:gd name="connsiteX46" fmla="*/ 188091 w 1824375"/>
              <a:gd name="connsiteY46" fmla="*/ 4971716 h 5468302"/>
              <a:gd name="connsiteX47" fmla="*/ 168788 w 1824375"/>
              <a:gd name="connsiteY47" fmla="*/ 4952413 h 5468302"/>
              <a:gd name="connsiteX48" fmla="*/ 1662312 w 1824375"/>
              <a:gd name="connsiteY48" fmla="*/ 4770952 h 5468302"/>
              <a:gd name="connsiteX49" fmla="*/ 1643009 w 1824375"/>
              <a:gd name="connsiteY49" fmla="*/ 4790255 h 5468302"/>
              <a:gd name="connsiteX50" fmla="*/ 1643009 w 1824375"/>
              <a:gd name="connsiteY50" fmla="*/ 4826976 h 5468302"/>
              <a:gd name="connsiteX51" fmla="*/ 1662312 w 1824375"/>
              <a:gd name="connsiteY51" fmla="*/ 4846279 h 5468302"/>
              <a:gd name="connsiteX52" fmla="*/ 1737238 w 1824375"/>
              <a:gd name="connsiteY52" fmla="*/ 4846279 h 5468302"/>
              <a:gd name="connsiteX53" fmla="*/ 1756541 w 1824375"/>
              <a:gd name="connsiteY53" fmla="*/ 4826976 h 5468302"/>
              <a:gd name="connsiteX54" fmla="*/ 1756541 w 1824375"/>
              <a:gd name="connsiteY54" fmla="*/ 4790255 h 5468302"/>
              <a:gd name="connsiteX55" fmla="*/ 1737238 w 1824375"/>
              <a:gd name="connsiteY55" fmla="*/ 4770952 h 5468302"/>
              <a:gd name="connsiteX56" fmla="*/ 93862 w 1824375"/>
              <a:gd name="connsiteY56" fmla="*/ 4770952 h 5468302"/>
              <a:gd name="connsiteX57" fmla="*/ 74559 w 1824375"/>
              <a:gd name="connsiteY57" fmla="*/ 4790255 h 5468302"/>
              <a:gd name="connsiteX58" fmla="*/ 74559 w 1824375"/>
              <a:gd name="connsiteY58" fmla="*/ 4826976 h 5468302"/>
              <a:gd name="connsiteX59" fmla="*/ 93862 w 1824375"/>
              <a:gd name="connsiteY59" fmla="*/ 4846279 h 5468302"/>
              <a:gd name="connsiteX60" fmla="*/ 168788 w 1824375"/>
              <a:gd name="connsiteY60" fmla="*/ 4846279 h 5468302"/>
              <a:gd name="connsiteX61" fmla="*/ 188091 w 1824375"/>
              <a:gd name="connsiteY61" fmla="*/ 4826976 h 5468302"/>
              <a:gd name="connsiteX62" fmla="*/ 188091 w 1824375"/>
              <a:gd name="connsiteY62" fmla="*/ 4790255 h 5468302"/>
              <a:gd name="connsiteX63" fmla="*/ 168788 w 1824375"/>
              <a:gd name="connsiteY63" fmla="*/ 4770952 h 5468302"/>
              <a:gd name="connsiteX64" fmla="*/ 1662312 w 1824375"/>
              <a:gd name="connsiteY64" fmla="*/ 4589490 h 5468302"/>
              <a:gd name="connsiteX65" fmla="*/ 1643009 w 1824375"/>
              <a:gd name="connsiteY65" fmla="*/ 4608793 h 5468302"/>
              <a:gd name="connsiteX66" fmla="*/ 1643009 w 1824375"/>
              <a:gd name="connsiteY66" fmla="*/ 4645514 h 5468302"/>
              <a:gd name="connsiteX67" fmla="*/ 1662312 w 1824375"/>
              <a:gd name="connsiteY67" fmla="*/ 4664817 h 5468302"/>
              <a:gd name="connsiteX68" fmla="*/ 1737238 w 1824375"/>
              <a:gd name="connsiteY68" fmla="*/ 4664817 h 5468302"/>
              <a:gd name="connsiteX69" fmla="*/ 1756541 w 1824375"/>
              <a:gd name="connsiteY69" fmla="*/ 4645514 h 5468302"/>
              <a:gd name="connsiteX70" fmla="*/ 1756541 w 1824375"/>
              <a:gd name="connsiteY70" fmla="*/ 4608793 h 5468302"/>
              <a:gd name="connsiteX71" fmla="*/ 1737238 w 1824375"/>
              <a:gd name="connsiteY71" fmla="*/ 4589490 h 5468302"/>
              <a:gd name="connsiteX72" fmla="*/ 93862 w 1824375"/>
              <a:gd name="connsiteY72" fmla="*/ 4589490 h 5468302"/>
              <a:gd name="connsiteX73" fmla="*/ 74559 w 1824375"/>
              <a:gd name="connsiteY73" fmla="*/ 4608793 h 5468302"/>
              <a:gd name="connsiteX74" fmla="*/ 74559 w 1824375"/>
              <a:gd name="connsiteY74" fmla="*/ 4645514 h 5468302"/>
              <a:gd name="connsiteX75" fmla="*/ 93862 w 1824375"/>
              <a:gd name="connsiteY75" fmla="*/ 4664817 h 5468302"/>
              <a:gd name="connsiteX76" fmla="*/ 168788 w 1824375"/>
              <a:gd name="connsiteY76" fmla="*/ 4664817 h 5468302"/>
              <a:gd name="connsiteX77" fmla="*/ 188091 w 1824375"/>
              <a:gd name="connsiteY77" fmla="*/ 4645514 h 5468302"/>
              <a:gd name="connsiteX78" fmla="*/ 188091 w 1824375"/>
              <a:gd name="connsiteY78" fmla="*/ 4608793 h 5468302"/>
              <a:gd name="connsiteX79" fmla="*/ 168788 w 1824375"/>
              <a:gd name="connsiteY79" fmla="*/ 4589490 h 5468302"/>
              <a:gd name="connsiteX80" fmla="*/ 223464 w 1824375"/>
              <a:gd name="connsiteY80" fmla="*/ 4558134 h 5468302"/>
              <a:gd name="connsiteX81" fmla="*/ 223464 w 1824375"/>
              <a:gd name="connsiteY81" fmla="*/ 5422022 h 5468302"/>
              <a:gd name="connsiteX82" fmla="*/ 1607635 w 1824375"/>
              <a:gd name="connsiteY82" fmla="*/ 5422022 h 5468302"/>
              <a:gd name="connsiteX83" fmla="*/ 1607635 w 1824375"/>
              <a:gd name="connsiteY83" fmla="*/ 4558134 h 5468302"/>
              <a:gd name="connsiteX84" fmla="*/ 1662312 w 1824375"/>
              <a:gd name="connsiteY84" fmla="*/ 4408134 h 5468302"/>
              <a:gd name="connsiteX85" fmla="*/ 1643009 w 1824375"/>
              <a:gd name="connsiteY85" fmla="*/ 4427437 h 5468302"/>
              <a:gd name="connsiteX86" fmla="*/ 1643009 w 1824375"/>
              <a:gd name="connsiteY86" fmla="*/ 4464158 h 5468302"/>
              <a:gd name="connsiteX87" fmla="*/ 1662312 w 1824375"/>
              <a:gd name="connsiteY87" fmla="*/ 4483462 h 5468302"/>
              <a:gd name="connsiteX88" fmla="*/ 1737238 w 1824375"/>
              <a:gd name="connsiteY88" fmla="*/ 4483462 h 5468302"/>
              <a:gd name="connsiteX89" fmla="*/ 1756541 w 1824375"/>
              <a:gd name="connsiteY89" fmla="*/ 4464158 h 5468302"/>
              <a:gd name="connsiteX90" fmla="*/ 1756541 w 1824375"/>
              <a:gd name="connsiteY90" fmla="*/ 4427437 h 5468302"/>
              <a:gd name="connsiteX91" fmla="*/ 1737238 w 1824375"/>
              <a:gd name="connsiteY91" fmla="*/ 4408134 h 5468302"/>
              <a:gd name="connsiteX92" fmla="*/ 93862 w 1824375"/>
              <a:gd name="connsiteY92" fmla="*/ 4408134 h 5468302"/>
              <a:gd name="connsiteX93" fmla="*/ 74559 w 1824375"/>
              <a:gd name="connsiteY93" fmla="*/ 4427437 h 5468302"/>
              <a:gd name="connsiteX94" fmla="*/ 74559 w 1824375"/>
              <a:gd name="connsiteY94" fmla="*/ 4464158 h 5468302"/>
              <a:gd name="connsiteX95" fmla="*/ 93862 w 1824375"/>
              <a:gd name="connsiteY95" fmla="*/ 4483462 h 5468302"/>
              <a:gd name="connsiteX96" fmla="*/ 168788 w 1824375"/>
              <a:gd name="connsiteY96" fmla="*/ 4483462 h 5468302"/>
              <a:gd name="connsiteX97" fmla="*/ 188091 w 1824375"/>
              <a:gd name="connsiteY97" fmla="*/ 4464158 h 5468302"/>
              <a:gd name="connsiteX98" fmla="*/ 188091 w 1824375"/>
              <a:gd name="connsiteY98" fmla="*/ 4427437 h 5468302"/>
              <a:gd name="connsiteX99" fmla="*/ 168788 w 1824375"/>
              <a:gd name="connsiteY99" fmla="*/ 4408134 h 5468302"/>
              <a:gd name="connsiteX100" fmla="*/ 1662312 w 1824375"/>
              <a:gd name="connsiteY100" fmla="*/ 4226673 h 5468302"/>
              <a:gd name="connsiteX101" fmla="*/ 1643009 w 1824375"/>
              <a:gd name="connsiteY101" fmla="*/ 4245976 h 5468302"/>
              <a:gd name="connsiteX102" fmla="*/ 1643009 w 1824375"/>
              <a:gd name="connsiteY102" fmla="*/ 4282697 h 5468302"/>
              <a:gd name="connsiteX103" fmla="*/ 1662312 w 1824375"/>
              <a:gd name="connsiteY103" fmla="*/ 4302000 h 5468302"/>
              <a:gd name="connsiteX104" fmla="*/ 1737238 w 1824375"/>
              <a:gd name="connsiteY104" fmla="*/ 4302000 h 5468302"/>
              <a:gd name="connsiteX105" fmla="*/ 1756541 w 1824375"/>
              <a:gd name="connsiteY105" fmla="*/ 4282697 h 5468302"/>
              <a:gd name="connsiteX106" fmla="*/ 1756541 w 1824375"/>
              <a:gd name="connsiteY106" fmla="*/ 4245976 h 5468302"/>
              <a:gd name="connsiteX107" fmla="*/ 1737238 w 1824375"/>
              <a:gd name="connsiteY107" fmla="*/ 4226673 h 5468302"/>
              <a:gd name="connsiteX108" fmla="*/ 93862 w 1824375"/>
              <a:gd name="connsiteY108" fmla="*/ 4226673 h 5468302"/>
              <a:gd name="connsiteX109" fmla="*/ 74559 w 1824375"/>
              <a:gd name="connsiteY109" fmla="*/ 4245976 h 5468302"/>
              <a:gd name="connsiteX110" fmla="*/ 74559 w 1824375"/>
              <a:gd name="connsiteY110" fmla="*/ 4282697 h 5468302"/>
              <a:gd name="connsiteX111" fmla="*/ 93862 w 1824375"/>
              <a:gd name="connsiteY111" fmla="*/ 4302000 h 5468302"/>
              <a:gd name="connsiteX112" fmla="*/ 168788 w 1824375"/>
              <a:gd name="connsiteY112" fmla="*/ 4302000 h 5468302"/>
              <a:gd name="connsiteX113" fmla="*/ 188091 w 1824375"/>
              <a:gd name="connsiteY113" fmla="*/ 4282697 h 5468302"/>
              <a:gd name="connsiteX114" fmla="*/ 188091 w 1824375"/>
              <a:gd name="connsiteY114" fmla="*/ 4245976 h 5468302"/>
              <a:gd name="connsiteX115" fmla="*/ 168788 w 1824375"/>
              <a:gd name="connsiteY115" fmla="*/ 4226673 h 5468302"/>
              <a:gd name="connsiteX116" fmla="*/ 1662312 w 1824375"/>
              <a:gd name="connsiteY116" fmla="*/ 4045211 h 5468302"/>
              <a:gd name="connsiteX117" fmla="*/ 1643009 w 1824375"/>
              <a:gd name="connsiteY117" fmla="*/ 4064514 h 5468302"/>
              <a:gd name="connsiteX118" fmla="*/ 1643009 w 1824375"/>
              <a:gd name="connsiteY118" fmla="*/ 4101235 h 5468302"/>
              <a:gd name="connsiteX119" fmla="*/ 1662312 w 1824375"/>
              <a:gd name="connsiteY119" fmla="*/ 4120538 h 5468302"/>
              <a:gd name="connsiteX120" fmla="*/ 1737238 w 1824375"/>
              <a:gd name="connsiteY120" fmla="*/ 4120538 h 5468302"/>
              <a:gd name="connsiteX121" fmla="*/ 1756541 w 1824375"/>
              <a:gd name="connsiteY121" fmla="*/ 4101235 h 5468302"/>
              <a:gd name="connsiteX122" fmla="*/ 1756541 w 1824375"/>
              <a:gd name="connsiteY122" fmla="*/ 4064514 h 5468302"/>
              <a:gd name="connsiteX123" fmla="*/ 1737238 w 1824375"/>
              <a:gd name="connsiteY123" fmla="*/ 4045211 h 5468302"/>
              <a:gd name="connsiteX124" fmla="*/ 93862 w 1824375"/>
              <a:gd name="connsiteY124" fmla="*/ 4045211 h 5468302"/>
              <a:gd name="connsiteX125" fmla="*/ 74559 w 1824375"/>
              <a:gd name="connsiteY125" fmla="*/ 4064514 h 5468302"/>
              <a:gd name="connsiteX126" fmla="*/ 74559 w 1824375"/>
              <a:gd name="connsiteY126" fmla="*/ 4101235 h 5468302"/>
              <a:gd name="connsiteX127" fmla="*/ 93862 w 1824375"/>
              <a:gd name="connsiteY127" fmla="*/ 4120538 h 5468302"/>
              <a:gd name="connsiteX128" fmla="*/ 168788 w 1824375"/>
              <a:gd name="connsiteY128" fmla="*/ 4120538 h 5468302"/>
              <a:gd name="connsiteX129" fmla="*/ 188091 w 1824375"/>
              <a:gd name="connsiteY129" fmla="*/ 4101235 h 5468302"/>
              <a:gd name="connsiteX130" fmla="*/ 188091 w 1824375"/>
              <a:gd name="connsiteY130" fmla="*/ 4064514 h 5468302"/>
              <a:gd name="connsiteX131" fmla="*/ 168788 w 1824375"/>
              <a:gd name="connsiteY131" fmla="*/ 4045211 h 5468302"/>
              <a:gd name="connsiteX132" fmla="*/ 1662312 w 1824375"/>
              <a:gd name="connsiteY132" fmla="*/ 3863750 h 5468302"/>
              <a:gd name="connsiteX133" fmla="*/ 1643009 w 1824375"/>
              <a:gd name="connsiteY133" fmla="*/ 3883053 h 5468302"/>
              <a:gd name="connsiteX134" fmla="*/ 1643009 w 1824375"/>
              <a:gd name="connsiteY134" fmla="*/ 3919774 h 5468302"/>
              <a:gd name="connsiteX135" fmla="*/ 1662312 w 1824375"/>
              <a:gd name="connsiteY135" fmla="*/ 3939077 h 5468302"/>
              <a:gd name="connsiteX136" fmla="*/ 1737238 w 1824375"/>
              <a:gd name="connsiteY136" fmla="*/ 3939077 h 5468302"/>
              <a:gd name="connsiteX137" fmla="*/ 1756541 w 1824375"/>
              <a:gd name="connsiteY137" fmla="*/ 3919774 h 5468302"/>
              <a:gd name="connsiteX138" fmla="*/ 1756541 w 1824375"/>
              <a:gd name="connsiteY138" fmla="*/ 3883053 h 5468302"/>
              <a:gd name="connsiteX139" fmla="*/ 1737238 w 1824375"/>
              <a:gd name="connsiteY139" fmla="*/ 3863750 h 5468302"/>
              <a:gd name="connsiteX140" fmla="*/ 93862 w 1824375"/>
              <a:gd name="connsiteY140" fmla="*/ 3863750 h 5468302"/>
              <a:gd name="connsiteX141" fmla="*/ 74559 w 1824375"/>
              <a:gd name="connsiteY141" fmla="*/ 3883053 h 5468302"/>
              <a:gd name="connsiteX142" fmla="*/ 74559 w 1824375"/>
              <a:gd name="connsiteY142" fmla="*/ 3919774 h 5468302"/>
              <a:gd name="connsiteX143" fmla="*/ 93862 w 1824375"/>
              <a:gd name="connsiteY143" fmla="*/ 3939077 h 5468302"/>
              <a:gd name="connsiteX144" fmla="*/ 168788 w 1824375"/>
              <a:gd name="connsiteY144" fmla="*/ 3939077 h 5468302"/>
              <a:gd name="connsiteX145" fmla="*/ 188091 w 1824375"/>
              <a:gd name="connsiteY145" fmla="*/ 3919774 h 5468302"/>
              <a:gd name="connsiteX146" fmla="*/ 188091 w 1824375"/>
              <a:gd name="connsiteY146" fmla="*/ 3883053 h 5468302"/>
              <a:gd name="connsiteX147" fmla="*/ 168788 w 1824375"/>
              <a:gd name="connsiteY147" fmla="*/ 3863750 h 5468302"/>
              <a:gd name="connsiteX148" fmla="*/ 1662312 w 1824375"/>
              <a:gd name="connsiteY148" fmla="*/ 3682288 h 5468302"/>
              <a:gd name="connsiteX149" fmla="*/ 1643009 w 1824375"/>
              <a:gd name="connsiteY149" fmla="*/ 3701591 h 5468302"/>
              <a:gd name="connsiteX150" fmla="*/ 1643009 w 1824375"/>
              <a:gd name="connsiteY150" fmla="*/ 3738312 h 5468302"/>
              <a:gd name="connsiteX151" fmla="*/ 1662312 w 1824375"/>
              <a:gd name="connsiteY151" fmla="*/ 3757615 h 5468302"/>
              <a:gd name="connsiteX152" fmla="*/ 1737238 w 1824375"/>
              <a:gd name="connsiteY152" fmla="*/ 3757615 h 5468302"/>
              <a:gd name="connsiteX153" fmla="*/ 1756541 w 1824375"/>
              <a:gd name="connsiteY153" fmla="*/ 3738312 h 5468302"/>
              <a:gd name="connsiteX154" fmla="*/ 1756541 w 1824375"/>
              <a:gd name="connsiteY154" fmla="*/ 3701591 h 5468302"/>
              <a:gd name="connsiteX155" fmla="*/ 1737238 w 1824375"/>
              <a:gd name="connsiteY155" fmla="*/ 3682288 h 5468302"/>
              <a:gd name="connsiteX156" fmla="*/ 93862 w 1824375"/>
              <a:gd name="connsiteY156" fmla="*/ 3682288 h 5468302"/>
              <a:gd name="connsiteX157" fmla="*/ 74559 w 1824375"/>
              <a:gd name="connsiteY157" fmla="*/ 3701591 h 5468302"/>
              <a:gd name="connsiteX158" fmla="*/ 74559 w 1824375"/>
              <a:gd name="connsiteY158" fmla="*/ 3738312 h 5468302"/>
              <a:gd name="connsiteX159" fmla="*/ 93862 w 1824375"/>
              <a:gd name="connsiteY159" fmla="*/ 3757615 h 5468302"/>
              <a:gd name="connsiteX160" fmla="*/ 168788 w 1824375"/>
              <a:gd name="connsiteY160" fmla="*/ 3757615 h 5468302"/>
              <a:gd name="connsiteX161" fmla="*/ 188091 w 1824375"/>
              <a:gd name="connsiteY161" fmla="*/ 3738312 h 5468302"/>
              <a:gd name="connsiteX162" fmla="*/ 188091 w 1824375"/>
              <a:gd name="connsiteY162" fmla="*/ 3701591 h 5468302"/>
              <a:gd name="connsiteX163" fmla="*/ 168788 w 1824375"/>
              <a:gd name="connsiteY163" fmla="*/ 3682288 h 5468302"/>
              <a:gd name="connsiteX164" fmla="*/ 223464 w 1824375"/>
              <a:gd name="connsiteY164" fmla="*/ 3650932 h 5468302"/>
              <a:gd name="connsiteX165" fmla="*/ 223464 w 1824375"/>
              <a:gd name="connsiteY165" fmla="*/ 4514820 h 5468302"/>
              <a:gd name="connsiteX166" fmla="*/ 1607635 w 1824375"/>
              <a:gd name="connsiteY166" fmla="*/ 4514820 h 5468302"/>
              <a:gd name="connsiteX167" fmla="*/ 1607635 w 1824375"/>
              <a:gd name="connsiteY167" fmla="*/ 3650932 h 5468302"/>
              <a:gd name="connsiteX168" fmla="*/ 1662312 w 1824375"/>
              <a:gd name="connsiteY168" fmla="*/ 3501776 h 5468302"/>
              <a:gd name="connsiteX169" fmla="*/ 1643009 w 1824375"/>
              <a:gd name="connsiteY169" fmla="*/ 3521079 h 5468302"/>
              <a:gd name="connsiteX170" fmla="*/ 1643009 w 1824375"/>
              <a:gd name="connsiteY170" fmla="*/ 3557800 h 5468302"/>
              <a:gd name="connsiteX171" fmla="*/ 1662312 w 1824375"/>
              <a:gd name="connsiteY171" fmla="*/ 3577104 h 5468302"/>
              <a:gd name="connsiteX172" fmla="*/ 1737238 w 1824375"/>
              <a:gd name="connsiteY172" fmla="*/ 3577104 h 5468302"/>
              <a:gd name="connsiteX173" fmla="*/ 1756541 w 1824375"/>
              <a:gd name="connsiteY173" fmla="*/ 3557800 h 5468302"/>
              <a:gd name="connsiteX174" fmla="*/ 1756541 w 1824375"/>
              <a:gd name="connsiteY174" fmla="*/ 3521079 h 5468302"/>
              <a:gd name="connsiteX175" fmla="*/ 1737238 w 1824375"/>
              <a:gd name="connsiteY175" fmla="*/ 3501776 h 5468302"/>
              <a:gd name="connsiteX176" fmla="*/ 93862 w 1824375"/>
              <a:gd name="connsiteY176" fmla="*/ 3501776 h 5468302"/>
              <a:gd name="connsiteX177" fmla="*/ 74559 w 1824375"/>
              <a:gd name="connsiteY177" fmla="*/ 3521079 h 5468302"/>
              <a:gd name="connsiteX178" fmla="*/ 74559 w 1824375"/>
              <a:gd name="connsiteY178" fmla="*/ 3557800 h 5468302"/>
              <a:gd name="connsiteX179" fmla="*/ 93862 w 1824375"/>
              <a:gd name="connsiteY179" fmla="*/ 3577104 h 5468302"/>
              <a:gd name="connsiteX180" fmla="*/ 168788 w 1824375"/>
              <a:gd name="connsiteY180" fmla="*/ 3577104 h 5468302"/>
              <a:gd name="connsiteX181" fmla="*/ 188091 w 1824375"/>
              <a:gd name="connsiteY181" fmla="*/ 3557800 h 5468302"/>
              <a:gd name="connsiteX182" fmla="*/ 188091 w 1824375"/>
              <a:gd name="connsiteY182" fmla="*/ 3521079 h 5468302"/>
              <a:gd name="connsiteX183" fmla="*/ 168788 w 1824375"/>
              <a:gd name="connsiteY183" fmla="*/ 3501776 h 5468302"/>
              <a:gd name="connsiteX184" fmla="*/ 1662312 w 1824375"/>
              <a:gd name="connsiteY184" fmla="*/ 3320315 h 5468302"/>
              <a:gd name="connsiteX185" fmla="*/ 1643009 w 1824375"/>
              <a:gd name="connsiteY185" fmla="*/ 3339618 h 5468302"/>
              <a:gd name="connsiteX186" fmla="*/ 1643009 w 1824375"/>
              <a:gd name="connsiteY186" fmla="*/ 3376339 h 5468302"/>
              <a:gd name="connsiteX187" fmla="*/ 1662312 w 1824375"/>
              <a:gd name="connsiteY187" fmla="*/ 3395642 h 5468302"/>
              <a:gd name="connsiteX188" fmla="*/ 1737238 w 1824375"/>
              <a:gd name="connsiteY188" fmla="*/ 3395642 h 5468302"/>
              <a:gd name="connsiteX189" fmla="*/ 1756541 w 1824375"/>
              <a:gd name="connsiteY189" fmla="*/ 3376339 h 5468302"/>
              <a:gd name="connsiteX190" fmla="*/ 1756541 w 1824375"/>
              <a:gd name="connsiteY190" fmla="*/ 3339618 h 5468302"/>
              <a:gd name="connsiteX191" fmla="*/ 1737238 w 1824375"/>
              <a:gd name="connsiteY191" fmla="*/ 3320315 h 5468302"/>
              <a:gd name="connsiteX192" fmla="*/ 93862 w 1824375"/>
              <a:gd name="connsiteY192" fmla="*/ 3320315 h 5468302"/>
              <a:gd name="connsiteX193" fmla="*/ 74559 w 1824375"/>
              <a:gd name="connsiteY193" fmla="*/ 3339618 h 5468302"/>
              <a:gd name="connsiteX194" fmla="*/ 74559 w 1824375"/>
              <a:gd name="connsiteY194" fmla="*/ 3376339 h 5468302"/>
              <a:gd name="connsiteX195" fmla="*/ 93862 w 1824375"/>
              <a:gd name="connsiteY195" fmla="*/ 3395642 h 5468302"/>
              <a:gd name="connsiteX196" fmla="*/ 168788 w 1824375"/>
              <a:gd name="connsiteY196" fmla="*/ 3395642 h 5468302"/>
              <a:gd name="connsiteX197" fmla="*/ 188091 w 1824375"/>
              <a:gd name="connsiteY197" fmla="*/ 3376339 h 5468302"/>
              <a:gd name="connsiteX198" fmla="*/ 188091 w 1824375"/>
              <a:gd name="connsiteY198" fmla="*/ 3339618 h 5468302"/>
              <a:gd name="connsiteX199" fmla="*/ 168788 w 1824375"/>
              <a:gd name="connsiteY199" fmla="*/ 3320315 h 5468302"/>
              <a:gd name="connsiteX200" fmla="*/ 1662312 w 1824375"/>
              <a:gd name="connsiteY200" fmla="*/ 3138853 h 5468302"/>
              <a:gd name="connsiteX201" fmla="*/ 1643009 w 1824375"/>
              <a:gd name="connsiteY201" fmla="*/ 3158156 h 5468302"/>
              <a:gd name="connsiteX202" fmla="*/ 1643009 w 1824375"/>
              <a:gd name="connsiteY202" fmla="*/ 3194877 h 5468302"/>
              <a:gd name="connsiteX203" fmla="*/ 1662312 w 1824375"/>
              <a:gd name="connsiteY203" fmla="*/ 3214180 h 5468302"/>
              <a:gd name="connsiteX204" fmla="*/ 1737238 w 1824375"/>
              <a:gd name="connsiteY204" fmla="*/ 3214180 h 5468302"/>
              <a:gd name="connsiteX205" fmla="*/ 1756541 w 1824375"/>
              <a:gd name="connsiteY205" fmla="*/ 3194877 h 5468302"/>
              <a:gd name="connsiteX206" fmla="*/ 1756541 w 1824375"/>
              <a:gd name="connsiteY206" fmla="*/ 3158156 h 5468302"/>
              <a:gd name="connsiteX207" fmla="*/ 1737238 w 1824375"/>
              <a:gd name="connsiteY207" fmla="*/ 3138853 h 5468302"/>
              <a:gd name="connsiteX208" fmla="*/ 93862 w 1824375"/>
              <a:gd name="connsiteY208" fmla="*/ 3138853 h 5468302"/>
              <a:gd name="connsiteX209" fmla="*/ 74559 w 1824375"/>
              <a:gd name="connsiteY209" fmla="*/ 3158156 h 5468302"/>
              <a:gd name="connsiteX210" fmla="*/ 74559 w 1824375"/>
              <a:gd name="connsiteY210" fmla="*/ 3194877 h 5468302"/>
              <a:gd name="connsiteX211" fmla="*/ 93862 w 1824375"/>
              <a:gd name="connsiteY211" fmla="*/ 3214180 h 5468302"/>
              <a:gd name="connsiteX212" fmla="*/ 168788 w 1824375"/>
              <a:gd name="connsiteY212" fmla="*/ 3214180 h 5468302"/>
              <a:gd name="connsiteX213" fmla="*/ 188091 w 1824375"/>
              <a:gd name="connsiteY213" fmla="*/ 3194877 h 5468302"/>
              <a:gd name="connsiteX214" fmla="*/ 188091 w 1824375"/>
              <a:gd name="connsiteY214" fmla="*/ 3158156 h 5468302"/>
              <a:gd name="connsiteX215" fmla="*/ 168788 w 1824375"/>
              <a:gd name="connsiteY215" fmla="*/ 3138853 h 5468302"/>
              <a:gd name="connsiteX216" fmla="*/ 1662312 w 1824375"/>
              <a:gd name="connsiteY216" fmla="*/ 2957392 h 5468302"/>
              <a:gd name="connsiteX217" fmla="*/ 1643009 w 1824375"/>
              <a:gd name="connsiteY217" fmla="*/ 2976695 h 5468302"/>
              <a:gd name="connsiteX218" fmla="*/ 1643009 w 1824375"/>
              <a:gd name="connsiteY218" fmla="*/ 3013416 h 5468302"/>
              <a:gd name="connsiteX219" fmla="*/ 1662312 w 1824375"/>
              <a:gd name="connsiteY219" fmla="*/ 3032719 h 5468302"/>
              <a:gd name="connsiteX220" fmla="*/ 1737238 w 1824375"/>
              <a:gd name="connsiteY220" fmla="*/ 3032719 h 5468302"/>
              <a:gd name="connsiteX221" fmla="*/ 1756541 w 1824375"/>
              <a:gd name="connsiteY221" fmla="*/ 3013416 h 5468302"/>
              <a:gd name="connsiteX222" fmla="*/ 1756541 w 1824375"/>
              <a:gd name="connsiteY222" fmla="*/ 2976695 h 5468302"/>
              <a:gd name="connsiteX223" fmla="*/ 1737238 w 1824375"/>
              <a:gd name="connsiteY223" fmla="*/ 2957392 h 5468302"/>
              <a:gd name="connsiteX224" fmla="*/ 93862 w 1824375"/>
              <a:gd name="connsiteY224" fmla="*/ 2957392 h 5468302"/>
              <a:gd name="connsiteX225" fmla="*/ 74559 w 1824375"/>
              <a:gd name="connsiteY225" fmla="*/ 2976695 h 5468302"/>
              <a:gd name="connsiteX226" fmla="*/ 74559 w 1824375"/>
              <a:gd name="connsiteY226" fmla="*/ 3013416 h 5468302"/>
              <a:gd name="connsiteX227" fmla="*/ 93862 w 1824375"/>
              <a:gd name="connsiteY227" fmla="*/ 3032719 h 5468302"/>
              <a:gd name="connsiteX228" fmla="*/ 168788 w 1824375"/>
              <a:gd name="connsiteY228" fmla="*/ 3032719 h 5468302"/>
              <a:gd name="connsiteX229" fmla="*/ 188091 w 1824375"/>
              <a:gd name="connsiteY229" fmla="*/ 3013416 h 5468302"/>
              <a:gd name="connsiteX230" fmla="*/ 188091 w 1824375"/>
              <a:gd name="connsiteY230" fmla="*/ 2976695 h 5468302"/>
              <a:gd name="connsiteX231" fmla="*/ 168788 w 1824375"/>
              <a:gd name="connsiteY231" fmla="*/ 2957392 h 5468302"/>
              <a:gd name="connsiteX232" fmla="*/ 1662312 w 1824375"/>
              <a:gd name="connsiteY232" fmla="*/ 2775930 h 5468302"/>
              <a:gd name="connsiteX233" fmla="*/ 1643009 w 1824375"/>
              <a:gd name="connsiteY233" fmla="*/ 2795233 h 5468302"/>
              <a:gd name="connsiteX234" fmla="*/ 1643009 w 1824375"/>
              <a:gd name="connsiteY234" fmla="*/ 2831954 h 5468302"/>
              <a:gd name="connsiteX235" fmla="*/ 1662312 w 1824375"/>
              <a:gd name="connsiteY235" fmla="*/ 2851257 h 5468302"/>
              <a:gd name="connsiteX236" fmla="*/ 1737238 w 1824375"/>
              <a:gd name="connsiteY236" fmla="*/ 2851257 h 5468302"/>
              <a:gd name="connsiteX237" fmla="*/ 1756541 w 1824375"/>
              <a:gd name="connsiteY237" fmla="*/ 2831954 h 5468302"/>
              <a:gd name="connsiteX238" fmla="*/ 1756541 w 1824375"/>
              <a:gd name="connsiteY238" fmla="*/ 2795233 h 5468302"/>
              <a:gd name="connsiteX239" fmla="*/ 1737238 w 1824375"/>
              <a:gd name="connsiteY239" fmla="*/ 2775930 h 5468302"/>
              <a:gd name="connsiteX240" fmla="*/ 93862 w 1824375"/>
              <a:gd name="connsiteY240" fmla="*/ 2775930 h 5468302"/>
              <a:gd name="connsiteX241" fmla="*/ 74559 w 1824375"/>
              <a:gd name="connsiteY241" fmla="*/ 2795233 h 5468302"/>
              <a:gd name="connsiteX242" fmla="*/ 74559 w 1824375"/>
              <a:gd name="connsiteY242" fmla="*/ 2831954 h 5468302"/>
              <a:gd name="connsiteX243" fmla="*/ 93862 w 1824375"/>
              <a:gd name="connsiteY243" fmla="*/ 2851257 h 5468302"/>
              <a:gd name="connsiteX244" fmla="*/ 168788 w 1824375"/>
              <a:gd name="connsiteY244" fmla="*/ 2851257 h 5468302"/>
              <a:gd name="connsiteX245" fmla="*/ 188091 w 1824375"/>
              <a:gd name="connsiteY245" fmla="*/ 2831954 h 5468302"/>
              <a:gd name="connsiteX246" fmla="*/ 188091 w 1824375"/>
              <a:gd name="connsiteY246" fmla="*/ 2795233 h 5468302"/>
              <a:gd name="connsiteX247" fmla="*/ 168788 w 1824375"/>
              <a:gd name="connsiteY247" fmla="*/ 2775930 h 5468302"/>
              <a:gd name="connsiteX248" fmla="*/ 223464 w 1824375"/>
              <a:gd name="connsiteY248" fmla="*/ 2744574 h 5468302"/>
              <a:gd name="connsiteX249" fmla="*/ 223464 w 1824375"/>
              <a:gd name="connsiteY249" fmla="*/ 3608462 h 5468302"/>
              <a:gd name="connsiteX250" fmla="*/ 1607635 w 1824375"/>
              <a:gd name="connsiteY250" fmla="*/ 3608462 h 5468302"/>
              <a:gd name="connsiteX251" fmla="*/ 1607635 w 1824375"/>
              <a:gd name="connsiteY251" fmla="*/ 2744574 h 5468302"/>
              <a:gd name="connsiteX252" fmla="*/ 1662312 w 1824375"/>
              <a:gd name="connsiteY252" fmla="*/ 2594574 h 5468302"/>
              <a:gd name="connsiteX253" fmla="*/ 1643009 w 1824375"/>
              <a:gd name="connsiteY253" fmla="*/ 2613877 h 5468302"/>
              <a:gd name="connsiteX254" fmla="*/ 1643009 w 1824375"/>
              <a:gd name="connsiteY254" fmla="*/ 2650598 h 5468302"/>
              <a:gd name="connsiteX255" fmla="*/ 1662312 w 1824375"/>
              <a:gd name="connsiteY255" fmla="*/ 2669902 h 5468302"/>
              <a:gd name="connsiteX256" fmla="*/ 1737238 w 1824375"/>
              <a:gd name="connsiteY256" fmla="*/ 2669902 h 5468302"/>
              <a:gd name="connsiteX257" fmla="*/ 1756541 w 1824375"/>
              <a:gd name="connsiteY257" fmla="*/ 2650598 h 5468302"/>
              <a:gd name="connsiteX258" fmla="*/ 1756541 w 1824375"/>
              <a:gd name="connsiteY258" fmla="*/ 2613877 h 5468302"/>
              <a:gd name="connsiteX259" fmla="*/ 1737238 w 1824375"/>
              <a:gd name="connsiteY259" fmla="*/ 2594574 h 5468302"/>
              <a:gd name="connsiteX260" fmla="*/ 93862 w 1824375"/>
              <a:gd name="connsiteY260" fmla="*/ 2594574 h 5468302"/>
              <a:gd name="connsiteX261" fmla="*/ 74559 w 1824375"/>
              <a:gd name="connsiteY261" fmla="*/ 2613877 h 5468302"/>
              <a:gd name="connsiteX262" fmla="*/ 74559 w 1824375"/>
              <a:gd name="connsiteY262" fmla="*/ 2650598 h 5468302"/>
              <a:gd name="connsiteX263" fmla="*/ 93862 w 1824375"/>
              <a:gd name="connsiteY263" fmla="*/ 2669902 h 5468302"/>
              <a:gd name="connsiteX264" fmla="*/ 168788 w 1824375"/>
              <a:gd name="connsiteY264" fmla="*/ 2669902 h 5468302"/>
              <a:gd name="connsiteX265" fmla="*/ 188091 w 1824375"/>
              <a:gd name="connsiteY265" fmla="*/ 2650598 h 5468302"/>
              <a:gd name="connsiteX266" fmla="*/ 188091 w 1824375"/>
              <a:gd name="connsiteY266" fmla="*/ 2613877 h 5468302"/>
              <a:gd name="connsiteX267" fmla="*/ 168788 w 1824375"/>
              <a:gd name="connsiteY267" fmla="*/ 2594574 h 5468302"/>
              <a:gd name="connsiteX268" fmla="*/ 1662312 w 1824375"/>
              <a:gd name="connsiteY268" fmla="*/ 2413113 h 5468302"/>
              <a:gd name="connsiteX269" fmla="*/ 1643009 w 1824375"/>
              <a:gd name="connsiteY269" fmla="*/ 2432416 h 5468302"/>
              <a:gd name="connsiteX270" fmla="*/ 1643009 w 1824375"/>
              <a:gd name="connsiteY270" fmla="*/ 2469137 h 5468302"/>
              <a:gd name="connsiteX271" fmla="*/ 1662312 w 1824375"/>
              <a:gd name="connsiteY271" fmla="*/ 2488440 h 5468302"/>
              <a:gd name="connsiteX272" fmla="*/ 1737238 w 1824375"/>
              <a:gd name="connsiteY272" fmla="*/ 2488440 h 5468302"/>
              <a:gd name="connsiteX273" fmla="*/ 1756541 w 1824375"/>
              <a:gd name="connsiteY273" fmla="*/ 2469137 h 5468302"/>
              <a:gd name="connsiteX274" fmla="*/ 1756541 w 1824375"/>
              <a:gd name="connsiteY274" fmla="*/ 2432416 h 5468302"/>
              <a:gd name="connsiteX275" fmla="*/ 1737238 w 1824375"/>
              <a:gd name="connsiteY275" fmla="*/ 2413113 h 5468302"/>
              <a:gd name="connsiteX276" fmla="*/ 93862 w 1824375"/>
              <a:gd name="connsiteY276" fmla="*/ 2413113 h 5468302"/>
              <a:gd name="connsiteX277" fmla="*/ 74559 w 1824375"/>
              <a:gd name="connsiteY277" fmla="*/ 2432416 h 5468302"/>
              <a:gd name="connsiteX278" fmla="*/ 74559 w 1824375"/>
              <a:gd name="connsiteY278" fmla="*/ 2469137 h 5468302"/>
              <a:gd name="connsiteX279" fmla="*/ 93862 w 1824375"/>
              <a:gd name="connsiteY279" fmla="*/ 2488440 h 5468302"/>
              <a:gd name="connsiteX280" fmla="*/ 168788 w 1824375"/>
              <a:gd name="connsiteY280" fmla="*/ 2488440 h 5468302"/>
              <a:gd name="connsiteX281" fmla="*/ 188091 w 1824375"/>
              <a:gd name="connsiteY281" fmla="*/ 2469137 h 5468302"/>
              <a:gd name="connsiteX282" fmla="*/ 188091 w 1824375"/>
              <a:gd name="connsiteY282" fmla="*/ 2432416 h 5468302"/>
              <a:gd name="connsiteX283" fmla="*/ 168788 w 1824375"/>
              <a:gd name="connsiteY283" fmla="*/ 2413113 h 5468302"/>
              <a:gd name="connsiteX284" fmla="*/ 1662312 w 1824375"/>
              <a:gd name="connsiteY284" fmla="*/ 2231651 h 5468302"/>
              <a:gd name="connsiteX285" fmla="*/ 1643009 w 1824375"/>
              <a:gd name="connsiteY285" fmla="*/ 2250954 h 5468302"/>
              <a:gd name="connsiteX286" fmla="*/ 1643009 w 1824375"/>
              <a:gd name="connsiteY286" fmla="*/ 2287675 h 5468302"/>
              <a:gd name="connsiteX287" fmla="*/ 1662312 w 1824375"/>
              <a:gd name="connsiteY287" fmla="*/ 2306978 h 5468302"/>
              <a:gd name="connsiteX288" fmla="*/ 1737238 w 1824375"/>
              <a:gd name="connsiteY288" fmla="*/ 2306978 h 5468302"/>
              <a:gd name="connsiteX289" fmla="*/ 1756541 w 1824375"/>
              <a:gd name="connsiteY289" fmla="*/ 2287675 h 5468302"/>
              <a:gd name="connsiteX290" fmla="*/ 1756541 w 1824375"/>
              <a:gd name="connsiteY290" fmla="*/ 2250954 h 5468302"/>
              <a:gd name="connsiteX291" fmla="*/ 1737238 w 1824375"/>
              <a:gd name="connsiteY291" fmla="*/ 2231651 h 5468302"/>
              <a:gd name="connsiteX292" fmla="*/ 93862 w 1824375"/>
              <a:gd name="connsiteY292" fmla="*/ 2231651 h 5468302"/>
              <a:gd name="connsiteX293" fmla="*/ 74559 w 1824375"/>
              <a:gd name="connsiteY293" fmla="*/ 2250954 h 5468302"/>
              <a:gd name="connsiteX294" fmla="*/ 74559 w 1824375"/>
              <a:gd name="connsiteY294" fmla="*/ 2287675 h 5468302"/>
              <a:gd name="connsiteX295" fmla="*/ 93862 w 1824375"/>
              <a:gd name="connsiteY295" fmla="*/ 2306978 h 5468302"/>
              <a:gd name="connsiteX296" fmla="*/ 168788 w 1824375"/>
              <a:gd name="connsiteY296" fmla="*/ 2306978 h 5468302"/>
              <a:gd name="connsiteX297" fmla="*/ 188091 w 1824375"/>
              <a:gd name="connsiteY297" fmla="*/ 2287675 h 5468302"/>
              <a:gd name="connsiteX298" fmla="*/ 188091 w 1824375"/>
              <a:gd name="connsiteY298" fmla="*/ 2250954 h 5468302"/>
              <a:gd name="connsiteX299" fmla="*/ 168788 w 1824375"/>
              <a:gd name="connsiteY299" fmla="*/ 2231651 h 5468302"/>
              <a:gd name="connsiteX300" fmla="*/ 1662312 w 1824375"/>
              <a:gd name="connsiteY300" fmla="*/ 2050190 h 5468302"/>
              <a:gd name="connsiteX301" fmla="*/ 1643009 w 1824375"/>
              <a:gd name="connsiteY301" fmla="*/ 2069493 h 5468302"/>
              <a:gd name="connsiteX302" fmla="*/ 1643009 w 1824375"/>
              <a:gd name="connsiteY302" fmla="*/ 2106214 h 5468302"/>
              <a:gd name="connsiteX303" fmla="*/ 1662312 w 1824375"/>
              <a:gd name="connsiteY303" fmla="*/ 2125517 h 5468302"/>
              <a:gd name="connsiteX304" fmla="*/ 1737238 w 1824375"/>
              <a:gd name="connsiteY304" fmla="*/ 2125517 h 5468302"/>
              <a:gd name="connsiteX305" fmla="*/ 1756541 w 1824375"/>
              <a:gd name="connsiteY305" fmla="*/ 2106214 h 5468302"/>
              <a:gd name="connsiteX306" fmla="*/ 1756541 w 1824375"/>
              <a:gd name="connsiteY306" fmla="*/ 2069493 h 5468302"/>
              <a:gd name="connsiteX307" fmla="*/ 1737238 w 1824375"/>
              <a:gd name="connsiteY307" fmla="*/ 2050190 h 5468302"/>
              <a:gd name="connsiteX308" fmla="*/ 93862 w 1824375"/>
              <a:gd name="connsiteY308" fmla="*/ 2050190 h 5468302"/>
              <a:gd name="connsiteX309" fmla="*/ 74559 w 1824375"/>
              <a:gd name="connsiteY309" fmla="*/ 2069493 h 5468302"/>
              <a:gd name="connsiteX310" fmla="*/ 74559 w 1824375"/>
              <a:gd name="connsiteY310" fmla="*/ 2106214 h 5468302"/>
              <a:gd name="connsiteX311" fmla="*/ 93862 w 1824375"/>
              <a:gd name="connsiteY311" fmla="*/ 2125517 h 5468302"/>
              <a:gd name="connsiteX312" fmla="*/ 168788 w 1824375"/>
              <a:gd name="connsiteY312" fmla="*/ 2125517 h 5468302"/>
              <a:gd name="connsiteX313" fmla="*/ 188091 w 1824375"/>
              <a:gd name="connsiteY313" fmla="*/ 2106214 h 5468302"/>
              <a:gd name="connsiteX314" fmla="*/ 188091 w 1824375"/>
              <a:gd name="connsiteY314" fmla="*/ 2069493 h 5468302"/>
              <a:gd name="connsiteX315" fmla="*/ 168788 w 1824375"/>
              <a:gd name="connsiteY315" fmla="*/ 2050190 h 5468302"/>
              <a:gd name="connsiteX316" fmla="*/ 1662312 w 1824375"/>
              <a:gd name="connsiteY316" fmla="*/ 1868728 h 5468302"/>
              <a:gd name="connsiteX317" fmla="*/ 1643009 w 1824375"/>
              <a:gd name="connsiteY317" fmla="*/ 1888031 h 5468302"/>
              <a:gd name="connsiteX318" fmla="*/ 1643009 w 1824375"/>
              <a:gd name="connsiteY318" fmla="*/ 1924752 h 5468302"/>
              <a:gd name="connsiteX319" fmla="*/ 1662312 w 1824375"/>
              <a:gd name="connsiteY319" fmla="*/ 1944055 h 5468302"/>
              <a:gd name="connsiteX320" fmla="*/ 1737238 w 1824375"/>
              <a:gd name="connsiteY320" fmla="*/ 1944055 h 5468302"/>
              <a:gd name="connsiteX321" fmla="*/ 1756541 w 1824375"/>
              <a:gd name="connsiteY321" fmla="*/ 1924752 h 5468302"/>
              <a:gd name="connsiteX322" fmla="*/ 1756541 w 1824375"/>
              <a:gd name="connsiteY322" fmla="*/ 1888031 h 5468302"/>
              <a:gd name="connsiteX323" fmla="*/ 1737238 w 1824375"/>
              <a:gd name="connsiteY323" fmla="*/ 1868728 h 5468302"/>
              <a:gd name="connsiteX324" fmla="*/ 93862 w 1824375"/>
              <a:gd name="connsiteY324" fmla="*/ 1868728 h 5468302"/>
              <a:gd name="connsiteX325" fmla="*/ 74559 w 1824375"/>
              <a:gd name="connsiteY325" fmla="*/ 1888031 h 5468302"/>
              <a:gd name="connsiteX326" fmla="*/ 74559 w 1824375"/>
              <a:gd name="connsiteY326" fmla="*/ 1924752 h 5468302"/>
              <a:gd name="connsiteX327" fmla="*/ 93862 w 1824375"/>
              <a:gd name="connsiteY327" fmla="*/ 1944055 h 5468302"/>
              <a:gd name="connsiteX328" fmla="*/ 168788 w 1824375"/>
              <a:gd name="connsiteY328" fmla="*/ 1944055 h 5468302"/>
              <a:gd name="connsiteX329" fmla="*/ 188091 w 1824375"/>
              <a:gd name="connsiteY329" fmla="*/ 1924752 h 5468302"/>
              <a:gd name="connsiteX330" fmla="*/ 188091 w 1824375"/>
              <a:gd name="connsiteY330" fmla="*/ 1888031 h 5468302"/>
              <a:gd name="connsiteX331" fmla="*/ 168788 w 1824375"/>
              <a:gd name="connsiteY331" fmla="*/ 1868728 h 5468302"/>
              <a:gd name="connsiteX332" fmla="*/ 223464 w 1824375"/>
              <a:gd name="connsiteY332" fmla="*/ 1837372 h 5468302"/>
              <a:gd name="connsiteX333" fmla="*/ 223464 w 1824375"/>
              <a:gd name="connsiteY333" fmla="*/ 2701260 h 5468302"/>
              <a:gd name="connsiteX334" fmla="*/ 1607635 w 1824375"/>
              <a:gd name="connsiteY334" fmla="*/ 2701260 h 5468302"/>
              <a:gd name="connsiteX335" fmla="*/ 1607635 w 1824375"/>
              <a:gd name="connsiteY335" fmla="*/ 1837372 h 5468302"/>
              <a:gd name="connsiteX336" fmla="*/ 1662312 w 1824375"/>
              <a:gd name="connsiteY336" fmla="*/ 1688216 h 5468302"/>
              <a:gd name="connsiteX337" fmla="*/ 1643009 w 1824375"/>
              <a:gd name="connsiteY337" fmla="*/ 1707519 h 5468302"/>
              <a:gd name="connsiteX338" fmla="*/ 1643009 w 1824375"/>
              <a:gd name="connsiteY338" fmla="*/ 1744240 h 5468302"/>
              <a:gd name="connsiteX339" fmla="*/ 1662312 w 1824375"/>
              <a:gd name="connsiteY339" fmla="*/ 1763544 h 5468302"/>
              <a:gd name="connsiteX340" fmla="*/ 1737238 w 1824375"/>
              <a:gd name="connsiteY340" fmla="*/ 1763544 h 5468302"/>
              <a:gd name="connsiteX341" fmla="*/ 1756541 w 1824375"/>
              <a:gd name="connsiteY341" fmla="*/ 1744240 h 5468302"/>
              <a:gd name="connsiteX342" fmla="*/ 1756541 w 1824375"/>
              <a:gd name="connsiteY342" fmla="*/ 1707519 h 5468302"/>
              <a:gd name="connsiteX343" fmla="*/ 1737238 w 1824375"/>
              <a:gd name="connsiteY343" fmla="*/ 1688216 h 5468302"/>
              <a:gd name="connsiteX344" fmla="*/ 93862 w 1824375"/>
              <a:gd name="connsiteY344" fmla="*/ 1688216 h 5468302"/>
              <a:gd name="connsiteX345" fmla="*/ 74559 w 1824375"/>
              <a:gd name="connsiteY345" fmla="*/ 1707519 h 5468302"/>
              <a:gd name="connsiteX346" fmla="*/ 74559 w 1824375"/>
              <a:gd name="connsiteY346" fmla="*/ 1744240 h 5468302"/>
              <a:gd name="connsiteX347" fmla="*/ 93862 w 1824375"/>
              <a:gd name="connsiteY347" fmla="*/ 1763544 h 5468302"/>
              <a:gd name="connsiteX348" fmla="*/ 168788 w 1824375"/>
              <a:gd name="connsiteY348" fmla="*/ 1763544 h 5468302"/>
              <a:gd name="connsiteX349" fmla="*/ 188091 w 1824375"/>
              <a:gd name="connsiteY349" fmla="*/ 1744240 h 5468302"/>
              <a:gd name="connsiteX350" fmla="*/ 188091 w 1824375"/>
              <a:gd name="connsiteY350" fmla="*/ 1707519 h 5468302"/>
              <a:gd name="connsiteX351" fmla="*/ 168788 w 1824375"/>
              <a:gd name="connsiteY351" fmla="*/ 1688216 h 5468302"/>
              <a:gd name="connsiteX352" fmla="*/ 1662312 w 1824375"/>
              <a:gd name="connsiteY352" fmla="*/ 1506755 h 5468302"/>
              <a:gd name="connsiteX353" fmla="*/ 1643009 w 1824375"/>
              <a:gd name="connsiteY353" fmla="*/ 1526058 h 5468302"/>
              <a:gd name="connsiteX354" fmla="*/ 1643009 w 1824375"/>
              <a:gd name="connsiteY354" fmla="*/ 1562779 h 5468302"/>
              <a:gd name="connsiteX355" fmla="*/ 1662312 w 1824375"/>
              <a:gd name="connsiteY355" fmla="*/ 1582082 h 5468302"/>
              <a:gd name="connsiteX356" fmla="*/ 1737238 w 1824375"/>
              <a:gd name="connsiteY356" fmla="*/ 1582082 h 5468302"/>
              <a:gd name="connsiteX357" fmla="*/ 1756541 w 1824375"/>
              <a:gd name="connsiteY357" fmla="*/ 1562779 h 5468302"/>
              <a:gd name="connsiteX358" fmla="*/ 1756541 w 1824375"/>
              <a:gd name="connsiteY358" fmla="*/ 1526058 h 5468302"/>
              <a:gd name="connsiteX359" fmla="*/ 1737238 w 1824375"/>
              <a:gd name="connsiteY359" fmla="*/ 1506755 h 5468302"/>
              <a:gd name="connsiteX360" fmla="*/ 93862 w 1824375"/>
              <a:gd name="connsiteY360" fmla="*/ 1506755 h 5468302"/>
              <a:gd name="connsiteX361" fmla="*/ 74559 w 1824375"/>
              <a:gd name="connsiteY361" fmla="*/ 1526058 h 5468302"/>
              <a:gd name="connsiteX362" fmla="*/ 74559 w 1824375"/>
              <a:gd name="connsiteY362" fmla="*/ 1562779 h 5468302"/>
              <a:gd name="connsiteX363" fmla="*/ 93862 w 1824375"/>
              <a:gd name="connsiteY363" fmla="*/ 1582082 h 5468302"/>
              <a:gd name="connsiteX364" fmla="*/ 168788 w 1824375"/>
              <a:gd name="connsiteY364" fmla="*/ 1582082 h 5468302"/>
              <a:gd name="connsiteX365" fmla="*/ 188091 w 1824375"/>
              <a:gd name="connsiteY365" fmla="*/ 1562779 h 5468302"/>
              <a:gd name="connsiteX366" fmla="*/ 188091 w 1824375"/>
              <a:gd name="connsiteY366" fmla="*/ 1526058 h 5468302"/>
              <a:gd name="connsiteX367" fmla="*/ 168788 w 1824375"/>
              <a:gd name="connsiteY367" fmla="*/ 1506755 h 5468302"/>
              <a:gd name="connsiteX368" fmla="*/ 1662312 w 1824375"/>
              <a:gd name="connsiteY368" fmla="*/ 1325293 h 5468302"/>
              <a:gd name="connsiteX369" fmla="*/ 1643009 w 1824375"/>
              <a:gd name="connsiteY369" fmla="*/ 1344596 h 5468302"/>
              <a:gd name="connsiteX370" fmla="*/ 1643009 w 1824375"/>
              <a:gd name="connsiteY370" fmla="*/ 1381317 h 5468302"/>
              <a:gd name="connsiteX371" fmla="*/ 1662312 w 1824375"/>
              <a:gd name="connsiteY371" fmla="*/ 1400620 h 5468302"/>
              <a:gd name="connsiteX372" fmla="*/ 1737238 w 1824375"/>
              <a:gd name="connsiteY372" fmla="*/ 1400620 h 5468302"/>
              <a:gd name="connsiteX373" fmla="*/ 1756541 w 1824375"/>
              <a:gd name="connsiteY373" fmla="*/ 1381317 h 5468302"/>
              <a:gd name="connsiteX374" fmla="*/ 1756541 w 1824375"/>
              <a:gd name="connsiteY374" fmla="*/ 1344596 h 5468302"/>
              <a:gd name="connsiteX375" fmla="*/ 1737238 w 1824375"/>
              <a:gd name="connsiteY375" fmla="*/ 1325293 h 5468302"/>
              <a:gd name="connsiteX376" fmla="*/ 93862 w 1824375"/>
              <a:gd name="connsiteY376" fmla="*/ 1325293 h 5468302"/>
              <a:gd name="connsiteX377" fmla="*/ 74559 w 1824375"/>
              <a:gd name="connsiteY377" fmla="*/ 1344596 h 5468302"/>
              <a:gd name="connsiteX378" fmla="*/ 74559 w 1824375"/>
              <a:gd name="connsiteY378" fmla="*/ 1381317 h 5468302"/>
              <a:gd name="connsiteX379" fmla="*/ 93862 w 1824375"/>
              <a:gd name="connsiteY379" fmla="*/ 1400620 h 5468302"/>
              <a:gd name="connsiteX380" fmla="*/ 168788 w 1824375"/>
              <a:gd name="connsiteY380" fmla="*/ 1400620 h 5468302"/>
              <a:gd name="connsiteX381" fmla="*/ 188091 w 1824375"/>
              <a:gd name="connsiteY381" fmla="*/ 1381317 h 5468302"/>
              <a:gd name="connsiteX382" fmla="*/ 188091 w 1824375"/>
              <a:gd name="connsiteY382" fmla="*/ 1344596 h 5468302"/>
              <a:gd name="connsiteX383" fmla="*/ 168788 w 1824375"/>
              <a:gd name="connsiteY383" fmla="*/ 1325293 h 5468302"/>
              <a:gd name="connsiteX384" fmla="*/ 1662312 w 1824375"/>
              <a:gd name="connsiteY384" fmla="*/ 1143832 h 5468302"/>
              <a:gd name="connsiteX385" fmla="*/ 1643009 w 1824375"/>
              <a:gd name="connsiteY385" fmla="*/ 1163135 h 5468302"/>
              <a:gd name="connsiteX386" fmla="*/ 1643009 w 1824375"/>
              <a:gd name="connsiteY386" fmla="*/ 1199856 h 5468302"/>
              <a:gd name="connsiteX387" fmla="*/ 1662312 w 1824375"/>
              <a:gd name="connsiteY387" fmla="*/ 1219159 h 5468302"/>
              <a:gd name="connsiteX388" fmla="*/ 1737238 w 1824375"/>
              <a:gd name="connsiteY388" fmla="*/ 1219159 h 5468302"/>
              <a:gd name="connsiteX389" fmla="*/ 1756541 w 1824375"/>
              <a:gd name="connsiteY389" fmla="*/ 1199856 h 5468302"/>
              <a:gd name="connsiteX390" fmla="*/ 1756541 w 1824375"/>
              <a:gd name="connsiteY390" fmla="*/ 1163135 h 5468302"/>
              <a:gd name="connsiteX391" fmla="*/ 1737238 w 1824375"/>
              <a:gd name="connsiteY391" fmla="*/ 1143832 h 5468302"/>
              <a:gd name="connsiteX392" fmla="*/ 93862 w 1824375"/>
              <a:gd name="connsiteY392" fmla="*/ 1143832 h 5468302"/>
              <a:gd name="connsiteX393" fmla="*/ 74559 w 1824375"/>
              <a:gd name="connsiteY393" fmla="*/ 1163135 h 5468302"/>
              <a:gd name="connsiteX394" fmla="*/ 74559 w 1824375"/>
              <a:gd name="connsiteY394" fmla="*/ 1199856 h 5468302"/>
              <a:gd name="connsiteX395" fmla="*/ 93862 w 1824375"/>
              <a:gd name="connsiteY395" fmla="*/ 1219159 h 5468302"/>
              <a:gd name="connsiteX396" fmla="*/ 168788 w 1824375"/>
              <a:gd name="connsiteY396" fmla="*/ 1219159 h 5468302"/>
              <a:gd name="connsiteX397" fmla="*/ 188091 w 1824375"/>
              <a:gd name="connsiteY397" fmla="*/ 1199856 h 5468302"/>
              <a:gd name="connsiteX398" fmla="*/ 188091 w 1824375"/>
              <a:gd name="connsiteY398" fmla="*/ 1163135 h 5468302"/>
              <a:gd name="connsiteX399" fmla="*/ 168788 w 1824375"/>
              <a:gd name="connsiteY399" fmla="*/ 1143832 h 5468302"/>
              <a:gd name="connsiteX400" fmla="*/ 1662312 w 1824375"/>
              <a:gd name="connsiteY400" fmla="*/ 962370 h 5468302"/>
              <a:gd name="connsiteX401" fmla="*/ 1643009 w 1824375"/>
              <a:gd name="connsiteY401" fmla="*/ 981673 h 5468302"/>
              <a:gd name="connsiteX402" fmla="*/ 1643009 w 1824375"/>
              <a:gd name="connsiteY402" fmla="*/ 1018394 h 5468302"/>
              <a:gd name="connsiteX403" fmla="*/ 1662312 w 1824375"/>
              <a:gd name="connsiteY403" fmla="*/ 1037697 h 5468302"/>
              <a:gd name="connsiteX404" fmla="*/ 1737238 w 1824375"/>
              <a:gd name="connsiteY404" fmla="*/ 1037697 h 5468302"/>
              <a:gd name="connsiteX405" fmla="*/ 1756541 w 1824375"/>
              <a:gd name="connsiteY405" fmla="*/ 1018394 h 5468302"/>
              <a:gd name="connsiteX406" fmla="*/ 1756541 w 1824375"/>
              <a:gd name="connsiteY406" fmla="*/ 981673 h 5468302"/>
              <a:gd name="connsiteX407" fmla="*/ 1737238 w 1824375"/>
              <a:gd name="connsiteY407" fmla="*/ 962370 h 5468302"/>
              <a:gd name="connsiteX408" fmla="*/ 93862 w 1824375"/>
              <a:gd name="connsiteY408" fmla="*/ 962370 h 5468302"/>
              <a:gd name="connsiteX409" fmla="*/ 74559 w 1824375"/>
              <a:gd name="connsiteY409" fmla="*/ 981673 h 5468302"/>
              <a:gd name="connsiteX410" fmla="*/ 74559 w 1824375"/>
              <a:gd name="connsiteY410" fmla="*/ 1018394 h 5468302"/>
              <a:gd name="connsiteX411" fmla="*/ 93862 w 1824375"/>
              <a:gd name="connsiteY411" fmla="*/ 1037697 h 5468302"/>
              <a:gd name="connsiteX412" fmla="*/ 168788 w 1824375"/>
              <a:gd name="connsiteY412" fmla="*/ 1037697 h 5468302"/>
              <a:gd name="connsiteX413" fmla="*/ 188091 w 1824375"/>
              <a:gd name="connsiteY413" fmla="*/ 1018394 h 5468302"/>
              <a:gd name="connsiteX414" fmla="*/ 188091 w 1824375"/>
              <a:gd name="connsiteY414" fmla="*/ 981673 h 5468302"/>
              <a:gd name="connsiteX415" fmla="*/ 168788 w 1824375"/>
              <a:gd name="connsiteY415" fmla="*/ 962370 h 5468302"/>
              <a:gd name="connsiteX416" fmla="*/ 223464 w 1824375"/>
              <a:gd name="connsiteY416" fmla="*/ 931014 h 5468302"/>
              <a:gd name="connsiteX417" fmla="*/ 223464 w 1824375"/>
              <a:gd name="connsiteY417" fmla="*/ 1794902 h 5468302"/>
              <a:gd name="connsiteX418" fmla="*/ 1607635 w 1824375"/>
              <a:gd name="connsiteY418" fmla="*/ 1794902 h 5468302"/>
              <a:gd name="connsiteX419" fmla="*/ 1607635 w 1824375"/>
              <a:gd name="connsiteY419" fmla="*/ 931014 h 5468302"/>
              <a:gd name="connsiteX420" fmla="*/ 1662312 w 1824375"/>
              <a:gd name="connsiteY420" fmla="*/ 781014 h 5468302"/>
              <a:gd name="connsiteX421" fmla="*/ 1643009 w 1824375"/>
              <a:gd name="connsiteY421" fmla="*/ 800317 h 5468302"/>
              <a:gd name="connsiteX422" fmla="*/ 1643009 w 1824375"/>
              <a:gd name="connsiteY422" fmla="*/ 837038 h 5468302"/>
              <a:gd name="connsiteX423" fmla="*/ 1662312 w 1824375"/>
              <a:gd name="connsiteY423" fmla="*/ 856342 h 5468302"/>
              <a:gd name="connsiteX424" fmla="*/ 1737238 w 1824375"/>
              <a:gd name="connsiteY424" fmla="*/ 856342 h 5468302"/>
              <a:gd name="connsiteX425" fmla="*/ 1756541 w 1824375"/>
              <a:gd name="connsiteY425" fmla="*/ 837038 h 5468302"/>
              <a:gd name="connsiteX426" fmla="*/ 1756541 w 1824375"/>
              <a:gd name="connsiteY426" fmla="*/ 800317 h 5468302"/>
              <a:gd name="connsiteX427" fmla="*/ 1737238 w 1824375"/>
              <a:gd name="connsiteY427" fmla="*/ 781014 h 5468302"/>
              <a:gd name="connsiteX428" fmla="*/ 93862 w 1824375"/>
              <a:gd name="connsiteY428" fmla="*/ 781014 h 5468302"/>
              <a:gd name="connsiteX429" fmla="*/ 74559 w 1824375"/>
              <a:gd name="connsiteY429" fmla="*/ 800317 h 5468302"/>
              <a:gd name="connsiteX430" fmla="*/ 74559 w 1824375"/>
              <a:gd name="connsiteY430" fmla="*/ 837038 h 5468302"/>
              <a:gd name="connsiteX431" fmla="*/ 93862 w 1824375"/>
              <a:gd name="connsiteY431" fmla="*/ 856342 h 5468302"/>
              <a:gd name="connsiteX432" fmla="*/ 168788 w 1824375"/>
              <a:gd name="connsiteY432" fmla="*/ 856342 h 5468302"/>
              <a:gd name="connsiteX433" fmla="*/ 188091 w 1824375"/>
              <a:gd name="connsiteY433" fmla="*/ 837038 h 5468302"/>
              <a:gd name="connsiteX434" fmla="*/ 188091 w 1824375"/>
              <a:gd name="connsiteY434" fmla="*/ 800317 h 5468302"/>
              <a:gd name="connsiteX435" fmla="*/ 168788 w 1824375"/>
              <a:gd name="connsiteY435" fmla="*/ 781014 h 5468302"/>
              <a:gd name="connsiteX436" fmla="*/ 1662312 w 1824375"/>
              <a:gd name="connsiteY436" fmla="*/ 599553 h 5468302"/>
              <a:gd name="connsiteX437" fmla="*/ 1643009 w 1824375"/>
              <a:gd name="connsiteY437" fmla="*/ 618856 h 5468302"/>
              <a:gd name="connsiteX438" fmla="*/ 1643009 w 1824375"/>
              <a:gd name="connsiteY438" fmla="*/ 655577 h 5468302"/>
              <a:gd name="connsiteX439" fmla="*/ 1662312 w 1824375"/>
              <a:gd name="connsiteY439" fmla="*/ 674880 h 5468302"/>
              <a:gd name="connsiteX440" fmla="*/ 1737238 w 1824375"/>
              <a:gd name="connsiteY440" fmla="*/ 674880 h 5468302"/>
              <a:gd name="connsiteX441" fmla="*/ 1756541 w 1824375"/>
              <a:gd name="connsiteY441" fmla="*/ 655577 h 5468302"/>
              <a:gd name="connsiteX442" fmla="*/ 1756541 w 1824375"/>
              <a:gd name="connsiteY442" fmla="*/ 618856 h 5468302"/>
              <a:gd name="connsiteX443" fmla="*/ 1737238 w 1824375"/>
              <a:gd name="connsiteY443" fmla="*/ 599553 h 5468302"/>
              <a:gd name="connsiteX444" fmla="*/ 93862 w 1824375"/>
              <a:gd name="connsiteY444" fmla="*/ 599553 h 5468302"/>
              <a:gd name="connsiteX445" fmla="*/ 74559 w 1824375"/>
              <a:gd name="connsiteY445" fmla="*/ 618856 h 5468302"/>
              <a:gd name="connsiteX446" fmla="*/ 74559 w 1824375"/>
              <a:gd name="connsiteY446" fmla="*/ 655577 h 5468302"/>
              <a:gd name="connsiteX447" fmla="*/ 93862 w 1824375"/>
              <a:gd name="connsiteY447" fmla="*/ 674880 h 5468302"/>
              <a:gd name="connsiteX448" fmla="*/ 168788 w 1824375"/>
              <a:gd name="connsiteY448" fmla="*/ 674880 h 5468302"/>
              <a:gd name="connsiteX449" fmla="*/ 188091 w 1824375"/>
              <a:gd name="connsiteY449" fmla="*/ 655577 h 5468302"/>
              <a:gd name="connsiteX450" fmla="*/ 188091 w 1824375"/>
              <a:gd name="connsiteY450" fmla="*/ 618856 h 5468302"/>
              <a:gd name="connsiteX451" fmla="*/ 168788 w 1824375"/>
              <a:gd name="connsiteY451" fmla="*/ 599553 h 5468302"/>
              <a:gd name="connsiteX452" fmla="*/ 1662312 w 1824375"/>
              <a:gd name="connsiteY452" fmla="*/ 418091 h 5468302"/>
              <a:gd name="connsiteX453" fmla="*/ 1643009 w 1824375"/>
              <a:gd name="connsiteY453" fmla="*/ 437394 h 5468302"/>
              <a:gd name="connsiteX454" fmla="*/ 1643009 w 1824375"/>
              <a:gd name="connsiteY454" fmla="*/ 474115 h 5468302"/>
              <a:gd name="connsiteX455" fmla="*/ 1662312 w 1824375"/>
              <a:gd name="connsiteY455" fmla="*/ 493418 h 5468302"/>
              <a:gd name="connsiteX456" fmla="*/ 1737238 w 1824375"/>
              <a:gd name="connsiteY456" fmla="*/ 493418 h 5468302"/>
              <a:gd name="connsiteX457" fmla="*/ 1756541 w 1824375"/>
              <a:gd name="connsiteY457" fmla="*/ 474115 h 5468302"/>
              <a:gd name="connsiteX458" fmla="*/ 1756541 w 1824375"/>
              <a:gd name="connsiteY458" fmla="*/ 437394 h 5468302"/>
              <a:gd name="connsiteX459" fmla="*/ 1737238 w 1824375"/>
              <a:gd name="connsiteY459" fmla="*/ 418091 h 5468302"/>
              <a:gd name="connsiteX460" fmla="*/ 93862 w 1824375"/>
              <a:gd name="connsiteY460" fmla="*/ 418091 h 5468302"/>
              <a:gd name="connsiteX461" fmla="*/ 74559 w 1824375"/>
              <a:gd name="connsiteY461" fmla="*/ 437394 h 5468302"/>
              <a:gd name="connsiteX462" fmla="*/ 74559 w 1824375"/>
              <a:gd name="connsiteY462" fmla="*/ 474115 h 5468302"/>
              <a:gd name="connsiteX463" fmla="*/ 93862 w 1824375"/>
              <a:gd name="connsiteY463" fmla="*/ 493418 h 5468302"/>
              <a:gd name="connsiteX464" fmla="*/ 168788 w 1824375"/>
              <a:gd name="connsiteY464" fmla="*/ 493418 h 5468302"/>
              <a:gd name="connsiteX465" fmla="*/ 188091 w 1824375"/>
              <a:gd name="connsiteY465" fmla="*/ 474115 h 5468302"/>
              <a:gd name="connsiteX466" fmla="*/ 188091 w 1824375"/>
              <a:gd name="connsiteY466" fmla="*/ 437394 h 5468302"/>
              <a:gd name="connsiteX467" fmla="*/ 168788 w 1824375"/>
              <a:gd name="connsiteY467" fmla="*/ 418091 h 5468302"/>
              <a:gd name="connsiteX468" fmla="*/ 1662312 w 1824375"/>
              <a:gd name="connsiteY468" fmla="*/ 236630 h 5468302"/>
              <a:gd name="connsiteX469" fmla="*/ 1643009 w 1824375"/>
              <a:gd name="connsiteY469" fmla="*/ 255933 h 5468302"/>
              <a:gd name="connsiteX470" fmla="*/ 1643009 w 1824375"/>
              <a:gd name="connsiteY470" fmla="*/ 292654 h 5468302"/>
              <a:gd name="connsiteX471" fmla="*/ 1662312 w 1824375"/>
              <a:gd name="connsiteY471" fmla="*/ 311957 h 5468302"/>
              <a:gd name="connsiteX472" fmla="*/ 1737238 w 1824375"/>
              <a:gd name="connsiteY472" fmla="*/ 311957 h 5468302"/>
              <a:gd name="connsiteX473" fmla="*/ 1756541 w 1824375"/>
              <a:gd name="connsiteY473" fmla="*/ 292654 h 5468302"/>
              <a:gd name="connsiteX474" fmla="*/ 1756541 w 1824375"/>
              <a:gd name="connsiteY474" fmla="*/ 255933 h 5468302"/>
              <a:gd name="connsiteX475" fmla="*/ 1737238 w 1824375"/>
              <a:gd name="connsiteY475" fmla="*/ 236630 h 5468302"/>
              <a:gd name="connsiteX476" fmla="*/ 93862 w 1824375"/>
              <a:gd name="connsiteY476" fmla="*/ 236630 h 5468302"/>
              <a:gd name="connsiteX477" fmla="*/ 74559 w 1824375"/>
              <a:gd name="connsiteY477" fmla="*/ 255933 h 5468302"/>
              <a:gd name="connsiteX478" fmla="*/ 74559 w 1824375"/>
              <a:gd name="connsiteY478" fmla="*/ 292654 h 5468302"/>
              <a:gd name="connsiteX479" fmla="*/ 93862 w 1824375"/>
              <a:gd name="connsiteY479" fmla="*/ 311957 h 5468302"/>
              <a:gd name="connsiteX480" fmla="*/ 168788 w 1824375"/>
              <a:gd name="connsiteY480" fmla="*/ 311957 h 5468302"/>
              <a:gd name="connsiteX481" fmla="*/ 188091 w 1824375"/>
              <a:gd name="connsiteY481" fmla="*/ 292654 h 5468302"/>
              <a:gd name="connsiteX482" fmla="*/ 188091 w 1824375"/>
              <a:gd name="connsiteY482" fmla="*/ 255933 h 5468302"/>
              <a:gd name="connsiteX483" fmla="*/ 168788 w 1824375"/>
              <a:gd name="connsiteY483" fmla="*/ 236630 h 5468302"/>
              <a:gd name="connsiteX484" fmla="*/ 1662312 w 1824375"/>
              <a:gd name="connsiteY484" fmla="*/ 55168 h 5468302"/>
              <a:gd name="connsiteX485" fmla="*/ 1643009 w 1824375"/>
              <a:gd name="connsiteY485" fmla="*/ 74471 h 5468302"/>
              <a:gd name="connsiteX486" fmla="*/ 1643009 w 1824375"/>
              <a:gd name="connsiteY486" fmla="*/ 111192 h 5468302"/>
              <a:gd name="connsiteX487" fmla="*/ 1662312 w 1824375"/>
              <a:gd name="connsiteY487" fmla="*/ 130495 h 5468302"/>
              <a:gd name="connsiteX488" fmla="*/ 1737238 w 1824375"/>
              <a:gd name="connsiteY488" fmla="*/ 130495 h 5468302"/>
              <a:gd name="connsiteX489" fmla="*/ 1756541 w 1824375"/>
              <a:gd name="connsiteY489" fmla="*/ 111192 h 5468302"/>
              <a:gd name="connsiteX490" fmla="*/ 1756541 w 1824375"/>
              <a:gd name="connsiteY490" fmla="*/ 74471 h 5468302"/>
              <a:gd name="connsiteX491" fmla="*/ 1737238 w 1824375"/>
              <a:gd name="connsiteY491" fmla="*/ 55168 h 5468302"/>
              <a:gd name="connsiteX492" fmla="*/ 93862 w 1824375"/>
              <a:gd name="connsiteY492" fmla="*/ 55168 h 5468302"/>
              <a:gd name="connsiteX493" fmla="*/ 74559 w 1824375"/>
              <a:gd name="connsiteY493" fmla="*/ 74471 h 5468302"/>
              <a:gd name="connsiteX494" fmla="*/ 74559 w 1824375"/>
              <a:gd name="connsiteY494" fmla="*/ 111192 h 5468302"/>
              <a:gd name="connsiteX495" fmla="*/ 93862 w 1824375"/>
              <a:gd name="connsiteY495" fmla="*/ 130495 h 5468302"/>
              <a:gd name="connsiteX496" fmla="*/ 168788 w 1824375"/>
              <a:gd name="connsiteY496" fmla="*/ 130495 h 5468302"/>
              <a:gd name="connsiteX497" fmla="*/ 188091 w 1824375"/>
              <a:gd name="connsiteY497" fmla="*/ 111192 h 5468302"/>
              <a:gd name="connsiteX498" fmla="*/ 188091 w 1824375"/>
              <a:gd name="connsiteY498" fmla="*/ 74471 h 5468302"/>
              <a:gd name="connsiteX499" fmla="*/ 168788 w 1824375"/>
              <a:gd name="connsiteY499" fmla="*/ 55168 h 5468302"/>
              <a:gd name="connsiteX500" fmla="*/ 223464 w 1824375"/>
              <a:gd name="connsiteY500" fmla="*/ 23812 h 5468302"/>
              <a:gd name="connsiteX501" fmla="*/ 223464 w 1824375"/>
              <a:gd name="connsiteY501" fmla="*/ 887700 h 5468302"/>
              <a:gd name="connsiteX502" fmla="*/ 1607635 w 1824375"/>
              <a:gd name="connsiteY502" fmla="*/ 887700 h 5468302"/>
              <a:gd name="connsiteX503" fmla="*/ 1607635 w 1824375"/>
              <a:gd name="connsiteY503" fmla="*/ 23812 h 5468302"/>
              <a:gd name="connsiteX504" fmla="*/ 0 w 1824375"/>
              <a:gd name="connsiteY504" fmla="*/ 0 h 5468302"/>
              <a:gd name="connsiteX505" fmla="*/ 1824375 w 1824375"/>
              <a:gd name="connsiteY505" fmla="*/ 0 h 5468302"/>
              <a:gd name="connsiteX506" fmla="*/ 1824375 w 1824375"/>
              <a:gd name="connsiteY506" fmla="*/ 5468302 h 5468302"/>
              <a:gd name="connsiteX507" fmla="*/ 0 w 1824375"/>
              <a:gd name="connsiteY507" fmla="*/ 5468302 h 5468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</a:cxnLst>
            <a:rect l="l" t="t" r="r" b="b"/>
            <a:pathLst>
              <a:path w="1824375" h="5468302">
                <a:moveTo>
                  <a:pt x="1662312" y="5315336"/>
                </a:moveTo>
                <a:cubicBezTo>
                  <a:pt x="1651651" y="5315336"/>
                  <a:pt x="1643009" y="5323979"/>
                  <a:pt x="1643009" y="5334639"/>
                </a:cubicBezTo>
                <a:lnTo>
                  <a:pt x="1643009" y="5371360"/>
                </a:lnTo>
                <a:cubicBezTo>
                  <a:pt x="1643009" y="5382021"/>
                  <a:pt x="1651651" y="5390664"/>
                  <a:pt x="1662312" y="5390664"/>
                </a:cubicBezTo>
                <a:lnTo>
                  <a:pt x="1737238" y="5390664"/>
                </a:lnTo>
                <a:cubicBezTo>
                  <a:pt x="1747899" y="5390664"/>
                  <a:pt x="1756541" y="5382021"/>
                  <a:pt x="1756541" y="5371360"/>
                </a:cubicBezTo>
                <a:lnTo>
                  <a:pt x="1756541" y="5334639"/>
                </a:lnTo>
                <a:cubicBezTo>
                  <a:pt x="1756541" y="5323979"/>
                  <a:pt x="1747899" y="5315336"/>
                  <a:pt x="1737238" y="5315336"/>
                </a:cubicBezTo>
                <a:close/>
                <a:moveTo>
                  <a:pt x="93862" y="5315336"/>
                </a:moveTo>
                <a:cubicBezTo>
                  <a:pt x="83201" y="5315336"/>
                  <a:pt x="74559" y="5323979"/>
                  <a:pt x="74559" y="5334639"/>
                </a:cubicBezTo>
                <a:lnTo>
                  <a:pt x="74559" y="5371360"/>
                </a:lnTo>
                <a:cubicBezTo>
                  <a:pt x="74559" y="5382021"/>
                  <a:pt x="83201" y="5390664"/>
                  <a:pt x="93862" y="5390664"/>
                </a:cubicBezTo>
                <a:lnTo>
                  <a:pt x="168788" y="5390664"/>
                </a:lnTo>
                <a:cubicBezTo>
                  <a:pt x="179449" y="5390664"/>
                  <a:pt x="188091" y="5382021"/>
                  <a:pt x="188091" y="5371360"/>
                </a:cubicBezTo>
                <a:lnTo>
                  <a:pt x="188091" y="5334639"/>
                </a:lnTo>
                <a:cubicBezTo>
                  <a:pt x="188091" y="5323979"/>
                  <a:pt x="179449" y="5315336"/>
                  <a:pt x="168788" y="5315336"/>
                </a:cubicBezTo>
                <a:close/>
                <a:moveTo>
                  <a:pt x="1662312" y="5133875"/>
                </a:moveTo>
                <a:cubicBezTo>
                  <a:pt x="1651651" y="5133875"/>
                  <a:pt x="1643009" y="5142517"/>
                  <a:pt x="1643009" y="5153178"/>
                </a:cubicBezTo>
                <a:lnTo>
                  <a:pt x="1643009" y="5189899"/>
                </a:lnTo>
                <a:cubicBezTo>
                  <a:pt x="1643009" y="5200560"/>
                  <a:pt x="1651651" y="5209202"/>
                  <a:pt x="1662312" y="5209202"/>
                </a:cubicBezTo>
                <a:lnTo>
                  <a:pt x="1737238" y="5209202"/>
                </a:lnTo>
                <a:cubicBezTo>
                  <a:pt x="1747899" y="5209202"/>
                  <a:pt x="1756541" y="5200560"/>
                  <a:pt x="1756541" y="5189899"/>
                </a:cubicBezTo>
                <a:lnTo>
                  <a:pt x="1756541" y="5153178"/>
                </a:lnTo>
                <a:cubicBezTo>
                  <a:pt x="1756541" y="5142517"/>
                  <a:pt x="1747899" y="5133875"/>
                  <a:pt x="1737238" y="5133875"/>
                </a:cubicBezTo>
                <a:close/>
                <a:moveTo>
                  <a:pt x="93862" y="5133875"/>
                </a:moveTo>
                <a:cubicBezTo>
                  <a:pt x="83201" y="5133875"/>
                  <a:pt x="74559" y="5142517"/>
                  <a:pt x="74559" y="5153178"/>
                </a:cubicBezTo>
                <a:lnTo>
                  <a:pt x="74559" y="5189899"/>
                </a:lnTo>
                <a:cubicBezTo>
                  <a:pt x="74559" y="5200560"/>
                  <a:pt x="83201" y="5209202"/>
                  <a:pt x="93862" y="5209202"/>
                </a:cubicBezTo>
                <a:lnTo>
                  <a:pt x="168788" y="5209202"/>
                </a:lnTo>
                <a:cubicBezTo>
                  <a:pt x="179449" y="5209202"/>
                  <a:pt x="188091" y="5200560"/>
                  <a:pt x="188091" y="5189899"/>
                </a:cubicBezTo>
                <a:lnTo>
                  <a:pt x="188091" y="5153178"/>
                </a:lnTo>
                <a:cubicBezTo>
                  <a:pt x="188091" y="5142517"/>
                  <a:pt x="179449" y="5133875"/>
                  <a:pt x="168788" y="5133875"/>
                </a:cubicBezTo>
                <a:close/>
                <a:moveTo>
                  <a:pt x="1662312" y="4952413"/>
                </a:moveTo>
                <a:cubicBezTo>
                  <a:pt x="1651651" y="4952413"/>
                  <a:pt x="1643009" y="4961056"/>
                  <a:pt x="1643009" y="4971716"/>
                </a:cubicBezTo>
                <a:lnTo>
                  <a:pt x="1643009" y="5008437"/>
                </a:lnTo>
                <a:cubicBezTo>
                  <a:pt x="1643009" y="5019098"/>
                  <a:pt x="1651651" y="5027740"/>
                  <a:pt x="1662312" y="5027740"/>
                </a:cubicBezTo>
                <a:lnTo>
                  <a:pt x="1737238" y="5027740"/>
                </a:lnTo>
                <a:cubicBezTo>
                  <a:pt x="1747899" y="5027740"/>
                  <a:pt x="1756541" y="5019098"/>
                  <a:pt x="1756541" y="5008437"/>
                </a:cubicBezTo>
                <a:lnTo>
                  <a:pt x="1756541" y="4971716"/>
                </a:lnTo>
                <a:cubicBezTo>
                  <a:pt x="1756541" y="4961056"/>
                  <a:pt x="1747899" y="4952413"/>
                  <a:pt x="1737238" y="4952413"/>
                </a:cubicBezTo>
                <a:close/>
                <a:moveTo>
                  <a:pt x="93862" y="4952413"/>
                </a:moveTo>
                <a:cubicBezTo>
                  <a:pt x="83201" y="4952413"/>
                  <a:pt x="74559" y="4961056"/>
                  <a:pt x="74559" y="4971716"/>
                </a:cubicBezTo>
                <a:lnTo>
                  <a:pt x="74559" y="5008437"/>
                </a:lnTo>
                <a:cubicBezTo>
                  <a:pt x="74559" y="5019098"/>
                  <a:pt x="83201" y="5027740"/>
                  <a:pt x="93862" y="5027740"/>
                </a:cubicBezTo>
                <a:lnTo>
                  <a:pt x="168788" y="5027740"/>
                </a:lnTo>
                <a:cubicBezTo>
                  <a:pt x="179449" y="5027740"/>
                  <a:pt x="188091" y="5019098"/>
                  <a:pt x="188091" y="5008437"/>
                </a:cubicBezTo>
                <a:lnTo>
                  <a:pt x="188091" y="4971716"/>
                </a:lnTo>
                <a:cubicBezTo>
                  <a:pt x="188091" y="4961056"/>
                  <a:pt x="179449" y="4952413"/>
                  <a:pt x="168788" y="4952413"/>
                </a:cubicBezTo>
                <a:close/>
                <a:moveTo>
                  <a:pt x="1662312" y="4770952"/>
                </a:moveTo>
                <a:cubicBezTo>
                  <a:pt x="1651651" y="4770952"/>
                  <a:pt x="1643009" y="4779594"/>
                  <a:pt x="1643009" y="4790255"/>
                </a:cubicBezTo>
                <a:lnTo>
                  <a:pt x="1643009" y="4826976"/>
                </a:lnTo>
                <a:cubicBezTo>
                  <a:pt x="1643009" y="4837637"/>
                  <a:pt x="1651651" y="4846279"/>
                  <a:pt x="1662312" y="4846279"/>
                </a:cubicBezTo>
                <a:lnTo>
                  <a:pt x="1737238" y="4846279"/>
                </a:lnTo>
                <a:cubicBezTo>
                  <a:pt x="1747899" y="4846279"/>
                  <a:pt x="1756541" y="4837637"/>
                  <a:pt x="1756541" y="4826976"/>
                </a:cubicBezTo>
                <a:lnTo>
                  <a:pt x="1756541" y="4790255"/>
                </a:lnTo>
                <a:cubicBezTo>
                  <a:pt x="1756541" y="4779594"/>
                  <a:pt x="1747899" y="4770952"/>
                  <a:pt x="1737238" y="4770952"/>
                </a:cubicBezTo>
                <a:close/>
                <a:moveTo>
                  <a:pt x="93862" y="4770952"/>
                </a:moveTo>
                <a:cubicBezTo>
                  <a:pt x="83201" y="4770952"/>
                  <a:pt x="74559" y="4779594"/>
                  <a:pt x="74559" y="4790255"/>
                </a:cubicBezTo>
                <a:lnTo>
                  <a:pt x="74559" y="4826976"/>
                </a:lnTo>
                <a:cubicBezTo>
                  <a:pt x="74559" y="4837637"/>
                  <a:pt x="83201" y="4846279"/>
                  <a:pt x="93862" y="4846279"/>
                </a:cubicBezTo>
                <a:lnTo>
                  <a:pt x="168788" y="4846279"/>
                </a:lnTo>
                <a:cubicBezTo>
                  <a:pt x="179449" y="4846279"/>
                  <a:pt x="188091" y="4837637"/>
                  <a:pt x="188091" y="4826976"/>
                </a:cubicBezTo>
                <a:lnTo>
                  <a:pt x="188091" y="4790255"/>
                </a:lnTo>
                <a:cubicBezTo>
                  <a:pt x="188091" y="4779594"/>
                  <a:pt x="179449" y="4770952"/>
                  <a:pt x="168788" y="4770952"/>
                </a:cubicBezTo>
                <a:close/>
                <a:moveTo>
                  <a:pt x="1662312" y="4589490"/>
                </a:moveTo>
                <a:cubicBezTo>
                  <a:pt x="1651651" y="4589490"/>
                  <a:pt x="1643009" y="4598132"/>
                  <a:pt x="1643009" y="4608793"/>
                </a:cubicBezTo>
                <a:lnTo>
                  <a:pt x="1643009" y="4645514"/>
                </a:lnTo>
                <a:cubicBezTo>
                  <a:pt x="1643009" y="4656175"/>
                  <a:pt x="1651651" y="4664817"/>
                  <a:pt x="1662312" y="4664817"/>
                </a:cubicBezTo>
                <a:lnTo>
                  <a:pt x="1737238" y="4664817"/>
                </a:lnTo>
                <a:cubicBezTo>
                  <a:pt x="1747899" y="4664817"/>
                  <a:pt x="1756541" y="4656175"/>
                  <a:pt x="1756541" y="4645514"/>
                </a:cubicBezTo>
                <a:lnTo>
                  <a:pt x="1756541" y="4608793"/>
                </a:lnTo>
                <a:cubicBezTo>
                  <a:pt x="1756541" y="4598132"/>
                  <a:pt x="1747899" y="4589490"/>
                  <a:pt x="1737238" y="4589490"/>
                </a:cubicBezTo>
                <a:close/>
                <a:moveTo>
                  <a:pt x="93862" y="4589490"/>
                </a:moveTo>
                <a:cubicBezTo>
                  <a:pt x="83201" y="4589490"/>
                  <a:pt x="74559" y="4598132"/>
                  <a:pt x="74559" y="4608793"/>
                </a:cubicBezTo>
                <a:lnTo>
                  <a:pt x="74559" y="4645514"/>
                </a:lnTo>
                <a:cubicBezTo>
                  <a:pt x="74559" y="4656175"/>
                  <a:pt x="83201" y="4664817"/>
                  <a:pt x="93862" y="4664817"/>
                </a:cubicBezTo>
                <a:lnTo>
                  <a:pt x="168788" y="4664817"/>
                </a:lnTo>
                <a:cubicBezTo>
                  <a:pt x="179449" y="4664817"/>
                  <a:pt x="188091" y="4656175"/>
                  <a:pt x="188091" y="4645514"/>
                </a:cubicBezTo>
                <a:lnTo>
                  <a:pt x="188091" y="4608793"/>
                </a:lnTo>
                <a:cubicBezTo>
                  <a:pt x="188091" y="4598132"/>
                  <a:pt x="179449" y="4589490"/>
                  <a:pt x="168788" y="4589490"/>
                </a:cubicBezTo>
                <a:close/>
                <a:moveTo>
                  <a:pt x="223464" y="4558134"/>
                </a:moveTo>
                <a:lnTo>
                  <a:pt x="223464" y="5422022"/>
                </a:lnTo>
                <a:lnTo>
                  <a:pt x="1607635" y="5422022"/>
                </a:lnTo>
                <a:lnTo>
                  <a:pt x="1607635" y="4558134"/>
                </a:lnTo>
                <a:close/>
                <a:moveTo>
                  <a:pt x="1662312" y="4408134"/>
                </a:moveTo>
                <a:cubicBezTo>
                  <a:pt x="1651651" y="4408134"/>
                  <a:pt x="1643009" y="4416777"/>
                  <a:pt x="1643009" y="4427437"/>
                </a:cubicBezTo>
                <a:lnTo>
                  <a:pt x="1643009" y="4464158"/>
                </a:lnTo>
                <a:cubicBezTo>
                  <a:pt x="1643009" y="4474819"/>
                  <a:pt x="1651651" y="4483462"/>
                  <a:pt x="1662312" y="4483462"/>
                </a:cubicBezTo>
                <a:lnTo>
                  <a:pt x="1737238" y="4483462"/>
                </a:lnTo>
                <a:cubicBezTo>
                  <a:pt x="1747899" y="4483462"/>
                  <a:pt x="1756541" y="4474819"/>
                  <a:pt x="1756541" y="4464158"/>
                </a:cubicBezTo>
                <a:lnTo>
                  <a:pt x="1756541" y="4427437"/>
                </a:lnTo>
                <a:cubicBezTo>
                  <a:pt x="1756541" y="4416777"/>
                  <a:pt x="1747899" y="4408134"/>
                  <a:pt x="1737238" y="4408134"/>
                </a:cubicBezTo>
                <a:close/>
                <a:moveTo>
                  <a:pt x="93862" y="4408134"/>
                </a:moveTo>
                <a:cubicBezTo>
                  <a:pt x="83201" y="4408134"/>
                  <a:pt x="74559" y="4416777"/>
                  <a:pt x="74559" y="4427437"/>
                </a:cubicBezTo>
                <a:lnTo>
                  <a:pt x="74559" y="4464158"/>
                </a:lnTo>
                <a:cubicBezTo>
                  <a:pt x="74559" y="4474819"/>
                  <a:pt x="83201" y="4483462"/>
                  <a:pt x="93862" y="4483462"/>
                </a:cubicBezTo>
                <a:lnTo>
                  <a:pt x="168788" y="4483462"/>
                </a:lnTo>
                <a:cubicBezTo>
                  <a:pt x="179449" y="4483462"/>
                  <a:pt x="188091" y="4474819"/>
                  <a:pt x="188091" y="4464158"/>
                </a:cubicBezTo>
                <a:lnTo>
                  <a:pt x="188091" y="4427437"/>
                </a:lnTo>
                <a:cubicBezTo>
                  <a:pt x="188091" y="4416777"/>
                  <a:pt x="179449" y="4408134"/>
                  <a:pt x="168788" y="4408134"/>
                </a:cubicBezTo>
                <a:close/>
                <a:moveTo>
                  <a:pt x="1662312" y="4226673"/>
                </a:moveTo>
                <a:cubicBezTo>
                  <a:pt x="1651651" y="4226673"/>
                  <a:pt x="1643009" y="4235315"/>
                  <a:pt x="1643009" y="4245976"/>
                </a:cubicBezTo>
                <a:lnTo>
                  <a:pt x="1643009" y="4282697"/>
                </a:lnTo>
                <a:cubicBezTo>
                  <a:pt x="1643009" y="4293358"/>
                  <a:pt x="1651651" y="4302000"/>
                  <a:pt x="1662312" y="4302000"/>
                </a:cubicBezTo>
                <a:lnTo>
                  <a:pt x="1737238" y="4302000"/>
                </a:lnTo>
                <a:cubicBezTo>
                  <a:pt x="1747899" y="4302000"/>
                  <a:pt x="1756541" y="4293358"/>
                  <a:pt x="1756541" y="4282697"/>
                </a:cubicBezTo>
                <a:lnTo>
                  <a:pt x="1756541" y="4245976"/>
                </a:lnTo>
                <a:cubicBezTo>
                  <a:pt x="1756541" y="4235315"/>
                  <a:pt x="1747899" y="4226673"/>
                  <a:pt x="1737238" y="4226673"/>
                </a:cubicBezTo>
                <a:close/>
                <a:moveTo>
                  <a:pt x="93862" y="4226673"/>
                </a:moveTo>
                <a:cubicBezTo>
                  <a:pt x="83201" y="4226673"/>
                  <a:pt x="74559" y="4235315"/>
                  <a:pt x="74559" y="4245976"/>
                </a:cubicBezTo>
                <a:lnTo>
                  <a:pt x="74559" y="4282697"/>
                </a:lnTo>
                <a:cubicBezTo>
                  <a:pt x="74559" y="4293358"/>
                  <a:pt x="83201" y="4302000"/>
                  <a:pt x="93862" y="4302000"/>
                </a:cubicBezTo>
                <a:lnTo>
                  <a:pt x="168788" y="4302000"/>
                </a:lnTo>
                <a:cubicBezTo>
                  <a:pt x="179449" y="4302000"/>
                  <a:pt x="188091" y="4293358"/>
                  <a:pt x="188091" y="4282697"/>
                </a:cubicBezTo>
                <a:lnTo>
                  <a:pt x="188091" y="4245976"/>
                </a:lnTo>
                <a:cubicBezTo>
                  <a:pt x="188091" y="4235315"/>
                  <a:pt x="179449" y="4226673"/>
                  <a:pt x="168788" y="4226673"/>
                </a:cubicBezTo>
                <a:close/>
                <a:moveTo>
                  <a:pt x="1662312" y="4045211"/>
                </a:moveTo>
                <a:cubicBezTo>
                  <a:pt x="1651651" y="4045211"/>
                  <a:pt x="1643009" y="4053854"/>
                  <a:pt x="1643009" y="4064514"/>
                </a:cubicBezTo>
                <a:lnTo>
                  <a:pt x="1643009" y="4101235"/>
                </a:lnTo>
                <a:cubicBezTo>
                  <a:pt x="1643009" y="4111896"/>
                  <a:pt x="1651651" y="4120538"/>
                  <a:pt x="1662312" y="4120538"/>
                </a:cubicBezTo>
                <a:lnTo>
                  <a:pt x="1737238" y="4120538"/>
                </a:lnTo>
                <a:cubicBezTo>
                  <a:pt x="1747899" y="4120538"/>
                  <a:pt x="1756541" y="4111896"/>
                  <a:pt x="1756541" y="4101235"/>
                </a:cubicBezTo>
                <a:lnTo>
                  <a:pt x="1756541" y="4064514"/>
                </a:lnTo>
                <a:cubicBezTo>
                  <a:pt x="1756541" y="4053854"/>
                  <a:pt x="1747899" y="4045211"/>
                  <a:pt x="1737238" y="4045211"/>
                </a:cubicBezTo>
                <a:close/>
                <a:moveTo>
                  <a:pt x="93862" y="4045211"/>
                </a:moveTo>
                <a:cubicBezTo>
                  <a:pt x="83201" y="4045211"/>
                  <a:pt x="74559" y="4053854"/>
                  <a:pt x="74559" y="4064514"/>
                </a:cubicBezTo>
                <a:lnTo>
                  <a:pt x="74559" y="4101235"/>
                </a:lnTo>
                <a:cubicBezTo>
                  <a:pt x="74559" y="4111896"/>
                  <a:pt x="83201" y="4120538"/>
                  <a:pt x="93862" y="4120538"/>
                </a:cubicBezTo>
                <a:lnTo>
                  <a:pt x="168788" y="4120538"/>
                </a:lnTo>
                <a:cubicBezTo>
                  <a:pt x="179449" y="4120538"/>
                  <a:pt x="188091" y="4111896"/>
                  <a:pt x="188091" y="4101235"/>
                </a:cubicBezTo>
                <a:lnTo>
                  <a:pt x="188091" y="4064514"/>
                </a:lnTo>
                <a:cubicBezTo>
                  <a:pt x="188091" y="4053854"/>
                  <a:pt x="179449" y="4045211"/>
                  <a:pt x="168788" y="4045211"/>
                </a:cubicBezTo>
                <a:close/>
                <a:moveTo>
                  <a:pt x="1662312" y="3863750"/>
                </a:moveTo>
                <a:cubicBezTo>
                  <a:pt x="1651651" y="3863750"/>
                  <a:pt x="1643009" y="3872392"/>
                  <a:pt x="1643009" y="3883053"/>
                </a:cubicBezTo>
                <a:lnTo>
                  <a:pt x="1643009" y="3919774"/>
                </a:lnTo>
                <a:cubicBezTo>
                  <a:pt x="1643009" y="3930435"/>
                  <a:pt x="1651651" y="3939077"/>
                  <a:pt x="1662312" y="3939077"/>
                </a:cubicBezTo>
                <a:lnTo>
                  <a:pt x="1737238" y="3939077"/>
                </a:lnTo>
                <a:cubicBezTo>
                  <a:pt x="1747899" y="3939077"/>
                  <a:pt x="1756541" y="3930435"/>
                  <a:pt x="1756541" y="3919774"/>
                </a:cubicBezTo>
                <a:lnTo>
                  <a:pt x="1756541" y="3883053"/>
                </a:lnTo>
                <a:cubicBezTo>
                  <a:pt x="1756541" y="3872392"/>
                  <a:pt x="1747899" y="3863750"/>
                  <a:pt x="1737238" y="3863750"/>
                </a:cubicBezTo>
                <a:close/>
                <a:moveTo>
                  <a:pt x="93862" y="3863750"/>
                </a:moveTo>
                <a:cubicBezTo>
                  <a:pt x="83201" y="3863750"/>
                  <a:pt x="74559" y="3872392"/>
                  <a:pt x="74559" y="3883053"/>
                </a:cubicBezTo>
                <a:lnTo>
                  <a:pt x="74559" y="3919774"/>
                </a:lnTo>
                <a:cubicBezTo>
                  <a:pt x="74559" y="3930435"/>
                  <a:pt x="83201" y="3939077"/>
                  <a:pt x="93862" y="3939077"/>
                </a:cubicBezTo>
                <a:lnTo>
                  <a:pt x="168788" y="3939077"/>
                </a:lnTo>
                <a:cubicBezTo>
                  <a:pt x="179449" y="3939077"/>
                  <a:pt x="188091" y="3930435"/>
                  <a:pt x="188091" y="3919774"/>
                </a:cubicBezTo>
                <a:lnTo>
                  <a:pt x="188091" y="3883053"/>
                </a:lnTo>
                <a:cubicBezTo>
                  <a:pt x="188091" y="3872392"/>
                  <a:pt x="179449" y="3863750"/>
                  <a:pt x="168788" y="3863750"/>
                </a:cubicBezTo>
                <a:close/>
                <a:moveTo>
                  <a:pt x="1662312" y="3682288"/>
                </a:moveTo>
                <a:cubicBezTo>
                  <a:pt x="1651651" y="3682288"/>
                  <a:pt x="1643009" y="3690930"/>
                  <a:pt x="1643009" y="3701591"/>
                </a:cubicBezTo>
                <a:lnTo>
                  <a:pt x="1643009" y="3738312"/>
                </a:lnTo>
                <a:cubicBezTo>
                  <a:pt x="1643009" y="3748973"/>
                  <a:pt x="1651651" y="3757615"/>
                  <a:pt x="1662312" y="3757615"/>
                </a:cubicBezTo>
                <a:lnTo>
                  <a:pt x="1737238" y="3757615"/>
                </a:lnTo>
                <a:cubicBezTo>
                  <a:pt x="1747899" y="3757615"/>
                  <a:pt x="1756541" y="3748973"/>
                  <a:pt x="1756541" y="3738312"/>
                </a:cubicBezTo>
                <a:lnTo>
                  <a:pt x="1756541" y="3701591"/>
                </a:lnTo>
                <a:cubicBezTo>
                  <a:pt x="1756541" y="3690930"/>
                  <a:pt x="1747899" y="3682288"/>
                  <a:pt x="1737238" y="3682288"/>
                </a:cubicBezTo>
                <a:close/>
                <a:moveTo>
                  <a:pt x="93862" y="3682288"/>
                </a:moveTo>
                <a:cubicBezTo>
                  <a:pt x="83201" y="3682288"/>
                  <a:pt x="74559" y="3690930"/>
                  <a:pt x="74559" y="3701591"/>
                </a:cubicBezTo>
                <a:lnTo>
                  <a:pt x="74559" y="3738312"/>
                </a:lnTo>
                <a:cubicBezTo>
                  <a:pt x="74559" y="3748973"/>
                  <a:pt x="83201" y="3757615"/>
                  <a:pt x="93862" y="3757615"/>
                </a:cubicBezTo>
                <a:lnTo>
                  <a:pt x="168788" y="3757615"/>
                </a:lnTo>
                <a:cubicBezTo>
                  <a:pt x="179449" y="3757615"/>
                  <a:pt x="188091" y="3748973"/>
                  <a:pt x="188091" y="3738312"/>
                </a:cubicBezTo>
                <a:lnTo>
                  <a:pt x="188091" y="3701591"/>
                </a:lnTo>
                <a:cubicBezTo>
                  <a:pt x="188091" y="3690930"/>
                  <a:pt x="179449" y="3682288"/>
                  <a:pt x="168788" y="3682288"/>
                </a:cubicBezTo>
                <a:close/>
                <a:moveTo>
                  <a:pt x="223464" y="3650932"/>
                </a:moveTo>
                <a:lnTo>
                  <a:pt x="223464" y="4514820"/>
                </a:lnTo>
                <a:lnTo>
                  <a:pt x="1607635" y="4514820"/>
                </a:lnTo>
                <a:lnTo>
                  <a:pt x="1607635" y="3650932"/>
                </a:lnTo>
                <a:close/>
                <a:moveTo>
                  <a:pt x="1662312" y="3501776"/>
                </a:moveTo>
                <a:cubicBezTo>
                  <a:pt x="1651651" y="3501776"/>
                  <a:pt x="1643009" y="3510419"/>
                  <a:pt x="1643009" y="3521079"/>
                </a:cubicBezTo>
                <a:lnTo>
                  <a:pt x="1643009" y="3557800"/>
                </a:lnTo>
                <a:cubicBezTo>
                  <a:pt x="1643009" y="3568461"/>
                  <a:pt x="1651651" y="3577104"/>
                  <a:pt x="1662312" y="3577104"/>
                </a:cubicBezTo>
                <a:lnTo>
                  <a:pt x="1737238" y="3577104"/>
                </a:lnTo>
                <a:cubicBezTo>
                  <a:pt x="1747899" y="3577104"/>
                  <a:pt x="1756541" y="3568461"/>
                  <a:pt x="1756541" y="3557800"/>
                </a:cubicBezTo>
                <a:lnTo>
                  <a:pt x="1756541" y="3521079"/>
                </a:lnTo>
                <a:cubicBezTo>
                  <a:pt x="1756541" y="3510419"/>
                  <a:pt x="1747899" y="3501776"/>
                  <a:pt x="1737238" y="3501776"/>
                </a:cubicBezTo>
                <a:close/>
                <a:moveTo>
                  <a:pt x="93862" y="3501776"/>
                </a:moveTo>
                <a:cubicBezTo>
                  <a:pt x="83201" y="3501776"/>
                  <a:pt x="74559" y="3510419"/>
                  <a:pt x="74559" y="3521079"/>
                </a:cubicBezTo>
                <a:lnTo>
                  <a:pt x="74559" y="3557800"/>
                </a:lnTo>
                <a:cubicBezTo>
                  <a:pt x="74559" y="3568461"/>
                  <a:pt x="83201" y="3577104"/>
                  <a:pt x="93862" y="3577104"/>
                </a:cubicBezTo>
                <a:lnTo>
                  <a:pt x="168788" y="3577104"/>
                </a:lnTo>
                <a:cubicBezTo>
                  <a:pt x="179449" y="3577104"/>
                  <a:pt x="188091" y="3568461"/>
                  <a:pt x="188091" y="3557800"/>
                </a:cubicBezTo>
                <a:lnTo>
                  <a:pt x="188091" y="3521079"/>
                </a:lnTo>
                <a:cubicBezTo>
                  <a:pt x="188091" y="3510419"/>
                  <a:pt x="179449" y="3501776"/>
                  <a:pt x="168788" y="3501776"/>
                </a:cubicBezTo>
                <a:close/>
                <a:moveTo>
                  <a:pt x="1662312" y="3320315"/>
                </a:moveTo>
                <a:cubicBezTo>
                  <a:pt x="1651651" y="3320315"/>
                  <a:pt x="1643009" y="3328957"/>
                  <a:pt x="1643009" y="3339618"/>
                </a:cubicBezTo>
                <a:lnTo>
                  <a:pt x="1643009" y="3376339"/>
                </a:lnTo>
                <a:cubicBezTo>
                  <a:pt x="1643009" y="3387000"/>
                  <a:pt x="1651651" y="3395642"/>
                  <a:pt x="1662312" y="3395642"/>
                </a:cubicBezTo>
                <a:lnTo>
                  <a:pt x="1737238" y="3395642"/>
                </a:lnTo>
                <a:cubicBezTo>
                  <a:pt x="1747899" y="3395642"/>
                  <a:pt x="1756541" y="3387000"/>
                  <a:pt x="1756541" y="3376339"/>
                </a:cubicBezTo>
                <a:lnTo>
                  <a:pt x="1756541" y="3339618"/>
                </a:lnTo>
                <a:cubicBezTo>
                  <a:pt x="1756541" y="3328957"/>
                  <a:pt x="1747899" y="3320315"/>
                  <a:pt x="1737238" y="3320315"/>
                </a:cubicBezTo>
                <a:close/>
                <a:moveTo>
                  <a:pt x="93862" y="3320315"/>
                </a:moveTo>
                <a:cubicBezTo>
                  <a:pt x="83201" y="3320315"/>
                  <a:pt x="74559" y="3328957"/>
                  <a:pt x="74559" y="3339618"/>
                </a:cubicBezTo>
                <a:lnTo>
                  <a:pt x="74559" y="3376339"/>
                </a:lnTo>
                <a:cubicBezTo>
                  <a:pt x="74559" y="3387000"/>
                  <a:pt x="83201" y="3395642"/>
                  <a:pt x="93862" y="3395642"/>
                </a:cubicBezTo>
                <a:lnTo>
                  <a:pt x="168788" y="3395642"/>
                </a:lnTo>
                <a:cubicBezTo>
                  <a:pt x="179449" y="3395642"/>
                  <a:pt x="188091" y="3387000"/>
                  <a:pt x="188091" y="3376339"/>
                </a:cubicBezTo>
                <a:lnTo>
                  <a:pt x="188091" y="3339618"/>
                </a:lnTo>
                <a:cubicBezTo>
                  <a:pt x="188091" y="3328957"/>
                  <a:pt x="179449" y="3320315"/>
                  <a:pt x="168788" y="3320315"/>
                </a:cubicBezTo>
                <a:close/>
                <a:moveTo>
                  <a:pt x="1662312" y="3138853"/>
                </a:moveTo>
                <a:cubicBezTo>
                  <a:pt x="1651651" y="3138853"/>
                  <a:pt x="1643009" y="3147496"/>
                  <a:pt x="1643009" y="3158156"/>
                </a:cubicBezTo>
                <a:lnTo>
                  <a:pt x="1643009" y="3194877"/>
                </a:lnTo>
                <a:cubicBezTo>
                  <a:pt x="1643009" y="3205538"/>
                  <a:pt x="1651651" y="3214180"/>
                  <a:pt x="1662312" y="3214180"/>
                </a:cubicBezTo>
                <a:lnTo>
                  <a:pt x="1737238" y="3214180"/>
                </a:lnTo>
                <a:cubicBezTo>
                  <a:pt x="1747899" y="3214180"/>
                  <a:pt x="1756541" y="3205538"/>
                  <a:pt x="1756541" y="3194877"/>
                </a:cubicBezTo>
                <a:lnTo>
                  <a:pt x="1756541" y="3158156"/>
                </a:lnTo>
                <a:cubicBezTo>
                  <a:pt x="1756541" y="3147496"/>
                  <a:pt x="1747899" y="3138853"/>
                  <a:pt x="1737238" y="3138853"/>
                </a:cubicBezTo>
                <a:close/>
                <a:moveTo>
                  <a:pt x="93862" y="3138853"/>
                </a:moveTo>
                <a:cubicBezTo>
                  <a:pt x="83201" y="3138853"/>
                  <a:pt x="74559" y="3147496"/>
                  <a:pt x="74559" y="3158156"/>
                </a:cubicBezTo>
                <a:lnTo>
                  <a:pt x="74559" y="3194877"/>
                </a:lnTo>
                <a:cubicBezTo>
                  <a:pt x="74559" y="3205538"/>
                  <a:pt x="83201" y="3214180"/>
                  <a:pt x="93862" y="3214180"/>
                </a:cubicBezTo>
                <a:lnTo>
                  <a:pt x="168788" y="3214180"/>
                </a:lnTo>
                <a:cubicBezTo>
                  <a:pt x="179449" y="3214180"/>
                  <a:pt x="188091" y="3205538"/>
                  <a:pt x="188091" y="3194877"/>
                </a:cubicBezTo>
                <a:lnTo>
                  <a:pt x="188091" y="3158156"/>
                </a:lnTo>
                <a:cubicBezTo>
                  <a:pt x="188091" y="3147496"/>
                  <a:pt x="179449" y="3138853"/>
                  <a:pt x="168788" y="3138853"/>
                </a:cubicBezTo>
                <a:close/>
                <a:moveTo>
                  <a:pt x="1662312" y="2957392"/>
                </a:moveTo>
                <a:cubicBezTo>
                  <a:pt x="1651651" y="2957392"/>
                  <a:pt x="1643009" y="2966034"/>
                  <a:pt x="1643009" y="2976695"/>
                </a:cubicBezTo>
                <a:lnTo>
                  <a:pt x="1643009" y="3013416"/>
                </a:lnTo>
                <a:cubicBezTo>
                  <a:pt x="1643009" y="3024077"/>
                  <a:pt x="1651651" y="3032719"/>
                  <a:pt x="1662312" y="3032719"/>
                </a:cubicBezTo>
                <a:lnTo>
                  <a:pt x="1737238" y="3032719"/>
                </a:lnTo>
                <a:cubicBezTo>
                  <a:pt x="1747899" y="3032719"/>
                  <a:pt x="1756541" y="3024077"/>
                  <a:pt x="1756541" y="3013416"/>
                </a:cubicBezTo>
                <a:lnTo>
                  <a:pt x="1756541" y="2976695"/>
                </a:lnTo>
                <a:cubicBezTo>
                  <a:pt x="1756541" y="2966034"/>
                  <a:pt x="1747899" y="2957392"/>
                  <a:pt x="1737238" y="2957392"/>
                </a:cubicBezTo>
                <a:close/>
                <a:moveTo>
                  <a:pt x="93862" y="2957392"/>
                </a:moveTo>
                <a:cubicBezTo>
                  <a:pt x="83201" y="2957392"/>
                  <a:pt x="74559" y="2966034"/>
                  <a:pt x="74559" y="2976695"/>
                </a:cubicBezTo>
                <a:lnTo>
                  <a:pt x="74559" y="3013416"/>
                </a:lnTo>
                <a:cubicBezTo>
                  <a:pt x="74559" y="3024077"/>
                  <a:pt x="83201" y="3032719"/>
                  <a:pt x="93862" y="3032719"/>
                </a:cubicBezTo>
                <a:lnTo>
                  <a:pt x="168788" y="3032719"/>
                </a:lnTo>
                <a:cubicBezTo>
                  <a:pt x="179449" y="3032719"/>
                  <a:pt x="188091" y="3024077"/>
                  <a:pt x="188091" y="3013416"/>
                </a:cubicBezTo>
                <a:lnTo>
                  <a:pt x="188091" y="2976695"/>
                </a:lnTo>
                <a:cubicBezTo>
                  <a:pt x="188091" y="2966034"/>
                  <a:pt x="179449" y="2957392"/>
                  <a:pt x="168788" y="2957392"/>
                </a:cubicBezTo>
                <a:close/>
                <a:moveTo>
                  <a:pt x="1662312" y="2775930"/>
                </a:moveTo>
                <a:cubicBezTo>
                  <a:pt x="1651651" y="2775930"/>
                  <a:pt x="1643009" y="2784572"/>
                  <a:pt x="1643009" y="2795233"/>
                </a:cubicBezTo>
                <a:lnTo>
                  <a:pt x="1643009" y="2831954"/>
                </a:lnTo>
                <a:cubicBezTo>
                  <a:pt x="1643009" y="2842615"/>
                  <a:pt x="1651651" y="2851257"/>
                  <a:pt x="1662312" y="2851257"/>
                </a:cubicBezTo>
                <a:lnTo>
                  <a:pt x="1737238" y="2851257"/>
                </a:lnTo>
                <a:cubicBezTo>
                  <a:pt x="1747899" y="2851257"/>
                  <a:pt x="1756541" y="2842615"/>
                  <a:pt x="1756541" y="2831954"/>
                </a:cubicBezTo>
                <a:lnTo>
                  <a:pt x="1756541" y="2795233"/>
                </a:lnTo>
                <a:cubicBezTo>
                  <a:pt x="1756541" y="2784572"/>
                  <a:pt x="1747899" y="2775930"/>
                  <a:pt x="1737238" y="2775930"/>
                </a:cubicBezTo>
                <a:close/>
                <a:moveTo>
                  <a:pt x="93862" y="2775930"/>
                </a:moveTo>
                <a:cubicBezTo>
                  <a:pt x="83201" y="2775930"/>
                  <a:pt x="74559" y="2784572"/>
                  <a:pt x="74559" y="2795233"/>
                </a:cubicBezTo>
                <a:lnTo>
                  <a:pt x="74559" y="2831954"/>
                </a:lnTo>
                <a:cubicBezTo>
                  <a:pt x="74559" y="2842615"/>
                  <a:pt x="83201" y="2851257"/>
                  <a:pt x="93862" y="2851257"/>
                </a:cubicBezTo>
                <a:lnTo>
                  <a:pt x="168788" y="2851257"/>
                </a:lnTo>
                <a:cubicBezTo>
                  <a:pt x="179449" y="2851257"/>
                  <a:pt x="188091" y="2842615"/>
                  <a:pt x="188091" y="2831954"/>
                </a:cubicBezTo>
                <a:lnTo>
                  <a:pt x="188091" y="2795233"/>
                </a:lnTo>
                <a:cubicBezTo>
                  <a:pt x="188091" y="2784572"/>
                  <a:pt x="179449" y="2775930"/>
                  <a:pt x="168788" y="2775930"/>
                </a:cubicBezTo>
                <a:close/>
                <a:moveTo>
                  <a:pt x="223464" y="2744574"/>
                </a:moveTo>
                <a:lnTo>
                  <a:pt x="223464" y="3608462"/>
                </a:lnTo>
                <a:lnTo>
                  <a:pt x="1607635" y="3608462"/>
                </a:lnTo>
                <a:lnTo>
                  <a:pt x="1607635" y="2744574"/>
                </a:lnTo>
                <a:close/>
                <a:moveTo>
                  <a:pt x="1662312" y="2594574"/>
                </a:moveTo>
                <a:cubicBezTo>
                  <a:pt x="1651651" y="2594574"/>
                  <a:pt x="1643009" y="2603217"/>
                  <a:pt x="1643009" y="2613877"/>
                </a:cubicBezTo>
                <a:lnTo>
                  <a:pt x="1643009" y="2650598"/>
                </a:lnTo>
                <a:cubicBezTo>
                  <a:pt x="1643009" y="2661259"/>
                  <a:pt x="1651651" y="2669902"/>
                  <a:pt x="1662312" y="2669902"/>
                </a:cubicBezTo>
                <a:lnTo>
                  <a:pt x="1737238" y="2669902"/>
                </a:lnTo>
                <a:cubicBezTo>
                  <a:pt x="1747899" y="2669902"/>
                  <a:pt x="1756541" y="2661259"/>
                  <a:pt x="1756541" y="2650598"/>
                </a:cubicBezTo>
                <a:lnTo>
                  <a:pt x="1756541" y="2613877"/>
                </a:lnTo>
                <a:cubicBezTo>
                  <a:pt x="1756541" y="2603217"/>
                  <a:pt x="1747899" y="2594574"/>
                  <a:pt x="1737238" y="2594574"/>
                </a:cubicBezTo>
                <a:close/>
                <a:moveTo>
                  <a:pt x="93862" y="2594574"/>
                </a:moveTo>
                <a:cubicBezTo>
                  <a:pt x="83201" y="2594574"/>
                  <a:pt x="74559" y="2603217"/>
                  <a:pt x="74559" y="2613877"/>
                </a:cubicBezTo>
                <a:lnTo>
                  <a:pt x="74559" y="2650598"/>
                </a:lnTo>
                <a:cubicBezTo>
                  <a:pt x="74559" y="2661259"/>
                  <a:pt x="83201" y="2669902"/>
                  <a:pt x="93862" y="2669902"/>
                </a:cubicBezTo>
                <a:lnTo>
                  <a:pt x="168788" y="2669902"/>
                </a:lnTo>
                <a:cubicBezTo>
                  <a:pt x="179449" y="2669902"/>
                  <a:pt x="188091" y="2661259"/>
                  <a:pt x="188091" y="2650598"/>
                </a:cubicBezTo>
                <a:lnTo>
                  <a:pt x="188091" y="2613877"/>
                </a:lnTo>
                <a:cubicBezTo>
                  <a:pt x="188091" y="2603217"/>
                  <a:pt x="179449" y="2594574"/>
                  <a:pt x="168788" y="2594574"/>
                </a:cubicBezTo>
                <a:close/>
                <a:moveTo>
                  <a:pt x="1662312" y="2413113"/>
                </a:moveTo>
                <a:cubicBezTo>
                  <a:pt x="1651651" y="2413113"/>
                  <a:pt x="1643009" y="2421755"/>
                  <a:pt x="1643009" y="2432416"/>
                </a:cubicBezTo>
                <a:lnTo>
                  <a:pt x="1643009" y="2469137"/>
                </a:lnTo>
                <a:cubicBezTo>
                  <a:pt x="1643009" y="2479798"/>
                  <a:pt x="1651651" y="2488440"/>
                  <a:pt x="1662312" y="2488440"/>
                </a:cubicBezTo>
                <a:lnTo>
                  <a:pt x="1737238" y="2488440"/>
                </a:lnTo>
                <a:cubicBezTo>
                  <a:pt x="1747899" y="2488440"/>
                  <a:pt x="1756541" y="2479798"/>
                  <a:pt x="1756541" y="2469137"/>
                </a:cubicBezTo>
                <a:lnTo>
                  <a:pt x="1756541" y="2432416"/>
                </a:lnTo>
                <a:cubicBezTo>
                  <a:pt x="1756541" y="2421755"/>
                  <a:pt x="1747899" y="2413113"/>
                  <a:pt x="1737238" y="2413113"/>
                </a:cubicBezTo>
                <a:close/>
                <a:moveTo>
                  <a:pt x="93862" y="2413113"/>
                </a:moveTo>
                <a:cubicBezTo>
                  <a:pt x="83201" y="2413113"/>
                  <a:pt x="74559" y="2421755"/>
                  <a:pt x="74559" y="2432416"/>
                </a:cubicBezTo>
                <a:lnTo>
                  <a:pt x="74559" y="2469137"/>
                </a:lnTo>
                <a:cubicBezTo>
                  <a:pt x="74559" y="2479798"/>
                  <a:pt x="83201" y="2488440"/>
                  <a:pt x="93862" y="2488440"/>
                </a:cubicBezTo>
                <a:lnTo>
                  <a:pt x="168788" y="2488440"/>
                </a:lnTo>
                <a:cubicBezTo>
                  <a:pt x="179449" y="2488440"/>
                  <a:pt x="188091" y="2479798"/>
                  <a:pt x="188091" y="2469137"/>
                </a:cubicBezTo>
                <a:lnTo>
                  <a:pt x="188091" y="2432416"/>
                </a:lnTo>
                <a:cubicBezTo>
                  <a:pt x="188091" y="2421755"/>
                  <a:pt x="179449" y="2413113"/>
                  <a:pt x="168788" y="2413113"/>
                </a:cubicBezTo>
                <a:close/>
                <a:moveTo>
                  <a:pt x="1662312" y="2231651"/>
                </a:moveTo>
                <a:cubicBezTo>
                  <a:pt x="1651651" y="2231651"/>
                  <a:pt x="1643009" y="2240294"/>
                  <a:pt x="1643009" y="2250954"/>
                </a:cubicBezTo>
                <a:lnTo>
                  <a:pt x="1643009" y="2287675"/>
                </a:lnTo>
                <a:cubicBezTo>
                  <a:pt x="1643009" y="2298336"/>
                  <a:pt x="1651651" y="2306978"/>
                  <a:pt x="1662312" y="2306978"/>
                </a:cubicBezTo>
                <a:lnTo>
                  <a:pt x="1737238" y="2306978"/>
                </a:lnTo>
                <a:cubicBezTo>
                  <a:pt x="1747899" y="2306978"/>
                  <a:pt x="1756541" y="2298336"/>
                  <a:pt x="1756541" y="2287675"/>
                </a:cubicBezTo>
                <a:lnTo>
                  <a:pt x="1756541" y="2250954"/>
                </a:lnTo>
                <a:cubicBezTo>
                  <a:pt x="1756541" y="2240294"/>
                  <a:pt x="1747899" y="2231651"/>
                  <a:pt x="1737238" y="2231651"/>
                </a:cubicBezTo>
                <a:close/>
                <a:moveTo>
                  <a:pt x="93862" y="2231651"/>
                </a:moveTo>
                <a:cubicBezTo>
                  <a:pt x="83201" y="2231651"/>
                  <a:pt x="74559" y="2240294"/>
                  <a:pt x="74559" y="2250954"/>
                </a:cubicBezTo>
                <a:lnTo>
                  <a:pt x="74559" y="2287675"/>
                </a:lnTo>
                <a:cubicBezTo>
                  <a:pt x="74559" y="2298336"/>
                  <a:pt x="83201" y="2306978"/>
                  <a:pt x="93862" y="2306978"/>
                </a:cubicBezTo>
                <a:lnTo>
                  <a:pt x="168788" y="2306978"/>
                </a:lnTo>
                <a:cubicBezTo>
                  <a:pt x="179449" y="2306978"/>
                  <a:pt x="188091" y="2298336"/>
                  <a:pt x="188091" y="2287675"/>
                </a:cubicBezTo>
                <a:lnTo>
                  <a:pt x="188091" y="2250954"/>
                </a:lnTo>
                <a:cubicBezTo>
                  <a:pt x="188091" y="2240294"/>
                  <a:pt x="179449" y="2231651"/>
                  <a:pt x="168788" y="2231651"/>
                </a:cubicBezTo>
                <a:close/>
                <a:moveTo>
                  <a:pt x="1662312" y="2050190"/>
                </a:moveTo>
                <a:cubicBezTo>
                  <a:pt x="1651651" y="2050190"/>
                  <a:pt x="1643009" y="2058832"/>
                  <a:pt x="1643009" y="2069493"/>
                </a:cubicBezTo>
                <a:lnTo>
                  <a:pt x="1643009" y="2106214"/>
                </a:lnTo>
                <a:cubicBezTo>
                  <a:pt x="1643009" y="2116875"/>
                  <a:pt x="1651651" y="2125517"/>
                  <a:pt x="1662312" y="2125517"/>
                </a:cubicBezTo>
                <a:lnTo>
                  <a:pt x="1737238" y="2125517"/>
                </a:lnTo>
                <a:cubicBezTo>
                  <a:pt x="1747899" y="2125517"/>
                  <a:pt x="1756541" y="2116875"/>
                  <a:pt x="1756541" y="2106214"/>
                </a:cubicBezTo>
                <a:lnTo>
                  <a:pt x="1756541" y="2069493"/>
                </a:lnTo>
                <a:cubicBezTo>
                  <a:pt x="1756541" y="2058832"/>
                  <a:pt x="1747899" y="2050190"/>
                  <a:pt x="1737238" y="2050190"/>
                </a:cubicBezTo>
                <a:close/>
                <a:moveTo>
                  <a:pt x="93862" y="2050190"/>
                </a:moveTo>
                <a:cubicBezTo>
                  <a:pt x="83201" y="2050190"/>
                  <a:pt x="74559" y="2058832"/>
                  <a:pt x="74559" y="2069493"/>
                </a:cubicBezTo>
                <a:lnTo>
                  <a:pt x="74559" y="2106214"/>
                </a:lnTo>
                <a:cubicBezTo>
                  <a:pt x="74559" y="2116875"/>
                  <a:pt x="83201" y="2125517"/>
                  <a:pt x="93862" y="2125517"/>
                </a:cubicBezTo>
                <a:lnTo>
                  <a:pt x="168788" y="2125517"/>
                </a:lnTo>
                <a:cubicBezTo>
                  <a:pt x="179449" y="2125517"/>
                  <a:pt x="188091" y="2116875"/>
                  <a:pt x="188091" y="2106214"/>
                </a:cubicBezTo>
                <a:lnTo>
                  <a:pt x="188091" y="2069493"/>
                </a:lnTo>
                <a:cubicBezTo>
                  <a:pt x="188091" y="2058832"/>
                  <a:pt x="179449" y="2050190"/>
                  <a:pt x="168788" y="2050190"/>
                </a:cubicBezTo>
                <a:close/>
                <a:moveTo>
                  <a:pt x="1662312" y="1868728"/>
                </a:moveTo>
                <a:cubicBezTo>
                  <a:pt x="1651651" y="1868728"/>
                  <a:pt x="1643009" y="1877370"/>
                  <a:pt x="1643009" y="1888031"/>
                </a:cubicBezTo>
                <a:lnTo>
                  <a:pt x="1643009" y="1924752"/>
                </a:lnTo>
                <a:cubicBezTo>
                  <a:pt x="1643009" y="1935413"/>
                  <a:pt x="1651651" y="1944055"/>
                  <a:pt x="1662312" y="1944055"/>
                </a:cubicBezTo>
                <a:lnTo>
                  <a:pt x="1737238" y="1944055"/>
                </a:lnTo>
                <a:cubicBezTo>
                  <a:pt x="1747899" y="1944055"/>
                  <a:pt x="1756541" y="1935413"/>
                  <a:pt x="1756541" y="1924752"/>
                </a:cubicBezTo>
                <a:lnTo>
                  <a:pt x="1756541" y="1888031"/>
                </a:lnTo>
                <a:cubicBezTo>
                  <a:pt x="1756541" y="1877370"/>
                  <a:pt x="1747899" y="1868728"/>
                  <a:pt x="1737238" y="1868728"/>
                </a:cubicBezTo>
                <a:close/>
                <a:moveTo>
                  <a:pt x="93862" y="1868728"/>
                </a:moveTo>
                <a:cubicBezTo>
                  <a:pt x="83201" y="1868728"/>
                  <a:pt x="74559" y="1877370"/>
                  <a:pt x="74559" y="1888031"/>
                </a:cubicBezTo>
                <a:lnTo>
                  <a:pt x="74559" y="1924752"/>
                </a:lnTo>
                <a:cubicBezTo>
                  <a:pt x="74559" y="1935413"/>
                  <a:pt x="83201" y="1944055"/>
                  <a:pt x="93862" y="1944055"/>
                </a:cubicBezTo>
                <a:lnTo>
                  <a:pt x="168788" y="1944055"/>
                </a:lnTo>
                <a:cubicBezTo>
                  <a:pt x="179449" y="1944055"/>
                  <a:pt x="188091" y="1935413"/>
                  <a:pt x="188091" y="1924752"/>
                </a:cubicBezTo>
                <a:lnTo>
                  <a:pt x="188091" y="1888031"/>
                </a:lnTo>
                <a:cubicBezTo>
                  <a:pt x="188091" y="1877370"/>
                  <a:pt x="179449" y="1868728"/>
                  <a:pt x="168788" y="1868728"/>
                </a:cubicBezTo>
                <a:close/>
                <a:moveTo>
                  <a:pt x="223464" y="1837372"/>
                </a:moveTo>
                <a:lnTo>
                  <a:pt x="223464" y="2701260"/>
                </a:lnTo>
                <a:lnTo>
                  <a:pt x="1607635" y="2701260"/>
                </a:lnTo>
                <a:lnTo>
                  <a:pt x="1607635" y="1837372"/>
                </a:lnTo>
                <a:close/>
                <a:moveTo>
                  <a:pt x="1662312" y="1688216"/>
                </a:moveTo>
                <a:cubicBezTo>
                  <a:pt x="1651651" y="1688216"/>
                  <a:pt x="1643009" y="1696859"/>
                  <a:pt x="1643009" y="1707519"/>
                </a:cubicBezTo>
                <a:lnTo>
                  <a:pt x="1643009" y="1744240"/>
                </a:lnTo>
                <a:cubicBezTo>
                  <a:pt x="1643009" y="1754901"/>
                  <a:pt x="1651651" y="1763544"/>
                  <a:pt x="1662312" y="1763544"/>
                </a:cubicBezTo>
                <a:lnTo>
                  <a:pt x="1737238" y="1763544"/>
                </a:lnTo>
                <a:cubicBezTo>
                  <a:pt x="1747899" y="1763544"/>
                  <a:pt x="1756541" y="1754901"/>
                  <a:pt x="1756541" y="1744240"/>
                </a:cubicBezTo>
                <a:lnTo>
                  <a:pt x="1756541" y="1707519"/>
                </a:lnTo>
                <a:cubicBezTo>
                  <a:pt x="1756541" y="1696859"/>
                  <a:pt x="1747899" y="1688216"/>
                  <a:pt x="1737238" y="1688216"/>
                </a:cubicBezTo>
                <a:close/>
                <a:moveTo>
                  <a:pt x="93862" y="1688216"/>
                </a:moveTo>
                <a:cubicBezTo>
                  <a:pt x="83201" y="1688216"/>
                  <a:pt x="74559" y="1696859"/>
                  <a:pt x="74559" y="1707519"/>
                </a:cubicBezTo>
                <a:lnTo>
                  <a:pt x="74559" y="1744240"/>
                </a:lnTo>
                <a:cubicBezTo>
                  <a:pt x="74559" y="1754901"/>
                  <a:pt x="83201" y="1763544"/>
                  <a:pt x="93862" y="1763544"/>
                </a:cubicBezTo>
                <a:lnTo>
                  <a:pt x="168788" y="1763544"/>
                </a:lnTo>
                <a:cubicBezTo>
                  <a:pt x="179449" y="1763544"/>
                  <a:pt x="188091" y="1754901"/>
                  <a:pt x="188091" y="1744240"/>
                </a:cubicBezTo>
                <a:lnTo>
                  <a:pt x="188091" y="1707519"/>
                </a:lnTo>
                <a:cubicBezTo>
                  <a:pt x="188091" y="1696859"/>
                  <a:pt x="179449" y="1688216"/>
                  <a:pt x="168788" y="1688216"/>
                </a:cubicBezTo>
                <a:close/>
                <a:moveTo>
                  <a:pt x="1662312" y="1506755"/>
                </a:moveTo>
                <a:cubicBezTo>
                  <a:pt x="1651651" y="1506755"/>
                  <a:pt x="1643009" y="1515397"/>
                  <a:pt x="1643009" y="1526058"/>
                </a:cubicBezTo>
                <a:lnTo>
                  <a:pt x="1643009" y="1562779"/>
                </a:lnTo>
                <a:cubicBezTo>
                  <a:pt x="1643009" y="1573440"/>
                  <a:pt x="1651651" y="1582082"/>
                  <a:pt x="1662312" y="1582082"/>
                </a:cubicBezTo>
                <a:lnTo>
                  <a:pt x="1737238" y="1582082"/>
                </a:lnTo>
                <a:cubicBezTo>
                  <a:pt x="1747899" y="1582082"/>
                  <a:pt x="1756541" y="1573440"/>
                  <a:pt x="1756541" y="1562779"/>
                </a:cubicBezTo>
                <a:lnTo>
                  <a:pt x="1756541" y="1526058"/>
                </a:lnTo>
                <a:cubicBezTo>
                  <a:pt x="1756541" y="1515397"/>
                  <a:pt x="1747899" y="1506755"/>
                  <a:pt x="1737238" y="1506755"/>
                </a:cubicBezTo>
                <a:close/>
                <a:moveTo>
                  <a:pt x="93862" y="1506755"/>
                </a:moveTo>
                <a:cubicBezTo>
                  <a:pt x="83201" y="1506755"/>
                  <a:pt x="74559" y="1515397"/>
                  <a:pt x="74559" y="1526058"/>
                </a:cubicBezTo>
                <a:lnTo>
                  <a:pt x="74559" y="1562779"/>
                </a:lnTo>
                <a:cubicBezTo>
                  <a:pt x="74559" y="1573440"/>
                  <a:pt x="83201" y="1582082"/>
                  <a:pt x="93862" y="1582082"/>
                </a:cubicBezTo>
                <a:lnTo>
                  <a:pt x="168788" y="1582082"/>
                </a:lnTo>
                <a:cubicBezTo>
                  <a:pt x="179449" y="1582082"/>
                  <a:pt x="188091" y="1573440"/>
                  <a:pt x="188091" y="1562779"/>
                </a:cubicBezTo>
                <a:lnTo>
                  <a:pt x="188091" y="1526058"/>
                </a:lnTo>
                <a:cubicBezTo>
                  <a:pt x="188091" y="1515397"/>
                  <a:pt x="179449" y="1506755"/>
                  <a:pt x="168788" y="1506755"/>
                </a:cubicBezTo>
                <a:close/>
                <a:moveTo>
                  <a:pt x="1662312" y="1325293"/>
                </a:moveTo>
                <a:cubicBezTo>
                  <a:pt x="1651651" y="1325293"/>
                  <a:pt x="1643009" y="1333936"/>
                  <a:pt x="1643009" y="1344596"/>
                </a:cubicBezTo>
                <a:lnTo>
                  <a:pt x="1643009" y="1381317"/>
                </a:lnTo>
                <a:cubicBezTo>
                  <a:pt x="1643009" y="1391978"/>
                  <a:pt x="1651651" y="1400620"/>
                  <a:pt x="1662312" y="1400620"/>
                </a:cubicBezTo>
                <a:lnTo>
                  <a:pt x="1737238" y="1400620"/>
                </a:lnTo>
                <a:cubicBezTo>
                  <a:pt x="1747899" y="1400620"/>
                  <a:pt x="1756541" y="1391978"/>
                  <a:pt x="1756541" y="1381317"/>
                </a:cubicBezTo>
                <a:lnTo>
                  <a:pt x="1756541" y="1344596"/>
                </a:lnTo>
                <a:cubicBezTo>
                  <a:pt x="1756541" y="1333936"/>
                  <a:pt x="1747899" y="1325293"/>
                  <a:pt x="1737238" y="1325293"/>
                </a:cubicBezTo>
                <a:close/>
                <a:moveTo>
                  <a:pt x="93862" y="1325293"/>
                </a:moveTo>
                <a:cubicBezTo>
                  <a:pt x="83201" y="1325293"/>
                  <a:pt x="74559" y="1333936"/>
                  <a:pt x="74559" y="1344596"/>
                </a:cubicBezTo>
                <a:lnTo>
                  <a:pt x="74559" y="1381317"/>
                </a:lnTo>
                <a:cubicBezTo>
                  <a:pt x="74559" y="1391978"/>
                  <a:pt x="83201" y="1400620"/>
                  <a:pt x="93862" y="1400620"/>
                </a:cubicBezTo>
                <a:lnTo>
                  <a:pt x="168788" y="1400620"/>
                </a:lnTo>
                <a:cubicBezTo>
                  <a:pt x="179449" y="1400620"/>
                  <a:pt x="188091" y="1391978"/>
                  <a:pt x="188091" y="1381317"/>
                </a:cubicBezTo>
                <a:lnTo>
                  <a:pt x="188091" y="1344596"/>
                </a:lnTo>
                <a:cubicBezTo>
                  <a:pt x="188091" y="1333936"/>
                  <a:pt x="179449" y="1325293"/>
                  <a:pt x="168788" y="1325293"/>
                </a:cubicBezTo>
                <a:close/>
                <a:moveTo>
                  <a:pt x="1662312" y="1143832"/>
                </a:moveTo>
                <a:cubicBezTo>
                  <a:pt x="1651651" y="1143832"/>
                  <a:pt x="1643009" y="1152474"/>
                  <a:pt x="1643009" y="1163135"/>
                </a:cubicBezTo>
                <a:lnTo>
                  <a:pt x="1643009" y="1199856"/>
                </a:lnTo>
                <a:cubicBezTo>
                  <a:pt x="1643009" y="1210517"/>
                  <a:pt x="1651651" y="1219159"/>
                  <a:pt x="1662312" y="1219159"/>
                </a:cubicBezTo>
                <a:lnTo>
                  <a:pt x="1737238" y="1219159"/>
                </a:lnTo>
                <a:cubicBezTo>
                  <a:pt x="1747899" y="1219159"/>
                  <a:pt x="1756541" y="1210517"/>
                  <a:pt x="1756541" y="1199856"/>
                </a:cubicBezTo>
                <a:lnTo>
                  <a:pt x="1756541" y="1163135"/>
                </a:lnTo>
                <a:cubicBezTo>
                  <a:pt x="1756541" y="1152474"/>
                  <a:pt x="1747899" y="1143832"/>
                  <a:pt x="1737238" y="1143832"/>
                </a:cubicBezTo>
                <a:close/>
                <a:moveTo>
                  <a:pt x="93862" y="1143832"/>
                </a:moveTo>
                <a:cubicBezTo>
                  <a:pt x="83201" y="1143832"/>
                  <a:pt x="74559" y="1152474"/>
                  <a:pt x="74559" y="1163135"/>
                </a:cubicBezTo>
                <a:lnTo>
                  <a:pt x="74559" y="1199856"/>
                </a:lnTo>
                <a:cubicBezTo>
                  <a:pt x="74559" y="1210517"/>
                  <a:pt x="83201" y="1219159"/>
                  <a:pt x="93862" y="1219159"/>
                </a:cubicBezTo>
                <a:lnTo>
                  <a:pt x="168788" y="1219159"/>
                </a:lnTo>
                <a:cubicBezTo>
                  <a:pt x="179449" y="1219159"/>
                  <a:pt x="188091" y="1210517"/>
                  <a:pt x="188091" y="1199856"/>
                </a:cubicBezTo>
                <a:lnTo>
                  <a:pt x="188091" y="1163135"/>
                </a:lnTo>
                <a:cubicBezTo>
                  <a:pt x="188091" y="1152474"/>
                  <a:pt x="179449" y="1143832"/>
                  <a:pt x="168788" y="1143832"/>
                </a:cubicBezTo>
                <a:close/>
                <a:moveTo>
                  <a:pt x="1662312" y="962370"/>
                </a:moveTo>
                <a:cubicBezTo>
                  <a:pt x="1651651" y="962370"/>
                  <a:pt x="1643009" y="971012"/>
                  <a:pt x="1643009" y="981673"/>
                </a:cubicBezTo>
                <a:lnTo>
                  <a:pt x="1643009" y="1018394"/>
                </a:lnTo>
                <a:cubicBezTo>
                  <a:pt x="1643009" y="1029055"/>
                  <a:pt x="1651651" y="1037697"/>
                  <a:pt x="1662312" y="1037697"/>
                </a:cubicBezTo>
                <a:lnTo>
                  <a:pt x="1737238" y="1037697"/>
                </a:lnTo>
                <a:cubicBezTo>
                  <a:pt x="1747899" y="1037697"/>
                  <a:pt x="1756541" y="1029055"/>
                  <a:pt x="1756541" y="1018394"/>
                </a:cubicBezTo>
                <a:lnTo>
                  <a:pt x="1756541" y="981673"/>
                </a:lnTo>
                <a:cubicBezTo>
                  <a:pt x="1756541" y="971012"/>
                  <a:pt x="1747899" y="962370"/>
                  <a:pt x="1737238" y="962370"/>
                </a:cubicBezTo>
                <a:close/>
                <a:moveTo>
                  <a:pt x="93862" y="962370"/>
                </a:moveTo>
                <a:cubicBezTo>
                  <a:pt x="83201" y="962370"/>
                  <a:pt x="74559" y="971012"/>
                  <a:pt x="74559" y="981673"/>
                </a:cubicBezTo>
                <a:lnTo>
                  <a:pt x="74559" y="1018394"/>
                </a:lnTo>
                <a:cubicBezTo>
                  <a:pt x="74559" y="1029055"/>
                  <a:pt x="83201" y="1037697"/>
                  <a:pt x="93862" y="1037697"/>
                </a:cubicBezTo>
                <a:lnTo>
                  <a:pt x="168788" y="1037697"/>
                </a:lnTo>
                <a:cubicBezTo>
                  <a:pt x="179449" y="1037697"/>
                  <a:pt x="188091" y="1029055"/>
                  <a:pt x="188091" y="1018394"/>
                </a:cubicBezTo>
                <a:lnTo>
                  <a:pt x="188091" y="981673"/>
                </a:lnTo>
                <a:cubicBezTo>
                  <a:pt x="188091" y="971012"/>
                  <a:pt x="179449" y="962370"/>
                  <a:pt x="168788" y="962370"/>
                </a:cubicBezTo>
                <a:close/>
                <a:moveTo>
                  <a:pt x="223464" y="931014"/>
                </a:moveTo>
                <a:lnTo>
                  <a:pt x="223464" y="1794902"/>
                </a:lnTo>
                <a:lnTo>
                  <a:pt x="1607635" y="1794902"/>
                </a:lnTo>
                <a:lnTo>
                  <a:pt x="1607635" y="931014"/>
                </a:lnTo>
                <a:close/>
                <a:moveTo>
                  <a:pt x="1662312" y="781014"/>
                </a:moveTo>
                <a:cubicBezTo>
                  <a:pt x="1651651" y="781014"/>
                  <a:pt x="1643009" y="789657"/>
                  <a:pt x="1643009" y="800317"/>
                </a:cubicBezTo>
                <a:lnTo>
                  <a:pt x="1643009" y="837038"/>
                </a:lnTo>
                <a:cubicBezTo>
                  <a:pt x="1643009" y="847699"/>
                  <a:pt x="1651651" y="856342"/>
                  <a:pt x="1662312" y="856342"/>
                </a:cubicBezTo>
                <a:lnTo>
                  <a:pt x="1737238" y="856342"/>
                </a:lnTo>
                <a:cubicBezTo>
                  <a:pt x="1747899" y="856342"/>
                  <a:pt x="1756541" y="847699"/>
                  <a:pt x="1756541" y="837038"/>
                </a:cubicBezTo>
                <a:lnTo>
                  <a:pt x="1756541" y="800317"/>
                </a:lnTo>
                <a:cubicBezTo>
                  <a:pt x="1756541" y="789657"/>
                  <a:pt x="1747899" y="781014"/>
                  <a:pt x="1737238" y="781014"/>
                </a:cubicBezTo>
                <a:close/>
                <a:moveTo>
                  <a:pt x="93862" y="781014"/>
                </a:moveTo>
                <a:cubicBezTo>
                  <a:pt x="83201" y="781014"/>
                  <a:pt x="74559" y="789657"/>
                  <a:pt x="74559" y="800317"/>
                </a:cubicBezTo>
                <a:lnTo>
                  <a:pt x="74559" y="837038"/>
                </a:lnTo>
                <a:cubicBezTo>
                  <a:pt x="74559" y="847699"/>
                  <a:pt x="83201" y="856342"/>
                  <a:pt x="93862" y="856342"/>
                </a:cubicBezTo>
                <a:lnTo>
                  <a:pt x="168788" y="856342"/>
                </a:lnTo>
                <a:cubicBezTo>
                  <a:pt x="179449" y="856342"/>
                  <a:pt x="188091" y="847699"/>
                  <a:pt x="188091" y="837038"/>
                </a:cubicBezTo>
                <a:lnTo>
                  <a:pt x="188091" y="800317"/>
                </a:lnTo>
                <a:cubicBezTo>
                  <a:pt x="188091" y="789657"/>
                  <a:pt x="179449" y="781014"/>
                  <a:pt x="168788" y="781014"/>
                </a:cubicBezTo>
                <a:close/>
                <a:moveTo>
                  <a:pt x="1662312" y="599553"/>
                </a:moveTo>
                <a:cubicBezTo>
                  <a:pt x="1651651" y="599553"/>
                  <a:pt x="1643009" y="608195"/>
                  <a:pt x="1643009" y="618856"/>
                </a:cubicBezTo>
                <a:lnTo>
                  <a:pt x="1643009" y="655577"/>
                </a:lnTo>
                <a:cubicBezTo>
                  <a:pt x="1643009" y="666238"/>
                  <a:pt x="1651651" y="674880"/>
                  <a:pt x="1662312" y="674880"/>
                </a:cubicBezTo>
                <a:lnTo>
                  <a:pt x="1737238" y="674880"/>
                </a:lnTo>
                <a:cubicBezTo>
                  <a:pt x="1747899" y="674880"/>
                  <a:pt x="1756541" y="666238"/>
                  <a:pt x="1756541" y="655577"/>
                </a:cubicBezTo>
                <a:lnTo>
                  <a:pt x="1756541" y="618856"/>
                </a:lnTo>
                <a:cubicBezTo>
                  <a:pt x="1756541" y="608195"/>
                  <a:pt x="1747899" y="599553"/>
                  <a:pt x="1737238" y="599553"/>
                </a:cubicBezTo>
                <a:close/>
                <a:moveTo>
                  <a:pt x="93862" y="599553"/>
                </a:moveTo>
                <a:cubicBezTo>
                  <a:pt x="83201" y="599553"/>
                  <a:pt x="74559" y="608195"/>
                  <a:pt x="74559" y="618856"/>
                </a:cubicBezTo>
                <a:lnTo>
                  <a:pt x="74559" y="655577"/>
                </a:lnTo>
                <a:cubicBezTo>
                  <a:pt x="74559" y="666238"/>
                  <a:pt x="83201" y="674880"/>
                  <a:pt x="93862" y="674880"/>
                </a:cubicBezTo>
                <a:lnTo>
                  <a:pt x="168788" y="674880"/>
                </a:lnTo>
                <a:cubicBezTo>
                  <a:pt x="179449" y="674880"/>
                  <a:pt x="188091" y="666238"/>
                  <a:pt x="188091" y="655577"/>
                </a:cubicBezTo>
                <a:lnTo>
                  <a:pt x="188091" y="618856"/>
                </a:lnTo>
                <a:cubicBezTo>
                  <a:pt x="188091" y="608195"/>
                  <a:pt x="179449" y="599553"/>
                  <a:pt x="168788" y="599553"/>
                </a:cubicBezTo>
                <a:close/>
                <a:moveTo>
                  <a:pt x="1662312" y="418091"/>
                </a:moveTo>
                <a:cubicBezTo>
                  <a:pt x="1651651" y="418091"/>
                  <a:pt x="1643009" y="426734"/>
                  <a:pt x="1643009" y="437394"/>
                </a:cubicBezTo>
                <a:lnTo>
                  <a:pt x="1643009" y="474115"/>
                </a:lnTo>
                <a:cubicBezTo>
                  <a:pt x="1643009" y="484776"/>
                  <a:pt x="1651651" y="493418"/>
                  <a:pt x="1662312" y="493418"/>
                </a:cubicBezTo>
                <a:lnTo>
                  <a:pt x="1737238" y="493418"/>
                </a:lnTo>
                <a:cubicBezTo>
                  <a:pt x="1747899" y="493418"/>
                  <a:pt x="1756541" y="484776"/>
                  <a:pt x="1756541" y="474115"/>
                </a:cubicBezTo>
                <a:lnTo>
                  <a:pt x="1756541" y="437394"/>
                </a:lnTo>
                <a:cubicBezTo>
                  <a:pt x="1756541" y="426734"/>
                  <a:pt x="1747899" y="418091"/>
                  <a:pt x="1737238" y="418091"/>
                </a:cubicBezTo>
                <a:close/>
                <a:moveTo>
                  <a:pt x="93862" y="418091"/>
                </a:moveTo>
                <a:cubicBezTo>
                  <a:pt x="83201" y="418091"/>
                  <a:pt x="74559" y="426734"/>
                  <a:pt x="74559" y="437394"/>
                </a:cubicBezTo>
                <a:lnTo>
                  <a:pt x="74559" y="474115"/>
                </a:lnTo>
                <a:cubicBezTo>
                  <a:pt x="74559" y="484776"/>
                  <a:pt x="83201" y="493418"/>
                  <a:pt x="93862" y="493418"/>
                </a:cubicBezTo>
                <a:lnTo>
                  <a:pt x="168788" y="493418"/>
                </a:lnTo>
                <a:cubicBezTo>
                  <a:pt x="179449" y="493418"/>
                  <a:pt x="188091" y="484776"/>
                  <a:pt x="188091" y="474115"/>
                </a:cubicBezTo>
                <a:lnTo>
                  <a:pt x="188091" y="437394"/>
                </a:lnTo>
                <a:cubicBezTo>
                  <a:pt x="188091" y="426734"/>
                  <a:pt x="179449" y="418091"/>
                  <a:pt x="168788" y="418091"/>
                </a:cubicBezTo>
                <a:close/>
                <a:moveTo>
                  <a:pt x="1662312" y="236630"/>
                </a:moveTo>
                <a:cubicBezTo>
                  <a:pt x="1651651" y="236630"/>
                  <a:pt x="1643009" y="245272"/>
                  <a:pt x="1643009" y="255933"/>
                </a:cubicBezTo>
                <a:lnTo>
                  <a:pt x="1643009" y="292654"/>
                </a:lnTo>
                <a:cubicBezTo>
                  <a:pt x="1643009" y="303315"/>
                  <a:pt x="1651651" y="311957"/>
                  <a:pt x="1662312" y="311957"/>
                </a:cubicBezTo>
                <a:lnTo>
                  <a:pt x="1737238" y="311957"/>
                </a:lnTo>
                <a:cubicBezTo>
                  <a:pt x="1747899" y="311957"/>
                  <a:pt x="1756541" y="303315"/>
                  <a:pt x="1756541" y="292654"/>
                </a:cubicBezTo>
                <a:lnTo>
                  <a:pt x="1756541" y="255933"/>
                </a:lnTo>
                <a:cubicBezTo>
                  <a:pt x="1756541" y="245272"/>
                  <a:pt x="1747899" y="236630"/>
                  <a:pt x="1737238" y="236630"/>
                </a:cubicBezTo>
                <a:close/>
                <a:moveTo>
                  <a:pt x="93862" y="236630"/>
                </a:moveTo>
                <a:cubicBezTo>
                  <a:pt x="83201" y="236630"/>
                  <a:pt x="74559" y="245272"/>
                  <a:pt x="74559" y="255933"/>
                </a:cubicBezTo>
                <a:lnTo>
                  <a:pt x="74559" y="292654"/>
                </a:lnTo>
                <a:cubicBezTo>
                  <a:pt x="74559" y="303315"/>
                  <a:pt x="83201" y="311957"/>
                  <a:pt x="93862" y="311957"/>
                </a:cubicBezTo>
                <a:lnTo>
                  <a:pt x="168788" y="311957"/>
                </a:lnTo>
                <a:cubicBezTo>
                  <a:pt x="179449" y="311957"/>
                  <a:pt x="188091" y="303315"/>
                  <a:pt x="188091" y="292654"/>
                </a:cubicBezTo>
                <a:lnTo>
                  <a:pt x="188091" y="255933"/>
                </a:lnTo>
                <a:cubicBezTo>
                  <a:pt x="188091" y="245272"/>
                  <a:pt x="179449" y="236630"/>
                  <a:pt x="168788" y="236630"/>
                </a:cubicBezTo>
                <a:close/>
                <a:moveTo>
                  <a:pt x="1662312" y="55168"/>
                </a:moveTo>
                <a:cubicBezTo>
                  <a:pt x="1651651" y="55168"/>
                  <a:pt x="1643009" y="63810"/>
                  <a:pt x="1643009" y="74471"/>
                </a:cubicBezTo>
                <a:lnTo>
                  <a:pt x="1643009" y="111192"/>
                </a:lnTo>
                <a:cubicBezTo>
                  <a:pt x="1643009" y="121853"/>
                  <a:pt x="1651651" y="130495"/>
                  <a:pt x="1662312" y="130495"/>
                </a:cubicBezTo>
                <a:lnTo>
                  <a:pt x="1737238" y="130495"/>
                </a:lnTo>
                <a:cubicBezTo>
                  <a:pt x="1747899" y="130495"/>
                  <a:pt x="1756541" y="121853"/>
                  <a:pt x="1756541" y="111192"/>
                </a:cubicBezTo>
                <a:lnTo>
                  <a:pt x="1756541" y="74471"/>
                </a:lnTo>
                <a:cubicBezTo>
                  <a:pt x="1756541" y="63810"/>
                  <a:pt x="1747899" y="55168"/>
                  <a:pt x="1737238" y="55168"/>
                </a:cubicBezTo>
                <a:close/>
                <a:moveTo>
                  <a:pt x="93862" y="55168"/>
                </a:moveTo>
                <a:cubicBezTo>
                  <a:pt x="83201" y="55168"/>
                  <a:pt x="74559" y="63810"/>
                  <a:pt x="74559" y="74471"/>
                </a:cubicBezTo>
                <a:lnTo>
                  <a:pt x="74559" y="111192"/>
                </a:lnTo>
                <a:cubicBezTo>
                  <a:pt x="74559" y="121853"/>
                  <a:pt x="83201" y="130495"/>
                  <a:pt x="93862" y="130495"/>
                </a:cubicBezTo>
                <a:lnTo>
                  <a:pt x="168788" y="130495"/>
                </a:lnTo>
                <a:cubicBezTo>
                  <a:pt x="179449" y="130495"/>
                  <a:pt x="188091" y="121853"/>
                  <a:pt x="188091" y="111192"/>
                </a:cubicBezTo>
                <a:lnTo>
                  <a:pt x="188091" y="74471"/>
                </a:lnTo>
                <a:cubicBezTo>
                  <a:pt x="188091" y="63810"/>
                  <a:pt x="179449" y="55168"/>
                  <a:pt x="168788" y="55168"/>
                </a:cubicBezTo>
                <a:close/>
                <a:moveTo>
                  <a:pt x="223464" y="23812"/>
                </a:moveTo>
                <a:lnTo>
                  <a:pt x="223464" y="887700"/>
                </a:lnTo>
                <a:lnTo>
                  <a:pt x="1607635" y="887700"/>
                </a:lnTo>
                <a:lnTo>
                  <a:pt x="1607635" y="23812"/>
                </a:lnTo>
                <a:close/>
                <a:moveTo>
                  <a:pt x="0" y="0"/>
                </a:moveTo>
                <a:lnTo>
                  <a:pt x="1824375" y="0"/>
                </a:lnTo>
                <a:lnTo>
                  <a:pt x="1824375" y="5468302"/>
                </a:lnTo>
                <a:lnTo>
                  <a:pt x="0" y="546830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135A901D-D11A-6A4F-B1E8-8B41B20BED4D}"/>
              </a:ext>
            </a:extLst>
          </p:cNvPr>
          <p:cNvSpPr/>
          <p:nvPr/>
        </p:nvSpPr>
        <p:spPr bwMode="auto">
          <a:xfrm>
            <a:off x="5180944" y="5425440"/>
            <a:ext cx="1824375" cy="911510"/>
          </a:xfrm>
          <a:custGeom>
            <a:avLst/>
            <a:gdLst>
              <a:gd name="connsiteX0" fmla="*/ 1662312 w 1824375"/>
              <a:gd name="connsiteY0" fmla="*/ 781014 h 911510"/>
              <a:gd name="connsiteX1" fmla="*/ 1643009 w 1824375"/>
              <a:gd name="connsiteY1" fmla="*/ 800317 h 911510"/>
              <a:gd name="connsiteX2" fmla="*/ 1643009 w 1824375"/>
              <a:gd name="connsiteY2" fmla="*/ 837038 h 911510"/>
              <a:gd name="connsiteX3" fmla="*/ 1662312 w 1824375"/>
              <a:gd name="connsiteY3" fmla="*/ 856342 h 911510"/>
              <a:gd name="connsiteX4" fmla="*/ 1737238 w 1824375"/>
              <a:gd name="connsiteY4" fmla="*/ 856342 h 911510"/>
              <a:gd name="connsiteX5" fmla="*/ 1756541 w 1824375"/>
              <a:gd name="connsiteY5" fmla="*/ 837038 h 911510"/>
              <a:gd name="connsiteX6" fmla="*/ 1756541 w 1824375"/>
              <a:gd name="connsiteY6" fmla="*/ 800317 h 911510"/>
              <a:gd name="connsiteX7" fmla="*/ 1737238 w 1824375"/>
              <a:gd name="connsiteY7" fmla="*/ 781014 h 911510"/>
              <a:gd name="connsiteX8" fmla="*/ 93862 w 1824375"/>
              <a:gd name="connsiteY8" fmla="*/ 781014 h 911510"/>
              <a:gd name="connsiteX9" fmla="*/ 74559 w 1824375"/>
              <a:gd name="connsiteY9" fmla="*/ 800317 h 911510"/>
              <a:gd name="connsiteX10" fmla="*/ 74559 w 1824375"/>
              <a:gd name="connsiteY10" fmla="*/ 837038 h 911510"/>
              <a:gd name="connsiteX11" fmla="*/ 93862 w 1824375"/>
              <a:gd name="connsiteY11" fmla="*/ 856342 h 911510"/>
              <a:gd name="connsiteX12" fmla="*/ 168788 w 1824375"/>
              <a:gd name="connsiteY12" fmla="*/ 856342 h 911510"/>
              <a:gd name="connsiteX13" fmla="*/ 188091 w 1824375"/>
              <a:gd name="connsiteY13" fmla="*/ 837038 h 911510"/>
              <a:gd name="connsiteX14" fmla="*/ 188091 w 1824375"/>
              <a:gd name="connsiteY14" fmla="*/ 800317 h 911510"/>
              <a:gd name="connsiteX15" fmla="*/ 168788 w 1824375"/>
              <a:gd name="connsiteY15" fmla="*/ 781014 h 911510"/>
              <a:gd name="connsiteX16" fmla="*/ 1662312 w 1824375"/>
              <a:gd name="connsiteY16" fmla="*/ 599553 h 911510"/>
              <a:gd name="connsiteX17" fmla="*/ 1643009 w 1824375"/>
              <a:gd name="connsiteY17" fmla="*/ 618856 h 911510"/>
              <a:gd name="connsiteX18" fmla="*/ 1643009 w 1824375"/>
              <a:gd name="connsiteY18" fmla="*/ 655577 h 911510"/>
              <a:gd name="connsiteX19" fmla="*/ 1662312 w 1824375"/>
              <a:gd name="connsiteY19" fmla="*/ 674880 h 911510"/>
              <a:gd name="connsiteX20" fmla="*/ 1737238 w 1824375"/>
              <a:gd name="connsiteY20" fmla="*/ 674880 h 911510"/>
              <a:gd name="connsiteX21" fmla="*/ 1756541 w 1824375"/>
              <a:gd name="connsiteY21" fmla="*/ 655577 h 911510"/>
              <a:gd name="connsiteX22" fmla="*/ 1756541 w 1824375"/>
              <a:gd name="connsiteY22" fmla="*/ 618856 h 911510"/>
              <a:gd name="connsiteX23" fmla="*/ 1737238 w 1824375"/>
              <a:gd name="connsiteY23" fmla="*/ 599553 h 911510"/>
              <a:gd name="connsiteX24" fmla="*/ 93862 w 1824375"/>
              <a:gd name="connsiteY24" fmla="*/ 599553 h 911510"/>
              <a:gd name="connsiteX25" fmla="*/ 74559 w 1824375"/>
              <a:gd name="connsiteY25" fmla="*/ 618856 h 911510"/>
              <a:gd name="connsiteX26" fmla="*/ 74559 w 1824375"/>
              <a:gd name="connsiteY26" fmla="*/ 655577 h 911510"/>
              <a:gd name="connsiteX27" fmla="*/ 93862 w 1824375"/>
              <a:gd name="connsiteY27" fmla="*/ 674880 h 911510"/>
              <a:gd name="connsiteX28" fmla="*/ 168788 w 1824375"/>
              <a:gd name="connsiteY28" fmla="*/ 674880 h 911510"/>
              <a:gd name="connsiteX29" fmla="*/ 188091 w 1824375"/>
              <a:gd name="connsiteY29" fmla="*/ 655577 h 911510"/>
              <a:gd name="connsiteX30" fmla="*/ 188091 w 1824375"/>
              <a:gd name="connsiteY30" fmla="*/ 618856 h 911510"/>
              <a:gd name="connsiteX31" fmla="*/ 168788 w 1824375"/>
              <a:gd name="connsiteY31" fmla="*/ 599553 h 911510"/>
              <a:gd name="connsiteX32" fmla="*/ 1662312 w 1824375"/>
              <a:gd name="connsiteY32" fmla="*/ 418091 h 911510"/>
              <a:gd name="connsiteX33" fmla="*/ 1643009 w 1824375"/>
              <a:gd name="connsiteY33" fmla="*/ 437394 h 911510"/>
              <a:gd name="connsiteX34" fmla="*/ 1643009 w 1824375"/>
              <a:gd name="connsiteY34" fmla="*/ 474115 h 911510"/>
              <a:gd name="connsiteX35" fmla="*/ 1662312 w 1824375"/>
              <a:gd name="connsiteY35" fmla="*/ 493418 h 911510"/>
              <a:gd name="connsiteX36" fmla="*/ 1737238 w 1824375"/>
              <a:gd name="connsiteY36" fmla="*/ 493418 h 911510"/>
              <a:gd name="connsiteX37" fmla="*/ 1756541 w 1824375"/>
              <a:gd name="connsiteY37" fmla="*/ 474115 h 911510"/>
              <a:gd name="connsiteX38" fmla="*/ 1756541 w 1824375"/>
              <a:gd name="connsiteY38" fmla="*/ 437394 h 911510"/>
              <a:gd name="connsiteX39" fmla="*/ 1737238 w 1824375"/>
              <a:gd name="connsiteY39" fmla="*/ 418091 h 911510"/>
              <a:gd name="connsiteX40" fmla="*/ 93862 w 1824375"/>
              <a:gd name="connsiteY40" fmla="*/ 418091 h 911510"/>
              <a:gd name="connsiteX41" fmla="*/ 74559 w 1824375"/>
              <a:gd name="connsiteY41" fmla="*/ 437394 h 911510"/>
              <a:gd name="connsiteX42" fmla="*/ 74559 w 1824375"/>
              <a:gd name="connsiteY42" fmla="*/ 474115 h 911510"/>
              <a:gd name="connsiteX43" fmla="*/ 93862 w 1824375"/>
              <a:gd name="connsiteY43" fmla="*/ 493418 h 911510"/>
              <a:gd name="connsiteX44" fmla="*/ 168788 w 1824375"/>
              <a:gd name="connsiteY44" fmla="*/ 493418 h 911510"/>
              <a:gd name="connsiteX45" fmla="*/ 188091 w 1824375"/>
              <a:gd name="connsiteY45" fmla="*/ 474115 h 911510"/>
              <a:gd name="connsiteX46" fmla="*/ 188091 w 1824375"/>
              <a:gd name="connsiteY46" fmla="*/ 437394 h 911510"/>
              <a:gd name="connsiteX47" fmla="*/ 168788 w 1824375"/>
              <a:gd name="connsiteY47" fmla="*/ 418091 h 911510"/>
              <a:gd name="connsiteX48" fmla="*/ 1662312 w 1824375"/>
              <a:gd name="connsiteY48" fmla="*/ 236630 h 911510"/>
              <a:gd name="connsiteX49" fmla="*/ 1643009 w 1824375"/>
              <a:gd name="connsiteY49" fmla="*/ 255933 h 911510"/>
              <a:gd name="connsiteX50" fmla="*/ 1643009 w 1824375"/>
              <a:gd name="connsiteY50" fmla="*/ 292654 h 911510"/>
              <a:gd name="connsiteX51" fmla="*/ 1662312 w 1824375"/>
              <a:gd name="connsiteY51" fmla="*/ 311957 h 911510"/>
              <a:gd name="connsiteX52" fmla="*/ 1737238 w 1824375"/>
              <a:gd name="connsiteY52" fmla="*/ 311957 h 911510"/>
              <a:gd name="connsiteX53" fmla="*/ 1756541 w 1824375"/>
              <a:gd name="connsiteY53" fmla="*/ 292654 h 911510"/>
              <a:gd name="connsiteX54" fmla="*/ 1756541 w 1824375"/>
              <a:gd name="connsiteY54" fmla="*/ 255933 h 911510"/>
              <a:gd name="connsiteX55" fmla="*/ 1737238 w 1824375"/>
              <a:gd name="connsiteY55" fmla="*/ 236630 h 911510"/>
              <a:gd name="connsiteX56" fmla="*/ 93862 w 1824375"/>
              <a:gd name="connsiteY56" fmla="*/ 236630 h 911510"/>
              <a:gd name="connsiteX57" fmla="*/ 74559 w 1824375"/>
              <a:gd name="connsiteY57" fmla="*/ 255933 h 911510"/>
              <a:gd name="connsiteX58" fmla="*/ 74559 w 1824375"/>
              <a:gd name="connsiteY58" fmla="*/ 292654 h 911510"/>
              <a:gd name="connsiteX59" fmla="*/ 93862 w 1824375"/>
              <a:gd name="connsiteY59" fmla="*/ 311957 h 911510"/>
              <a:gd name="connsiteX60" fmla="*/ 168788 w 1824375"/>
              <a:gd name="connsiteY60" fmla="*/ 311957 h 911510"/>
              <a:gd name="connsiteX61" fmla="*/ 188091 w 1824375"/>
              <a:gd name="connsiteY61" fmla="*/ 292654 h 911510"/>
              <a:gd name="connsiteX62" fmla="*/ 188091 w 1824375"/>
              <a:gd name="connsiteY62" fmla="*/ 255933 h 911510"/>
              <a:gd name="connsiteX63" fmla="*/ 168788 w 1824375"/>
              <a:gd name="connsiteY63" fmla="*/ 236630 h 911510"/>
              <a:gd name="connsiteX64" fmla="*/ 1662312 w 1824375"/>
              <a:gd name="connsiteY64" fmla="*/ 55168 h 911510"/>
              <a:gd name="connsiteX65" fmla="*/ 1643009 w 1824375"/>
              <a:gd name="connsiteY65" fmla="*/ 74471 h 911510"/>
              <a:gd name="connsiteX66" fmla="*/ 1643009 w 1824375"/>
              <a:gd name="connsiteY66" fmla="*/ 111192 h 911510"/>
              <a:gd name="connsiteX67" fmla="*/ 1662312 w 1824375"/>
              <a:gd name="connsiteY67" fmla="*/ 130495 h 911510"/>
              <a:gd name="connsiteX68" fmla="*/ 1737238 w 1824375"/>
              <a:gd name="connsiteY68" fmla="*/ 130495 h 911510"/>
              <a:gd name="connsiteX69" fmla="*/ 1756541 w 1824375"/>
              <a:gd name="connsiteY69" fmla="*/ 111192 h 911510"/>
              <a:gd name="connsiteX70" fmla="*/ 1756541 w 1824375"/>
              <a:gd name="connsiteY70" fmla="*/ 74471 h 911510"/>
              <a:gd name="connsiteX71" fmla="*/ 1737238 w 1824375"/>
              <a:gd name="connsiteY71" fmla="*/ 55168 h 911510"/>
              <a:gd name="connsiteX72" fmla="*/ 93862 w 1824375"/>
              <a:gd name="connsiteY72" fmla="*/ 55168 h 911510"/>
              <a:gd name="connsiteX73" fmla="*/ 74559 w 1824375"/>
              <a:gd name="connsiteY73" fmla="*/ 74471 h 911510"/>
              <a:gd name="connsiteX74" fmla="*/ 74559 w 1824375"/>
              <a:gd name="connsiteY74" fmla="*/ 111192 h 911510"/>
              <a:gd name="connsiteX75" fmla="*/ 93862 w 1824375"/>
              <a:gd name="connsiteY75" fmla="*/ 130495 h 911510"/>
              <a:gd name="connsiteX76" fmla="*/ 168788 w 1824375"/>
              <a:gd name="connsiteY76" fmla="*/ 130495 h 911510"/>
              <a:gd name="connsiteX77" fmla="*/ 188091 w 1824375"/>
              <a:gd name="connsiteY77" fmla="*/ 111192 h 911510"/>
              <a:gd name="connsiteX78" fmla="*/ 188091 w 1824375"/>
              <a:gd name="connsiteY78" fmla="*/ 74471 h 911510"/>
              <a:gd name="connsiteX79" fmla="*/ 168788 w 1824375"/>
              <a:gd name="connsiteY79" fmla="*/ 55168 h 911510"/>
              <a:gd name="connsiteX80" fmla="*/ 223464 w 1824375"/>
              <a:gd name="connsiteY80" fmla="*/ 23812 h 911510"/>
              <a:gd name="connsiteX81" fmla="*/ 223464 w 1824375"/>
              <a:gd name="connsiteY81" fmla="*/ 887700 h 911510"/>
              <a:gd name="connsiteX82" fmla="*/ 1607635 w 1824375"/>
              <a:gd name="connsiteY82" fmla="*/ 887700 h 911510"/>
              <a:gd name="connsiteX83" fmla="*/ 1607635 w 1824375"/>
              <a:gd name="connsiteY83" fmla="*/ 23812 h 911510"/>
              <a:gd name="connsiteX84" fmla="*/ 0 w 1824375"/>
              <a:gd name="connsiteY84" fmla="*/ 0 h 911510"/>
              <a:gd name="connsiteX85" fmla="*/ 1824375 w 1824375"/>
              <a:gd name="connsiteY85" fmla="*/ 0 h 911510"/>
              <a:gd name="connsiteX86" fmla="*/ 1824375 w 1824375"/>
              <a:gd name="connsiteY86" fmla="*/ 911510 h 911510"/>
              <a:gd name="connsiteX87" fmla="*/ 0 w 1824375"/>
              <a:gd name="connsiteY87" fmla="*/ 911510 h 911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1824375" h="911510">
                <a:moveTo>
                  <a:pt x="1662312" y="781014"/>
                </a:moveTo>
                <a:cubicBezTo>
                  <a:pt x="1651651" y="781014"/>
                  <a:pt x="1643009" y="789657"/>
                  <a:pt x="1643009" y="800317"/>
                </a:cubicBezTo>
                <a:lnTo>
                  <a:pt x="1643009" y="837038"/>
                </a:lnTo>
                <a:cubicBezTo>
                  <a:pt x="1643009" y="847699"/>
                  <a:pt x="1651651" y="856342"/>
                  <a:pt x="1662312" y="856342"/>
                </a:cubicBezTo>
                <a:lnTo>
                  <a:pt x="1737238" y="856342"/>
                </a:lnTo>
                <a:cubicBezTo>
                  <a:pt x="1747899" y="856342"/>
                  <a:pt x="1756541" y="847699"/>
                  <a:pt x="1756541" y="837038"/>
                </a:cubicBezTo>
                <a:lnTo>
                  <a:pt x="1756541" y="800317"/>
                </a:lnTo>
                <a:cubicBezTo>
                  <a:pt x="1756541" y="789657"/>
                  <a:pt x="1747899" y="781014"/>
                  <a:pt x="1737238" y="781014"/>
                </a:cubicBezTo>
                <a:close/>
                <a:moveTo>
                  <a:pt x="93862" y="781014"/>
                </a:moveTo>
                <a:cubicBezTo>
                  <a:pt x="83201" y="781014"/>
                  <a:pt x="74559" y="789657"/>
                  <a:pt x="74559" y="800317"/>
                </a:cubicBezTo>
                <a:lnTo>
                  <a:pt x="74559" y="837038"/>
                </a:lnTo>
                <a:cubicBezTo>
                  <a:pt x="74559" y="847699"/>
                  <a:pt x="83201" y="856342"/>
                  <a:pt x="93862" y="856342"/>
                </a:cubicBezTo>
                <a:lnTo>
                  <a:pt x="168788" y="856342"/>
                </a:lnTo>
                <a:cubicBezTo>
                  <a:pt x="179449" y="856342"/>
                  <a:pt x="188091" y="847699"/>
                  <a:pt x="188091" y="837038"/>
                </a:cubicBezTo>
                <a:lnTo>
                  <a:pt x="188091" y="800317"/>
                </a:lnTo>
                <a:cubicBezTo>
                  <a:pt x="188091" y="789657"/>
                  <a:pt x="179449" y="781014"/>
                  <a:pt x="168788" y="781014"/>
                </a:cubicBezTo>
                <a:close/>
                <a:moveTo>
                  <a:pt x="1662312" y="599553"/>
                </a:moveTo>
                <a:cubicBezTo>
                  <a:pt x="1651651" y="599553"/>
                  <a:pt x="1643009" y="608195"/>
                  <a:pt x="1643009" y="618856"/>
                </a:cubicBezTo>
                <a:lnTo>
                  <a:pt x="1643009" y="655577"/>
                </a:lnTo>
                <a:cubicBezTo>
                  <a:pt x="1643009" y="666238"/>
                  <a:pt x="1651651" y="674880"/>
                  <a:pt x="1662312" y="674880"/>
                </a:cubicBezTo>
                <a:lnTo>
                  <a:pt x="1737238" y="674880"/>
                </a:lnTo>
                <a:cubicBezTo>
                  <a:pt x="1747899" y="674880"/>
                  <a:pt x="1756541" y="666238"/>
                  <a:pt x="1756541" y="655577"/>
                </a:cubicBezTo>
                <a:lnTo>
                  <a:pt x="1756541" y="618856"/>
                </a:lnTo>
                <a:cubicBezTo>
                  <a:pt x="1756541" y="608195"/>
                  <a:pt x="1747899" y="599553"/>
                  <a:pt x="1737238" y="599553"/>
                </a:cubicBezTo>
                <a:close/>
                <a:moveTo>
                  <a:pt x="93862" y="599553"/>
                </a:moveTo>
                <a:cubicBezTo>
                  <a:pt x="83201" y="599553"/>
                  <a:pt x="74559" y="608195"/>
                  <a:pt x="74559" y="618856"/>
                </a:cubicBezTo>
                <a:lnTo>
                  <a:pt x="74559" y="655577"/>
                </a:lnTo>
                <a:cubicBezTo>
                  <a:pt x="74559" y="666238"/>
                  <a:pt x="83201" y="674880"/>
                  <a:pt x="93862" y="674880"/>
                </a:cubicBezTo>
                <a:lnTo>
                  <a:pt x="168788" y="674880"/>
                </a:lnTo>
                <a:cubicBezTo>
                  <a:pt x="179449" y="674880"/>
                  <a:pt x="188091" y="666238"/>
                  <a:pt x="188091" y="655577"/>
                </a:cubicBezTo>
                <a:lnTo>
                  <a:pt x="188091" y="618856"/>
                </a:lnTo>
                <a:cubicBezTo>
                  <a:pt x="188091" y="608195"/>
                  <a:pt x="179449" y="599553"/>
                  <a:pt x="168788" y="599553"/>
                </a:cubicBezTo>
                <a:close/>
                <a:moveTo>
                  <a:pt x="1662312" y="418091"/>
                </a:moveTo>
                <a:cubicBezTo>
                  <a:pt x="1651651" y="418091"/>
                  <a:pt x="1643009" y="426734"/>
                  <a:pt x="1643009" y="437394"/>
                </a:cubicBezTo>
                <a:lnTo>
                  <a:pt x="1643009" y="474115"/>
                </a:lnTo>
                <a:cubicBezTo>
                  <a:pt x="1643009" y="484776"/>
                  <a:pt x="1651651" y="493418"/>
                  <a:pt x="1662312" y="493418"/>
                </a:cubicBezTo>
                <a:lnTo>
                  <a:pt x="1737238" y="493418"/>
                </a:lnTo>
                <a:cubicBezTo>
                  <a:pt x="1747899" y="493418"/>
                  <a:pt x="1756541" y="484776"/>
                  <a:pt x="1756541" y="474115"/>
                </a:cubicBezTo>
                <a:lnTo>
                  <a:pt x="1756541" y="437394"/>
                </a:lnTo>
                <a:cubicBezTo>
                  <a:pt x="1756541" y="426734"/>
                  <a:pt x="1747899" y="418091"/>
                  <a:pt x="1737238" y="418091"/>
                </a:cubicBezTo>
                <a:close/>
                <a:moveTo>
                  <a:pt x="93862" y="418091"/>
                </a:moveTo>
                <a:cubicBezTo>
                  <a:pt x="83201" y="418091"/>
                  <a:pt x="74559" y="426734"/>
                  <a:pt x="74559" y="437394"/>
                </a:cubicBezTo>
                <a:lnTo>
                  <a:pt x="74559" y="474115"/>
                </a:lnTo>
                <a:cubicBezTo>
                  <a:pt x="74559" y="484776"/>
                  <a:pt x="83201" y="493418"/>
                  <a:pt x="93862" y="493418"/>
                </a:cubicBezTo>
                <a:lnTo>
                  <a:pt x="168788" y="493418"/>
                </a:lnTo>
                <a:cubicBezTo>
                  <a:pt x="179449" y="493418"/>
                  <a:pt x="188091" y="484776"/>
                  <a:pt x="188091" y="474115"/>
                </a:cubicBezTo>
                <a:lnTo>
                  <a:pt x="188091" y="437394"/>
                </a:lnTo>
                <a:cubicBezTo>
                  <a:pt x="188091" y="426734"/>
                  <a:pt x="179449" y="418091"/>
                  <a:pt x="168788" y="418091"/>
                </a:cubicBezTo>
                <a:close/>
                <a:moveTo>
                  <a:pt x="1662312" y="236630"/>
                </a:moveTo>
                <a:cubicBezTo>
                  <a:pt x="1651651" y="236630"/>
                  <a:pt x="1643009" y="245272"/>
                  <a:pt x="1643009" y="255933"/>
                </a:cubicBezTo>
                <a:lnTo>
                  <a:pt x="1643009" y="292654"/>
                </a:lnTo>
                <a:cubicBezTo>
                  <a:pt x="1643009" y="303315"/>
                  <a:pt x="1651651" y="311957"/>
                  <a:pt x="1662312" y="311957"/>
                </a:cubicBezTo>
                <a:lnTo>
                  <a:pt x="1737238" y="311957"/>
                </a:lnTo>
                <a:cubicBezTo>
                  <a:pt x="1747899" y="311957"/>
                  <a:pt x="1756541" y="303315"/>
                  <a:pt x="1756541" y="292654"/>
                </a:cubicBezTo>
                <a:lnTo>
                  <a:pt x="1756541" y="255933"/>
                </a:lnTo>
                <a:cubicBezTo>
                  <a:pt x="1756541" y="245272"/>
                  <a:pt x="1747899" y="236630"/>
                  <a:pt x="1737238" y="236630"/>
                </a:cubicBezTo>
                <a:close/>
                <a:moveTo>
                  <a:pt x="93862" y="236630"/>
                </a:moveTo>
                <a:cubicBezTo>
                  <a:pt x="83201" y="236630"/>
                  <a:pt x="74559" y="245272"/>
                  <a:pt x="74559" y="255933"/>
                </a:cubicBezTo>
                <a:lnTo>
                  <a:pt x="74559" y="292654"/>
                </a:lnTo>
                <a:cubicBezTo>
                  <a:pt x="74559" y="303315"/>
                  <a:pt x="83201" y="311957"/>
                  <a:pt x="93862" y="311957"/>
                </a:cubicBezTo>
                <a:lnTo>
                  <a:pt x="168788" y="311957"/>
                </a:lnTo>
                <a:cubicBezTo>
                  <a:pt x="179449" y="311957"/>
                  <a:pt x="188091" y="303315"/>
                  <a:pt x="188091" y="292654"/>
                </a:cubicBezTo>
                <a:lnTo>
                  <a:pt x="188091" y="255933"/>
                </a:lnTo>
                <a:cubicBezTo>
                  <a:pt x="188091" y="245272"/>
                  <a:pt x="179449" y="236630"/>
                  <a:pt x="168788" y="236630"/>
                </a:cubicBezTo>
                <a:close/>
                <a:moveTo>
                  <a:pt x="1662312" y="55168"/>
                </a:moveTo>
                <a:cubicBezTo>
                  <a:pt x="1651651" y="55168"/>
                  <a:pt x="1643009" y="63810"/>
                  <a:pt x="1643009" y="74471"/>
                </a:cubicBezTo>
                <a:lnTo>
                  <a:pt x="1643009" y="111192"/>
                </a:lnTo>
                <a:cubicBezTo>
                  <a:pt x="1643009" y="121853"/>
                  <a:pt x="1651651" y="130495"/>
                  <a:pt x="1662312" y="130495"/>
                </a:cubicBezTo>
                <a:lnTo>
                  <a:pt x="1737238" y="130495"/>
                </a:lnTo>
                <a:cubicBezTo>
                  <a:pt x="1747899" y="130495"/>
                  <a:pt x="1756541" y="121853"/>
                  <a:pt x="1756541" y="111192"/>
                </a:cubicBezTo>
                <a:lnTo>
                  <a:pt x="1756541" y="74471"/>
                </a:lnTo>
                <a:cubicBezTo>
                  <a:pt x="1756541" y="63810"/>
                  <a:pt x="1747899" y="55168"/>
                  <a:pt x="1737238" y="55168"/>
                </a:cubicBezTo>
                <a:close/>
                <a:moveTo>
                  <a:pt x="93862" y="55168"/>
                </a:moveTo>
                <a:cubicBezTo>
                  <a:pt x="83201" y="55168"/>
                  <a:pt x="74559" y="63810"/>
                  <a:pt x="74559" y="74471"/>
                </a:cubicBezTo>
                <a:lnTo>
                  <a:pt x="74559" y="111192"/>
                </a:lnTo>
                <a:cubicBezTo>
                  <a:pt x="74559" y="121853"/>
                  <a:pt x="83201" y="130495"/>
                  <a:pt x="93862" y="130495"/>
                </a:cubicBezTo>
                <a:lnTo>
                  <a:pt x="168788" y="130495"/>
                </a:lnTo>
                <a:cubicBezTo>
                  <a:pt x="179449" y="130495"/>
                  <a:pt x="188091" y="121853"/>
                  <a:pt x="188091" y="111192"/>
                </a:cubicBezTo>
                <a:lnTo>
                  <a:pt x="188091" y="74471"/>
                </a:lnTo>
                <a:cubicBezTo>
                  <a:pt x="188091" y="63810"/>
                  <a:pt x="179449" y="55168"/>
                  <a:pt x="168788" y="55168"/>
                </a:cubicBezTo>
                <a:close/>
                <a:moveTo>
                  <a:pt x="223464" y="23812"/>
                </a:moveTo>
                <a:lnTo>
                  <a:pt x="223464" y="887700"/>
                </a:lnTo>
                <a:lnTo>
                  <a:pt x="1607635" y="887700"/>
                </a:lnTo>
                <a:lnTo>
                  <a:pt x="1607635" y="23812"/>
                </a:lnTo>
                <a:close/>
                <a:moveTo>
                  <a:pt x="0" y="0"/>
                </a:moveTo>
                <a:lnTo>
                  <a:pt x="1824375" y="0"/>
                </a:lnTo>
                <a:lnTo>
                  <a:pt x="1824375" y="911510"/>
                </a:lnTo>
                <a:lnTo>
                  <a:pt x="0" y="91151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11DA950C-B733-9476-9287-87EAB0A468CC}"/>
              </a:ext>
            </a:extLst>
          </p:cNvPr>
          <p:cNvSpPr/>
          <p:nvPr/>
        </p:nvSpPr>
        <p:spPr bwMode="auto">
          <a:xfrm>
            <a:off x="2925424" y="871538"/>
            <a:ext cx="1824375" cy="4553902"/>
          </a:xfrm>
          <a:custGeom>
            <a:avLst/>
            <a:gdLst>
              <a:gd name="connsiteX0" fmla="*/ 1662312 w 1824375"/>
              <a:gd name="connsiteY0" fmla="*/ 4408134 h 4553902"/>
              <a:gd name="connsiteX1" fmla="*/ 1643009 w 1824375"/>
              <a:gd name="connsiteY1" fmla="*/ 4427437 h 4553902"/>
              <a:gd name="connsiteX2" fmla="*/ 1643009 w 1824375"/>
              <a:gd name="connsiteY2" fmla="*/ 4464158 h 4553902"/>
              <a:gd name="connsiteX3" fmla="*/ 1662312 w 1824375"/>
              <a:gd name="connsiteY3" fmla="*/ 4483462 h 4553902"/>
              <a:gd name="connsiteX4" fmla="*/ 1737238 w 1824375"/>
              <a:gd name="connsiteY4" fmla="*/ 4483462 h 4553902"/>
              <a:gd name="connsiteX5" fmla="*/ 1756541 w 1824375"/>
              <a:gd name="connsiteY5" fmla="*/ 4464158 h 4553902"/>
              <a:gd name="connsiteX6" fmla="*/ 1756541 w 1824375"/>
              <a:gd name="connsiteY6" fmla="*/ 4427437 h 4553902"/>
              <a:gd name="connsiteX7" fmla="*/ 1737238 w 1824375"/>
              <a:gd name="connsiteY7" fmla="*/ 4408134 h 4553902"/>
              <a:gd name="connsiteX8" fmla="*/ 93862 w 1824375"/>
              <a:gd name="connsiteY8" fmla="*/ 4408134 h 4553902"/>
              <a:gd name="connsiteX9" fmla="*/ 74559 w 1824375"/>
              <a:gd name="connsiteY9" fmla="*/ 4427437 h 4553902"/>
              <a:gd name="connsiteX10" fmla="*/ 74559 w 1824375"/>
              <a:gd name="connsiteY10" fmla="*/ 4464158 h 4553902"/>
              <a:gd name="connsiteX11" fmla="*/ 93862 w 1824375"/>
              <a:gd name="connsiteY11" fmla="*/ 4483462 h 4553902"/>
              <a:gd name="connsiteX12" fmla="*/ 168788 w 1824375"/>
              <a:gd name="connsiteY12" fmla="*/ 4483462 h 4553902"/>
              <a:gd name="connsiteX13" fmla="*/ 188091 w 1824375"/>
              <a:gd name="connsiteY13" fmla="*/ 4464158 h 4553902"/>
              <a:gd name="connsiteX14" fmla="*/ 188091 w 1824375"/>
              <a:gd name="connsiteY14" fmla="*/ 4427437 h 4553902"/>
              <a:gd name="connsiteX15" fmla="*/ 168788 w 1824375"/>
              <a:gd name="connsiteY15" fmla="*/ 4408134 h 4553902"/>
              <a:gd name="connsiteX16" fmla="*/ 1662312 w 1824375"/>
              <a:gd name="connsiteY16" fmla="*/ 4226673 h 4553902"/>
              <a:gd name="connsiteX17" fmla="*/ 1643009 w 1824375"/>
              <a:gd name="connsiteY17" fmla="*/ 4245976 h 4553902"/>
              <a:gd name="connsiteX18" fmla="*/ 1643009 w 1824375"/>
              <a:gd name="connsiteY18" fmla="*/ 4282697 h 4553902"/>
              <a:gd name="connsiteX19" fmla="*/ 1662312 w 1824375"/>
              <a:gd name="connsiteY19" fmla="*/ 4302000 h 4553902"/>
              <a:gd name="connsiteX20" fmla="*/ 1737238 w 1824375"/>
              <a:gd name="connsiteY20" fmla="*/ 4302000 h 4553902"/>
              <a:gd name="connsiteX21" fmla="*/ 1756541 w 1824375"/>
              <a:gd name="connsiteY21" fmla="*/ 4282697 h 4553902"/>
              <a:gd name="connsiteX22" fmla="*/ 1756541 w 1824375"/>
              <a:gd name="connsiteY22" fmla="*/ 4245976 h 4553902"/>
              <a:gd name="connsiteX23" fmla="*/ 1737238 w 1824375"/>
              <a:gd name="connsiteY23" fmla="*/ 4226673 h 4553902"/>
              <a:gd name="connsiteX24" fmla="*/ 93862 w 1824375"/>
              <a:gd name="connsiteY24" fmla="*/ 4226673 h 4553902"/>
              <a:gd name="connsiteX25" fmla="*/ 74559 w 1824375"/>
              <a:gd name="connsiteY25" fmla="*/ 4245976 h 4553902"/>
              <a:gd name="connsiteX26" fmla="*/ 74559 w 1824375"/>
              <a:gd name="connsiteY26" fmla="*/ 4282697 h 4553902"/>
              <a:gd name="connsiteX27" fmla="*/ 93862 w 1824375"/>
              <a:gd name="connsiteY27" fmla="*/ 4302000 h 4553902"/>
              <a:gd name="connsiteX28" fmla="*/ 168788 w 1824375"/>
              <a:gd name="connsiteY28" fmla="*/ 4302000 h 4553902"/>
              <a:gd name="connsiteX29" fmla="*/ 188091 w 1824375"/>
              <a:gd name="connsiteY29" fmla="*/ 4282697 h 4553902"/>
              <a:gd name="connsiteX30" fmla="*/ 188091 w 1824375"/>
              <a:gd name="connsiteY30" fmla="*/ 4245976 h 4553902"/>
              <a:gd name="connsiteX31" fmla="*/ 168788 w 1824375"/>
              <a:gd name="connsiteY31" fmla="*/ 4226673 h 4553902"/>
              <a:gd name="connsiteX32" fmla="*/ 1662312 w 1824375"/>
              <a:gd name="connsiteY32" fmla="*/ 4045211 h 4553902"/>
              <a:gd name="connsiteX33" fmla="*/ 1643009 w 1824375"/>
              <a:gd name="connsiteY33" fmla="*/ 4064514 h 4553902"/>
              <a:gd name="connsiteX34" fmla="*/ 1643009 w 1824375"/>
              <a:gd name="connsiteY34" fmla="*/ 4101235 h 4553902"/>
              <a:gd name="connsiteX35" fmla="*/ 1662312 w 1824375"/>
              <a:gd name="connsiteY35" fmla="*/ 4120538 h 4553902"/>
              <a:gd name="connsiteX36" fmla="*/ 1737238 w 1824375"/>
              <a:gd name="connsiteY36" fmla="*/ 4120538 h 4553902"/>
              <a:gd name="connsiteX37" fmla="*/ 1756541 w 1824375"/>
              <a:gd name="connsiteY37" fmla="*/ 4101235 h 4553902"/>
              <a:gd name="connsiteX38" fmla="*/ 1756541 w 1824375"/>
              <a:gd name="connsiteY38" fmla="*/ 4064514 h 4553902"/>
              <a:gd name="connsiteX39" fmla="*/ 1737238 w 1824375"/>
              <a:gd name="connsiteY39" fmla="*/ 4045211 h 4553902"/>
              <a:gd name="connsiteX40" fmla="*/ 93862 w 1824375"/>
              <a:gd name="connsiteY40" fmla="*/ 4045211 h 4553902"/>
              <a:gd name="connsiteX41" fmla="*/ 74559 w 1824375"/>
              <a:gd name="connsiteY41" fmla="*/ 4064514 h 4553902"/>
              <a:gd name="connsiteX42" fmla="*/ 74559 w 1824375"/>
              <a:gd name="connsiteY42" fmla="*/ 4101235 h 4553902"/>
              <a:gd name="connsiteX43" fmla="*/ 93862 w 1824375"/>
              <a:gd name="connsiteY43" fmla="*/ 4120538 h 4553902"/>
              <a:gd name="connsiteX44" fmla="*/ 168788 w 1824375"/>
              <a:gd name="connsiteY44" fmla="*/ 4120538 h 4553902"/>
              <a:gd name="connsiteX45" fmla="*/ 188091 w 1824375"/>
              <a:gd name="connsiteY45" fmla="*/ 4101235 h 4553902"/>
              <a:gd name="connsiteX46" fmla="*/ 188091 w 1824375"/>
              <a:gd name="connsiteY46" fmla="*/ 4064514 h 4553902"/>
              <a:gd name="connsiteX47" fmla="*/ 168788 w 1824375"/>
              <a:gd name="connsiteY47" fmla="*/ 4045211 h 4553902"/>
              <a:gd name="connsiteX48" fmla="*/ 1662312 w 1824375"/>
              <a:gd name="connsiteY48" fmla="*/ 3863750 h 4553902"/>
              <a:gd name="connsiteX49" fmla="*/ 1643009 w 1824375"/>
              <a:gd name="connsiteY49" fmla="*/ 3883053 h 4553902"/>
              <a:gd name="connsiteX50" fmla="*/ 1643009 w 1824375"/>
              <a:gd name="connsiteY50" fmla="*/ 3919774 h 4553902"/>
              <a:gd name="connsiteX51" fmla="*/ 1662312 w 1824375"/>
              <a:gd name="connsiteY51" fmla="*/ 3939077 h 4553902"/>
              <a:gd name="connsiteX52" fmla="*/ 1737238 w 1824375"/>
              <a:gd name="connsiteY52" fmla="*/ 3939077 h 4553902"/>
              <a:gd name="connsiteX53" fmla="*/ 1756541 w 1824375"/>
              <a:gd name="connsiteY53" fmla="*/ 3919774 h 4553902"/>
              <a:gd name="connsiteX54" fmla="*/ 1756541 w 1824375"/>
              <a:gd name="connsiteY54" fmla="*/ 3883053 h 4553902"/>
              <a:gd name="connsiteX55" fmla="*/ 1737238 w 1824375"/>
              <a:gd name="connsiteY55" fmla="*/ 3863750 h 4553902"/>
              <a:gd name="connsiteX56" fmla="*/ 93862 w 1824375"/>
              <a:gd name="connsiteY56" fmla="*/ 3863750 h 4553902"/>
              <a:gd name="connsiteX57" fmla="*/ 74559 w 1824375"/>
              <a:gd name="connsiteY57" fmla="*/ 3883053 h 4553902"/>
              <a:gd name="connsiteX58" fmla="*/ 74559 w 1824375"/>
              <a:gd name="connsiteY58" fmla="*/ 3919774 h 4553902"/>
              <a:gd name="connsiteX59" fmla="*/ 93862 w 1824375"/>
              <a:gd name="connsiteY59" fmla="*/ 3939077 h 4553902"/>
              <a:gd name="connsiteX60" fmla="*/ 168788 w 1824375"/>
              <a:gd name="connsiteY60" fmla="*/ 3939077 h 4553902"/>
              <a:gd name="connsiteX61" fmla="*/ 188091 w 1824375"/>
              <a:gd name="connsiteY61" fmla="*/ 3919774 h 4553902"/>
              <a:gd name="connsiteX62" fmla="*/ 188091 w 1824375"/>
              <a:gd name="connsiteY62" fmla="*/ 3883053 h 4553902"/>
              <a:gd name="connsiteX63" fmla="*/ 168788 w 1824375"/>
              <a:gd name="connsiteY63" fmla="*/ 3863750 h 4553902"/>
              <a:gd name="connsiteX64" fmla="*/ 1662312 w 1824375"/>
              <a:gd name="connsiteY64" fmla="*/ 3682288 h 4553902"/>
              <a:gd name="connsiteX65" fmla="*/ 1643009 w 1824375"/>
              <a:gd name="connsiteY65" fmla="*/ 3701591 h 4553902"/>
              <a:gd name="connsiteX66" fmla="*/ 1643009 w 1824375"/>
              <a:gd name="connsiteY66" fmla="*/ 3738312 h 4553902"/>
              <a:gd name="connsiteX67" fmla="*/ 1662312 w 1824375"/>
              <a:gd name="connsiteY67" fmla="*/ 3757615 h 4553902"/>
              <a:gd name="connsiteX68" fmla="*/ 1737238 w 1824375"/>
              <a:gd name="connsiteY68" fmla="*/ 3757615 h 4553902"/>
              <a:gd name="connsiteX69" fmla="*/ 1756541 w 1824375"/>
              <a:gd name="connsiteY69" fmla="*/ 3738312 h 4553902"/>
              <a:gd name="connsiteX70" fmla="*/ 1756541 w 1824375"/>
              <a:gd name="connsiteY70" fmla="*/ 3701591 h 4553902"/>
              <a:gd name="connsiteX71" fmla="*/ 1737238 w 1824375"/>
              <a:gd name="connsiteY71" fmla="*/ 3682288 h 4553902"/>
              <a:gd name="connsiteX72" fmla="*/ 93862 w 1824375"/>
              <a:gd name="connsiteY72" fmla="*/ 3682288 h 4553902"/>
              <a:gd name="connsiteX73" fmla="*/ 74559 w 1824375"/>
              <a:gd name="connsiteY73" fmla="*/ 3701591 h 4553902"/>
              <a:gd name="connsiteX74" fmla="*/ 74559 w 1824375"/>
              <a:gd name="connsiteY74" fmla="*/ 3738312 h 4553902"/>
              <a:gd name="connsiteX75" fmla="*/ 93862 w 1824375"/>
              <a:gd name="connsiteY75" fmla="*/ 3757615 h 4553902"/>
              <a:gd name="connsiteX76" fmla="*/ 168788 w 1824375"/>
              <a:gd name="connsiteY76" fmla="*/ 3757615 h 4553902"/>
              <a:gd name="connsiteX77" fmla="*/ 188091 w 1824375"/>
              <a:gd name="connsiteY77" fmla="*/ 3738312 h 4553902"/>
              <a:gd name="connsiteX78" fmla="*/ 188091 w 1824375"/>
              <a:gd name="connsiteY78" fmla="*/ 3701591 h 4553902"/>
              <a:gd name="connsiteX79" fmla="*/ 168788 w 1824375"/>
              <a:gd name="connsiteY79" fmla="*/ 3682288 h 4553902"/>
              <a:gd name="connsiteX80" fmla="*/ 223464 w 1824375"/>
              <a:gd name="connsiteY80" fmla="*/ 3650932 h 4553902"/>
              <a:gd name="connsiteX81" fmla="*/ 223464 w 1824375"/>
              <a:gd name="connsiteY81" fmla="*/ 4514820 h 4553902"/>
              <a:gd name="connsiteX82" fmla="*/ 1607635 w 1824375"/>
              <a:gd name="connsiteY82" fmla="*/ 4514820 h 4553902"/>
              <a:gd name="connsiteX83" fmla="*/ 1607635 w 1824375"/>
              <a:gd name="connsiteY83" fmla="*/ 3650932 h 4553902"/>
              <a:gd name="connsiteX84" fmla="*/ 1662312 w 1824375"/>
              <a:gd name="connsiteY84" fmla="*/ 3501776 h 4553902"/>
              <a:gd name="connsiteX85" fmla="*/ 1643009 w 1824375"/>
              <a:gd name="connsiteY85" fmla="*/ 3521079 h 4553902"/>
              <a:gd name="connsiteX86" fmla="*/ 1643009 w 1824375"/>
              <a:gd name="connsiteY86" fmla="*/ 3557800 h 4553902"/>
              <a:gd name="connsiteX87" fmla="*/ 1662312 w 1824375"/>
              <a:gd name="connsiteY87" fmla="*/ 3577104 h 4553902"/>
              <a:gd name="connsiteX88" fmla="*/ 1737238 w 1824375"/>
              <a:gd name="connsiteY88" fmla="*/ 3577104 h 4553902"/>
              <a:gd name="connsiteX89" fmla="*/ 1756541 w 1824375"/>
              <a:gd name="connsiteY89" fmla="*/ 3557800 h 4553902"/>
              <a:gd name="connsiteX90" fmla="*/ 1756541 w 1824375"/>
              <a:gd name="connsiteY90" fmla="*/ 3521079 h 4553902"/>
              <a:gd name="connsiteX91" fmla="*/ 1737238 w 1824375"/>
              <a:gd name="connsiteY91" fmla="*/ 3501776 h 4553902"/>
              <a:gd name="connsiteX92" fmla="*/ 93862 w 1824375"/>
              <a:gd name="connsiteY92" fmla="*/ 3501776 h 4553902"/>
              <a:gd name="connsiteX93" fmla="*/ 74559 w 1824375"/>
              <a:gd name="connsiteY93" fmla="*/ 3521079 h 4553902"/>
              <a:gd name="connsiteX94" fmla="*/ 74559 w 1824375"/>
              <a:gd name="connsiteY94" fmla="*/ 3557800 h 4553902"/>
              <a:gd name="connsiteX95" fmla="*/ 93862 w 1824375"/>
              <a:gd name="connsiteY95" fmla="*/ 3577104 h 4553902"/>
              <a:gd name="connsiteX96" fmla="*/ 168788 w 1824375"/>
              <a:gd name="connsiteY96" fmla="*/ 3577104 h 4553902"/>
              <a:gd name="connsiteX97" fmla="*/ 188091 w 1824375"/>
              <a:gd name="connsiteY97" fmla="*/ 3557800 h 4553902"/>
              <a:gd name="connsiteX98" fmla="*/ 188091 w 1824375"/>
              <a:gd name="connsiteY98" fmla="*/ 3521079 h 4553902"/>
              <a:gd name="connsiteX99" fmla="*/ 168788 w 1824375"/>
              <a:gd name="connsiteY99" fmla="*/ 3501776 h 4553902"/>
              <a:gd name="connsiteX100" fmla="*/ 1662312 w 1824375"/>
              <a:gd name="connsiteY100" fmla="*/ 3320315 h 4553902"/>
              <a:gd name="connsiteX101" fmla="*/ 1643009 w 1824375"/>
              <a:gd name="connsiteY101" fmla="*/ 3339618 h 4553902"/>
              <a:gd name="connsiteX102" fmla="*/ 1643009 w 1824375"/>
              <a:gd name="connsiteY102" fmla="*/ 3376339 h 4553902"/>
              <a:gd name="connsiteX103" fmla="*/ 1662312 w 1824375"/>
              <a:gd name="connsiteY103" fmla="*/ 3395642 h 4553902"/>
              <a:gd name="connsiteX104" fmla="*/ 1737238 w 1824375"/>
              <a:gd name="connsiteY104" fmla="*/ 3395642 h 4553902"/>
              <a:gd name="connsiteX105" fmla="*/ 1756541 w 1824375"/>
              <a:gd name="connsiteY105" fmla="*/ 3376339 h 4553902"/>
              <a:gd name="connsiteX106" fmla="*/ 1756541 w 1824375"/>
              <a:gd name="connsiteY106" fmla="*/ 3339618 h 4553902"/>
              <a:gd name="connsiteX107" fmla="*/ 1737238 w 1824375"/>
              <a:gd name="connsiteY107" fmla="*/ 3320315 h 4553902"/>
              <a:gd name="connsiteX108" fmla="*/ 93862 w 1824375"/>
              <a:gd name="connsiteY108" fmla="*/ 3320315 h 4553902"/>
              <a:gd name="connsiteX109" fmla="*/ 74559 w 1824375"/>
              <a:gd name="connsiteY109" fmla="*/ 3339618 h 4553902"/>
              <a:gd name="connsiteX110" fmla="*/ 74559 w 1824375"/>
              <a:gd name="connsiteY110" fmla="*/ 3376339 h 4553902"/>
              <a:gd name="connsiteX111" fmla="*/ 93862 w 1824375"/>
              <a:gd name="connsiteY111" fmla="*/ 3395642 h 4553902"/>
              <a:gd name="connsiteX112" fmla="*/ 168788 w 1824375"/>
              <a:gd name="connsiteY112" fmla="*/ 3395642 h 4553902"/>
              <a:gd name="connsiteX113" fmla="*/ 188091 w 1824375"/>
              <a:gd name="connsiteY113" fmla="*/ 3376339 h 4553902"/>
              <a:gd name="connsiteX114" fmla="*/ 188091 w 1824375"/>
              <a:gd name="connsiteY114" fmla="*/ 3339618 h 4553902"/>
              <a:gd name="connsiteX115" fmla="*/ 168788 w 1824375"/>
              <a:gd name="connsiteY115" fmla="*/ 3320315 h 4553902"/>
              <a:gd name="connsiteX116" fmla="*/ 1662312 w 1824375"/>
              <a:gd name="connsiteY116" fmla="*/ 3138853 h 4553902"/>
              <a:gd name="connsiteX117" fmla="*/ 1643009 w 1824375"/>
              <a:gd name="connsiteY117" fmla="*/ 3158156 h 4553902"/>
              <a:gd name="connsiteX118" fmla="*/ 1643009 w 1824375"/>
              <a:gd name="connsiteY118" fmla="*/ 3194877 h 4553902"/>
              <a:gd name="connsiteX119" fmla="*/ 1662312 w 1824375"/>
              <a:gd name="connsiteY119" fmla="*/ 3214180 h 4553902"/>
              <a:gd name="connsiteX120" fmla="*/ 1737238 w 1824375"/>
              <a:gd name="connsiteY120" fmla="*/ 3214180 h 4553902"/>
              <a:gd name="connsiteX121" fmla="*/ 1756541 w 1824375"/>
              <a:gd name="connsiteY121" fmla="*/ 3194877 h 4553902"/>
              <a:gd name="connsiteX122" fmla="*/ 1756541 w 1824375"/>
              <a:gd name="connsiteY122" fmla="*/ 3158156 h 4553902"/>
              <a:gd name="connsiteX123" fmla="*/ 1737238 w 1824375"/>
              <a:gd name="connsiteY123" fmla="*/ 3138853 h 4553902"/>
              <a:gd name="connsiteX124" fmla="*/ 93862 w 1824375"/>
              <a:gd name="connsiteY124" fmla="*/ 3138853 h 4553902"/>
              <a:gd name="connsiteX125" fmla="*/ 74559 w 1824375"/>
              <a:gd name="connsiteY125" fmla="*/ 3158156 h 4553902"/>
              <a:gd name="connsiteX126" fmla="*/ 74559 w 1824375"/>
              <a:gd name="connsiteY126" fmla="*/ 3194877 h 4553902"/>
              <a:gd name="connsiteX127" fmla="*/ 93862 w 1824375"/>
              <a:gd name="connsiteY127" fmla="*/ 3214180 h 4553902"/>
              <a:gd name="connsiteX128" fmla="*/ 168788 w 1824375"/>
              <a:gd name="connsiteY128" fmla="*/ 3214180 h 4553902"/>
              <a:gd name="connsiteX129" fmla="*/ 188091 w 1824375"/>
              <a:gd name="connsiteY129" fmla="*/ 3194877 h 4553902"/>
              <a:gd name="connsiteX130" fmla="*/ 188091 w 1824375"/>
              <a:gd name="connsiteY130" fmla="*/ 3158156 h 4553902"/>
              <a:gd name="connsiteX131" fmla="*/ 168788 w 1824375"/>
              <a:gd name="connsiteY131" fmla="*/ 3138853 h 4553902"/>
              <a:gd name="connsiteX132" fmla="*/ 1662312 w 1824375"/>
              <a:gd name="connsiteY132" fmla="*/ 2957392 h 4553902"/>
              <a:gd name="connsiteX133" fmla="*/ 1643009 w 1824375"/>
              <a:gd name="connsiteY133" fmla="*/ 2976695 h 4553902"/>
              <a:gd name="connsiteX134" fmla="*/ 1643009 w 1824375"/>
              <a:gd name="connsiteY134" fmla="*/ 3013416 h 4553902"/>
              <a:gd name="connsiteX135" fmla="*/ 1662312 w 1824375"/>
              <a:gd name="connsiteY135" fmla="*/ 3032719 h 4553902"/>
              <a:gd name="connsiteX136" fmla="*/ 1737238 w 1824375"/>
              <a:gd name="connsiteY136" fmla="*/ 3032719 h 4553902"/>
              <a:gd name="connsiteX137" fmla="*/ 1756541 w 1824375"/>
              <a:gd name="connsiteY137" fmla="*/ 3013416 h 4553902"/>
              <a:gd name="connsiteX138" fmla="*/ 1756541 w 1824375"/>
              <a:gd name="connsiteY138" fmla="*/ 2976695 h 4553902"/>
              <a:gd name="connsiteX139" fmla="*/ 1737238 w 1824375"/>
              <a:gd name="connsiteY139" fmla="*/ 2957392 h 4553902"/>
              <a:gd name="connsiteX140" fmla="*/ 93862 w 1824375"/>
              <a:gd name="connsiteY140" fmla="*/ 2957392 h 4553902"/>
              <a:gd name="connsiteX141" fmla="*/ 74559 w 1824375"/>
              <a:gd name="connsiteY141" fmla="*/ 2976695 h 4553902"/>
              <a:gd name="connsiteX142" fmla="*/ 74559 w 1824375"/>
              <a:gd name="connsiteY142" fmla="*/ 3013416 h 4553902"/>
              <a:gd name="connsiteX143" fmla="*/ 93862 w 1824375"/>
              <a:gd name="connsiteY143" fmla="*/ 3032719 h 4553902"/>
              <a:gd name="connsiteX144" fmla="*/ 168788 w 1824375"/>
              <a:gd name="connsiteY144" fmla="*/ 3032719 h 4553902"/>
              <a:gd name="connsiteX145" fmla="*/ 188091 w 1824375"/>
              <a:gd name="connsiteY145" fmla="*/ 3013416 h 4553902"/>
              <a:gd name="connsiteX146" fmla="*/ 188091 w 1824375"/>
              <a:gd name="connsiteY146" fmla="*/ 2976695 h 4553902"/>
              <a:gd name="connsiteX147" fmla="*/ 168788 w 1824375"/>
              <a:gd name="connsiteY147" fmla="*/ 2957392 h 4553902"/>
              <a:gd name="connsiteX148" fmla="*/ 1662312 w 1824375"/>
              <a:gd name="connsiteY148" fmla="*/ 2775930 h 4553902"/>
              <a:gd name="connsiteX149" fmla="*/ 1643009 w 1824375"/>
              <a:gd name="connsiteY149" fmla="*/ 2795233 h 4553902"/>
              <a:gd name="connsiteX150" fmla="*/ 1643009 w 1824375"/>
              <a:gd name="connsiteY150" fmla="*/ 2831954 h 4553902"/>
              <a:gd name="connsiteX151" fmla="*/ 1662312 w 1824375"/>
              <a:gd name="connsiteY151" fmla="*/ 2851257 h 4553902"/>
              <a:gd name="connsiteX152" fmla="*/ 1737238 w 1824375"/>
              <a:gd name="connsiteY152" fmla="*/ 2851257 h 4553902"/>
              <a:gd name="connsiteX153" fmla="*/ 1756541 w 1824375"/>
              <a:gd name="connsiteY153" fmla="*/ 2831954 h 4553902"/>
              <a:gd name="connsiteX154" fmla="*/ 1756541 w 1824375"/>
              <a:gd name="connsiteY154" fmla="*/ 2795233 h 4553902"/>
              <a:gd name="connsiteX155" fmla="*/ 1737238 w 1824375"/>
              <a:gd name="connsiteY155" fmla="*/ 2775930 h 4553902"/>
              <a:gd name="connsiteX156" fmla="*/ 93862 w 1824375"/>
              <a:gd name="connsiteY156" fmla="*/ 2775930 h 4553902"/>
              <a:gd name="connsiteX157" fmla="*/ 74559 w 1824375"/>
              <a:gd name="connsiteY157" fmla="*/ 2795233 h 4553902"/>
              <a:gd name="connsiteX158" fmla="*/ 74559 w 1824375"/>
              <a:gd name="connsiteY158" fmla="*/ 2831954 h 4553902"/>
              <a:gd name="connsiteX159" fmla="*/ 93862 w 1824375"/>
              <a:gd name="connsiteY159" fmla="*/ 2851257 h 4553902"/>
              <a:gd name="connsiteX160" fmla="*/ 168788 w 1824375"/>
              <a:gd name="connsiteY160" fmla="*/ 2851257 h 4553902"/>
              <a:gd name="connsiteX161" fmla="*/ 188091 w 1824375"/>
              <a:gd name="connsiteY161" fmla="*/ 2831954 h 4553902"/>
              <a:gd name="connsiteX162" fmla="*/ 188091 w 1824375"/>
              <a:gd name="connsiteY162" fmla="*/ 2795233 h 4553902"/>
              <a:gd name="connsiteX163" fmla="*/ 168788 w 1824375"/>
              <a:gd name="connsiteY163" fmla="*/ 2775930 h 4553902"/>
              <a:gd name="connsiteX164" fmla="*/ 223464 w 1824375"/>
              <a:gd name="connsiteY164" fmla="*/ 2744574 h 4553902"/>
              <a:gd name="connsiteX165" fmla="*/ 223464 w 1824375"/>
              <a:gd name="connsiteY165" fmla="*/ 3608462 h 4553902"/>
              <a:gd name="connsiteX166" fmla="*/ 1607635 w 1824375"/>
              <a:gd name="connsiteY166" fmla="*/ 3608462 h 4553902"/>
              <a:gd name="connsiteX167" fmla="*/ 1607635 w 1824375"/>
              <a:gd name="connsiteY167" fmla="*/ 2744574 h 4553902"/>
              <a:gd name="connsiteX168" fmla="*/ 1662312 w 1824375"/>
              <a:gd name="connsiteY168" fmla="*/ 2594574 h 4553902"/>
              <a:gd name="connsiteX169" fmla="*/ 1643009 w 1824375"/>
              <a:gd name="connsiteY169" fmla="*/ 2613877 h 4553902"/>
              <a:gd name="connsiteX170" fmla="*/ 1643009 w 1824375"/>
              <a:gd name="connsiteY170" fmla="*/ 2650598 h 4553902"/>
              <a:gd name="connsiteX171" fmla="*/ 1662312 w 1824375"/>
              <a:gd name="connsiteY171" fmla="*/ 2669902 h 4553902"/>
              <a:gd name="connsiteX172" fmla="*/ 1737238 w 1824375"/>
              <a:gd name="connsiteY172" fmla="*/ 2669902 h 4553902"/>
              <a:gd name="connsiteX173" fmla="*/ 1756541 w 1824375"/>
              <a:gd name="connsiteY173" fmla="*/ 2650598 h 4553902"/>
              <a:gd name="connsiteX174" fmla="*/ 1756541 w 1824375"/>
              <a:gd name="connsiteY174" fmla="*/ 2613877 h 4553902"/>
              <a:gd name="connsiteX175" fmla="*/ 1737238 w 1824375"/>
              <a:gd name="connsiteY175" fmla="*/ 2594574 h 4553902"/>
              <a:gd name="connsiteX176" fmla="*/ 93862 w 1824375"/>
              <a:gd name="connsiteY176" fmla="*/ 2594574 h 4553902"/>
              <a:gd name="connsiteX177" fmla="*/ 74559 w 1824375"/>
              <a:gd name="connsiteY177" fmla="*/ 2613877 h 4553902"/>
              <a:gd name="connsiteX178" fmla="*/ 74559 w 1824375"/>
              <a:gd name="connsiteY178" fmla="*/ 2650598 h 4553902"/>
              <a:gd name="connsiteX179" fmla="*/ 93862 w 1824375"/>
              <a:gd name="connsiteY179" fmla="*/ 2669902 h 4553902"/>
              <a:gd name="connsiteX180" fmla="*/ 168788 w 1824375"/>
              <a:gd name="connsiteY180" fmla="*/ 2669902 h 4553902"/>
              <a:gd name="connsiteX181" fmla="*/ 188091 w 1824375"/>
              <a:gd name="connsiteY181" fmla="*/ 2650598 h 4553902"/>
              <a:gd name="connsiteX182" fmla="*/ 188091 w 1824375"/>
              <a:gd name="connsiteY182" fmla="*/ 2613877 h 4553902"/>
              <a:gd name="connsiteX183" fmla="*/ 168788 w 1824375"/>
              <a:gd name="connsiteY183" fmla="*/ 2594574 h 4553902"/>
              <a:gd name="connsiteX184" fmla="*/ 1662312 w 1824375"/>
              <a:gd name="connsiteY184" fmla="*/ 2413113 h 4553902"/>
              <a:gd name="connsiteX185" fmla="*/ 1643009 w 1824375"/>
              <a:gd name="connsiteY185" fmla="*/ 2432416 h 4553902"/>
              <a:gd name="connsiteX186" fmla="*/ 1643009 w 1824375"/>
              <a:gd name="connsiteY186" fmla="*/ 2469137 h 4553902"/>
              <a:gd name="connsiteX187" fmla="*/ 1662312 w 1824375"/>
              <a:gd name="connsiteY187" fmla="*/ 2488440 h 4553902"/>
              <a:gd name="connsiteX188" fmla="*/ 1737238 w 1824375"/>
              <a:gd name="connsiteY188" fmla="*/ 2488440 h 4553902"/>
              <a:gd name="connsiteX189" fmla="*/ 1756541 w 1824375"/>
              <a:gd name="connsiteY189" fmla="*/ 2469137 h 4553902"/>
              <a:gd name="connsiteX190" fmla="*/ 1756541 w 1824375"/>
              <a:gd name="connsiteY190" fmla="*/ 2432416 h 4553902"/>
              <a:gd name="connsiteX191" fmla="*/ 1737238 w 1824375"/>
              <a:gd name="connsiteY191" fmla="*/ 2413113 h 4553902"/>
              <a:gd name="connsiteX192" fmla="*/ 93862 w 1824375"/>
              <a:gd name="connsiteY192" fmla="*/ 2413113 h 4553902"/>
              <a:gd name="connsiteX193" fmla="*/ 74559 w 1824375"/>
              <a:gd name="connsiteY193" fmla="*/ 2432416 h 4553902"/>
              <a:gd name="connsiteX194" fmla="*/ 74559 w 1824375"/>
              <a:gd name="connsiteY194" fmla="*/ 2469137 h 4553902"/>
              <a:gd name="connsiteX195" fmla="*/ 93862 w 1824375"/>
              <a:gd name="connsiteY195" fmla="*/ 2488440 h 4553902"/>
              <a:gd name="connsiteX196" fmla="*/ 168788 w 1824375"/>
              <a:gd name="connsiteY196" fmla="*/ 2488440 h 4553902"/>
              <a:gd name="connsiteX197" fmla="*/ 188091 w 1824375"/>
              <a:gd name="connsiteY197" fmla="*/ 2469137 h 4553902"/>
              <a:gd name="connsiteX198" fmla="*/ 188091 w 1824375"/>
              <a:gd name="connsiteY198" fmla="*/ 2432416 h 4553902"/>
              <a:gd name="connsiteX199" fmla="*/ 168788 w 1824375"/>
              <a:gd name="connsiteY199" fmla="*/ 2413113 h 4553902"/>
              <a:gd name="connsiteX200" fmla="*/ 1662312 w 1824375"/>
              <a:gd name="connsiteY200" fmla="*/ 2231651 h 4553902"/>
              <a:gd name="connsiteX201" fmla="*/ 1643009 w 1824375"/>
              <a:gd name="connsiteY201" fmla="*/ 2250954 h 4553902"/>
              <a:gd name="connsiteX202" fmla="*/ 1643009 w 1824375"/>
              <a:gd name="connsiteY202" fmla="*/ 2287675 h 4553902"/>
              <a:gd name="connsiteX203" fmla="*/ 1662312 w 1824375"/>
              <a:gd name="connsiteY203" fmla="*/ 2306978 h 4553902"/>
              <a:gd name="connsiteX204" fmla="*/ 1737238 w 1824375"/>
              <a:gd name="connsiteY204" fmla="*/ 2306978 h 4553902"/>
              <a:gd name="connsiteX205" fmla="*/ 1756541 w 1824375"/>
              <a:gd name="connsiteY205" fmla="*/ 2287675 h 4553902"/>
              <a:gd name="connsiteX206" fmla="*/ 1756541 w 1824375"/>
              <a:gd name="connsiteY206" fmla="*/ 2250954 h 4553902"/>
              <a:gd name="connsiteX207" fmla="*/ 1737238 w 1824375"/>
              <a:gd name="connsiteY207" fmla="*/ 2231651 h 4553902"/>
              <a:gd name="connsiteX208" fmla="*/ 93862 w 1824375"/>
              <a:gd name="connsiteY208" fmla="*/ 2231651 h 4553902"/>
              <a:gd name="connsiteX209" fmla="*/ 74559 w 1824375"/>
              <a:gd name="connsiteY209" fmla="*/ 2250954 h 4553902"/>
              <a:gd name="connsiteX210" fmla="*/ 74559 w 1824375"/>
              <a:gd name="connsiteY210" fmla="*/ 2287675 h 4553902"/>
              <a:gd name="connsiteX211" fmla="*/ 93862 w 1824375"/>
              <a:gd name="connsiteY211" fmla="*/ 2306978 h 4553902"/>
              <a:gd name="connsiteX212" fmla="*/ 168788 w 1824375"/>
              <a:gd name="connsiteY212" fmla="*/ 2306978 h 4553902"/>
              <a:gd name="connsiteX213" fmla="*/ 188091 w 1824375"/>
              <a:gd name="connsiteY213" fmla="*/ 2287675 h 4553902"/>
              <a:gd name="connsiteX214" fmla="*/ 188091 w 1824375"/>
              <a:gd name="connsiteY214" fmla="*/ 2250954 h 4553902"/>
              <a:gd name="connsiteX215" fmla="*/ 168788 w 1824375"/>
              <a:gd name="connsiteY215" fmla="*/ 2231651 h 4553902"/>
              <a:gd name="connsiteX216" fmla="*/ 1662312 w 1824375"/>
              <a:gd name="connsiteY216" fmla="*/ 2050190 h 4553902"/>
              <a:gd name="connsiteX217" fmla="*/ 1643009 w 1824375"/>
              <a:gd name="connsiteY217" fmla="*/ 2069493 h 4553902"/>
              <a:gd name="connsiteX218" fmla="*/ 1643009 w 1824375"/>
              <a:gd name="connsiteY218" fmla="*/ 2106214 h 4553902"/>
              <a:gd name="connsiteX219" fmla="*/ 1662312 w 1824375"/>
              <a:gd name="connsiteY219" fmla="*/ 2125517 h 4553902"/>
              <a:gd name="connsiteX220" fmla="*/ 1737238 w 1824375"/>
              <a:gd name="connsiteY220" fmla="*/ 2125517 h 4553902"/>
              <a:gd name="connsiteX221" fmla="*/ 1756541 w 1824375"/>
              <a:gd name="connsiteY221" fmla="*/ 2106214 h 4553902"/>
              <a:gd name="connsiteX222" fmla="*/ 1756541 w 1824375"/>
              <a:gd name="connsiteY222" fmla="*/ 2069493 h 4553902"/>
              <a:gd name="connsiteX223" fmla="*/ 1737238 w 1824375"/>
              <a:gd name="connsiteY223" fmla="*/ 2050190 h 4553902"/>
              <a:gd name="connsiteX224" fmla="*/ 93862 w 1824375"/>
              <a:gd name="connsiteY224" fmla="*/ 2050190 h 4553902"/>
              <a:gd name="connsiteX225" fmla="*/ 74559 w 1824375"/>
              <a:gd name="connsiteY225" fmla="*/ 2069493 h 4553902"/>
              <a:gd name="connsiteX226" fmla="*/ 74559 w 1824375"/>
              <a:gd name="connsiteY226" fmla="*/ 2106214 h 4553902"/>
              <a:gd name="connsiteX227" fmla="*/ 93862 w 1824375"/>
              <a:gd name="connsiteY227" fmla="*/ 2125517 h 4553902"/>
              <a:gd name="connsiteX228" fmla="*/ 168788 w 1824375"/>
              <a:gd name="connsiteY228" fmla="*/ 2125517 h 4553902"/>
              <a:gd name="connsiteX229" fmla="*/ 188091 w 1824375"/>
              <a:gd name="connsiteY229" fmla="*/ 2106214 h 4553902"/>
              <a:gd name="connsiteX230" fmla="*/ 188091 w 1824375"/>
              <a:gd name="connsiteY230" fmla="*/ 2069493 h 4553902"/>
              <a:gd name="connsiteX231" fmla="*/ 168788 w 1824375"/>
              <a:gd name="connsiteY231" fmla="*/ 2050190 h 4553902"/>
              <a:gd name="connsiteX232" fmla="*/ 1662312 w 1824375"/>
              <a:gd name="connsiteY232" fmla="*/ 1868728 h 4553902"/>
              <a:gd name="connsiteX233" fmla="*/ 1643009 w 1824375"/>
              <a:gd name="connsiteY233" fmla="*/ 1888031 h 4553902"/>
              <a:gd name="connsiteX234" fmla="*/ 1643009 w 1824375"/>
              <a:gd name="connsiteY234" fmla="*/ 1924752 h 4553902"/>
              <a:gd name="connsiteX235" fmla="*/ 1662312 w 1824375"/>
              <a:gd name="connsiteY235" fmla="*/ 1944055 h 4553902"/>
              <a:gd name="connsiteX236" fmla="*/ 1737238 w 1824375"/>
              <a:gd name="connsiteY236" fmla="*/ 1944055 h 4553902"/>
              <a:gd name="connsiteX237" fmla="*/ 1756541 w 1824375"/>
              <a:gd name="connsiteY237" fmla="*/ 1924752 h 4553902"/>
              <a:gd name="connsiteX238" fmla="*/ 1756541 w 1824375"/>
              <a:gd name="connsiteY238" fmla="*/ 1888031 h 4553902"/>
              <a:gd name="connsiteX239" fmla="*/ 1737238 w 1824375"/>
              <a:gd name="connsiteY239" fmla="*/ 1868728 h 4553902"/>
              <a:gd name="connsiteX240" fmla="*/ 93862 w 1824375"/>
              <a:gd name="connsiteY240" fmla="*/ 1868728 h 4553902"/>
              <a:gd name="connsiteX241" fmla="*/ 74559 w 1824375"/>
              <a:gd name="connsiteY241" fmla="*/ 1888031 h 4553902"/>
              <a:gd name="connsiteX242" fmla="*/ 74559 w 1824375"/>
              <a:gd name="connsiteY242" fmla="*/ 1924752 h 4553902"/>
              <a:gd name="connsiteX243" fmla="*/ 93862 w 1824375"/>
              <a:gd name="connsiteY243" fmla="*/ 1944055 h 4553902"/>
              <a:gd name="connsiteX244" fmla="*/ 168788 w 1824375"/>
              <a:gd name="connsiteY244" fmla="*/ 1944055 h 4553902"/>
              <a:gd name="connsiteX245" fmla="*/ 188091 w 1824375"/>
              <a:gd name="connsiteY245" fmla="*/ 1924752 h 4553902"/>
              <a:gd name="connsiteX246" fmla="*/ 188091 w 1824375"/>
              <a:gd name="connsiteY246" fmla="*/ 1888031 h 4553902"/>
              <a:gd name="connsiteX247" fmla="*/ 168788 w 1824375"/>
              <a:gd name="connsiteY247" fmla="*/ 1868728 h 4553902"/>
              <a:gd name="connsiteX248" fmla="*/ 223464 w 1824375"/>
              <a:gd name="connsiteY248" fmla="*/ 1837372 h 4553902"/>
              <a:gd name="connsiteX249" fmla="*/ 223464 w 1824375"/>
              <a:gd name="connsiteY249" fmla="*/ 2701260 h 4553902"/>
              <a:gd name="connsiteX250" fmla="*/ 1607635 w 1824375"/>
              <a:gd name="connsiteY250" fmla="*/ 2701260 h 4553902"/>
              <a:gd name="connsiteX251" fmla="*/ 1607635 w 1824375"/>
              <a:gd name="connsiteY251" fmla="*/ 1837372 h 4553902"/>
              <a:gd name="connsiteX252" fmla="*/ 1662312 w 1824375"/>
              <a:gd name="connsiteY252" fmla="*/ 1688216 h 4553902"/>
              <a:gd name="connsiteX253" fmla="*/ 1643009 w 1824375"/>
              <a:gd name="connsiteY253" fmla="*/ 1707519 h 4553902"/>
              <a:gd name="connsiteX254" fmla="*/ 1643009 w 1824375"/>
              <a:gd name="connsiteY254" fmla="*/ 1744240 h 4553902"/>
              <a:gd name="connsiteX255" fmla="*/ 1662312 w 1824375"/>
              <a:gd name="connsiteY255" fmla="*/ 1763544 h 4553902"/>
              <a:gd name="connsiteX256" fmla="*/ 1737238 w 1824375"/>
              <a:gd name="connsiteY256" fmla="*/ 1763544 h 4553902"/>
              <a:gd name="connsiteX257" fmla="*/ 1756541 w 1824375"/>
              <a:gd name="connsiteY257" fmla="*/ 1744240 h 4553902"/>
              <a:gd name="connsiteX258" fmla="*/ 1756541 w 1824375"/>
              <a:gd name="connsiteY258" fmla="*/ 1707519 h 4553902"/>
              <a:gd name="connsiteX259" fmla="*/ 1737238 w 1824375"/>
              <a:gd name="connsiteY259" fmla="*/ 1688216 h 4553902"/>
              <a:gd name="connsiteX260" fmla="*/ 93862 w 1824375"/>
              <a:gd name="connsiteY260" fmla="*/ 1688216 h 4553902"/>
              <a:gd name="connsiteX261" fmla="*/ 74559 w 1824375"/>
              <a:gd name="connsiteY261" fmla="*/ 1707519 h 4553902"/>
              <a:gd name="connsiteX262" fmla="*/ 74559 w 1824375"/>
              <a:gd name="connsiteY262" fmla="*/ 1744240 h 4553902"/>
              <a:gd name="connsiteX263" fmla="*/ 93862 w 1824375"/>
              <a:gd name="connsiteY263" fmla="*/ 1763544 h 4553902"/>
              <a:gd name="connsiteX264" fmla="*/ 168788 w 1824375"/>
              <a:gd name="connsiteY264" fmla="*/ 1763544 h 4553902"/>
              <a:gd name="connsiteX265" fmla="*/ 188091 w 1824375"/>
              <a:gd name="connsiteY265" fmla="*/ 1744240 h 4553902"/>
              <a:gd name="connsiteX266" fmla="*/ 188091 w 1824375"/>
              <a:gd name="connsiteY266" fmla="*/ 1707519 h 4553902"/>
              <a:gd name="connsiteX267" fmla="*/ 168788 w 1824375"/>
              <a:gd name="connsiteY267" fmla="*/ 1688216 h 4553902"/>
              <a:gd name="connsiteX268" fmla="*/ 1662312 w 1824375"/>
              <a:gd name="connsiteY268" fmla="*/ 1506755 h 4553902"/>
              <a:gd name="connsiteX269" fmla="*/ 1643009 w 1824375"/>
              <a:gd name="connsiteY269" fmla="*/ 1526058 h 4553902"/>
              <a:gd name="connsiteX270" fmla="*/ 1643009 w 1824375"/>
              <a:gd name="connsiteY270" fmla="*/ 1562779 h 4553902"/>
              <a:gd name="connsiteX271" fmla="*/ 1662312 w 1824375"/>
              <a:gd name="connsiteY271" fmla="*/ 1582082 h 4553902"/>
              <a:gd name="connsiteX272" fmla="*/ 1737238 w 1824375"/>
              <a:gd name="connsiteY272" fmla="*/ 1582082 h 4553902"/>
              <a:gd name="connsiteX273" fmla="*/ 1756541 w 1824375"/>
              <a:gd name="connsiteY273" fmla="*/ 1562779 h 4553902"/>
              <a:gd name="connsiteX274" fmla="*/ 1756541 w 1824375"/>
              <a:gd name="connsiteY274" fmla="*/ 1526058 h 4553902"/>
              <a:gd name="connsiteX275" fmla="*/ 1737238 w 1824375"/>
              <a:gd name="connsiteY275" fmla="*/ 1506755 h 4553902"/>
              <a:gd name="connsiteX276" fmla="*/ 93862 w 1824375"/>
              <a:gd name="connsiteY276" fmla="*/ 1506755 h 4553902"/>
              <a:gd name="connsiteX277" fmla="*/ 74559 w 1824375"/>
              <a:gd name="connsiteY277" fmla="*/ 1526058 h 4553902"/>
              <a:gd name="connsiteX278" fmla="*/ 74559 w 1824375"/>
              <a:gd name="connsiteY278" fmla="*/ 1562779 h 4553902"/>
              <a:gd name="connsiteX279" fmla="*/ 93862 w 1824375"/>
              <a:gd name="connsiteY279" fmla="*/ 1582082 h 4553902"/>
              <a:gd name="connsiteX280" fmla="*/ 168788 w 1824375"/>
              <a:gd name="connsiteY280" fmla="*/ 1582082 h 4553902"/>
              <a:gd name="connsiteX281" fmla="*/ 188091 w 1824375"/>
              <a:gd name="connsiteY281" fmla="*/ 1562779 h 4553902"/>
              <a:gd name="connsiteX282" fmla="*/ 188091 w 1824375"/>
              <a:gd name="connsiteY282" fmla="*/ 1526058 h 4553902"/>
              <a:gd name="connsiteX283" fmla="*/ 168788 w 1824375"/>
              <a:gd name="connsiteY283" fmla="*/ 1506755 h 4553902"/>
              <a:gd name="connsiteX284" fmla="*/ 1662312 w 1824375"/>
              <a:gd name="connsiteY284" fmla="*/ 1325293 h 4553902"/>
              <a:gd name="connsiteX285" fmla="*/ 1643009 w 1824375"/>
              <a:gd name="connsiteY285" fmla="*/ 1344596 h 4553902"/>
              <a:gd name="connsiteX286" fmla="*/ 1643009 w 1824375"/>
              <a:gd name="connsiteY286" fmla="*/ 1381317 h 4553902"/>
              <a:gd name="connsiteX287" fmla="*/ 1662312 w 1824375"/>
              <a:gd name="connsiteY287" fmla="*/ 1400620 h 4553902"/>
              <a:gd name="connsiteX288" fmla="*/ 1737238 w 1824375"/>
              <a:gd name="connsiteY288" fmla="*/ 1400620 h 4553902"/>
              <a:gd name="connsiteX289" fmla="*/ 1756541 w 1824375"/>
              <a:gd name="connsiteY289" fmla="*/ 1381317 h 4553902"/>
              <a:gd name="connsiteX290" fmla="*/ 1756541 w 1824375"/>
              <a:gd name="connsiteY290" fmla="*/ 1344596 h 4553902"/>
              <a:gd name="connsiteX291" fmla="*/ 1737238 w 1824375"/>
              <a:gd name="connsiteY291" fmla="*/ 1325293 h 4553902"/>
              <a:gd name="connsiteX292" fmla="*/ 93862 w 1824375"/>
              <a:gd name="connsiteY292" fmla="*/ 1325293 h 4553902"/>
              <a:gd name="connsiteX293" fmla="*/ 74559 w 1824375"/>
              <a:gd name="connsiteY293" fmla="*/ 1344596 h 4553902"/>
              <a:gd name="connsiteX294" fmla="*/ 74559 w 1824375"/>
              <a:gd name="connsiteY294" fmla="*/ 1381317 h 4553902"/>
              <a:gd name="connsiteX295" fmla="*/ 93862 w 1824375"/>
              <a:gd name="connsiteY295" fmla="*/ 1400620 h 4553902"/>
              <a:gd name="connsiteX296" fmla="*/ 168788 w 1824375"/>
              <a:gd name="connsiteY296" fmla="*/ 1400620 h 4553902"/>
              <a:gd name="connsiteX297" fmla="*/ 188091 w 1824375"/>
              <a:gd name="connsiteY297" fmla="*/ 1381317 h 4553902"/>
              <a:gd name="connsiteX298" fmla="*/ 188091 w 1824375"/>
              <a:gd name="connsiteY298" fmla="*/ 1344596 h 4553902"/>
              <a:gd name="connsiteX299" fmla="*/ 168788 w 1824375"/>
              <a:gd name="connsiteY299" fmla="*/ 1325293 h 4553902"/>
              <a:gd name="connsiteX300" fmla="*/ 93862 w 1824375"/>
              <a:gd name="connsiteY300" fmla="*/ 1143833 h 4553902"/>
              <a:gd name="connsiteX301" fmla="*/ 74559 w 1824375"/>
              <a:gd name="connsiteY301" fmla="*/ 1163135 h 4553902"/>
              <a:gd name="connsiteX302" fmla="*/ 74559 w 1824375"/>
              <a:gd name="connsiteY302" fmla="*/ 1199856 h 4553902"/>
              <a:gd name="connsiteX303" fmla="*/ 93862 w 1824375"/>
              <a:gd name="connsiteY303" fmla="*/ 1219160 h 4553902"/>
              <a:gd name="connsiteX304" fmla="*/ 168788 w 1824375"/>
              <a:gd name="connsiteY304" fmla="*/ 1219160 h 4553902"/>
              <a:gd name="connsiteX305" fmla="*/ 188091 w 1824375"/>
              <a:gd name="connsiteY305" fmla="*/ 1199856 h 4553902"/>
              <a:gd name="connsiteX306" fmla="*/ 188091 w 1824375"/>
              <a:gd name="connsiteY306" fmla="*/ 1163135 h 4553902"/>
              <a:gd name="connsiteX307" fmla="*/ 168788 w 1824375"/>
              <a:gd name="connsiteY307" fmla="*/ 1143833 h 4553902"/>
              <a:gd name="connsiteX308" fmla="*/ 1662312 w 1824375"/>
              <a:gd name="connsiteY308" fmla="*/ 1143832 h 4553902"/>
              <a:gd name="connsiteX309" fmla="*/ 1643009 w 1824375"/>
              <a:gd name="connsiteY309" fmla="*/ 1163135 h 4553902"/>
              <a:gd name="connsiteX310" fmla="*/ 1643009 w 1824375"/>
              <a:gd name="connsiteY310" fmla="*/ 1199856 h 4553902"/>
              <a:gd name="connsiteX311" fmla="*/ 1662312 w 1824375"/>
              <a:gd name="connsiteY311" fmla="*/ 1219159 h 4553902"/>
              <a:gd name="connsiteX312" fmla="*/ 1737238 w 1824375"/>
              <a:gd name="connsiteY312" fmla="*/ 1219159 h 4553902"/>
              <a:gd name="connsiteX313" fmla="*/ 1756541 w 1824375"/>
              <a:gd name="connsiteY313" fmla="*/ 1199856 h 4553902"/>
              <a:gd name="connsiteX314" fmla="*/ 1756541 w 1824375"/>
              <a:gd name="connsiteY314" fmla="*/ 1163135 h 4553902"/>
              <a:gd name="connsiteX315" fmla="*/ 1737238 w 1824375"/>
              <a:gd name="connsiteY315" fmla="*/ 1143832 h 4553902"/>
              <a:gd name="connsiteX316" fmla="*/ 93862 w 1824375"/>
              <a:gd name="connsiteY316" fmla="*/ 962371 h 4553902"/>
              <a:gd name="connsiteX317" fmla="*/ 74559 w 1824375"/>
              <a:gd name="connsiteY317" fmla="*/ 981674 h 4553902"/>
              <a:gd name="connsiteX318" fmla="*/ 74559 w 1824375"/>
              <a:gd name="connsiteY318" fmla="*/ 1018394 h 4553902"/>
              <a:gd name="connsiteX319" fmla="*/ 93862 w 1824375"/>
              <a:gd name="connsiteY319" fmla="*/ 1037697 h 4553902"/>
              <a:gd name="connsiteX320" fmla="*/ 168788 w 1824375"/>
              <a:gd name="connsiteY320" fmla="*/ 1037697 h 4553902"/>
              <a:gd name="connsiteX321" fmla="*/ 188091 w 1824375"/>
              <a:gd name="connsiteY321" fmla="*/ 1018394 h 4553902"/>
              <a:gd name="connsiteX322" fmla="*/ 188091 w 1824375"/>
              <a:gd name="connsiteY322" fmla="*/ 981674 h 4553902"/>
              <a:gd name="connsiteX323" fmla="*/ 168788 w 1824375"/>
              <a:gd name="connsiteY323" fmla="*/ 962371 h 4553902"/>
              <a:gd name="connsiteX324" fmla="*/ 1662312 w 1824375"/>
              <a:gd name="connsiteY324" fmla="*/ 962370 h 4553902"/>
              <a:gd name="connsiteX325" fmla="*/ 1643009 w 1824375"/>
              <a:gd name="connsiteY325" fmla="*/ 981673 h 4553902"/>
              <a:gd name="connsiteX326" fmla="*/ 1643009 w 1824375"/>
              <a:gd name="connsiteY326" fmla="*/ 1018394 h 4553902"/>
              <a:gd name="connsiteX327" fmla="*/ 1662312 w 1824375"/>
              <a:gd name="connsiteY327" fmla="*/ 1037697 h 4553902"/>
              <a:gd name="connsiteX328" fmla="*/ 1737238 w 1824375"/>
              <a:gd name="connsiteY328" fmla="*/ 1037697 h 4553902"/>
              <a:gd name="connsiteX329" fmla="*/ 1756541 w 1824375"/>
              <a:gd name="connsiteY329" fmla="*/ 1018394 h 4553902"/>
              <a:gd name="connsiteX330" fmla="*/ 1756541 w 1824375"/>
              <a:gd name="connsiteY330" fmla="*/ 981673 h 4553902"/>
              <a:gd name="connsiteX331" fmla="*/ 1737238 w 1824375"/>
              <a:gd name="connsiteY331" fmla="*/ 962370 h 4553902"/>
              <a:gd name="connsiteX332" fmla="*/ 223464 w 1824375"/>
              <a:gd name="connsiteY332" fmla="*/ 931014 h 4553902"/>
              <a:gd name="connsiteX333" fmla="*/ 223464 w 1824375"/>
              <a:gd name="connsiteY333" fmla="*/ 1794902 h 4553902"/>
              <a:gd name="connsiteX334" fmla="*/ 1607635 w 1824375"/>
              <a:gd name="connsiteY334" fmla="*/ 1794902 h 4553902"/>
              <a:gd name="connsiteX335" fmla="*/ 1607635 w 1824375"/>
              <a:gd name="connsiteY335" fmla="*/ 931014 h 4553902"/>
              <a:gd name="connsiteX336" fmla="*/ 93862 w 1824375"/>
              <a:gd name="connsiteY336" fmla="*/ 781015 h 4553902"/>
              <a:gd name="connsiteX337" fmla="*/ 74559 w 1824375"/>
              <a:gd name="connsiteY337" fmla="*/ 800318 h 4553902"/>
              <a:gd name="connsiteX338" fmla="*/ 74559 w 1824375"/>
              <a:gd name="connsiteY338" fmla="*/ 837039 h 4553902"/>
              <a:gd name="connsiteX339" fmla="*/ 93862 w 1824375"/>
              <a:gd name="connsiteY339" fmla="*/ 856343 h 4553902"/>
              <a:gd name="connsiteX340" fmla="*/ 168788 w 1824375"/>
              <a:gd name="connsiteY340" fmla="*/ 856343 h 4553902"/>
              <a:gd name="connsiteX341" fmla="*/ 188091 w 1824375"/>
              <a:gd name="connsiteY341" fmla="*/ 837039 h 4553902"/>
              <a:gd name="connsiteX342" fmla="*/ 188091 w 1824375"/>
              <a:gd name="connsiteY342" fmla="*/ 800318 h 4553902"/>
              <a:gd name="connsiteX343" fmla="*/ 168788 w 1824375"/>
              <a:gd name="connsiteY343" fmla="*/ 781015 h 4553902"/>
              <a:gd name="connsiteX344" fmla="*/ 1662312 w 1824375"/>
              <a:gd name="connsiteY344" fmla="*/ 781014 h 4553902"/>
              <a:gd name="connsiteX345" fmla="*/ 1643009 w 1824375"/>
              <a:gd name="connsiteY345" fmla="*/ 800317 h 4553902"/>
              <a:gd name="connsiteX346" fmla="*/ 1643009 w 1824375"/>
              <a:gd name="connsiteY346" fmla="*/ 837038 h 4553902"/>
              <a:gd name="connsiteX347" fmla="*/ 1662312 w 1824375"/>
              <a:gd name="connsiteY347" fmla="*/ 856342 h 4553902"/>
              <a:gd name="connsiteX348" fmla="*/ 1737238 w 1824375"/>
              <a:gd name="connsiteY348" fmla="*/ 856342 h 4553902"/>
              <a:gd name="connsiteX349" fmla="*/ 1756541 w 1824375"/>
              <a:gd name="connsiteY349" fmla="*/ 837038 h 4553902"/>
              <a:gd name="connsiteX350" fmla="*/ 1756541 w 1824375"/>
              <a:gd name="connsiteY350" fmla="*/ 800317 h 4553902"/>
              <a:gd name="connsiteX351" fmla="*/ 1737238 w 1824375"/>
              <a:gd name="connsiteY351" fmla="*/ 781014 h 4553902"/>
              <a:gd name="connsiteX352" fmla="*/ 1662312 w 1824375"/>
              <a:gd name="connsiteY352" fmla="*/ 599553 h 4553902"/>
              <a:gd name="connsiteX353" fmla="*/ 1643009 w 1824375"/>
              <a:gd name="connsiteY353" fmla="*/ 618856 h 4553902"/>
              <a:gd name="connsiteX354" fmla="*/ 1643009 w 1824375"/>
              <a:gd name="connsiteY354" fmla="*/ 655577 h 4553902"/>
              <a:gd name="connsiteX355" fmla="*/ 1662312 w 1824375"/>
              <a:gd name="connsiteY355" fmla="*/ 674880 h 4553902"/>
              <a:gd name="connsiteX356" fmla="*/ 1737238 w 1824375"/>
              <a:gd name="connsiteY356" fmla="*/ 674880 h 4553902"/>
              <a:gd name="connsiteX357" fmla="*/ 1756541 w 1824375"/>
              <a:gd name="connsiteY357" fmla="*/ 655577 h 4553902"/>
              <a:gd name="connsiteX358" fmla="*/ 1756541 w 1824375"/>
              <a:gd name="connsiteY358" fmla="*/ 618856 h 4553902"/>
              <a:gd name="connsiteX359" fmla="*/ 1737238 w 1824375"/>
              <a:gd name="connsiteY359" fmla="*/ 599553 h 4553902"/>
              <a:gd name="connsiteX360" fmla="*/ 93862 w 1824375"/>
              <a:gd name="connsiteY360" fmla="*/ 599553 h 4553902"/>
              <a:gd name="connsiteX361" fmla="*/ 74559 w 1824375"/>
              <a:gd name="connsiteY361" fmla="*/ 618857 h 4553902"/>
              <a:gd name="connsiteX362" fmla="*/ 74559 w 1824375"/>
              <a:gd name="connsiteY362" fmla="*/ 655578 h 4553902"/>
              <a:gd name="connsiteX363" fmla="*/ 93862 w 1824375"/>
              <a:gd name="connsiteY363" fmla="*/ 674880 h 4553902"/>
              <a:gd name="connsiteX364" fmla="*/ 168788 w 1824375"/>
              <a:gd name="connsiteY364" fmla="*/ 674880 h 4553902"/>
              <a:gd name="connsiteX365" fmla="*/ 188091 w 1824375"/>
              <a:gd name="connsiteY365" fmla="*/ 655578 h 4553902"/>
              <a:gd name="connsiteX366" fmla="*/ 188091 w 1824375"/>
              <a:gd name="connsiteY366" fmla="*/ 618857 h 4553902"/>
              <a:gd name="connsiteX367" fmla="*/ 168788 w 1824375"/>
              <a:gd name="connsiteY367" fmla="*/ 599553 h 4553902"/>
              <a:gd name="connsiteX368" fmla="*/ 93862 w 1824375"/>
              <a:gd name="connsiteY368" fmla="*/ 418092 h 4553902"/>
              <a:gd name="connsiteX369" fmla="*/ 74559 w 1824375"/>
              <a:gd name="connsiteY369" fmla="*/ 437395 h 4553902"/>
              <a:gd name="connsiteX370" fmla="*/ 74559 w 1824375"/>
              <a:gd name="connsiteY370" fmla="*/ 474116 h 4553902"/>
              <a:gd name="connsiteX371" fmla="*/ 93862 w 1824375"/>
              <a:gd name="connsiteY371" fmla="*/ 493419 h 4553902"/>
              <a:gd name="connsiteX372" fmla="*/ 168788 w 1824375"/>
              <a:gd name="connsiteY372" fmla="*/ 493419 h 4553902"/>
              <a:gd name="connsiteX373" fmla="*/ 188091 w 1824375"/>
              <a:gd name="connsiteY373" fmla="*/ 474116 h 4553902"/>
              <a:gd name="connsiteX374" fmla="*/ 188091 w 1824375"/>
              <a:gd name="connsiteY374" fmla="*/ 437395 h 4553902"/>
              <a:gd name="connsiteX375" fmla="*/ 168788 w 1824375"/>
              <a:gd name="connsiteY375" fmla="*/ 418092 h 4553902"/>
              <a:gd name="connsiteX376" fmla="*/ 1662312 w 1824375"/>
              <a:gd name="connsiteY376" fmla="*/ 418091 h 4553902"/>
              <a:gd name="connsiteX377" fmla="*/ 1643009 w 1824375"/>
              <a:gd name="connsiteY377" fmla="*/ 437394 h 4553902"/>
              <a:gd name="connsiteX378" fmla="*/ 1643009 w 1824375"/>
              <a:gd name="connsiteY378" fmla="*/ 474115 h 4553902"/>
              <a:gd name="connsiteX379" fmla="*/ 1662312 w 1824375"/>
              <a:gd name="connsiteY379" fmla="*/ 493418 h 4553902"/>
              <a:gd name="connsiteX380" fmla="*/ 1737238 w 1824375"/>
              <a:gd name="connsiteY380" fmla="*/ 493418 h 4553902"/>
              <a:gd name="connsiteX381" fmla="*/ 1756541 w 1824375"/>
              <a:gd name="connsiteY381" fmla="*/ 474115 h 4553902"/>
              <a:gd name="connsiteX382" fmla="*/ 1756541 w 1824375"/>
              <a:gd name="connsiteY382" fmla="*/ 437394 h 4553902"/>
              <a:gd name="connsiteX383" fmla="*/ 1737238 w 1824375"/>
              <a:gd name="connsiteY383" fmla="*/ 418091 h 4553902"/>
              <a:gd name="connsiteX384" fmla="*/ 93862 w 1824375"/>
              <a:gd name="connsiteY384" fmla="*/ 236631 h 4553902"/>
              <a:gd name="connsiteX385" fmla="*/ 74559 w 1824375"/>
              <a:gd name="connsiteY385" fmla="*/ 255933 h 4553902"/>
              <a:gd name="connsiteX386" fmla="*/ 74559 w 1824375"/>
              <a:gd name="connsiteY386" fmla="*/ 292655 h 4553902"/>
              <a:gd name="connsiteX387" fmla="*/ 93862 w 1824375"/>
              <a:gd name="connsiteY387" fmla="*/ 311957 h 4553902"/>
              <a:gd name="connsiteX388" fmla="*/ 168788 w 1824375"/>
              <a:gd name="connsiteY388" fmla="*/ 311957 h 4553902"/>
              <a:gd name="connsiteX389" fmla="*/ 188091 w 1824375"/>
              <a:gd name="connsiteY389" fmla="*/ 292655 h 4553902"/>
              <a:gd name="connsiteX390" fmla="*/ 188091 w 1824375"/>
              <a:gd name="connsiteY390" fmla="*/ 255933 h 4553902"/>
              <a:gd name="connsiteX391" fmla="*/ 168788 w 1824375"/>
              <a:gd name="connsiteY391" fmla="*/ 236631 h 4553902"/>
              <a:gd name="connsiteX392" fmla="*/ 1662312 w 1824375"/>
              <a:gd name="connsiteY392" fmla="*/ 236630 h 4553902"/>
              <a:gd name="connsiteX393" fmla="*/ 1643009 w 1824375"/>
              <a:gd name="connsiteY393" fmla="*/ 255933 h 4553902"/>
              <a:gd name="connsiteX394" fmla="*/ 1643009 w 1824375"/>
              <a:gd name="connsiteY394" fmla="*/ 292654 h 4553902"/>
              <a:gd name="connsiteX395" fmla="*/ 1662312 w 1824375"/>
              <a:gd name="connsiteY395" fmla="*/ 311957 h 4553902"/>
              <a:gd name="connsiteX396" fmla="*/ 1737238 w 1824375"/>
              <a:gd name="connsiteY396" fmla="*/ 311957 h 4553902"/>
              <a:gd name="connsiteX397" fmla="*/ 1756541 w 1824375"/>
              <a:gd name="connsiteY397" fmla="*/ 292654 h 4553902"/>
              <a:gd name="connsiteX398" fmla="*/ 1756541 w 1824375"/>
              <a:gd name="connsiteY398" fmla="*/ 255933 h 4553902"/>
              <a:gd name="connsiteX399" fmla="*/ 1737238 w 1824375"/>
              <a:gd name="connsiteY399" fmla="*/ 236630 h 4553902"/>
              <a:gd name="connsiteX400" fmla="*/ 93862 w 1824375"/>
              <a:gd name="connsiteY400" fmla="*/ 55169 h 4553902"/>
              <a:gd name="connsiteX401" fmla="*/ 74559 w 1824375"/>
              <a:gd name="connsiteY401" fmla="*/ 74472 h 4553902"/>
              <a:gd name="connsiteX402" fmla="*/ 74559 w 1824375"/>
              <a:gd name="connsiteY402" fmla="*/ 111193 h 4553902"/>
              <a:gd name="connsiteX403" fmla="*/ 93862 w 1824375"/>
              <a:gd name="connsiteY403" fmla="*/ 130496 h 4553902"/>
              <a:gd name="connsiteX404" fmla="*/ 168788 w 1824375"/>
              <a:gd name="connsiteY404" fmla="*/ 130496 h 4553902"/>
              <a:gd name="connsiteX405" fmla="*/ 188091 w 1824375"/>
              <a:gd name="connsiteY405" fmla="*/ 111193 h 4553902"/>
              <a:gd name="connsiteX406" fmla="*/ 188091 w 1824375"/>
              <a:gd name="connsiteY406" fmla="*/ 74472 h 4553902"/>
              <a:gd name="connsiteX407" fmla="*/ 168788 w 1824375"/>
              <a:gd name="connsiteY407" fmla="*/ 55169 h 4553902"/>
              <a:gd name="connsiteX408" fmla="*/ 1662312 w 1824375"/>
              <a:gd name="connsiteY408" fmla="*/ 55168 h 4553902"/>
              <a:gd name="connsiteX409" fmla="*/ 1643009 w 1824375"/>
              <a:gd name="connsiteY409" fmla="*/ 74471 h 4553902"/>
              <a:gd name="connsiteX410" fmla="*/ 1643009 w 1824375"/>
              <a:gd name="connsiteY410" fmla="*/ 111192 h 4553902"/>
              <a:gd name="connsiteX411" fmla="*/ 1662312 w 1824375"/>
              <a:gd name="connsiteY411" fmla="*/ 130495 h 4553902"/>
              <a:gd name="connsiteX412" fmla="*/ 1737238 w 1824375"/>
              <a:gd name="connsiteY412" fmla="*/ 130495 h 4553902"/>
              <a:gd name="connsiteX413" fmla="*/ 1756541 w 1824375"/>
              <a:gd name="connsiteY413" fmla="*/ 111192 h 4553902"/>
              <a:gd name="connsiteX414" fmla="*/ 1756541 w 1824375"/>
              <a:gd name="connsiteY414" fmla="*/ 74471 h 4553902"/>
              <a:gd name="connsiteX415" fmla="*/ 1737238 w 1824375"/>
              <a:gd name="connsiteY415" fmla="*/ 55168 h 4553902"/>
              <a:gd name="connsiteX416" fmla="*/ 223464 w 1824375"/>
              <a:gd name="connsiteY416" fmla="*/ 23812 h 4553902"/>
              <a:gd name="connsiteX417" fmla="*/ 223464 w 1824375"/>
              <a:gd name="connsiteY417" fmla="*/ 887700 h 4553902"/>
              <a:gd name="connsiteX418" fmla="*/ 1607635 w 1824375"/>
              <a:gd name="connsiteY418" fmla="*/ 887700 h 4553902"/>
              <a:gd name="connsiteX419" fmla="*/ 1607635 w 1824375"/>
              <a:gd name="connsiteY419" fmla="*/ 23812 h 4553902"/>
              <a:gd name="connsiteX420" fmla="*/ 0 w 1824375"/>
              <a:gd name="connsiteY420" fmla="*/ 0 h 4553902"/>
              <a:gd name="connsiteX421" fmla="*/ 1824375 w 1824375"/>
              <a:gd name="connsiteY421" fmla="*/ 0 h 4553902"/>
              <a:gd name="connsiteX422" fmla="*/ 1824375 w 1824375"/>
              <a:gd name="connsiteY422" fmla="*/ 4553902 h 4553902"/>
              <a:gd name="connsiteX423" fmla="*/ 0 w 1824375"/>
              <a:gd name="connsiteY423" fmla="*/ 4553902 h 4553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</a:cxnLst>
            <a:rect l="l" t="t" r="r" b="b"/>
            <a:pathLst>
              <a:path w="1824375" h="4553902">
                <a:moveTo>
                  <a:pt x="1662312" y="4408134"/>
                </a:moveTo>
                <a:cubicBezTo>
                  <a:pt x="1651651" y="4408134"/>
                  <a:pt x="1643009" y="4416777"/>
                  <a:pt x="1643009" y="4427437"/>
                </a:cubicBezTo>
                <a:lnTo>
                  <a:pt x="1643009" y="4464158"/>
                </a:lnTo>
                <a:cubicBezTo>
                  <a:pt x="1643009" y="4474819"/>
                  <a:pt x="1651651" y="4483462"/>
                  <a:pt x="1662312" y="4483462"/>
                </a:cubicBezTo>
                <a:lnTo>
                  <a:pt x="1737238" y="4483462"/>
                </a:lnTo>
                <a:cubicBezTo>
                  <a:pt x="1747899" y="4483462"/>
                  <a:pt x="1756541" y="4474819"/>
                  <a:pt x="1756541" y="4464158"/>
                </a:cubicBezTo>
                <a:lnTo>
                  <a:pt x="1756541" y="4427437"/>
                </a:lnTo>
                <a:cubicBezTo>
                  <a:pt x="1756541" y="4416777"/>
                  <a:pt x="1747899" y="4408134"/>
                  <a:pt x="1737238" y="4408134"/>
                </a:cubicBezTo>
                <a:close/>
                <a:moveTo>
                  <a:pt x="93862" y="4408134"/>
                </a:moveTo>
                <a:cubicBezTo>
                  <a:pt x="83201" y="4408134"/>
                  <a:pt x="74559" y="4416777"/>
                  <a:pt x="74559" y="4427437"/>
                </a:cubicBezTo>
                <a:lnTo>
                  <a:pt x="74559" y="4464158"/>
                </a:lnTo>
                <a:cubicBezTo>
                  <a:pt x="74559" y="4474819"/>
                  <a:pt x="83201" y="4483462"/>
                  <a:pt x="93862" y="4483462"/>
                </a:cubicBezTo>
                <a:lnTo>
                  <a:pt x="168788" y="4483462"/>
                </a:lnTo>
                <a:cubicBezTo>
                  <a:pt x="179449" y="4483462"/>
                  <a:pt x="188091" y="4474819"/>
                  <a:pt x="188091" y="4464158"/>
                </a:cubicBezTo>
                <a:lnTo>
                  <a:pt x="188091" y="4427437"/>
                </a:lnTo>
                <a:cubicBezTo>
                  <a:pt x="188091" y="4416777"/>
                  <a:pt x="179449" y="4408134"/>
                  <a:pt x="168788" y="4408134"/>
                </a:cubicBezTo>
                <a:close/>
                <a:moveTo>
                  <a:pt x="1662312" y="4226673"/>
                </a:moveTo>
                <a:cubicBezTo>
                  <a:pt x="1651651" y="4226673"/>
                  <a:pt x="1643009" y="4235315"/>
                  <a:pt x="1643009" y="4245976"/>
                </a:cubicBezTo>
                <a:lnTo>
                  <a:pt x="1643009" y="4282697"/>
                </a:lnTo>
                <a:cubicBezTo>
                  <a:pt x="1643009" y="4293358"/>
                  <a:pt x="1651651" y="4302000"/>
                  <a:pt x="1662312" y="4302000"/>
                </a:cubicBezTo>
                <a:lnTo>
                  <a:pt x="1737238" y="4302000"/>
                </a:lnTo>
                <a:cubicBezTo>
                  <a:pt x="1747899" y="4302000"/>
                  <a:pt x="1756541" y="4293358"/>
                  <a:pt x="1756541" y="4282697"/>
                </a:cubicBezTo>
                <a:lnTo>
                  <a:pt x="1756541" y="4245976"/>
                </a:lnTo>
                <a:cubicBezTo>
                  <a:pt x="1756541" y="4235315"/>
                  <a:pt x="1747899" y="4226673"/>
                  <a:pt x="1737238" y="4226673"/>
                </a:cubicBezTo>
                <a:close/>
                <a:moveTo>
                  <a:pt x="93862" y="4226673"/>
                </a:moveTo>
                <a:cubicBezTo>
                  <a:pt x="83201" y="4226673"/>
                  <a:pt x="74559" y="4235315"/>
                  <a:pt x="74559" y="4245976"/>
                </a:cubicBezTo>
                <a:lnTo>
                  <a:pt x="74559" y="4282697"/>
                </a:lnTo>
                <a:cubicBezTo>
                  <a:pt x="74559" y="4293358"/>
                  <a:pt x="83201" y="4302000"/>
                  <a:pt x="93862" y="4302000"/>
                </a:cubicBezTo>
                <a:lnTo>
                  <a:pt x="168788" y="4302000"/>
                </a:lnTo>
                <a:cubicBezTo>
                  <a:pt x="179449" y="4302000"/>
                  <a:pt x="188091" y="4293358"/>
                  <a:pt x="188091" y="4282697"/>
                </a:cubicBezTo>
                <a:lnTo>
                  <a:pt x="188091" y="4245976"/>
                </a:lnTo>
                <a:cubicBezTo>
                  <a:pt x="188091" y="4235315"/>
                  <a:pt x="179449" y="4226673"/>
                  <a:pt x="168788" y="4226673"/>
                </a:cubicBezTo>
                <a:close/>
                <a:moveTo>
                  <a:pt x="1662312" y="4045211"/>
                </a:moveTo>
                <a:cubicBezTo>
                  <a:pt x="1651651" y="4045211"/>
                  <a:pt x="1643009" y="4053854"/>
                  <a:pt x="1643009" y="4064514"/>
                </a:cubicBezTo>
                <a:lnTo>
                  <a:pt x="1643009" y="4101235"/>
                </a:lnTo>
                <a:cubicBezTo>
                  <a:pt x="1643009" y="4111896"/>
                  <a:pt x="1651651" y="4120538"/>
                  <a:pt x="1662312" y="4120538"/>
                </a:cubicBezTo>
                <a:lnTo>
                  <a:pt x="1737238" y="4120538"/>
                </a:lnTo>
                <a:cubicBezTo>
                  <a:pt x="1747899" y="4120538"/>
                  <a:pt x="1756541" y="4111896"/>
                  <a:pt x="1756541" y="4101235"/>
                </a:cubicBezTo>
                <a:lnTo>
                  <a:pt x="1756541" y="4064514"/>
                </a:lnTo>
                <a:cubicBezTo>
                  <a:pt x="1756541" y="4053854"/>
                  <a:pt x="1747899" y="4045211"/>
                  <a:pt x="1737238" y="4045211"/>
                </a:cubicBezTo>
                <a:close/>
                <a:moveTo>
                  <a:pt x="93862" y="4045211"/>
                </a:moveTo>
                <a:cubicBezTo>
                  <a:pt x="83201" y="4045211"/>
                  <a:pt x="74559" y="4053854"/>
                  <a:pt x="74559" y="4064514"/>
                </a:cubicBezTo>
                <a:lnTo>
                  <a:pt x="74559" y="4101235"/>
                </a:lnTo>
                <a:cubicBezTo>
                  <a:pt x="74559" y="4111896"/>
                  <a:pt x="83201" y="4120538"/>
                  <a:pt x="93862" y="4120538"/>
                </a:cubicBezTo>
                <a:lnTo>
                  <a:pt x="168788" y="4120538"/>
                </a:lnTo>
                <a:cubicBezTo>
                  <a:pt x="179449" y="4120538"/>
                  <a:pt x="188091" y="4111896"/>
                  <a:pt x="188091" y="4101235"/>
                </a:cubicBezTo>
                <a:lnTo>
                  <a:pt x="188091" y="4064514"/>
                </a:lnTo>
                <a:cubicBezTo>
                  <a:pt x="188091" y="4053854"/>
                  <a:pt x="179449" y="4045211"/>
                  <a:pt x="168788" y="4045211"/>
                </a:cubicBezTo>
                <a:close/>
                <a:moveTo>
                  <a:pt x="1662312" y="3863750"/>
                </a:moveTo>
                <a:cubicBezTo>
                  <a:pt x="1651651" y="3863750"/>
                  <a:pt x="1643009" y="3872392"/>
                  <a:pt x="1643009" y="3883053"/>
                </a:cubicBezTo>
                <a:lnTo>
                  <a:pt x="1643009" y="3919774"/>
                </a:lnTo>
                <a:cubicBezTo>
                  <a:pt x="1643009" y="3930435"/>
                  <a:pt x="1651651" y="3939077"/>
                  <a:pt x="1662312" y="3939077"/>
                </a:cubicBezTo>
                <a:lnTo>
                  <a:pt x="1737238" y="3939077"/>
                </a:lnTo>
                <a:cubicBezTo>
                  <a:pt x="1747899" y="3939077"/>
                  <a:pt x="1756541" y="3930435"/>
                  <a:pt x="1756541" y="3919774"/>
                </a:cubicBezTo>
                <a:lnTo>
                  <a:pt x="1756541" y="3883053"/>
                </a:lnTo>
                <a:cubicBezTo>
                  <a:pt x="1756541" y="3872392"/>
                  <a:pt x="1747899" y="3863750"/>
                  <a:pt x="1737238" y="3863750"/>
                </a:cubicBezTo>
                <a:close/>
                <a:moveTo>
                  <a:pt x="93862" y="3863750"/>
                </a:moveTo>
                <a:cubicBezTo>
                  <a:pt x="83201" y="3863750"/>
                  <a:pt x="74559" y="3872392"/>
                  <a:pt x="74559" y="3883053"/>
                </a:cubicBezTo>
                <a:lnTo>
                  <a:pt x="74559" y="3919774"/>
                </a:lnTo>
                <a:cubicBezTo>
                  <a:pt x="74559" y="3930435"/>
                  <a:pt x="83201" y="3939077"/>
                  <a:pt x="93862" y="3939077"/>
                </a:cubicBezTo>
                <a:lnTo>
                  <a:pt x="168788" y="3939077"/>
                </a:lnTo>
                <a:cubicBezTo>
                  <a:pt x="179449" y="3939077"/>
                  <a:pt x="188091" y="3930435"/>
                  <a:pt x="188091" y="3919774"/>
                </a:cubicBezTo>
                <a:lnTo>
                  <a:pt x="188091" y="3883053"/>
                </a:lnTo>
                <a:cubicBezTo>
                  <a:pt x="188091" y="3872392"/>
                  <a:pt x="179449" y="3863750"/>
                  <a:pt x="168788" y="3863750"/>
                </a:cubicBezTo>
                <a:close/>
                <a:moveTo>
                  <a:pt x="1662312" y="3682288"/>
                </a:moveTo>
                <a:cubicBezTo>
                  <a:pt x="1651651" y="3682288"/>
                  <a:pt x="1643009" y="3690930"/>
                  <a:pt x="1643009" y="3701591"/>
                </a:cubicBezTo>
                <a:lnTo>
                  <a:pt x="1643009" y="3738312"/>
                </a:lnTo>
                <a:cubicBezTo>
                  <a:pt x="1643009" y="3748973"/>
                  <a:pt x="1651651" y="3757615"/>
                  <a:pt x="1662312" y="3757615"/>
                </a:cubicBezTo>
                <a:lnTo>
                  <a:pt x="1737238" y="3757615"/>
                </a:lnTo>
                <a:cubicBezTo>
                  <a:pt x="1747899" y="3757615"/>
                  <a:pt x="1756541" y="3748973"/>
                  <a:pt x="1756541" y="3738312"/>
                </a:cubicBezTo>
                <a:lnTo>
                  <a:pt x="1756541" y="3701591"/>
                </a:lnTo>
                <a:cubicBezTo>
                  <a:pt x="1756541" y="3690930"/>
                  <a:pt x="1747899" y="3682288"/>
                  <a:pt x="1737238" y="3682288"/>
                </a:cubicBezTo>
                <a:close/>
                <a:moveTo>
                  <a:pt x="93862" y="3682288"/>
                </a:moveTo>
                <a:cubicBezTo>
                  <a:pt x="83201" y="3682288"/>
                  <a:pt x="74559" y="3690930"/>
                  <a:pt x="74559" y="3701591"/>
                </a:cubicBezTo>
                <a:lnTo>
                  <a:pt x="74559" y="3738312"/>
                </a:lnTo>
                <a:cubicBezTo>
                  <a:pt x="74559" y="3748973"/>
                  <a:pt x="83201" y="3757615"/>
                  <a:pt x="93862" y="3757615"/>
                </a:cubicBezTo>
                <a:lnTo>
                  <a:pt x="168788" y="3757615"/>
                </a:lnTo>
                <a:cubicBezTo>
                  <a:pt x="179449" y="3757615"/>
                  <a:pt x="188091" y="3748973"/>
                  <a:pt x="188091" y="3738312"/>
                </a:cubicBezTo>
                <a:lnTo>
                  <a:pt x="188091" y="3701591"/>
                </a:lnTo>
                <a:cubicBezTo>
                  <a:pt x="188091" y="3690930"/>
                  <a:pt x="179449" y="3682288"/>
                  <a:pt x="168788" y="3682288"/>
                </a:cubicBezTo>
                <a:close/>
                <a:moveTo>
                  <a:pt x="223464" y="3650932"/>
                </a:moveTo>
                <a:lnTo>
                  <a:pt x="223464" y="4514820"/>
                </a:lnTo>
                <a:lnTo>
                  <a:pt x="1607635" y="4514820"/>
                </a:lnTo>
                <a:lnTo>
                  <a:pt x="1607635" y="3650932"/>
                </a:lnTo>
                <a:close/>
                <a:moveTo>
                  <a:pt x="1662312" y="3501776"/>
                </a:moveTo>
                <a:cubicBezTo>
                  <a:pt x="1651651" y="3501776"/>
                  <a:pt x="1643009" y="3510419"/>
                  <a:pt x="1643009" y="3521079"/>
                </a:cubicBezTo>
                <a:lnTo>
                  <a:pt x="1643009" y="3557800"/>
                </a:lnTo>
                <a:cubicBezTo>
                  <a:pt x="1643009" y="3568461"/>
                  <a:pt x="1651651" y="3577104"/>
                  <a:pt x="1662312" y="3577104"/>
                </a:cubicBezTo>
                <a:lnTo>
                  <a:pt x="1737238" y="3577104"/>
                </a:lnTo>
                <a:cubicBezTo>
                  <a:pt x="1747899" y="3577104"/>
                  <a:pt x="1756541" y="3568461"/>
                  <a:pt x="1756541" y="3557800"/>
                </a:cubicBezTo>
                <a:lnTo>
                  <a:pt x="1756541" y="3521079"/>
                </a:lnTo>
                <a:cubicBezTo>
                  <a:pt x="1756541" y="3510419"/>
                  <a:pt x="1747899" y="3501776"/>
                  <a:pt x="1737238" y="3501776"/>
                </a:cubicBezTo>
                <a:close/>
                <a:moveTo>
                  <a:pt x="93862" y="3501776"/>
                </a:moveTo>
                <a:cubicBezTo>
                  <a:pt x="83201" y="3501776"/>
                  <a:pt x="74559" y="3510419"/>
                  <a:pt x="74559" y="3521079"/>
                </a:cubicBezTo>
                <a:lnTo>
                  <a:pt x="74559" y="3557800"/>
                </a:lnTo>
                <a:cubicBezTo>
                  <a:pt x="74559" y="3568461"/>
                  <a:pt x="83201" y="3577104"/>
                  <a:pt x="93862" y="3577104"/>
                </a:cubicBezTo>
                <a:lnTo>
                  <a:pt x="168788" y="3577104"/>
                </a:lnTo>
                <a:cubicBezTo>
                  <a:pt x="179449" y="3577104"/>
                  <a:pt x="188091" y="3568461"/>
                  <a:pt x="188091" y="3557800"/>
                </a:cubicBezTo>
                <a:lnTo>
                  <a:pt x="188091" y="3521079"/>
                </a:lnTo>
                <a:cubicBezTo>
                  <a:pt x="188091" y="3510419"/>
                  <a:pt x="179449" y="3501776"/>
                  <a:pt x="168788" y="3501776"/>
                </a:cubicBezTo>
                <a:close/>
                <a:moveTo>
                  <a:pt x="1662312" y="3320315"/>
                </a:moveTo>
                <a:cubicBezTo>
                  <a:pt x="1651651" y="3320315"/>
                  <a:pt x="1643009" y="3328957"/>
                  <a:pt x="1643009" y="3339618"/>
                </a:cubicBezTo>
                <a:lnTo>
                  <a:pt x="1643009" y="3376339"/>
                </a:lnTo>
                <a:cubicBezTo>
                  <a:pt x="1643009" y="3387000"/>
                  <a:pt x="1651651" y="3395642"/>
                  <a:pt x="1662312" y="3395642"/>
                </a:cubicBezTo>
                <a:lnTo>
                  <a:pt x="1737238" y="3395642"/>
                </a:lnTo>
                <a:cubicBezTo>
                  <a:pt x="1747899" y="3395642"/>
                  <a:pt x="1756541" y="3387000"/>
                  <a:pt x="1756541" y="3376339"/>
                </a:cubicBezTo>
                <a:lnTo>
                  <a:pt x="1756541" y="3339618"/>
                </a:lnTo>
                <a:cubicBezTo>
                  <a:pt x="1756541" y="3328957"/>
                  <a:pt x="1747899" y="3320315"/>
                  <a:pt x="1737238" y="3320315"/>
                </a:cubicBezTo>
                <a:close/>
                <a:moveTo>
                  <a:pt x="93862" y="3320315"/>
                </a:moveTo>
                <a:cubicBezTo>
                  <a:pt x="83201" y="3320315"/>
                  <a:pt x="74559" y="3328957"/>
                  <a:pt x="74559" y="3339618"/>
                </a:cubicBezTo>
                <a:lnTo>
                  <a:pt x="74559" y="3376339"/>
                </a:lnTo>
                <a:cubicBezTo>
                  <a:pt x="74559" y="3387000"/>
                  <a:pt x="83201" y="3395642"/>
                  <a:pt x="93862" y="3395642"/>
                </a:cubicBezTo>
                <a:lnTo>
                  <a:pt x="168788" y="3395642"/>
                </a:lnTo>
                <a:cubicBezTo>
                  <a:pt x="179449" y="3395642"/>
                  <a:pt x="188091" y="3387000"/>
                  <a:pt x="188091" y="3376339"/>
                </a:cubicBezTo>
                <a:lnTo>
                  <a:pt x="188091" y="3339618"/>
                </a:lnTo>
                <a:cubicBezTo>
                  <a:pt x="188091" y="3328957"/>
                  <a:pt x="179449" y="3320315"/>
                  <a:pt x="168788" y="3320315"/>
                </a:cubicBezTo>
                <a:close/>
                <a:moveTo>
                  <a:pt x="1662312" y="3138853"/>
                </a:moveTo>
                <a:cubicBezTo>
                  <a:pt x="1651651" y="3138853"/>
                  <a:pt x="1643009" y="3147496"/>
                  <a:pt x="1643009" y="3158156"/>
                </a:cubicBezTo>
                <a:lnTo>
                  <a:pt x="1643009" y="3194877"/>
                </a:lnTo>
                <a:cubicBezTo>
                  <a:pt x="1643009" y="3205538"/>
                  <a:pt x="1651651" y="3214180"/>
                  <a:pt x="1662312" y="3214180"/>
                </a:cubicBezTo>
                <a:lnTo>
                  <a:pt x="1737238" y="3214180"/>
                </a:lnTo>
                <a:cubicBezTo>
                  <a:pt x="1747899" y="3214180"/>
                  <a:pt x="1756541" y="3205538"/>
                  <a:pt x="1756541" y="3194877"/>
                </a:cubicBezTo>
                <a:lnTo>
                  <a:pt x="1756541" y="3158156"/>
                </a:lnTo>
                <a:cubicBezTo>
                  <a:pt x="1756541" y="3147496"/>
                  <a:pt x="1747899" y="3138853"/>
                  <a:pt x="1737238" y="3138853"/>
                </a:cubicBezTo>
                <a:close/>
                <a:moveTo>
                  <a:pt x="93862" y="3138853"/>
                </a:moveTo>
                <a:cubicBezTo>
                  <a:pt x="83201" y="3138853"/>
                  <a:pt x="74559" y="3147496"/>
                  <a:pt x="74559" y="3158156"/>
                </a:cubicBezTo>
                <a:lnTo>
                  <a:pt x="74559" y="3194877"/>
                </a:lnTo>
                <a:cubicBezTo>
                  <a:pt x="74559" y="3205538"/>
                  <a:pt x="83201" y="3214180"/>
                  <a:pt x="93862" y="3214180"/>
                </a:cubicBezTo>
                <a:lnTo>
                  <a:pt x="168788" y="3214180"/>
                </a:lnTo>
                <a:cubicBezTo>
                  <a:pt x="179449" y="3214180"/>
                  <a:pt x="188091" y="3205538"/>
                  <a:pt x="188091" y="3194877"/>
                </a:cubicBezTo>
                <a:lnTo>
                  <a:pt x="188091" y="3158156"/>
                </a:lnTo>
                <a:cubicBezTo>
                  <a:pt x="188091" y="3147496"/>
                  <a:pt x="179449" y="3138853"/>
                  <a:pt x="168788" y="3138853"/>
                </a:cubicBezTo>
                <a:close/>
                <a:moveTo>
                  <a:pt x="1662312" y="2957392"/>
                </a:moveTo>
                <a:cubicBezTo>
                  <a:pt x="1651651" y="2957392"/>
                  <a:pt x="1643009" y="2966034"/>
                  <a:pt x="1643009" y="2976695"/>
                </a:cubicBezTo>
                <a:lnTo>
                  <a:pt x="1643009" y="3013416"/>
                </a:lnTo>
                <a:cubicBezTo>
                  <a:pt x="1643009" y="3024077"/>
                  <a:pt x="1651651" y="3032719"/>
                  <a:pt x="1662312" y="3032719"/>
                </a:cubicBezTo>
                <a:lnTo>
                  <a:pt x="1737238" y="3032719"/>
                </a:lnTo>
                <a:cubicBezTo>
                  <a:pt x="1747899" y="3032719"/>
                  <a:pt x="1756541" y="3024077"/>
                  <a:pt x="1756541" y="3013416"/>
                </a:cubicBezTo>
                <a:lnTo>
                  <a:pt x="1756541" y="2976695"/>
                </a:lnTo>
                <a:cubicBezTo>
                  <a:pt x="1756541" y="2966034"/>
                  <a:pt x="1747899" y="2957392"/>
                  <a:pt x="1737238" y="2957392"/>
                </a:cubicBezTo>
                <a:close/>
                <a:moveTo>
                  <a:pt x="93862" y="2957392"/>
                </a:moveTo>
                <a:cubicBezTo>
                  <a:pt x="83201" y="2957392"/>
                  <a:pt x="74559" y="2966034"/>
                  <a:pt x="74559" y="2976695"/>
                </a:cubicBezTo>
                <a:lnTo>
                  <a:pt x="74559" y="3013416"/>
                </a:lnTo>
                <a:cubicBezTo>
                  <a:pt x="74559" y="3024077"/>
                  <a:pt x="83201" y="3032719"/>
                  <a:pt x="93862" y="3032719"/>
                </a:cubicBezTo>
                <a:lnTo>
                  <a:pt x="168788" y="3032719"/>
                </a:lnTo>
                <a:cubicBezTo>
                  <a:pt x="179449" y="3032719"/>
                  <a:pt x="188091" y="3024077"/>
                  <a:pt x="188091" y="3013416"/>
                </a:cubicBezTo>
                <a:lnTo>
                  <a:pt x="188091" y="2976695"/>
                </a:lnTo>
                <a:cubicBezTo>
                  <a:pt x="188091" y="2966034"/>
                  <a:pt x="179449" y="2957392"/>
                  <a:pt x="168788" y="2957392"/>
                </a:cubicBezTo>
                <a:close/>
                <a:moveTo>
                  <a:pt x="1662312" y="2775930"/>
                </a:moveTo>
                <a:cubicBezTo>
                  <a:pt x="1651651" y="2775930"/>
                  <a:pt x="1643009" y="2784572"/>
                  <a:pt x="1643009" y="2795233"/>
                </a:cubicBezTo>
                <a:lnTo>
                  <a:pt x="1643009" y="2831954"/>
                </a:lnTo>
                <a:cubicBezTo>
                  <a:pt x="1643009" y="2842615"/>
                  <a:pt x="1651651" y="2851257"/>
                  <a:pt x="1662312" y="2851257"/>
                </a:cubicBezTo>
                <a:lnTo>
                  <a:pt x="1737238" y="2851257"/>
                </a:lnTo>
                <a:cubicBezTo>
                  <a:pt x="1747899" y="2851257"/>
                  <a:pt x="1756541" y="2842615"/>
                  <a:pt x="1756541" y="2831954"/>
                </a:cubicBezTo>
                <a:lnTo>
                  <a:pt x="1756541" y="2795233"/>
                </a:lnTo>
                <a:cubicBezTo>
                  <a:pt x="1756541" y="2784572"/>
                  <a:pt x="1747899" y="2775930"/>
                  <a:pt x="1737238" y="2775930"/>
                </a:cubicBezTo>
                <a:close/>
                <a:moveTo>
                  <a:pt x="93862" y="2775930"/>
                </a:moveTo>
                <a:cubicBezTo>
                  <a:pt x="83201" y="2775930"/>
                  <a:pt x="74559" y="2784572"/>
                  <a:pt x="74559" y="2795233"/>
                </a:cubicBezTo>
                <a:lnTo>
                  <a:pt x="74559" y="2831954"/>
                </a:lnTo>
                <a:cubicBezTo>
                  <a:pt x="74559" y="2842615"/>
                  <a:pt x="83201" y="2851257"/>
                  <a:pt x="93862" y="2851257"/>
                </a:cubicBezTo>
                <a:lnTo>
                  <a:pt x="168788" y="2851257"/>
                </a:lnTo>
                <a:cubicBezTo>
                  <a:pt x="179449" y="2851257"/>
                  <a:pt x="188091" y="2842615"/>
                  <a:pt x="188091" y="2831954"/>
                </a:cubicBezTo>
                <a:lnTo>
                  <a:pt x="188091" y="2795233"/>
                </a:lnTo>
                <a:cubicBezTo>
                  <a:pt x="188091" y="2784572"/>
                  <a:pt x="179449" y="2775930"/>
                  <a:pt x="168788" y="2775930"/>
                </a:cubicBezTo>
                <a:close/>
                <a:moveTo>
                  <a:pt x="223464" y="2744574"/>
                </a:moveTo>
                <a:lnTo>
                  <a:pt x="223464" y="3608462"/>
                </a:lnTo>
                <a:lnTo>
                  <a:pt x="1607635" y="3608462"/>
                </a:lnTo>
                <a:lnTo>
                  <a:pt x="1607635" y="2744574"/>
                </a:lnTo>
                <a:close/>
                <a:moveTo>
                  <a:pt x="1662312" y="2594574"/>
                </a:moveTo>
                <a:cubicBezTo>
                  <a:pt x="1651651" y="2594574"/>
                  <a:pt x="1643009" y="2603217"/>
                  <a:pt x="1643009" y="2613877"/>
                </a:cubicBezTo>
                <a:lnTo>
                  <a:pt x="1643009" y="2650598"/>
                </a:lnTo>
                <a:cubicBezTo>
                  <a:pt x="1643009" y="2661259"/>
                  <a:pt x="1651651" y="2669902"/>
                  <a:pt x="1662312" y="2669902"/>
                </a:cubicBezTo>
                <a:lnTo>
                  <a:pt x="1737238" y="2669902"/>
                </a:lnTo>
                <a:cubicBezTo>
                  <a:pt x="1747899" y="2669902"/>
                  <a:pt x="1756541" y="2661259"/>
                  <a:pt x="1756541" y="2650598"/>
                </a:cubicBezTo>
                <a:lnTo>
                  <a:pt x="1756541" y="2613877"/>
                </a:lnTo>
                <a:cubicBezTo>
                  <a:pt x="1756541" y="2603217"/>
                  <a:pt x="1747899" y="2594574"/>
                  <a:pt x="1737238" y="2594574"/>
                </a:cubicBezTo>
                <a:close/>
                <a:moveTo>
                  <a:pt x="93862" y="2594574"/>
                </a:moveTo>
                <a:cubicBezTo>
                  <a:pt x="83201" y="2594574"/>
                  <a:pt x="74559" y="2603217"/>
                  <a:pt x="74559" y="2613877"/>
                </a:cubicBezTo>
                <a:lnTo>
                  <a:pt x="74559" y="2650598"/>
                </a:lnTo>
                <a:cubicBezTo>
                  <a:pt x="74559" y="2661259"/>
                  <a:pt x="83201" y="2669902"/>
                  <a:pt x="93862" y="2669902"/>
                </a:cubicBezTo>
                <a:lnTo>
                  <a:pt x="168788" y="2669902"/>
                </a:lnTo>
                <a:cubicBezTo>
                  <a:pt x="179449" y="2669902"/>
                  <a:pt x="188091" y="2661259"/>
                  <a:pt x="188091" y="2650598"/>
                </a:cubicBezTo>
                <a:lnTo>
                  <a:pt x="188091" y="2613877"/>
                </a:lnTo>
                <a:cubicBezTo>
                  <a:pt x="188091" y="2603217"/>
                  <a:pt x="179449" y="2594574"/>
                  <a:pt x="168788" y="2594574"/>
                </a:cubicBezTo>
                <a:close/>
                <a:moveTo>
                  <a:pt x="1662312" y="2413113"/>
                </a:moveTo>
                <a:cubicBezTo>
                  <a:pt x="1651651" y="2413113"/>
                  <a:pt x="1643009" y="2421755"/>
                  <a:pt x="1643009" y="2432416"/>
                </a:cubicBezTo>
                <a:lnTo>
                  <a:pt x="1643009" y="2469137"/>
                </a:lnTo>
                <a:cubicBezTo>
                  <a:pt x="1643009" y="2479798"/>
                  <a:pt x="1651651" y="2488440"/>
                  <a:pt x="1662312" y="2488440"/>
                </a:cubicBezTo>
                <a:lnTo>
                  <a:pt x="1737238" y="2488440"/>
                </a:lnTo>
                <a:cubicBezTo>
                  <a:pt x="1747899" y="2488440"/>
                  <a:pt x="1756541" y="2479798"/>
                  <a:pt x="1756541" y="2469137"/>
                </a:cubicBezTo>
                <a:lnTo>
                  <a:pt x="1756541" y="2432416"/>
                </a:lnTo>
                <a:cubicBezTo>
                  <a:pt x="1756541" y="2421755"/>
                  <a:pt x="1747899" y="2413113"/>
                  <a:pt x="1737238" y="2413113"/>
                </a:cubicBezTo>
                <a:close/>
                <a:moveTo>
                  <a:pt x="93862" y="2413113"/>
                </a:moveTo>
                <a:cubicBezTo>
                  <a:pt x="83201" y="2413113"/>
                  <a:pt x="74559" y="2421755"/>
                  <a:pt x="74559" y="2432416"/>
                </a:cubicBezTo>
                <a:lnTo>
                  <a:pt x="74559" y="2469137"/>
                </a:lnTo>
                <a:cubicBezTo>
                  <a:pt x="74559" y="2479798"/>
                  <a:pt x="83201" y="2488440"/>
                  <a:pt x="93862" y="2488440"/>
                </a:cubicBezTo>
                <a:lnTo>
                  <a:pt x="168788" y="2488440"/>
                </a:lnTo>
                <a:cubicBezTo>
                  <a:pt x="179449" y="2488440"/>
                  <a:pt x="188091" y="2479798"/>
                  <a:pt x="188091" y="2469137"/>
                </a:cubicBezTo>
                <a:lnTo>
                  <a:pt x="188091" y="2432416"/>
                </a:lnTo>
                <a:cubicBezTo>
                  <a:pt x="188091" y="2421755"/>
                  <a:pt x="179449" y="2413113"/>
                  <a:pt x="168788" y="2413113"/>
                </a:cubicBezTo>
                <a:close/>
                <a:moveTo>
                  <a:pt x="1662312" y="2231651"/>
                </a:moveTo>
                <a:cubicBezTo>
                  <a:pt x="1651651" y="2231651"/>
                  <a:pt x="1643009" y="2240294"/>
                  <a:pt x="1643009" y="2250954"/>
                </a:cubicBezTo>
                <a:lnTo>
                  <a:pt x="1643009" y="2287675"/>
                </a:lnTo>
                <a:cubicBezTo>
                  <a:pt x="1643009" y="2298336"/>
                  <a:pt x="1651651" y="2306978"/>
                  <a:pt x="1662312" y="2306978"/>
                </a:cubicBezTo>
                <a:lnTo>
                  <a:pt x="1737238" y="2306978"/>
                </a:lnTo>
                <a:cubicBezTo>
                  <a:pt x="1747899" y="2306978"/>
                  <a:pt x="1756541" y="2298336"/>
                  <a:pt x="1756541" y="2287675"/>
                </a:cubicBezTo>
                <a:lnTo>
                  <a:pt x="1756541" y="2250954"/>
                </a:lnTo>
                <a:cubicBezTo>
                  <a:pt x="1756541" y="2240294"/>
                  <a:pt x="1747899" y="2231651"/>
                  <a:pt x="1737238" y="2231651"/>
                </a:cubicBezTo>
                <a:close/>
                <a:moveTo>
                  <a:pt x="93862" y="2231651"/>
                </a:moveTo>
                <a:cubicBezTo>
                  <a:pt x="83201" y="2231651"/>
                  <a:pt x="74559" y="2240294"/>
                  <a:pt x="74559" y="2250954"/>
                </a:cubicBezTo>
                <a:lnTo>
                  <a:pt x="74559" y="2287675"/>
                </a:lnTo>
                <a:cubicBezTo>
                  <a:pt x="74559" y="2298336"/>
                  <a:pt x="83201" y="2306978"/>
                  <a:pt x="93862" y="2306978"/>
                </a:cubicBezTo>
                <a:lnTo>
                  <a:pt x="168788" y="2306978"/>
                </a:lnTo>
                <a:cubicBezTo>
                  <a:pt x="179449" y="2306978"/>
                  <a:pt x="188091" y="2298336"/>
                  <a:pt x="188091" y="2287675"/>
                </a:cubicBezTo>
                <a:lnTo>
                  <a:pt x="188091" y="2250954"/>
                </a:lnTo>
                <a:cubicBezTo>
                  <a:pt x="188091" y="2240294"/>
                  <a:pt x="179449" y="2231651"/>
                  <a:pt x="168788" y="2231651"/>
                </a:cubicBezTo>
                <a:close/>
                <a:moveTo>
                  <a:pt x="1662312" y="2050190"/>
                </a:moveTo>
                <a:cubicBezTo>
                  <a:pt x="1651651" y="2050190"/>
                  <a:pt x="1643009" y="2058832"/>
                  <a:pt x="1643009" y="2069493"/>
                </a:cubicBezTo>
                <a:lnTo>
                  <a:pt x="1643009" y="2106214"/>
                </a:lnTo>
                <a:cubicBezTo>
                  <a:pt x="1643009" y="2116875"/>
                  <a:pt x="1651651" y="2125517"/>
                  <a:pt x="1662312" y="2125517"/>
                </a:cubicBezTo>
                <a:lnTo>
                  <a:pt x="1737238" y="2125517"/>
                </a:lnTo>
                <a:cubicBezTo>
                  <a:pt x="1747899" y="2125517"/>
                  <a:pt x="1756541" y="2116875"/>
                  <a:pt x="1756541" y="2106214"/>
                </a:cubicBezTo>
                <a:lnTo>
                  <a:pt x="1756541" y="2069493"/>
                </a:lnTo>
                <a:cubicBezTo>
                  <a:pt x="1756541" y="2058832"/>
                  <a:pt x="1747899" y="2050190"/>
                  <a:pt x="1737238" y="2050190"/>
                </a:cubicBezTo>
                <a:close/>
                <a:moveTo>
                  <a:pt x="93862" y="2050190"/>
                </a:moveTo>
                <a:cubicBezTo>
                  <a:pt x="83201" y="2050190"/>
                  <a:pt x="74559" y="2058832"/>
                  <a:pt x="74559" y="2069493"/>
                </a:cubicBezTo>
                <a:lnTo>
                  <a:pt x="74559" y="2106214"/>
                </a:lnTo>
                <a:cubicBezTo>
                  <a:pt x="74559" y="2116875"/>
                  <a:pt x="83201" y="2125517"/>
                  <a:pt x="93862" y="2125517"/>
                </a:cubicBezTo>
                <a:lnTo>
                  <a:pt x="168788" y="2125517"/>
                </a:lnTo>
                <a:cubicBezTo>
                  <a:pt x="179449" y="2125517"/>
                  <a:pt x="188091" y="2116875"/>
                  <a:pt x="188091" y="2106214"/>
                </a:cubicBezTo>
                <a:lnTo>
                  <a:pt x="188091" y="2069493"/>
                </a:lnTo>
                <a:cubicBezTo>
                  <a:pt x="188091" y="2058832"/>
                  <a:pt x="179449" y="2050190"/>
                  <a:pt x="168788" y="2050190"/>
                </a:cubicBezTo>
                <a:close/>
                <a:moveTo>
                  <a:pt x="1662312" y="1868728"/>
                </a:moveTo>
                <a:cubicBezTo>
                  <a:pt x="1651651" y="1868728"/>
                  <a:pt x="1643009" y="1877370"/>
                  <a:pt x="1643009" y="1888031"/>
                </a:cubicBezTo>
                <a:lnTo>
                  <a:pt x="1643009" y="1924752"/>
                </a:lnTo>
                <a:cubicBezTo>
                  <a:pt x="1643009" y="1935413"/>
                  <a:pt x="1651651" y="1944055"/>
                  <a:pt x="1662312" y="1944055"/>
                </a:cubicBezTo>
                <a:lnTo>
                  <a:pt x="1737238" y="1944055"/>
                </a:lnTo>
                <a:cubicBezTo>
                  <a:pt x="1747899" y="1944055"/>
                  <a:pt x="1756541" y="1935413"/>
                  <a:pt x="1756541" y="1924752"/>
                </a:cubicBezTo>
                <a:lnTo>
                  <a:pt x="1756541" y="1888031"/>
                </a:lnTo>
                <a:cubicBezTo>
                  <a:pt x="1756541" y="1877370"/>
                  <a:pt x="1747899" y="1868728"/>
                  <a:pt x="1737238" y="1868728"/>
                </a:cubicBezTo>
                <a:close/>
                <a:moveTo>
                  <a:pt x="93862" y="1868728"/>
                </a:moveTo>
                <a:cubicBezTo>
                  <a:pt x="83201" y="1868728"/>
                  <a:pt x="74559" y="1877370"/>
                  <a:pt x="74559" y="1888031"/>
                </a:cubicBezTo>
                <a:lnTo>
                  <a:pt x="74559" y="1924752"/>
                </a:lnTo>
                <a:cubicBezTo>
                  <a:pt x="74559" y="1935413"/>
                  <a:pt x="83201" y="1944055"/>
                  <a:pt x="93862" y="1944055"/>
                </a:cubicBezTo>
                <a:lnTo>
                  <a:pt x="168788" y="1944055"/>
                </a:lnTo>
                <a:cubicBezTo>
                  <a:pt x="179449" y="1944055"/>
                  <a:pt x="188091" y="1935413"/>
                  <a:pt x="188091" y="1924752"/>
                </a:cubicBezTo>
                <a:lnTo>
                  <a:pt x="188091" y="1888031"/>
                </a:lnTo>
                <a:cubicBezTo>
                  <a:pt x="188091" y="1877370"/>
                  <a:pt x="179449" y="1868728"/>
                  <a:pt x="168788" y="1868728"/>
                </a:cubicBezTo>
                <a:close/>
                <a:moveTo>
                  <a:pt x="223464" y="1837372"/>
                </a:moveTo>
                <a:lnTo>
                  <a:pt x="223464" y="2701260"/>
                </a:lnTo>
                <a:lnTo>
                  <a:pt x="1607635" y="2701260"/>
                </a:lnTo>
                <a:lnTo>
                  <a:pt x="1607635" y="1837372"/>
                </a:lnTo>
                <a:close/>
                <a:moveTo>
                  <a:pt x="1662312" y="1688216"/>
                </a:moveTo>
                <a:cubicBezTo>
                  <a:pt x="1651651" y="1688216"/>
                  <a:pt x="1643009" y="1696859"/>
                  <a:pt x="1643009" y="1707519"/>
                </a:cubicBezTo>
                <a:lnTo>
                  <a:pt x="1643009" y="1744240"/>
                </a:lnTo>
                <a:cubicBezTo>
                  <a:pt x="1643009" y="1754901"/>
                  <a:pt x="1651651" y="1763544"/>
                  <a:pt x="1662312" y="1763544"/>
                </a:cubicBezTo>
                <a:lnTo>
                  <a:pt x="1737238" y="1763544"/>
                </a:lnTo>
                <a:cubicBezTo>
                  <a:pt x="1747899" y="1763544"/>
                  <a:pt x="1756541" y="1754901"/>
                  <a:pt x="1756541" y="1744240"/>
                </a:cubicBezTo>
                <a:lnTo>
                  <a:pt x="1756541" y="1707519"/>
                </a:lnTo>
                <a:cubicBezTo>
                  <a:pt x="1756541" y="1696859"/>
                  <a:pt x="1747899" y="1688216"/>
                  <a:pt x="1737238" y="1688216"/>
                </a:cubicBezTo>
                <a:close/>
                <a:moveTo>
                  <a:pt x="93862" y="1688216"/>
                </a:moveTo>
                <a:cubicBezTo>
                  <a:pt x="83201" y="1688216"/>
                  <a:pt x="74559" y="1696859"/>
                  <a:pt x="74559" y="1707519"/>
                </a:cubicBezTo>
                <a:lnTo>
                  <a:pt x="74559" y="1744240"/>
                </a:lnTo>
                <a:cubicBezTo>
                  <a:pt x="74559" y="1754901"/>
                  <a:pt x="83201" y="1763544"/>
                  <a:pt x="93862" y="1763544"/>
                </a:cubicBezTo>
                <a:lnTo>
                  <a:pt x="168788" y="1763544"/>
                </a:lnTo>
                <a:cubicBezTo>
                  <a:pt x="179449" y="1763544"/>
                  <a:pt x="188091" y="1754901"/>
                  <a:pt x="188091" y="1744240"/>
                </a:cubicBezTo>
                <a:lnTo>
                  <a:pt x="188091" y="1707519"/>
                </a:lnTo>
                <a:cubicBezTo>
                  <a:pt x="188091" y="1696859"/>
                  <a:pt x="179449" y="1688216"/>
                  <a:pt x="168788" y="1688216"/>
                </a:cubicBezTo>
                <a:close/>
                <a:moveTo>
                  <a:pt x="1662312" y="1506755"/>
                </a:moveTo>
                <a:cubicBezTo>
                  <a:pt x="1651651" y="1506755"/>
                  <a:pt x="1643009" y="1515397"/>
                  <a:pt x="1643009" y="1526058"/>
                </a:cubicBezTo>
                <a:lnTo>
                  <a:pt x="1643009" y="1562779"/>
                </a:lnTo>
                <a:cubicBezTo>
                  <a:pt x="1643009" y="1573440"/>
                  <a:pt x="1651651" y="1582082"/>
                  <a:pt x="1662312" y="1582082"/>
                </a:cubicBezTo>
                <a:lnTo>
                  <a:pt x="1737238" y="1582082"/>
                </a:lnTo>
                <a:cubicBezTo>
                  <a:pt x="1747899" y="1582082"/>
                  <a:pt x="1756541" y="1573440"/>
                  <a:pt x="1756541" y="1562779"/>
                </a:cubicBezTo>
                <a:lnTo>
                  <a:pt x="1756541" y="1526058"/>
                </a:lnTo>
                <a:cubicBezTo>
                  <a:pt x="1756541" y="1515397"/>
                  <a:pt x="1747899" y="1506755"/>
                  <a:pt x="1737238" y="1506755"/>
                </a:cubicBezTo>
                <a:close/>
                <a:moveTo>
                  <a:pt x="93862" y="1506755"/>
                </a:moveTo>
                <a:cubicBezTo>
                  <a:pt x="83201" y="1506755"/>
                  <a:pt x="74559" y="1515397"/>
                  <a:pt x="74559" y="1526058"/>
                </a:cubicBezTo>
                <a:lnTo>
                  <a:pt x="74559" y="1562779"/>
                </a:lnTo>
                <a:cubicBezTo>
                  <a:pt x="74559" y="1573440"/>
                  <a:pt x="83201" y="1582082"/>
                  <a:pt x="93862" y="1582082"/>
                </a:cubicBezTo>
                <a:lnTo>
                  <a:pt x="168788" y="1582082"/>
                </a:lnTo>
                <a:cubicBezTo>
                  <a:pt x="179449" y="1582082"/>
                  <a:pt x="188091" y="1573440"/>
                  <a:pt x="188091" y="1562779"/>
                </a:cubicBezTo>
                <a:lnTo>
                  <a:pt x="188091" y="1526058"/>
                </a:lnTo>
                <a:cubicBezTo>
                  <a:pt x="188091" y="1515397"/>
                  <a:pt x="179449" y="1506755"/>
                  <a:pt x="168788" y="1506755"/>
                </a:cubicBezTo>
                <a:close/>
                <a:moveTo>
                  <a:pt x="1662312" y="1325293"/>
                </a:moveTo>
                <a:cubicBezTo>
                  <a:pt x="1651651" y="1325293"/>
                  <a:pt x="1643009" y="1333936"/>
                  <a:pt x="1643009" y="1344596"/>
                </a:cubicBezTo>
                <a:lnTo>
                  <a:pt x="1643009" y="1381317"/>
                </a:lnTo>
                <a:cubicBezTo>
                  <a:pt x="1643009" y="1391978"/>
                  <a:pt x="1651651" y="1400620"/>
                  <a:pt x="1662312" y="1400620"/>
                </a:cubicBezTo>
                <a:lnTo>
                  <a:pt x="1737238" y="1400620"/>
                </a:lnTo>
                <a:cubicBezTo>
                  <a:pt x="1747899" y="1400620"/>
                  <a:pt x="1756541" y="1391978"/>
                  <a:pt x="1756541" y="1381317"/>
                </a:cubicBezTo>
                <a:lnTo>
                  <a:pt x="1756541" y="1344596"/>
                </a:lnTo>
                <a:cubicBezTo>
                  <a:pt x="1756541" y="1333936"/>
                  <a:pt x="1747899" y="1325293"/>
                  <a:pt x="1737238" y="1325293"/>
                </a:cubicBezTo>
                <a:close/>
                <a:moveTo>
                  <a:pt x="93862" y="1325293"/>
                </a:moveTo>
                <a:cubicBezTo>
                  <a:pt x="83201" y="1325293"/>
                  <a:pt x="74559" y="1333936"/>
                  <a:pt x="74559" y="1344596"/>
                </a:cubicBezTo>
                <a:lnTo>
                  <a:pt x="74559" y="1381317"/>
                </a:lnTo>
                <a:cubicBezTo>
                  <a:pt x="74559" y="1391978"/>
                  <a:pt x="83201" y="1400620"/>
                  <a:pt x="93862" y="1400620"/>
                </a:cubicBezTo>
                <a:lnTo>
                  <a:pt x="168788" y="1400620"/>
                </a:lnTo>
                <a:cubicBezTo>
                  <a:pt x="179449" y="1400620"/>
                  <a:pt x="188091" y="1391978"/>
                  <a:pt x="188091" y="1381317"/>
                </a:cubicBezTo>
                <a:lnTo>
                  <a:pt x="188091" y="1344596"/>
                </a:lnTo>
                <a:cubicBezTo>
                  <a:pt x="188091" y="1333936"/>
                  <a:pt x="179449" y="1325293"/>
                  <a:pt x="168788" y="1325293"/>
                </a:cubicBezTo>
                <a:close/>
                <a:moveTo>
                  <a:pt x="93862" y="1143833"/>
                </a:moveTo>
                <a:cubicBezTo>
                  <a:pt x="83201" y="1143833"/>
                  <a:pt x="74559" y="1152475"/>
                  <a:pt x="74559" y="1163135"/>
                </a:cubicBezTo>
                <a:lnTo>
                  <a:pt x="74559" y="1199856"/>
                </a:lnTo>
                <a:cubicBezTo>
                  <a:pt x="74559" y="1210518"/>
                  <a:pt x="83201" y="1219160"/>
                  <a:pt x="93862" y="1219160"/>
                </a:cubicBezTo>
                <a:lnTo>
                  <a:pt x="168788" y="1219160"/>
                </a:lnTo>
                <a:cubicBezTo>
                  <a:pt x="179449" y="1219160"/>
                  <a:pt x="188091" y="1210518"/>
                  <a:pt x="188091" y="1199856"/>
                </a:cubicBezTo>
                <a:lnTo>
                  <a:pt x="188091" y="1163135"/>
                </a:lnTo>
                <a:cubicBezTo>
                  <a:pt x="188091" y="1152475"/>
                  <a:pt x="179449" y="1143833"/>
                  <a:pt x="168788" y="1143833"/>
                </a:cubicBezTo>
                <a:close/>
                <a:moveTo>
                  <a:pt x="1662312" y="1143832"/>
                </a:moveTo>
                <a:cubicBezTo>
                  <a:pt x="1651651" y="1143832"/>
                  <a:pt x="1643009" y="1152474"/>
                  <a:pt x="1643009" y="1163135"/>
                </a:cubicBezTo>
                <a:lnTo>
                  <a:pt x="1643009" y="1199856"/>
                </a:lnTo>
                <a:cubicBezTo>
                  <a:pt x="1643009" y="1210517"/>
                  <a:pt x="1651651" y="1219159"/>
                  <a:pt x="1662312" y="1219159"/>
                </a:cubicBezTo>
                <a:lnTo>
                  <a:pt x="1737238" y="1219159"/>
                </a:lnTo>
                <a:cubicBezTo>
                  <a:pt x="1747899" y="1219159"/>
                  <a:pt x="1756541" y="1210517"/>
                  <a:pt x="1756541" y="1199856"/>
                </a:cubicBezTo>
                <a:lnTo>
                  <a:pt x="1756541" y="1163135"/>
                </a:lnTo>
                <a:cubicBezTo>
                  <a:pt x="1756541" y="1152474"/>
                  <a:pt x="1747899" y="1143832"/>
                  <a:pt x="1737238" y="1143832"/>
                </a:cubicBezTo>
                <a:close/>
                <a:moveTo>
                  <a:pt x="93862" y="962371"/>
                </a:moveTo>
                <a:cubicBezTo>
                  <a:pt x="83201" y="962371"/>
                  <a:pt x="74559" y="971013"/>
                  <a:pt x="74559" y="981674"/>
                </a:cubicBezTo>
                <a:lnTo>
                  <a:pt x="74559" y="1018394"/>
                </a:lnTo>
                <a:cubicBezTo>
                  <a:pt x="74559" y="1029055"/>
                  <a:pt x="83201" y="1037697"/>
                  <a:pt x="93862" y="1037697"/>
                </a:cubicBezTo>
                <a:lnTo>
                  <a:pt x="168788" y="1037697"/>
                </a:lnTo>
                <a:cubicBezTo>
                  <a:pt x="179449" y="1037697"/>
                  <a:pt x="188091" y="1029055"/>
                  <a:pt x="188091" y="1018394"/>
                </a:cubicBezTo>
                <a:lnTo>
                  <a:pt x="188091" y="981674"/>
                </a:lnTo>
                <a:cubicBezTo>
                  <a:pt x="188091" y="971013"/>
                  <a:pt x="179449" y="962371"/>
                  <a:pt x="168788" y="962371"/>
                </a:cubicBezTo>
                <a:close/>
                <a:moveTo>
                  <a:pt x="1662312" y="962370"/>
                </a:moveTo>
                <a:cubicBezTo>
                  <a:pt x="1651651" y="962370"/>
                  <a:pt x="1643009" y="971012"/>
                  <a:pt x="1643009" y="981673"/>
                </a:cubicBezTo>
                <a:lnTo>
                  <a:pt x="1643009" y="1018394"/>
                </a:lnTo>
                <a:cubicBezTo>
                  <a:pt x="1643009" y="1029055"/>
                  <a:pt x="1651651" y="1037697"/>
                  <a:pt x="1662312" y="1037697"/>
                </a:cubicBezTo>
                <a:lnTo>
                  <a:pt x="1737238" y="1037697"/>
                </a:lnTo>
                <a:cubicBezTo>
                  <a:pt x="1747899" y="1037697"/>
                  <a:pt x="1756541" y="1029055"/>
                  <a:pt x="1756541" y="1018394"/>
                </a:cubicBezTo>
                <a:lnTo>
                  <a:pt x="1756541" y="981673"/>
                </a:lnTo>
                <a:cubicBezTo>
                  <a:pt x="1756541" y="971012"/>
                  <a:pt x="1747899" y="962370"/>
                  <a:pt x="1737238" y="962370"/>
                </a:cubicBezTo>
                <a:close/>
                <a:moveTo>
                  <a:pt x="223464" y="931014"/>
                </a:moveTo>
                <a:lnTo>
                  <a:pt x="223464" y="1794902"/>
                </a:lnTo>
                <a:lnTo>
                  <a:pt x="1607635" y="1794902"/>
                </a:lnTo>
                <a:lnTo>
                  <a:pt x="1607635" y="931014"/>
                </a:lnTo>
                <a:close/>
                <a:moveTo>
                  <a:pt x="93862" y="781015"/>
                </a:moveTo>
                <a:cubicBezTo>
                  <a:pt x="83201" y="781015"/>
                  <a:pt x="74559" y="789658"/>
                  <a:pt x="74559" y="800318"/>
                </a:cubicBezTo>
                <a:lnTo>
                  <a:pt x="74559" y="837039"/>
                </a:lnTo>
                <a:cubicBezTo>
                  <a:pt x="74559" y="847700"/>
                  <a:pt x="83201" y="856343"/>
                  <a:pt x="93862" y="856343"/>
                </a:cubicBezTo>
                <a:lnTo>
                  <a:pt x="168788" y="856343"/>
                </a:lnTo>
                <a:cubicBezTo>
                  <a:pt x="179449" y="856343"/>
                  <a:pt x="188091" y="847700"/>
                  <a:pt x="188091" y="837039"/>
                </a:cubicBezTo>
                <a:lnTo>
                  <a:pt x="188091" y="800318"/>
                </a:lnTo>
                <a:cubicBezTo>
                  <a:pt x="188091" y="789658"/>
                  <a:pt x="179449" y="781015"/>
                  <a:pt x="168788" y="781015"/>
                </a:cubicBezTo>
                <a:close/>
                <a:moveTo>
                  <a:pt x="1662312" y="781014"/>
                </a:moveTo>
                <a:cubicBezTo>
                  <a:pt x="1651651" y="781014"/>
                  <a:pt x="1643009" y="789657"/>
                  <a:pt x="1643009" y="800317"/>
                </a:cubicBezTo>
                <a:lnTo>
                  <a:pt x="1643009" y="837038"/>
                </a:lnTo>
                <a:cubicBezTo>
                  <a:pt x="1643009" y="847699"/>
                  <a:pt x="1651651" y="856342"/>
                  <a:pt x="1662312" y="856342"/>
                </a:cubicBezTo>
                <a:lnTo>
                  <a:pt x="1737238" y="856342"/>
                </a:lnTo>
                <a:cubicBezTo>
                  <a:pt x="1747899" y="856342"/>
                  <a:pt x="1756541" y="847699"/>
                  <a:pt x="1756541" y="837038"/>
                </a:cubicBezTo>
                <a:lnTo>
                  <a:pt x="1756541" y="800317"/>
                </a:lnTo>
                <a:cubicBezTo>
                  <a:pt x="1756541" y="789657"/>
                  <a:pt x="1747899" y="781014"/>
                  <a:pt x="1737238" y="781014"/>
                </a:cubicBezTo>
                <a:close/>
                <a:moveTo>
                  <a:pt x="1662312" y="599553"/>
                </a:moveTo>
                <a:cubicBezTo>
                  <a:pt x="1651651" y="599553"/>
                  <a:pt x="1643009" y="608195"/>
                  <a:pt x="1643009" y="618856"/>
                </a:cubicBezTo>
                <a:lnTo>
                  <a:pt x="1643009" y="655577"/>
                </a:lnTo>
                <a:cubicBezTo>
                  <a:pt x="1643009" y="666238"/>
                  <a:pt x="1651651" y="674880"/>
                  <a:pt x="1662312" y="674880"/>
                </a:cubicBezTo>
                <a:lnTo>
                  <a:pt x="1737238" y="674880"/>
                </a:lnTo>
                <a:cubicBezTo>
                  <a:pt x="1747899" y="674880"/>
                  <a:pt x="1756541" y="666238"/>
                  <a:pt x="1756541" y="655577"/>
                </a:cubicBezTo>
                <a:lnTo>
                  <a:pt x="1756541" y="618856"/>
                </a:lnTo>
                <a:cubicBezTo>
                  <a:pt x="1756541" y="608195"/>
                  <a:pt x="1747899" y="599553"/>
                  <a:pt x="1737238" y="599553"/>
                </a:cubicBezTo>
                <a:close/>
                <a:moveTo>
                  <a:pt x="93862" y="599553"/>
                </a:moveTo>
                <a:cubicBezTo>
                  <a:pt x="83201" y="599553"/>
                  <a:pt x="74559" y="608195"/>
                  <a:pt x="74559" y="618857"/>
                </a:cubicBezTo>
                <a:lnTo>
                  <a:pt x="74559" y="655578"/>
                </a:lnTo>
                <a:cubicBezTo>
                  <a:pt x="74559" y="666239"/>
                  <a:pt x="83201" y="674880"/>
                  <a:pt x="93862" y="674880"/>
                </a:cubicBezTo>
                <a:lnTo>
                  <a:pt x="168788" y="674880"/>
                </a:lnTo>
                <a:cubicBezTo>
                  <a:pt x="179449" y="674880"/>
                  <a:pt x="188091" y="666239"/>
                  <a:pt x="188091" y="655578"/>
                </a:cubicBezTo>
                <a:lnTo>
                  <a:pt x="188091" y="618857"/>
                </a:lnTo>
                <a:cubicBezTo>
                  <a:pt x="188091" y="608195"/>
                  <a:pt x="179449" y="599553"/>
                  <a:pt x="168788" y="599553"/>
                </a:cubicBezTo>
                <a:close/>
                <a:moveTo>
                  <a:pt x="93862" y="418092"/>
                </a:moveTo>
                <a:cubicBezTo>
                  <a:pt x="83201" y="418092"/>
                  <a:pt x="74559" y="426735"/>
                  <a:pt x="74559" y="437395"/>
                </a:cubicBezTo>
                <a:lnTo>
                  <a:pt x="74559" y="474116"/>
                </a:lnTo>
                <a:cubicBezTo>
                  <a:pt x="74559" y="484776"/>
                  <a:pt x="83201" y="493419"/>
                  <a:pt x="93862" y="493419"/>
                </a:cubicBezTo>
                <a:lnTo>
                  <a:pt x="168788" y="493419"/>
                </a:lnTo>
                <a:cubicBezTo>
                  <a:pt x="179449" y="493419"/>
                  <a:pt x="188091" y="484776"/>
                  <a:pt x="188091" y="474116"/>
                </a:cubicBezTo>
                <a:lnTo>
                  <a:pt x="188091" y="437395"/>
                </a:lnTo>
                <a:cubicBezTo>
                  <a:pt x="188091" y="426735"/>
                  <a:pt x="179449" y="418092"/>
                  <a:pt x="168788" y="418092"/>
                </a:cubicBezTo>
                <a:close/>
                <a:moveTo>
                  <a:pt x="1662312" y="418091"/>
                </a:moveTo>
                <a:cubicBezTo>
                  <a:pt x="1651651" y="418091"/>
                  <a:pt x="1643009" y="426734"/>
                  <a:pt x="1643009" y="437394"/>
                </a:cubicBezTo>
                <a:lnTo>
                  <a:pt x="1643009" y="474115"/>
                </a:lnTo>
                <a:cubicBezTo>
                  <a:pt x="1643009" y="484776"/>
                  <a:pt x="1651651" y="493418"/>
                  <a:pt x="1662312" y="493418"/>
                </a:cubicBezTo>
                <a:lnTo>
                  <a:pt x="1737238" y="493418"/>
                </a:lnTo>
                <a:cubicBezTo>
                  <a:pt x="1747899" y="493418"/>
                  <a:pt x="1756541" y="484776"/>
                  <a:pt x="1756541" y="474115"/>
                </a:cubicBezTo>
                <a:lnTo>
                  <a:pt x="1756541" y="437394"/>
                </a:lnTo>
                <a:cubicBezTo>
                  <a:pt x="1756541" y="426734"/>
                  <a:pt x="1747899" y="418091"/>
                  <a:pt x="1737238" y="418091"/>
                </a:cubicBezTo>
                <a:close/>
                <a:moveTo>
                  <a:pt x="93862" y="236631"/>
                </a:moveTo>
                <a:cubicBezTo>
                  <a:pt x="83201" y="236631"/>
                  <a:pt x="74559" y="245272"/>
                  <a:pt x="74559" y="255933"/>
                </a:cubicBezTo>
                <a:lnTo>
                  <a:pt x="74559" y="292655"/>
                </a:lnTo>
                <a:cubicBezTo>
                  <a:pt x="74559" y="303316"/>
                  <a:pt x="83201" y="311957"/>
                  <a:pt x="93862" y="311957"/>
                </a:cubicBezTo>
                <a:lnTo>
                  <a:pt x="168788" y="311957"/>
                </a:lnTo>
                <a:cubicBezTo>
                  <a:pt x="179449" y="311957"/>
                  <a:pt x="188091" y="303316"/>
                  <a:pt x="188091" y="292655"/>
                </a:cubicBezTo>
                <a:lnTo>
                  <a:pt x="188091" y="255933"/>
                </a:lnTo>
                <a:cubicBezTo>
                  <a:pt x="188091" y="245272"/>
                  <a:pt x="179449" y="236631"/>
                  <a:pt x="168788" y="236631"/>
                </a:cubicBezTo>
                <a:close/>
                <a:moveTo>
                  <a:pt x="1662312" y="236630"/>
                </a:moveTo>
                <a:cubicBezTo>
                  <a:pt x="1651651" y="236630"/>
                  <a:pt x="1643009" y="245272"/>
                  <a:pt x="1643009" y="255933"/>
                </a:cubicBezTo>
                <a:lnTo>
                  <a:pt x="1643009" y="292654"/>
                </a:lnTo>
                <a:cubicBezTo>
                  <a:pt x="1643009" y="303315"/>
                  <a:pt x="1651651" y="311957"/>
                  <a:pt x="1662312" y="311957"/>
                </a:cubicBezTo>
                <a:lnTo>
                  <a:pt x="1737238" y="311957"/>
                </a:lnTo>
                <a:cubicBezTo>
                  <a:pt x="1747899" y="311957"/>
                  <a:pt x="1756541" y="303315"/>
                  <a:pt x="1756541" y="292654"/>
                </a:cubicBezTo>
                <a:lnTo>
                  <a:pt x="1756541" y="255933"/>
                </a:lnTo>
                <a:cubicBezTo>
                  <a:pt x="1756541" y="245272"/>
                  <a:pt x="1747899" y="236630"/>
                  <a:pt x="1737238" y="236630"/>
                </a:cubicBezTo>
                <a:close/>
                <a:moveTo>
                  <a:pt x="93862" y="55169"/>
                </a:moveTo>
                <a:cubicBezTo>
                  <a:pt x="83201" y="55169"/>
                  <a:pt x="74559" y="63811"/>
                  <a:pt x="74559" y="74472"/>
                </a:cubicBezTo>
                <a:lnTo>
                  <a:pt x="74559" y="111193"/>
                </a:lnTo>
                <a:cubicBezTo>
                  <a:pt x="74559" y="121854"/>
                  <a:pt x="83201" y="130496"/>
                  <a:pt x="93862" y="130496"/>
                </a:cubicBezTo>
                <a:lnTo>
                  <a:pt x="168788" y="130496"/>
                </a:lnTo>
                <a:cubicBezTo>
                  <a:pt x="179449" y="130496"/>
                  <a:pt x="188091" y="121854"/>
                  <a:pt x="188091" y="111193"/>
                </a:cubicBezTo>
                <a:lnTo>
                  <a:pt x="188091" y="74472"/>
                </a:lnTo>
                <a:cubicBezTo>
                  <a:pt x="188091" y="63811"/>
                  <a:pt x="179449" y="55169"/>
                  <a:pt x="168788" y="55169"/>
                </a:cubicBezTo>
                <a:close/>
                <a:moveTo>
                  <a:pt x="1662312" y="55168"/>
                </a:moveTo>
                <a:cubicBezTo>
                  <a:pt x="1651651" y="55168"/>
                  <a:pt x="1643009" y="63810"/>
                  <a:pt x="1643009" y="74471"/>
                </a:cubicBezTo>
                <a:lnTo>
                  <a:pt x="1643009" y="111192"/>
                </a:lnTo>
                <a:cubicBezTo>
                  <a:pt x="1643009" y="121853"/>
                  <a:pt x="1651651" y="130495"/>
                  <a:pt x="1662312" y="130495"/>
                </a:cubicBezTo>
                <a:lnTo>
                  <a:pt x="1737238" y="130495"/>
                </a:lnTo>
                <a:cubicBezTo>
                  <a:pt x="1747899" y="130495"/>
                  <a:pt x="1756541" y="121853"/>
                  <a:pt x="1756541" y="111192"/>
                </a:cubicBezTo>
                <a:lnTo>
                  <a:pt x="1756541" y="74471"/>
                </a:lnTo>
                <a:cubicBezTo>
                  <a:pt x="1756541" y="63810"/>
                  <a:pt x="1747899" y="55168"/>
                  <a:pt x="1737238" y="55168"/>
                </a:cubicBezTo>
                <a:close/>
                <a:moveTo>
                  <a:pt x="223464" y="23812"/>
                </a:moveTo>
                <a:lnTo>
                  <a:pt x="223464" y="887700"/>
                </a:lnTo>
                <a:lnTo>
                  <a:pt x="1607635" y="887700"/>
                </a:lnTo>
                <a:lnTo>
                  <a:pt x="1607635" y="23812"/>
                </a:lnTo>
                <a:close/>
                <a:moveTo>
                  <a:pt x="0" y="0"/>
                </a:moveTo>
                <a:lnTo>
                  <a:pt x="1824375" y="0"/>
                </a:lnTo>
                <a:lnTo>
                  <a:pt x="1824375" y="4553902"/>
                </a:lnTo>
                <a:lnTo>
                  <a:pt x="0" y="455390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EFD26C1F-4C55-653C-CBE7-835923CD1D85}"/>
              </a:ext>
            </a:extLst>
          </p:cNvPr>
          <p:cNvSpPr/>
          <p:nvPr/>
        </p:nvSpPr>
        <p:spPr bwMode="auto">
          <a:xfrm>
            <a:off x="5180944" y="871538"/>
            <a:ext cx="1824375" cy="3647122"/>
          </a:xfrm>
          <a:custGeom>
            <a:avLst/>
            <a:gdLst>
              <a:gd name="connsiteX0" fmla="*/ 1662312 w 1824375"/>
              <a:gd name="connsiteY0" fmla="*/ 3501776 h 3647122"/>
              <a:gd name="connsiteX1" fmla="*/ 1643009 w 1824375"/>
              <a:gd name="connsiteY1" fmla="*/ 3521079 h 3647122"/>
              <a:gd name="connsiteX2" fmla="*/ 1643009 w 1824375"/>
              <a:gd name="connsiteY2" fmla="*/ 3557800 h 3647122"/>
              <a:gd name="connsiteX3" fmla="*/ 1662312 w 1824375"/>
              <a:gd name="connsiteY3" fmla="*/ 3577104 h 3647122"/>
              <a:gd name="connsiteX4" fmla="*/ 1737238 w 1824375"/>
              <a:gd name="connsiteY4" fmla="*/ 3577104 h 3647122"/>
              <a:gd name="connsiteX5" fmla="*/ 1756541 w 1824375"/>
              <a:gd name="connsiteY5" fmla="*/ 3557800 h 3647122"/>
              <a:gd name="connsiteX6" fmla="*/ 1756541 w 1824375"/>
              <a:gd name="connsiteY6" fmla="*/ 3521079 h 3647122"/>
              <a:gd name="connsiteX7" fmla="*/ 1737238 w 1824375"/>
              <a:gd name="connsiteY7" fmla="*/ 3501776 h 3647122"/>
              <a:gd name="connsiteX8" fmla="*/ 93862 w 1824375"/>
              <a:gd name="connsiteY8" fmla="*/ 3501776 h 3647122"/>
              <a:gd name="connsiteX9" fmla="*/ 74559 w 1824375"/>
              <a:gd name="connsiteY9" fmla="*/ 3521079 h 3647122"/>
              <a:gd name="connsiteX10" fmla="*/ 74559 w 1824375"/>
              <a:gd name="connsiteY10" fmla="*/ 3557800 h 3647122"/>
              <a:gd name="connsiteX11" fmla="*/ 93862 w 1824375"/>
              <a:gd name="connsiteY11" fmla="*/ 3577104 h 3647122"/>
              <a:gd name="connsiteX12" fmla="*/ 168788 w 1824375"/>
              <a:gd name="connsiteY12" fmla="*/ 3577104 h 3647122"/>
              <a:gd name="connsiteX13" fmla="*/ 188091 w 1824375"/>
              <a:gd name="connsiteY13" fmla="*/ 3557800 h 3647122"/>
              <a:gd name="connsiteX14" fmla="*/ 188091 w 1824375"/>
              <a:gd name="connsiteY14" fmla="*/ 3521079 h 3647122"/>
              <a:gd name="connsiteX15" fmla="*/ 168788 w 1824375"/>
              <a:gd name="connsiteY15" fmla="*/ 3501776 h 3647122"/>
              <a:gd name="connsiteX16" fmla="*/ 1662312 w 1824375"/>
              <a:gd name="connsiteY16" fmla="*/ 3320315 h 3647122"/>
              <a:gd name="connsiteX17" fmla="*/ 1643009 w 1824375"/>
              <a:gd name="connsiteY17" fmla="*/ 3339618 h 3647122"/>
              <a:gd name="connsiteX18" fmla="*/ 1643009 w 1824375"/>
              <a:gd name="connsiteY18" fmla="*/ 3376339 h 3647122"/>
              <a:gd name="connsiteX19" fmla="*/ 1662312 w 1824375"/>
              <a:gd name="connsiteY19" fmla="*/ 3395642 h 3647122"/>
              <a:gd name="connsiteX20" fmla="*/ 1737238 w 1824375"/>
              <a:gd name="connsiteY20" fmla="*/ 3395642 h 3647122"/>
              <a:gd name="connsiteX21" fmla="*/ 1756541 w 1824375"/>
              <a:gd name="connsiteY21" fmla="*/ 3376339 h 3647122"/>
              <a:gd name="connsiteX22" fmla="*/ 1756541 w 1824375"/>
              <a:gd name="connsiteY22" fmla="*/ 3339618 h 3647122"/>
              <a:gd name="connsiteX23" fmla="*/ 1737238 w 1824375"/>
              <a:gd name="connsiteY23" fmla="*/ 3320315 h 3647122"/>
              <a:gd name="connsiteX24" fmla="*/ 93862 w 1824375"/>
              <a:gd name="connsiteY24" fmla="*/ 3320315 h 3647122"/>
              <a:gd name="connsiteX25" fmla="*/ 74559 w 1824375"/>
              <a:gd name="connsiteY25" fmla="*/ 3339618 h 3647122"/>
              <a:gd name="connsiteX26" fmla="*/ 74559 w 1824375"/>
              <a:gd name="connsiteY26" fmla="*/ 3376339 h 3647122"/>
              <a:gd name="connsiteX27" fmla="*/ 93862 w 1824375"/>
              <a:gd name="connsiteY27" fmla="*/ 3395642 h 3647122"/>
              <a:gd name="connsiteX28" fmla="*/ 168788 w 1824375"/>
              <a:gd name="connsiteY28" fmla="*/ 3395642 h 3647122"/>
              <a:gd name="connsiteX29" fmla="*/ 188091 w 1824375"/>
              <a:gd name="connsiteY29" fmla="*/ 3376339 h 3647122"/>
              <a:gd name="connsiteX30" fmla="*/ 188091 w 1824375"/>
              <a:gd name="connsiteY30" fmla="*/ 3339618 h 3647122"/>
              <a:gd name="connsiteX31" fmla="*/ 168788 w 1824375"/>
              <a:gd name="connsiteY31" fmla="*/ 3320315 h 3647122"/>
              <a:gd name="connsiteX32" fmla="*/ 1662312 w 1824375"/>
              <a:gd name="connsiteY32" fmla="*/ 3138853 h 3647122"/>
              <a:gd name="connsiteX33" fmla="*/ 1643009 w 1824375"/>
              <a:gd name="connsiteY33" fmla="*/ 3158156 h 3647122"/>
              <a:gd name="connsiteX34" fmla="*/ 1643009 w 1824375"/>
              <a:gd name="connsiteY34" fmla="*/ 3194877 h 3647122"/>
              <a:gd name="connsiteX35" fmla="*/ 1662312 w 1824375"/>
              <a:gd name="connsiteY35" fmla="*/ 3214180 h 3647122"/>
              <a:gd name="connsiteX36" fmla="*/ 1737238 w 1824375"/>
              <a:gd name="connsiteY36" fmla="*/ 3214180 h 3647122"/>
              <a:gd name="connsiteX37" fmla="*/ 1756541 w 1824375"/>
              <a:gd name="connsiteY37" fmla="*/ 3194877 h 3647122"/>
              <a:gd name="connsiteX38" fmla="*/ 1756541 w 1824375"/>
              <a:gd name="connsiteY38" fmla="*/ 3158156 h 3647122"/>
              <a:gd name="connsiteX39" fmla="*/ 1737238 w 1824375"/>
              <a:gd name="connsiteY39" fmla="*/ 3138853 h 3647122"/>
              <a:gd name="connsiteX40" fmla="*/ 93862 w 1824375"/>
              <a:gd name="connsiteY40" fmla="*/ 3138853 h 3647122"/>
              <a:gd name="connsiteX41" fmla="*/ 74559 w 1824375"/>
              <a:gd name="connsiteY41" fmla="*/ 3158156 h 3647122"/>
              <a:gd name="connsiteX42" fmla="*/ 74559 w 1824375"/>
              <a:gd name="connsiteY42" fmla="*/ 3194877 h 3647122"/>
              <a:gd name="connsiteX43" fmla="*/ 93862 w 1824375"/>
              <a:gd name="connsiteY43" fmla="*/ 3214180 h 3647122"/>
              <a:gd name="connsiteX44" fmla="*/ 168788 w 1824375"/>
              <a:gd name="connsiteY44" fmla="*/ 3214180 h 3647122"/>
              <a:gd name="connsiteX45" fmla="*/ 188091 w 1824375"/>
              <a:gd name="connsiteY45" fmla="*/ 3194877 h 3647122"/>
              <a:gd name="connsiteX46" fmla="*/ 188091 w 1824375"/>
              <a:gd name="connsiteY46" fmla="*/ 3158156 h 3647122"/>
              <a:gd name="connsiteX47" fmla="*/ 168788 w 1824375"/>
              <a:gd name="connsiteY47" fmla="*/ 3138853 h 3647122"/>
              <a:gd name="connsiteX48" fmla="*/ 1662312 w 1824375"/>
              <a:gd name="connsiteY48" fmla="*/ 2957392 h 3647122"/>
              <a:gd name="connsiteX49" fmla="*/ 1643009 w 1824375"/>
              <a:gd name="connsiteY49" fmla="*/ 2976695 h 3647122"/>
              <a:gd name="connsiteX50" fmla="*/ 1643009 w 1824375"/>
              <a:gd name="connsiteY50" fmla="*/ 3013416 h 3647122"/>
              <a:gd name="connsiteX51" fmla="*/ 1662312 w 1824375"/>
              <a:gd name="connsiteY51" fmla="*/ 3032719 h 3647122"/>
              <a:gd name="connsiteX52" fmla="*/ 1737238 w 1824375"/>
              <a:gd name="connsiteY52" fmla="*/ 3032719 h 3647122"/>
              <a:gd name="connsiteX53" fmla="*/ 1756541 w 1824375"/>
              <a:gd name="connsiteY53" fmla="*/ 3013416 h 3647122"/>
              <a:gd name="connsiteX54" fmla="*/ 1756541 w 1824375"/>
              <a:gd name="connsiteY54" fmla="*/ 2976695 h 3647122"/>
              <a:gd name="connsiteX55" fmla="*/ 1737238 w 1824375"/>
              <a:gd name="connsiteY55" fmla="*/ 2957392 h 3647122"/>
              <a:gd name="connsiteX56" fmla="*/ 93862 w 1824375"/>
              <a:gd name="connsiteY56" fmla="*/ 2957392 h 3647122"/>
              <a:gd name="connsiteX57" fmla="*/ 74559 w 1824375"/>
              <a:gd name="connsiteY57" fmla="*/ 2976695 h 3647122"/>
              <a:gd name="connsiteX58" fmla="*/ 74559 w 1824375"/>
              <a:gd name="connsiteY58" fmla="*/ 3013416 h 3647122"/>
              <a:gd name="connsiteX59" fmla="*/ 93862 w 1824375"/>
              <a:gd name="connsiteY59" fmla="*/ 3032719 h 3647122"/>
              <a:gd name="connsiteX60" fmla="*/ 168788 w 1824375"/>
              <a:gd name="connsiteY60" fmla="*/ 3032719 h 3647122"/>
              <a:gd name="connsiteX61" fmla="*/ 188091 w 1824375"/>
              <a:gd name="connsiteY61" fmla="*/ 3013416 h 3647122"/>
              <a:gd name="connsiteX62" fmla="*/ 188091 w 1824375"/>
              <a:gd name="connsiteY62" fmla="*/ 2976695 h 3647122"/>
              <a:gd name="connsiteX63" fmla="*/ 168788 w 1824375"/>
              <a:gd name="connsiteY63" fmla="*/ 2957392 h 3647122"/>
              <a:gd name="connsiteX64" fmla="*/ 1662312 w 1824375"/>
              <a:gd name="connsiteY64" fmla="*/ 2775930 h 3647122"/>
              <a:gd name="connsiteX65" fmla="*/ 1643009 w 1824375"/>
              <a:gd name="connsiteY65" fmla="*/ 2795233 h 3647122"/>
              <a:gd name="connsiteX66" fmla="*/ 1643009 w 1824375"/>
              <a:gd name="connsiteY66" fmla="*/ 2831954 h 3647122"/>
              <a:gd name="connsiteX67" fmla="*/ 1662312 w 1824375"/>
              <a:gd name="connsiteY67" fmla="*/ 2851257 h 3647122"/>
              <a:gd name="connsiteX68" fmla="*/ 1737238 w 1824375"/>
              <a:gd name="connsiteY68" fmla="*/ 2851257 h 3647122"/>
              <a:gd name="connsiteX69" fmla="*/ 1756541 w 1824375"/>
              <a:gd name="connsiteY69" fmla="*/ 2831954 h 3647122"/>
              <a:gd name="connsiteX70" fmla="*/ 1756541 w 1824375"/>
              <a:gd name="connsiteY70" fmla="*/ 2795233 h 3647122"/>
              <a:gd name="connsiteX71" fmla="*/ 1737238 w 1824375"/>
              <a:gd name="connsiteY71" fmla="*/ 2775930 h 3647122"/>
              <a:gd name="connsiteX72" fmla="*/ 93862 w 1824375"/>
              <a:gd name="connsiteY72" fmla="*/ 2775930 h 3647122"/>
              <a:gd name="connsiteX73" fmla="*/ 74559 w 1824375"/>
              <a:gd name="connsiteY73" fmla="*/ 2795233 h 3647122"/>
              <a:gd name="connsiteX74" fmla="*/ 74559 w 1824375"/>
              <a:gd name="connsiteY74" fmla="*/ 2831954 h 3647122"/>
              <a:gd name="connsiteX75" fmla="*/ 93862 w 1824375"/>
              <a:gd name="connsiteY75" fmla="*/ 2851257 h 3647122"/>
              <a:gd name="connsiteX76" fmla="*/ 168788 w 1824375"/>
              <a:gd name="connsiteY76" fmla="*/ 2851257 h 3647122"/>
              <a:gd name="connsiteX77" fmla="*/ 188091 w 1824375"/>
              <a:gd name="connsiteY77" fmla="*/ 2831954 h 3647122"/>
              <a:gd name="connsiteX78" fmla="*/ 188091 w 1824375"/>
              <a:gd name="connsiteY78" fmla="*/ 2795233 h 3647122"/>
              <a:gd name="connsiteX79" fmla="*/ 168788 w 1824375"/>
              <a:gd name="connsiteY79" fmla="*/ 2775930 h 3647122"/>
              <a:gd name="connsiteX80" fmla="*/ 223464 w 1824375"/>
              <a:gd name="connsiteY80" fmla="*/ 2744574 h 3647122"/>
              <a:gd name="connsiteX81" fmla="*/ 223464 w 1824375"/>
              <a:gd name="connsiteY81" fmla="*/ 3608462 h 3647122"/>
              <a:gd name="connsiteX82" fmla="*/ 1607635 w 1824375"/>
              <a:gd name="connsiteY82" fmla="*/ 3608462 h 3647122"/>
              <a:gd name="connsiteX83" fmla="*/ 1607635 w 1824375"/>
              <a:gd name="connsiteY83" fmla="*/ 2744574 h 3647122"/>
              <a:gd name="connsiteX84" fmla="*/ 1662312 w 1824375"/>
              <a:gd name="connsiteY84" fmla="*/ 2594574 h 3647122"/>
              <a:gd name="connsiteX85" fmla="*/ 1643009 w 1824375"/>
              <a:gd name="connsiteY85" fmla="*/ 2613877 h 3647122"/>
              <a:gd name="connsiteX86" fmla="*/ 1643009 w 1824375"/>
              <a:gd name="connsiteY86" fmla="*/ 2650598 h 3647122"/>
              <a:gd name="connsiteX87" fmla="*/ 1662312 w 1824375"/>
              <a:gd name="connsiteY87" fmla="*/ 2669902 h 3647122"/>
              <a:gd name="connsiteX88" fmla="*/ 1737238 w 1824375"/>
              <a:gd name="connsiteY88" fmla="*/ 2669902 h 3647122"/>
              <a:gd name="connsiteX89" fmla="*/ 1756541 w 1824375"/>
              <a:gd name="connsiteY89" fmla="*/ 2650598 h 3647122"/>
              <a:gd name="connsiteX90" fmla="*/ 1756541 w 1824375"/>
              <a:gd name="connsiteY90" fmla="*/ 2613877 h 3647122"/>
              <a:gd name="connsiteX91" fmla="*/ 1737238 w 1824375"/>
              <a:gd name="connsiteY91" fmla="*/ 2594574 h 3647122"/>
              <a:gd name="connsiteX92" fmla="*/ 93862 w 1824375"/>
              <a:gd name="connsiteY92" fmla="*/ 2594574 h 3647122"/>
              <a:gd name="connsiteX93" fmla="*/ 74559 w 1824375"/>
              <a:gd name="connsiteY93" fmla="*/ 2613877 h 3647122"/>
              <a:gd name="connsiteX94" fmla="*/ 74559 w 1824375"/>
              <a:gd name="connsiteY94" fmla="*/ 2650598 h 3647122"/>
              <a:gd name="connsiteX95" fmla="*/ 93862 w 1824375"/>
              <a:gd name="connsiteY95" fmla="*/ 2669902 h 3647122"/>
              <a:gd name="connsiteX96" fmla="*/ 168788 w 1824375"/>
              <a:gd name="connsiteY96" fmla="*/ 2669902 h 3647122"/>
              <a:gd name="connsiteX97" fmla="*/ 188091 w 1824375"/>
              <a:gd name="connsiteY97" fmla="*/ 2650598 h 3647122"/>
              <a:gd name="connsiteX98" fmla="*/ 188091 w 1824375"/>
              <a:gd name="connsiteY98" fmla="*/ 2613877 h 3647122"/>
              <a:gd name="connsiteX99" fmla="*/ 168788 w 1824375"/>
              <a:gd name="connsiteY99" fmla="*/ 2594574 h 3647122"/>
              <a:gd name="connsiteX100" fmla="*/ 1662312 w 1824375"/>
              <a:gd name="connsiteY100" fmla="*/ 2413113 h 3647122"/>
              <a:gd name="connsiteX101" fmla="*/ 1643009 w 1824375"/>
              <a:gd name="connsiteY101" fmla="*/ 2432416 h 3647122"/>
              <a:gd name="connsiteX102" fmla="*/ 1643009 w 1824375"/>
              <a:gd name="connsiteY102" fmla="*/ 2469137 h 3647122"/>
              <a:gd name="connsiteX103" fmla="*/ 1662312 w 1824375"/>
              <a:gd name="connsiteY103" fmla="*/ 2488440 h 3647122"/>
              <a:gd name="connsiteX104" fmla="*/ 1737238 w 1824375"/>
              <a:gd name="connsiteY104" fmla="*/ 2488440 h 3647122"/>
              <a:gd name="connsiteX105" fmla="*/ 1756541 w 1824375"/>
              <a:gd name="connsiteY105" fmla="*/ 2469137 h 3647122"/>
              <a:gd name="connsiteX106" fmla="*/ 1756541 w 1824375"/>
              <a:gd name="connsiteY106" fmla="*/ 2432416 h 3647122"/>
              <a:gd name="connsiteX107" fmla="*/ 1737238 w 1824375"/>
              <a:gd name="connsiteY107" fmla="*/ 2413113 h 3647122"/>
              <a:gd name="connsiteX108" fmla="*/ 93862 w 1824375"/>
              <a:gd name="connsiteY108" fmla="*/ 2413113 h 3647122"/>
              <a:gd name="connsiteX109" fmla="*/ 74559 w 1824375"/>
              <a:gd name="connsiteY109" fmla="*/ 2432416 h 3647122"/>
              <a:gd name="connsiteX110" fmla="*/ 74559 w 1824375"/>
              <a:gd name="connsiteY110" fmla="*/ 2469137 h 3647122"/>
              <a:gd name="connsiteX111" fmla="*/ 93862 w 1824375"/>
              <a:gd name="connsiteY111" fmla="*/ 2488440 h 3647122"/>
              <a:gd name="connsiteX112" fmla="*/ 168788 w 1824375"/>
              <a:gd name="connsiteY112" fmla="*/ 2488440 h 3647122"/>
              <a:gd name="connsiteX113" fmla="*/ 188091 w 1824375"/>
              <a:gd name="connsiteY113" fmla="*/ 2469137 h 3647122"/>
              <a:gd name="connsiteX114" fmla="*/ 188091 w 1824375"/>
              <a:gd name="connsiteY114" fmla="*/ 2432416 h 3647122"/>
              <a:gd name="connsiteX115" fmla="*/ 168788 w 1824375"/>
              <a:gd name="connsiteY115" fmla="*/ 2413113 h 3647122"/>
              <a:gd name="connsiteX116" fmla="*/ 1662312 w 1824375"/>
              <a:gd name="connsiteY116" fmla="*/ 2231651 h 3647122"/>
              <a:gd name="connsiteX117" fmla="*/ 1643009 w 1824375"/>
              <a:gd name="connsiteY117" fmla="*/ 2250954 h 3647122"/>
              <a:gd name="connsiteX118" fmla="*/ 1643009 w 1824375"/>
              <a:gd name="connsiteY118" fmla="*/ 2287675 h 3647122"/>
              <a:gd name="connsiteX119" fmla="*/ 1662312 w 1824375"/>
              <a:gd name="connsiteY119" fmla="*/ 2306978 h 3647122"/>
              <a:gd name="connsiteX120" fmla="*/ 1737238 w 1824375"/>
              <a:gd name="connsiteY120" fmla="*/ 2306978 h 3647122"/>
              <a:gd name="connsiteX121" fmla="*/ 1756541 w 1824375"/>
              <a:gd name="connsiteY121" fmla="*/ 2287675 h 3647122"/>
              <a:gd name="connsiteX122" fmla="*/ 1756541 w 1824375"/>
              <a:gd name="connsiteY122" fmla="*/ 2250954 h 3647122"/>
              <a:gd name="connsiteX123" fmla="*/ 1737238 w 1824375"/>
              <a:gd name="connsiteY123" fmla="*/ 2231651 h 3647122"/>
              <a:gd name="connsiteX124" fmla="*/ 93862 w 1824375"/>
              <a:gd name="connsiteY124" fmla="*/ 2231651 h 3647122"/>
              <a:gd name="connsiteX125" fmla="*/ 74559 w 1824375"/>
              <a:gd name="connsiteY125" fmla="*/ 2250954 h 3647122"/>
              <a:gd name="connsiteX126" fmla="*/ 74559 w 1824375"/>
              <a:gd name="connsiteY126" fmla="*/ 2287675 h 3647122"/>
              <a:gd name="connsiteX127" fmla="*/ 93862 w 1824375"/>
              <a:gd name="connsiteY127" fmla="*/ 2306978 h 3647122"/>
              <a:gd name="connsiteX128" fmla="*/ 168788 w 1824375"/>
              <a:gd name="connsiteY128" fmla="*/ 2306978 h 3647122"/>
              <a:gd name="connsiteX129" fmla="*/ 188091 w 1824375"/>
              <a:gd name="connsiteY129" fmla="*/ 2287675 h 3647122"/>
              <a:gd name="connsiteX130" fmla="*/ 188091 w 1824375"/>
              <a:gd name="connsiteY130" fmla="*/ 2250954 h 3647122"/>
              <a:gd name="connsiteX131" fmla="*/ 168788 w 1824375"/>
              <a:gd name="connsiteY131" fmla="*/ 2231651 h 3647122"/>
              <a:gd name="connsiteX132" fmla="*/ 1662312 w 1824375"/>
              <a:gd name="connsiteY132" fmla="*/ 2050190 h 3647122"/>
              <a:gd name="connsiteX133" fmla="*/ 1643009 w 1824375"/>
              <a:gd name="connsiteY133" fmla="*/ 2069493 h 3647122"/>
              <a:gd name="connsiteX134" fmla="*/ 1643009 w 1824375"/>
              <a:gd name="connsiteY134" fmla="*/ 2106214 h 3647122"/>
              <a:gd name="connsiteX135" fmla="*/ 1662312 w 1824375"/>
              <a:gd name="connsiteY135" fmla="*/ 2125517 h 3647122"/>
              <a:gd name="connsiteX136" fmla="*/ 1737238 w 1824375"/>
              <a:gd name="connsiteY136" fmla="*/ 2125517 h 3647122"/>
              <a:gd name="connsiteX137" fmla="*/ 1756541 w 1824375"/>
              <a:gd name="connsiteY137" fmla="*/ 2106214 h 3647122"/>
              <a:gd name="connsiteX138" fmla="*/ 1756541 w 1824375"/>
              <a:gd name="connsiteY138" fmla="*/ 2069493 h 3647122"/>
              <a:gd name="connsiteX139" fmla="*/ 1737238 w 1824375"/>
              <a:gd name="connsiteY139" fmla="*/ 2050190 h 3647122"/>
              <a:gd name="connsiteX140" fmla="*/ 93862 w 1824375"/>
              <a:gd name="connsiteY140" fmla="*/ 2050190 h 3647122"/>
              <a:gd name="connsiteX141" fmla="*/ 74559 w 1824375"/>
              <a:gd name="connsiteY141" fmla="*/ 2069493 h 3647122"/>
              <a:gd name="connsiteX142" fmla="*/ 74559 w 1824375"/>
              <a:gd name="connsiteY142" fmla="*/ 2106214 h 3647122"/>
              <a:gd name="connsiteX143" fmla="*/ 93862 w 1824375"/>
              <a:gd name="connsiteY143" fmla="*/ 2125517 h 3647122"/>
              <a:gd name="connsiteX144" fmla="*/ 168788 w 1824375"/>
              <a:gd name="connsiteY144" fmla="*/ 2125517 h 3647122"/>
              <a:gd name="connsiteX145" fmla="*/ 188091 w 1824375"/>
              <a:gd name="connsiteY145" fmla="*/ 2106214 h 3647122"/>
              <a:gd name="connsiteX146" fmla="*/ 188091 w 1824375"/>
              <a:gd name="connsiteY146" fmla="*/ 2069493 h 3647122"/>
              <a:gd name="connsiteX147" fmla="*/ 168788 w 1824375"/>
              <a:gd name="connsiteY147" fmla="*/ 2050190 h 3647122"/>
              <a:gd name="connsiteX148" fmla="*/ 1662312 w 1824375"/>
              <a:gd name="connsiteY148" fmla="*/ 1868728 h 3647122"/>
              <a:gd name="connsiteX149" fmla="*/ 1643009 w 1824375"/>
              <a:gd name="connsiteY149" fmla="*/ 1888031 h 3647122"/>
              <a:gd name="connsiteX150" fmla="*/ 1643009 w 1824375"/>
              <a:gd name="connsiteY150" fmla="*/ 1924752 h 3647122"/>
              <a:gd name="connsiteX151" fmla="*/ 1662312 w 1824375"/>
              <a:gd name="connsiteY151" fmla="*/ 1944055 h 3647122"/>
              <a:gd name="connsiteX152" fmla="*/ 1737238 w 1824375"/>
              <a:gd name="connsiteY152" fmla="*/ 1944055 h 3647122"/>
              <a:gd name="connsiteX153" fmla="*/ 1756541 w 1824375"/>
              <a:gd name="connsiteY153" fmla="*/ 1924752 h 3647122"/>
              <a:gd name="connsiteX154" fmla="*/ 1756541 w 1824375"/>
              <a:gd name="connsiteY154" fmla="*/ 1888031 h 3647122"/>
              <a:gd name="connsiteX155" fmla="*/ 1737238 w 1824375"/>
              <a:gd name="connsiteY155" fmla="*/ 1868728 h 3647122"/>
              <a:gd name="connsiteX156" fmla="*/ 93862 w 1824375"/>
              <a:gd name="connsiteY156" fmla="*/ 1868728 h 3647122"/>
              <a:gd name="connsiteX157" fmla="*/ 74559 w 1824375"/>
              <a:gd name="connsiteY157" fmla="*/ 1888031 h 3647122"/>
              <a:gd name="connsiteX158" fmla="*/ 74559 w 1824375"/>
              <a:gd name="connsiteY158" fmla="*/ 1924752 h 3647122"/>
              <a:gd name="connsiteX159" fmla="*/ 93862 w 1824375"/>
              <a:gd name="connsiteY159" fmla="*/ 1944055 h 3647122"/>
              <a:gd name="connsiteX160" fmla="*/ 168788 w 1824375"/>
              <a:gd name="connsiteY160" fmla="*/ 1944055 h 3647122"/>
              <a:gd name="connsiteX161" fmla="*/ 188091 w 1824375"/>
              <a:gd name="connsiteY161" fmla="*/ 1924752 h 3647122"/>
              <a:gd name="connsiteX162" fmla="*/ 188091 w 1824375"/>
              <a:gd name="connsiteY162" fmla="*/ 1888031 h 3647122"/>
              <a:gd name="connsiteX163" fmla="*/ 168788 w 1824375"/>
              <a:gd name="connsiteY163" fmla="*/ 1868728 h 3647122"/>
              <a:gd name="connsiteX164" fmla="*/ 223464 w 1824375"/>
              <a:gd name="connsiteY164" fmla="*/ 1837372 h 3647122"/>
              <a:gd name="connsiteX165" fmla="*/ 223464 w 1824375"/>
              <a:gd name="connsiteY165" fmla="*/ 2701260 h 3647122"/>
              <a:gd name="connsiteX166" fmla="*/ 1607635 w 1824375"/>
              <a:gd name="connsiteY166" fmla="*/ 2701260 h 3647122"/>
              <a:gd name="connsiteX167" fmla="*/ 1607635 w 1824375"/>
              <a:gd name="connsiteY167" fmla="*/ 1837372 h 3647122"/>
              <a:gd name="connsiteX168" fmla="*/ 1662312 w 1824375"/>
              <a:gd name="connsiteY168" fmla="*/ 1688216 h 3647122"/>
              <a:gd name="connsiteX169" fmla="*/ 1643009 w 1824375"/>
              <a:gd name="connsiteY169" fmla="*/ 1707519 h 3647122"/>
              <a:gd name="connsiteX170" fmla="*/ 1643009 w 1824375"/>
              <a:gd name="connsiteY170" fmla="*/ 1744240 h 3647122"/>
              <a:gd name="connsiteX171" fmla="*/ 1662312 w 1824375"/>
              <a:gd name="connsiteY171" fmla="*/ 1763544 h 3647122"/>
              <a:gd name="connsiteX172" fmla="*/ 1737238 w 1824375"/>
              <a:gd name="connsiteY172" fmla="*/ 1763544 h 3647122"/>
              <a:gd name="connsiteX173" fmla="*/ 1756541 w 1824375"/>
              <a:gd name="connsiteY173" fmla="*/ 1744240 h 3647122"/>
              <a:gd name="connsiteX174" fmla="*/ 1756541 w 1824375"/>
              <a:gd name="connsiteY174" fmla="*/ 1707519 h 3647122"/>
              <a:gd name="connsiteX175" fmla="*/ 1737238 w 1824375"/>
              <a:gd name="connsiteY175" fmla="*/ 1688216 h 3647122"/>
              <a:gd name="connsiteX176" fmla="*/ 93862 w 1824375"/>
              <a:gd name="connsiteY176" fmla="*/ 1688216 h 3647122"/>
              <a:gd name="connsiteX177" fmla="*/ 74559 w 1824375"/>
              <a:gd name="connsiteY177" fmla="*/ 1707519 h 3647122"/>
              <a:gd name="connsiteX178" fmla="*/ 74559 w 1824375"/>
              <a:gd name="connsiteY178" fmla="*/ 1744240 h 3647122"/>
              <a:gd name="connsiteX179" fmla="*/ 93862 w 1824375"/>
              <a:gd name="connsiteY179" fmla="*/ 1763544 h 3647122"/>
              <a:gd name="connsiteX180" fmla="*/ 168788 w 1824375"/>
              <a:gd name="connsiteY180" fmla="*/ 1763544 h 3647122"/>
              <a:gd name="connsiteX181" fmla="*/ 188091 w 1824375"/>
              <a:gd name="connsiteY181" fmla="*/ 1744240 h 3647122"/>
              <a:gd name="connsiteX182" fmla="*/ 188091 w 1824375"/>
              <a:gd name="connsiteY182" fmla="*/ 1707519 h 3647122"/>
              <a:gd name="connsiteX183" fmla="*/ 168788 w 1824375"/>
              <a:gd name="connsiteY183" fmla="*/ 1688216 h 3647122"/>
              <a:gd name="connsiteX184" fmla="*/ 1662312 w 1824375"/>
              <a:gd name="connsiteY184" fmla="*/ 1506755 h 3647122"/>
              <a:gd name="connsiteX185" fmla="*/ 1643009 w 1824375"/>
              <a:gd name="connsiteY185" fmla="*/ 1526058 h 3647122"/>
              <a:gd name="connsiteX186" fmla="*/ 1643009 w 1824375"/>
              <a:gd name="connsiteY186" fmla="*/ 1562779 h 3647122"/>
              <a:gd name="connsiteX187" fmla="*/ 1662312 w 1824375"/>
              <a:gd name="connsiteY187" fmla="*/ 1582082 h 3647122"/>
              <a:gd name="connsiteX188" fmla="*/ 1737238 w 1824375"/>
              <a:gd name="connsiteY188" fmla="*/ 1582082 h 3647122"/>
              <a:gd name="connsiteX189" fmla="*/ 1756541 w 1824375"/>
              <a:gd name="connsiteY189" fmla="*/ 1562779 h 3647122"/>
              <a:gd name="connsiteX190" fmla="*/ 1756541 w 1824375"/>
              <a:gd name="connsiteY190" fmla="*/ 1526058 h 3647122"/>
              <a:gd name="connsiteX191" fmla="*/ 1737238 w 1824375"/>
              <a:gd name="connsiteY191" fmla="*/ 1506755 h 3647122"/>
              <a:gd name="connsiteX192" fmla="*/ 93862 w 1824375"/>
              <a:gd name="connsiteY192" fmla="*/ 1506755 h 3647122"/>
              <a:gd name="connsiteX193" fmla="*/ 74559 w 1824375"/>
              <a:gd name="connsiteY193" fmla="*/ 1526058 h 3647122"/>
              <a:gd name="connsiteX194" fmla="*/ 74559 w 1824375"/>
              <a:gd name="connsiteY194" fmla="*/ 1562779 h 3647122"/>
              <a:gd name="connsiteX195" fmla="*/ 93862 w 1824375"/>
              <a:gd name="connsiteY195" fmla="*/ 1582082 h 3647122"/>
              <a:gd name="connsiteX196" fmla="*/ 168788 w 1824375"/>
              <a:gd name="connsiteY196" fmla="*/ 1582082 h 3647122"/>
              <a:gd name="connsiteX197" fmla="*/ 188091 w 1824375"/>
              <a:gd name="connsiteY197" fmla="*/ 1562779 h 3647122"/>
              <a:gd name="connsiteX198" fmla="*/ 188091 w 1824375"/>
              <a:gd name="connsiteY198" fmla="*/ 1526058 h 3647122"/>
              <a:gd name="connsiteX199" fmla="*/ 168788 w 1824375"/>
              <a:gd name="connsiteY199" fmla="*/ 1506755 h 3647122"/>
              <a:gd name="connsiteX200" fmla="*/ 1662312 w 1824375"/>
              <a:gd name="connsiteY200" fmla="*/ 1325293 h 3647122"/>
              <a:gd name="connsiteX201" fmla="*/ 1643009 w 1824375"/>
              <a:gd name="connsiteY201" fmla="*/ 1344596 h 3647122"/>
              <a:gd name="connsiteX202" fmla="*/ 1643009 w 1824375"/>
              <a:gd name="connsiteY202" fmla="*/ 1381317 h 3647122"/>
              <a:gd name="connsiteX203" fmla="*/ 1662312 w 1824375"/>
              <a:gd name="connsiteY203" fmla="*/ 1400620 h 3647122"/>
              <a:gd name="connsiteX204" fmla="*/ 1737238 w 1824375"/>
              <a:gd name="connsiteY204" fmla="*/ 1400620 h 3647122"/>
              <a:gd name="connsiteX205" fmla="*/ 1756541 w 1824375"/>
              <a:gd name="connsiteY205" fmla="*/ 1381317 h 3647122"/>
              <a:gd name="connsiteX206" fmla="*/ 1756541 w 1824375"/>
              <a:gd name="connsiteY206" fmla="*/ 1344596 h 3647122"/>
              <a:gd name="connsiteX207" fmla="*/ 1737238 w 1824375"/>
              <a:gd name="connsiteY207" fmla="*/ 1325293 h 3647122"/>
              <a:gd name="connsiteX208" fmla="*/ 93862 w 1824375"/>
              <a:gd name="connsiteY208" fmla="*/ 1325293 h 3647122"/>
              <a:gd name="connsiteX209" fmla="*/ 74559 w 1824375"/>
              <a:gd name="connsiteY209" fmla="*/ 1344596 h 3647122"/>
              <a:gd name="connsiteX210" fmla="*/ 74559 w 1824375"/>
              <a:gd name="connsiteY210" fmla="*/ 1381317 h 3647122"/>
              <a:gd name="connsiteX211" fmla="*/ 93862 w 1824375"/>
              <a:gd name="connsiteY211" fmla="*/ 1400620 h 3647122"/>
              <a:gd name="connsiteX212" fmla="*/ 168788 w 1824375"/>
              <a:gd name="connsiteY212" fmla="*/ 1400620 h 3647122"/>
              <a:gd name="connsiteX213" fmla="*/ 188091 w 1824375"/>
              <a:gd name="connsiteY213" fmla="*/ 1381317 h 3647122"/>
              <a:gd name="connsiteX214" fmla="*/ 188091 w 1824375"/>
              <a:gd name="connsiteY214" fmla="*/ 1344596 h 3647122"/>
              <a:gd name="connsiteX215" fmla="*/ 168788 w 1824375"/>
              <a:gd name="connsiteY215" fmla="*/ 1325293 h 3647122"/>
              <a:gd name="connsiteX216" fmla="*/ 1662312 w 1824375"/>
              <a:gd name="connsiteY216" fmla="*/ 1143832 h 3647122"/>
              <a:gd name="connsiteX217" fmla="*/ 1643009 w 1824375"/>
              <a:gd name="connsiteY217" fmla="*/ 1163135 h 3647122"/>
              <a:gd name="connsiteX218" fmla="*/ 1643009 w 1824375"/>
              <a:gd name="connsiteY218" fmla="*/ 1199856 h 3647122"/>
              <a:gd name="connsiteX219" fmla="*/ 1662312 w 1824375"/>
              <a:gd name="connsiteY219" fmla="*/ 1219159 h 3647122"/>
              <a:gd name="connsiteX220" fmla="*/ 1737238 w 1824375"/>
              <a:gd name="connsiteY220" fmla="*/ 1219159 h 3647122"/>
              <a:gd name="connsiteX221" fmla="*/ 1756541 w 1824375"/>
              <a:gd name="connsiteY221" fmla="*/ 1199856 h 3647122"/>
              <a:gd name="connsiteX222" fmla="*/ 1756541 w 1824375"/>
              <a:gd name="connsiteY222" fmla="*/ 1163135 h 3647122"/>
              <a:gd name="connsiteX223" fmla="*/ 1737238 w 1824375"/>
              <a:gd name="connsiteY223" fmla="*/ 1143832 h 3647122"/>
              <a:gd name="connsiteX224" fmla="*/ 93862 w 1824375"/>
              <a:gd name="connsiteY224" fmla="*/ 1143832 h 3647122"/>
              <a:gd name="connsiteX225" fmla="*/ 74559 w 1824375"/>
              <a:gd name="connsiteY225" fmla="*/ 1163135 h 3647122"/>
              <a:gd name="connsiteX226" fmla="*/ 74559 w 1824375"/>
              <a:gd name="connsiteY226" fmla="*/ 1199856 h 3647122"/>
              <a:gd name="connsiteX227" fmla="*/ 93862 w 1824375"/>
              <a:gd name="connsiteY227" fmla="*/ 1219160 h 3647122"/>
              <a:gd name="connsiteX228" fmla="*/ 168788 w 1824375"/>
              <a:gd name="connsiteY228" fmla="*/ 1219160 h 3647122"/>
              <a:gd name="connsiteX229" fmla="*/ 188091 w 1824375"/>
              <a:gd name="connsiteY229" fmla="*/ 1199856 h 3647122"/>
              <a:gd name="connsiteX230" fmla="*/ 188091 w 1824375"/>
              <a:gd name="connsiteY230" fmla="*/ 1163135 h 3647122"/>
              <a:gd name="connsiteX231" fmla="*/ 168788 w 1824375"/>
              <a:gd name="connsiteY231" fmla="*/ 1143832 h 3647122"/>
              <a:gd name="connsiteX232" fmla="*/ 93862 w 1824375"/>
              <a:gd name="connsiteY232" fmla="*/ 962371 h 3647122"/>
              <a:gd name="connsiteX233" fmla="*/ 74559 w 1824375"/>
              <a:gd name="connsiteY233" fmla="*/ 981673 h 3647122"/>
              <a:gd name="connsiteX234" fmla="*/ 74559 w 1824375"/>
              <a:gd name="connsiteY234" fmla="*/ 1018394 h 3647122"/>
              <a:gd name="connsiteX235" fmla="*/ 93862 w 1824375"/>
              <a:gd name="connsiteY235" fmla="*/ 1037697 h 3647122"/>
              <a:gd name="connsiteX236" fmla="*/ 168788 w 1824375"/>
              <a:gd name="connsiteY236" fmla="*/ 1037697 h 3647122"/>
              <a:gd name="connsiteX237" fmla="*/ 188091 w 1824375"/>
              <a:gd name="connsiteY237" fmla="*/ 1018394 h 3647122"/>
              <a:gd name="connsiteX238" fmla="*/ 188091 w 1824375"/>
              <a:gd name="connsiteY238" fmla="*/ 981673 h 3647122"/>
              <a:gd name="connsiteX239" fmla="*/ 168788 w 1824375"/>
              <a:gd name="connsiteY239" fmla="*/ 962371 h 3647122"/>
              <a:gd name="connsiteX240" fmla="*/ 1662312 w 1824375"/>
              <a:gd name="connsiteY240" fmla="*/ 962370 h 3647122"/>
              <a:gd name="connsiteX241" fmla="*/ 1643009 w 1824375"/>
              <a:gd name="connsiteY241" fmla="*/ 981673 h 3647122"/>
              <a:gd name="connsiteX242" fmla="*/ 1643009 w 1824375"/>
              <a:gd name="connsiteY242" fmla="*/ 1018394 h 3647122"/>
              <a:gd name="connsiteX243" fmla="*/ 1662312 w 1824375"/>
              <a:gd name="connsiteY243" fmla="*/ 1037697 h 3647122"/>
              <a:gd name="connsiteX244" fmla="*/ 1737238 w 1824375"/>
              <a:gd name="connsiteY244" fmla="*/ 1037697 h 3647122"/>
              <a:gd name="connsiteX245" fmla="*/ 1756541 w 1824375"/>
              <a:gd name="connsiteY245" fmla="*/ 1018394 h 3647122"/>
              <a:gd name="connsiteX246" fmla="*/ 1756541 w 1824375"/>
              <a:gd name="connsiteY246" fmla="*/ 981673 h 3647122"/>
              <a:gd name="connsiteX247" fmla="*/ 1737238 w 1824375"/>
              <a:gd name="connsiteY247" fmla="*/ 962370 h 3647122"/>
              <a:gd name="connsiteX248" fmla="*/ 223464 w 1824375"/>
              <a:gd name="connsiteY248" fmla="*/ 931014 h 3647122"/>
              <a:gd name="connsiteX249" fmla="*/ 223464 w 1824375"/>
              <a:gd name="connsiteY249" fmla="*/ 1794902 h 3647122"/>
              <a:gd name="connsiteX250" fmla="*/ 1607635 w 1824375"/>
              <a:gd name="connsiteY250" fmla="*/ 1794902 h 3647122"/>
              <a:gd name="connsiteX251" fmla="*/ 1607635 w 1824375"/>
              <a:gd name="connsiteY251" fmla="*/ 931014 h 3647122"/>
              <a:gd name="connsiteX252" fmla="*/ 1662312 w 1824375"/>
              <a:gd name="connsiteY252" fmla="*/ 781014 h 3647122"/>
              <a:gd name="connsiteX253" fmla="*/ 1643009 w 1824375"/>
              <a:gd name="connsiteY253" fmla="*/ 800317 h 3647122"/>
              <a:gd name="connsiteX254" fmla="*/ 1643009 w 1824375"/>
              <a:gd name="connsiteY254" fmla="*/ 837038 h 3647122"/>
              <a:gd name="connsiteX255" fmla="*/ 1662312 w 1824375"/>
              <a:gd name="connsiteY255" fmla="*/ 856342 h 3647122"/>
              <a:gd name="connsiteX256" fmla="*/ 1737238 w 1824375"/>
              <a:gd name="connsiteY256" fmla="*/ 856342 h 3647122"/>
              <a:gd name="connsiteX257" fmla="*/ 1756541 w 1824375"/>
              <a:gd name="connsiteY257" fmla="*/ 837038 h 3647122"/>
              <a:gd name="connsiteX258" fmla="*/ 1756541 w 1824375"/>
              <a:gd name="connsiteY258" fmla="*/ 800317 h 3647122"/>
              <a:gd name="connsiteX259" fmla="*/ 1737238 w 1824375"/>
              <a:gd name="connsiteY259" fmla="*/ 781014 h 3647122"/>
              <a:gd name="connsiteX260" fmla="*/ 93862 w 1824375"/>
              <a:gd name="connsiteY260" fmla="*/ 781014 h 3647122"/>
              <a:gd name="connsiteX261" fmla="*/ 74559 w 1824375"/>
              <a:gd name="connsiteY261" fmla="*/ 800317 h 3647122"/>
              <a:gd name="connsiteX262" fmla="*/ 74559 w 1824375"/>
              <a:gd name="connsiteY262" fmla="*/ 837039 h 3647122"/>
              <a:gd name="connsiteX263" fmla="*/ 93862 w 1824375"/>
              <a:gd name="connsiteY263" fmla="*/ 856342 h 3647122"/>
              <a:gd name="connsiteX264" fmla="*/ 168788 w 1824375"/>
              <a:gd name="connsiteY264" fmla="*/ 856342 h 3647122"/>
              <a:gd name="connsiteX265" fmla="*/ 188091 w 1824375"/>
              <a:gd name="connsiteY265" fmla="*/ 837039 h 3647122"/>
              <a:gd name="connsiteX266" fmla="*/ 188091 w 1824375"/>
              <a:gd name="connsiteY266" fmla="*/ 800317 h 3647122"/>
              <a:gd name="connsiteX267" fmla="*/ 168788 w 1824375"/>
              <a:gd name="connsiteY267" fmla="*/ 781014 h 3647122"/>
              <a:gd name="connsiteX268" fmla="*/ 1662312 w 1824375"/>
              <a:gd name="connsiteY268" fmla="*/ 599553 h 3647122"/>
              <a:gd name="connsiteX269" fmla="*/ 1643009 w 1824375"/>
              <a:gd name="connsiteY269" fmla="*/ 618856 h 3647122"/>
              <a:gd name="connsiteX270" fmla="*/ 1643009 w 1824375"/>
              <a:gd name="connsiteY270" fmla="*/ 655577 h 3647122"/>
              <a:gd name="connsiteX271" fmla="*/ 1662312 w 1824375"/>
              <a:gd name="connsiteY271" fmla="*/ 674880 h 3647122"/>
              <a:gd name="connsiteX272" fmla="*/ 1737238 w 1824375"/>
              <a:gd name="connsiteY272" fmla="*/ 674880 h 3647122"/>
              <a:gd name="connsiteX273" fmla="*/ 1756541 w 1824375"/>
              <a:gd name="connsiteY273" fmla="*/ 655577 h 3647122"/>
              <a:gd name="connsiteX274" fmla="*/ 1756541 w 1824375"/>
              <a:gd name="connsiteY274" fmla="*/ 618856 h 3647122"/>
              <a:gd name="connsiteX275" fmla="*/ 1737238 w 1824375"/>
              <a:gd name="connsiteY275" fmla="*/ 599553 h 3647122"/>
              <a:gd name="connsiteX276" fmla="*/ 93862 w 1824375"/>
              <a:gd name="connsiteY276" fmla="*/ 599553 h 3647122"/>
              <a:gd name="connsiteX277" fmla="*/ 74559 w 1824375"/>
              <a:gd name="connsiteY277" fmla="*/ 618856 h 3647122"/>
              <a:gd name="connsiteX278" fmla="*/ 74559 w 1824375"/>
              <a:gd name="connsiteY278" fmla="*/ 655577 h 3647122"/>
              <a:gd name="connsiteX279" fmla="*/ 93862 w 1824375"/>
              <a:gd name="connsiteY279" fmla="*/ 674880 h 3647122"/>
              <a:gd name="connsiteX280" fmla="*/ 168788 w 1824375"/>
              <a:gd name="connsiteY280" fmla="*/ 674880 h 3647122"/>
              <a:gd name="connsiteX281" fmla="*/ 188091 w 1824375"/>
              <a:gd name="connsiteY281" fmla="*/ 655577 h 3647122"/>
              <a:gd name="connsiteX282" fmla="*/ 188091 w 1824375"/>
              <a:gd name="connsiteY282" fmla="*/ 618856 h 3647122"/>
              <a:gd name="connsiteX283" fmla="*/ 168788 w 1824375"/>
              <a:gd name="connsiteY283" fmla="*/ 599553 h 3647122"/>
              <a:gd name="connsiteX284" fmla="*/ 1662312 w 1824375"/>
              <a:gd name="connsiteY284" fmla="*/ 418091 h 3647122"/>
              <a:gd name="connsiteX285" fmla="*/ 1643009 w 1824375"/>
              <a:gd name="connsiteY285" fmla="*/ 437394 h 3647122"/>
              <a:gd name="connsiteX286" fmla="*/ 1643009 w 1824375"/>
              <a:gd name="connsiteY286" fmla="*/ 474115 h 3647122"/>
              <a:gd name="connsiteX287" fmla="*/ 1662312 w 1824375"/>
              <a:gd name="connsiteY287" fmla="*/ 493418 h 3647122"/>
              <a:gd name="connsiteX288" fmla="*/ 1737238 w 1824375"/>
              <a:gd name="connsiteY288" fmla="*/ 493418 h 3647122"/>
              <a:gd name="connsiteX289" fmla="*/ 1756541 w 1824375"/>
              <a:gd name="connsiteY289" fmla="*/ 474115 h 3647122"/>
              <a:gd name="connsiteX290" fmla="*/ 1756541 w 1824375"/>
              <a:gd name="connsiteY290" fmla="*/ 437394 h 3647122"/>
              <a:gd name="connsiteX291" fmla="*/ 1737238 w 1824375"/>
              <a:gd name="connsiteY291" fmla="*/ 418091 h 3647122"/>
              <a:gd name="connsiteX292" fmla="*/ 93862 w 1824375"/>
              <a:gd name="connsiteY292" fmla="*/ 418091 h 3647122"/>
              <a:gd name="connsiteX293" fmla="*/ 74559 w 1824375"/>
              <a:gd name="connsiteY293" fmla="*/ 437394 h 3647122"/>
              <a:gd name="connsiteX294" fmla="*/ 74559 w 1824375"/>
              <a:gd name="connsiteY294" fmla="*/ 474115 h 3647122"/>
              <a:gd name="connsiteX295" fmla="*/ 93862 w 1824375"/>
              <a:gd name="connsiteY295" fmla="*/ 493418 h 3647122"/>
              <a:gd name="connsiteX296" fmla="*/ 168788 w 1824375"/>
              <a:gd name="connsiteY296" fmla="*/ 493418 h 3647122"/>
              <a:gd name="connsiteX297" fmla="*/ 188091 w 1824375"/>
              <a:gd name="connsiteY297" fmla="*/ 474115 h 3647122"/>
              <a:gd name="connsiteX298" fmla="*/ 188091 w 1824375"/>
              <a:gd name="connsiteY298" fmla="*/ 437394 h 3647122"/>
              <a:gd name="connsiteX299" fmla="*/ 168788 w 1824375"/>
              <a:gd name="connsiteY299" fmla="*/ 418091 h 3647122"/>
              <a:gd name="connsiteX300" fmla="*/ 1662312 w 1824375"/>
              <a:gd name="connsiteY300" fmla="*/ 236630 h 3647122"/>
              <a:gd name="connsiteX301" fmla="*/ 1643009 w 1824375"/>
              <a:gd name="connsiteY301" fmla="*/ 255933 h 3647122"/>
              <a:gd name="connsiteX302" fmla="*/ 1643009 w 1824375"/>
              <a:gd name="connsiteY302" fmla="*/ 292654 h 3647122"/>
              <a:gd name="connsiteX303" fmla="*/ 1662312 w 1824375"/>
              <a:gd name="connsiteY303" fmla="*/ 311957 h 3647122"/>
              <a:gd name="connsiteX304" fmla="*/ 1737238 w 1824375"/>
              <a:gd name="connsiteY304" fmla="*/ 311957 h 3647122"/>
              <a:gd name="connsiteX305" fmla="*/ 1756541 w 1824375"/>
              <a:gd name="connsiteY305" fmla="*/ 292654 h 3647122"/>
              <a:gd name="connsiteX306" fmla="*/ 1756541 w 1824375"/>
              <a:gd name="connsiteY306" fmla="*/ 255933 h 3647122"/>
              <a:gd name="connsiteX307" fmla="*/ 1737238 w 1824375"/>
              <a:gd name="connsiteY307" fmla="*/ 236630 h 3647122"/>
              <a:gd name="connsiteX308" fmla="*/ 93862 w 1824375"/>
              <a:gd name="connsiteY308" fmla="*/ 236630 h 3647122"/>
              <a:gd name="connsiteX309" fmla="*/ 74559 w 1824375"/>
              <a:gd name="connsiteY309" fmla="*/ 255933 h 3647122"/>
              <a:gd name="connsiteX310" fmla="*/ 74559 w 1824375"/>
              <a:gd name="connsiteY310" fmla="*/ 292654 h 3647122"/>
              <a:gd name="connsiteX311" fmla="*/ 93862 w 1824375"/>
              <a:gd name="connsiteY311" fmla="*/ 311957 h 3647122"/>
              <a:gd name="connsiteX312" fmla="*/ 168788 w 1824375"/>
              <a:gd name="connsiteY312" fmla="*/ 311957 h 3647122"/>
              <a:gd name="connsiteX313" fmla="*/ 188091 w 1824375"/>
              <a:gd name="connsiteY313" fmla="*/ 292654 h 3647122"/>
              <a:gd name="connsiteX314" fmla="*/ 188091 w 1824375"/>
              <a:gd name="connsiteY314" fmla="*/ 255933 h 3647122"/>
              <a:gd name="connsiteX315" fmla="*/ 168788 w 1824375"/>
              <a:gd name="connsiteY315" fmla="*/ 236630 h 3647122"/>
              <a:gd name="connsiteX316" fmla="*/ 1662312 w 1824375"/>
              <a:gd name="connsiteY316" fmla="*/ 55168 h 3647122"/>
              <a:gd name="connsiteX317" fmla="*/ 1643009 w 1824375"/>
              <a:gd name="connsiteY317" fmla="*/ 74471 h 3647122"/>
              <a:gd name="connsiteX318" fmla="*/ 1643009 w 1824375"/>
              <a:gd name="connsiteY318" fmla="*/ 111192 h 3647122"/>
              <a:gd name="connsiteX319" fmla="*/ 1662312 w 1824375"/>
              <a:gd name="connsiteY319" fmla="*/ 130495 h 3647122"/>
              <a:gd name="connsiteX320" fmla="*/ 1737238 w 1824375"/>
              <a:gd name="connsiteY320" fmla="*/ 130495 h 3647122"/>
              <a:gd name="connsiteX321" fmla="*/ 1756541 w 1824375"/>
              <a:gd name="connsiteY321" fmla="*/ 111192 h 3647122"/>
              <a:gd name="connsiteX322" fmla="*/ 1756541 w 1824375"/>
              <a:gd name="connsiteY322" fmla="*/ 74471 h 3647122"/>
              <a:gd name="connsiteX323" fmla="*/ 1737238 w 1824375"/>
              <a:gd name="connsiteY323" fmla="*/ 55168 h 3647122"/>
              <a:gd name="connsiteX324" fmla="*/ 93862 w 1824375"/>
              <a:gd name="connsiteY324" fmla="*/ 55168 h 3647122"/>
              <a:gd name="connsiteX325" fmla="*/ 74559 w 1824375"/>
              <a:gd name="connsiteY325" fmla="*/ 74471 h 3647122"/>
              <a:gd name="connsiteX326" fmla="*/ 74559 w 1824375"/>
              <a:gd name="connsiteY326" fmla="*/ 111192 h 3647122"/>
              <a:gd name="connsiteX327" fmla="*/ 93862 w 1824375"/>
              <a:gd name="connsiteY327" fmla="*/ 130495 h 3647122"/>
              <a:gd name="connsiteX328" fmla="*/ 168788 w 1824375"/>
              <a:gd name="connsiteY328" fmla="*/ 130495 h 3647122"/>
              <a:gd name="connsiteX329" fmla="*/ 188091 w 1824375"/>
              <a:gd name="connsiteY329" fmla="*/ 111192 h 3647122"/>
              <a:gd name="connsiteX330" fmla="*/ 188091 w 1824375"/>
              <a:gd name="connsiteY330" fmla="*/ 74471 h 3647122"/>
              <a:gd name="connsiteX331" fmla="*/ 168788 w 1824375"/>
              <a:gd name="connsiteY331" fmla="*/ 55168 h 3647122"/>
              <a:gd name="connsiteX332" fmla="*/ 223464 w 1824375"/>
              <a:gd name="connsiteY332" fmla="*/ 23812 h 3647122"/>
              <a:gd name="connsiteX333" fmla="*/ 223464 w 1824375"/>
              <a:gd name="connsiteY333" fmla="*/ 887700 h 3647122"/>
              <a:gd name="connsiteX334" fmla="*/ 1607635 w 1824375"/>
              <a:gd name="connsiteY334" fmla="*/ 887700 h 3647122"/>
              <a:gd name="connsiteX335" fmla="*/ 1607635 w 1824375"/>
              <a:gd name="connsiteY335" fmla="*/ 23812 h 3647122"/>
              <a:gd name="connsiteX336" fmla="*/ 0 w 1824375"/>
              <a:gd name="connsiteY336" fmla="*/ 0 h 3647122"/>
              <a:gd name="connsiteX337" fmla="*/ 1824375 w 1824375"/>
              <a:gd name="connsiteY337" fmla="*/ 0 h 3647122"/>
              <a:gd name="connsiteX338" fmla="*/ 1824375 w 1824375"/>
              <a:gd name="connsiteY338" fmla="*/ 3647122 h 3647122"/>
              <a:gd name="connsiteX339" fmla="*/ 0 w 1824375"/>
              <a:gd name="connsiteY339" fmla="*/ 3647122 h 3647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</a:cxnLst>
            <a:rect l="l" t="t" r="r" b="b"/>
            <a:pathLst>
              <a:path w="1824375" h="3647122">
                <a:moveTo>
                  <a:pt x="1662312" y="3501776"/>
                </a:moveTo>
                <a:cubicBezTo>
                  <a:pt x="1651651" y="3501776"/>
                  <a:pt x="1643009" y="3510419"/>
                  <a:pt x="1643009" y="3521079"/>
                </a:cubicBezTo>
                <a:lnTo>
                  <a:pt x="1643009" y="3557800"/>
                </a:lnTo>
                <a:cubicBezTo>
                  <a:pt x="1643009" y="3568461"/>
                  <a:pt x="1651651" y="3577104"/>
                  <a:pt x="1662312" y="3577104"/>
                </a:cubicBezTo>
                <a:lnTo>
                  <a:pt x="1737238" y="3577104"/>
                </a:lnTo>
                <a:cubicBezTo>
                  <a:pt x="1747899" y="3577104"/>
                  <a:pt x="1756541" y="3568461"/>
                  <a:pt x="1756541" y="3557800"/>
                </a:cubicBezTo>
                <a:lnTo>
                  <a:pt x="1756541" y="3521079"/>
                </a:lnTo>
                <a:cubicBezTo>
                  <a:pt x="1756541" y="3510419"/>
                  <a:pt x="1747899" y="3501776"/>
                  <a:pt x="1737238" y="3501776"/>
                </a:cubicBezTo>
                <a:close/>
                <a:moveTo>
                  <a:pt x="93862" y="3501776"/>
                </a:moveTo>
                <a:cubicBezTo>
                  <a:pt x="83201" y="3501776"/>
                  <a:pt x="74559" y="3510419"/>
                  <a:pt x="74559" y="3521079"/>
                </a:cubicBezTo>
                <a:lnTo>
                  <a:pt x="74559" y="3557800"/>
                </a:lnTo>
                <a:cubicBezTo>
                  <a:pt x="74559" y="3568461"/>
                  <a:pt x="83201" y="3577104"/>
                  <a:pt x="93862" y="3577104"/>
                </a:cubicBezTo>
                <a:lnTo>
                  <a:pt x="168788" y="3577104"/>
                </a:lnTo>
                <a:cubicBezTo>
                  <a:pt x="179449" y="3577104"/>
                  <a:pt x="188091" y="3568461"/>
                  <a:pt x="188091" y="3557800"/>
                </a:cubicBezTo>
                <a:lnTo>
                  <a:pt x="188091" y="3521079"/>
                </a:lnTo>
                <a:cubicBezTo>
                  <a:pt x="188091" y="3510419"/>
                  <a:pt x="179449" y="3501776"/>
                  <a:pt x="168788" y="3501776"/>
                </a:cubicBezTo>
                <a:close/>
                <a:moveTo>
                  <a:pt x="1662312" y="3320315"/>
                </a:moveTo>
                <a:cubicBezTo>
                  <a:pt x="1651651" y="3320315"/>
                  <a:pt x="1643009" y="3328957"/>
                  <a:pt x="1643009" y="3339618"/>
                </a:cubicBezTo>
                <a:lnTo>
                  <a:pt x="1643009" y="3376339"/>
                </a:lnTo>
                <a:cubicBezTo>
                  <a:pt x="1643009" y="3387000"/>
                  <a:pt x="1651651" y="3395642"/>
                  <a:pt x="1662312" y="3395642"/>
                </a:cubicBezTo>
                <a:lnTo>
                  <a:pt x="1737238" y="3395642"/>
                </a:lnTo>
                <a:cubicBezTo>
                  <a:pt x="1747899" y="3395642"/>
                  <a:pt x="1756541" y="3387000"/>
                  <a:pt x="1756541" y="3376339"/>
                </a:cubicBezTo>
                <a:lnTo>
                  <a:pt x="1756541" y="3339618"/>
                </a:lnTo>
                <a:cubicBezTo>
                  <a:pt x="1756541" y="3328957"/>
                  <a:pt x="1747899" y="3320315"/>
                  <a:pt x="1737238" y="3320315"/>
                </a:cubicBezTo>
                <a:close/>
                <a:moveTo>
                  <a:pt x="93862" y="3320315"/>
                </a:moveTo>
                <a:cubicBezTo>
                  <a:pt x="83201" y="3320315"/>
                  <a:pt x="74559" y="3328957"/>
                  <a:pt x="74559" y="3339618"/>
                </a:cubicBezTo>
                <a:lnTo>
                  <a:pt x="74559" y="3376339"/>
                </a:lnTo>
                <a:cubicBezTo>
                  <a:pt x="74559" y="3387000"/>
                  <a:pt x="83201" y="3395642"/>
                  <a:pt x="93862" y="3395642"/>
                </a:cubicBezTo>
                <a:lnTo>
                  <a:pt x="168788" y="3395642"/>
                </a:lnTo>
                <a:cubicBezTo>
                  <a:pt x="179449" y="3395642"/>
                  <a:pt x="188091" y="3387000"/>
                  <a:pt x="188091" y="3376339"/>
                </a:cubicBezTo>
                <a:lnTo>
                  <a:pt x="188091" y="3339618"/>
                </a:lnTo>
                <a:cubicBezTo>
                  <a:pt x="188091" y="3328957"/>
                  <a:pt x="179449" y="3320315"/>
                  <a:pt x="168788" y="3320315"/>
                </a:cubicBezTo>
                <a:close/>
                <a:moveTo>
                  <a:pt x="1662312" y="3138853"/>
                </a:moveTo>
                <a:cubicBezTo>
                  <a:pt x="1651651" y="3138853"/>
                  <a:pt x="1643009" y="3147496"/>
                  <a:pt x="1643009" y="3158156"/>
                </a:cubicBezTo>
                <a:lnTo>
                  <a:pt x="1643009" y="3194877"/>
                </a:lnTo>
                <a:cubicBezTo>
                  <a:pt x="1643009" y="3205538"/>
                  <a:pt x="1651651" y="3214180"/>
                  <a:pt x="1662312" y="3214180"/>
                </a:cubicBezTo>
                <a:lnTo>
                  <a:pt x="1737238" y="3214180"/>
                </a:lnTo>
                <a:cubicBezTo>
                  <a:pt x="1747899" y="3214180"/>
                  <a:pt x="1756541" y="3205538"/>
                  <a:pt x="1756541" y="3194877"/>
                </a:cubicBezTo>
                <a:lnTo>
                  <a:pt x="1756541" y="3158156"/>
                </a:lnTo>
                <a:cubicBezTo>
                  <a:pt x="1756541" y="3147496"/>
                  <a:pt x="1747899" y="3138853"/>
                  <a:pt x="1737238" y="3138853"/>
                </a:cubicBezTo>
                <a:close/>
                <a:moveTo>
                  <a:pt x="93862" y="3138853"/>
                </a:moveTo>
                <a:cubicBezTo>
                  <a:pt x="83201" y="3138853"/>
                  <a:pt x="74559" y="3147496"/>
                  <a:pt x="74559" y="3158156"/>
                </a:cubicBezTo>
                <a:lnTo>
                  <a:pt x="74559" y="3194877"/>
                </a:lnTo>
                <a:cubicBezTo>
                  <a:pt x="74559" y="3205538"/>
                  <a:pt x="83201" y="3214180"/>
                  <a:pt x="93862" y="3214180"/>
                </a:cubicBezTo>
                <a:lnTo>
                  <a:pt x="168788" y="3214180"/>
                </a:lnTo>
                <a:cubicBezTo>
                  <a:pt x="179449" y="3214180"/>
                  <a:pt x="188091" y="3205538"/>
                  <a:pt x="188091" y="3194877"/>
                </a:cubicBezTo>
                <a:lnTo>
                  <a:pt x="188091" y="3158156"/>
                </a:lnTo>
                <a:cubicBezTo>
                  <a:pt x="188091" y="3147496"/>
                  <a:pt x="179449" y="3138853"/>
                  <a:pt x="168788" y="3138853"/>
                </a:cubicBezTo>
                <a:close/>
                <a:moveTo>
                  <a:pt x="1662312" y="2957392"/>
                </a:moveTo>
                <a:cubicBezTo>
                  <a:pt x="1651651" y="2957392"/>
                  <a:pt x="1643009" y="2966034"/>
                  <a:pt x="1643009" y="2976695"/>
                </a:cubicBezTo>
                <a:lnTo>
                  <a:pt x="1643009" y="3013416"/>
                </a:lnTo>
                <a:cubicBezTo>
                  <a:pt x="1643009" y="3024077"/>
                  <a:pt x="1651651" y="3032719"/>
                  <a:pt x="1662312" y="3032719"/>
                </a:cubicBezTo>
                <a:lnTo>
                  <a:pt x="1737238" y="3032719"/>
                </a:lnTo>
                <a:cubicBezTo>
                  <a:pt x="1747899" y="3032719"/>
                  <a:pt x="1756541" y="3024077"/>
                  <a:pt x="1756541" y="3013416"/>
                </a:cubicBezTo>
                <a:lnTo>
                  <a:pt x="1756541" y="2976695"/>
                </a:lnTo>
                <a:cubicBezTo>
                  <a:pt x="1756541" y="2966034"/>
                  <a:pt x="1747899" y="2957392"/>
                  <a:pt x="1737238" y="2957392"/>
                </a:cubicBezTo>
                <a:close/>
                <a:moveTo>
                  <a:pt x="93862" y="2957392"/>
                </a:moveTo>
                <a:cubicBezTo>
                  <a:pt x="83201" y="2957392"/>
                  <a:pt x="74559" y="2966034"/>
                  <a:pt x="74559" y="2976695"/>
                </a:cubicBezTo>
                <a:lnTo>
                  <a:pt x="74559" y="3013416"/>
                </a:lnTo>
                <a:cubicBezTo>
                  <a:pt x="74559" y="3024077"/>
                  <a:pt x="83201" y="3032719"/>
                  <a:pt x="93862" y="3032719"/>
                </a:cubicBezTo>
                <a:lnTo>
                  <a:pt x="168788" y="3032719"/>
                </a:lnTo>
                <a:cubicBezTo>
                  <a:pt x="179449" y="3032719"/>
                  <a:pt x="188091" y="3024077"/>
                  <a:pt x="188091" y="3013416"/>
                </a:cubicBezTo>
                <a:lnTo>
                  <a:pt x="188091" y="2976695"/>
                </a:lnTo>
                <a:cubicBezTo>
                  <a:pt x="188091" y="2966034"/>
                  <a:pt x="179449" y="2957392"/>
                  <a:pt x="168788" y="2957392"/>
                </a:cubicBezTo>
                <a:close/>
                <a:moveTo>
                  <a:pt x="1662312" y="2775930"/>
                </a:moveTo>
                <a:cubicBezTo>
                  <a:pt x="1651651" y="2775930"/>
                  <a:pt x="1643009" y="2784572"/>
                  <a:pt x="1643009" y="2795233"/>
                </a:cubicBezTo>
                <a:lnTo>
                  <a:pt x="1643009" y="2831954"/>
                </a:lnTo>
                <a:cubicBezTo>
                  <a:pt x="1643009" y="2842615"/>
                  <a:pt x="1651651" y="2851257"/>
                  <a:pt x="1662312" y="2851257"/>
                </a:cubicBezTo>
                <a:lnTo>
                  <a:pt x="1737238" y="2851257"/>
                </a:lnTo>
                <a:cubicBezTo>
                  <a:pt x="1747899" y="2851257"/>
                  <a:pt x="1756541" y="2842615"/>
                  <a:pt x="1756541" y="2831954"/>
                </a:cubicBezTo>
                <a:lnTo>
                  <a:pt x="1756541" y="2795233"/>
                </a:lnTo>
                <a:cubicBezTo>
                  <a:pt x="1756541" y="2784572"/>
                  <a:pt x="1747899" y="2775930"/>
                  <a:pt x="1737238" y="2775930"/>
                </a:cubicBezTo>
                <a:close/>
                <a:moveTo>
                  <a:pt x="93862" y="2775930"/>
                </a:moveTo>
                <a:cubicBezTo>
                  <a:pt x="83201" y="2775930"/>
                  <a:pt x="74559" y="2784572"/>
                  <a:pt x="74559" y="2795233"/>
                </a:cubicBezTo>
                <a:lnTo>
                  <a:pt x="74559" y="2831954"/>
                </a:lnTo>
                <a:cubicBezTo>
                  <a:pt x="74559" y="2842615"/>
                  <a:pt x="83201" y="2851257"/>
                  <a:pt x="93862" y="2851257"/>
                </a:cubicBezTo>
                <a:lnTo>
                  <a:pt x="168788" y="2851257"/>
                </a:lnTo>
                <a:cubicBezTo>
                  <a:pt x="179449" y="2851257"/>
                  <a:pt x="188091" y="2842615"/>
                  <a:pt x="188091" y="2831954"/>
                </a:cubicBezTo>
                <a:lnTo>
                  <a:pt x="188091" y="2795233"/>
                </a:lnTo>
                <a:cubicBezTo>
                  <a:pt x="188091" y="2784572"/>
                  <a:pt x="179449" y="2775930"/>
                  <a:pt x="168788" y="2775930"/>
                </a:cubicBezTo>
                <a:close/>
                <a:moveTo>
                  <a:pt x="223464" y="2744574"/>
                </a:moveTo>
                <a:lnTo>
                  <a:pt x="223464" y="3608462"/>
                </a:lnTo>
                <a:lnTo>
                  <a:pt x="1607635" y="3608462"/>
                </a:lnTo>
                <a:lnTo>
                  <a:pt x="1607635" y="2744574"/>
                </a:lnTo>
                <a:close/>
                <a:moveTo>
                  <a:pt x="1662312" y="2594574"/>
                </a:moveTo>
                <a:cubicBezTo>
                  <a:pt x="1651651" y="2594574"/>
                  <a:pt x="1643009" y="2603217"/>
                  <a:pt x="1643009" y="2613877"/>
                </a:cubicBezTo>
                <a:lnTo>
                  <a:pt x="1643009" y="2650598"/>
                </a:lnTo>
                <a:cubicBezTo>
                  <a:pt x="1643009" y="2661259"/>
                  <a:pt x="1651651" y="2669902"/>
                  <a:pt x="1662312" y="2669902"/>
                </a:cubicBezTo>
                <a:lnTo>
                  <a:pt x="1737238" y="2669902"/>
                </a:lnTo>
                <a:cubicBezTo>
                  <a:pt x="1747899" y="2669902"/>
                  <a:pt x="1756541" y="2661259"/>
                  <a:pt x="1756541" y="2650598"/>
                </a:cubicBezTo>
                <a:lnTo>
                  <a:pt x="1756541" y="2613877"/>
                </a:lnTo>
                <a:cubicBezTo>
                  <a:pt x="1756541" y="2603217"/>
                  <a:pt x="1747899" y="2594574"/>
                  <a:pt x="1737238" y="2594574"/>
                </a:cubicBezTo>
                <a:close/>
                <a:moveTo>
                  <a:pt x="93862" y="2594574"/>
                </a:moveTo>
                <a:cubicBezTo>
                  <a:pt x="83201" y="2594574"/>
                  <a:pt x="74559" y="2603217"/>
                  <a:pt x="74559" y="2613877"/>
                </a:cubicBezTo>
                <a:lnTo>
                  <a:pt x="74559" y="2650598"/>
                </a:lnTo>
                <a:cubicBezTo>
                  <a:pt x="74559" y="2661259"/>
                  <a:pt x="83201" y="2669902"/>
                  <a:pt x="93862" y="2669902"/>
                </a:cubicBezTo>
                <a:lnTo>
                  <a:pt x="168788" y="2669902"/>
                </a:lnTo>
                <a:cubicBezTo>
                  <a:pt x="179449" y="2669902"/>
                  <a:pt x="188091" y="2661259"/>
                  <a:pt x="188091" y="2650598"/>
                </a:cubicBezTo>
                <a:lnTo>
                  <a:pt x="188091" y="2613877"/>
                </a:lnTo>
                <a:cubicBezTo>
                  <a:pt x="188091" y="2603217"/>
                  <a:pt x="179449" y="2594574"/>
                  <a:pt x="168788" y="2594574"/>
                </a:cubicBezTo>
                <a:close/>
                <a:moveTo>
                  <a:pt x="1662312" y="2413113"/>
                </a:moveTo>
                <a:cubicBezTo>
                  <a:pt x="1651651" y="2413113"/>
                  <a:pt x="1643009" y="2421755"/>
                  <a:pt x="1643009" y="2432416"/>
                </a:cubicBezTo>
                <a:lnTo>
                  <a:pt x="1643009" y="2469137"/>
                </a:lnTo>
                <a:cubicBezTo>
                  <a:pt x="1643009" y="2479798"/>
                  <a:pt x="1651651" y="2488440"/>
                  <a:pt x="1662312" y="2488440"/>
                </a:cubicBezTo>
                <a:lnTo>
                  <a:pt x="1737238" y="2488440"/>
                </a:lnTo>
                <a:cubicBezTo>
                  <a:pt x="1747899" y="2488440"/>
                  <a:pt x="1756541" y="2479798"/>
                  <a:pt x="1756541" y="2469137"/>
                </a:cubicBezTo>
                <a:lnTo>
                  <a:pt x="1756541" y="2432416"/>
                </a:lnTo>
                <a:cubicBezTo>
                  <a:pt x="1756541" y="2421755"/>
                  <a:pt x="1747899" y="2413113"/>
                  <a:pt x="1737238" y="2413113"/>
                </a:cubicBezTo>
                <a:close/>
                <a:moveTo>
                  <a:pt x="93862" y="2413113"/>
                </a:moveTo>
                <a:cubicBezTo>
                  <a:pt x="83201" y="2413113"/>
                  <a:pt x="74559" y="2421755"/>
                  <a:pt x="74559" y="2432416"/>
                </a:cubicBezTo>
                <a:lnTo>
                  <a:pt x="74559" y="2469137"/>
                </a:lnTo>
                <a:cubicBezTo>
                  <a:pt x="74559" y="2479798"/>
                  <a:pt x="83201" y="2488440"/>
                  <a:pt x="93862" y="2488440"/>
                </a:cubicBezTo>
                <a:lnTo>
                  <a:pt x="168788" y="2488440"/>
                </a:lnTo>
                <a:cubicBezTo>
                  <a:pt x="179449" y="2488440"/>
                  <a:pt x="188091" y="2479798"/>
                  <a:pt x="188091" y="2469137"/>
                </a:cubicBezTo>
                <a:lnTo>
                  <a:pt x="188091" y="2432416"/>
                </a:lnTo>
                <a:cubicBezTo>
                  <a:pt x="188091" y="2421755"/>
                  <a:pt x="179449" y="2413113"/>
                  <a:pt x="168788" y="2413113"/>
                </a:cubicBezTo>
                <a:close/>
                <a:moveTo>
                  <a:pt x="1662312" y="2231651"/>
                </a:moveTo>
                <a:cubicBezTo>
                  <a:pt x="1651651" y="2231651"/>
                  <a:pt x="1643009" y="2240294"/>
                  <a:pt x="1643009" y="2250954"/>
                </a:cubicBezTo>
                <a:lnTo>
                  <a:pt x="1643009" y="2287675"/>
                </a:lnTo>
                <a:cubicBezTo>
                  <a:pt x="1643009" y="2298336"/>
                  <a:pt x="1651651" y="2306978"/>
                  <a:pt x="1662312" y="2306978"/>
                </a:cubicBezTo>
                <a:lnTo>
                  <a:pt x="1737238" y="2306978"/>
                </a:lnTo>
                <a:cubicBezTo>
                  <a:pt x="1747899" y="2306978"/>
                  <a:pt x="1756541" y="2298336"/>
                  <a:pt x="1756541" y="2287675"/>
                </a:cubicBezTo>
                <a:lnTo>
                  <a:pt x="1756541" y="2250954"/>
                </a:lnTo>
                <a:cubicBezTo>
                  <a:pt x="1756541" y="2240294"/>
                  <a:pt x="1747899" y="2231651"/>
                  <a:pt x="1737238" y="2231651"/>
                </a:cubicBezTo>
                <a:close/>
                <a:moveTo>
                  <a:pt x="93862" y="2231651"/>
                </a:moveTo>
                <a:cubicBezTo>
                  <a:pt x="83201" y="2231651"/>
                  <a:pt x="74559" y="2240294"/>
                  <a:pt x="74559" y="2250954"/>
                </a:cubicBezTo>
                <a:lnTo>
                  <a:pt x="74559" y="2287675"/>
                </a:lnTo>
                <a:cubicBezTo>
                  <a:pt x="74559" y="2298336"/>
                  <a:pt x="83201" y="2306978"/>
                  <a:pt x="93862" y="2306978"/>
                </a:cubicBezTo>
                <a:lnTo>
                  <a:pt x="168788" y="2306978"/>
                </a:lnTo>
                <a:cubicBezTo>
                  <a:pt x="179449" y="2306978"/>
                  <a:pt x="188091" y="2298336"/>
                  <a:pt x="188091" y="2287675"/>
                </a:cubicBezTo>
                <a:lnTo>
                  <a:pt x="188091" y="2250954"/>
                </a:lnTo>
                <a:cubicBezTo>
                  <a:pt x="188091" y="2240294"/>
                  <a:pt x="179449" y="2231651"/>
                  <a:pt x="168788" y="2231651"/>
                </a:cubicBezTo>
                <a:close/>
                <a:moveTo>
                  <a:pt x="1662312" y="2050190"/>
                </a:moveTo>
                <a:cubicBezTo>
                  <a:pt x="1651651" y="2050190"/>
                  <a:pt x="1643009" y="2058832"/>
                  <a:pt x="1643009" y="2069493"/>
                </a:cubicBezTo>
                <a:lnTo>
                  <a:pt x="1643009" y="2106214"/>
                </a:lnTo>
                <a:cubicBezTo>
                  <a:pt x="1643009" y="2116875"/>
                  <a:pt x="1651651" y="2125517"/>
                  <a:pt x="1662312" y="2125517"/>
                </a:cubicBezTo>
                <a:lnTo>
                  <a:pt x="1737238" y="2125517"/>
                </a:lnTo>
                <a:cubicBezTo>
                  <a:pt x="1747899" y="2125517"/>
                  <a:pt x="1756541" y="2116875"/>
                  <a:pt x="1756541" y="2106214"/>
                </a:cubicBezTo>
                <a:lnTo>
                  <a:pt x="1756541" y="2069493"/>
                </a:lnTo>
                <a:cubicBezTo>
                  <a:pt x="1756541" y="2058832"/>
                  <a:pt x="1747899" y="2050190"/>
                  <a:pt x="1737238" y="2050190"/>
                </a:cubicBezTo>
                <a:close/>
                <a:moveTo>
                  <a:pt x="93862" y="2050190"/>
                </a:moveTo>
                <a:cubicBezTo>
                  <a:pt x="83201" y="2050190"/>
                  <a:pt x="74559" y="2058832"/>
                  <a:pt x="74559" y="2069493"/>
                </a:cubicBezTo>
                <a:lnTo>
                  <a:pt x="74559" y="2106214"/>
                </a:lnTo>
                <a:cubicBezTo>
                  <a:pt x="74559" y="2116875"/>
                  <a:pt x="83201" y="2125517"/>
                  <a:pt x="93862" y="2125517"/>
                </a:cubicBezTo>
                <a:lnTo>
                  <a:pt x="168788" y="2125517"/>
                </a:lnTo>
                <a:cubicBezTo>
                  <a:pt x="179449" y="2125517"/>
                  <a:pt x="188091" y="2116875"/>
                  <a:pt x="188091" y="2106214"/>
                </a:cubicBezTo>
                <a:lnTo>
                  <a:pt x="188091" y="2069493"/>
                </a:lnTo>
                <a:cubicBezTo>
                  <a:pt x="188091" y="2058832"/>
                  <a:pt x="179449" y="2050190"/>
                  <a:pt x="168788" y="2050190"/>
                </a:cubicBezTo>
                <a:close/>
                <a:moveTo>
                  <a:pt x="1662312" y="1868728"/>
                </a:moveTo>
                <a:cubicBezTo>
                  <a:pt x="1651651" y="1868728"/>
                  <a:pt x="1643009" y="1877370"/>
                  <a:pt x="1643009" y="1888031"/>
                </a:cubicBezTo>
                <a:lnTo>
                  <a:pt x="1643009" y="1924752"/>
                </a:lnTo>
                <a:cubicBezTo>
                  <a:pt x="1643009" y="1935413"/>
                  <a:pt x="1651651" y="1944055"/>
                  <a:pt x="1662312" y="1944055"/>
                </a:cubicBezTo>
                <a:lnTo>
                  <a:pt x="1737238" y="1944055"/>
                </a:lnTo>
                <a:cubicBezTo>
                  <a:pt x="1747899" y="1944055"/>
                  <a:pt x="1756541" y="1935413"/>
                  <a:pt x="1756541" y="1924752"/>
                </a:cubicBezTo>
                <a:lnTo>
                  <a:pt x="1756541" y="1888031"/>
                </a:lnTo>
                <a:cubicBezTo>
                  <a:pt x="1756541" y="1877370"/>
                  <a:pt x="1747899" y="1868728"/>
                  <a:pt x="1737238" y="1868728"/>
                </a:cubicBezTo>
                <a:close/>
                <a:moveTo>
                  <a:pt x="93862" y="1868728"/>
                </a:moveTo>
                <a:cubicBezTo>
                  <a:pt x="83201" y="1868728"/>
                  <a:pt x="74559" y="1877370"/>
                  <a:pt x="74559" y="1888031"/>
                </a:cubicBezTo>
                <a:lnTo>
                  <a:pt x="74559" y="1924752"/>
                </a:lnTo>
                <a:cubicBezTo>
                  <a:pt x="74559" y="1935413"/>
                  <a:pt x="83201" y="1944055"/>
                  <a:pt x="93862" y="1944055"/>
                </a:cubicBezTo>
                <a:lnTo>
                  <a:pt x="168788" y="1944055"/>
                </a:lnTo>
                <a:cubicBezTo>
                  <a:pt x="179449" y="1944055"/>
                  <a:pt x="188091" y="1935413"/>
                  <a:pt x="188091" y="1924752"/>
                </a:cubicBezTo>
                <a:lnTo>
                  <a:pt x="188091" y="1888031"/>
                </a:lnTo>
                <a:cubicBezTo>
                  <a:pt x="188091" y="1877370"/>
                  <a:pt x="179449" y="1868728"/>
                  <a:pt x="168788" y="1868728"/>
                </a:cubicBezTo>
                <a:close/>
                <a:moveTo>
                  <a:pt x="223464" y="1837372"/>
                </a:moveTo>
                <a:lnTo>
                  <a:pt x="223464" y="2701260"/>
                </a:lnTo>
                <a:lnTo>
                  <a:pt x="1607635" y="2701260"/>
                </a:lnTo>
                <a:lnTo>
                  <a:pt x="1607635" y="1837372"/>
                </a:lnTo>
                <a:close/>
                <a:moveTo>
                  <a:pt x="1662312" y="1688216"/>
                </a:moveTo>
                <a:cubicBezTo>
                  <a:pt x="1651651" y="1688216"/>
                  <a:pt x="1643009" y="1696859"/>
                  <a:pt x="1643009" y="1707519"/>
                </a:cubicBezTo>
                <a:lnTo>
                  <a:pt x="1643009" y="1744240"/>
                </a:lnTo>
                <a:cubicBezTo>
                  <a:pt x="1643009" y="1754901"/>
                  <a:pt x="1651651" y="1763544"/>
                  <a:pt x="1662312" y="1763544"/>
                </a:cubicBezTo>
                <a:lnTo>
                  <a:pt x="1737238" y="1763544"/>
                </a:lnTo>
                <a:cubicBezTo>
                  <a:pt x="1747899" y="1763544"/>
                  <a:pt x="1756541" y="1754901"/>
                  <a:pt x="1756541" y="1744240"/>
                </a:cubicBezTo>
                <a:lnTo>
                  <a:pt x="1756541" y="1707519"/>
                </a:lnTo>
                <a:cubicBezTo>
                  <a:pt x="1756541" y="1696859"/>
                  <a:pt x="1747899" y="1688216"/>
                  <a:pt x="1737238" y="1688216"/>
                </a:cubicBezTo>
                <a:close/>
                <a:moveTo>
                  <a:pt x="93862" y="1688216"/>
                </a:moveTo>
                <a:cubicBezTo>
                  <a:pt x="83201" y="1688216"/>
                  <a:pt x="74559" y="1696859"/>
                  <a:pt x="74559" y="1707519"/>
                </a:cubicBezTo>
                <a:lnTo>
                  <a:pt x="74559" y="1744240"/>
                </a:lnTo>
                <a:cubicBezTo>
                  <a:pt x="74559" y="1754901"/>
                  <a:pt x="83201" y="1763544"/>
                  <a:pt x="93862" y="1763544"/>
                </a:cubicBezTo>
                <a:lnTo>
                  <a:pt x="168788" y="1763544"/>
                </a:lnTo>
                <a:cubicBezTo>
                  <a:pt x="179449" y="1763544"/>
                  <a:pt x="188091" y="1754901"/>
                  <a:pt x="188091" y="1744240"/>
                </a:cubicBezTo>
                <a:lnTo>
                  <a:pt x="188091" y="1707519"/>
                </a:lnTo>
                <a:cubicBezTo>
                  <a:pt x="188091" y="1696859"/>
                  <a:pt x="179449" y="1688216"/>
                  <a:pt x="168788" y="1688216"/>
                </a:cubicBezTo>
                <a:close/>
                <a:moveTo>
                  <a:pt x="1662312" y="1506755"/>
                </a:moveTo>
                <a:cubicBezTo>
                  <a:pt x="1651651" y="1506755"/>
                  <a:pt x="1643009" y="1515397"/>
                  <a:pt x="1643009" y="1526058"/>
                </a:cubicBezTo>
                <a:lnTo>
                  <a:pt x="1643009" y="1562779"/>
                </a:lnTo>
                <a:cubicBezTo>
                  <a:pt x="1643009" y="1573440"/>
                  <a:pt x="1651651" y="1582082"/>
                  <a:pt x="1662312" y="1582082"/>
                </a:cubicBezTo>
                <a:lnTo>
                  <a:pt x="1737238" y="1582082"/>
                </a:lnTo>
                <a:cubicBezTo>
                  <a:pt x="1747899" y="1582082"/>
                  <a:pt x="1756541" y="1573440"/>
                  <a:pt x="1756541" y="1562779"/>
                </a:cubicBezTo>
                <a:lnTo>
                  <a:pt x="1756541" y="1526058"/>
                </a:lnTo>
                <a:cubicBezTo>
                  <a:pt x="1756541" y="1515397"/>
                  <a:pt x="1747899" y="1506755"/>
                  <a:pt x="1737238" y="1506755"/>
                </a:cubicBezTo>
                <a:close/>
                <a:moveTo>
                  <a:pt x="93862" y="1506755"/>
                </a:moveTo>
                <a:cubicBezTo>
                  <a:pt x="83201" y="1506755"/>
                  <a:pt x="74559" y="1515397"/>
                  <a:pt x="74559" y="1526058"/>
                </a:cubicBezTo>
                <a:lnTo>
                  <a:pt x="74559" y="1562779"/>
                </a:lnTo>
                <a:cubicBezTo>
                  <a:pt x="74559" y="1573440"/>
                  <a:pt x="83201" y="1582082"/>
                  <a:pt x="93862" y="1582082"/>
                </a:cubicBezTo>
                <a:lnTo>
                  <a:pt x="168788" y="1582082"/>
                </a:lnTo>
                <a:cubicBezTo>
                  <a:pt x="179449" y="1582082"/>
                  <a:pt x="188091" y="1573440"/>
                  <a:pt x="188091" y="1562779"/>
                </a:cubicBezTo>
                <a:lnTo>
                  <a:pt x="188091" y="1526058"/>
                </a:lnTo>
                <a:cubicBezTo>
                  <a:pt x="188091" y="1515397"/>
                  <a:pt x="179449" y="1506755"/>
                  <a:pt x="168788" y="1506755"/>
                </a:cubicBezTo>
                <a:close/>
                <a:moveTo>
                  <a:pt x="1662312" y="1325293"/>
                </a:moveTo>
                <a:cubicBezTo>
                  <a:pt x="1651651" y="1325293"/>
                  <a:pt x="1643009" y="1333936"/>
                  <a:pt x="1643009" y="1344596"/>
                </a:cubicBezTo>
                <a:lnTo>
                  <a:pt x="1643009" y="1381317"/>
                </a:lnTo>
                <a:cubicBezTo>
                  <a:pt x="1643009" y="1391978"/>
                  <a:pt x="1651651" y="1400620"/>
                  <a:pt x="1662312" y="1400620"/>
                </a:cubicBezTo>
                <a:lnTo>
                  <a:pt x="1737238" y="1400620"/>
                </a:lnTo>
                <a:cubicBezTo>
                  <a:pt x="1747899" y="1400620"/>
                  <a:pt x="1756541" y="1391978"/>
                  <a:pt x="1756541" y="1381317"/>
                </a:cubicBezTo>
                <a:lnTo>
                  <a:pt x="1756541" y="1344596"/>
                </a:lnTo>
                <a:cubicBezTo>
                  <a:pt x="1756541" y="1333936"/>
                  <a:pt x="1747899" y="1325293"/>
                  <a:pt x="1737238" y="1325293"/>
                </a:cubicBezTo>
                <a:close/>
                <a:moveTo>
                  <a:pt x="93862" y="1325293"/>
                </a:moveTo>
                <a:cubicBezTo>
                  <a:pt x="83201" y="1325293"/>
                  <a:pt x="74559" y="1333936"/>
                  <a:pt x="74559" y="1344596"/>
                </a:cubicBezTo>
                <a:lnTo>
                  <a:pt x="74559" y="1381317"/>
                </a:lnTo>
                <a:cubicBezTo>
                  <a:pt x="74559" y="1391978"/>
                  <a:pt x="83201" y="1400620"/>
                  <a:pt x="93862" y="1400620"/>
                </a:cubicBezTo>
                <a:lnTo>
                  <a:pt x="168788" y="1400620"/>
                </a:lnTo>
                <a:cubicBezTo>
                  <a:pt x="179449" y="1400620"/>
                  <a:pt x="188091" y="1391978"/>
                  <a:pt x="188091" y="1381317"/>
                </a:cubicBezTo>
                <a:lnTo>
                  <a:pt x="188091" y="1344596"/>
                </a:lnTo>
                <a:cubicBezTo>
                  <a:pt x="188091" y="1333936"/>
                  <a:pt x="179449" y="1325293"/>
                  <a:pt x="168788" y="1325293"/>
                </a:cubicBezTo>
                <a:close/>
                <a:moveTo>
                  <a:pt x="1662312" y="1143832"/>
                </a:moveTo>
                <a:cubicBezTo>
                  <a:pt x="1651651" y="1143832"/>
                  <a:pt x="1643009" y="1152474"/>
                  <a:pt x="1643009" y="1163135"/>
                </a:cubicBezTo>
                <a:lnTo>
                  <a:pt x="1643009" y="1199856"/>
                </a:lnTo>
                <a:cubicBezTo>
                  <a:pt x="1643009" y="1210517"/>
                  <a:pt x="1651651" y="1219159"/>
                  <a:pt x="1662312" y="1219159"/>
                </a:cubicBezTo>
                <a:lnTo>
                  <a:pt x="1737238" y="1219159"/>
                </a:lnTo>
                <a:cubicBezTo>
                  <a:pt x="1747899" y="1219159"/>
                  <a:pt x="1756541" y="1210517"/>
                  <a:pt x="1756541" y="1199856"/>
                </a:cubicBezTo>
                <a:lnTo>
                  <a:pt x="1756541" y="1163135"/>
                </a:lnTo>
                <a:cubicBezTo>
                  <a:pt x="1756541" y="1152474"/>
                  <a:pt x="1747899" y="1143832"/>
                  <a:pt x="1737238" y="1143832"/>
                </a:cubicBezTo>
                <a:close/>
                <a:moveTo>
                  <a:pt x="93862" y="1143832"/>
                </a:moveTo>
                <a:cubicBezTo>
                  <a:pt x="83201" y="1143832"/>
                  <a:pt x="74559" y="1152474"/>
                  <a:pt x="74559" y="1163135"/>
                </a:cubicBezTo>
                <a:lnTo>
                  <a:pt x="74559" y="1199856"/>
                </a:lnTo>
                <a:cubicBezTo>
                  <a:pt x="74559" y="1210517"/>
                  <a:pt x="83201" y="1219160"/>
                  <a:pt x="93862" y="1219160"/>
                </a:cubicBezTo>
                <a:lnTo>
                  <a:pt x="168788" y="1219160"/>
                </a:lnTo>
                <a:cubicBezTo>
                  <a:pt x="179449" y="1219160"/>
                  <a:pt x="188091" y="1210517"/>
                  <a:pt x="188091" y="1199856"/>
                </a:cubicBezTo>
                <a:lnTo>
                  <a:pt x="188091" y="1163135"/>
                </a:lnTo>
                <a:cubicBezTo>
                  <a:pt x="188091" y="1152474"/>
                  <a:pt x="179449" y="1143832"/>
                  <a:pt x="168788" y="1143832"/>
                </a:cubicBezTo>
                <a:close/>
                <a:moveTo>
                  <a:pt x="93862" y="962371"/>
                </a:moveTo>
                <a:cubicBezTo>
                  <a:pt x="83201" y="962371"/>
                  <a:pt x="74559" y="971012"/>
                  <a:pt x="74559" y="981673"/>
                </a:cubicBezTo>
                <a:lnTo>
                  <a:pt x="74559" y="1018394"/>
                </a:lnTo>
                <a:cubicBezTo>
                  <a:pt x="74559" y="1029056"/>
                  <a:pt x="83201" y="1037697"/>
                  <a:pt x="93862" y="1037697"/>
                </a:cubicBezTo>
                <a:lnTo>
                  <a:pt x="168788" y="1037697"/>
                </a:lnTo>
                <a:cubicBezTo>
                  <a:pt x="179449" y="1037697"/>
                  <a:pt x="188091" y="1029056"/>
                  <a:pt x="188091" y="1018394"/>
                </a:cubicBezTo>
                <a:lnTo>
                  <a:pt x="188091" y="981673"/>
                </a:lnTo>
                <a:cubicBezTo>
                  <a:pt x="188091" y="971012"/>
                  <a:pt x="179449" y="962371"/>
                  <a:pt x="168788" y="962371"/>
                </a:cubicBezTo>
                <a:close/>
                <a:moveTo>
                  <a:pt x="1662312" y="962370"/>
                </a:moveTo>
                <a:cubicBezTo>
                  <a:pt x="1651651" y="962370"/>
                  <a:pt x="1643009" y="971012"/>
                  <a:pt x="1643009" y="981673"/>
                </a:cubicBezTo>
                <a:lnTo>
                  <a:pt x="1643009" y="1018394"/>
                </a:lnTo>
                <a:cubicBezTo>
                  <a:pt x="1643009" y="1029055"/>
                  <a:pt x="1651651" y="1037697"/>
                  <a:pt x="1662312" y="1037697"/>
                </a:cubicBezTo>
                <a:lnTo>
                  <a:pt x="1737238" y="1037697"/>
                </a:lnTo>
                <a:cubicBezTo>
                  <a:pt x="1747899" y="1037697"/>
                  <a:pt x="1756541" y="1029055"/>
                  <a:pt x="1756541" y="1018394"/>
                </a:cubicBezTo>
                <a:lnTo>
                  <a:pt x="1756541" y="981673"/>
                </a:lnTo>
                <a:cubicBezTo>
                  <a:pt x="1756541" y="971012"/>
                  <a:pt x="1747899" y="962370"/>
                  <a:pt x="1737238" y="962370"/>
                </a:cubicBezTo>
                <a:close/>
                <a:moveTo>
                  <a:pt x="223464" y="931014"/>
                </a:moveTo>
                <a:lnTo>
                  <a:pt x="223464" y="1794902"/>
                </a:lnTo>
                <a:lnTo>
                  <a:pt x="1607635" y="1794902"/>
                </a:lnTo>
                <a:lnTo>
                  <a:pt x="1607635" y="931014"/>
                </a:lnTo>
                <a:close/>
                <a:moveTo>
                  <a:pt x="1662312" y="781014"/>
                </a:moveTo>
                <a:cubicBezTo>
                  <a:pt x="1651651" y="781014"/>
                  <a:pt x="1643009" y="789657"/>
                  <a:pt x="1643009" y="800317"/>
                </a:cubicBezTo>
                <a:lnTo>
                  <a:pt x="1643009" y="837038"/>
                </a:lnTo>
                <a:cubicBezTo>
                  <a:pt x="1643009" y="847699"/>
                  <a:pt x="1651651" y="856342"/>
                  <a:pt x="1662312" y="856342"/>
                </a:cubicBezTo>
                <a:lnTo>
                  <a:pt x="1737238" y="856342"/>
                </a:lnTo>
                <a:cubicBezTo>
                  <a:pt x="1747899" y="856342"/>
                  <a:pt x="1756541" y="847699"/>
                  <a:pt x="1756541" y="837038"/>
                </a:cubicBezTo>
                <a:lnTo>
                  <a:pt x="1756541" y="800317"/>
                </a:lnTo>
                <a:cubicBezTo>
                  <a:pt x="1756541" y="789657"/>
                  <a:pt x="1747899" y="781014"/>
                  <a:pt x="1737238" y="781014"/>
                </a:cubicBezTo>
                <a:close/>
                <a:moveTo>
                  <a:pt x="93862" y="781014"/>
                </a:moveTo>
                <a:cubicBezTo>
                  <a:pt x="83201" y="781014"/>
                  <a:pt x="74559" y="789657"/>
                  <a:pt x="74559" y="800317"/>
                </a:cubicBezTo>
                <a:lnTo>
                  <a:pt x="74559" y="837039"/>
                </a:lnTo>
                <a:cubicBezTo>
                  <a:pt x="74559" y="847700"/>
                  <a:pt x="83201" y="856342"/>
                  <a:pt x="93862" y="856342"/>
                </a:cubicBezTo>
                <a:lnTo>
                  <a:pt x="168788" y="856342"/>
                </a:lnTo>
                <a:cubicBezTo>
                  <a:pt x="179449" y="856342"/>
                  <a:pt x="188091" y="847700"/>
                  <a:pt x="188091" y="837039"/>
                </a:cubicBezTo>
                <a:lnTo>
                  <a:pt x="188091" y="800317"/>
                </a:lnTo>
                <a:cubicBezTo>
                  <a:pt x="188091" y="789657"/>
                  <a:pt x="179449" y="781014"/>
                  <a:pt x="168788" y="781014"/>
                </a:cubicBezTo>
                <a:close/>
                <a:moveTo>
                  <a:pt x="1662312" y="599553"/>
                </a:moveTo>
                <a:cubicBezTo>
                  <a:pt x="1651651" y="599553"/>
                  <a:pt x="1643009" y="608195"/>
                  <a:pt x="1643009" y="618856"/>
                </a:cubicBezTo>
                <a:lnTo>
                  <a:pt x="1643009" y="655577"/>
                </a:lnTo>
                <a:cubicBezTo>
                  <a:pt x="1643009" y="666238"/>
                  <a:pt x="1651651" y="674880"/>
                  <a:pt x="1662312" y="674880"/>
                </a:cubicBezTo>
                <a:lnTo>
                  <a:pt x="1737238" y="674880"/>
                </a:lnTo>
                <a:cubicBezTo>
                  <a:pt x="1747899" y="674880"/>
                  <a:pt x="1756541" y="666238"/>
                  <a:pt x="1756541" y="655577"/>
                </a:cubicBezTo>
                <a:lnTo>
                  <a:pt x="1756541" y="618856"/>
                </a:lnTo>
                <a:cubicBezTo>
                  <a:pt x="1756541" y="608195"/>
                  <a:pt x="1747899" y="599553"/>
                  <a:pt x="1737238" y="599553"/>
                </a:cubicBezTo>
                <a:close/>
                <a:moveTo>
                  <a:pt x="93862" y="599553"/>
                </a:moveTo>
                <a:cubicBezTo>
                  <a:pt x="83201" y="599553"/>
                  <a:pt x="74559" y="608195"/>
                  <a:pt x="74559" y="618856"/>
                </a:cubicBezTo>
                <a:lnTo>
                  <a:pt x="74559" y="655577"/>
                </a:lnTo>
                <a:cubicBezTo>
                  <a:pt x="74559" y="666238"/>
                  <a:pt x="83201" y="674880"/>
                  <a:pt x="93862" y="674880"/>
                </a:cubicBezTo>
                <a:lnTo>
                  <a:pt x="168788" y="674880"/>
                </a:lnTo>
                <a:cubicBezTo>
                  <a:pt x="179449" y="674880"/>
                  <a:pt x="188091" y="666238"/>
                  <a:pt x="188091" y="655577"/>
                </a:cubicBezTo>
                <a:lnTo>
                  <a:pt x="188091" y="618856"/>
                </a:lnTo>
                <a:cubicBezTo>
                  <a:pt x="188091" y="608195"/>
                  <a:pt x="179449" y="599553"/>
                  <a:pt x="168788" y="599553"/>
                </a:cubicBezTo>
                <a:close/>
                <a:moveTo>
                  <a:pt x="1662312" y="418091"/>
                </a:moveTo>
                <a:cubicBezTo>
                  <a:pt x="1651651" y="418091"/>
                  <a:pt x="1643009" y="426734"/>
                  <a:pt x="1643009" y="437394"/>
                </a:cubicBezTo>
                <a:lnTo>
                  <a:pt x="1643009" y="474115"/>
                </a:lnTo>
                <a:cubicBezTo>
                  <a:pt x="1643009" y="484776"/>
                  <a:pt x="1651651" y="493418"/>
                  <a:pt x="1662312" y="493418"/>
                </a:cubicBezTo>
                <a:lnTo>
                  <a:pt x="1737238" y="493418"/>
                </a:lnTo>
                <a:cubicBezTo>
                  <a:pt x="1747899" y="493418"/>
                  <a:pt x="1756541" y="484776"/>
                  <a:pt x="1756541" y="474115"/>
                </a:cubicBezTo>
                <a:lnTo>
                  <a:pt x="1756541" y="437394"/>
                </a:lnTo>
                <a:cubicBezTo>
                  <a:pt x="1756541" y="426734"/>
                  <a:pt x="1747899" y="418091"/>
                  <a:pt x="1737238" y="418091"/>
                </a:cubicBezTo>
                <a:close/>
                <a:moveTo>
                  <a:pt x="93862" y="418091"/>
                </a:moveTo>
                <a:cubicBezTo>
                  <a:pt x="83201" y="418091"/>
                  <a:pt x="74559" y="426734"/>
                  <a:pt x="74559" y="437394"/>
                </a:cubicBezTo>
                <a:lnTo>
                  <a:pt x="74559" y="474115"/>
                </a:lnTo>
                <a:cubicBezTo>
                  <a:pt x="74559" y="484776"/>
                  <a:pt x="83201" y="493418"/>
                  <a:pt x="93862" y="493418"/>
                </a:cubicBezTo>
                <a:lnTo>
                  <a:pt x="168788" y="493418"/>
                </a:lnTo>
                <a:cubicBezTo>
                  <a:pt x="179449" y="493418"/>
                  <a:pt x="188091" y="484776"/>
                  <a:pt x="188091" y="474115"/>
                </a:cubicBezTo>
                <a:lnTo>
                  <a:pt x="188091" y="437394"/>
                </a:lnTo>
                <a:cubicBezTo>
                  <a:pt x="188091" y="426734"/>
                  <a:pt x="179449" y="418091"/>
                  <a:pt x="168788" y="418091"/>
                </a:cubicBezTo>
                <a:close/>
                <a:moveTo>
                  <a:pt x="1662312" y="236630"/>
                </a:moveTo>
                <a:cubicBezTo>
                  <a:pt x="1651651" y="236630"/>
                  <a:pt x="1643009" y="245272"/>
                  <a:pt x="1643009" y="255933"/>
                </a:cubicBezTo>
                <a:lnTo>
                  <a:pt x="1643009" y="292654"/>
                </a:lnTo>
                <a:cubicBezTo>
                  <a:pt x="1643009" y="303315"/>
                  <a:pt x="1651651" y="311957"/>
                  <a:pt x="1662312" y="311957"/>
                </a:cubicBezTo>
                <a:lnTo>
                  <a:pt x="1737238" y="311957"/>
                </a:lnTo>
                <a:cubicBezTo>
                  <a:pt x="1747899" y="311957"/>
                  <a:pt x="1756541" y="303315"/>
                  <a:pt x="1756541" y="292654"/>
                </a:cubicBezTo>
                <a:lnTo>
                  <a:pt x="1756541" y="255933"/>
                </a:lnTo>
                <a:cubicBezTo>
                  <a:pt x="1756541" y="245272"/>
                  <a:pt x="1747899" y="236630"/>
                  <a:pt x="1737238" y="236630"/>
                </a:cubicBezTo>
                <a:close/>
                <a:moveTo>
                  <a:pt x="93862" y="236630"/>
                </a:moveTo>
                <a:cubicBezTo>
                  <a:pt x="83201" y="236630"/>
                  <a:pt x="74559" y="245272"/>
                  <a:pt x="74559" y="255933"/>
                </a:cubicBezTo>
                <a:lnTo>
                  <a:pt x="74559" y="292654"/>
                </a:lnTo>
                <a:cubicBezTo>
                  <a:pt x="74559" y="303315"/>
                  <a:pt x="83201" y="311957"/>
                  <a:pt x="93862" y="311957"/>
                </a:cubicBezTo>
                <a:lnTo>
                  <a:pt x="168788" y="311957"/>
                </a:lnTo>
                <a:cubicBezTo>
                  <a:pt x="179449" y="311957"/>
                  <a:pt x="188091" y="303315"/>
                  <a:pt x="188091" y="292654"/>
                </a:cubicBezTo>
                <a:lnTo>
                  <a:pt x="188091" y="255933"/>
                </a:lnTo>
                <a:cubicBezTo>
                  <a:pt x="188091" y="245272"/>
                  <a:pt x="179449" y="236630"/>
                  <a:pt x="168788" y="236630"/>
                </a:cubicBezTo>
                <a:close/>
                <a:moveTo>
                  <a:pt x="1662312" y="55168"/>
                </a:moveTo>
                <a:cubicBezTo>
                  <a:pt x="1651651" y="55168"/>
                  <a:pt x="1643009" y="63810"/>
                  <a:pt x="1643009" y="74471"/>
                </a:cubicBezTo>
                <a:lnTo>
                  <a:pt x="1643009" y="111192"/>
                </a:lnTo>
                <a:cubicBezTo>
                  <a:pt x="1643009" y="121853"/>
                  <a:pt x="1651651" y="130495"/>
                  <a:pt x="1662312" y="130495"/>
                </a:cubicBezTo>
                <a:lnTo>
                  <a:pt x="1737238" y="130495"/>
                </a:lnTo>
                <a:cubicBezTo>
                  <a:pt x="1747899" y="130495"/>
                  <a:pt x="1756541" y="121853"/>
                  <a:pt x="1756541" y="111192"/>
                </a:cubicBezTo>
                <a:lnTo>
                  <a:pt x="1756541" y="74471"/>
                </a:lnTo>
                <a:cubicBezTo>
                  <a:pt x="1756541" y="63810"/>
                  <a:pt x="1747899" y="55168"/>
                  <a:pt x="1737238" y="55168"/>
                </a:cubicBezTo>
                <a:close/>
                <a:moveTo>
                  <a:pt x="93862" y="55168"/>
                </a:moveTo>
                <a:cubicBezTo>
                  <a:pt x="83201" y="55168"/>
                  <a:pt x="74559" y="63810"/>
                  <a:pt x="74559" y="74471"/>
                </a:cubicBezTo>
                <a:lnTo>
                  <a:pt x="74559" y="111192"/>
                </a:lnTo>
                <a:cubicBezTo>
                  <a:pt x="74559" y="121853"/>
                  <a:pt x="83201" y="130495"/>
                  <a:pt x="93862" y="130495"/>
                </a:cubicBezTo>
                <a:lnTo>
                  <a:pt x="168788" y="130495"/>
                </a:lnTo>
                <a:cubicBezTo>
                  <a:pt x="179449" y="130495"/>
                  <a:pt x="188091" y="121853"/>
                  <a:pt x="188091" y="111192"/>
                </a:cubicBezTo>
                <a:lnTo>
                  <a:pt x="188091" y="74471"/>
                </a:lnTo>
                <a:cubicBezTo>
                  <a:pt x="188091" y="63810"/>
                  <a:pt x="179449" y="55168"/>
                  <a:pt x="168788" y="55168"/>
                </a:cubicBezTo>
                <a:close/>
                <a:moveTo>
                  <a:pt x="223464" y="23812"/>
                </a:moveTo>
                <a:lnTo>
                  <a:pt x="223464" y="887700"/>
                </a:lnTo>
                <a:lnTo>
                  <a:pt x="1607635" y="887700"/>
                </a:lnTo>
                <a:lnTo>
                  <a:pt x="1607635" y="23812"/>
                </a:lnTo>
                <a:close/>
                <a:moveTo>
                  <a:pt x="0" y="0"/>
                </a:moveTo>
                <a:lnTo>
                  <a:pt x="1824375" y="0"/>
                </a:lnTo>
                <a:lnTo>
                  <a:pt x="1824375" y="3647122"/>
                </a:lnTo>
                <a:lnTo>
                  <a:pt x="0" y="364712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5CA7C07D-B294-E3FD-5C33-F12A2EED44E0}"/>
              </a:ext>
            </a:extLst>
          </p:cNvPr>
          <p:cNvSpPr/>
          <p:nvPr/>
        </p:nvSpPr>
        <p:spPr bwMode="auto">
          <a:xfrm>
            <a:off x="7436464" y="871538"/>
            <a:ext cx="1824375" cy="2740342"/>
          </a:xfrm>
          <a:custGeom>
            <a:avLst/>
            <a:gdLst>
              <a:gd name="connsiteX0" fmla="*/ 1662312 w 1824375"/>
              <a:gd name="connsiteY0" fmla="*/ 2594574 h 2740342"/>
              <a:gd name="connsiteX1" fmla="*/ 1643009 w 1824375"/>
              <a:gd name="connsiteY1" fmla="*/ 2613877 h 2740342"/>
              <a:gd name="connsiteX2" fmla="*/ 1643009 w 1824375"/>
              <a:gd name="connsiteY2" fmla="*/ 2650598 h 2740342"/>
              <a:gd name="connsiteX3" fmla="*/ 1662312 w 1824375"/>
              <a:gd name="connsiteY3" fmla="*/ 2669902 h 2740342"/>
              <a:gd name="connsiteX4" fmla="*/ 1737238 w 1824375"/>
              <a:gd name="connsiteY4" fmla="*/ 2669902 h 2740342"/>
              <a:gd name="connsiteX5" fmla="*/ 1756541 w 1824375"/>
              <a:gd name="connsiteY5" fmla="*/ 2650598 h 2740342"/>
              <a:gd name="connsiteX6" fmla="*/ 1756541 w 1824375"/>
              <a:gd name="connsiteY6" fmla="*/ 2613877 h 2740342"/>
              <a:gd name="connsiteX7" fmla="*/ 1737238 w 1824375"/>
              <a:gd name="connsiteY7" fmla="*/ 2594574 h 2740342"/>
              <a:gd name="connsiteX8" fmla="*/ 93862 w 1824375"/>
              <a:gd name="connsiteY8" fmla="*/ 2594574 h 2740342"/>
              <a:gd name="connsiteX9" fmla="*/ 74559 w 1824375"/>
              <a:gd name="connsiteY9" fmla="*/ 2613877 h 2740342"/>
              <a:gd name="connsiteX10" fmla="*/ 74559 w 1824375"/>
              <a:gd name="connsiteY10" fmla="*/ 2650598 h 2740342"/>
              <a:gd name="connsiteX11" fmla="*/ 93862 w 1824375"/>
              <a:gd name="connsiteY11" fmla="*/ 2669902 h 2740342"/>
              <a:gd name="connsiteX12" fmla="*/ 168788 w 1824375"/>
              <a:gd name="connsiteY12" fmla="*/ 2669902 h 2740342"/>
              <a:gd name="connsiteX13" fmla="*/ 188091 w 1824375"/>
              <a:gd name="connsiteY13" fmla="*/ 2650598 h 2740342"/>
              <a:gd name="connsiteX14" fmla="*/ 188091 w 1824375"/>
              <a:gd name="connsiteY14" fmla="*/ 2613877 h 2740342"/>
              <a:gd name="connsiteX15" fmla="*/ 168788 w 1824375"/>
              <a:gd name="connsiteY15" fmla="*/ 2594574 h 2740342"/>
              <a:gd name="connsiteX16" fmla="*/ 1662312 w 1824375"/>
              <a:gd name="connsiteY16" fmla="*/ 2413113 h 2740342"/>
              <a:gd name="connsiteX17" fmla="*/ 1643009 w 1824375"/>
              <a:gd name="connsiteY17" fmla="*/ 2432416 h 2740342"/>
              <a:gd name="connsiteX18" fmla="*/ 1643009 w 1824375"/>
              <a:gd name="connsiteY18" fmla="*/ 2469137 h 2740342"/>
              <a:gd name="connsiteX19" fmla="*/ 1662312 w 1824375"/>
              <a:gd name="connsiteY19" fmla="*/ 2488440 h 2740342"/>
              <a:gd name="connsiteX20" fmla="*/ 1737238 w 1824375"/>
              <a:gd name="connsiteY20" fmla="*/ 2488440 h 2740342"/>
              <a:gd name="connsiteX21" fmla="*/ 1756541 w 1824375"/>
              <a:gd name="connsiteY21" fmla="*/ 2469137 h 2740342"/>
              <a:gd name="connsiteX22" fmla="*/ 1756541 w 1824375"/>
              <a:gd name="connsiteY22" fmla="*/ 2432416 h 2740342"/>
              <a:gd name="connsiteX23" fmla="*/ 1737238 w 1824375"/>
              <a:gd name="connsiteY23" fmla="*/ 2413113 h 2740342"/>
              <a:gd name="connsiteX24" fmla="*/ 93862 w 1824375"/>
              <a:gd name="connsiteY24" fmla="*/ 2413113 h 2740342"/>
              <a:gd name="connsiteX25" fmla="*/ 74559 w 1824375"/>
              <a:gd name="connsiteY25" fmla="*/ 2432416 h 2740342"/>
              <a:gd name="connsiteX26" fmla="*/ 74559 w 1824375"/>
              <a:gd name="connsiteY26" fmla="*/ 2469137 h 2740342"/>
              <a:gd name="connsiteX27" fmla="*/ 93862 w 1824375"/>
              <a:gd name="connsiteY27" fmla="*/ 2488440 h 2740342"/>
              <a:gd name="connsiteX28" fmla="*/ 168788 w 1824375"/>
              <a:gd name="connsiteY28" fmla="*/ 2488440 h 2740342"/>
              <a:gd name="connsiteX29" fmla="*/ 188091 w 1824375"/>
              <a:gd name="connsiteY29" fmla="*/ 2469137 h 2740342"/>
              <a:gd name="connsiteX30" fmla="*/ 188091 w 1824375"/>
              <a:gd name="connsiteY30" fmla="*/ 2432416 h 2740342"/>
              <a:gd name="connsiteX31" fmla="*/ 168788 w 1824375"/>
              <a:gd name="connsiteY31" fmla="*/ 2413113 h 2740342"/>
              <a:gd name="connsiteX32" fmla="*/ 1662312 w 1824375"/>
              <a:gd name="connsiteY32" fmla="*/ 2231651 h 2740342"/>
              <a:gd name="connsiteX33" fmla="*/ 1643009 w 1824375"/>
              <a:gd name="connsiteY33" fmla="*/ 2250954 h 2740342"/>
              <a:gd name="connsiteX34" fmla="*/ 1643009 w 1824375"/>
              <a:gd name="connsiteY34" fmla="*/ 2287675 h 2740342"/>
              <a:gd name="connsiteX35" fmla="*/ 1662312 w 1824375"/>
              <a:gd name="connsiteY35" fmla="*/ 2306978 h 2740342"/>
              <a:gd name="connsiteX36" fmla="*/ 1737238 w 1824375"/>
              <a:gd name="connsiteY36" fmla="*/ 2306978 h 2740342"/>
              <a:gd name="connsiteX37" fmla="*/ 1756541 w 1824375"/>
              <a:gd name="connsiteY37" fmla="*/ 2287675 h 2740342"/>
              <a:gd name="connsiteX38" fmla="*/ 1756541 w 1824375"/>
              <a:gd name="connsiteY38" fmla="*/ 2250954 h 2740342"/>
              <a:gd name="connsiteX39" fmla="*/ 1737238 w 1824375"/>
              <a:gd name="connsiteY39" fmla="*/ 2231651 h 2740342"/>
              <a:gd name="connsiteX40" fmla="*/ 93862 w 1824375"/>
              <a:gd name="connsiteY40" fmla="*/ 2231651 h 2740342"/>
              <a:gd name="connsiteX41" fmla="*/ 74559 w 1824375"/>
              <a:gd name="connsiteY41" fmla="*/ 2250954 h 2740342"/>
              <a:gd name="connsiteX42" fmla="*/ 74559 w 1824375"/>
              <a:gd name="connsiteY42" fmla="*/ 2287675 h 2740342"/>
              <a:gd name="connsiteX43" fmla="*/ 93862 w 1824375"/>
              <a:gd name="connsiteY43" fmla="*/ 2306978 h 2740342"/>
              <a:gd name="connsiteX44" fmla="*/ 168788 w 1824375"/>
              <a:gd name="connsiteY44" fmla="*/ 2306978 h 2740342"/>
              <a:gd name="connsiteX45" fmla="*/ 188091 w 1824375"/>
              <a:gd name="connsiteY45" fmla="*/ 2287675 h 2740342"/>
              <a:gd name="connsiteX46" fmla="*/ 188091 w 1824375"/>
              <a:gd name="connsiteY46" fmla="*/ 2250954 h 2740342"/>
              <a:gd name="connsiteX47" fmla="*/ 168788 w 1824375"/>
              <a:gd name="connsiteY47" fmla="*/ 2231651 h 2740342"/>
              <a:gd name="connsiteX48" fmla="*/ 1662312 w 1824375"/>
              <a:gd name="connsiteY48" fmla="*/ 2050190 h 2740342"/>
              <a:gd name="connsiteX49" fmla="*/ 1643009 w 1824375"/>
              <a:gd name="connsiteY49" fmla="*/ 2069493 h 2740342"/>
              <a:gd name="connsiteX50" fmla="*/ 1643009 w 1824375"/>
              <a:gd name="connsiteY50" fmla="*/ 2106214 h 2740342"/>
              <a:gd name="connsiteX51" fmla="*/ 1662312 w 1824375"/>
              <a:gd name="connsiteY51" fmla="*/ 2125517 h 2740342"/>
              <a:gd name="connsiteX52" fmla="*/ 1737238 w 1824375"/>
              <a:gd name="connsiteY52" fmla="*/ 2125517 h 2740342"/>
              <a:gd name="connsiteX53" fmla="*/ 1756541 w 1824375"/>
              <a:gd name="connsiteY53" fmla="*/ 2106214 h 2740342"/>
              <a:gd name="connsiteX54" fmla="*/ 1756541 w 1824375"/>
              <a:gd name="connsiteY54" fmla="*/ 2069493 h 2740342"/>
              <a:gd name="connsiteX55" fmla="*/ 1737238 w 1824375"/>
              <a:gd name="connsiteY55" fmla="*/ 2050190 h 2740342"/>
              <a:gd name="connsiteX56" fmla="*/ 93862 w 1824375"/>
              <a:gd name="connsiteY56" fmla="*/ 2050190 h 2740342"/>
              <a:gd name="connsiteX57" fmla="*/ 74559 w 1824375"/>
              <a:gd name="connsiteY57" fmla="*/ 2069493 h 2740342"/>
              <a:gd name="connsiteX58" fmla="*/ 74559 w 1824375"/>
              <a:gd name="connsiteY58" fmla="*/ 2106214 h 2740342"/>
              <a:gd name="connsiteX59" fmla="*/ 93862 w 1824375"/>
              <a:gd name="connsiteY59" fmla="*/ 2125517 h 2740342"/>
              <a:gd name="connsiteX60" fmla="*/ 168788 w 1824375"/>
              <a:gd name="connsiteY60" fmla="*/ 2125517 h 2740342"/>
              <a:gd name="connsiteX61" fmla="*/ 188091 w 1824375"/>
              <a:gd name="connsiteY61" fmla="*/ 2106214 h 2740342"/>
              <a:gd name="connsiteX62" fmla="*/ 188091 w 1824375"/>
              <a:gd name="connsiteY62" fmla="*/ 2069493 h 2740342"/>
              <a:gd name="connsiteX63" fmla="*/ 168788 w 1824375"/>
              <a:gd name="connsiteY63" fmla="*/ 2050190 h 2740342"/>
              <a:gd name="connsiteX64" fmla="*/ 1662312 w 1824375"/>
              <a:gd name="connsiteY64" fmla="*/ 1868728 h 2740342"/>
              <a:gd name="connsiteX65" fmla="*/ 1643009 w 1824375"/>
              <a:gd name="connsiteY65" fmla="*/ 1888031 h 2740342"/>
              <a:gd name="connsiteX66" fmla="*/ 1643009 w 1824375"/>
              <a:gd name="connsiteY66" fmla="*/ 1924752 h 2740342"/>
              <a:gd name="connsiteX67" fmla="*/ 1662312 w 1824375"/>
              <a:gd name="connsiteY67" fmla="*/ 1944055 h 2740342"/>
              <a:gd name="connsiteX68" fmla="*/ 1737238 w 1824375"/>
              <a:gd name="connsiteY68" fmla="*/ 1944055 h 2740342"/>
              <a:gd name="connsiteX69" fmla="*/ 1756541 w 1824375"/>
              <a:gd name="connsiteY69" fmla="*/ 1924752 h 2740342"/>
              <a:gd name="connsiteX70" fmla="*/ 1756541 w 1824375"/>
              <a:gd name="connsiteY70" fmla="*/ 1888031 h 2740342"/>
              <a:gd name="connsiteX71" fmla="*/ 1737238 w 1824375"/>
              <a:gd name="connsiteY71" fmla="*/ 1868728 h 2740342"/>
              <a:gd name="connsiteX72" fmla="*/ 93862 w 1824375"/>
              <a:gd name="connsiteY72" fmla="*/ 1868728 h 2740342"/>
              <a:gd name="connsiteX73" fmla="*/ 74559 w 1824375"/>
              <a:gd name="connsiteY73" fmla="*/ 1888031 h 2740342"/>
              <a:gd name="connsiteX74" fmla="*/ 74559 w 1824375"/>
              <a:gd name="connsiteY74" fmla="*/ 1924752 h 2740342"/>
              <a:gd name="connsiteX75" fmla="*/ 93862 w 1824375"/>
              <a:gd name="connsiteY75" fmla="*/ 1944055 h 2740342"/>
              <a:gd name="connsiteX76" fmla="*/ 168788 w 1824375"/>
              <a:gd name="connsiteY76" fmla="*/ 1944055 h 2740342"/>
              <a:gd name="connsiteX77" fmla="*/ 188091 w 1824375"/>
              <a:gd name="connsiteY77" fmla="*/ 1924752 h 2740342"/>
              <a:gd name="connsiteX78" fmla="*/ 188091 w 1824375"/>
              <a:gd name="connsiteY78" fmla="*/ 1888031 h 2740342"/>
              <a:gd name="connsiteX79" fmla="*/ 168788 w 1824375"/>
              <a:gd name="connsiteY79" fmla="*/ 1868728 h 2740342"/>
              <a:gd name="connsiteX80" fmla="*/ 223464 w 1824375"/>
              <a:gd name="connsiteY80" fmla="*/ 1837372 h 2740342"/>
              <a:gd name="connsiteX81" fmla="*/ 223464 w 1824375"/>
              <a:gd name="connsiteY81" fmla="*/ 2701260 h 2740342"/>
              <a:gd name="connsiteX82" fmla="*/ 1607635 w 1824375"/>
              <a:gd name="connsiteY82" fmla="*/ 2701260 h 2740342"/>
              <a:gd name="connsiteX83" fmla="*/ 1607635 w 1824375"/>
              <a:gd name="connsiteY83" fmla="*/ 1837372 h 2740342"/>
              <a:gd name="connsiteX84" fmla="*/ 1662312 w 1824375"/>
              <a:gd name="connsiteY84" fmla="*/ 1688216 h 2740342"/>
              <a:gd name="connsiteX85" fmla="*/ 1643009 w 1824375"/>
              <a:gd name="connsiteY85" fmla="*/ 1707519 h 2740342"/>
              <a:gd name="connsiteX86" fmla="*/ 1643009 w 1824375"/>
              <a:gd name="connsiteY86" fmla="*/ 1744240 h 2740342"/>
              <a:gd name="connsiteX87" fmla="*/ 1662312 w 1824375"/>
              <a:gd name="connsiteY87" fmla="*/ 1763544 h 2740342"/>
              <a:gd name="connsiteX88" fmla="*/ 1737238 w 1824375"/>
              <a:gd name="connsiteY88" fmla="*/ 1763544 h 2740342"/>
              <a:gd name="connsiteX89" fmla="*/ 1756541 w 1824375"/>
              <a:gd name="connsiteY89" fmla="*/ 1744240 h 2740342"/>
              <a:gd name="connsiteX90" fmla="*/ 1756541 w 1824375"/>
              <a:gd name="connsiteY90" fmla="*/ 1707519 h 2740342"/>
              <a:gd name="connsiteX91" fmla="*/ 1737238 w 1824375"/>
              <a:gd name="connsiteY91" fmla="*/ 1688216 h 2740342"/>
              <a:gd name="connsiteX92" fmla="*/ 93862 w 1824375"/>
              <a:gd name="connsiteY92" fmla="*/ 1688216 h 2740342"/>
              <a:gd name="connsiteX93" fmla="*/ 74559 w 1824375"/>
              <a:gd name="connsiteY93" fmla="*/ 1707519 h 2740342"/>
              <a:gd name="connsiteX94" fmla="*/ 74559 w 1824375"/>
              <a:gd name="connsiteY94" fmla="*/ 1744240 h 2740342"/>
              <a:gd name="connsiteX95" fmla="*/ 93862 w 1824375"/>
              <a:gd name="connsiteY95" fmla="*/ 1763544 h 2740342"/>
              <a:gd name="connsiteX96" fmla="*/ 168788 w 1824375"/>
              <a:gd name="connsiteY96" fmla="*/ 1763544 h 2740342"/>
              <a:gd name="connsiteX97" fmla="*/ 188091 w 1824375"/>
              <a:gd name="connsiteY97" fmla="*/ 1744240 h 2740342"/>
              <a:gd name="connsiteX98" fmla="*/ 188091 w 1824375"/>
              <a:gd name="connsiteY98" fmla="*/ 1707519 h 2740342"/>
              <a:gd name="connsiteX99" fmla="*/ 168788 w 1824375"/>
              <a:gd name="connsiteY99" fmla="*/ 1688216 h 2740342"/>
              <a:gd name="connsiteX100" fmla="*/ 1662312 w 1824375"/>
              <a:gd name="connsiteY100" fmla="*/ 1506755 h 2740342"/>
              <a:gd name="connsiteX101" fmla="*/ 1643009 w 1824375"/>
              <a:gd name="connsiteY101" fmla="*/ 1526058 h 2740342"/>
              <a:gd name="connsiteX102" fmla="*/ 1643009 w 1824375"/>
              <a:gd name="connsiteY102" fmla="*/ 1562779 h 2740342"/>
              <a:gd name="connsiteX103" fmla="*/ 1662312 w 1824375"/>
              <a:gd name="connsiteY103" fmla="*/ 1582082 h 2740342"/>
              <a:gd name="connsiteX104" fmla="*/ 1737238 w 1824375"/>
              <a:gd name="connsiteY104" fmla="*/ 1582082 h 2740342"/>
              <a:gd name="connsiteX105" fmla="*/ 1756541 w 1824375"/>
              <a:gd name="connsiteY105" fmla="*/ 1562779 h 2740342"/>
              <a:gd name="connsiteX106" fmla="*/ 1756541 w 1824375"/>
              <a:gd name="connsiteY106" fmla="*/ 1526058 h 2740342"/>
              <a:gd name="connsiteX107" fmla="*/ 1737238 w 1824375"/>
              <a:gd name="connsiteY107" fmla="*/ 1506755 h 2740342"/>
              <a:gd name="connsiteX108" fmla="*/ 93862 w 1824375"/>
              <a:gd name="connsiteY108" fmla="*/ 1506755 h 2740342"/>
              <a:gd name="connsiteX109" fmla="*/ 74559 w 1824375"/>
              <a:gd name="connsiteY109" fmla="*/ 1526058 h 2740342"/>
              <a:gd name="connsiteX110" fmla="*/ 74559 w 1824375"/>
              <a:gd name="connsiteY110" fmla="*/ 1562779 h 2740342"/>
              <a:gd name="connsiteX111" fmla="*/ 93862 w 1824375"/>
              <a:gd name="connsiteY111" fmla="*/ 1582082 h 2740342"/>
              <a:gd name="connsiteX112" fmla="*/ 168788 w 1824375"/>
              <a:gd name="connsiteY112" fmla="*/ 1582082 h 2740342"/>
              <a:gd name="connsiteX113" fmla="*/ 188091 w 1824375"/>
              <a:gd name="connsiteY113" fmla="*/ 1562779 h 2740342"/>
              <a:gd name="connsiteX114" fmla="*/ 188091 w 1824375"/>
              <a:gd name="connsiteY114" fmla="*/ 1526058 h 2740342"/>
              <a:gd name="connsiteX115" fmla="*/ 168788 w 1824375"/>
              <a:gd name="connsiteY115" fmla="*/ 1506755 h 2740342"/>
              <a:gd name="connsiteX116" fmla="*/ 1662312 w 1824375"/>
              <a:gd name="connsiteY116" fmla="*/ 1325293 h 2740342"/>
              <a:gd name="connsiteX117" fmla="*/ 1643009 w 1824375"/>
              <a:gd name="connsiteY117" fmla="*/ 1344596 h 2740342"/>
              <a:gd name="connsiteX118" fmla="*/ 1643009 w 1824375"/>
              <a:gd name="connsiteY118" fmla="*/ 1381317 h 2740342"/>
              <a:gd name="connsiteX119" fmla="*/ 1662312 w 1824375"/>
              <a:gd name="connsiteY119" fmla="*/ 1400620 h 2740342"/>
              <a:gd name="connsiteX120" fmla="*/ 1737238 w 1824375"/>
              <a:gd name="connsiteY120" fmla="*/ 1400620 h 2740342"/>
              <a:gd name="connsiteX121" fmla="*/ 1756541 w 1824375"/>
              <a:gd name="connsiteY121" fmla="*/ 1381317 h 2740342"/>
              <a:gd name="connsiteX122" fmla="*/ 1756541 w 1824375"/>
              <a:gd name="connsiteY122" fmla="*/ 1344596 h 2740342"/>
              <a:gd name="connsiteX123" fmla="*/ 1737238 w 1824375"/>
              <a:gd name="connsiteY123" fmla="*/ 1325293 h 2740342"/>
              <a:gd name="connsiteX124" fmla="*/ 93862 w 1824375"/>
              <a:gd name="connsiteY124" fmla="*/ 1325293 h 2740342"/>
              <a:gd name="connsiteX125" fmla="*/ 74559 w 1824375"/>
              <a:gd name="connsiteY125" fmla="*/ 1344596 h 2740342"/>
              <a:gd name="connsiteX126" fmla="*/ 74559 w 1824375"/>
              <a:gd name="connsiteY126" fmla="*/ 1381317 h 2740342"/>
              <a:gd name="connsiteX127" fmla="*/ 93862 w 1824375"/>
              <a:gd name="connsiteY127" fmla="*/ 1400620 h 2740342"/>
              <a:gd name="connsiteX128" fmla="*/ 168788 w 1824375"/>
              <a:gd name="connsiteY128" fmla="*/ 1400620 h 2740342"/>
              <a:gd name="connsiteX129" fmla="*/ 188091 w 1824375"/>
              <a:gd name="connsiteY129" fmla="*/ 1381317 h 2740342"/>
              <a:gd name="connsiteX130" fmla="*/ 188091 w 1824375"/>
              <a:gd name="connsiteY130" fmla="*/ 1344596 h 2740342"/>
              <a:gd name="connsiteX131" fmla="*/ 168788 w 1824375"/>
              <a:gd name="connsiteY131" fmla="*/ 1325293 h 2740342"/>
              <a:gd name="connsiteX132" fmla="*/ 1662312 w 1824375"/>
              <a:gd name="connsiteY132" fmla="*/ 1143832 h 2740342"/>
              <a:gd name="connsiteX133" fmla="*/ 1643009 w 1824375"/>
              <a:gd name="connsiteY133" fmla="*/ 1163135 h 2740342"/>
              <a:gd name="connsiteX134" fmla="*/ 1643009 w 1824375"/>
              <a:gd name="connsiteY134" fmla="*/ 1199856 h 2740342"/>
              <a:gd name="connsiteX135" fmla="*/ 1662312 w 1824375"/>
              <a:gd name="connsiteY135" fmla="*/ 1219159 h 2740342"/>
              <a:gd name="connsiteX136" fmla="*/ 1737238 w 1824375"/>
              <a:gd name="connsiteY136" fmla="*/ 1219159 h 2740342"/>
              <a:gd name="connsiteX137" fmla="*/ 1756541 w 1824375"/>
              <a:gd name="connsiteY137" fmla="*/ 1199856 h 2740342"/>
              <a:gd name="connsiteX138" fmla="*/ 1756541 w 1824375"/>
              <a:gd name="connsiteY138" fmla="*/ 1163135 h 2740342"/>
              <a:gd name="connsiteX139" fmla="*/ 1737238 w 1824375"/>
              <a:gd name="connsiteY139" fmla="*/ 1143832 h 2740342"/>
              <a:gd name="connsiteX140" fmla="*/ 93862 w 1824375"/>
              <a:gd name="connsiteY140" fmla="*/ 1143832 h 2740342"/>
              <a:gd name="connsiteX141" fmla="*/ 74559 w 1824375"/>
              <a:gd name="connsiteY141" fmla="*/ 1163135 h 2740342"/>
              <a:gd name="connsiteX142" fmla="*/ 74559 w 1824375"/>
              <a:gd name="connsiteY142" fmla="*/ 1199856 h 2740342"/>
              <a:gd name="connsiteX143" fmla="*/ 93862 w 1824375"/>
              <a:gd name="connsiteY143" fmla="*/ 1219159 h 2740342"/>
              <a:gd name="connsiteX144" fmla="*/ 168788 w 1824375"/>
              <a:gd name="connsiteY144" fmla="*/ 1219159 h 2740342"/>
              <a:gd name="connsiteX145" fmla="*/ 188091 w 1824375"/>
              <a:gd name="connsiteY145" fmla="*/ 1199856 h 2740342"/>
              <a:gd name="connsiteX146" fmla="*/ 188091 w 1824375"/>
              <a:gd name="connsiteY146" fmla="*/ 1163135 h 2740342"/>
              <a:gd name="connsiteX147" fmla="*/ 168788 w 1824375"/>
              <a:gd name="connsiteY147" fmla="*/ 1143832 h 2740342"/>
              <a:gd name="connsiteX148" fmla="*/ 1662312 w 1824375"/>
              <a:gd name="connsiteY148" fmla="*/ 962370 h 2740342"/>
              <a:gd name="connsiteX149" fmla="*/ 1643009 w 1824375"/>
              <a:gd name="connsiteY149" fmla="*/ 981673 h 2740342"/>
              <a:gd name="connsiteX150" fmla="*/ 1643009 w 1824375"/>
              <a:gd name="connsiteY150" fmla="*/ 1018394 h 2740342"/>
              <a:gd name="connsiteX151" fmla="*/ 1662312 w 1824375"/>
              <a:gd name="connsiteY151" fmla="*/ 1037697 h 2740342"/>
              <a:gd name="connsiteX152" fmla="*/ 1737238 w 1824375"/>
              <a:gd name="connsiteY152" fmla="*/ 1037697 h 2740342"/>
              <a:gd name="connsiteX153" fmla="*/ 1756541 w 1824375"/>
              <a:gd name="connsiteY153" fmla="*/ 1018394 h 2740342"/>
              <a:gd name="connsiteX154" fmla="*/ 1756541 w 1824375"/>
              <a:gd name="connsiteY154" fmla="*/ 981673 h 2740342"/>
              <a:gd name="connsiteX155" fmla="*/ 1737238 w 1824375"/>
              <a:gd name="connsiteY155" fmla="*/ 962370 h 2740342"/>
              <a:gd name="connsiteX156" fmla="*/ 93862 w 1824375"/>
              <a:gd name="connsiteY156" fmla="*/ 962370 h 2740342"/>
              <a:gd name="connsiteX157" fmla="*/ 74559 w 1824375"/>
              <a:gd name="connsiteY157" fmla="*/ 981673 h 2740342"/>
              <a:gd name="connsiteX158" fmla="*/ 74559 w 1824375"/>
              <a:gd name="connsiteY158" fmla="*/ 1018394 h 2740342"/>
              <a:gd name="connsiteX159" fmla="*/ 93862 w 1824375"/>
              <a:gd name="connsiteY159" fmla="*/ 1037697 h 2740342"/>
              <a:gd name="connsiteX160" fmla="*/ 168788 w 1824375"/>
              <a:gd name="connsiteY160" fmla="*/ 1037697 h 2740342"/>
              <a:gd name="connsiteX161" fmla="*/ 188091 w 1824375"/>
              <a:gd name="connsiteY161" fmla="*/ 1018394 h 2740342"/>
              <a:gd name="connsiteX162" fmla="*/ 188091 w 1824375"/>
              <a:gd name="connsiteY162" fmla="*/ 981673 h 2740342"/>
              <a:gd name="connsiteX163" fmla="*/ 168788 w 1824375"/>
              <a:gd name="connsiteY163" fmla="*/ 962370 h 2740342"/>
              <a:gd name="connsiteX164" fmla="*/ 223464 w 1824375"/>
              <a:gd name="connsiteY164" fmla="*/ 931014 h 2740342"/>
              <a:gd name="connsiteX165" fmla="*/ 223464 w 1824375"/>
              <a:gd name="connsiteY165" fmla="*/ 1794902 h 2740342"/>
              <a:gd name="connsiteX166" fmla="*/ 1607635 w 1824375"/>
              <a:gd name="connsiteY166" fmla="*/ 1794902 h 2740342"/>
              <a:gd name="connsiteX167" fmla="*/ 1607635 w 1824375"/>
              <a:gd name="connsiteY167" fmla="*/ 931014 h 2740342"/>
              <a:gd name="connsiteX168" fmla="*/ 1662312 w 1824375"/>
              <a:gd name="connsiteY168" fmla="*/ 781014 h 2740342"/>
              <a:gd name="connsiteX169" fmla="*/ 1643009 w 1824375"/>
              <a:gd name="connsiteY169" fmla="*/ 800317 h 2740342"/>
              <a:gd name="connsiteX170" fmla="*/ 1643009 w 1824375"/>
              <a:gd name="connsiteY170" fmla="*/ 837038 h 2740342"/>
              <a:gd name="connsiteX171" fmla="*/ 1662312 w 1824375"/>
              <a:gd name="connsiteY171" fmla="*/ 856342 h 2740342"/>
              <a:gd name="connsiteX172" fmla="*/ 1737238 w 1824375"/>
              <a:gd name="connsiteY172" fmla="*/ 856342 h 2740342"/>
              <a:gd name="connsiteX173" fmla="*/ 1756541 w 1824375"/>
              <a:gd name="connsiteY173" fmla="*/ 837038 h 2740342"/>
              <a:gd name="connsiteX174" fmla="*/ 1756541 w 1824375"/>
              <a:gd name="connsiteY174" fmla="*/ 800317 h 2740342"/>
              <a:gd name="connsiteX175" fmla="*/ 1737238 w 1824375"/>
              <a:gd name="connsiteY175" fmla="*/ 781014 h 2740342"/>
              <a:gd name="connsiteX176" fmla="*/ 93862 w 1824375"/>
              <a:gd name="connsiteY176" fmla="*/ 781014 h 2740342"/>
              <a:gd name="connsiteX177" fmla="*/ 74559 w 1824375"/>
              <a:gd name="connsiteY177" fmla="*/ 800317 h 2740342"/>
              <a:gd name="connsiteX178" fmla="*/ 74559 w 1824375"/>
              <a:gd name="connsiteY178" fmla="*/ 837038 h 2740342"/>
              <a:gd name="connsiteX179" fmla="*/ 93862 w 1824375"/>
              <a:gd name="connsiteY179" fmla="*/ 856342 h 2740342"/>
              <a:gd name="connsiteX180" fmla="*/ 168788 w 1824375"/>
              <a:gd name="connsiteY180" fmla="*/ 856342 h 2740342"/>
              <a:gd name="connsiteX181" fmla="*/ 188091 w 1824375"/>
              <a:gd name="connsiteY181" fmla="*/ 837038 h 2740342"/>
              <a:gd name="connsiteX182" fmla="*/ 188091 w 1824375"/>
              <a:gd name="connsiteY182" fmla="*/ 800317 h 2740342"/>
              <a:gd name="connsiteX183" fmla="*/ 168788 w 1824375"/>
              <a:gd name="connsiteY183" fmla="*/ 781014 h 2740342"/>
              <a:gd name="connsiteX184" fmla="*/ 1662312 w 1824375"/>
              <a:gd name="connsiteY184" fmla="*/ 599553 h 2740342"/>
              <a:gd name="connsiteX185" fmla="*/ 1643009 w 1824375"/>
              <a:gd name="connsiteY185" fmla="*/ 618856 h 2740342"/>
              <a:gd name="connsiteX186" fmla="*/ 1643009 w 1824375"/>
              <a:gd name="connsiteY186" fmla="*/ 655577 h 2740342"/>
              <a:gd name="connsiteX187" fmla="*/ 1662312 w 1824375"/>
              <a:gd name="connsiteY187" fmla="*/ 674880 h 2740342"/>
              <a:gd name="connsiteX188" fmla="*/ 1737238 w 1824375"/>
              <a:gd name="connsiteY188" fmla="*/ 674880 h 2740342"/>
              <a:gd name="connsiteX189" fmla="*/ 1756541 w 1824375"/>
              <a:gd name="connsiteY189" fmla="*/ 655577 h 2740342"/>
              <a:gd name="connsiteX190" fmla="*/ 1756541 w 1824375"/>
              <a:gd name="connsiteY190" fmla="*/ 618856 h 2740342"/>
              <a:gd name="connsiteX191" fmla="*/ 1737238 w 1824375"/>
              <a:gd name="connsiteY191" fmla="*/ 599553 h 2740342"/>
              <a:gd name="connsiteX192" fmla="*/ 93862 w 1824375"/>
              <a:gd name="connsiteY192" fmla="*/ 599553 h 2740342"/>
              <a:gd name="connsiteX193" fmla="*/ 74559 w 1824375"/>
              <a:gd name="connsiteY193" fmla="*/ 618856 h 2740342"/>
              <a:gd name="connsiteX194" fmla="*/ 74559 w 1824375"/>
              <a:gd name="connsiteY194" fmla="*/ 655577 h 2740342"/>
              <a:gd name="connsiteX195" fmla="*/ 93862 w 1824375"/>
              <a:gd name="connsiteY195" fmla="*/ 674880 h 2740342"/>
              <a:gd name="connsiteX196" fmla="*/ 168788 w 1824375"/>
              <a:gd name="connsiteY196" fmla="*/ 674880 h 2740342"/>
              <a:gd name="connsiteX197" fmla="*/ 188091 w 1824375"/>
              <a:gd name="connsiteY197" fmla="*/ 655577 h 2740342"/>
              <a:gd name="connsiteX198" fmla="*/ 188091 w 1824375"/>
              <a:gd name="connsiteY198" fmla="*/ 618856 h 2740342"/>
              <a:gd name="connsiteX199" fmla="*/ 168788 w 1824375"/>
              <a:gd name="connsiteY199" fmla="*/ 599553 h 2740342"/>
              <a:gd name="connsiteX200" fmla="*/ 1662312 w 1824375"/>
              <a:gd name="connsiteY200" fmla="*/ 418091 h 2740342"/>
              <a:gd name="connsiteX201" fmla="*/ 1643009 w 1824375"/>
              <a:gd name="connsiteY201" fmla="*/ 437394 h 2740342"/>
              <a:gd name="connsiteX202" fmla="*/ 1643009 w 1824375"/>
              <a:gd name="connsiteY202" fmla="*/ 474115 h 2740342"/>
              <a:gd name="connsiteX203" fmla="*/ 1662312 w 1824375"/>
              <a:gd name="connsiteY203" fmla="*/ 493418 h 2740342"/>
              <a:gd name="connsiteX204" fmla="*/ 1737238 w 1824375"/>
              <a:gd name="connsiteY204" fmla="*/ 493418 h 2740342"/>
              <a:gd name="connsiteX205" fmla="*/ 1756541 w 1824375"/>
              <a:gd name="connsiteY205" fmla="*/ 474115 h 2740342"/>
              <a:gd name="connsiteX206" fmla="*/ 1756541 w 1824375"/>
              <a:gd name="connsiteY206" fmla="*/ 437394 h 2740342"/>
              <a:gd name="connsiteX207" fmla="*/ 1737238 w 1824375"/>
              <a:gd name="connsiteY207" fmla="*/ 418091 h 2740342"/>
              <a:gd name="connsiteX208" fmla="*/ 93862 w 1824375"/>
              <a:gd name="connsiteY208" fmla="*/ 418091 h 2740342"/>
              <a:gd name="connsiteX209" fmla="*/ 74559 w 1824375"/>
              <a:gd name="connsiteY209" fmla="*/ 437394 h 2740342"/>
              <a:gd name="connsiteX210" fmla="*/ 74559 w 1824375"/>
              <a:gd name="connsiteY210" fmla="*/ 474115 h 2740342"/>
              <a:gd name="connsiteX211" fmla="*/ 93862 w 1824375"/>
              <a:gd name="connsiteY211" fmla="*/ 493418 h 2740342"/>
              <a:gd name="connsiteX212" fmla="*/ 168788 w 1824375"/>
              <a:gd name="connsiteY212" fmla="*/ 493418 h 2740342"/>
              <a:gd name="connsiteX213" fmla="*/ 188091 w 1824375"/>
              <a:gd name="connsiteY213" fmla="*/ 474115 h 2740342"/>
              <a:gd name="connsiteX214" fmla="*/ 188091 w 1824375"/>
              <a:gd name="connsiteY214" fmla="*/ 437394 h 2740342"/>
              <a:gd name="connsiteX215" fmla="*/ 168788 w 1824375"/>
              <a:gd name="connsiteY215" fmla="*/ 418091 h 2740342"/>
              <a:gd name="connsiteX216" fmla="*/ 1662312 w 1824375"/>
              <a:gd name="connsiteY216" fmla="*/ 236630 h 2740342"/>
              <a:gd name="connsiteX217" fmla="*/ 1643009 w 1824375"/>
              <a:gd name="connsiteY217" fmla="*/ 255933 h 2740342"/>
              <a:gd name="connsiteX218" fmla="*/ 1643009 w 1824375"/>
              <a:gd name="connsiteY218" fmla="*/ 292654 h 2740342"/>
              <a:gd name="connsiteX219" fmla="*/ 1662312 w 1824375"/>
              <a:gd name="connsiteY219" fmla="*/ 311957 h 2740342"/>
              <a:gd name="connsiteX220" fmla="*/ 1737238 w 1824375"/>
              <a:gd name="connsiteY220" fmla="*/ 311957 h 2740342"/>
              <a:gd name="connsiteX221" fmla="*/ 1756541 w 1824375"/>
              <a:gd name="connsiteY221" fmla="*/ 292654 h 2740342"/>
              <a:gd name="connsiteX222" fmla="*/ 1756541 w 1824375"/>
              <a:gd name="connsiteY222" fmla="*/ 255933 h 2740342"/>
              <a:gd name="connsiteX223" fmla="*/ 1737238 w 1824375"/>
              <a:gd name="connsiteY223" fmla="*/ 236630 h 2740342"/>
              <a:gd name="connsiteX224" fmla="*/ 93862 w 1824375"/>
              <a:gd name="connsiteY224" fmla="*/ 236630 h 2740342"/>
              <a:gd name="connsiteX225" fmla="*/ 74559 w 1824375"/>
              <a:gd name="connsiteY225" fmla="*/ 255933 h 2740342"/>
              <a:gd name="connsiteX226" fmla="*/ 74559 w 1824375"/>
              <a:gd name="connsiteY226" fmla="*/ 292654 h 2740342"/>
              <a:gd name="connsiteX227" fmla="*/ 93862 w 1824375"/>
              <a:gd name="connsiteY227" fmla="*/ 311957 h 2740342"/>
              <a:gd name="connsiteX228" fmla="*/ 168788 w 1824375"/>
              <a:gd name="connsiteY228" fmla="*/ 311957 h 2740342"/>
              <a:gd name="connsiteX229" fmla="*/ 188091 w 1824375"/>
              <a:gd name="connsiteY229" fmla="*/ 292654 h 2740342"/>
              <a:gd name="connsiteX230" fmla="*/ 188091 w 1824375"/>
              <a:gd name="connsiteY230" fmla="*/ 255933 h 2740342"/>
              <a:gd name="connsiteX231" fmla="*/ 168788 w 1824375"/>
              <a:gd name="connsiteY231" fmla="*/ 236630 h 2740342"/>
              <a:gd name="connsiteX232" fmla="*/ 1662312 w 1824375"/>
              <a:gd name="connsiteY232" fmla="*/ 55168 h 2740342"/>
              <a:gd name="connsiteX233" fmla="*/ 1643009 w 1824375"/>
              <a:gd name="connsiteY233" fmla="*/ 74471 h 2740342"/>
              <a:gd name="connsiteX234" fmla="*/ 1643009 w 1824375"/>
              <a:gd name="connsiteY234" fmla="*/ 111192 h 2740342"/>
              <a:gd name="connsiteX235" fmla="*/ 1662312 w 1824375"/>
              <a:gd name="connsiteY235" fmla="*/ 130495 h 2740342"/>
              <a:gd name="connsiteX236" fmla="*/ 1737238 w 1824375"/>
              <a:gd name="connsiteY236" fmla="*/ 130495 h 2740342"/>
              <a:gd name="connsiteX237" fmla="*/ 1756541 w 1824375"/>
              <a:gd name="connsiteY237" fmla="*/ 111192 h 2740342"/>
              <a:gd name="connsiteX238" fmla="*/ 1756541 w 1824375"/>
              <a:gd name="connsiteY238" fmla="*/ 74471 h 2740342"/>
              <a:gd name="connsiteX239" fmla="*/ 1737238 w 1824375"/>
              <a:gd name="connsiteY239" fmla="*/ 55168 h 2740342"/>
              <a:gd name="connsiteX240" fmla="*/ 93862 w 1824375"/>
              <a:gd name="connsiteY240" fmla="*/ 55168 h 2740342"/>
              <a:gd name="connsiteX241" fmla="*/ 74559 w 1824375"/>
              <a:gd name="connsiteY241" fmla="*/ 74471 h 2740342"/>
              <a:gd name="connsiteX242" fmla="*/ 74559 w 1824375"/>
              <a:gd name="connsiteY242" fmla="*/ 111192 h 2740342"/>
              <a:gd name="connsiteX243" fmla="*/ 93862 w 1824375"/>
              <a:gd name="connsiteY243" fmla="*/ 130495 h 2740342"/>
              <a:gd name="connsiteX244" fmla="*/ 168788 w 1824375"/>
              <a:gd name="connsiteY244" fmla="*/ 130495 h 2740342"/>
              <a:gd name="connsiteX245" fmla="*/ 188091 w 1824375"/>
              <a:gd name="connsiteY245" fmla="*/ 111192 h 2740342"/>
              <a:gd name="connsiteX246" fmla="*/ 188091 w 1824375"/>
              <a:gd name="connsiteY246" fmla="*/ 74471 h 2740342"/>
              <a:gd name="connsiteX247" fmla="*/ 168788 w 1824375"/>
              <a:gd name="connsiteY247" fmla="*/ 55168 h 2740342"/>
              <a:gd name="connsiteX248" fmla="*/ 223464 w 1824375"/>
              <a:gd name="connsiteY248" fmla="*/ 23812 h 2740342"/>
              <a:gd name="connsiteX249" fmla="*/ 223464 w 1824375"/>
              <a:gd name="connsiteY249" fmla="*/ 887700 h 2740342"/>
              <a:gd name="connsiteX250" fmla="*/ 1607635 w 1824375"/>
              <a:gd name="connsiteY250" fmla="*/ 887700 h 2740342"/>
              <a:gd name="connsiteX251" fmla="*/ 1607635 w 1824375"/>
              <a:gd name="connsiteY251" fmla="*/ 23812 h 2740342"/>
              <a:gd name="connsiteX252" fmla="*/ 0 w 1824375"/>
              <a:gd name="connsiteY252" fmla="*/ 0 h 2740342"/>
              <a:gd name="connsiteX253" fmla="*/ 1824375 w 1824375"/>
              <a:gd name="connsiteY253" fmla="*/ 0 h 2740342"/>
              <a:gd name="connsiteX254" fmla="*/ 1824375 w 1824375"/>
              <a:gd name="connsiteY254" fmla="*/ 2740342 h 2740342"/>
              <a:gd name="connsiteX255" fmla="*/ 0 w 1824375"/>
              <a:gd name="connsiteY255" fmla="*/ 2740342 h 2740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</a:cxnLst>
            <a:rect l="l" t="t" r="r" b="b"/>
            <a:pathLst>
              <a:path w="1824375" h="2740342">
                <a:moveTo>
                  <a:pt x="1662312" y="2594574"/>
                </a:moveTo>
                <a:cubicBezTo>
                  <a:pt x="1651651" y="2594574"/>
                  <a:pt x="1643009" y="2603217"/>
                  <a:pt x="1643009" y="2613877"/>
                </a:cubicBezTo>
                <a:lnTo>
                  <a:pt x="1643009" y="2650598"/>
                </a:lnTo>
                <a:cubicBezTo>
                  <a:pt x="1643009" y="2661259"/>
                  <a:pt x="1651651" y="2669902"/>
                  <a:pt x="1662312" y="2669902"/>
                </a:cubicBezTo>
                <a:lnTo>
                  <a:pt x="1737238" y="2669902"/>
                </a:lnTo>
                <a:cubicBezTo>
                  <a:pt x="1747899" y="2669902"/>
                  <a:pt x="1756541" y="2661259"/>
                  <a:pt x="1756541" y="2650598"/>
                </a:cubicBezTo>
                <a:lnTo>
                  <a:pt x="1756541" y="2613877"/>
                </a:lnTo>
                <a:cubicBezTo>
                  <a:pt x="1756541" y="2603217"/>
                  <a:pt x="1747899" y="2594574"/>
                  <a:pt x="1737238" y="2594574"/>
                </a:cubicBezTo>
                <a:close/>
                <a:moveTo>
                  <a:pt x="93862" y="2594574"/>
                </a:moveTo>
                <a:cubicBezTo>
                  <a:pt x="83201" y="2594574"/>
                  <a:pt x="74559" y="2603217"/>
                  <a:pt x="74559" y="2613877"/>
                </a:cubicBezTo>
                <a:lnTo>
                  <a:pt x="74559" y="2650598"/>
                </a:lnTo>
                <a:cubicBezTo>
                  <a:pt x="74559" y="2661259"/>
                  <a:pt x="83201" y="2669902"/>
                  <a:pt x="93862" y="2669902"/>
                </a:cubicBezTo>
                <a:lnTo>
                  <a:pt x="168788" y="2669902"/>
                </a:lnTo>
                <a:cubicBezTo>
                  <a:pt x="179449" y="2669902"/>
                  <a:pt x="188091" y="2661259"/>
                  <a:pt x="188091" y="2650598"/>
                </a:cubicBezTo>
                <a:lnTo>
                  <a:pt x="188091" y="2613877"/>
                </a:lnTo>
                <a:cubicBezTo>
                  <a:pt x="188091" y="2603217"/>
                  <a:pt x="179449" y="2594574"/>
                  <a:pt x="168788" y="2594574"/>
                </a:cubicBezTo>
                <a:close/>
                <a:moveTo>
                  <a:pt x="1662312" y="2413113"/>
                </a:moveTo>
                <a:cubicBezTo>
                  <a:pt x="1651651" y="2413113"/>
                  <a:pt x="1643009" y="2421755"/>
                  <a:pt x="1643009" y="2432416"/>
                </a:cubicBezTo>
                <a:lnTo>
                  <a:pt x="1643009" y="2469137"/>
                </a:lnTo>
                <a:cubicBezTo>
                  <a:pt x="1643009" y="2479798"/>
                  <a:pt x="1651651" y="2488440"/>
                  <a:pt x="1662312" y="2488440"/>
                </a:cubicBezTo>
                <a:lnTo>
                  <a:pt x="1737238" y="2488440"/>
                </a:lnTo>
                <a:cubicBezTo>
                  <a:pt x="1747899" y="2488440"/>
                  <a:pt x="1756541" y="2479798"/>
                  <a:pt x="1756541" y="2469137"/>
                </a:cubicBezTo>
                <a:lnTo>
                  <a:pt x="1756541" y="2432416"/>
                </a:lnTo>
                <a:cubicBezTo>
                  <a:pt x="1756541" y="2421755"/>
                  <a:pt x="1747899" y="2413113"/>
                  <a:pt x="1737238" y="2413113"/>
                </a:cubicBezTo>
                <a:close/>
                <a:moveTo>
                  <a:pt x="93862" y="2413113"/>
                </a:moveTo>
                <a:cubicBezTo>
                  <a:pt x="83201" y="2413113"/>
                  <a:pt x="74559" y="2421755"/>
                  <a:pt x="74559" y="2432416"/>
                </a:cubicBezTo>
                <a:lnTo>
                  <a:pt x="74559" y="2469137"/>
                </a:lnTo>
                <a:cubicBezTo>
                  <a:pt x="74559" y="2479798"/>
                  <a:pt x="83201" y="2488440"/>
                  <a:pt x="93862" y="2488440"/>
                </a:cubicBezTo>
                <a:lnTo>
                  <a:pt x="168788" y="2488440"/>
                </a:lnTo>
                <a:cubicBezTo>
                  <a:pt x="179449" y="2488440"/>
                  <a:pt x="188091" y="2479798"/>
                  <a:pt x="188091" y="2469137"/>
                </a:cubicBezTo>
                <a:lnTo>
                  <a:pt x="188091" y="2432416"/>
                </a:lnTo>
                <a:cubicBezTo>
                  <a:pt x="188091" y="2421755"/>
                  <a:pt x="179449" y="2413113"/>
                  <a:pt x="168788" y="2413113"/>
                </a:cubicBezTo>
                <a:close/>
                <a:moveTo>
                  <a:pt x="1662312" y="2231651"/>
                </a:moveTo>
                <a:cubicBezTo>
                  <a:pt x="1651651" y="2231651"/>
                  <a:pt x="1643009" y="2240294"/>
                  <a:pt x="1643009" y="2250954"/>
                </a:cubicBezTo>
                <a:lnTo>
                  <a:pt x="1643009" y="2287675"/>
                </a:lnTo>
                <a:cubicBezTo>
                  <a:pt x="1643009" y="2298336"/>
                  <a:pt x="1651651" y="2306978"/>
                  <a:pt x="1662312" y="2306978"/>
                </a:cubicBezTo>
                <a:lnTo>
                  <a:pt x="1737238" y="2306978"/>
                </a:lnTo>
                <a:cubicBezTo>
                  <a:pt x="1747899" y="2306978"/>
                  <a:pt x="1756541" y="2298336"/>
                  <a:pt x="1756541" y="2287675"/>
                </a:cubicBezTo>
                <a:lnTo>
                  <a:pt x="1756541" y="2250954"/>
                </a:lnTo>
                <a:cubicBezTo>
                  <a:pt x="1756541" y="2240294"/>
                  <a:pt x="1747899" y="2231651"/>
                  <a:pt x="1737238" y="2231651"/>
                </a:cubicBezTo>
                <a:close/>
                <a:moveTo>
                  <a:pt x="93862" y="2231651"/>
                </a:moveTo>
                <a:cubicBezTo>
                  <a:pt x="83201" y="2231651"/>
                  <a:pt x="74559" y="2240294"/>
                  <a:pt x="74559" y="2250954"/>
                </a:cubicBezTo>
                <a:lnTo>
                  <a:pt x="74559" y="2287675"/>
                </a:lnTo>
                <a:cubicBezTo>
                  <a:pt x="74559" y="2298336"/>
                  <a:pt x="83201" y="2306978"/>
                  <a:pt x="93862" y="2306978"/>
                </a:cubicBezTo>
                <a:lnTo>
                  <a:pt x="168788" y="2306978"/>
                </a:lnTo>
                <a:cubicBezTo>
                  <a:pt x="179449" y="2306978"/>
                  <a:pt x="188091" y="2298336"/>
                  <a:pt x="188091" y="2287675"/>
                </a:cubicBezTo>
                <a:lnTo>
                  <a:pt x="188091" y="2250954"/>
                </a:lnTo>
                <a:cubicBezTo>
                  <a:pt x="188091" y="2240294"/>
                  <a:pt x="179449" y="2231651"/>
                  <a:pt x="168788" y="2231651"/>
                </a:cubicBezTo>
                <a:close/>
                <a:moveTo>
                  <a:pt x="1662312" y="2050190"/>
                </a:moveTo>
                <a:cubicBezTo>
                  <a:pt x="1651651" y="2050190"/>
                  <a:pt x="1643009" y="2058832"/>
                  <a:pt x="1643009" y="2069493"/>
                </a:cubicBezTo>
                <a:lnTo>
                  <a:pt x="1643009" y="2106214"/>
                </a:lnTo>
                <a:cubicBezTo>
                  <a:pt x="1643009" y="2116875"/>
                  <a:pt x="1651651" y="2125517"/>
                  <a:pt x="1662312" y="2125517"/>
                </a:cubicBezTo>
                <a:lnTo>
                  <a:pt x="1737238" y="2125517"/>
                </a:lnTo>
                <a:cubicBezTo>
                  <a:pt x="1747899" y="2125517"/>
                  <a:pt x="1756541" y="2116875"/>
                  <a:pt x="1756541" y="2106214"/>
                </a:cubicBezTo>
                <a:lnTo>
                  <a:pt x="1756541" y="2069493"/>
                </a:lnTo>
                <a:cubicBezTo>
                  <a:pt x="1756541" y="2058832"/>
                  <a:pt x="1747899" y="2050190"/>
                  <a:pt x="1737238" y="2050190"/>
                </a:cubicBezTo>
                <a:close/>
                <a:moveTo>
                  <a:pt x="93862" y="2050190"/>
                </a:moveTo>
                <a:cubicBezTo>
                  <a:pt x="83201" y="2050190"/>
                  <a:pt x="74559" y="2058832"/>
                  <a:pt x="74559" y="2069493"/>
                </a:cubicBezTo>
                <a:lnTo>
                  <a:pt x="74559" y="2106214"/>
                </a:lnTo>
                <a:cubicBezTo>
                  <a:pt x="74559" y="2116875"/>
                  <a:pt x="83201" y="2125517"/>
                  <a:pt x="93862" y="2125517"/>
                </a:cubicBezTo>
                <a:lnTo>
                  <a:pt x="168788" y="2125517"/>
                </a:lnTo>
                <a:cubicBezTo>
                  <a:pt x="179449" y="2125517"/>
                  <a:pt x="188091" y="2116875"/>
                  <a:pt x="188091" y="2106214"/>
                </a:cubicBezTo>
                <a:lnTo>
                  <a:pt x="188091" y="2069493"/>
                </a:lnTo>
                <a:cubicBezTo>
                  <a:pt x="188091" y="2058832"/>
                  <a:pt x="179449" y="2050190"/>
                  <a:pt x="168788" y="2050190"/>
                </a:cubicBezTo>
                <a:close/>
                <a:moveTo>
                  <a:pt x="1662312" y="1868728"/>
                </a:moveTo>
                <a:cubicBezTo>
                  <a:pt x="1651651" y="1868728"/>
                  <a:pt x="1643009" y="1877370"/>
                  <a:pt x="1643009" y="1888031"/>
                </a:cubicBezTo>
                <a:lnTo>
                  <a:pt x="1643009" y="1924752"/>
                </a:lnTo>
                <a:cubicBezTo>
                  <a:pt x="1643009" y="1935413"/>
                  <a:pt x="1651651" y="1944055"/>
                  <a:pt x="1662312" y="1944055"/>
                </a:cubicBezTo>
                <a:lnTo>
                  <a:pt x="1737238" y="1944055"/>
                </a:lnTo>
                <a:cubicBezTo>
                  <a:pt x="1747899" y="1944055"/>
                  <a:pt x="1756541" y="1935413"/>
                  <a:pt x="1756541" y="1924752"/>
                </a:cubicBezTo>
                <a:lnTo>
                  <a:pt x="1756541" y="1888031"/>
                </a:lnTo>
                <a:cubicBezTo>
                  <a:pt x="1756541" y="1877370"/>
                  <a:pt x="1747899" y="1868728"/>
                  <a:pt x="1737238" y="1868728"/>
                </a:cubicBezTo>
                <a:close/>
                <a:moveTo>
                  <a:pt x="93862" y="1868728"/>
                </a:moveTo>
                <a:cubicBezTo>
                  <a:pt x="83201" y="1868728"/>
                  <a:pt x="74559" y="1877370"/>
                  <a:pt x="74559" y="1888031"/>
                </a:cubicBezTo>
                <a:lnTo>
                  <a:pt x="74559" y="1924752"/>
                </a:lnTo>
                <a:cubicBezTo>
                  <a:pt x="74559" y="1935413"/>
                  <a:pt x="83201" y="1944055"/>
                  <a:pt x="93862" y="1944055"/>
                </a:cubicBezTo>
                <a:lnTo>
                  <a:pt x="168788" y="1944055"/>
                </a:lnTo>
                <a:cubicBezTo>
                  <a:pt x="179449" y="1944055"/>
                  <a:pt x="188091" y="1935413"/>
                  <a:pt x="188091" y="1924752"/>
                </a:cubicBezTo>
                <a:lnTo>
                  <a:pt x="188091" y="1888031"/>
                </a:lnTo>
                <a:cubicBezTo>
                  <a:pt x="188091" y="1877370"/>
                  <a:pt x="179449" y="1868728"/>
                  <a:pt x="168788" y="1868728"/>
                </a:cubicBezTo>
                <a:close/>
                <a:moveTo>
                  <a:pt x="223464" y="1837372"/>
                </a:moveTo>
                <a:lnTo>
                  <a:pt x="223464" y="2701260"/>
                </a:lnTo>
                <a:lnTo>
                  <a:pt x="1607635" y="2701260"/>
                </a:lnTo>
                <a:lnTo>
                  <a:pt x="1607635" y="1837372"/>
                </a:lnTo>
                <a:close/>
                <a:moveTo>
                  <a:pt x="1662312" y="1688216"/>
                </a:moveTo>
                <a:cubicBezTo>
                  <a:pt x="1651651" y="1688216"/>
                  <a:pt x="1643009" y="1696859"/>
                  <a:pt x="1643009" y="1707519"/>
                </a:cubicBezTo>
                <a:lnTo>
                  <a:pt x="1643009" y="1744240"/>
                </a:lnTo>
                <a:cubicBezTo>
                  <a:pt x="1643009" y="1754901"/>
                  <a:pt x="1651651" y="1763544"/>
                  <a:pt x="1662312" y="1763544"/>
                </a:cubicBezTo>
                <a:lnTo>
                  <a:pt x="1737238" y="1763544"/>
                </a:lnTo>
                <a:cubicBezTo>
                  <a:pt x="1747899" y="1763544"/>
                  <a:pt x="1756541" y="1754901"/>
                  <a:pt x="1756541" y="1744240"/>
                </a:cubicBezTo>
                <a:lnTo>
                  <a:pt x="1756541" y="1707519"/>
                </a:lnTo>
                <a:cubicBezTo>
                  <a:pt x="1756541" y="1696859"/>
                  <a:pt x="1747899" y="1688216"/>
                  <a:pt x="1737238" y="1688216"/>
                </a:cubicBezTo>
                <a:close/>
                <a:moveTo>
                  <a:pt x="93862" y="1688216"/>
                </a:moveTo>
                <a:cubicBezTo>
                  <a:pt x="83201" y="1688216"/>
                  <a:pt x="74559" y="1696859"/>
                  <a:pt x="74559" y="1707519"/>
                </a:cubicBezTo>
                <a:lnTo>
                  <a:pt x="74559" y="1744240"/>
                </a:lnTo>
                <a:cubicBezTo>
                  <a:pt x="74559" y="1754901"/>
                  <a:pt x="83201" y="1763544"/>
                  <a:pt x="93862" y="1763544"/>
                </a:cubicBezTo>
                <a:lnTo>
                  <a:pt x="168788" y="1763544"/>
                </a:lnTo>
                <a:cubicBezTo>
                  <a:pt x="179449" y="1763544"/>
                  <a:pt x="188091" y="1754901"/>
                  <a:pt x="188091" y="1744240"/>
                </a:cubicBezTo>
                <a:lnTo>
                  <a:pt x="188091" y="1707519"/>
                </a:lnTo>
                <a:cubicBezTo>
                  <a:pt x="188091" y="1696859"/>
                  <a:pt x="179449" y="1688216"/>
                  <a:pt x="168788" y="1688216"/>
                </a:cubicBezTo>
                <a:close/>
                <a:moveTo>
                  <a:pt x="1662312" y="1506755"/>
                </a:moveTo>
                <a:cubicBezTo>
                  <a:pt x="1651651" y="1506755"/>
                  <a:pt x="1643009" y="1515397"/>
                  <a:pt x="1643009" y="1526058"/>
                </a:cubicBezTo>
                <a:lnTo>
                  <a:pt x="1643009" y="1562779"/>
                </a:lnTo>
                <a:cubicBezTo>
                  <a:pt x="1643009" y="1573440"/>
                  <a:pt x="1651651" y="1582082"/>
                  <a:pt x="1662312" y="1582082"/>
                </a:cubicBezTo>
                <a:lnTo>
                  <a:pt x="1737238" y="1582082"/>
                </a:lnTo>
                <a:cubicBezTo>
                  <a:pt x="1747899" y="1582082"/>
                  <a:pt x="1756541" y="1573440"/>
                  <a:pt x="1756541" y="1562779"/>
                </a:cubicBezTo>
                <a:lnTo>
                  <a:pt x="1756541" y="1526058"/>
                </a:lnTo>
                <a:cubicBezTo>
                  <a:pt x="1756541" y="1515397"/>
                  <a:pt x="1747899" y="1506755"/>
                  <a:pt x="1737238" y="1506755"/>
                </a:cubicBezTo>
                <a:close/>
                <a:moveTo>
                  <a:pt x="93862" y="1506755"/>
                </a:moveTo>
                <a:cubicBezTo>
                  <a:pt x="83201" y="1506755"/>
                  <a:pt x="74559" y="1515397"/>
                  <a:pt x="74559" y="1526058"/>
                </a:cubicBezTo>
                <a:lnTo>
                  <a:pt x="74559" y="1562779"/>
                </a:lnTo>
                <a:cubicBezTo>
                  <a:pt x="74559" y="1573440"/>
                  <a:pt x="83201" y="1582082"/>
                  <a:pt x="93862" y="1582082"/>
                </a:cubicBezTo>
                <a:lnTo>
                  <a:pt x="168788" y="1582082"/>
                </a:lnTo>
                <a:cubicBezTo>
                  <a:pt x="179449" y="1582082"/>
                  <a:pt x="188091" y="1573440"/>
                  <a:pt x="188091" y="1562779"/>
                </a:cubicBezTo>
                <a:lnTo>
                  <a:pt x="188091" y="1526058"/>
                </a:lnTo>
                <a:cubicBezTo>
                  <a:pt x="188091" y="1515397"/>
                  <a:pt x="179449" y="1506755"/>
                  <a:pt x="168788" y="1506755"/>
                </a:cubicBezTo>
                <a:close/>
                <a:moveTo>
                  <a:pt x="1662312" y="1325293"/>
                </a:moveTo>
                <a:cubicBezTo>
                  <a:pt x="1651651" y="1325293"/>
                  <a:pt x="1643009" y="1333936"/>
                  <a:pt x="1643009" y="1344596"/>
                </a:cubicBezTo>
                <a:lnTo>
                  <a:pt x="1643009" y="1381317"/>
                </a:lnTo>
                <a:cubicBezTo>
                  <a:pt x="1643009" y="1391978"/>
                  <a:pt x="1651651" y="1400620"/>
                  <a:pt x="1662312" y="1400620"/>
                </a:cubicBezTo>
                <a:lnTo>
                  <a:pt x="1737238" y="1400620"/>
                </a:lnTo>
                <a:cubicBezTo>
                  <a:pt x="1747899" y="1400620"/>
                  <a:pt x="1756541" y="1391978"/>
                  <a:pt x="1756541" y="1381317"/>
                </a:cubicBezTo>
                <a:lnTo>
                  <a:pt x="1756541" y="1344596"/>
                </a:lnTo>
                <a:cubicBezTo>
                  <a:pt x="1756541" y="1333936"/>
                  <a:pt x="1747899" y="1325293"/>
                  <a:pt x="1737238" y="1325293"/>
                </a:cubicBezTo>
                <a:close/>
                <a:moveTo>
                  <a:pt x="93862" y="1325293"/>
                </a:moveTo>
                <a:cubicBezTo>
                  <a:pt x="83201" y="1325293"/>
                  <a:pt x="74559" y="1333936"/>
                  <a:pt x="74559" y="1344596"/>
                </a:cubicBezTo>
                <a:lnTo>
                  <a:pt x="74559" y="1381317"/>
                </a:lnTo>
                <a:cubicBezTo>
                  <a:pt x="74559" y="1391978"/>
                  <a:pt x="83201" y="1400620"/>
                  <a:pt x="93862" y="1400620"/>
                </a:cubicBezTo>
                <a:lnTo>
                  <a:pt x="168788" y="1400620"/>
                </a:lnTo>
                <a:cubicBezTo>
                  <a:pt x="179449" y="1400620"/>
                  <a:pt x="188091" y="1391978"/>
                  <a:pt x="188091" y="1381317"/>
                </a:cubicBezTo>
                <a:lnTo>
                  <a:pt x="188091" y="1344596"/>
                </a:lnTo>
                <a:cubicBezTo>
                  <a:pt x="188091" y="1333936"/>
                  <a:pt x="179449" y="1325293"/>
                  <a:pt x="168788" y="1325293"/>
                </a:cubicBezTo>
                <a:close/>
                <a:moveTo>
                  <a:pt x="1662312" y="1143832"/>
                </a:moveTo>
                <a:cubicBezTo>
                  <a:pt x="1651651" y="1143832"/>
                  <a:pt x="1643009" y="1152474"/>
                  <a:pt x="1643009" y="1163135"/>
                </a:cubicBezTo>
                <a:lnTo>
                  <a:pt x="1643009" y="1199856"/>
                </a:lnTo>
                <a:cubicBezTo>
                  <a:pt x="1643009" y="1210517"/>
                  <a:pt x="1651651" y="1219159"/>
                  <a:pt x="1662312" y="1219159"/>
                </a:cubicBezTo>
                <a:lnTo>
                  <a:pt x="1737238" y="1219159"/>
                </a:lnTo>
                <a:cubicBezTo>
                  <a:pt x="1747899" y="1219159"/>
                  <a:pt x="1756541" y="1210517"/>
                  <a:pt x="1756541" y="1199856"/>
                </a:cubicBezTo>
                <a:lnTo>
                  <a:pt x="1756541" y="1163135"/>
                </a:lnTo>
                <a:cubicBezTo>
                  <a:pt x="1756541" y="1152474"/>
                  <a:pt x="1747899" y="1143832"/>
                  <a:pt x="1737238" y="1143832"/>
                </a:cubicBezTo>
                <a:close/>
                <a:moveTo>
                  <a:pt x="93862" y="1143832"/>
                </a:moveTo>
                <a:cubicBezTo>
                  <a:pt x="83201" y="1143832"/>
                  <a:pt x="74559" y="1152474"/>
                  <a:pt x="74559" y="1163135"/>
                </a:cubicBezTo>
                <a:lnTo>
                  <a:pt x="74559" y="1199856"/>
                </a:lnTo>
                <a:cubicBezTo>
                  <a:pt x="74559" y="1210517"/>
                  <a:pt x="83201" y="1219159"/>
                  <a:pt x="93862" y="1219159"/>
                </a:cubicBezTo>
                <a:lnTo>
                  <a:pt x="168788" y="1219159"/>
                </a:lnTo>
                <a:cubicBezTo>
                  <a:pt x="179449" y="1219159"/>
                  <a:pt x="188091" y="1210517"/>
                  <a:pt x="188091" y="1199856"/>
                </a:cubicBezTo>
                <a:lnTo>
                  <a:pt x="188091" y="1163135"/>
                </a:lnTo>
                <a:cubicBezTo>
                  <a:pt x="188091" y="1152474"/>
                  <a:pt x="179449" y="1143832"/>
                  <a:pt x="168788" y="1143832"/>
                </a:cubicBezTo>
                <a:close/>
                <a:moveTo>
                  <a:pt x="1662312" y="962370"/>
                </a:moveTo>
                <a:cubicBezTo>
                  <a:pt x="1651651" y="962370"/>
                  <a:pt x="1643009" y="971012"/>
                  <a:pt x="1643009" y="981673"/>
                </a:cubicBezTo>
                <a:lnTo>
                  <a:pt x="1643009" y="1018394"/>
                </a:lnTo>
                <a:cubicBezTo>
                  <a:pt x="1643009" y="1029055"/>
                  <a:pt x="1651651" y="1037697"/>
                  <a:pt x="1662312" y="1037697"/>
                </a:cubicBezTo>
                <a:lnTo>
                  <a:pt x="1737238" y="1037697"/>
                </a:lnTo>
                <a:cubicBezTo>
                  <a:pt x="1747899" y="1037697"/>
                  <a:pt x="1756541" y="1029055"/>
                  <a:pt x="1756541" y="1018394"/>
                </a:cubicBezTo>
                <a:lnTo>
                  <a:pt x="1756541" y="981673"/>
                </a:lnTo>
                <a:cubicBezTo>
                  <a:pt x="1756541" y="971012"/>
                  <a:pt x="1747899" y="962370"/>
                  <a:pt x="1737238" y="962370"/>
                </a:cubicBezTo>
                <a:close/>
                <a:moveTo>
                  <a:pt x="93862" y="962370"/>
                </a:moveTo>
                <a:cubicBezTo>
                  <a:pt x="83201" y="962370"/>
                  <a:pt x="74559" y="971012"/>
                  <a:pt x="74559" y="981673"/>
                </a:cubicBezTo>
                <a:lnTo>
                  <a:pt x="74559" y="1018394"/>
                </a:lnTo>
                <a:cubicBezTo>
                  <a:pt x="74559" y="1029055"/>
                  <a:pt x="83201" y="1037697"/>
                  <a:pt x="93862" y="1037697"/>
                </a:cubicBezTo>
                <a:lnTo>
                  <a:pt x="168788" y="1037697"/>
                </a:lnTo>
                <a:cubicBezTo>
                  <a:pt x="179449" y="1037697"/>
                  <a:pt x="188091" y="1029055"/>
                  <a:pt x="188091" y="1018394"/>
                </a:cubicBezTo>
                <a:lnTo>
                  <a:pt x="188091" y="981673"/>
                </a:lnTo>
                <a:cubicBezTo>
                  <a:pt x="188091" y="971012"/>
                  <a:pt x="179449" y="962370"/>
                  <a:pt x="168788" y="962370"/>
                </a:cubicBezTo>
                <a:close/>
                <a:moveTo>
                  <a:pt x="223464" y="931014"/>
                </a:moveTo>
                <a:lnTo>
                  <a:pt x="223464" y="1794902"/>
                </a:lnTo>
                <a:lnTo>
                  <a:pt x="1607635" y="1794902"/>
                </a:lnTo>
                <a:lnTo>
                  <a:pt x="1607635" y="931014"/>
                </a:lnTo>
                <a:close/>
                <a:moveTo>
                  <a:pt x="1662312" y="781014"/>
                </a:moveTo>
                <a:cubicBezTo>
                  <a:pt x="1651651" y="781014"/>
                  <a:pt x="1643009" y="789657"/>
                  <a:pt x="1643009" y="800317"/>
                </a:cubicBezTo>
                <a:lnTo>
                  <a:pt x="1643009" y="837038"/>
                </a:lnTo>
                <a:cubicBezTo>
                  <a:pt x="1643009" y="847699"/>
                  <a:pt x="1651651" y="856342"/>
                  <a:pt x="1662312" y="856342"/>
                </a:cubicBezTo>
                <a:lnTo>
                  <a:pt x="1737238" y="856342"/>
                </a:lnTo>
                <a:cubicBezTo>
                  <a:pt x="1747899" y="856342"/>
                  <a:pt x="1756541" y="847699"/>
                  <a:pt x="1756541" y="837038"/>
                </a:cubicBezTo>
                <a:lnTo>
                  <a:pt x="1756541" y="800317"/>
                </a:lnTo>
                <a:cubicBezTo>
                  <a:pt x="1756541" y="789657"/>
                  <a:pt x="1747899" y="781014"/>
                  <a:pt x="1737238" y="781014"/>
                </a:cubicBezTo>
                <a:close/>
                <a:moveTo>
                  <a:pt x="93862" y="781014"/>
                </a:moveTo>
                <a:cubicBezTo>
                  <a:pt x="83201" y="781014"/>
                  <a:pt x="74559" y="789657"/>
                  <a:pt x="74559" y="800317"/>
                </a:cubicBezTo>
                <a:lnTo>
                  <a:pt x="74559" y="837038"/>
                </a:lnTo>
                <a:cubicBezTo>
                  <a:pt x="74559" y="847699"/>
                  <a:pt x="83201" y="856342"/>
                  <a:pt x="93862" y="856342"/>
                </a:cubicBezTo>
                <a:lnTo>
                  <a:pt x="168788" y="856342"/>
                </a:lnTo>
                <a:cubicBezTo>
                  <a:pt x="179449" y="856342"/>
                  <a:pt x="188091" y="847699"/>
                  <a:pt x="188091" y="837038"/>
                </a:cubicBezTo>
                <a:lnTo>
                  <a:pt x="188091" y="800317"/>
                </a:lnTo>
                <a:cubicBezTo>
                  <a:pt x="188091" y="789657"/>
                  <a:pt x="179449" y="781014"/>
                  <a:pt x="168788" y="781014"/>
                </a:cubicBezTo>
                <a:close/>
                <a:moveTo>
                  <a:pt x="1662312" y="599553"/>
                </a:moveTo>
                <a:cubicBezTo>
                  <a:pt x="1651651" y="599553"/>
                  <a:pt x="1643009" y="608195"/>
                  <a:pt x="1643009" y="618856"/>
                </a:cubicBezTo>
                <a:lnTo>
                  <a:pt x="1643009" y="655577"/>
                </a:lnTo>
                <a:cubicBezTo>
                  <a:pt x="1643009" y="666238"/>
                  <a:pt x="1651651" y="674880"/>
                  <a:pt x="1662312" y="674880"/>
                </a:cubicBezTo>
                <a:lnTo>
                  <a:pt x="1737238" y="674880"/>
                </a:lnTo>
                <a:cubicBezTo>
                  <a:pt x="1747899" y="674880"/>
                  <a:pt x="1756541" y="666238"/>
                  <a:pt x="1756541" y="655577"/>
                </a:cubicBezTo>
                <a:lnTo>
                  <a:pt x="1756541" y="618856"/>
                </a:lnTo>
                <a:cubicBezTo>
                  <a:pt x="1756541" y="608195"/>
                  <a:pt x="1747899" y="599553"/>
                  <a:pt x="1737238" y="599553"/>
                </a:cubicBezTo>
                <a:close/>
                <a:moveTo>
                  <a:pt x="93862" y="599553"/>
                </a:moveTo>
                <a:cubicBezTo>
                  <a:pt x="83201" y="599553"/>
                  <a:pt x="74559" y="608195"/>
                  <a:pt x="74559" y="618856"/>
                </a:cubicBezTo>
                <a:lnTo>
                  <a:pt x="74559" y="655577"/>
                </a:lnTo>
                <a:cubicBezTo>
                  <a:pt x="74559" y="666238"/>
                  <a:pt x="83201" y="674880"/>
                  <a:pt x="93862" y="674880"/>
                </a:cubicBezTo>
                <a:lnTo>
                  <a:pt x="168788" y="674880"/>
                </a:lnTo>
                <a:cubicBezTo>
                  <a:pt x="179449" y="674880"/>
                  <a:pt x="188091" y="666238"/>
                  <a:pt x="188091" y="655577"/>
                </a:cubicBezTo>
                <a:lnTo>
                  <a:pt x="188091" y="618856"/>
                </a:lnTo>
                <a:cubicBezTo>
                  <a:pt x="188091" y="608195"/>
                  <a:pt x="179449" y="599553"/>
                  <a:pt x="168788" y="599553"/>
                </a:cubicBezTo>
                <a:close/>
                <a:moveTo>
                  <a:pt x="1662312" y="418091"/>
                </a:moveTo>
                <a:cubicBezTo>
                  <a:pt x="1651651" y="418091"/>
                  <a:pt x="1643009" y="426734"/>
                  <a:pt x="1643009" y="437394"/>
                </a:cubicBezTo>
                <a:lnTo>
                  <a:pt x="1643009" y="474115"/>
                </a:lnTo>
                <a:cubicBezTo>
                  <a:pt x="1643009" y="484776"/>
                  <a:pt x="1651651" y="493418"/>
                  <a:pt x="1662312" y="493418"/>
                </a:cubicBezTo>
                <a:lnTo>
                  <a:pt x="1737238" y="493418"/>
                </a:lnTo>
                <a:cubicBezTo>
                  <a:pt x="1747899" y="493418"/>
                  <a:pt x="1756541" y="484776"/>
                  <a:pt x="1756541" y="474115"/>
                </a:cubicBezTo>
                <a:lnTo>
                  <a:pt x="1756541" y="437394"/>
                </a:lnTo>
                <a:cubicBezTo>
                  <a:pt x="1756541" y="426734"/>
                  <a:pt x="1747899" y="418091"/>
                  <a:pt x="1737238" y="418091"/>
                </a:cubicBezTo>
                <a:close/>
                <a:moveTo>
                  <a:pt x="93862" y="418091"/>
                </a:moveTo>
                <a:cubicBezTo>
                  <a:pt x="83201" y="418091"/>
                  <a:pt x="74559" y="426734"/>
                  <a:pt x="74559" y="437394"/>
                </a:cubicBezTo>
                <a:lnTo>
                  <a:pt x="74559" y="474115"/>
                </a:lnTo>
                <a:cubicBezTo>
                  <a:pt x="74559" y="484776"/>
                  <a:pt x="83201" y="493418"/>
                  <a:pt x="93862" y="493418"/>
                </a:cubicBezTo>
                <a:lnTo>
                  <a:pt x="168788" y="493418"/>
                </a:lnTo>
                <a:cubicBezTo>
                  <a:pt x="179449" y="493418"/>
                  <a:pt x="188091" y="484776"/>
                  <a:pt x="188091" y="474115"/>
                </a:cubicBezTo>
                <a:lnTo>
                  <a:pt x="188091" y="437394"/>
                </a:lnTo>
                <a:cubicBezTo>
                  <a:pt x="188091" y="426734"/>
                  <a:pt x="179449" y="418091"/>
                  <a:pt x="168788" y="418091"/>
                </a:cubicBezTo>
                <a:close/>
                <a:moveTo>
                  <a:pt x="1662312" y="236630"/>
                </a:moveTo>
                <a:cubicBezTo>
                  <a:pt x="1651651" y="236630"/>
                  <a:pt x="1643009" y="245272"/>
                  <a:pt x="1643009" y="255933"/>
                </a:cubicBezTo>
                <a:lnTo>
                  <a:pt x="1643009" y="292654"/>
                </a:lnTo>
                <a:cubicBezTo>
                  <a:pt x="1643009" y="303315"/>
                  <a:pt x="1651651" y="311957"/>
                  <a:pt x="1662312" y="311957"/>
                </a:cubicBezTo>
                <a:lnTo>
                  <a:pt x="1737238" y="311957"/>
                </a:lnTo>
                <a:cubicBezTo>
                  <a:pt x="1747899" y="311957"/>
                  <a:pt x="1756541" y="303315"/>
                  <a:pt x="1756541" y="292654"/>
                </a:cubicBezTo>
                <a:lnTo>
                  <a:pt x="1756541" y="255933"/>
                </a:lnTo>
                <a:cubicBezTo>
                  <a:pt x="1756541" y="245272"/>
                  <a:pt x="1747899" y="236630"/>
                  <a:pt x="1737238" y="236630"/>
                </a:cubicBezTo>
                <a:close/>
                <a:moveTo>
                  <a:pt x="93862" y="236630"/>
                </a:moveTo>
                <a:cubicBezTo>
                  <a:pt x="83201" y="236630"/>
                  <a:pt x="74559" y="245272"/>
                  <a:pt x="74559" y="255933"/>
                </a:cubicBezTo>
                <a:lnTo>
                  <a:pt x="74559" y="292654"/>
                </a:lnTo>
                <a:cubicBezTo>
                  <a:pt x="74559" y="303315"/>
                  <a:pt x="83201" y="311957"/>
                  <a:pt x="93862" y="311957"/>
                </a:cubicBezTo>
                <a:lnTo>
                  <a:pt x="168788" y="311957"/>
                </a:lnTo>
                <a:cubicBezTo>
                  <a:pt x="179449" y="311957"/>
                  <a:pt x="188091" y="303315"/>
                  <a:pt x="188091" y="292654"/>
                </a:cubicBezTo>
                <a:lnTo>
                  <a:pt x="188091" y="255933"/>
                </a:lnTo>
                <a:cubicBezTo>
                  <a:pt x="188091" y="245272"/>
                  <a:pt x="179449" y="236630"/>
                  <a:pt x="168788" y="236630"/>
                </a:cubicBezTo>
                <a:close/>
                <a:moveTo>
                  <a:pt x="1662312" y="55168"/>
                </a:moveTo>
                <a:cubicBezTo>
                  <a:pt x="1651651" y="55168"/>
                  <a:pt x="1643009" y="63810"/>
                  <a:pt x="1643009" y="74471"/>
                </a:cubicBezTo>
                <a:lnTo>
                  <a:pt x="1643009" y="111192"/>
                </a:lnTo>
                <a:cubicBezTo>
                  <a:pt x="1643009" y="121853"/>
                  <a:pt x="1651651" y="130495"/>
                  <a:pt x="1662312" y="130495"/>
                </a:cubicBezTo>
                <a:lnTo>
                  <a:pt x="1737238" y="130495"/>
                </a:lnTo>
                <a:cubicBezTo>
                  <a:pt x="1747899" y="130495"/>
                  <a:pt x="1756541" y="121853"/>
                  <a:pt x="1756541" y="111192"/>
                </a:cubicBezTo>
                <a:lnTo>
                  <a:pt x="1756541" y="74471"/>
                </a:lnTo>
                <a:cubicBezTo>
                  <a:pt x="1756541" y="63810"/>
                  <a:pt x="1747899" y="55168"/>
                  <a:pt x="1737238" y="55168"/>
                </a:cubicBezTo>
                <a:close/>
                <a:moveTo>
                  <a:pt x="93862" y="55168"/>
                </a:moveTo>
                <a:cubicBezTo>
                  <a:pt x="83201" y="55168"/>
                  <a:pt x="74559" y="63810"/>
                  <a:pt x="74559" y="74471"/>
                </a:cubicBezTo>
                <a:lnTo>
                  <a:pt x="74559" y="111192"/>
                </a:lnTo>
                <a:cubicBezTo>
                  <a:pt x="74559" y="121853"/>
                  <a:pt x="83201" y="130495"/>
                  <a:pt x="93862" y="130495"/>
                </a:cubicBezTo>
                <a:lnTo>
                  <a:pt x="168788" y="130495"/>
                </a:lnTo>
                <a:cubicBezTo>
                  <a:pt x="179449" y="130495"/>
                  <a:pt x="188091" y="121853"/>
                  <a:pt x="188091" y="111192"/>
                </a:cubicBezTo>
                <a:lnTo>
                  <a:pt x="188091" y="74471"/>
                </a:lnTo>
                <a:cubicBezTo>
                  <a:pt x="188091" y="63810"/>
                  <a:pt x="179449" y="55168"/>
                  <a:pt x="168788" y="55168"/>
                </a:cubicBezTo>
                <a:close/>
                <a:moveTo>
                  <a:pt x="223464" y="23812"/>
                </a:moveTo>
                <a:lnTo>
                  <a:pt x="223464" y="887700"/>
                </a:lnTo>
                <a:lnTo>
                  <a:pt x="1607635" y="887700"/>
                </a:lnTo>
                <a:lnTo>
                  <a:pt x="1607635" y="23812"/>
                </a:lnTo>
                <a:close/>
                <a:moveTo>
                  <a:pt x="0" y="0"/>
                </a:moveTo>
                <a:lnTo>
                  <a:pt x="1824375" y="0"/>
                </a:lnTo>
                <a:lnTo>
                  <a:pt x="1824375" y="2740342"/>
                </a:lnTo>
                <a:lnTo>
                  <a:pt x="0" y="2740342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505406CD-4472-253F-676E-602A5B0817D6}"/>
              </a:ext>
            </a:extLst>
          </p:cNvPr>
          <p:cNvSpPr/>
          <p:nvPr/>
        </p:nvSpPr>
        <p:spPr bwMode="auto">
          <a:xfrm>
            <a:off x="7436464" y="4487195"/>
            <a:ext cx="1824375" cy="1849755"/>
          </a:xfrm>
          <a:custGeom>
            <a:avLst/>
            <a:gdLst>
              <a:gd name="connsiteX0" fmla="*/ 1662312 w 1824375"/>
              <a:gd name="connsiteY0" fmla="*/ 1703988 h 1849755"/>
              <a:gd name="connsiteX1" fmla="*/ 1643009 w 1824375"/>
              <a:gd name="connsiteY1" fmla="*/ 1723291 h 1849755"/>
              <a:gd name="connsiteX2" fmla="*/ 1643009 w 1824375"/>
              <a:gd name="connsiteY2" fmla="*/ 1760012 h 1849755"/>
              <a:gd name="connsiteX3" fmla="*/ 1662312 w 1824375"/>
              <a:gd name="connsiteY3" fmla="*/ 1779316 h 1849755"/>
              <a:gd name="connsiteX4" fmla="*/ 1737238 w 1824375"/>
              <a:gd name="connsiteY4" fmla="*/ 1779316 h 1849755"/>
              <a:gd name="connsiteX5" fmla="*/ 1756541 w 1824375"/>
              <a:gd name="connsiteY5" fmla="*/ 1760012 h 1849755"/>
              <a:gd name="connsiteX6" fmla="*/ 1756541 w 1824375"/>
              <a:gd name="connsiteY6" fmla="*/ 1723291 h 1849755"/>
              <a:gd name="connsiteX7" fmla="*/ 1737238 w 1824375"/>
              <a:gd name="connsiteY7" fmla="*/ 1703988 h 1849755"/>
              <a:gd name="connsiteX8" fmla="*/ 93862 w 1824375"/>
              <a:gd name="connsiteY8" fmla="*/ 1703988 h 1849755"/>
              <a:gd name="connsiteX9" fmla="*/ 74559 w 1824375"/>
              <a:gd name="connsiteY9" fmla="*/ 1723291 h 1849755"/>
              <a:gd name="connsiteX10" fmla="*/ 74559 w 1824375"/>
              <a:gd name="connsiteY10" fmla="*/ 1760012 h 1849755"/>
              <a:gd name="connsiteX11" fmla="*/ 93862 w 1824375"/>
              <a:gd name="connsiteY11" fmla="*/ 1779316 h 1849755"/>
              <a:gd name="connsiteX12" fmla="*/ 168788 w 1824375"/>
              <a:gd name="connsiteY12" fmla="*/ 1779316 h 1849755"/>
              <a:gd name="connsiteX13" fmla="*/ 188091 w 1824375"/>
              <a:gd name="connsiteY13" fmla="*/ 1760012 h 1849755"/>
              <a:gd name="connsiteX14" fmla="*/ 188091 w 1824375"/>
              <a:gd name="connsiteY14" fmla="*/ 1723291 h 1849755"/>
              <a:gd name="connsiteX15" fmla="*/ 168788 w 1824375"/>
              <a:gd name="connsiteY15" fmla="*/ 1703988 h 1849755"/>
              <a:gd name="connsiteX16" fmla="*/ 1662312 w 1824375"/>
              <a:gd name="connsiteY16" fmla="*/ 1522527 h 1849755"/>
              <a:gd name="connsiteX17" fmla="*/ 1643009 w 1824375"/>
              <a:gd name="connsiteY17" fmla="*/ 1541830 h 1849755"/>
              <a:gd name="connsiteX18" fmla="*/ 1643009 w 1824375"/>
              <a:gd name="connsiteY18" fmla="*/ 1578551 h 1849755"/>
              <a:gd name="connsiteX19" fmla="*/ 1662312 w 1824375"/>
              <a:gd name="connsiteY19" fmla="*/ 1597854 h 1849755"/>
              <a:gd name="connsiteX20" fmla="*/ 1737238 w 1824375"/>
              <a:gd name="connsiteY20" fmla="*/ 1597854 h 1849755"/>
              <a:gd name="connsiteX21" fmla="*/ 1756541 w 1824375"/>
              <a:gd name="connsiteY21" fmla="*/ 1578551 h 1849755"/>
              <a:gd name="connsiteX22" fmla="*/ 1756541 w 1824375"/>
              <a:gd name="connsiteY22" fmla="*/ 1541830 h 1849755"/>
              <a:gd name="connsiteX23" fmla="*/ 1737238 w 1824375"/>
              <a:gd name="connsiteY23" fmla="*/ 1522527 h 1849755"/>
              <a:gd name="connsiteX24" fmla="*/ 93862 w 1824375"/>
              <a:gd name="connsiteY24" fmla="*/ 1522527 h 1849755"/>
              <a:gd name="connsiteX25" fmla="*/ 74559 w 1824375"/>
              <a:gd name="connsiteY25" fmla="*/ 1541830 h 1849755"/>
              <a:gd name="connsiteX26" fmla="*/ 74559 w 1824375"/>
              <a:gd name="connsiteY26" fmla="*/ 1578551 h 1849755"/>
              <a:gd name="connsiteX27" fmla="*/ 93862 w 1824375"/>
              <a:gd name="connsiteY27" fmla="*/ 1597854 h 1849755"/>
              <a:gd name="connsiteX28" fmla="*/ 168788 w 1824375"/>
              <a:gd name="connsiteY28" fmla="*/ 1597854 h 1849755"/>
              <a:gd name="connsiteX29" fmla="*/ 188091 w 1824375"/>
              <a:gd name="connsiteY29" fmla="*/ 1578551 h 1849755"/>
              <a:gd name="connsiteX30" fmla="*/ 188091 w 1824375"/>
              <a:gd name="connsiteY30" fmla="*/ 1541830 h 1849755"/>
              <a:gd name="connsiteX31" fmla="*/ 168788 w 1824375"/>
              <a:gd name="connsiteY31" fmla="*/ 1522527 h 1849755"/>
              <a:gd name="connsiteX32" fmla="*/ 1662312 w 1824375"/>
              <a:gd name="connsiteY32" fmla="*/ 1341065 h 1849755"/>
              <a:gd name="connsiteX33" fmla="*/ 1643009 w 1824375"/>
              <a:gd name="connsiteY33" fmla="*/ 1360368 h 1849755"/>
              <a:gd name="connsiteX34" fmla="*/ 1643009 w 1824375"/>
              <a:gd name="connsiteY34" fmla="*/ 1397089 h 1849755"/>
              <a:gd name="connsiteX35" fmla="*/ 1662312 w 1824375"/>
              <a:gd name="connsiteY35" fmla="*/ 1416392 h 1849755"/>
              <a:gd name="connsiteX36" fmla="*/ 1737238 w 1824375"/>
              <a:gd name="connsiteY36" fmla="*/ 1416392 h 1849755"/>
              <a:gd name="connsiteX37" fmla="*/ 1756541 w 1824375"/>
              <a:gd name="connsiteY37" fmla="*/ 1397089 h 1849755"/>
              <a:gd name="connsiteX38" fmla="*/ 1756541 w 1824375"/>
              <a:gd name="connsiteY38" fmla="*/ 1360368 h 1849755"/>
              <a:gd name="connsiteX39" fmla="*/ 1737238 w 1824375"/>
              <a:gd name="connsiteY39" fmla="*/ 1341065 h 1849755"/>
              <a:gd name="connsiteX40" fmla="*/ 93862 w 1824375"/>
              <a:gd name="connsiteY40" fmla="*/ 1341065 h 1849755"/>
              <a:gd name="connsiteX41" fmla="*/ 74559 w 1824375"/>
              <a:gd name="connsiteY41" fmla="*/ 1360368 h 1849755"/>
              <a:gd name="connsiteX42" fmla="*/ 74559 w 1824375"/>
              <a:gd name="connsiteY42" fmla="*/ 1397089 h 1849755"/>
              <a:gd name="connsiteX43" fmla="*/ 93862 w 1824375"/>
              <a:gd name="connsiteY43" fmla="*/ 1416392 h 1849755"/>
              <a:gd name="connsiteX44" fmla="*/ 168788 w 1824375"/>
              <a:gd name="connsiteY44" fmla="*/ 1416392 h 1849755"/>
              <a:gd name="connsiteX45" fmla="*/ 188091 w 1824375"/>
              <a:gd name="connsiteY45" fmla="*/ 1397089 h 1849755"/>
              <a:gd name="connsiteX46" fmla="*/ 188091 w 1824375"/>
              <a:gd name="connsiteY46" fmla="*/ 1360368 h 1849755"/>
              <a:gd name="connsiteX47" fmla="*/ 168788 w 1824375"/>
              <a:gd name="connsiteY47" fmla="*/ 1341065 h 1849755"/>
              <a:gd name="connsiteX48" fmla="*/ 1662312 w 1824375"/>
              <a:gd name="connsiteY48" fmla="*/ 1159604 h 1849755"/>
              <a:gd name="connsiteX49" fmla="*/ 1643009 w 1824375"/>
              <a:gd name="connsiteY49" fmla="*/ 1178907 h 1849755"/>
              <a:gd name="connsiteX50" fmla="*/ 1643009 w 1824375"/>
              <a:gd name="connsiteY50" fmla="*/ 1215628 h 1849755"/>
              <a:gd name="connsiteX51" fmla="*/ 1662312 w 1824375"/>
              <a:gd name="connsiteY51" fmla="*/ 1234931 h 1849755"/>
              <a:gd name="connsiteX52" fmla="*/ 1737238 w 1824375"/>
              <a:gd name="connsiteY52" fmla="*/ 1234931 h 1849755"/>
              <a:gd name="connsiteX53" fmla="*/ 1756541 w 1824375"/>
              <a:gd name="connsiteY53" fmla="*/ 1215628 h 1849755"/>
              <a:gd name="connsiteX54" fmla="*/ 1756541 w 1824375"/>
              <a:gd name="connsiteY54" fmla="*/ 1178907 h 1849755"/>
              <a:gd name="connsiteX55" fmla="*/ 1737238 w 1824375"/>
              <a:gd name="connsiteY55" fmla="*/ 1159604 h 1849755"/>
              <a:gd name="connsiteX56" fmla="*/ 93862 w 1824375"/>
              <a:gd name="connsiteY56" fmla="*/ 1159604 h 1849755"/>
              <a:gd name="connsiteX57" fmla="*/ 74559 w 1824375"/>
              <a:gd name="connsiteY57" fmla="*/ 1178907 h 1849755"/>
              <a:gd name="connsiteX58" fmla="*/ 74559 w 1824375"/>
              <a:gd name="connsiteY58" fmla="*/ 1215628 h 1849755"/>
              <a:gd name="connsiteX59" fmla="*/ 93862 w 1824375"/>
              <a:gd name="connsiteY59" fmla="*/ 1234931 h 1849755"/>
              <a:gd name="connsiteX60" fmla="*/ 168788 w 1824375"/>
              <a:gd name="connsiteY60" fmla="*/ 1234931 h 1849755"/>
              <a:gd name="connsiteX61" fmla="*/ 188091 w 1824375"/>
              <a:gd name="connsiteY61" fmla="*/ 1215628 h 1849755"/>
              <a:gd name="connsiteX62" fmla="*/ 188091 w 1824375"/>
              <a:gd name="connsiteY62" fmla="*/ 1178907 h 1849755"/>
              <a:gd name="connsiteX63" fmla="*/ 168788 w 1824375"/>
              <a:gd name="connsiteY63" fmla="*/ 1159604 h 1849755"/>
              <a:gd name="connsiteX64" fmla="*/ 1662312 w 1824375"/>
              <a:gd name="connsiteY64" fmla="*/ 978142 h 1849755"/>
              <a:gd name="connsiteX65" fmla="*/ 1643009 w 1824375"/>
              <a:gd name="connsiteY65" fmla="*/ 997445 h 1849755"/>
              <a:gd name="connsiteX66" fmla="*/ 1643009 w 1824375"/>
              <a:gd name="connsiteY66" fmla="*/ 1034166 h 1849755"/>
              <a:gd name="connsiteX67" fmla="*/ 1662312 w 1824375"/>
              <a:gd name="connsiteY67" fmla="*/ 1053469 h 1849755"/>
              <a:gd name="connsiteX68" fmla="*/ 1737238 w 1824375"/>
              <a:gd name="connsiteY68" fmla="*/ 1053469 h 1849755"/>
              <a:gd name="connsiteX69" fmla="*/ 1756541 w 1824375"/>
              <a:gd name="connsiteY69" fmla="*/ 1034166 h 1849755"/>
              <a:gd name="connsiteX70" fmla="*/ 1756541 w 1824375"/>
              <a:gd name="connsiteY70" fmla="*/ 997445 h 1849755"/>
              <a:gd name="connsiteX71" fmla="*/ 1737238 w 1824375"/>
              <a:gd name="connsiteY71" fmla="*/ 978142 h 1849755"/>
              <a:gd name="connsiteX72" fmla="*/ 93862 w 1824375"/>
              <a:gd name="connsiteY72" fmla="*/ 978142 h 1849755"/>
              <a:gd name="connsiteX73" fmla="*/ 74559 w 1824375"/>
              <a:gd name="connsiteY73" fmla="*/ 997445 h 1849755"/>
              <a:gd name="connsiteX74" fmla="*/ 74559 w 1824375"/>
              <a:gd name="connsiteY74" fmla="*/ 1034166 h 1849755"/>
              <a:gd name="connsiteX75" fmla="*/ 93862 w 1824375"/>
              <a:gd name="connsiteY75" fmla="*/ 1053469 h 1849755"/>
              <a:gd name="connsiteX76" fmla="*/ 168788 w 1824375"/>
              <a:gd name="connsiteY76" fmla="*/ 1053469 h 1849755"/>
              <a:gd name="connsiteX77" fmla="*/ 188091 w 1824375"/>
              <a:gd name="connsiteY77" fmla="*/ 1034166 h 1849755"/>
              <a:gd name="connsiteX78" fmla="*/ 188091 w 1824375"/>
              <a:gd name="connsiteY78" fmla="*/ 997445 h 1849755"/>
              <a:gd name="connsiteX79" fmla="*/ 168788 w 1824375"/>
              <a:gd name="connsiteY79" fmla="*/ 978142 h 1849755"/>
              <a:gd name="connsiteX80" fmla="*/ 223464 w 1824375"/>
              <a:gd name="connsiteY80" fmla="*/ 946786 h 1849755"/>
              <a:gd name="connsiteX81" fmla="*/ 223464 w 1824375"/>
              <a:gd name="connsiteY81" fmla="*/ 1810674 h 1849755"/>
              <a:gd name="connsiteX82" fmla="*/ 1607635 w 1824375"/>
              <a:gd name="connsiteY82" fmla="*/ 1810674 h 1849755"/>
              <a:gd name="connsiteX83" fmla="*/ 1607635 w 1824375"/>
              <a:gd name="connsiteY83" fmla="*/ 946786 h 1849755"/>
              <a:gd name="connsiteX84" fmla="*/ 1662312 w 1824375"/>
              <a:gd name="connsiteY84" fmla="*/ 797630 h 1849755"/>
              <a:gd name="connsiteX85" fmla="*/ 1643009 w 1824375"/>
              <a:gd name="connsiteY85" fmla="*/ 816933 h 1849755"/>
              <a:gd name="connsiteX86" fmla="*/ 1643009 w 1824375"/>
              <a:gd name="connsiteY86" fmla="*/ 853654 h 1849755"/>
              <a:gd name="connsiteX87" fmla="*/ 1662312 w 1824375"/>
              <a:gd name="connsiteY87" fmla="*/ 872958 h 1849755"/>
              <a:gd name="connsiteX88" fmla="*/ 1737238 w 1824375"/>
              <a:gd name="connsiteY88" fmla="*/ 872958 h 1849755"/>
              <a:gd name="connsiteX89" fmla="*/ 1756541 w 1824375"/>
              <a:gd name="connsiteY89" fmla="*/ 853654 h 1849755"/>
              <a:gd name="connsiteX90" fmla="*/ 1756541 w 1824375"/>
              <a:gd name="connsiteY90" fmla="*/ 816933 h 1849755"/>
              <a:gd name="connsiteX91" fmla="*/ 1737238 w 1824375"/>
              <a:gd name="connsiteY91" fmla="*/ 797630 h 1849755"/>
              <a:gd name="connsiteX92" fmla="*/ 93862 w 1824375"/>
              <a:gd name="connsiteY92" fmla="*/ 797630 h 1849755"/>
              <a:gd name="connsiteX93" fmla="*/ 74559 w 1824375"/>
              <a:gd name="connsiteY93" fmla="*/ 816933 h 1849755"/>
              <a:gd name="connsiteX94" fmla="*/ 74559 w 1824375"/>
              <a:gd name="connsiteY94" fmla="*/ 853654 h 1849755"/>
              <a:gd name="connsiteX95" fmla="*/ 93862 w 1824375"/>
              <a:gd name="connsiteY95" fmla="*/ 872958 h 1849755"/>
              <a:gd name="connsiteX96" fmla="*/ 168788 w 1824375"/>
              <a:gd name="connsiteY96" fmla="*/ 872958 h 1849755"/>
              <a:gd name="connsiteX97" fmla="*/ 188091 w 1824375"/>
              <a:gd name="connsiteY97" fmla="*/ 853654 h 1849755"/>
              <a:gd name="connsiteX98" fmla="*/ 188091 w 1824375"/>
              <a:gd name="connsiteY98" fmla="*/ 816933 h 1849755"/>
              <a:gd name="connsiteX99" fmla="*/ 168788 w 1824375"/>
              <a:gd name="connsiteY99" fmla="*/ 797630 h 1849755"/>
              <a:gd name="connsiteX100" fmla="*/ 1662312 w 1824375"/>
              <a:gd name="connsiteY100" fmla="*/ 616169 h 1849755"/>
              <a:gd name="connsiteX101" fmla="*/ 1643009 w 1824375"/>
              <a:gd name="connsiteY101" fmla="*/ 635472 h 1849755"/>
              <a:gd name="connsiteX102" fmla="*/ 1643009 w 1824375"/>
              <a:gd name="connsiteY102" fmla="*/ 672193 h 1849755"/>
              <a:gd name="connsiteX103" fmla="*/ 1662312 w 1824375"/>
              <a:gd name="connsiteY103" fmla="*/ 691496 h 1849755"/>
              <a:gd name="connsiteX104" fmla="*/ 1737238 w 1824375"/>
              <a:gd name="connsiteY104" fmla="*/ 691496 h 1849755"/>
              <a:gd name="connsiteX105" fmla="*/ 1756541 w 1824375"/>
              <a:gd name="connsiteY105" fmla="*/ 672193 h 1849755"/>
              <a:gd name="connsiteX106" fmla="*/ 1756541 w 1824375"/>
              <a:gd name="connsiteY106" fmla="*/ 635472 h 1849755"/>
              <a:gd name="connsiteX107" fmla="*/ 1737238 w 1824375"/>
              <a:gd name="connsiteY107" fmla="*/ 616169 h 1849755"/>
              <a:gd name="connsiteX108" fmla="*/ 93862 w 1824375"/>
              <a:gd name="connsiteY108" fmla="*/ 616169 h 1849755"/>
              <a:gd name="connsiteX109" fmla="*/ 74559 w 1824375"/>
              <a:gd name="connsiteY109" fmla="*/ 635472 h 1849755"/>
              <a:gd name="connsiteX110" fmla="*/ 74559 w 1824375"/>
              <a:gd name="connsiteY110" fmla="*/ 672193 h 1849755"/>
              <a:gd name="connsiteX111" fmla="*/ 93862 w 1824375"/>
              <a:gd name="connsiteY111" fmla="*/ 691496 h 1849755"/>
              <a:gd name="connsiteX112" fmla="*/ 168788 w 1824375"/>
              <a:gd name="connsiteY112" fmla="*/ 691496 h 1849755"/>
              <a:gd name="connsiteX113" fmla="*/ 188091 w 1824375"/>
              <a:gd name="connsiteY113" fmla="*/ 672193 h 1849755"/>
              <a:gd name="connsiteX114" fmla="*/ 188091 w 1824375"/>
              <a:gd name="connsiteY114" fmla="*/ 635472 h 1849755"/>
              <a:gd name="connsiteX115" fmla="*/ 168788 w 1824375"/>
              <a:gd name="connsiteY115" fmla="*/ 616169 h 1849755"/>
              <a:gd name="connsiteX116" fmla="*/ 1662312 w 1824375"/>
              <a:gd name="connsiteY116" fmla="*/ 434707 h 1849755"/>
              <a:gd name="connsiteX117" fmla="*/ 1643009 w 1824375"/>
              <a:gd name="connsiteY117" fmla="*/ 454010 h 1849755"/>
              <a:gd name="connsiteX118" fmla="*/ 1643009 w 1824375"/>
              <a:gd name="connsiteY118" fmla="*/ 490731 h 1849755"/>
              <a:gd name="connsiteX119" fmla="*/ 1662312 w 1824375"/>
              <a:gd name="connsiteY119" fmla="*/ 510034 h 1849755"/>
              <a:gd name="connsiteX120" fmla="*/ 1737238 w 1824375"/>
              <a:gd name="connsiteY120" fmla="*/ 510034 h 1849755"/>
              <a:gd name="connsiteX121" fmla="*/ 1756541 w 1824375"/>
              <a:gd name="connsiteY121" fmla="*/ 490731 h 1849755"/>
              <a:gd name="connsiteX122" fmla="*/ 1756541 w 1824375"/>
              <a:gd name="connsiteY122" fmla="*/ 454010 h 1849755"/>
              <a:gd name="connsiteX123" fmla="*/ 1737238 w 1824375"/>
              <a:gd name="connsiteY123" fmla="*/ 434707 h 1849755"/>
              <a:gd name="connsiteX124" fmla="*/ 93862 w 1824375"/>
              <a:gd name="connsiteY124" fmla="*/ 434707 h 1849755"/>
              <a:gd name="connsiteX125" fmla="*/ 74559 w 1824375"/>
              <a:gd name="connsiteY125" fmla="*/ 454010 h 1849755"/>
              <a:gd name="connsiteX126" fmla="*/ 74559 w 1824375"/>
              <a:gd name="connsiteY126" fmla="*/ 490731 h 1849755"/>
              <a:gd name="connsiteX127" fmla="*/ 93862 w 1824375"/>
              <a:gd name="connsiteY127" fmla="*/ 510034 h 1849755"/>
              <a:gd name="connsiteX128" fmla="*/ 168788 w 1824375"/>
              <a:gd name="connsiteY128" fmla="*/ 510034 h 1849755"/>
              <a:gd name="connsiteX129" fmla="*/ 188091 w 1824375"/>
              <a:gd name="connsiteY129" fmla="*/ 490731 h 1849755"/>
              <a:gd name="connsiteX130" fmla="*/ 188091 w 1824375"/>
              <a:gd name="connsiteY130" fmla="*/ 454010 h 1849755"/>
              <a:gd name="connsiteX131" fmla="*/ 168788 w 1824375"/>
              <a:gd name="connsiteY131" fmla="*/ 434707 h 1849755"/>
              <a:gd name="connsiteX132" fmla="*/ 1662312 w 1824375"/>
              <a:gd name="connsiteY132" fmla="*/ 253246 h 1849755"/>
              <a:gd name="connsiteX133" fmla="*/ 1643009 w 1824375"/>
              <a:gd name="connsiteY133" fmla="*/ 272549 h 1849755"/>
              <a:gd name="connsiteX134" fmla="*/ 1643009 w 1824375"/>
              <a:gd name="connsiteY134" fmla="*/ 309270 h 1849755"/>
              <a:gd name="connsiteX135" fmla="*/ 1662312 w 1824375"/>
              <a:gd name="connsiteY135" fmla="*/ 328573 h 1849755"/>
              <a:gd name="connsiteX136" fmla="*/ 1737238 w 1824375"/>
              <a:gd name="connsiteY136" fmla="*/ 328573 h 1849755"/>
              <a:gd name="connsiteX137" fmla="*/ 1756541 w 1824375"/>
              <a:gd name="connsiteY137" fmla="*/ 309270 h 1849755"/>
              <a:gd name="connsiteX138" fmla="*/ 1756541 w 1824375"/>
              <a:gd name="connsiteY138" fmla="*/ 272549 h 1849755"/>
              <a:gd name="connsiteX139" fmla="*/ 1737238 w 1824375"/>
              <a:gd name="connsiteY139" fmla="*/ 253246 h 1849755"/>
              <a:gd name="connsiteX140" fmla="*/ 93862 w 1824375"/>
              <a:gd name="connsiteY140" fmla="*/ 253246 h 1849755"/>
              <a:gd name="connsiteX141" fmla="*/ 74559 w 1824375"/>
              <a:gd name="connsiteY141" fmla="*/ 272549 h 1849755"/>
              <a:gd name="connsiteX142" fmla="*/ 74559 w 1824375"/>
              <a:gd name="connsiteY142" fmla="*/ 309270 h 1849755"/>
              <a:gd name="connsiteX143" fmla="*/ 93862 w 1824375"/>
              <a:gd name="connsiteY143" fmla="*/ 328573 h 1849755"/>
              <a:gd name="connsiteX144" fmla="*/ 168788 w 1824375"/>
              <a:gd name="connsiteY144" fmla="*/ 328573 h 1849755"/>
              <a:gd name="connsiteX145" fmla="*/ 188091 w 1824375"/>
              <a:gd name="connsiteY145" fmla="*/ 309270 h 1849755"/>
              <a:gd name="connsiteX146" fmla="*/ 188091 w 1824375"/>
              <a:gd name="connsiteY146" fmla="*/ 272549 h 1849755"/>
              <a:gd name="connsiteX147" fmla="*/ 168788 w 1824375"/>
              <a:gd name="connsiteY147" fmla="*/ 253246 h 1849755"/>
              <a:gd name="connsiteX148" fmla="*/ 1662312 w 1824375"/>
              <a:gd name="connsiteY148" fmla="*/ 71784 h 1849755"/>
              <a:gd name="connsiteX149" fmla="*/ 1643009 w 1824375"/>
              <a:gd name="connsiteY149" fmla="*/ 91087 h 1849755"/>
              <a:gd name="connsiteX150" fmla="*/ 1643009 w 1824375"/>
              <a:gd name="connsiteY150" fmla="*/ 127808 h 1849755"/>
              <a:gd name="connsiteX151" fmla="*/ 1662312 w 1824375"/>
              <a:gd name="connsiteY151" fmla="*/ 147111 h 1849755"/>
              <a:gd name="connsiteX152" fmla="*/ 1737238 w 1824375"/>
              <a:gd name="connsiteY152" fmla="*/ 147111 h 1849755"/>
              <a:gd name="connsiteX153" fmla="*/ 1756541 w 1824375"/>
              <a:gd name="connsiteY153" fmla="*/ 127808 h 1849755"/>
              <a:gd name="connsiteX154" fmla="*/ 1756541 w 1824375"/>
              <a:gd name="connsiteY154" fmla="*/ 91087 h 1849755"/>
              <a:gd name="connsiteX155" fmla="*/ 1737238 w 1824375"/>
              <a:gd name="connsiteY155" fmla="*/ 71784 h 1849755"/>
              <a:gd name="connsiteX156" fmla="*/ 93862 w 1824375"/>
              <a:gd name="connsiteY156" fmla="*/ 71784 h 1849755"/>
              <a:gd name="connsiteX157" fmla="*/ 74559 w 1824375"/>
              <a:gd name="connsiteY157" fmla="*/ 91087 h 1849755"/>
              <a:gd name="connsiteX158" fmla="*/ 74559 w 1824375"/>
              <a:gd name="connsiteY158" fmla="*/ 127808 h 1849755"/>
              <a:gd name="connsiteX159" fmla="*/ 93862 w 1824375"/>
              <a:gd name="connsiteY159" fmla="*/ 147111 h 1849755"/>
              <a:gd name="connsiteX160" fmla="*/ 168788 w 1824375"/>
              <a:gd name="connsiteY160" fmla="*/ 147111 h 1849755"/>
              <a:gd name="connsiteX161" fmla="*/ 188091 w 1824375"/>
              <a:gd name="connsiteY161" fmla="*/ 127808 h 1849755"/>
              <a:gd name="connsiteX162" fmla="*/ 188091 w 1824375"/>
              <a:gd name="connsiteY162" fmla="*/ 91087 h 1849755"/>
              <a:gd name="connsiteX163" fmla="*/ 168788 w 1824375"/>
              <a:gd name="connsiteY163" fmla="*/ 71784 h 1849755"/>
              <a:gd name="connsiteX164" fmla="*/ 223464 w 1824375"/>
              <a:gd name="connsiteY164" fmla="*/ 40428 h 1849755"/>
              <a:gd name="connsiteX165" fmla="*/ 223464 w 1824375"/>
              <a:gd name="connsiteY165" fmla="*/ 904316 h 1849755"/>
              <a:gd name="connsiteX166" fmla="*/ 1607635 w 1824375"/>
              <a:gd name="connsiteY166" fmla="*/ 904316 h 1849755"/>
              <a:gd name="connsiteX167" fmla="*/ 1607635 w 1824375"/>
              <a:gd name="connsiteY167" fmla="*/ 40428 h 1849755"/>
              <a:gd name="connsiteX168" fmla="*/ 0 w 1824375"/>
              <a:gd name="connsiteY168" fmla="*/ 0 h 1849755"/>
              <a:gd name="connsiteX169" fmla="*/ 1824375 w 1824375"/>
              <a:gd name="connsiteY169" fmla="*/ 0 h 1849755"/>
              <a:gd name="connsiteX170" fmla="*/ 1824375 w 1824375"/>
              <a:gd name="connsiteY170" fmla="*/ 1849755 h 1849755"/>
              <a:gd name="connsiteX171" fmla="*/ 0 w 1824375"/>
              <a:gd name="connsiteY171" fmla="*/ 1849755 h 1849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1824375" h="1849755">
                <a:moveTo>
                  <a:pt x="1662312" y="1703988"/>
                </a:moveTo>
                <a:cubicBezTo>
                  <a:pt x="1651651" y="1703988"/>
                  <a:pt x="1643009" y="1712631"/>
                  <a:pt x="1643009" y="1723291"/>
                </a:cubicBezTo>
                <a:lnTo>
                  <a:pt x="1643009" y="1760012"/>
                </a:lnTo>
                <a:cubicBezTo>
                  <a:pt x="1643009" y="1770673"/>
                  <a:pt x="1651651" y="1779316"/>
                  <a:pt x="1662312" y="1779316"/>
                </a:cubicBezTo>
                <a:lnTo>
                  <a:pt x="1737238" y="1779316"/>
                </a:lnTo>
                <a:cubicBezTo>
                  <a:pt x="1747899" y="1779316"/>
                  <a:pt x="1756541" y="1770673"/>
                  <a:pt x="1756541" y="1760012"/>
                </a:cubicBezTo>
                <a:lnTo>
                  <a:pt x="1756541" y="1723291"/>
                </a:lnTo>
                <a:cubicBezTo>
                  <a:pt x="1756541" y="1712631"/>
                  <a:pt x="1747899" y="1703988"/>
                  <a:pt x="1737238" y="1703988"/>
                </a:cubicBezTo>
                <a:close/>
                <a:moveTo>
                  <a:pt x="93862" y="1703988"/>
                </a:moveTo>
                <a:cubicBezTo>
                  <a:pt x="83201" y="1703988"/>
                  <a:pt x="74559" y="1712631"/>
                  <a:pt x="74559" y="1723291"/>
                </a:cubicBezTo>
                <a:lnTo>
                  <a:pt x="74559" y="1760012"/>
                </a:lnTo>
                <a:cubicBezTo>
                  <a:pt x="74559" y="1770673"/>
                  <a:pt x="83201" y="1779316"/>
                  <a:pt x="93862" y="1779316"/>
                </a:cubicBezTo>
                <a:lnTo>
                  <a:pt x="168788" y="1779316"/>
                </a:lnTo>
                <a:cubicBezTo>
                  <a:pt x="179449" y="1779316"/>
                  <a:pt x="188091" y="1770673"/>
                  <a:pt x="188091" y="1760012"/>
                </a:cubicBezTo>
                <a:lnTo>
                  <a:pt x="188091" y="1723291"/>
                </a:lnTo>
                <a:cubicBezTo>
                  <a:pt x="188091" y="1712631"/>
                  <a:pt x="179449" y="1703988"/>
                  <a:pt x="168788" y="1703988"/>
                </a:cubicBezTo>
                <a:close/>
                <a:moveTo>
                  <a:pt x="1662312" y="1522527"/>
                </a:moveTo>
                <a:cubicBezTo>
                  <a:pt x="1651651" y="1522527"/>
                  <a:pt x="1643009" y="1531169"/>
                  <a:pt x="1643009" y="1541830"/>
                </a:cubicBezTo>
                <a:lnTo>
                  <a:pt x="1643009" y="1578551"/>
                </a:lnTo>
                <a:cubicBezTo>
                  <a:pt x="1643009" y="1589212"/>
                  <a:pt x="1651651" y="1597854"/>
                  <a:pt x="1662312" y="1597854"/>
                </a:cubicBezTo>
                <a:lnTo>
                  <a:pt x="1737238" y="1597854"/>
                </a:lnTo>
                <a:cubicBezTo>
                  <a:pt x="1747899" y="1597854"/>
                  <a:pt x="1756541" y="1589212"/>
                  <a:pt x="1756541" y="1578551"/>
                </a:cubicBezTo>
                <a:lnTo>
                  <a:pt x="1756541" y="1541830"/>
                </a:lnTo>
                <a:cubicBezTo>
                  <a:pt x="1756541" y="1531169"/>
                  <a:pt x="1747899" y="1522527"/>
                  <a:pt x="1737238" y="1522527"/>
                </a:cubicBezTo>
                <a:close/>
                <a:moveTo>
                  <a:pt x="93862" y="1522527"/>
                </a:moveTo>
                <a:cubicBezTo>
                  <a:pt x="83201" y="1522527"/>
                  <a:pt x="74559" y="1531169"/>
                  <a:pt x="74559" y="1541830"/>
                </a:cubicBezTo>
                <a:lnTo>
                  <a:pt x="74559" y="1578551"/>
                </a:lnTo>
                <a:cubicBezTo>
                  <a:pt x="74559" y="1589212"/>
                  <a:pt x="83201" y="1597854"/>
                  <a:pt x="93862" y="1597854"/>
                </a:cubicBezTo>
                <a:lnTo>
                  <a:pt x="168788" y="1597854"/>
                </a:lnTo>
                <a:cubicBezTo>
                  <a:pt x="179449" y="1597854"/>
                  <a:pt x="188091" y="1589212"/>
                  <a:pt x="188091" y="1578551"/>
                </a:cubicBezTo>
                <a:lnTo>
                  <a:pt x="188091" y="1541830"/>
                </a:lnTo>
                <a:cubicBezTo>
                  <a:pt x="188091" y="1531169"/>
                  <a:pt x="179449" y="1522527"/>
                  <a:pt x="168788" y="1522527"/>
                </a:cubicBezTo>
                <a:close/>
                <a:moveTo>
                  <a:pt x="1662312" y="1341065"/>
                </a:moveTo>
                <a:cubicBezTo>
                  <a:pt x="1651651" y="1341065"/>
                  <a:pt x="1643009" y="1349708"/>
                  <a:pt x="1643009" y="1360368"/>
                </a:cubicBezTo>
                <a:lnTo>
                  <a:pt x="1643009" y="1397089"/>
                </a:lnTo>
                <a:cubicBezTo>
                  <a:pt x="1643009" y="1407750"/>
                  <a:pt x="1651651" y="1416392"/>
                  <a:pt x="1662312" y="1416392"/>
                </a:cubicBezTo>
                <a:lnTo>
                  <a:pt x="1737238" y="1416392"/>
                </a:lnTo>
                <a:cubicBezTo>
                  <a:pt x="1747899" y="1416392"/>
                  <a:pt x="1756541" y="1407750"/>
                  <a:pt x="1756541" y="1397089"/>
                </a:cubicBezTo>
                <a:lnTo>
                  <a:pt x="1756541" y="1360368"/>
                </a:lnTo>
                <a:cubicBezTo>
                  <a:pt x="1756541" y="1349708"/>
                  <a:pt x="1747899" y="1341065"/>
                  <a:pt x="1737238" y="1341065"/>
                </a:cubicBezTo>
                <a:close/>
                <a:moveTo>
                  <a:pt x="93862" y="1341065"/>
                </a:moveTo>
                <a:cubicBezTo>
                  <a:pt x="83201" y="1341065"/>
                  <a:pt x="74559" y="1349708"/>
                  <a:pt x="74559" y="1360368"/>
                </a:cubicBezTo>
                <a:lnTo>
                  <a:pt x="74559" y="1397089"/>
                </a:lnTo>
                <a:cubicBezTo>
                  <a:pt x="74559" y="1407750"/>
                  <a:pt x="83201" y="1416392"/>
                  <a:pt x="93862" y="1416392"/>
                </a:cubicBezTo>
                <a:lnTo>
                  <a:pt x="168788" y="1416392"/>
                </a:lnTo>
                <a:cubicBezTo>
                  <a:pt x="179449" y="1416392"/>
                  <a:pt x="188091" y="1407750"/>
                  <a:pt x="188091" y="1397089"/>
                </a:cubicBezTo>
                <a:lnTo>
                  <a:pt x="188091" y="1360368"/>
                </a:lnTo>
                <a:cubicBezTo>
                  <a:pt x="188091" y="1349708"/>
                  <a:pt x="179449" y="1341065"/>
                  <a:pt x="168788" y="1341065"/>
                </a:cubicBezTo>
                <a:close/>
                <a:moveTo>
                  <a:pt x="1662312" y="1159604"/>
                </a:moveTo>
                <a:cubicBezTo>
                  <a:pt x="1651651" y="1159604"/>
                  <a:pt x="1643009" y="1168246"/>
                  <a:pt x="1643009" y="1178907"/>
                </a:cubicBezTo>
                <a:lnTo>
                  <a:pt x="1643009" y="1215628"/>
                </a:lnTo>
                <a:cubicBezTo>
                  <a:pt x="1643009" y="1226289"/>
                  <a:pt x="1651651" y="1234931"/>
                  <a:pt x="1662312" y="1234931"/>
                </a:cubicBezTo>
                <a:lnTo>
                  <a:pt x="1737238" y="1234931"/>
                </a:lnTo>
                <a:cubicBezTo>
                  <a:pt x="1747899" y="1234931"/>
                  <a:pt x="1756541" y="1226289"/>
                  <a:pt x="1756541" y="1215628"/>
                </a:cubicBezTo>
                <a:lnTo>
                  <a:pt x="1756541" y="1178907"/>
                </a:lnTo>
                <a:cubicBezTo>
                  <a:pt x="1756541" y="1168246"/>
                  <a:pt x="1747899" y="1159604"/>
                  <a:pt x="1737238" y="1159604"/>
                </a:cubicBezTo>
                <a:close/>
                <a:moveTo>
                  <a:pt x="93862" y="1159604"/>
                </a:moveTo>
                <a:cubicBezTo>
                  <a:pt x="83201" y="1159604"/>
                  <a:pt x="74559" y="1168246"/>
                  <a:pt x="74559" y="1178907"/>
                </a:cubicBezTo>
                <a:lnTo>
                  <a:pt x="74559" y="1215628"/>
                </a:lnTo>
                <a:cubicBezTo>
                  <a:pt x="74559" y="1226289"/>
                  <a:pt x="83201" y="1234931"/>
                  <a:pt x="93862" y="1234931"/>
                </a:cubicBezTo>
                <a:lnTo>
                  <a:pt x="168788" y="1234931"/>
                </a:lnTo>
                <a:cubicBezTo>
                  <a:pt x="179449" y="1234931"/>
                  <a:pt x="188091" y="1226289"/>
                  <a:pt x="188091" y="1215628"/>
                </a:cubicBezTo>
                <a:lnTo>
                  <a:pt x="188091" y="1178907"/>
                </a:lnTo>
                <a:cubicBezTo>
                  <a:pt x="188091" y="1168246"/>
                  <a:pt x="179449" y="1159604"/>
                  <a:pt x="168788" y="1159604"/>
                </a:cubicBezTo>
                <a:close/>
                <a:moveTo>
                  <a:pt x="1662312" y="978142"/>
                </a:moveTo>
                <a:cubicBezTo>
                  <a:pt x="1651651" y="978142"/>
                  <a:pt x="1643009" y="986784"/>
                  <a:pt x="1643009" y="997445"/>
                </a:cubicBezTo>
                <a:lnTo>
                  <a:pt x="1643009" y="1034166"/>
                </a:lnTo>
                <a:cubicBezTo>
                  <a:pt x="1643009" y="1044827"/>
                  <a:pt x="1651651" y="1053469"/>
                  <a:pt x="1662312" y="1053469"/>
                </a:cubicBezTo>
                <a:lnTo>
                  <a:pt x="1737238" y="1053469"/>
                </a:lnTo>
                <a:cubicBezTo>
                  <a:pt x="1747899" y="1053469"/>
                  <a:pt x="1756541" y="1044827"/>
                  <a:pt x="1756541" y="1034166"/>
                </a:cubicBezTo>
                <a:lnTo>
                  <a:pt x="1756541" y="997445"/>
                </a:lnTo>
                <a:cubicBezTo>
                  <a:pt x="1756541" y="986784"/>
                  <a:pt x="1747899" y="978142"/>
                  <a:pt x="1737238" y="978142"/>
                </a:cubicBezTo>
                <a:close/>
                <a:moveTo>
                  <a:pt x="93862" y="978142"/>
                </a:moveTo>
                <a:cubicBezTo>
                  <a:pt x="83201" y="978142"/>
                  <a:pt x="74559" y="986784"/>
                  <a:pt x="74559" y="997445"/>
                </a:cubicBezTo>
                <a:lnTo>
                  <a:pt x="74559" y="1034166"/>
                </a:lnTo>
                <a:cubicBezTo>
                  <a:pt x="74559" y="1044827"/>
                  <a:pt x="83201" y="1053469"/>
                  <a:pt x="93862" y="1053469"/>
                </a:cubicBezTo>
                <a:lnTo>
                  <a:pt x="168788" y="1053469"/>
                </a:lnTo>
                <a:cubicBezTo>
                  <a:pt x="179449" y="1053469"/>
                  <a:pt x="188091" y="1044827"/>
                  <a:pt x="188091" y="1034166"/>
                </a:cubicBezTo>
                <a:lnTo>
                  <a:pt x="188091" y="997445"/>
                </a:lnTo>
                <a:cubicBezTo>
                  <a:pt x="188091" y="986784"/>
                  <a:pt x="179449" y="978142"/>
                  <a:pt x="168788" y="978142"/>
                </a:cubicBezTo>
                <a:close/>
                <a:moveTo>
                  <a:pt x="223464" y="946786"/>
                </a:moveTo>
                <a:lnTo>
                  <a:pt x="223464" y="1810674"/>
                </a:lnTo>
                <a:lnTo>
                  <a:pt x="1607635" y="1810674"/>
                </a:lnTo>
                <a:lnTo>
                  <a:pt x="1607635" y="946786"/>
                </a:lnTo>
                <a:close/>
                <a:moveTo>
                  <a:pt x="1662312" y="797630"/>
                </a:moveTo>
                <a:cubicBezTo>
                  <a:pt x="1651651" y="797630"/>
                  <a:pt x="1643009" y="806273"/>
                  <a:pt x="1643009" y="816933"/>
                </a:cubicBezTo>
                <a:lnTo>
                  <a:pt x="1643009" y="853654"/>
                </a:lnTo>
                <a:cubicBezTo>
                  <a:pt x="1643009" y="864315"/>
                  <a:pt x="1651651" y="872958"/>
                  <a:pt x="1662312" y="872958"/>
                </a:cubicBezTo>
                <a:lnTo>
                  <a:pt x="1737238" y="872958"/>
                </a:lnTo>
                <a:cubicBezTo>
                  <a:pt x="1747899" y="872958"/>
                  <a:pt x="1756541" y="864315"/>
                  <a:pt x="1756541" y="853654"/>
                </a:cubicBezTo>
                <a:lnTo>
                  <a:pt x="1756541" y="816933"/>
                </a:lnTo>
                <a:cubicBezTo>
                  <a:pt x="1756541" y="806273"/>
                  <a:pt x="1747899" y="797630"/>
                  <a:pt x="1737238" y="797630"/>
                </a:cubicBezTo>
                <a:close/>
                <a:moveTo>
                  <a:pt x="93862" y="797630"/>
                </a:moveTo>
                <a:cubicBezTo>
                  <a:pt x="83201" y="797630"/>
                  <a:pt x="74559" y="806273"/>
                  <a:pt x="74559" y="816933"/>
                </a:cubicBezTo>
                <a:lnTo>
                  <a:pt x="74559" y="853654"/>
                </a:lnTo>
                <a:cubicBezTo>
                  <a:pt x="74559" y="864315"/>
                  <a:pt x="83201" y="872958"/>
                  <a:pt x="93862" y="872958"/>
                </a:cubicBezTo>
                <a:lnTo>
                  <a:pt x="168788" y="872958"/>
                </a:lnTo>
                <a:cubicBezTo>
                  <a:pt x="179449" y="872958"/>
                  <a:pt x="188091" y="864315"/>
                  <a:pt x="188091" y="853654"/>
                </a:cubicBezTo>
                <a:lnTo>
                  <a:pt x="188091" y="816933"/>
                </a:lnTo>
                <a:cubicBezTo>
                  <a:pt x="188091" y="806273"/>
                  <a:pt x="179449" y="797630"/>
                  <a:pt x="168788" y="797630"/>
                </a:cubicBezTo>
                <a:close/>
                <a:moveTo>
                  <a:pt x="1662312" y="616169"/>
                </a:moveTo>
                <a:cubicBezTo>
                  <a:pt x="1651651" y="616169"/>
                  <a:pt x="1643009" y="624811"/>
                  <a:pt x="1643009" y="635472"/>
                </a:cubicBezTo>
                <a:lnTo>
                  <a:pt x="1643009" y="672193"/>
                </a:lnTo>
                <a:cubicBezTo>
                  <a:pt x="1643009" y="682854"/>
                  <a:pt x="1651651" y="691496"/>
                  <a:pt x="1662312" y="691496"/>
                </a:cubicBezTo>
                <a:lnTo>
                  <a:pt x="1737238" y="691496"/>
                </a:lnTo>
                <a:cubicBezTo>
                  <a:pt x="1747899" y="691496"/>
                  <a:pt x="1756541" y="682854"/>
                  <a:pt x="1756541" y="672193"/>
                </a:cubicBezTo>
                <a:lnTo>
                  <a:pt x="1756541" y="635472"/>
                </a:lnTo>
                <a:cubicBezTo>
                  <a:pt x="1756541" y="624811"/>
                  <a:pt x="1747899" y="616169"/>
                  <a:pt x="1737238" y="616169"/>
                </a:cubicBezTo>
                <a:close/>
                <a:moveTo>
                  <a:pt x="93862" y="616169"/>
                </a:moveTo>
                <a:cubicBezTo>
                  <a:pt x="83201" y="616169"/>
                  <a:pt x="74559" y="624811"/>
                  <a:pt x="74559" y="635472"/>
                </a:cubicBezTo>
                <a:lnTo>
                  <a:pt x="74559" y="672193"/>
                </a:lnTo>
                <a:cubicBezTo>
                  <a:pt x="74559" y="682854"/>
                  <a:pt x="83201" y="691496"/>
                  <a:pt x="93862" y="691496"/>
                </a:cubicBezTo>
                <a:lnTo>
                  <a:pt x="168788" y="691496"/>
                </a:lnTo>
                <a:cubicBezTo>
                  <a:pt x="179449" y="691496"/>
                  <a:pt x="188091" y="682854"/>
                  <a:pt x="188091" y="672193"/>
                </a:cubicBezTo>
                <a:lnTo>
                  <a:pt x="188091" y="635472"/>
                </a:lnTo>
                <a:cubicBezTo>
                  <a:pt x="188091" y="624811"/>
                  <a:pt x="179449" y="616169"/>
                  <a:pt x="168788" y="616169"/>
                </a:cubicBezTo>
                <a:close/>
                <a:moveTo>
                  <a:pt x="1662312" y="434707"/>
                </a:moveTo>
                <a:cubicBezTo>
                  <a:pt x="1651651" y="434707"/>
                  <a:pt x="1643009" y="443350"/>
                  <a:pt x="1643009" y="454010"/>
                </a:cubicBezTo>
                <a:lnTo>
                  <a:pt x="1643009" y="490731"/>
                </a:lnTo>
                <a:cubicBezTo>
                  <a:pt x="1643009" y="501392"/>
                  <a:pt x="1651651" y="510034"/>
                  <a:pt x="1662312" y="510034"/>
                </a:cubicBezTo>
                <a:lnTo>
                  <a:pt x="1737238" y="510034"/>
                </a:lnTo>
                <a:cubicBezTo>
                  <a:pt x="1747899" y="510034"/>
                  <a:pt x="1756541" y="501392"/>
                  <a:pt x="1756541" y="490731"/>
                </a:cubicBezTo>
                <a:lnTo>
                  <a:pt x="1756541" y="454010"/>
                </a:lnTo>
                <a:cubicBezTo>
                  <a:pt x="1756541" y="443350"/>
                  <a:pt x="1747899" y="434707"/>
                  <a:pt x="1737238" y="434707"/>
                </a:cubicBezTo>
                <a:close/>
                <a:moveTo>
                  <a:pt x="93862" y="434707"/>
                </a:moveTo>
                <a:cubicBezTo>
                  <a:pt x="83201" y="434707"/>
                  <a:pt x="74559" y="443350"/>
                  <a:pt x="74559" y="454010"/>
                </a:cubicBezTo>
                <a:lnTo>
                  <a:pt x="74559" y="490731"/>
                </a:lnTo>
                <a:cubicBezTo>
                  <a:pt x="74559" y="501392"/>
                  <a:pt x="83201" y="510034"/>
                  <a:pt x="93862" y="510034"/>
                </a:cubicBezTo>
                <a:lnTo>
                  <a:pt x="168788" y="510034"/>
                </a:lnTo>
                <a:cubicBezTo>
                  <a:pt x="179449" y="510034"/>
                  <a:pt x="188091" y="501392"/>
                  <a:pt x="188091" y="490731"/>
                </a:cubicBezTo>
                <a:lnTo>
                  <a:pt x="188091" y="454010"/>
                </a:lnTo>
                <a:cubicBezTo>
                  <a:pt x="188091" y="443350"/>
                  <a:pt x="179449" y="434707"/>
                  <a:pt x="168788" y="434707"/>
                </a:cubicBezTo>
                <a:close/>
                <a:moveTo>
                  <a:pt x="1662312" y="253246"/>
                </a:moveTo>
                <a:cubicBezTo>
                  <a:pt x="1651651" y="253246"/>
                  <a:pt x="1643009" y="261888"/>
                  <a:pt x="1643009" y="272549"/>
                </a:cubicBezTo>
                <a:lnTo>
                  <a:pt x="1643009" y="309270"/>
                </a:lnTo>
                <a:cubicBezTo>
                  <a:pt x="1643009" y="319931"/>
                  <a:pt x="1651651" y="328573"/>
                  <a:pt x="1662312" y="328573"/>
                </a:cubicBezTo>
                <a:lnTo>
                  <a:pt x="1737238" y="328573"/>
                </a:lnTo>
                <a:cubicBezTo>
                  <a:pt x="1747899" y="328573"/>
                  <a:pt x="1756541" y="319931"/>
                  <a:pt x="1756541" y="309270"/>
                </a:cubicBezTo>
                <a:lnTo>
                  <a:pt x="1756541" y="272549"/>
                </a:lnTo>
                <a:cubicBezTo>
                  <a:pt x="1756541" y="261888"/>
                  <a:pt x="1747899" y="253246"/>
                  <a:pt x="1737238" y="253246"/>
                </a:cubicBezTo>
                <a:close/>
                <a:moveTo>
                  <a:pt x="93862" y="253246"/>
                </a:moveTo>
                <a:cubicBezTo>
                  <a:pt x="83201" y="253246"/>
                  <a:pt x="74559" y="261888"/>
                  <a:pt x="74559" y="272549"/>
                </a:cubicBezTo>
                <a:lnTo>
                  <a:pt x="74559" y="309270"/>
                </a:lnTo>
                <a:cubicBezTo>
                  <a:pt x="74559" y="319931"/>
                  <a:pt x="83201" y="328573"/>
                  <a:pt x="93862" y="328573"/>
                </a:cubicBezTo>
                <a:lnTo>
                  <a:pt x="168788" y="328573"/>
                </a:lnTo>
                <a:cubicBezTo>
                  <a:pt x="179449" y="328573"/>
                  <a:pt x="188091" y="319931"/>
                  <a:pt x="188091" y="309270"/>
                </a:cubicBezTo>
                <a:lnTo>
                  <a:pt x="188091" y="272549"/>
                </a:lnTo>
                <a:cubicBezTo>
                  <a:pt x="188091" y="261888"/>
                  <a:pt x="179449" y="253246"/>
                  <a:pt x="168788" y="253246"/>
                </a:cubicBezTo>
                <a:close/>
                <a:moveTo>
                  <a:pt x="1662312" y="71784"/>
                </a:moveTo>
                <a:cubicBezTo>
                  <a:pt x="1651651" y="71784"/>
                  <a:pt x="1643009" y="80426"/>
                  <a:pt x="1643009" y="91087"/>
                </a:cubicBezTo>
                <a:lnTo>
                  <a:pt x="1643009" y="127808"/>
                </a:lnTo>
                <a:cubicBezTo>
                  <a:pt x="1643009" y="138469"/>
                  <a:pt x="1651651" y="147111"/>
                  <a:pt x="1662312" y="147111"/>
                </a:cubicBezTo>
                <a:lnTo>
                  <a:pt x="1737238" y="147111"/>
                </a:lnTo>
                <a:cubicBezTo>
                  <a:pt x="1747899" y="147111"/>
                  <a:pt x="1756541" y="138469"/>
                  <a:pt x="1756541" y="127808"/>
                </a:cubicBezTo>
                <a:lnTo>
                  <a:pt x="1756541" y="91087"/>
                </a:lnTo>
                <a:cubicBezTo>
                  <a:pt x="1756541" y="80426"/>
                  <a:pt x="1747899" y="71784"/>
                  <a:pt x="1737238" y="71784"/>
                </a:cubicBezTo>
                <a:close/>
                <a:moveTo>
                  <a:pt x="93862" y="71784"/>
                </a:moveTo>
                <a:cubicBezTo>
                  <a:pt x="83201" y="71784"/>
                  <a:pt x="74559" y="80426"/>
                  <a:pt x="74559" y="91087"/>
                </a:cubicBezTo>
                <a:lnTo>
                  <a:pt x="74559" y="127808"/>
                </a:lnTo>
                <a:cubicBezTo>
                  <a:pt x="74559" y="138469"/>
                  <a:pt x="83201" y="147111"/>
                  <a:pt x="93862" y="147111"/>
                </a:cubicBezTo>
                <a:lnTo>
                  <a:pt x="168788" y="147111"/>
                </a:lnTo>
                <a:cubicBezTo>
                  <a:pt x="179449" y="147111"/>
                  <a:pt x="188091" y="138469"/>
                  <a:pt x="188091" y="127808"/>
                </a:cubicBezTo>
                <a:lnTo>
                  <a:pt x="188091" y="91087"/>
                </a:lnTo>
                <a:cubicBezTo>
                  <a:pt x="188091" y="80426"/>
                  <a:pt x="179449" y="71784"/>
                  <a:pt x="168788" y="71784"/>
                </a:cubicBezTo>
                <a:close/>
                <a:moveTo>
                  <a:pt x="223464" y="40428"/>
                </a:moveTo>
                <a:lnTo>
                  <a:pt x="223464" y="904316"/>
                </a:lnTo>
                <a:lnTo>
                  <a:pt x="1607635" y="904316"/>
                </a:lnTo>
                <a:lnTo>
                  <a:pt x="1607635" y="40428"/>
                </a:lnTo>
                <a:close/>
                <a:moveTo>
                  <a:pt x="0" y="0"/>
                </a:moveTo>
                <a:lnTo>
                  <a:pt x="1824375" y="0"/>
                </a:lnTo>
                <a:lnTo>
                  <a:pt x="1824375" y="1849755"/>
                </a:lnTo>
                <a:lnTo>
                  <a:pt x="0" y="184975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905C05-DFBA-064B-8435-C238F1328E34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フイルム枠（縦／左右カット）</a:t>
            </a:r>
          </a:p>
        </p:txBody>
      </p:sp>
    </p:spTree>
    <p:extLst>
      <p:ext uri="{BB962C8B-B14F-4D97-AF65-F5344CB8AC3E}">
        <p14:creationId xmlns:p14="http://schemas.microsoft.com/office/powerpoint/2010/main" val="2227931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F9B4847C-D15B-A3E0-B211-561F5A553C65}"/>
              </a:ext>
            </a:extLst>
          </p:cNvPr>
          <p:cNvSpPr/>
          <p:nvPr/>
        </p:nvSpPr>
        <p:spPr bwMode="auto">
          <a:xfrm>
            <a:off x="669904" y="1318847"/>
            <a:ext cx="1824375" cy="4545623"/>
          </a:xfrm>
          <a:custGeom>
            <a:avLst/>
            <a:gdLst>
              <a:gd name="connsiteX0" fmla="*/ 1662312 w 1824375"/>
              <a:gd name="connsiteY0" fmla="*/ 4323644 h 4545623"/>
              <a:gd name="connsiteX1" fmla="*/ 1643009 w 1824375"/>
              <a:gd name="connsiteY1" fmla="*/ 4342947 h 4545623"/>
              <a:gd name="connsiteX2" fmla="*/ 1643009 w 1824375"/>
              <a:gd name="connsiteY2" fmla="*/ 4379668 h 4545623"/>
              <a:gd name="connsiteX3" fmla="*/ 1662312 w 1824375"/>
              <a:gd name="connsiteY3" fmla="*/ 4398971 h 4545623"/>
              <a:gd name="connsiteX4" fmla="*/ 1737238 w 1824375"/>
              <a:gd name="connsiteY4" fmla="*/ 4398971 h 4545623"/>
              <a:gd name="connsiteX5" fmla="*/ 1756541 w 1824375"/>
              <a:gd name="connsiteY5" fmla="*/ 4379668 h 4545623"/>
              <a:gd name="connsiteX6" fmla="*/ 1756541 w 1824375"/>
              <a:gd name="connsiteY6" fmla="*/ 4342947 h 4545623"/>
              <a:gd name="connsiteX7" fmla="*/ 1737238 w 1824375"/>
              <a:gd name="connsiteY7" fmla="*/ 4323644 h 4545623"/>
              <a:gd name="connsiteX8" fmla="*/ 93862 w 1824375"/>
              <a:gd name="connsiteY8" fmla="*/ 4323644 h 4545623"/>
              <a:gd name="connsiteX9" fmla="*/ 74559 w 1824375"/>
              <a:gd name="connsiteY9" fmla="*/ 4342947 h 4545623"/>
              <a:gd name="connsiteX10" fmla="*/ 74559 w 1824375"/>
              <a:gd name="connsiteY10" fmla="*/ 4379668 h 4545623"/>
              <a:gd name="connsiteX11" fmla="*/ 93862 w 1824375"/>
              <a:gd name="connsiteY11" fmla="*/ 4398971 h 4545623"/>
              <a:gd name="connsiteX12" fmla="*/ 168788 w 1824375"/>
              <a:gd name="connsiteY12" fmla="*/ 4398971 h 4545623"/>
              <a:gd name="connsiteX13" fmla="*/ 188091 w 1824375"/>
              <a:gd name="connsiteY13" fmla="*/ 4379668 h 4545623"/>
              <a:gd name="connsiteX14" fmla="*/ 188091 w 1824375"/>
              <a:gd name="connsiteY14" fmla="*/ 4342947 h 4545623"/>
              <a:gd name="connsiteX15" fmla="*/ 168788 w 1824375"/>
              <a:gd name="connsiteY15" fmla="*/ 4323644 h 4545623"/>
              <a:gd name="connsiteX16" fmla="*/ 1662312 w 1824375"/>
              <a:gd name="connsiteY16" fmla="*/ 4142182 h 4545623"/>
              <a:gd name="connsiteX17" fmla="*/ 1643009 w 1824375"/>
              <a:gd name="connsiteY17" fmla="*/ 4161485 h 4545623"/>
              <a:gd name="connsiteX18" fmla="*/ 1643009 w 1824375"/>
              <a:gd name="connsiteY18" fmla="*/ 4198206 h 4545623"/>
              <a:gd name="connsiteX19" fmla="*/ 1662312 w 1824375"/>
              <a:gd name="connsiteY19" fmla="*/ 4217509 h 4545623"/>
              <a:gd name="connsiteX20" fmla="*/ 1737238 w 1824375"/>
              <a:gd name="connsiteY20" fmla="*/ 4217509 h 4545623"/>
              <a:gd name="connsiteX21" fmla="*/ 1756541 w 1824375"/>
              <a:gd name="connsiteY21" fmla="*/ 4198206 h 4545623"/>
              <a:gd name="connsiteX22" fmla="*/ 1756541 w 1824375"/>
              <a:gd name="connsiteY22" fmla="*/ 4161485 h 4545623"/>
              <a:gd name="connsiteX23" fmla="*/ 1737238 w 1824375"/>
              <a:gd name="connsiteY23" fmla="*/ 4142182 h 4545623"/>
              <a:gd name="connsiteX24" fmla="*/ 93862 w 1824375"/>
              <a:gd name="connsiteY24" fmla="*/ 4142182 h 4545623"/>
              <a:gd name="connsiteX25" fmla="*/ 74559 w 1824375"/>
              <a:gd name="connsiteY25" fmla="*/ 4161485 h 4545623"/>
              <a:gd name="connsiteX26" fmla="*/ 74559 w 1824375"/>
              <a:gd name="connsiteY26" fmla="*/ 4198206 h 4545623"/>
              <a:gd name="connsiteX27" fmla="*/ 93862 w 1824375"/>
              <a:gd name="connsiteY27" fmla="*/ 4217509 h 4545623"/>
              <a:gd name="connsiteX28" fmla="*/ 168788 w 1824375"/>
              <a:gd name="connsiteY28" fmla="*/ 4217509 h 4545623"/>
              <a:gd name="connsiteX29" fmla="*/ 188091 w 1824375"/>
              <a:gd name="connsiteY29" fmla="*/ 4198206 h 4545623"/>
              <a:gd name="connsiteX30" fmla="*/ 188091 w 1824375"/>
              <a:gd name="connsiteY30" fmla="*/ 4161485 h 4545623"/>
              <a:gd name="connsiteX31" fmla="*/ 168788 w 1824375"/>
              <a:gd name="connsiteY31" fmla="*/ 4142182 h 4545623"/>
              <a:gd name="connsiteX32" fmla="*/ 1662312 w 1824375"/>
              <a:gd name="connsiteY32" fmla="*/ 3960826 h 4545623"/>
              <a:gd name="connsiteX33" fmla="*/ 1643009 w 1824375"/>
              <a:gd name="connsiteY33" fmla="*/ 3980129 h 4545623"/>
              <a:gd name="connsiteX34" fmla="*/ 1643009 w 1824375"/>
              <a:gd name="connsiteY34" fmla="*/ 4016850 h 4545623"/>
              <a:gd name="connsiteX35" fmla="*/ 1662312 w 1824375"/>
              <a:gd name="connsiteY35" fmla="*/ 4036154 h 4545623"/>
              <a:gd name="connsiteX36" fmla="*/ 1737238 w 1824375"/>
              <a:gd name="connsiteY36" fmla="*/ 4036154 h 4545623"/>
              <a:gd name="connsiteX37" fmla="*/ 1756541 w 1824375"/>
              <a:gd name="connsiteY37" fmla="*/ 4016850 h 4545623"/>
              <a:gd name="connsiteX38" fmla="*/ 1756541 w 1824375"/>
              <a:gd name="connsiteY38" fmla="*/ 3980129 h 4545623"/>
              <a:gd name="connsiteX39" fmla="*/ 1737238 w 1824375"/>
              <a:gd name="connsiteY39" fmla="*/ 3960826 h 4545623"/>
              <a:gd name="connsiteX40" fmla="*/ 93862 w 1824375"/>
              <a:gd name="connsiteY40" fmla="*/ 3960826 h 4545623"/>
              <a:gd name="connsiteX41" fmla="*/ 74559 w 1824375"/>
              <a:gd name="connsiteY41" fmla="*/ 3980129 h 4545623"/>
              <a:gd name="connsiteX42" fmla="*/ 74559 w 1824375"/>
              <a:gd name="connsiteY42" fmla="*/ 4016850 h 4545623"/>
              <a:gd name="connsiteX43" fmla="*/ 93862 w 1824375"/>
              <a:gd name="connsiteY43" fmla="*/ 4036154 h 4545623"/>
              <a:gd name="connsiteX44" fmla="*/ 168788 w 1824375"/>
              <a:gd name="connsiteY44" fmla="*/ 4036154 h 4545623"/>
              <a:gd name="connsiteX45" fmla="*/ 188091 w 1824375"/>
              <a:gd name="connsiteY45" fmla="*/ 4016850 h 4545623"/>
              <a:gd name="connsiteX46" fmla="*/ 188091 w 1824375"/>
              <a:gd name="connsiteY46" fmla="*/ 3980129 h 4545623"/>
              <a:gd name="connsiteX47" fmla="*/ 168788 w 1824375"/>
              <a:gd name="connsiteY47" fmla="*/ 3960826 h 4545623"/>
              <a:gd name="connsiteX48" fmla="*/ 1662312 w 1824375"/>
              <a:gd name="connsiteY48" fmla="*/ 3779365 h 4545623"/>
              <a:gd name="connsiteX49" fmla="*/ 1643009 w 1824375"/>
              <a:gd name="connsiteY49" fmla="*/ 3798668 h 4545623"/>
              <a:gd name="connsiteX50" fmla="*/ 1643009 w 1824375"/>
              <a:gd name="connsiteY50" fmla="*/ 3835389 h 4545623"/>
              <a:gd name="connsiteX51" fmla="*/ 1662312 w 1824375"/>
              <a:gd name="connsiteY51" fmla="*/ 3854692 h 4545623"/>
              <a:gd name="connsiteX52" fmla="*/ 1737238 w 1824375"/>
              <a:gd name="connsiteY52" fmla="*/ 3854692 h 4545623"/>
              <a:gd name="connsiteX53" fmla="*/ 1756541 w 1824375"/>
              <a:gd name="connsiteY53" fmla="*/ 3835389 h 4545623"/>
              <a:gd name="connsiteX54" fmla="*/ 1756541 w 1824375"/>
              <a:gd name="connsiteY54" fmla="*/ 3798668 h 4545623"/>
              <a:gd name="connsiteX55" fmla="*/ 1737238 w 1824375"/>
              <a:gd name="connsiteY55" fmla="*/ 3779365 h 4545623"/>
              <a:gd name="connsiteX56" fmla="*/ 93862 w 1824375"/>
              <a:gd name="connsiteY56" fmla="*/ 3779365 h 4545623"/>
              <a:gd name="connsiteX57" fmla="*/ 74559 w 1824375"/>
              <a:gd name="connsiteY57" fmla="*/ 3798668 h 4545623"/>
              <a:gd name="connsiteX58" fmla="*/ 74559 w 1824375"/>
              <a:gd name="connsiteY58" fmla="*/ 3835389 h 4545623"/>
              <a:gd name="connsiteX59" fmla="*/ 93862 w 1824375"/>
              <a:gd name="connsiteY59" fmla="*/ 3854692 h 4545623"/>
              <a:gd name="connsiteX60" fmla="*/ 168788 w 1824375"/>
              <a:gd name="connsiteY60" fmla="*/ 3854692 h 4545623"/>
              <a:gd name="connsiteX61" fmla="*/ 188091 w 1824375"/>
              <a:gd name="connsiteY61" fmla="*/ 3835389 h 4545623"/>
              <a:gd name="connsiteX62" fmla="*/ 188091 w 1824375"/>
              <a:gd name="connsiteY62" fmla="*/ 3798668 h 4545623"/>
              <a:gd name="connsiteX63" fmla="*/ 168788 w 1824375"/>
              <a:gd name="connsiteY63" fmla="*/ 3779365 h 4545623"/>
              <a:gd name="connsiteX64" fmla="*/ 1662312 w 1824375"/>
              <a:gd name="connsiteY64" fmla="*/ 3597903 h 4545623"/>
              <a:gd name="connsiteX65" fmla="*/ 1643009 w 1824375"/>
              <a:gd name="connsiteY65" fmla="*/ 3617206 h 4545623"/>
              <a:gd name="connsiteX66" fmla="*/ 1643009 w 1824375"/>
              <a:gd name="connsiteY66" fmla="*/ 3653927 h 4545623"/>
              <a:gd name="connsiteX67" fmla="*/ 1662312 w 1824375"/>
              <a:gd name="connsiteY67" fmla="*/ 3673230 h 4545623"/>
              <a:gd name="connsiteX68" fmla="*/ 1737238 w 1824375"/>
              <a:gd name="connsiteY68" fmla="*/ 3673230 h 4545623"/>
              <a:gd name="connsiteX69" fmla="*/ 1756541 w 1824375"/>
              <a:gd name="connsiteY69" fmla="*/ 3653927 h 4545623"/>
              <a:gd name="connsiteX70" fmla="*/ 1756541 w 1824375"/>
              <a:gd name="connsiteY70" fmla="*/ 3617206 h 4545623"/>
              <a:gd name="connsiteX71" fmla="*/ 1737238 w 1824375"/>
              <a:gd name="connsiteY71" fmla="*/ 3597903 h 4545623"/>
              <a:gd name="connsiteX72" fmla="*/ 93862 w 1824375"/>
              <a:gd name="connsiteY72" fmla="*/ 3597903 h 4545623"/>
              <a:gd name="connsiteX73" fmla="*/ 74559 w 1824375"/>
              <a:gd name="connsiteY73" fmla="*/ 3617206 h 4545623"/>
              <a:gd name="connsiteX74" fmla="*/ 74559 w 1824375"/>
              <a:gd name="connsiteY74" fmla="*/ 3653927 h 4545623"/>
              <a:gd name="connsiteX75" fmla="*/ 93862 w 1824375"/>
              <a:gd name="connsiteY75" fmla="*/ 3673230 h 4545623"/>
              <a:gd name="connsiteX76" fmla="*/ 168788 w 1824375"/>
              <a:gd name="connsiteY76" fmla="*/ 3673230 h 4545623"/>
              <a:gd name="connsiteX77" fmla="*/ 188091 w 1824375"/>
              <a:gd name="connsiteY77" fmla="*/ 3653927 h 4545623"/>
              <a:gd name="connsiteX78" fmla="*/ 188091 w 1824375"/>
              <a:gd name="connsiteY78" fmla="*/ 3617206 h 4545623"/>
              <a:gd name="connsiteX79" fmla="*/ 168788 w 1824375"/>
              <a:gd name="connsiteY79" fmla="*/ 3597903 h 4545623"/>
              <a:gd name="connsiteX80" fmla="*/ 1662312 w 1824375"/>
              <a:gd name="connsiteY80" fmla="*/ 3416442 h 4545623"/>
              <a:gd name="connsiteX81" fmla="*/ 1643009 w 1824375"/>
              <a:gd name="connsiteY81" fmla="*/ 3435745 h 4545623"/>
              <a:gd name="connsiteX82" fmla="*/ 1643009 w 1824375"/>
              <a:gd name="connsiteY82" fmla="*/ 3472466 h 4545623"/>
              <a:gd name="connsiteX83" fmla="*/ 1662312 w 1824375"/>
              <a:gd name="connsiteY83" fmla="*/ 3491769 h 4545623"/>
              <a:gd name="connsiteX84" fmla="*/ 1737238 w 1824375"/>
              <a:gd name="connsiteY84" fmla="*/ 3491769 h 4545623"/>
              <a:gd name="connsiteX85" fmla="*/ 1756541 w 1824375"/>
              <a:gd name="connsiteY85" fmla="*/ 3472466 h 4545623"/>
              <a:gd name="connsiteX86" fmla="*/ 1756541 w 1824375"/>
              <a:gd name="connsiteY86" fmla="*/ 3435745 h 4545623"/>
              <a:gd name="connsiteX87" fmla="*/ 1737238 w 1824375"/>
              <a:gd name="connsiteY87" fmla="*/ 3416442 h 4545623"/>
              <a:gd name="connsiteX88" fmla="*/ 93862 w 1824375"/>
              <a:gd name="connsiteY88" fmla="*/ 3416442 h 4545623"/>
              <a:gd name="connsiteX89" fmla="*/ 74559 w 1824375"/>
              <a:gd name="connsiteY89" fmla="*/ 3435745 h 4545623"/>
              <a:gd name="connsiteX90" fmla="*/ 74559 w 1824375"/>
              <a:gd name="connsiteY90" fmla="*/ 3472466 h 4545623"/>
              <a:gd name="connsiteX91" fmla="*/ 93862 w 1824375"/>
              <a:gd name="connsiteY91" fmla="*/ 3491769 h 4545623"/>
              <a:gd name="connsiteX92" fmla="*/ 168788 w 1824375"/>
              <a:gd name="connsiteY92" fmla="*/ 3491769 h 4545623"/>
              <a:gd name="connsiteX93" fmla="*/ 188091 w 1824375"/>
              <a:gd name="connsiteY93" fmla="*/ 3472466 h 4545623"/>
              <a:gd name="connsiteX94" fmla="*/ 188091 w 1824375"/>
              <a:gd name="connsiteY94" fmla="*/ 3435745 h 4545623"/>
              <a:gd name="connsiteX95" fmla="*/ 168788 w 1824375"/>
              <a:gd name="connsiteY95" fmla="*/ 3416442 h 4545623"/>
              <a:gd name="connsiteX96" fmla="*/ 1662312 w 1824375"/>
              <a:gd name="connsiteY96" fmla="*/ 3234980 h 4545623"/>
              <a:gd name="connsiteX97" fmla="*/ 1643009 w 1824375"/>
              <a:gd name="connsiteY97" fmla="*/ 3254283 h 4545623"/>
              <a:gd name="connsiteX98" fmla="*/ 1643009 w 1824375"/>
              <a:gd name="connsiteY98" fmla="*/ 3291004 h 4545623"/>
              <a:gd name="connsiteX99" fmla="*/ 1662312 w 1824375"/>
              <a:gd name="connsiteY99" fmla="*/ 3310307 h 4545623"/>
              <a:gd name="connsiteX100" fmla="*/ 1737238 w 1824375"/>
              <a:gd name="connsiteY100" fmla="*/ 3310307 h 4545623"/>
              <a:gd name="connsiteX101" fmla="*/ 1756541 w 1824375"/>
              <a:gd name="connsiteY101" fmla="*/ 3291004 h 4545623"/>
              <a:gd name="connsiteX102" fmla="*/ 1756541 w 1824375"/>
              <a:gd name="connsiteY102" fmla="*/ 3254283 h 4545623"/>
              <a:gd name="connsiteX103" fmla="*/ 1737238 w 1824375"/>
              <a:gd name="connsiteY103" fmla="*/ 3234980 h 4545623"/>
              <a:gd name="connsiteX104" fmla="*/ 93862 w 1824375"/>
              <a:gd name="connsiteY104" fmla="*/ 3234980 h 4545623"/>
              <a:gd name="connsiteX105" fmla="*/ 74559 w 1824375"/>
              <a:gd name="connsiteY105" fmla="*/ 3254283 h 4545623"/>
              <a:gd name="connsiteX106" fmla="*/ 74559 w 1824375"/>
              <a:gd name="connsiteY106" fmla="*/ 3291004 h 4545623"/>
              <a:gd name="connsiteX107" fmla="*/ 93862 w 1824375"/>
              <a:gd name="connsiteY107" fmla="*/ 3310307 h 4545623"/>
              <a:gd name="connsiteX108" fmla="*/ 168788 w 1824375"/>
              <a:gd name="connsiteY108" fmla="*/ 3310307 h 4545623"/>
              <a:gd name="connsiteX109" fmla="*/ 188091 w 1824375"/>
              <a:gd name="connsiteY109" fmla="*/ 3291004 h 4545623"/>
              <a:gd name="connsiteX110" fmla="*/ 188091 w 1824375"/>
              <a:gd name="connsiteY110" fmla="*/ 3254283 h 4545623"/>
              <a:gd name="connsiteX111" fmla="*/ 168788 w 1824375"/>
              <a:gd name="connsiteY111" fmla="*/ 3234980 h 4545623"/>
              <a:gd name="connsiteX112" fmla="*/ 223464 w 1824375"/>
              <a:gd name="connsiteY112" fmla="*/ 3203624 h 4545623"/>
              <a:gd name="connsiteX113" fmla="*/ 223464 w 1824375"/>
              <a:gd name="connsiteY113" fmla="*/ 4067512 h 4545623"/>
              <a:gd name="connsiteX114" fmla="*/ 1607635 w 1824375"/>
              <a:gd name="connsiteY114" fmla="*/ 4067512 h 4545623"/>
              <a:gd name="connsiteX115" fmla="*/ 1607635 w 1824375"/>
              <a:gd name="connsiteY115" fmla="*/ 3203624 h 4545623"/>
              <a:gd name="connsiteX116" fmla="*/ 1662312 w 1824375"/>
              <a:gd name="connsiteY116" fmla="*/ 3054468 h 4545623"/>
              <a:gd name="connsiteX117" fmla="*/ 1643009 w 1824375"/>
              <a:gd name="connsiteY117" fmla="*/ 3073771 h 4545623"/>
              <a:gd name="connsiteX118" fmla="*/ 1643009 w 1824375"/>
              <a:gd name="connsiteY118" fmla="*/ 3110492 h 4545623"/>
              <a:gd name="connsiteX119" fmla="*/ 1662312 w 1824375"/>
              <a:gd name="connsiteY119" fmla="*/ 3129796 h 4545623"/>
              <a:gd name="connsiteX120" fmla="*/ 1737238 w 1824375"/>
              <a:gd name="connsiteY120" fmla="*/ 3129796 h 4545623"/>
              <a:gd name="connsiteX121" fmla="*/ 1756541 w 1824375"/>
              <a:gd name="connsiteY121" fmla="*/ 3110492 h 4545623"/>
              <a:gd name="connsiteX122" fmla="*/ 1756541 w 1824375"/>
              <a:gd name="connsiteY122" fmla="*/ 3073771 h 4545623"/>
              <a:gd name="connsiteX123" fmla="*/ 1737238 w 1824375"/>
              <a:gd name="connsiteY123" fmla="*/ 3054468 h 4545623"/>
              <a:gd name="connsiteX124" fmla="*/ 93862 w 1824375"/>
              <a:gd name="connsiteY124" fmla="*/ 3054468 h 4545623"/>
              <a:gd name="connsiteX125" fmla="*/ 74559 w 1824375"/>
              <a:gd name="connsiteY125" fmla="*/ 3073771 h 4545623"/>
              <a:gd name="connsiteX126" fmla="*/ 74559 w 1824375"/>
              <a:gd name="connsiteY126" fmla="*/ 3110492 h 4545623"/>
              <a:gd name="connsiteX127" fmla="*/ 93862 w 1824375"/>
              <a:gd name="connsiteY127" fmla="*/ 3129796 h 4545623"/>
              <a:gd name="connsiteX128" fmla="*/ 168788 w 1824375"/>
              <a:gd name="connsiteY128" fmla="*/ 3129796 h 4545623"/>
              <a:gd name="connsiteX129" fmla="*/ 188091 w 1824375"/>
              <a:gd name="connsiteY129" fmla="*/ 3110492 h 4545623"/>
              <a:gd name="connsiteX130" fmla="*/ 188091 w 1824375"/>
              <a:gd name="connsiteY130" fmla="*/ 3073771 h 4545623"/>
              <a:gd name="connsiteX131" fmla="*/ 168788 w 1824375"/>
              <a:gd name="connsiteY131" fmla="*/ 3054468 h 4545623"/>
              <a:gd name="connsiteX132" fmla="*/ 1662312 w 1824375"/>
              <a:gd name="connsiteY132" fmla="*/ 2873007 h 4545623"/>
              <a:gd name="connsiteX133" fmla="*/ 1643009 w 1824375"/>
              <a:gd name="connsiteY133" fmla="*/ 2892310 h 4545623"/>
              <a:gd name="connsiteX134" fmla="*/ 1643009 w 1824375"/>
              <a:gd name="connsiteY134" fmla="*/ 2929031 h 4545623"/>
              <a:gd name="connsiteX135" fmla="*/ 1662312 w 1824375"/>
              <a:gd name="connsiteY135" fmla="*/ 2948334 h 4545623"/>
              <a:gd name="connsiteX136" fmla="*/ 1737238 w 1824375"/>
              <a:gd name="connsiteY136" fmla="*/ 2948334 h 4545623"/>
              <a:gd name="connsiteX137" fmla="*/ 1756541 w 1824375"/>
              <a:gd name="connsiteY137" fmla="*/ 2929031 h 4545623"/>
              <a:gd name="connsiteX138" fmla="*/ 1756541 w 1824375"/>
              <a:gd name="connsiteY138" fmla="*/ 2892310 h 4545623"/>
              <a:gd name="connsiteX139" fmla="*/ 1737238 w 1824375"/>
              <a:gd name="connsiteY139" fmla="*/ 2873007 h 4545623"/>
              <a:gd name="connsiteX140" fmla="*/ 93862 w 1824375"/>
              <a:gd name="connsiteY140" fmla="*/ 2873007 h 4545623"/>
              <a:gd name="connsiteX141" fmla="*/ 74559 w 1824375"/>
              <a:gd name="connsiteY141" fmla="*/ 2892310 h 4545623"/>
              <a:gd name="connsiteX142" fmla="*/ 74559 w 1824375"/>
              <a:gd name="connsiteY142" fmla="*/ 2929031 h 4545623"/>
              <a:gd name="connsiteX143" fmla="*/ 93862 w 1824375"/>
              <a:gd name="connsiteY143" fmla="*/ 2948334 h 4545623"/>
              <a:gd name="connsiteX144" fmla="*/ 168788 w 1824375"/>
              <a:gd name="connsiteY144" fmla="*/ 2948334 h 4545623"/>
              <a:gd name="connsiteX145" fmla="*/ 188091 w 1824375"/>
              <a:gd name="connsiteY145" fmla="*/ 2929031 h 4545623"/>
              <a:gd name="connsiteX146" fmla="*/ 188091 w 1824375"/>
              <a:gd name="connsiteY146" fmla="*/ 2892310 h 4545623"/>
              <a:gd name="connsiteX147" fmla="*/ 168788 w 1824375"/>
              <a:gd name="connsiteY147" fmla="*/ 2873007 h 4545623"/>
              <a:gd name="connsiteX148" fmla="*/ 1662312 w 1824375"/>
              <a:gd name="connsiteY148" fmla="*/ 2691545 h 4545623"/>
              <a:gd name="connsiteX149" fmla="*/ 1643009 w 1824375"/>
              <a:gd name="connsiteY149" fmla="*/ 2710848 h 4545623"/>
              <a:gd name="connsiteX150" fmla="*/ 1643009 w 1824375"/>
              <a:gd name="connsiteY150" fmla="*/ 2747569 h 4545623"/>
              <a:gd name="connsiteX151" fmla="*/ 1662312 w 1824375"/>
              <a:gd name="connsiteY151" fmla="*/ 2766872 h 4545623"/>
              <a:gd name="connsiteX152" fmla="*/ 1737238 w 1824375"/>
              <a:gd name="connsiteY152" fmla="*/ 2766872 h 4545623"/>
              <a:gd name="connsiteX153" fmla="*/ 1756541 w 1824375"/>
              <a:gd name="connsiteY153" fmla="*/ 2747569 h 4545623"/>
              <a:gd name="connsiteX154" fmla="*/ 1756541 w 1824375"/>
              <a:gd name="connsiteY154" fmla="*/ 2710848 h 4545623"/>
              <a:gd name="connsiteX155" fmla="*/ 1737238 w 1824375"/>
              <a:gd name="connsiteY155" fmla="*/ 2691545 h 4545623"/>
              <a:gd name="connsiteX156" fmla="*/ 93862 w 1824375"/>
              <a:gd name="connsiteY156" fmla="*/ 2691545 h 4545623"/>
              <a:gd name="connsiteX157" fmla="*/ 74559 w 1824375"/>
              <a:gd name="connsiteY157" fmla="*/ 2710848 h 4545623"/>
              <a:gd name="connsiteX158" fmla="*/ 74559 w 1824375"/>
              <a:gd name="connsiteY158" fmla="*/ 2747569 h 4545623"/>
              <a:gd name="connsiteX159" fmla="*/ 93862 w 1824375"/>
              <a:gd name="connsiteY159" fmla="*/ 2766872 h 4545623"/>
              <a:gd name="connsiteX160" fmla="*/ 168788 w 1824375"/>
              <a:gd name="connsiteY160" fmla="*/ 2766872 h 4545623"/>
              <a:gd name="connsiteX161" fmla="*/ 188091 w 1824375"/>
              <a:gd name="connsiteY161" fmla="*/ 2747569 h 4545623"/>
              <a:gd name="connsiteX162" fmla="*/ 188091 w 1824375"/>
              <a:gd name="connsiteY162" fmla="*/ 2710848 h 4545623"/>
              <a:gd name="connsiteX163" fmla="*/ 168788 w 1824375"/>
              <a:gd name="connsiteY163" fmla="*/ 2691545 h 4545623"/>
              <a:gd name="connsiteX164" fmla="*/ 1662312 w 1824375"/>
              <a:gd name="connsiteY164" fmla="*/ 2510084 h 4545623"/>
              <a:gd name="connsiteX165" fmla="*/ 1643009 w 1824375"/>
              <a:gd name="connsiteY165" fmla="*/ 2529387 h 4545623"/>
              <a:gd name="connsiteX166" fmla="*/ 1643009 w 1824375"/>
              <a:gd name="connsiteY166" fmla="*/ 2566108 h 4545623"/>
              <a:gd name="connsiteX167" fmla="*/ 1662312 w 1824375"/>
              <a:gd name="connsiteY167" fmla="*/ 2585411 h 4545623"/>
              <a:gd name="connsiteX168" fmla="*/ 1737238 w 1824375"/>
              <a:gd name="connsiteY168" fmla="*/ 2585411 h 4545623"/>
              <a:gd name="connsiteX169" fmla="*/ 1756541 w 1824375"/>
              <a:gd name="connsiteY169" fmla="*/ 2566108 h 4545623"/>
              <a:gd name="connsiteX170" fmla="*/ 1756541 w 1824375"/>
              <a:gd name="connsiteY170" fmla="*/ 2529387 h 4545623"/>
              <a:gd name="connsiteX171" fmla="*/ 1737238 w 1824375"/>
              <a:gd name="connsiteY171" fmla="*/ 2510084 h 4545623"/>
              <a:gd name="connsiteX172" fmla="*/ 93862 w 1824375"/>
              <a:gd name="connsiteY172" fmla="*/ 2510084 h 4545623"/>
              <a:gd name="connsiteX173" fmla="*/ 74559 w 1824375"/>
              <a:gd name="connsiteY173" fmla="*/ 2529387 h 4545623"/>
              <a:gd name="connsiteX174" fmla="*/ 74559 w 1824375"/>
              <a:gd name="connsiteY174" fmla="*/ 2566108 h 4545623"/>
              <a:gd name="connsiteX175" fmla="*/ 93862 w 1824375"/>
              <a:gd name="connsiteY175" fmla="*/ 2585411 h 4545623"/>
              <a:gd name="connsiteX176" fmla="*/ 168788 w 1824375"/>
              <a:gd name="connsiteY176" fmla="*/ 2585411 h 4545623"/>
              <a:gd name="connsiteX177" fmla="*/ 188091 w 1824375"/>
              <a:gd name="connsiteY177" fmla="*/ 2566108 h 4545623"/>
              <a:gd name="connsiteX178" fmla="*/ 188091 w 1824375"/>
              <a:gd name="connsiteY178" fmla="*/ 2529387 h 4545623"/>
              <a:gd name="connsiteX179" fmla="*/ 168788 w 1824375"/>
              <a:gd name="connsiteY179" fmla="*/ 2510084 h 4545623"/>
              <a:gd name="connsiteX180" fmla="*/ 1662312 w 1824375"/>
              <a:gd name="connsiteY180" fmla="*/ 2328622 h 4545623"/>
              <a:gd name="connsiteX181" fmla="*/ 1643009 w 1824375"/>
              <a:gd name="connsiteY181" fmla="*/ 2347925 h 4545623"/>
              <a:gd name="connsiteX182" fmla="*/ 1643009 w 1824375"/>
              <a:gd name="connsiteY182" fmla="*/ 2384646 h 4545623"/>
              <a:gd name="connsiteX183" fmla="*/ 1662312 w 1824375"/>
              <a:gd name="connsiteY183" fmla="*/ 2403949 h 4545623"/>
              <a:gd name="connsiteX184" fmla="*/ 1737238 w 1824375"/>
              <a:gd name="connsiteY184" fmla="*/ 2403949 h 4545623"/>
              <a:gd name="connsiteX185" fmla="*/ 1756541 w 1824375"/>
              <a:gd name="connsiteY185" fmla="*/ 2384646 h 4545623"/>
              <a:gd name="connsiteX186" fmla="*/ 1756541 w 1824375"/>
              <a:gd name="connsiteY186" fmla="*/ 2347925 h 4545623"/>
              <a:gd name="connsiteX187" fmla="*/ 1737238 w 1824375"/>
              <a:gd name="connsiteY187" fmla="*/ 2328622 h 4545623"/>
              <a:gd name="connsiteX188" fmla="*/ 93862 w 1824375"/>
              <a:gd name="connsiteY188" fmla="*/ 2328622 h 4545623"/>
              <a:gd name="connsiteX189" fmla="*/ 74559 w 1824375"/>
              <a:gd name="connsiteY189" fmla="*/ 2347925 h 4545623"/>
              <a:gd name="connsiteX190" fmla="*/ 74559 w 1824375"/>
              <a:gd name="connsiteY190" fmla="*/ 2384646 h 4545623"/>
              <a:gd name="connsiteX191" fmla="*/ 93862 w 1824375"/>
              <a:gd name="connsiteY191" fmla="*/ 2403949 h 4545623"/>
              <a:gd name="connsiteX192" fmla="*/ 168788 w 1824375"/>
              <a:gd name="connsiteY192" fmla="*/ 2403949 h 4545623"/>
              <a:gd name="connsiteX193" fmla="*/ 188091 w 1824375"/>
              <a:gd name="connsiteY193" fmla="*/ 2384646 h 4545623"/>
              <a:gd name="connsiteX194" fmla="*/ 188091 w 1824375"/>
              <a:gd name="connsiteY194" fmla="*/ 2347925 h 4545623"/>
              <a:gd name="connsiteX195" fmla="*/ 168788 w 1824375"/>
              <a:gd name="connsiteY195" fmla="*/ 2328622 h 4545623"/>
              <a:gd name="connsiteX196" fmla="*/ 223464 w 1824375"/>
              <a:gd name="connsiteY196" fmla="*/ 2297266 h 4545623"/>
              <a:gd name="connsiteX197" fmla="*/ 223464 w 1824375"/>
              <a:gd name="connsiteY197" fmla="*/ 3161154 h 4545623"/>
              <a:gd name="connsiteX198" fmla="*/ 1607635 w 1824375"/>
              <a:gd name="connsiteY198" fmla="*/ 3161154 h 4545623"/>
              <a:gd name="connsiteX199" fmla="*/ 1607635 w 1824375"/>
              <a:gd name="connsiteY199" fmla="*/ 2297266 h 4545623"/>
              <a:gd name="connsiteX200" fmla="*/ 1662312 w 1824375"/>
              <a:gd name="connsiteY200" fmla="*/ 2147266 h 4545623"/>
              <a:gd name="connsiteX201" fmla="*/ 1643009 w 1824375"/>
              <a:gd name="connsiteY201" fmla="*/ 2166569 h 4545623"/>
              <a:gd name="connsiteX202" fmla="*/ 1643009 w 1824375"/>
              <a:gd name="connsiteY202" fmla="*/ 2203290 h 4545623"/>
              <a:gd name="connsiteX203" fmla="*/ 1662312 w 1824375"/>
              <a:gd name="connsiteY203" fmla="*/ 2222594 h 4545623"/>
              <a:gd name="connsiteX204" fmla="*/ 1737238 w 1824375"/>
              <a:gd name="connsiteY204" fmla="*/ 2222594 h 4545623"/>
              <a:gd name="connsiteX205" fmla="*/ 1756541 w 1824375"/>
              <a:gd name="connsiteY205" fmla="*/ 2203290 h 4545623"/>
              <a:gd name="connsiteX206" fmla="*/ 1756541 w 1824375"/>
              <a:gd name="connsiteY206" fmla="*/ 2166569 h 4545623"/>
              <a:gd name="connsiteX207" fmla="*/ 1737238 w 1824375"/>
              <a:gd name="connsiteY207" fmla="*/ 2147266 h 4545623"/>
              <a:gd name="connsiteX208" fmla="*/ 93862 w 1824375"/>
              <a:gd name="connsiteY208" fmla="*/ 2147266 h 4545623"/>
              <a:gd name="connsiteX209" fmla="*/ 74559 w 1824375"/>
              <a:gd name="connsiteY209" fmla="*/ 2166569 h 4545623"/>
              <a:gd name="connsiteX210" fmla="*/ 74559 w 1824375"/>
              <a:gd name="connsiteY210" fmla="*/ 2203290 h 4545623"/>
              <a:gd name="connsiteX211" fmla="*/ 93862 w 1824375"/>
              <a:gd name="connsiteY211" fmla="*/ 2222594 h 4545623"/>
              <a:gd name="connsiteX212" fmla="*/ 168788 w 1824375"/>
              <a:gd name="connsiteY212" fmla="*/ 2222594 h 4545623"/>
              <a:gd name="connsiteX213" fmla="*/ 188091 w 1824375"/>
              <a:gd name="connsiteY213" fmla="*/ 2203290 h 4545623"/>
              <a:gd name="connsiteX214" fmla="*/ 188091 w 1824375"/>
              <a:gd name="connsiteY214" fmla="*/ 2166569 h 4545623"/>
              <a:gd name="connsiteX215" fmla="*/ 168788 w 1824375"/>
              <a:gd name="connsiteY215" fmla="*/ 2147266 h 4545623"/>
              <a:gd name="connsiteX216" fmla="*/ 1662312 w 1824375"/>
              <a:gd name="connsiteY216" fmla="*/ 1965805 h 4545623"/>
              <a:gd name="connsiteX217" fmla="*/ 1643009 w 1824375"/>
              <a:gd name="connsiteY217" fmla="*/ 1985108 h 4545623"/>
              <a:gd name="connsiteX218" fmla="*/ 1643009 w 1824375"/>
              <a:gd name="connsiteY218" fmla="*/ 2021829 h 4545623"/>
              <a:gd name="connsiteX219" fmla="*/ 1662312 w 1824375"/>
              <a:gd name="connsiteY219" fmla="*/ 2041132 h 4545623"/>
              <a:gd name="connsiteX220" fmla="*/ 1737238 w 1824375"/>
              <a:gd name="connsiteY220" fmla="*/ 2041132 h 4545623"/>
              <a:gd name="connsiteX221" fmla="*/ 1756541 w 1824375"/>
              <a:gd name="connsiteY221" fmla="*/ 2021829 h 4545623"/>
              <a:gd name="connsiteX222" fmla="*/ 1756541 w 1824375"/>
              <a:gd name="connsiteY222" fmla="*/ 1985108 h 4545623"/>
              <a:gd name="connsiteX223" fmla="*/ 1737238 w 1824375"/>
              <a:gd name="connsiteY223" fmla="*/ 1965805 h 4545623"/>
              <a:gd name="connsiteX224" fmla="*/ 93862 w 1824375"/>
              <a:gd name="connsiteY224" fmla="*/ 1965805 h 4545623"/>
              <a:gd name="connsiteX225" fmla="*/ 74559 w 1824375"/>
              <a:gd name="connsiteY225" fmla="*/ 1985108 h 4545623"/>
              <a:gd name="connsiteX226" fmla="*/ 74559 w 1824375"/>
              <a:gd name="connsiteY226" fmla="*/ 2021829 h 4545623"/>
              <a:gd name="connsiteX227" fmla="*/ 93862 w 1824375"/>
              <a:gd name="connsiteY227" fmla="*/ 2041132 h 4545623"/>
              <a:gd name="connsiteX228" fmla="*/ 168788 w 1824375"/>
              <a:gd name="connsiteY228" fmla="*/ 2041132 h 4545623"/>
              <a:gd name="connsiteX229" fmla="*/ 188091 w 1824375"/>
              <a:gd name="connsiteY229" fmla="*/ 2021829 h 4545623"/>
              <a:gd name="connsiteX230" fmla="*/ 188091 w 1824375"/>
              <a:gd name="connsiteY230" fmla="*/ 1985108 h 4545623"/>
              <a:gd name="connsiteX231" fmla="*/ 168788 w 1824375"/>
              <a:gd name="connsiteY231" fmla="*/ 1965805 h 4545623"/>
              <a:gd name="connsiteX232" fmla="*/ 1662312 w 1824375"/>
              <a:gd name="connsiteY232" fmla="*/ 1784343 h 4545623"/>
              <a:gd name="connsiteX233" fmla="*/ 1643009 w 1824375"/>
              <a:gd name="connsiteY233" fmla="*/ 1803646 h 4545623"/>
              <a:gd name="connsiteX234" fmla="*/ 1643009 w 1824375"/>
              <a:gd name="connsiteY234" fmla="*/ 1840367 h 4545623"/>
              <a:gd name="connsiteX235" fmla="*/ 1662312 w 1824375"/>
              <a:gd name="connsiteY235" fmla="*/ 1859670 h 4545623"/>
              <a:gd name="connsiteX236" fmla="*/ 1737238 w 1824375"/>
              <a:gd name="connsiteY236" fmla="*/ 1859670 h 4545623"/>
              <a:gd name="connsiteX237" fmla="*/ 1756541 w 1824375"/>
              <a:gd name="connsiteY237" fmla="*/ 1840367 h 4545623"/>
              <a:gd name="connsiteX238" fmla="*/ 1756541 w 1824375"/>
              <a:gd name="connsiteY238" fmla="*/ 1803646 h 4545623"/>
              <a:gd name="connsiteX239" fmla="*/ 1737238 w 1824375"/>
              <a:gd name="connsiteY239" fmla="*/ 1784343 h 4545623"/>
              <a:gd name="connsiteX240" fmla="*/ 93862 w 1824375"/>
              <a:gd name="connsiteY240" fmla="*/ 1784343 h 4545623"/>
              <a:gd name="connsiteX241" fmla="*/ 74559 w 1824375"/>
              <a:gd name="connsiteY241" fmla="*/ 1803646 h 4545623"/>
              <a:gd name="connsiteX242" fmla="*/ 74559 w 1824375"/>
              <a:gd name="connsiteY242" fmla="*/ 1840367 h 4545623"/>
              <a:gd name="connsiteX243" fmla="*/ 93862 w 1824375"/>
              <a:gd name="connsiteY243" fmla="*/ 1859670 h 4545623"/>
              <a:gd name="connsiteX244" fmla="*/ 168788 w 1824375"/>
              <a:gd name="connsiteY244" fmla="*/ 1859670 h 4545623"/>
              <a:gd name="connsiteX245" fmla="*/ 188091 w 1824375"/>
              <a:gd name="connsiteY245" fmla="*/ 1840367 h 4545623"/>
              <a:gd name="connsiteX246" fmla="*/ 188091 w 1824375"/>
              <a:gd name="connsiteY246" fmla="*/ 1803646 h 4545623"/>
              <a:gd name="connsiteX247" fmla="*/ 168788 w 1824375"/>
              <a:gd name="connsiteY247" fmla="*/ 1784343 h 4545623"/>
              <a:gd name="connsiteX248" fmla="*/ 1662312 w 1824375"/>
              <a:gd name="connsiteY248" fmla="*/ 1602882 h 4545623"/>
              <a:gd name="connsiteX249" fmla="*/ 1643009 w 1824375"/>
              <a:gd name="connsiteY249" fmla="*/ 1622185 h 4545623"/>
              <a:gd name="connsiteX250" fmla="*/ 1643009 w 1824375"/>
              <a:gd name="connsiteY250" fmla="*/ 1658906 h 4545623"/>
              <a:gd name="connsiteX251" fmla="*/ 1662312 w 1824375"/>
              <a:gd name="connsiteY251" fmla="*/ 1678209 h 4545623"/>
              <a:gd name="connsiteX252" fmla="*/ 1737238 w 1824375"/>
              <a:gd name="connsiteY252" fmla="*/ 1678209 h 4545623"/>
              <a:gd name="connsiteX253" fmla="*/ 1756541 w 1824375"/>
              <a:gd name="connsiteY253" fmla="*/ 1658906 h 4545623"/>
              <a:gd name="connsiteX254" fmla="*/ 1756541 w 1824375"/>
              <a:gd name="connsiteY254" fmla="*/ 1622185 h 4545623"/>
              <a:gd name="connsiteX255" fmla="*/ 1737238 w 1824375"/>
              <a:gd name="connsiteY255" fmla="*/ 1602882 h 4545623"/>
              <a:gd name="connsiteX256" fmla="*/ 93862 w 1824375"/>
              <a:gd name="connsiteY256" fmla="*/ 1602882 h 4545623"/>
              <a:gd name="connsiteX257" fmla="*/ 74559 w 1824375"/>
              <a:gd name="connsiteY257" fmla="*/ 1622185 h 4545623"/>
              <a:gd name="connsiteX258" fmla="*/ 74559 w 1824375"/>
              <a:gd name="connsiteY258" fmla="*/ 1658906 h 4545623"/>
              <a:gd name="connsiteX259" fmla="*/ 93862 w 1824375"/>
              <a:gd name="connsiteY259" fmla="*/ 1678209 h 4545623"/>
              <a:gd name="connsiteX260" fmla="*/ 168788 w 1824375"/>
              <a:gd name="connsiteY260" fmla="*/ 1678209 h 4545623"/>
              <a:gd name="connsiteX261" fmla="*/ 188091 w 1824375"/>
              <a:gd name="connsiteY261" fmla="*/ 1658906 h 4545623"/>
              <a:gd name="connsiteX262" fmla="*/ 188091 w 1824375"/>
              <a:gd name="connsiteY262" fmla="*/ 1622185 h 4545623"/>
              <a:gd name="connsiteX263" fmla="*/ 168788 w 1824375"/>
              <a:gd name="connsiteY263" fmla="*/ 1602882 h 4545623"/>
              <a:gd name="connsiteX264" fmla="*/ 1662312 w 1824375"/>
              <a:gd name="connsiteY264" fmla="*/ 1421420 h 4545623"/>
              <a:gd name="connsiteX265" fmla="*/ 1643009 w 1824375"/>
              <a:gd name="connsiteY265" fmla="*/ 1440723 h 4545623"/>
              <a:gd name="connsiteX266" fmla="*/ 1643009 w 1824375"/>
              <a:gd name="connsiteY266" fmla="*/ 1477444 h 4545623"/>
              <a:gd name="connsiteX267" fmla="*/ 1662312 w 1824375"/>
              <a:gd name="connsiteY267" fmla="*/ 1496747 h 4545623"/>
              <a:gd name="connsiteX268" fmla="*/ 1737238 w 1824375"/>
              <a:gd name="connsiteY268" fmla="*/ 1496747 h 4545623"/>
              <a:gd name="connsiteX269" fmla="*/ 1756541 w 1824375"/>
              <a:gd name="connsiteY269" fmla="*/ 1477444 h 4545623"/>
              <a:gd name="connsiteX270" fmla="*/ 1756541 w 1824375"/>
              <a:gd name="connsiteY270" fmla="*/ 1440723 h 4545623"/>
              <a:gd name="connsiteX271" fmla="*/ 1737238 w 1824375"/>
              <a:gd name="connsiteY271" fmla="*/ 1421420 h 4545623"/>
              <a:gd name="connsiteX272" fmla="*/ 93862 w 1824375"/>
              <a:gd name="connsiteY272" fmla="*/ 1421420 h 4545623"/>
              <a:gd name="connsiteX273" fmla="*/ 74559 w 1824375"/>
              <a:gd name="connsiteY273" fmla="*/ 1440723 h 4545623"/>
              <a:gd name="connsiteX274" fmla="*/ 74559 w 1824375"/>
              <a:gd name="connsiteY274" fmla="*/ 1477444 h 4545623"/>
              <a:gd name="connsiteX275" fmla="*/ 93862 w 1824375"/>
              <a:gd name="connsiteY275" fmla="*/ 1496747 h 4545623"/>
              <a:gd name="connsiteX276" fmla="*/ 168788 w 1824375"/>
              <a:gd name="connsiteY276" fmla="*/ 1496747 h 4545623"/>
              <a:gd name="connsiteX277" fmla="*/ 188091 w 1824375"/>
              <a:gd name="connsiteY277" fmla="*/ 1477444 h 4545623"/>
              <a:gd name="connsiteX278" fmla="*/ 188091 w 1824375"/>
              <a:gd name="connsiteY278" fmla="*/ 1440723 h 4545623"/>
              <a:gd name="connsiteX279" fmla="*/ 168788 w 1824375"/>
              <a:gd name="connsiteY279" fmla="*/ 1421420 h 4545623"/>
              <a:gd name="connsiteX280" fmla="*/ 223464 w 1824375"/>
              <a:gd name="connsiteY280" fmla="*/ 1390064 h 4545623"/>
              <a:gd name="connsiteX281" fmla="*/ 223464 w 1824375"/>
              <a:gd name="connsiteY281" fmla="*/ 2253952 h 4545623"/>
              <a:gd name="connsiteX282" fmla="*/ 1607635 w 1824375"/>
              <a:gd name="connsiteY282" fmla="*/ 2253952 h 4545623"/>
              <a:gd name="connsiteX283" fmla="*/ 1607635 w 1824375"/>
              <a:gd name="connsiteY283" fmla="*/ 1390064 h 4545623"/>
              <a:gd name="connsiteX284" fmla="*/ 1662312 w 1824375"/>
              <a:gd name="connsiteY284" fmla="*/ 1240908 h 4545623"/>
              <a:gd name="connsiteX285" fmla="*/ 1643009 w 1824375"/>
              <a:gd name="connsiteY285" fmla="*/ 1260211 h 4545623"/>
              <a:gd name="connsiteX286" fmla="*/ 1643009 w 1824375"/>
              <a:gd name="connsiteY286" fmla="*/ 1296932 h 4545623"/>
              <a:gd name="connsiteX287" fmla="*/ 1662312 w 1824375"/>
              <a:gd name="connsiteY287" fmla="*/ 1316236 h 4545623"/>
              <a:gd name="connsiteX288" fmla="*/ 1737238 w 1824375"/>
              <a:gd name="connsiteY288" fmla="*/ 1316236 h 4545623"/>
              <a:gd name="connsiteX289" fmla="*/ 1756541 w 1824375"/>
              <a:gd name="connsiteY289" fmla="*/ 1296932 h 4545623"/>
              <a:gd name="connsiteX290" fmla="*/ 1756541 w 1824375"/>
              <a:gd name="connsiteY290" fmla="*/ 1260211 h 4545623"/>
              <a:gd name="connsiteX291" fmla="*/ 1737238 w 1824375"/>
              <a:gd name="connsiteY291" fmla="*/ 1240908 h 4545623"/>
              <a:gd name="connsiteX292" fmla="*/ 93862 w 1824375"/>
              <a:gd name="connsiteY292" fmla="*/ 1240908 h 4545623"/>
              <a:gd name="connsiteX293" fmla="*/ 74559 w 1824375"/>
              <a:gd name="connsiteY293" fmla="*/ 1260211 h 4545623"/>
              <a:gd name="connsiteX294" fmla="*/ 74559 w 1824375"/>
              <a:gd name="connsiteY294" fmla="*/ 1296932 h 4545623"/>
              <a:gd name="connsiteX295" fmla="*/ 93862 w 1824375"/>
              <a:gd name="connsiteY295" fmla="*/ 1316236 h 4545623"/>
              <a:gd name="connsiteX296" fmla="*/ 168788 w 1824375"/>
              <a:gd name="connsiteY296" fmla="*/ 1316236 h 4545623"/>
              <a:gd name="connsiteX297" fmla="*/ 188091 w 1824375"/>
              <a:gd name="connsiteY297" fmla="*/ 1296932 h 4545623"/>
              <a:gd name="connsiteX298" fmla="*/ 188091 w 1824375"/>
              <a:gd name="connsiteY298" fmla="*/ 1260211 h 4545623"/>
              <a:gd name="connsiteX299" fmla="*/ 168788 w 1824375"/>
              <a:gd name="connsiteY299" fmla="*/ 1240908 h 4545623"/>
              <a:gd name="connsiteX300" fmla="*/ 1662312 w 1824375"/>
              <a:gd name="connsiteY300" fmla="*/ 1059447 h 4545623"/>
              <a:gd name="connsiteX301" fmla="*/ 1643009 w 1824375"/>
              <a:gd name="connsiteY301" fmla="*/ 1078750 h 4545623"/>
              <a:gd name="connsiteX302" fmla="*/ 1643009 w 1824375"/>
              <a:gd name="connsiteY302" fmla="*/ 1115471 h 4545623"/>
              <a:gd name="connsiteX303" fmla="*/ 1662312 w 1824375"/>
              <a:gd name="connsiteY303" fmla="*/ 1134774 h 4545623"/>
              <a:gd name="connsiteX304" fmla="*/ 1737238 w 1824375"/>
              <a:gd name="connsiteY304" fmla="*/ 1134774 h 4545623"/>
              <a:gd name="connsiteX305" fmla="*/ 1756541 w 1824375"/>
              <a:gd name="connsiteY305" fmla="*/ 1115471 h 4545623"/>
              <a:gd name="connsiteX306" fmla="*/ 1756541 w 1824375"/>
              <a:gd name="connsiteY306" fmla="*/ 1078750 h 4545623"/>
              <a:gd name="connsiteX307" fmla="*/ 1737238 w 1824375"/>
              <a:gd name="connsiteY307" fmla="*/ 1059447 h 4545623"/>
              <a:gd name="connsiteX308" fmla="*/ 93862 w 1824375"/>
              <a:gd name="connsiteY308" fmla="*/ 1059447 h 4545623"/>
              <a:gd name="connsiteX309" fmla="*/ 74559 w 1824375"/>
              <a:gd name="connsiteY309" fmla="*/ 1078750 h 4545623"/>
              <a:gd name="connsiteX310" fmla="*/ 74559 w 1824375"/>
              <a:gd name="connsiteY310" fmla="*/ 1115471 h 4545623"/>
              <a:gd name="connsiteX311" fmla="*/ 93862 w 1824375"/>
              <a:gd name="connsiteY311" fmla="*/ 1134774 h 4545623"/>
              <a:gd name="connsiteX312" fmla="*/ 168788 w 1824375"/>
              <a:gd name="connsiteY312" fmla="*/ 1134774 h 4545623"/>
              <a:gd name="connsiteX313" fmla="*/ 188091 w 1824375"/>
              <a:gd name="connsiteY313" fmla="*/ 1115471 h 4545623"/>
              <a:gd name="connsiteX314" fmla="*/ 188091 w 1824375"/>
              <a:gd name="connsiteY314" fmla="*/ 1078750 h 4545623"/>
              <a:gd name="connsiteX315" fmla="*/ 168788 w 1824375"/>
              <a:gd name="connsiteY315" fmla="*/ 1059447 h 4545623"/>
              <a:gd name="connsiteX316" fmla="*/ 1662312 w 1824375"/>
              <a:gd name="connsiteY316" fmla="*/ 877985 h 4545623"/>
              <a:gd name="connsiteX317" fmla="*/ 1643009 w 1824375"/>
              <a:gd name="connsiteY317" fmla="*/ 897288 h 4545623"/>
              <a:gd name="connsiteX318" fmla="*/ 1643009 w 1824375"/>
              <a:gd name="connsiteY318" fmla="*/ 934009 h 4545623"/>
              <a:gd name="connsiteX319" fmla="*/ 1662312 w 1824375"/>
              <a:gd name="connsiteY319" fmla="*/ 953312 h 4545623"/>
              <a:gd name="connsiteX320" fmla="*/ 1737238 w 1824375"/>
              <a:gd name="connsiteY320" fmla="*/ 953312 h 4545623"/>
              <a:gd name="connsiteX321" fmla="*/ 1756541 w 1824375"/>
              <a:gd name="connsiteY321" fmla="*/ 934009 h 4545623"/>
              <a:gd name="connsiteX322" fmla="*/ 1756541 w 1824375"/>
              <a:gd name="connsiteY322" fmla="*/ 897288 h 4545623"/>
              <a:gd name="connsiteX323" fmla="*/ 1737238 w 1824375"/>
              <a:gd name="connsiteY323" fmla="*/ 877985 h 4545623"/>
              <a:gd name="connsiteX324" fmla="*/ 93862 w 1824375"/>
              <a:gd name="connsiteY324" fmla="*/ 877985 h 4545623"/>
              <a:gd name="connsiteX325" fmla="*/ 74559 w 1824375"/>
              <a:gd name="connsiteY325" fmla="*/ 897288 h 4545623"/>
              <a:gd name="connsiteX326" fmla="*/ 74559 w 1824375"/>
              <a:gd name="connsiteY326" fmla="*/ 934009 h 4545623"/>
              <a:gd name="connsiteX327" fmla="*/ 93862 w 1824375"/>
              <a:gd name="connsiteY327" fmla="*/ 953312 h 4545623"/>
              <a:gd name="connsiteX328" fmla="*/ 168788 w 1824375"/>
              <a:gd name="connsiteY328" fmla="*/ 953312 h 4545623"/>
              <a:gd name="connsiteX329" fmla="*/ 188091 w 1824375"/>
              <a:gd name="connsiteY329" fmla="*/ 934009 h 4545623"/>
              <a:gd name="connsiteX330" fmla="*/ 188091 w 1824375"/>
              <a:gd name="connsiteY330" fmla="*/ 897288 h 4545623"/>
              <a:gd name="connsiteX331" fmla="*/ 168788 w 1824375"/>
              <a:gd name="connsiteY331" fmla="*/ 877985 h 4545623"/>
              <a:gd name="connsiteX332" fmla="*/ 1662312 w 1824375"/>
              <a:gd name="connsiteY332" fmla="*/ 696524 h 4545623"/>
              <a:gd name="connsiteX333" fmla="*/ 1643009 w 1824375"/>
              <a:gd name="connsiteY333" fmla="*/ 715827 h 4545623"/>
              <a:gd name="connsiteX334" fmla="*/ 1643009 w 1824375"/>
              <a:gd name="connsiteY334" fmla="*/ 752548 h 4545623"/>
              <a:gd name="connsiteX335" fmla="*/ 1662312 w 1824375"/>
              <a:gd name="connsiteY335" fmla="*/ 771851 h 4545623"/>
              <a:gd name="connsiteX336" fmla="*/ 1737238 w 1824375"/>
              <a:gd name="connsiteY336" fmla="*/ 771851 h 4545623"/>
              <a:gd name="connsiteX337" fmla="*/ 1756541 w 1824375"/>
              <a:gd name="connsiteY337" fmla="*/ 752548 h 4545623"/>
              <a:gd name="connsiteX338" fmla="*/ 1756541 w 1824375"/>
              <a:gd name="connsiteY338" fmla="*/ 715827 h 4545623"/>
              <a:gd name="connsiteX339" fmla="*/ 1737238 w 1824375"/>
              <a:gd name="connsiteY339" fmla="*/ 696524 h 4545623"/>
              <a:gd name="connsiteX340" fmla="*/ 93862 w 1824375"/>
              <a:gd name="connsiteY340" fmla="*/ 696524 h 4545623"/>
              <a:gd name="connsiteX341" fmla="*/ 74559 w 1824375"/>
              <a:gd name="connsiteY341" fmla="*/ 715827 h 4545623"/>
              <a:gd name="connsiteX342" fmla="*/ 74559 w 1824375"/>
              <a:gd name="connsiteY342" fmla="*/ 752548 h 4545623"/>
              <a:gd name="connsiteX343" fmla="*/ 93862 w 1824375"/>
              <a:gd name="connsiteY343" fmla="*/ 771851 h 4545623"/>
              <a:gd name="connsiteX344" fmla="*/ 168788 w 1824375"/>
              <a:gd name="connsiteY344" fmla="*/ 771851 h 4545623"/>
              <a:gd name="connsiteX345" fmla="*/ 188091 w 1824375"/>
              <a:gd name="connsiteY345" fmla="*/ 752548 h 4545623"/>
              <a:gd name="connsiteX346" fmla="*/ 188091 w 1824375"/>
              <a:gd name="connsiteY346" fmla="*/ 715827 h 4545623"/>
              <a:gd name="connsiteX347" fmla="*/ 168788 w 1824375"/>
              <a:gd name="connsiteY347" fmla="*/ 696524 h 4545623"/>
              <a:gd name="connsiteX348" fmla="*/ 1662312 w 1824375"/>
              <a:gd name="connsiteY348" fmla="*/ 515062 h 4545623"/>
              <a:gd name="connsiteX349" fmla="*/ 1643009 w 1824375"/>
              <a:gd name="connsiteY349" fmla="*/ 534365 h 4545623"/>
              <a:gd name="connsiteX350" fmla="*/ 1643009 w 1824375"/>
              <a:gd name="connsiteY350" fmla="*/ 571086 h 4545623"/>
              <a:gd name="connsiteX351" fmla="*/ 1662312 w 1824375"/>
              <a:gd name="connsiteY351" fmla="*/ 590389 h 4545623"/>
              <a:gd name="connsiteX352" fmla="*/ 1737238 w 1824375"/>
              <a:gd name="connsiteY352" fmla="*/ 590389 h 4545623"/>
              <a:gd name="connsiteX353" fmla="*/ 1756541 w 1824375"/>
              <a:gd name="connsiteY353" fmla="*/ 571086 h 4545623"/>
              <a:gd name="connsiteX354" fmla="*/ 1756541 w 1824375"/>
              <a:gd name="connsiteY354" fmla="*/ 534365 h 4545623"/>
              <a:gd name="connsiteX355" fmla="*/ 1737238 w 1824375"/>
              <a:gd name="connsiteY355" fmla="*/ 515062 h 4545623"/>
              <a:gd name="connsiteX356" fmla="*/ 93862 w 1824375"/>
              <a:gd name="connsiteY356" fmla="*/ 515062 h 4545623"/>
              <a:gd name="connsiteX357" fmla="*/ 74559 w 1824375"/>
              <a:gd name="connsiteY357" fmla="*/ 534365 h 4545623"/>
              <a:gd name="connsiteX358" fmla="*/ 74559 w 1824375"/>
              <a:gd name="connsiteY358" fmla="*/ 571086 h 4545623"/>
              <a:gd name="connsiteX359" fmla="*/ 93862 w 1824375"/>
              <a:gd name="connsiteY359" fmla="*/ 590389 h 4545623"/>
              <a:gd name="connsiteX360" fmla="*/ 168788 w 1824375"/>
              <a:gd name="connsiteY360" fmla="*/ 590389 h 4545623"/>
              <a:gd name="connsiteX361" fmla="*/ 188091 w 1824375"/>
              <a:gd name="connsiteY361" fmla="*/ 571086 h 4545623"/>
              <a:gd name="connsiteX362" fmla="*/ 188091 w 1824375"/>
              <a:gd name="connsiteY362" fmla="*/ 534365 h 4545623"/>
              <a:gd name="connsiteX363" fmla="*/ 168788 w 1824375"/>
              <a:gd name="connsiteY363" fmla="*/ 515062 h 4545623"/>
              <a:gd name="connsiteX364" fmla="*/ 223464 w 1824375"/>
              <a:gd name="connsiteY364" fmla="*/ 483706 h 4545623"/>
              <a:gd name="connsiteX365" fmla="*/ 223464 w 1824375"/>
              <a:gd name="connsiteY365" fmla="*/ 1347594 h 4545623"/>
              <a:gd name="connsiteX366" fmla="*/ 1607635 w 1824375"/>
              <a:gd name="connsiteY366" fmla="*/ 1347594 h 4545623"/>
              <a:gd name="connsiteX367" fmla="*/ 1607635 w 1824375"/>
              <a:gd name="connsiteY367" fmla="*/ 483706 h 4545623"/>
              <a:gd name="connsiteX368" fmla="*/ 1662312 w 1824375"/>
              <a:gd name="connsiteY368" fmla="*/ 333706 h 4545623"/>
              <a:gd name="connsiteX369" fmla="*/ 1643009 w 1824375"/>
              <a:gd name="connsiteY369" fmla="*/ 353009 h 4545623"/>
              <a:gd name="connsiteX370" fmla="*/ 1643009 w 1824375"/>
              <a:gd name="connsiteY370" fmla="*/ 389730 h 4545623"/>
              <a:gd name="connsiteX371" fmla="*/ 1662312 w 1824375"/>
              <a:gd name="connsiteY371" fmla="*/ 409034 h 4545623"/>
              <a:gd name="connsiteX372" fmla="*/ 1737238 w 1824375"/>
              <a:gd name="connsiteY372" fmla="*/ 409034 h 4545623"/>
              <a:gd name="connsiteX373" fmla="*/ 1756541 w 1824375"/>
              <a:gd name="connsiteY373" fmla="*/ 389730 h 4545623"/>
              <a:gd name="connsiteX374" fmla="*/ 1756541 w 1824375"/>
              <a:gd name="connsiteY374" fmla="*/ 353009 h 4545623"/>
              <a:gd name="connsiteX375" fmla="*/ 1737238 w 1824375"/>
              <a:gd name="connsiteY375" fmla="*/ 333706 h 4545623"/>
              <a:gd name="connsiteX376" fmla="*/ 93862 w 1824375"/>
              <a:gd name="connsiteY376" fmla="*/ 333706 h 4545623"/>
              <a:gd name="connsiteX377" fmla="*/ 74559 w 1824375"/>
              <a:gd name="connsiteY377" fmla="*/ 353009 h 4545623"/>
              <a:gd name="connsiteX378" fmla="*/ 74559 w 1824375"/>
              <a:gd name="connsiteY378" fmla="*/ 389730 h 4545623"/>
              <a:gd name="connsiteX379" fmla="*/ 93862 w 1824375"/>
              <a:gd name="connsiteY379" fmla="*/ 409034 h 4545623"/>
              <a:gd name="connsiteX380" fmla="*/ 168788 w 1824375"/>
              <a:gd name="connsiteY380" fmla="*/ 409034 h 4545623"/>
              <a:gd name="connsiteX381" fmla="*/ 188091 w 1824375"/>
              <a:gd name="connsiteY381" fmla="*/ 389730 h 4545623"/>
              <a:gd name="connsiteX382" fmla="*/ 188091 w 1824375"/>
              <a:gd name="connsiteY382" fmla="*/ 353009 h 4545623"/>
              <a:gd name="connsiteX383" fmla="*/ 168788 w 1824375"/>
              <a:gd name="connsiteY383" fmla="*/ 333706 h 4545623"/>
              <a:gd name="connsiteX384" fmla="*/ 1662312 w 1824375"/>
              <a:gd name="connsiteY384" fmla="*/ 152245 h 4545623"/>
              <a:gd name="connsiteX385" fmla="*/ 1643009 w 1824375"/>
              <a:gd name="connsiteY385" fmla="*/ 171548 h 4545623"/>
              <a:gd name="connsiteX386" fmla="*/ 1643009 w 1824375"/>
              <a:gd name="connsiteY386" fmla="*/ 208269 h 4545623"/>
              <a:gd name="connsiteX387" fmla="*/ 1662312 w 1824375"/>
              <a:gd name="connsiteY387" fmla="*/ 227572 h 4545623"/>
              <a:gd name="connsiteX388" fmla="*/ 1737238 w 1824375"/>
              <a:gd name="connsiteY388" fmla="*/ 227572 h 4545623"/>
              <a:gd name="connsiteX389" fmla="*/ 1756541 w 1824375"/>
              <a:gd name="connsiteY389" fmla="*/ 208269 h 4545623"/>
              <a:gd name="connsiteX390" fmla="*/ 1756541 w 1824375"/>
              <a:gd name="connsiteY390" fmla="*/ 171548 h 4545623"/>
              <a:gd name="connsiteX391" fmla="*/ 1737238 w 1824375"/>
              <a:gd name="connsiteY391" fmla="*/ 152245 h 4545623"/>
              <a:gd name="connsiteX392" fmla="*/ 93862 w 1824375"/>
              <a:gd name="connsiteY392" fmla="*/ 152245 h 4545623"/>
              <a:gd name="connsiteX393" fmla="*/ 74559 w 1824375"/>
              <a:gd name="connsiteY393" fmla="*/ 171548 h 4545623"/>
              <a:gd name="connsiteX394" fmla="*/ 74559 w 1824375"/>
              <a:gd name="connsiteY394" fmla="*/ 208269 h 4545623"/>
              <a:gd name="connsiteX395" fmla="*/ 93862 w 1824375"/>
              <a:gd name="connsiteY395" fmla="*/ 227572 h 4545623"/>
              <a:gd name="connsiteX396" fmla="*/ 168788 w 1824375"/>
              <a:gd name="connsiteY396" fmla="*/ 227572 h 4545623"/>
              <a:gd name="connsiteX397" fmla="*/ 188091 w 1824375"/>
              <a:gd name="connsiteY397" fmla="*/ 208269 h 4545623"/>
              <a:gd name="connsiteX398" fmla="*/ 188091 w 1824375"/>
              <a:gd name="connsiteY398" fmla="*/ 171548 h 4545623"/>
              <a:gd name="connsiteX399" fmla="*/ 168788 w 1824375"/>
              <a:gd name="connsiteY399" fmla="*/ 152245 h 4545623"/>
              <a:gd name="connsiteX400" fmla="*/ 0 w 1824375"/>
              <a:gd name="connsiteY400" fmla="*/ 0 h 4545623"/>
              <a:gd name="connsiteX401" fmla="*/ 74559 w 1824375"/>
              <a:gd name="connsiteY401" fmla="*/ 0 h 4545623"/>
              <a:gd name="connsiteX402" fmla="*/ 74559 w 1824375"/>
              <a:gd name="connsiteY402" fmla="*/ 26807 h 4545623"/>
              <a:gd name="connsiteX403" fmla="*/ 93862 w 1824375"/>
              <a:gd name="connsiteY403" fmla="*/ 46110 h 4545623"/>
              <a:gd name="connsiteX404" fmla="*/ 168788 w 1824375"/>
              <a:gd name="connsiteY404" fmla="*/ 46110 h 4545623"/>
              <a:gd name="connsiteX405" fmla="*/ 188091 w 1824375"/>
              <a:gd name="connsiteY405" fmla="*/ 26807 h 4545623"/>
              <a:gd name="connsiteX406" fmla="*/ 188091 w 1824375"/>
              <a:gd name="connsiteY406" fmla="*/ 0 h 4545623"/>
              <a:gd name="connsiteX407" fmla="*/ 223464 w 1824375"/>
              <a:gd name="connsiteY407" fmla="*/ 0 h 4545623"/>
              <a:gd name="connsiteX408" fmla="*/ 223464 w 1824375"/>
              <a:gd name="connsiteY408" fmla="*/ 440392 h 4545623"/>
              <a:gd name="connsiteX409" fmla="*/ 1607635 w 1824375"/>
              <a:gd name="connsiteY409" fmla="*/ 440392 h 4545623"/>
              <a:gd name="connsiteX410" fmla="*/ 1607635 w 1824375"/>
              <a:gd name="connsiteY410" fmla="*/ 0 h 4545623"/>
              <a:gd name="connsiteX411" fmla="*/ 1643009 w 1824375"/>
              <a:gd name="connsiteY411" fmla="*/ 0 h 4545623"/>
              <a:gd name="connsiteX412" fmla="*/ 1643009 w 1824375"/>
              <a:gd name="connsiteY412" fmla="*/ 26807 h 4545623"/>
              <a:gd name="connsiteX413" fmla="*/ 1662312 w 1824375"/>
              <a:gd name="connsiteY413" fmla="*/ 46110 h 4545623"/>
              <a:gd name="connsiteX414" fmla="*/ 1737238 w 1824375"/>
              <a:gd name="connsiteY414" fmla="*/ 46110 h 4545623"/>
              <a:gd name="connsiteX415" fmla="*/ 1756541 w 1824375"/>
              <a:gd name="connsiteY415" fmla="*/ 26807 h 4545623"/>
              <a:gd name="connsiteX416" fmla="*/ 1756541 w 1824375"/>
              <a:gd name="connsiteY416" fmla="*/ 0 h 4545623"/>
              <a:gd name="connsiteX417" fmla="*/ 1824375 w 1824375"/>
              <a:gd name="connsiteY417" fmla="*/ 0 h 4545623"/>
              <a:gd name="connsiteX418" fmla="*/ 1824375 w 1824375"/>
              <a:gd name="connsiteY418" fmla="*/ 4545623 h 4545623"/>
              <a:gd name="connsiteX419" fmla="*/ 1756541 w 1824375"/>
              <a:gd name="connsiteY419" fmla="*/ 4545623 h 4545623"/>
              <a:gd name="connsiteX420" fmla="*/ 1756541 w 1824375"/>
              <a:gd name="connsiteY420" fmla="*/ 4524408 h 4545623"/>
              <a:gd name="connsiteX421" fmla="*/ 1737238 w 1824375"/>
              <a:gd name="connsiteY421" fmla="*/ 4505105 h 4545623"/>
              <a:gd name="connsiteX422" fmla="*/ 1662312 w 1824375"/>
              <a:gd name="connsiteY422" fmla="*/ 4505105 h 4545623"/>
              <a:gd name="connsiteX423" fmla="*/ 1643009 w 1824375"/>
              <a:gd name="connsiteY423" fmla="*/ 4524408 h 4545623"/>
              <a:gd name="connsiteX424" fmla="*/ 1643009 w 1824375"/>
              <a:gd name="connsiteY424" fmla="*/ 4545623 h 4545623"/>
              <a:gd name="connsiteX425" fmla="*/ 1607635 w 1824375"/>
              <a:gd name="connsiteY425" fmla="*/ 4545623 h 4545623"/>
              <a:gd name="connsiteX426" fmla="*/ 1607635 w 1824375"/>
              <a:gd name="connsiteY426" fmla="*/ 4110826 h 4545623"/>
              <a:gd name="connsiteX427" fmla="*/ 223464 w 1824375"/>
              <a:gd name="connsiteY427" fmla="*/ 4110826 h 4545623"/>
              <a:gd name="connsiteX428" fmla="*/ 223464 w 1824375"/>
              <a:gd name="connsiteY428" fmla="*/ 4545623 h 4545623"/>
              <a:gd name="connsiteX429" fmla="*/ 188091 w 1824375"/>
              <a:gd name="connsiteY429" fmla="*/ 4545623 h 4545623"/>
              <a:gd name="connsiteX430" fmla="*/ 188091 w 1824375"/>
              <a:gd name="connsiteY430" fmla="*/ 4524408 h 4545623"/>
              <a:gd name="connsiteX431" fmla="*/ 168788 w 1824375"/>
              <a:gd name="connsiteY431" fmla="*/ 4505105 h 4545623"/>
              <a:gd name="connsiteX432" fmla="*/ 93862 w 1824375"/>
              <a:gd name="connsiteY432" fmla="*/ 4505105 h 4545623"/>
              <a:gd name="connsiteX433" fmla="*/ 74559 w 1824375"/>
              <a:gd name="connsiteY433" fmla="*/ 4524408 h 4545623"/>
              <a:gd name="connsiteX434" fmla="*/ 74559 w 1824375"/>
              <a:gd name="connsiteY434" fmla="*/ 4545623 h 4545623"/>
              <a:gd name="connsiteX435" fmla="*/ 0 w 1824375"/>
              <a:gd name="connsiteY435" fmla="*/ 4545623 h 4545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</a:cxnLst>
            <a:rect l="l" t="t" r="r" b="b"/>
            <a:pathLst>
              <a:path w="1824375" h="4545623">
                <a:moveTo>
                  <a:pt x="1662312" y="4323644"/>
                </a:moveTo>
                <a:cubicBezTo>
                  <a:pt x="1651651" y="4323644"/>
                  <a:pt x="1643009" y="4332286"/>
                  <a:pt x="1643009" y="4342947"/>
                </a:cubicBezTo>
                <a:lnTo>
                  <a:pt x="1643009" y="4379668"/>
                </a:lnTo>
                <a:cubicBezTo>
                  <a:pt x="1643009" y="4390329"/>
                  <a:pt x="1651651" y="4398971"/>
                  <a:pt x="1662312" y="4398971"/>
                </a:cubicBezTo>
                <a:lnTo>
                  <a:pt x="1737238" y="4398971"/>
                </a:lnTo>
                <a:cubicBezTo>
                  <a:pt x="1747899" y="4398971"/>
                  <a:pt x="1756541" y="4390329"/>
                  <a:pt x="1756541" y="4379668"/>
                </a:cubicBezTo>
                <a:lnTo>
                  <a:pt x="1756541" y="4342947"/>
                </a:lnTo>
                <a:cubicBezTo>
                  <a:pt x="1756541" y="4332286"/>
                  <a:pt x="1747899" y="4323644"/>
                  <a:pt x="1737238" y="4323644"/>
                </a:cubicBezTo>
                <a:close/>
                <a:moveTo>
                  <a:pt x="93862" y="4323644"/>
                </a:moveTo>
                <a:cubicBezTo>
                  <a:pt x="83201" y="4323644"/>
                  <a:pt x="74559" y="4332286"/>
                  <a:pt x="74559" y="4342947"/>
                </a:cubicBezTo>
                <a:lnTo>
                  <a:pt x="74559" y="4379668"/>
                </a:lnTo>
                <a:cubicBezTo>
                  <a:pt x="74559" y="4390329"/>
                  <a:pt x="83201" y="4398971"/>
                  <a:pt x="93862" y="4398971"/>
                </a:cubicBezTo>
                <a:lnTo>
                  <a:pt x="168788" y="4398971"/>
                </a:lnTo>
                <a:cubicBezTo>
                  <a:pt x="179449" y="4398971"/>
                  <a:pt x="188091" y="4390329"/>
                  <a:pt x="188091" y="4379668"/>
                </a:cubicBezTo>
                <a:lnTo>
                  <a:pt x="188091" y="4342947"/>
                </a:lnTo>
                <a:cubicBezTo>
                  <a:pt x="188091" y="4332286"/>
                  <a:pt x="179449" y="4323644"/>
                  <a:pt x="168788" y="4323644"/>
                </a:cubicBezTo>
                <a:close/>
                <a:moveTo>
                  <a:pt x="1662312" y="4142182"/>
                </a:moveTo>
                <a:cubicBezTo>
                  <a:pt x="1651651" y="4142182"/>
                  <a:pt x="1643009" y="4150824"/>
                  <a:pt x="1643009" y="4161485"/>
                </a:cubicBezTo>
                <a:lnTo>
                  <a:pt x="1643009" y="4198206"/>
                </a:lnTo>
                <a:cubicBezTo>
                  <a:pt x="1643009" y="4208867"/>
                  <a:pt x="1651651" y="4217509"/>
                  <a:pt x="1662312" y="4217509"/>
                </a:cubicBezTo>
                <a:lnTo>
                  <a:pt x="1737238" y="4217509"/>
                </a:lnTo>
                <a:cubicBezTo>
                  <a:pt x="1747899" y="4217509"/>
                  <a:pt x="1756541" y="4208867"/>
                  <a:pt x="1756541" y="4198206"/>
                </a:cubicBezTo>
                <a:lnTo>
                  <a:pt x="1756541" y="4161485"/>
                </a:lnTo>
                <a:cubicBezTo>
                  <a:pt x="1756541" y="4150824"/>
                  <a:pt x="1747899" y="4142182"/>
                  <a:pt x="1737238" y="4142182"/>
                </a:cubicBezTo>
                <a:close/>
                <a:moveTo>
                  <a:pt x="93862" y="4142182"/>
                </a:moveTo>
                <a:cubicBezTo>
                  <a:pt x="83201" y="4142182"/>
                  <a:pt x="74559" y="4150824"/>
                  <a:pt x="74559" y="4161485"/>
                </a:cubicBezTo>
                <a:lnTo>
                  <a:pt x="74559" y="4198206"/>
                </a:lnTo>
                <a:cubicBezTo>
                  <a:pt x="74559" y="4208867"/>
                  <a:pt x="83201" y="4217509"/>
                  <a:pt x="93862" y="4217509"/>
                </a:cubicBezTo>
                <a:lnTo>
                  <a:pt x="168788" y="4217509"/>
                </a:lnTo>
                <a:cubicBezTo>
                  <a:pt x="179449" y="4217509"/>
                  <a:pt x="188091" y="4208867"/>
                  <a:pt x="188091" y="4198206"/>
                </a:cubicBezTo>
                <a:lnTo>
                  <a:pt x="188091" y="4161485"/>
                </a:lnTo>
                <a:cubicBezTo>
                  <a:pt x="188091" y="4150824"/>
                  <a:pt x="179449" y="4142182"/>
                  <a:pt x="168788" y="4142182"/>
                </a:cubicBezTo>
                <a:close/>
                <a:moveTo>
                  <a:pt x="1662312" y="3960826"/>
                </a:moveTo>
                <a:cubicBezTo>
                  <a:pt x="1651651" y="3960826"/>
                  <a:pt x="1643009" y="3969469"/>
                  <a:pt x="1643009" y="3980129"/>
                </a:cubicBezTo>
                <a:lnTo>
                  <a:pt x="1643009" y="4016850"/>
                </a:lnTo>
                <a:cubicBezTo>
                  <a:pt x="1643009" y="4027511"/>
                  <a:pt x="1651651" y="4036154"/>
                  <a:pt x="1662312" y="4036154"/>
                </a:cubicBezTo>
                <a:lnTo>
                  <a:pt x="1737238" y="4036154"/>
                </a:lnTo>
                <a:cubicBezTo>
                  <a:pt x="1747899" y="4036154"/>
                  <a:pt x="1756541" y="4027511"/>
                  <a:pt x="1756541" y="4016850"/>
                </a:cubicBezTo>
                <a:lnTo>
                  <a:pt x="1756541" y="3980129"/>
                </a:lnTo>
                <a:cubicBezTo>
                  <a:pt x="1756541" y="3969469"/>
                  <a:pt x="1747899" y="3960826"/>
                  <a:pt x="1737238" y="3960826"/>
                </a:cubicBezTo>
                <a:close/>
                <a:moveTo>
                  <a:pt x="93862" y="3960826"/>
                </a:moveTo>
                <a:cubicBezTo>
                  <a:pt x="83201" y="3960826"/>
                  <a:pt x="74559" y="3969469"/>
                  <a:pt x="74559" y="3980129"/>
                </a:cubicBezTo>
                <a:lnTo>
                  <a:pt x="74559" y="4016850"/>
                </a:lnTo>
                <a:cubicBezTo>
                  <a:pt x="74559" y="4027511"/>
                  <a:pt x="83201" y="4036154"/>
                  <a:pt x="93862" y="4036154"/>
                </a:cubicBezTo>
                <a:lnTo>
                  <a:pt x="168788" y="4036154"/>
                </a:lnTo>
                <a:cubicBezTo>
                  <a:pt x="179449" y="4036154"/>
                  <a:pt x="188091" y="4027511"/>
                  <a:pt x="188091" y="4016850"/>
                </a:cubicBezTo>
                <a:lnTo>
                  <a:pt x="188091" y="3980129"/>
                </a:lnTo>
                <a:cubicBezTo>
                  <a:pt x="188091" y="3969469"/>
                  <a:pt x="179449" y="3960826"/>
                  <a:pt x="168788" y="3960826"/>
                </a:cubicBezTo>
                <a:close/>
                <a:moveTo>
                  <a:pt x="1662312" y="3779365"/>
                </a:moveTo>
                <a:cubicBezTo>
                  <a:pt x="1651651" y="3779365"/>
                  <a:pt x="1643009" y="3788007"/>
                  <a:pt x="1643009" y="3798668"/>
                </a:cubicBezTo>
                <a:lnTo>
                  <a:pt x="1643009" y="3835389"/>
                </a:lnTo>
                <a:cubicBezTo>
                  <a:pt x="1643009" y="3846050"/>
                  <a:pt x="1651651" y="3854692"/>
                  <a:pt x="1662312" y="3854692"/>
                </a:cubicBezTo>
                <a:lnTo>
                  <a:pt x="1737238" y="3854692"/>
                </a:lnTo>
                <a:cubicBezTo>
                  <a:pt x="1747899" y="3854692"/>
                  <a:pt x="1756541" y="3846050"/>
                  <a:pt x="1756541" y="3835389"/>
                </a:cubicBezTo>
                <a:lnTo>
                  <a:pt x="1756541" y="3798668"/>
                </a:lnTo>
                <a:cubicBezTo>
                  <a:pt x="1756541" y="3788007"/>
                  <a:pt x="1747899" y="3779365"/>
                  <a:pt x="1737238" y="3779365"/>
                </a:cubicBezTo>
                <a:close/>
                <a:moveTo>
                  <a:pt x="93862" y="3779365"/>
                </a:moveTo>
                <a:cubicBezTo>
                  <a:pt x="83201" y="3779365"/>
                  <a:pt x="74559" y="3788007"/>
                  <a:pt x="74559" y="3798668"/>
                </a:cubicBezTo>
                <a:lnTo>
                  <a:pt x="74559" y="3835389"/>
                </a:lnTo>
                <a:cubicBezTo>
                  <a:pt x="74559" y="3846050"/>
                  <a:pt x="83201" y="3854692"/>
                  <a:pt x="93862" y="3854692"/>
                </a:cubicBezTo>
                <a:lnTo>
                  <a:pt x="168788" y="3854692"/>
                </a:lnTo>
                <a:cubicBezTo>
                  <a:pt x="179449" y="3854692"/>
                  <a:pt x="188091" y="3846050"/>
                  <a:pt x="188091" y="3835389"/>
                </a:cubicBezTo>
                <a:lnTo>
                  <a:pt x="188091" y="3798668"/>
                </a:lnTo>
                <a:cubicBezTo>
                  <a:pt x="188091" y="3788007"/>
                  <a:pt x="179449" y="3779365"/>
                  <a:pt x="168788" y="3779365"/>
                </a:cubicBezTo>
                <a:close/>
                <a:moveTo>
                  <a:pt x="1662312" y="3597903"/>
                </a:moveTo>
                <a:cubicBezTo>
                  <a:pt x="1651651" y="3597903"/>
                  <a:pt x="1643009" y="3606546"/>
                  <a:pt x="1643009" y="3617206"/>
                </a:cubicBezTo>
                <a:lnTo>
                  <a:pt x="1643009" y="3653927"/>
                </a:lnTo>
                <a:cubicBezTo>
                  <a:pt x="1643009" y="3664588"/>
                  <a:pt x="1651651" y="3673230"/>
                  <a:pt x="1662312" y="3673230"/>
                </a:cubicBezTo>
                <a:lnTo>
                  <a:pt x="1737238" y="3673230"/>
                </a:lnTo>
                <a:cubicBezTo>
                  <a:pt x="1747899" y="3673230"/>
                  <a:pt x="1756541" y="3664588"/>
                  <a:pt x="1756541" y="3653927"/>
                </a:cubicBezTo>
                <a:lnTo>
                  <a:pt x="1756541" y="3617206"/>
                </a:lnTo>
                <a:cubicBezTo>
                  <a:pt x="1756541" y="3606546"/>
                  <a:pt x="1747899" y="3597903"/>
                  <a:pt x="1737238" y="3597903"/>
                </a:cubicBezTo>
                <a:close/>
                <a:moveTo>
                  <a:pt x="93862" y="3597903"/>
                </a:moveTo>
                <a:cubicBezTo>
                  <a:pt x="83201" y="3597903"/>
                  <a:pt x="74559" y="3606546"/>
                  <a:pt x="74559" y="3617206"/>
                </a:cubicBezTo>
                <a:lnTo>
                  <a:pt x="74559" y="3653927"/>
                </a:lnTo>
                <a:cubicBezTo>
                  <a:pt x="74559" y="3664588"/>
                  <a:pt x="83201" y="3673230"/>
                  <a:pt x="93862" y="3673230"/>
                </a:cubicBezTo>
                <a:lnTo>
                  <a:pt x="168788" y="3673230"/>
                </a:lnTo>
                <a:cubicBezTo>
                  <a:pt x="179449" y="3673230"/>
                  <a:pt x="188091" y="3664588"/>
                  <a:pt x="188091" y="3653927"/>
                </a:cubicBezTo>
                <a:lnTo>
                  <a:pt x="188091" y="3617206"/>
                </a:lnTo>
                <a:cubicBezTo>
                  <a:pt x="188091" y="3606546"/>
                  <a:pt x="179449" y="3597903"/>
                  <a:pt x="168788" y="3597903"/>
                </a:cubicBezTo>
                <a:close/>
                <a:moveTo>
                  <a:pt x="1662312" y="3416442"/>
                </a:moveTo>
                <a:cubicBezTo>
                  <a:pt x="1651651" y="3416442"/>
                  <a:pt x="1643009" y="3425084"/>
                  <a:pt x="1643009" y="3435745"/>
                </a:cubicBezTo>
                <a:lnTo>
                  <a:pt x="1643009" y="3472466"/>
                </a:lnTo>
                <a:cubicBezTo>
                  <a:pt x="1643009" y="3483127"/>
                  <a:pt x="1651651" y="3491769"/>
                  <a:pt x="1662312" y="3491769"/>
                </a:cubicBezTo>
                <a:lnTo>
                  <a:pt x="1737238" y="3491769"/>
                </a:lnTo>
                <a:cubicBezTo>
                  <a:pt x="1747899" y="3491769"/>
                  <a:pt x="1756541" y="3483127"/>
                  <a:pt x="1756541" y="3472466"/>
                </a:cubicBezTo>
                <a:lnTo>
                  <a:pt x="1756541" y="3435745"/>
                </a:lnTo>
                <a:cubicBezTo>
                  <a:pt x="1756541" y="3425084"/>
                  <a:pt x="1747899" y="3416442"/>
                  <a:pt x="1737238" y="3416442"/>
                </a:cubicBezTo>
                <a:close/>
                <a:moveTo>
                  <a:pt x="93862" y="3416442"/>
                </a:moveTo>
                <a:cubicBezTo>
                  <a:pt x="83201" y="3416442"/>
                  <a:pt x="74559" y="3425084"/>
                  <a:pt x="74559" y="3435745"/>
                </a:cubicBezTo>
                <a:lnTo>
                  <a:pt x="74559" y="3472466"/>
                </a:lnTo>
                <a:cubicBezTo>
                  <a:pt x="74559" y="3483127"/>
                  <a:pt x="83201" y="3491769"/>
                  <a:pt x="93862" y="3491769"/>
                </a:cubicBezTo>
                <a:lnTo>
                  <a:pt x="168788" y="3491769"/>
                </a:lnTo>
                <a:cubicBezTo>
                  <a:pt x="179449" y="3491769"/>
                  <a:pt x="188091" y="3483127"/>
                  <a:pt x="188091" y="3472466"/>
                </a:cubicBezTo>
                <a:lnTo>
                  <a:pt x="188091" y="3435745"/>
                </a:lnTo>
                <a:cubicBezTo>
                  <a:pt x="188091" y="3425084"/>
                  <a:pt x="179449" y="3416442"/>
                  <a:pt x="168788" y="3416442"/>
                </a:cubicBezTo>
                <a:close/>
                <a:moveTo>
                  <a:pt x="1662312" y="3234980"/>
                </a:moveTo>
                <a:cubicBezTo>
                  <a:pt x="1651651" y="3234980"/>
                  <a:pt x="1643009" y="3243622"/>
                  <a:pt x="1643009" y="3254283"/>
                </a:cubicBezTo>
                <a:lnTo>
                  <a:pt x="1643009" y="3291004"/>
                </a:lnTo>
                <a:cubicBezTo>
                  <a:pt x="1643009" y="3301665"/>
                  <a:pt x="1651651" y="3310307"/>
                  <a:pt x="1662312" y="3310307"/>
                </a:cubicBezTo>
                <a:lnTo>
                  <a:pt x="1737238" y="3310307"/>
                </a:lnTo>
                <a:cubicBezTo>
                  <a:pt x="1747899" y="3310307"/>
                  <a:pt x="1756541" y="3301665"/>
                  <a:pt x="1756541" y="3291004"/>
                </a:cubicBezTo>
                <a:lnTo>
                  <a:pt x="1756541" y="3254283"/>
                </a:lnTo>
                <a:cubicBezTo>
                  <a:pt x="1756541" y="3243622"/>
                  <a:pt x="1747899" y="3234980"/>
                  <a:pt x="1737238" y="3234980"/>
                </a:cubicBezTo>
                <a:close/>
                <a:moveTo>
                  <a:pt x="93862" y="3234980"/>
                </a:moveTo>
                <a:cubicBezTo>
                  <a:pt x="83201" y="3234980"/>
                  <a:pt x="74559" y="3243622"/>
                  <a:pt x="74559" y="3254283"/>
                </a:cubicBezTo>
                <a:lnTo>
                  <a:pt x="74559" y="3291004"/>
                </a:lnTo>
                <a:cubicBezTo>
                  <a:pt x="74559" y="3301665"/>
                  <a:pt x="83201" y="3310307"/>
                  <a:pt x="93862" y="3310307"/>
                </a:cubicBezTo>
                <a:lnTo>
                  <a:pt x="168788" y="3310307"/>
                </a:lnTo>
                <a:cubicBezTo>
                  <a:pt x="179449" y="3310307"/>
                  <a:pt x="188091" y="3301665"/>
                  <a:pt x="188091" y="3291004"/>
                </a:cubicBezTo>
                <a:lnTo>
                  <a:pt x="188091" y="3254283"/>
                </a:lnTo>
                <a:cubicBezTo>
                  <a:pt x="188091" y="3243622"/>
                  <a:pt x="179449" y="3234980"/>
                  <a:pt x="168788" y="3234980"/>
                </a:cubicBezTo>
                <a:close/>
                <a:moveTo>
                  <a:pt x="223464" y="3203624"/>
                </a:moveTo>
                <a:lnTo>
                  <a:pt x="223464" y="4067512"/>
                </a:lnTo>
                <a:lnTo>
                  <a:pt x="1607635" y="4067512"/>
                </a:lnTo>
                <a:lnTo>
                  <a:pt x="1607635" y="3203624"/>
                </a:lnTo>
                <a:close/>
                <a:moveTo>
                  <a:pt x="1662312" y="3054468"/>
                </a:moveTo>
                <a:cubicBezTo>
                  <a:pt x="1651651" y="3054468"/>
                  <a:pt x="1643009" y="3063111"/>
                  <a:pt x="1643009" y="3073771"/>
                </a:cubicBezTo>
                <a:lnTo>
                  <a:pt x="1643009" y="3110492"/>
                </a:lnTo>
                <a:cubicBezTo>
                  <a:pt x="1643009" y="3121153"/>
                  <a:pt x="1651651" y="3129796"/>
                  <a:pt x="1662312" y="3129796"/>
                </a:cubicBezTo>
                <a:lnTo>
                  <a:pt x="1737238" y="3129796"/>
                </a:lnTo>
                <a:cubicBezTo>
                  <a:pt x="1747899" y="3129796"/>
                  <a:pt x="1756541" y="3121153"/>
                  <a:pt x="1756541" y="3110492"/>
                </a:cubicBezTo>
                <a:lnTo>
                  <a:pt x="1756541" y="3073771"/>
                </a:lnTo>
                <a:cubicBezTo>
                  <a:pt x="1756541" y="3063111"/>
                  <a:pt x="1747899" y="3054468"/>
                  <a:pt x="1737238" y="3054468"/>
                </a:cubicBezTo>
                <a:close/>
                <a:moveTo>
                  <a:pt x="93862" y="3054468"/>
                </a:moveTo>
                <a:cubicBezTo>
                  <a:pt x="83201" y="3054468"/>
                  <a:pt x="74559" y="3063111"/>
                  <a:pt x="74559" y="3073771"/>
                </a:cubicBezTo>
                <a:lnTo>
                  <a:pt x="74559" y="3110492"/>
                </a:lnTo>
                <a:cubicBezTo>
                  <a:pt x="74559" y="3121153"/>
                  <a:pt x="83201" y="3129796"/>
                  <a:pt x="93862" y="3129796"/>
                </a:cubicBezTo>
                <a:lnTo>
                  <a:pt x="168788" y="3129796"/>
                </a:lnTo>
                <a:cubicBezTo>
                  <a:pt x="179449" y="3129796"/>
                  <a:pt x="188091" y="3121153"/>
                  <a:pt x="188091" y="3110492"/>
                </a:cubicBezTo>
                <a:lnTo>
                  <a:pt x="188091" y="3073771"/>
                </a:lnTo>
                <a:cubicBezTo>
                  <a:pt x="188091" y="3063111"/>
                  <a:pt x="179449" y="3054468"/>
                  <a:pt x="168788" y="3054468"/>
                </a:cubicBezTo>
                <a:close/>
                <a:moveTo>
                  <a:pt x="1662312" y="2873007"/>
                </a:moveTo>
                <a:cubicBezTo>
                  <a:pt x="1651651" y="2873007"/>
                  <a:pt x="1643009" y="2881649"/>
                  <a:pt x="1643009" y="2892310"/>
                </a:cubicBezTo>
                <a:lnTo>
                  <a:pt x="1643009" y="2929031"/>
                </a:lnTo>
                <a:cubicBezTo>
                  <a:pt x="1643009" y="2939692"/>
                  <a:pt x="1651651" y="2948334"/>
                  <a:pt x="1662312" y="2948334"/>
                </a:cubicBezTo>
                <a:lnTo>
                  <a:pt x="1737238" y="2948334"/>
                </a:lnTo>
                <a:cubicBezTo>
                  <a:pt x="1747899" y="2948334"/>
                  <a:pt x="1756541" y="2939692"/>
                  <a:pt x="1756541" y="2929031"/>
                </a:cubicBezTo>
                <a:lnTo>
                  <a:pt x="1756541" y="2892310"/>
                </a:lnTo>
                <a:cubicBezTo>
                  <a:pt x="1756541" y="2881649"/>
                  <a:pt x="1747899" y="2873007"/>
                  <a:pt x="1737238" y="2873007"/>
                </a:cubicBezTo>
                <a:close/>
                <a:moveTo>
                  <a:pt x="93862" y="2873007"/>
                </a:moveTo>
                <a:cubicBezTo>
                  <a:pt x="83201" y="2873007"/>
                  <a:pt x="74559" y="2881649"/>
                  <a:pt x="74559" y="2892310"/>
                </a:cubicBezTo>
                <a:lnTo>
                  <a:pt x="74559" y="2929031"/>
                </a:lnTo>
                <a:cubicBezTo>
                  <a:pt x="74559" y="2939692"/>
                  <a:pt x="83201" y="2948334"/>
                  <a:pt x="93862" y="2948334"/>
                </a:cubicBezTo>
                <a:lnTo>
                  <a:pt x="168788" y="2948334"/>
                </a:lnTo>
                <a:cubicBezTo>
                  <a:pt x="179449" y="2948334"/>
                  <a:pt x="188091" y="2939692"/>
                  <a:pt x="188091" y="2929031"/>
                </a:cubicBezTo>
                <a:lnTo>
                  <a:pt x="188091" y="2892310"/>
                </a:lnTo>
                <a:cubicBezTo>
                  <a:pt x="188091" y="2881649"/>
                  <a:pt x="179449" y="2873007"/>
                  <a:pt x="168788" y="2873007"/>
                </a:cubicBezTo>
                <a:close/>
                <a:moveTo>
                  <a:pt x="1662312" y="2691545"/>
                </a:moveTo>
                <a:cubicBezTo>
                  <a:pt x="1651651" y="2691545"/>
                  <a:pt x="1643009" y="2700188"/>
                  <a:pt x="1643009" y="2710848"/>
                </a:cubicBezTo>
                <a:lnTo>
                  <a:pt x="1643009" y="2747569"/>
                </a:lnTo>
                <a:cubicBezTo>
                  <a:pt x="1643009" y="2758230"/>
                  <a:pt x="1651651" y="2766872"/>
                  <a:pt x="1662312" y="2766872"/>
                </a:cubicBezTo>
                <a:lnTo>
                  <a:pt x="1737238" y="2766872"/>
                </a:lnTo>
                <a:cubicBezTo>
                  <a:pt x="1747899" y="2766872"/>
                  <a:pt x="1756541" y="2758230"/>
                  <a:pt x="1756541" y="2747569"/>
                </a:cubicBezTo>
                <a:lnTo>
                  <a:pt x="1756541" y="2710848"/>
                </a:lnTo>
                <a:cubicBezTo>
                  <a:pt x="1756541" y="2700188"/>
                  <a:pt x="1747899" y="2691545"/>
                  <a:pt x="1737238" y="2691545"/>
                </a:cubicBezTo>
                <a:close/>
                <a:moveTo>
                  <a:pt x="93862" y="2691545"/>
                </a:moveTo>
                <a:cubicBezTo>
                  <a:pt x="83201" y="2691545"/>
                  <a:pt x="74559" y="2700188"/>
                  <a:pt x="74559" y="2710848"/>
                </a:cubicBezTo>
                <a:lnTo>
                  <a:pt x="74559" y="2747569"/>
                </a:lnTo>
                <a:cubicBezTo>
                  <a:pt x="74559" y="2758230"/>
                  <a:pt x="83201" y="2766872"/>
                  <a:pt x="93862" y="2766872"/>
                </a:cubicBezTo>
                <a:lnTo>
                  <a:pt x="168788" y="2766872"/>
                </a:lnTo>
                <a:cubicBezTo>
                  <a:pt x="179449" y="2766872"/>
                  <a:pt x="188091" y="2758230"/>
                  <a:pt x="188091" y="2747569"/>
                </a:cubicBezTo>
                <a:lnTo>
                  <a:pt x="188091" y="2710848"/>
                </a:lnTo>
                <a:cubicBezTo>
                  <a:pt x="188091" y="2700188"/>
                  <a:pt x="179449" y="2691545"/>
                  <a:pt x="168788" y="2691545"/>
                </a:cubicBezTo>
                <a:close/>
                <a:moveTo>
                  <a:pt x="1662312" y="2510084"/>
                </a:moveTo>
                <a:cubicBezTo>
                  <a:pt x="1651651" y="2510084"/>
                  <a:pt x="1643009" y="2518726"/>
                  <a:pt x="1643009" y="2529387"/>
                </a:cubicBezTo>
                <a:lnTo>
                  <a:pt x="1643009" y="2566108"/>
                </a:lnTo>
                <a:cubicBezTo>
                  <a:pt x="1643009" y="2576769"/>
                  <a:pt x="1651651" y="2585411"/>
                  <a:pt x="1662312" y="2585411"/>
                </a:cubicBezTo>
                <a:lnTo>
                  <a:pt x="1737238" y="2585411"/>
                </a:lnTo>
                <a:cubicBezTo>
                  <a:pt x="1747899" y="2585411"/>
                  <a:pt x="1756541" y="2576769"/>
                  <a:pt x="1756541" y="2566108"/>
                </a:cubicBezTo>
                <a:lnTo>
                  <a:pt x="1756541" y="2529387"/>
                </a:lnTo>
                <a:cubicBezTo>
                  <a:pt x="1756541" y="2518726"/>
                  <a:pt x="1747899" y="2510084"/>
                  <a:pt x="1737238" y="2510084"/>
                </a:cubicBezTo>
                <a:close/>
                <a:moveTo>
                  <a:pt x="93862" y="2510084"/>
                </a:moveTo>
                <a:cubicBezTo>
                  <a:pt x="83201" y="2510084"/>
                  <a:pt x="74559" y="2518726"/>
                  <a:pt x="74559" y="2529387"/>
                </a:cubicBezTo>
                <a:lnTo>
                  <a:pt x="74559" y="2566108"/>
                </a:lnTo>
                <a:cubicBezTo>
                  <a:pt x="74559" y="2576769"/>
                  <a:pt x="83201" y="2585411"/>
                  <a:pt x="93862" y="2585411"/>
                </a:cubicBezTo>
                <a:lnTo>
                  <a:pt x="168788" y="2585411"/>
                </a:lnTo>
                <a:cubicBezTo>
                  <a:pt x="179449" y="2585411"/>
                  <a:pt x="188091" y="2576769"/>
                  <a:pt x="188091" y="2566108"/>
                </a:cubicBezTo>
                <a:lnTo>
                  <a:pt x="188091" y="2529387"/>
                </a:lnTo>
                <a:cubicBezTo>
                  <a:pt x="188091" y="2518726"/>
                  <a:pt x="179449" y="2510084"/>
                  <a:pt x="168788" y="2510084"/>
                </a:cubicBezTo>
                <a:close/>
                <a:moveTo>
                  <a:pt x="1662312" y="2328622"/>
                </a:moveTo>
                <a:cubicBezTo>
                  <a:pt x="1651651" y="2328622"/>
                  <a:pt x="1643009" y="2337264"/>
                  <a:pt x="1643009" y="2347925"/>
                </a:cubicBezTo>
                <a:lnTo>
                  <a:pt x="1643009" y="2384646"/>
                </a:lnTo>
                <a:cubicBezTo>
                  <a:pt x="1643009" y="2395307"/>
                  <a:pt x="1651651" y="2403949"/>
                  <a:pt x="1662312" y="2403949"/>
                </a:cubicBezTo>
                <a:lnTo>
                  <a:pt x="1737238" y="2403949"/>
                </a:lnTo>
                <a:cubicBezTo>
                  <a:pt x="1747899" y="2403949"/>
                  <a:pt x="1756541" y="2395307"/>
                  <a:pt x="1756541" y="2384646"/>
                </a:cubicBezTo>
                <a:lnTo>
                  <a:pt x="1756541" y="2347925"/>
                </a:lnTo>
                <a:cubicBezTo>
                  <a:pt x="1756541" y="2337264"/>
                  <a:pt x="1747899" y="2328622"/>
                  <a:pt x="1737238" y="2328622"/>
                </a:cubicBezTo>
                <a:close/>
                <a:moveTo>
                  <a:pt x="93862" y="2328622"/>
                </a:moveTo>
                <a:cubicBezTo>
                  <a:pt x="83201" y="2328622"/>
                  <a:pt x="74559" y="2337264"/>
                  <a:pt x="74559" y="2347925"/>
                </a:cubicBezTo>
                <a:lnTo>
                  <a:pt x="74559" y="2384646"/>
                </a:lnTo>
                <a:cubicBezTo>
                  <a:pt x="74559" y="2395307"/>
                  <a:pt x="83201" y="2403949"/>
                  <a:pt x="93862" y="2403949"/>
                </a:cubicBezTo>
                <a:lnTo>
                  <a:pt x="168788" y="2403949"/>
                </a:lnTo>
                <a:cubicBezTo>
                  <a:pt x="179449" y="2403949"/>
                  <a:pt x="188091" y="2395307"/>
                  <a:pt x="188091" y="2384646"/>
                </a:cubicBezTo>
                <a:lnTo>
                  <a:pt x="188091" y="2347925"/>
                </a:lnTo>
                <a:cubicBezTo>
                  <a:pt x="188091" y="2337264"/>
                  <a:pt x="179449" y="2328622"/>
                  <a:pt x="168788" y="2328622"/>
                </a:cubicBezTo>
                <a:close/>
                <a:moveTo>
                  <a:pt x="223464" y="2297266"/>
                </a:moveTo>
                <a:lnTo>
                  <a:pt x="223464" y="3161154"/>
                </a:lnTo>
                <a:lnTo>
                  <a:pt x="1607635" y="3161154"/>
                </a:lnTo>
                <a:lnTo>
                  <a:pt x="1607635" y="2297266"/>
                </a:lnTo>
                <a:close/>
                <a:moveTo>
                  <a:pt x="1662312" y="2147266"/>
                </a:moveTo>
                <a:cubicBezTo>
                  <a:pt x="1651651" y="2147266"/>
                  <a:pt x="1643009" y="2155909"/>
                  <a:pt x="1643009" y="2166569"/>
                </a:cubicBezTo>
                <a:lnTo>
                  <a:pt x="1643009" y="2203290"/>
                </a:lnTo>
                <a:cubicBezTo>
                  <a:pt x="1643009" y="2213951"/>
                  <a:pt x="1651651" y="2222594"/>
                  <a:pt x="1662312" y="2222594"/>
                </a:cubicBezTo>
                <a:lnTo>
                  <a:pt x="1737238" y="2222594"/>
                </a:lnTo>
                <a:cubicBezTo>
                  <a:pt x="1747899" y="2222594"/>
                  <a:pt x="1756541" y="2213951"/>
                  <a:pt x="1756541" y="2203290"/>
                </a:cubicBezTo>
                <a:lnTo>
                  <a:pt x="1756541" y="2166569"/>
                </a:lnTo>
                <a:cubicBezTo>
                  <a:pt x="1756541" y="2155909"/>
                  <a:pt x="1747899" y="2147266"/>
                  <a:pt x="1737238" y="2147266"/>
                </a:cubicBezTo>
                <a:close/>
                <a:moveTo>
                  <a:pt x="93862" y="2147266"/>
                </a:moveTo>
                <a:cubicBezTo>
                  <a:pt x="83201" y="2147266"/>
                  <a:pt x="74559" y="2155909"/>
                  <a:pt x="74559" y="2166569"/>
                </a:cubicBezTo>
                <a:lnTo>
                  <a:pt x="74559" y="2203290"/>
                </a:lnTo>
                <a:cubicBezTo>
                  <a:pt x="74559" y="2213951"/>
                  <a:pt x="83201" y="2222594"/>
                  <a:pt x="93862" y="2222594"/>
                </a:cubicBezTo>
                <a:lnTo>
                  <a:pt x="168788" y="2222594"/>
                </a:lnTo>
                <a:cubicBezTo>
                  <a:pt x="179449" y="2222594"/>
                  <a:pt x="188091" y="2213951"/>
                  <a:pt x="188091" y="2203290"/>
                </a:cubicBezTo>
                <a:lnTo>
                  <a:pt x="188091" y="2166569"/>
                </a:lnTo>
                <a:cubicBezTo>
                  <a:pt x="188091" y="2155909"/>
                  <a:pt x="179449" y="2147266"/>
                  <a:pt x="168788" y="2147266"/>
                </a:cubicBezTo>
                <a:close/>
                <a:moveTo>
                  <a:pt x="1662312" y="1965805"/>
                </a:moveTo>
                <a:cubicBezTo>
                  <a:pt x="1651651" y="1965805"/>
                  <a:pt x="1643009" y="1974447"/>
                  <a:pt x="1643009" y="1985108"/>
                </a:cubicBezTo>
                <a:lnTo>
                  <a:pt x="1643009" y="2021829"/>
                </a:lnTo>
                <a:cubicBezTo>
                  <a:pt x="1643009" y="2032490"/>
                  <a:pt x="1651651" y="2041132"/>
                  <a:pt x="1662312" y="2041132"/>
                </a:cubicBezTo>
                <a:lnTo>
                  <a:pt x="1737238" y="2041132"/>
                </a:lnTo>
                <a:cubicBezTo>
                  <a:pt x="1747899" y="2041132"/>
                  <a:pt x="1756541" y="2032490"/>
                  <a:pt x="1756541" y="2021829"/>
                </a:cubicBezTo>
                <a:lnTo>
                  <a:pt x="1756541" y="1985108"/>
                </a:lnTo>
                <a:cubicBezTo>
                  <a:pt x="1756541" y="1974447"/>
                  <a:pt x="1747899" y="1965805"/>
                  <a:pt x="1737238" y="1965805"/>
                </a:cubicBezTo>
                <a:close/>
                <a:moveTo>
                  <a:pt x="93862" y="1965805"/>
                </a:moveTo>
                <a:cubicBezTo>
                  <a:pt x="83201" y="1965805"/>
                  <a:pt x="74559" y="1974447"/>
                  <a:pt x="74559" y="1985108"/>
                </a:cubicBezTo>
                <a:lnTo>
                  <a:pt x="74559" y="2021829"/>
                </a:lnTo>
                <a:cubicBezTo>
                  <a:pt x="74559" y="2032490"/>
                  <a:pt x="83201" y="2041132"/>
                  <a:pt x="93862" y="2041132"/>
                </a:cubicBezTo>
                <a:lnTo>
                  <a:pt x="168788" y="2041132"/>
                </a:lnTo>
                <a:cubicBezTo>
                  <a:pt x="179449" y="2041132"/>
                  <a:pt x="188091" y="2032490"/>
                  <a:pt x="188091" y="2021829"/>
                </a:cubicBezTo>
                <a:lnTo>
                  <a:pt x="188091" y="1985108"/>
                </a:lnTo>
                <a:cubicBezTo>
                  <a:pt x="188091" y="1974447"/>
                  <a:pt x="179449" y="1965805"/>
                  <a:pt x="168788" y="1965805"/>
                </a:cubicBezTo>
                <a:close/>
                <a:moveTo>
                  <a:pt x="1662312" y="1784343"/>
                </a:moveTo>
                <a:cubicBezTo>
                  <a:pt x="1651651" y="1784343"/>
                  <a:pt x="1643009" y="1792986"/>
                  <a:pt x="1643009" y="1803646"/>
                </a:cubicBezTo>
                <a:lnTo>
                  <a:pt x="1643009" y="1840367"/>
                </a:lnTo>
                <a:cubicBezTo>
                  <a:pt x="1643009" y="1851028"/>
                  <a:pt x="1651651" y="1859670"/>
                  <a:pt x="1662312" y="1859670"/>
                </a:cubicBezTo>
                <a:lnTo>
                  <a:pt x="1737238" y="1859670"/>
                </a:lnTo>
                <a:cubicBezTo>
                  <a:pt x="1747899" y="1859670"/>
                  <a:pt x="1756541" y="1851028"/>
                  <a:pt x="1756541" y="1840367"/>
                </a:cubicBezTo>
                <a:lnTo>
                  <a:pt x="1756541" y="1803646"/>
                </a:lnTo>
                <a:cubicBezTo>
                  <a:pt x="1756541" y="1792986"/>
                  <a:pt x="1747899" y="1784343"/>
                  <a:pt x="1737238" y="1784343"/>
                </a:cubicBezTo>
                <a:close/>
                <a:moveTo>
                  <a:pt x="93862" y="1784343"/>
                </a:moveTo>
                <a:cubicBezTo>
                  <a:pt x="83201" y="1784343"/>
                  <a:pt x="74559" y="1792986"/>
                  <a:pt x="74559" y="1803646"/>
                </a:cubicBezTo>
                <a:lnTo>
                  <a:pt x="74559" y="1840367"/>
                </a:lnTo>
                <a:cubicBezTo>
                  <a:pt x="74559" y="1851028"/>
                  <a:pt x="83201" y="1859670"/>
                  <a:pt x="93862" y="1859670"/>
                </a:cubicBezTo>
                <a:lnTo>
                  <a:pt x="168788" y="1859670"/>
                </a:lnTo>
                <a:cubicBezTo>
                  <a:pt x="179449" y="1859670"/>
                  <a:pt x="188091" y="1851028"/>
                  <a:pt x="188091" y="1840367"/>
                </a:cubicBezTo>
                <a:lnTo>
                  <a:pt x="188091" y="1803646"/>
                </a:lnTo>
                <a:cubicBezTo>
                  <a:pt x="188091" y="1792986"/>
                  <a:pt x="179449" y="1784343"/>
                  <a:pt x="168788" y="1784343"/>
                </a:cubicBezTo>
                <a:close/>
                <a:moveTo>
                  <a:pt x="1662312" y="1602882"/>
                </a:moveTo>
                <a:cubicBezTo>
                  <a:pt x="1651651" y="1602882"/>
                  <a:pt x="1643009" y="1611524"/>
                  <a:pt x="1643009" y="1622185"/>
                </a:cubicBezTo>
                <a:lnTo>
                  <a:pt x="1643009" y="1658906"/>
                </a:lnTo>
                <a:cubicBezTo>
                  <a:pt x="1643009" y="1669567"/>
                  <a:pt x="1651651" y="1678209"/>
                  <a:pt x="1662312" y="1678209"/>
                </a:cubicBezTo>
                <a:lnTo>
                  <a:pt x="1737238" y="1678209"/>
                </a:lnTo>
                <a:cubicBezTo>
                  <a:pt x="1747899" y="1678209"/>
                  <a:pt x="1756541" y="1669567"/>
                  <a:pt x="1756541" y="1658906"/>
                </a:cubicBezTo>
                <a:lnTo>
                  <a:pt x="1756541" y="1622185"/>
                </a:lnTo>
                <a:cubicBezTo>
                  <a:pt x="1756541" y="1611524"/>
                  <a:pt x="1747899" y="1602882"/>
                  <a:pt x="1737238" y="1602882"/>
                </a:cubicBezTo>
                <a:close/>
                <a:moveTo>
                  <a:pt x="93862" y="1602882"/>
                </a:moveTo>
                <a:cubicBezTo>
                  <a:pt x="83201" y="1602882"/>
                  <a:pt x="74559" y="1611524"/>
                  <a:pt x="74559" y="1622185"/>
                </a:cubicBezTo>
                <a:lnTo>
                  <a:pt x="74559" y="1658906"/>
                </a:lnTo>
                <a:cubicBezTo>
                  <a:pt x="74559" y="1669567"/>
                  <a:pt x="83201" y="1678209"/>
                  <a:pt x="93862" y="1678209"/>
                </a:cubicBezTo>
                <a:lnTo>
                  <a:pt x="168788" y="1678209"/>
                </a:lnTo>
                <a:cubicBezTo>
                  <a:pt x="179449" y="1678209"/>
                  <a:pt x="188091" y="1669567"/>
                  <a:pt x="188091" y="1658906"/>
                </a:cubicBezTo>
                <a:lnTo>
                  <a:pt x="188091" y="1622185"/>
                </a:lnTo>
                <a:cubicBezTo>
                  <a:pt x="188091" y="1611524"/>
                  <a:pt x="179449" y="1602882"/>
                  <a:pt x="168788" y="1602882"/>
                </a:cubicBezTo>
                <a:close/>
                <a:moveTo>
                  <a:pt x="1662312" y="1421420"/>
                </a:moveTo>
                <a:cubicBezTo>
                  <a:pt x="1651651" y="1421420"/>
                  <a:pt x="1643009" y="1430062"/>
                  <a:pt x="1643009" y="1440723"/>
                </a:cubicBezTo>
                <a:lnTo>
                  <a:pt x="1643009" y="1477444"/>
                </a:lnTo>
                <a:cubicBezTo>
                  <a:pt x="1643009" y="1488105"/>
                  <a:pt x="1651651" y="1496747"/>
                  <a:pt x="1662312" y="1496747"/>
                </a:cubicBezTo>
                <a:lnTo>
                  <a:pt x="1737238" y="1496747"/>
                </a:lnTo>
                <a:cubicBezTo>
                  <a:pt x="1747899" y="1496747"/>
                  <a:pt x="1756541" y="1488105"/>
                  <a:pt x="1756541" y="1477444"/>
                </a:cubicBezTo>
                <a:lnTo>
                  <a:pt x="1756541" y="1440723"/>
                </a:lnTo>
                <a:cubicBezTo>
                  <a:pt x="1756541" y="1430062"/>
                  <a:pt x="1747899" y="1421420"/>
                  <a:pt x="1737238" y="1421420"/>
                </a:cubicBezTo>
                <a:close/>
                <a:moveTo>
                  <a:pt x="93862" y="1421420"/>
                </a:moveTo>
                <a:cubicBezTo>
                  <a:pt x="83201" y="1421420"/>
                  <a:pt x="74559" y="1430062"/>
                  <a:pt x="74559" y="1440723"/>
                </a:cubicBezTo>
                <a:lnTo>
                  <a:pt x="74559" y="1477444"/>
                </a:lnTo>
                <a:cubicBezTo>
                  <a:pt x="74559" y="1488105"/>
                  <a:pt x="83201" y="1496747"/>
                  <a:pt x="93862" y="1496747"/>
                </a:cubicBezTo>
                <a:lnTo>
                  <a:pt x="168788" y="1496747"/>
                </a:lnTo>
                <a:cubicBezTo>
                  <a:pt x="179449" y="1496747"/>
                  <a:pt x="188091" y="1488105"/>
                  <a:pt x="188091" y="1477444"/>
                </a:cubicBezTo>
                <a:lnTo>
                  <a:pt x="188091" y="1440723"/>
                </a:lnTo>
                <a:cubicBezTo>
                  <a:pt x="188091" y="1430062"/>
                  <a:pt x="179449" y="1421420"/>
                  <a:pt x="168788" y="1421420"/>
                </a:cubicBezTo>
                <a:close/>
                <a:moveTo>
                  <a:pt x="223464" y="1390064"/>
                </a:moveTo>
                <a:lnTo>
                  <a:pt x="223464" y="2253952"/>
                </a:lnTo>
                <a:lnTo>
                  <a:pt x="1607635" y="2253952"/>
                </a:lnTo>
                <a:lnTo>
                  <a:pt x="1607635" y="1390064"/>
                </a:lnTo>
                <a:close/>
                <a:moveTo>
                  <a:pt x="1662312" y="1240908"/>
                </a:moveTo>
                <a:cubicBezTo>
                  <a:pt x="1651651" y="1240908"/>
                  <a:pt x="1643009" y="1249551"/>
                  <a:pt x="1643009" y="1260211"/>
                </a:cubicBezTo>
                <a:lnTo>
                  <a:pt x="1643009" y="1296932"/>
                </a:lnTo>
                <a:cubicBezTo>
                  <a:pt x="1643009" y="1307593"/>
                  <a:pt x="1651651" y="1316236"/>
                  <a:pt x="1662312" y="1316236"/>
                </a:cubicBezTo>
                <a:lnTo>
                  <a:pt x="1737238" y="1316236"/>
                </a:lnTo>
                <a:cubicBezTo>
                  <a:pt x="1747899" y="1316236"/>
                  <a:pt x="1756541" y="1307593"/>
                  <a:pt x="1756541" y="1296932"/>
                </a:cubicBezTo>
                <a:lnTo>
                  <a:pt x="1756541" y="1260211"/>
                </a:lnTo>
                <a:cubicBezTo>
                  <a:pt x="1756541" y="1249551"/>
                  <a:pt x="1747899" y="1240908"/>
                  <a:pt x="1737238" y="1240908"/>
                </a:cubicBezTo>
                <a:close/>
                <a:moveTo>
                  <a:pt x="93862" y="1240908"/>
                </a:moveTo>
                <a:cubicBezTo>
                  <a:pt x="83201" y="1240908"/>
                  <a:pt x="74559" y="1249551"/>
                  <a:pt x="74559" y="1260211"/>
                </a:cubicBezTo>
                <a:lnTo>
                  <a:pt x="74559" y="1296932"/>
                </a:lnTo>
                <a:cubicBezTo>
                  <a:pt x="74559" y="1307593"/>
                  <a:pt x="83201" y="1316236"/>
                  <a:pt x="93862" y="1316236"/>
                </a:cubicBezTo>
                <a:lnTo>
                  <a:pt x="168788" y="1316236"/>
                </a:lnTo>
                <a:cubicBezTo>
                  <a:pt x="179449" y="1316236"/>
                  <a:pt x="188091" y="1307593"/>
                  <a:pt x="188091" y="1296932"/>
                </a:cubicBezTo>
                <a:lnTo>
                  <a:pt x="188091" y="1260211"/>
                </a:lnTo>
                <a:cubicBezTo>
                  <a:pt x="188091" y="1249551"/>
                  <a:pt x="179449" y="1240908"/>
                  <a:pt x="168788" y="1240908"/>
                </a:cubicBezTo>
                <a:close/>
                <a:moveTo>
                  <a:pt x="1662312" y="1059447"/>
                </a:moveTo>
                <a:cubicBezTo>
                  <a:pt x="1651651" y="1059447"/>
                  <a:pt x="1643009" y="1068089"/>
                  <a:pt x="1643009" y="1078750"/>
                </a:cubicBezTo>
                <a:lnTo>
                  <a:pt x="1643009" y="1115471"/>
                </a:lnTo>
                <a:cubicBezTo>
                  <a:pt x="1643009" y="1126132"/>
                  <a:pt x="1651651" y="1134774"/>
                  <a:pt x="1662312" y="1134774"/>
                </a:cubicBezTo>
                <a:lnTo>
                  <a:pt x="1737238" y="1134774"/>
                </a:lnTo>
                <a:cubicBezTo>
                  <a:pt x="1747899" y="1134774"/>
                  <a:pt x="1756541" y="1126132"/>
                  <a:pt x="1756541" y="1115471"/>
                </a:cubicBezTo>
                <a:lnTo>
                  <a:pt x="1756541" y="1078750"/>
                </a:lnTo>
                <a:cubicBezTo>
                  <a:pt x="1756541" y="1068089"/>
                  <a:pt x="1747899" y="1059447"/>
                  <a:pt x="1737238" y="1059447"/>
                </a:cubicBezTo>
                <a:close/>
                <a:moveTo>
                  <a:pt x="93862" y="1059447"/>
                </a:moveTo>
                <a:cubicBezTo>
                  <a:pt x="83201" y="1059447"/>
                  <a:pt x="74559" y="1068089"/>
                  <a:pt x="74559" y="1078750"/>
                </a:cubicBezTo>
                <a:lnTo>
                  <a:pt x="74559" y="1115471"/>
                </a:lnTo>
                <a:cubicBezTo>
                  <a:pt x="74559" y="1126132"/>
                  <a:pt x="83201" y="1134774"/>
                  <a:pt x="93862" y="1134774"/>
                </a:cubicBezTo>
                <a:lnTo>
                  <a:pt x="168788" y="1134774"/>
                </a:lnTo>
                <a:cubicBezTo>
                  <a:pt x="179449" y="1134774"/>
                  <a:pt x="188091" y="1126132"/>
                  <a:pt x="188091" y="1115471"/>
                </a:cubicBezTo>
                <a:lnTo>
                  <a:pt x="188091" y="1078750"/>
                </a:lnTo>
                <a:cubicBezTo>
                  <a:pt x="188091" y="1068089"/>
                  <a:pt x="179449" y="1059447"/>
                  <a:pt x="168788" y="1059447"/>
                </a:cubicBezTo>
                <a:close/>
                <a:moveTo>
                  <a:pt x="1662312" y="877985"/>
                </a:moveTo>
                <a:cubicBezTo>
                  <a:pt x="1651651" y="877985"/>
                  <a:pt x="1643009" y="886628"/>
                  <a:pt x="1643009" y="897288"/>
                </a:cubicBezTo>
                <a:lnTo>
                  <a:pt x="1643009" y="934009"/>
                </a:lnTo>
                <a:cubicBezTo>
                  <a:pt x="1643009" y="944670"/>
                  <a:pt x="1651651" y="953312"/>
                  <a:pt x="1662312" y="953312"/>
                </a:cubicBezTo>
                <a:lnTo>
                  <a:pt x="1737238" y="953312"/>
                </a:lnTo>
                <a:cubicBezTo>
                  <a:pt x="1747899" y="953312"/>
                  <a:pt x="1756541" y="944670"/>
                  <a:pt x="1756541" y="934009"/>
                </a:cubicBezTo>
                <a:lnTo>
                  <a:pt x="1756541" y="897288"/>
                </a:lnTo>
                <a:cubicBezTo>
                  <a:pt x="1756541" y="886628"/>
                  <a:pt x="1747899" y="877985"/>
                  <a:pt x="1737238" y="877985"/>
                </a:cubicBezTo>
                <a:close/>
                <a:moveTo>
                  <a:pt x="93862" y="877985"/>
                </a:moveTo>
                <a:cubicBezTo>
                  <a:pt x="83201" y="877985"/>
                  <a:pt x="74559" y="886628"/>
                  <a:pt x="74559" y="897288"/>
                </a:cubicBezTo>
                <a:lnTo>
                  <a:pt x="74559" y="934009"/>
                </a:lnTo>
                <a:cubicBezTo>
                  <a:pt x="74559" y="944670"/>
                  <a:pt x="83201" y="953312"/>
                  <a:pt x="93862" y="953312"/>
                </a:cubicBezTo>
                <a:lnTo>
                  <a:pt x="168788" y="953312"/>
                </a:lnTo>
                <a:cubicBezTo>
                  <a:pt x="179449" y="953312"/>
                  <a:pt x="188091" y="944670"/>
                  <a:pt x="188091" y="934009"/>
                </a:cubicBezTo>
                <a:lnTo>
                  <a:pt x="188091" y="897288"/>
                </a:lnTo>
                <a:cubicBezTo>
                  <a:pt x="188091" y="886628"/>
                  <a:pt x="179449" y="877985"/>
                  <a:pt x="168788" y="877985"/>
                </a:cubicBezTo>
                <a:close/>
                <a:moveTo>
                  <a:pt x="1662312" y="696524"/>
                </a:moveTo>
                <a:cubicBezTo>
                  <a:pt x="1651651" y="696524"/>
                  <a:pt x="1643009" y="705166"/>
                  <a:pt x="1643009" y="715827"/>
                </a:cubicBezTo>
                <a:lnTo>
                  <a:pt x="1643009" y="752548"/>
                </a:lnTo>
                <a:cubicBezTo>
                  <a:pt x="1643009" y="763209"/>
                  <a:pt x="1651651" y="771851"/>
                  <a:pt x="1662312" y="771851"/>
                </a:cubicBezTo>
                <a:lnTo>
                  <a:pt x="1737238" y="771851"/>
                </a:lnTo>
                <a:cubicBezTo>
                  <a:pt x="1747899" y="771851"/>
                  <a:pt x="1756541" y="763209"/>
                  <a:pt x="1756541" y="752548"/>
                </a:cubicBezTo>
                <a:lnTo>
                  <a:pt x="1756541" y="715827"/>
                </a:lnTo>
                <a:cubicBezTo>
                  <a:pt x="1756541" y="705166"/>
                  <a:pt x="1747899" y="696524"/>
                  <a:pt x="1737238" y="696524"/>
                </a:cubicBezTo>
                <a:close/>
                <a:moveTo>
                  <a:pt x="93862" y="696524"/>
                </a:moveTo>
                <a:cubicBezTo>
                  <a:pt x="83201" y="696524"/>
                  <a:pt x="74559" y="705166"/>
                  <a:pt x="74559" y="715827"/>
                </a:cubicBezTo>
                <a:lnTo>
                  <a:pt x="74559" y="752548"/>
                </a:lnTo>
                <a:cubicBezTo>
                  <a:pt x="74559" y="763209"/>
                  <a:pt x="83201" y="771851"/>
                  <a:pt x="93862" y="771851"/>
                </a:cubicBezTo>
                <a:lnTo>
                  <a:pt x="168788" y="771851"/>
                </a:lnTo>
                <a:cubicBezTo>
                  <a:pt x="179449" y="771851"/>
                  <a:pt x="188091" y="763209"/>
                  <a:pt x="188091" y="752548"/>
                </a:cubicBezTo>
                <a:lnTo>
                  <a:pt x="188091" y="715827"/>
                </a:lnTo>
                <a:cubicBezTo>
                  <a:pt x="188091" y="705166"/>
                  <a:pt x="179449" y="696524"/>
                  <a:pt x="168788" y="696524"/>
                </a:cubicBezTo>
                <a:close/>
                <a:moveTo>
                  <a:pt x="1662312" y="515062"/>
                </a:moveTo>
                <a:cubicBezTo>
                  <a:pt x="1651651" y="515062"/>
                  <a:pt x="1643009" y="523704"/>
                  <a:pt x="1643009" y="534365"/>
                </a:cubicBezTo>
                <a:lnTo>
                  <a:pt x="1643009" y="571086"/>
                </a:lnTo>
                <a:cubicBezTo>
                  <a:pt x="1643009" y="581747"/>
                  <a:pt x="1651651" y="590389"/>
                  <a:pt x="1662312" y="590389"/>
                </a:cubicBezTo>
                <a:lnTo>
                  <a:pt x="1737238" y="590389"/>
                </a:lnTo>
                <a:cubicBezTo>
                  <a:pt x="1747899" y="590389"/>
                  <a:pt x="1756541" y="581747"/>
                  <a:pt x="1756541" y="571086"/>
                </a:cubicBezTo>
                <a:lnTo>
                  <a:pt x="1756541" y="534365"/>
                </a:lnTo>
                <a:cubicBezTo>
                  <a:pt x="1756541" y="523704"/>
                  <a:pt x="1747899" y="515062"/>
                  <a:pt x="1737238" y="515062"/>
                </a:cubicBezTo>
                <a:close/>
                <a:moveTo>
                  <a:pt x="93862" y="515062"/>
                </a:moveTo>
                <a:cubicBezTo>
                  <a:pt x="83201" y="515062"/>
                  <a:pt x="74559" y="523704"/>
                  <a:pt x="74559" y="534365"/>
                </a:cubicBezTo>
                <a:lnTo>
                  <a:pt x="74559" y="571086"/>
                </a:lnTo>
                <a:cubicBezTo>
                  <a:pt x="74559" y="581747"/>
                  <a:pt x="83201" y="590389"/>
                  <a:pt x="93862" y="590389"/>
                </a:cubicBezTo>
                <a:lnTo>
                  <a:pt x="168788" y="590389"/>
                </a:lnTo>
                <a:cubicBezTo>
                  <a:pt x="179449" y="590389"/>
                  <a:pt x="188091" y="581747"/>
                  <a:pt x="188091" y="571086"/>
                </a:cubicBezTo>
                <a:lnTo>
                  <a:pt x="188091" y="534365"/>
                </a:lnTo>
                <a:cubicBezTo>
                  <a:pt x="188091" y="523704"/>
                  <a:pt x="179449" y="515062"/>
                  <a:pt x="168788" y="515062"/>
                </a:cubicBezTo>
                <a:close/>
                <a:moveTo>
                  <a:pt x="223464" y="483706"/>
                </a:moveTo>
                <a:lnTo>
                  <a:pt x="223464" y="1347594"/>
                </a:lnTo>
                <a:lnTo>
                  <a:pt x="1607635" y="1347594"/>
                </a:lnTo>
                <a:lnTo>
                  <a:pt x="1607635" y="483706"/>
                </a:lnTo>
                <a:close/>
                <a:moveTo>
                  <a:pt x="1662312" y="333706"/>
                </a:moveTo>
                <a:cubicBezTo>
                  <a:pt x="1651651" y="333706"/>
                  <a:pt x="1643009" y="342349"/>
                  <a:pt x="1643009" y="353009"/>
                </a:cubicBezTo>
                <a:lnTo>
                  <a:pt x="1643009" y="389730"/>
                </a:lnTo>
                <a:cubicBezTo>
                  <a:pt x="1643009" y="400391"/>
                  <a:pt x="1651651" y="409034"/>
                  <a:pt x="1662312" y="409034"/>
                </a:cubicBezTo>
                <a:lnTo>
                  <a:pt x="1737238" y="409034"/>
                </a:lnTo>
                <a:cubicBezTo>
                  <a:pt x="1747899" y="409034"/>
                  <a:pt x="1756541" y="400391"/>
                  <a:pt x="1756541" y="389730"/>
                </a:cubicBezTo>
                <a:lnTo>
                  <a:pt x="1756541" y="353009"/>
                </a:lnTo>
                <a:cubicBezTo>
                  <a:pt x="1756541" y="342349"/>
                  <a:pt x="1747899" y="333706"/>
                  <a:pt x="1737238" y="333706"/>
                </a:cubicBezTo>
                <a:close/>
                <a:moveTo>
                  <a:pt x="93862" y="333706"/>
                </a:moveTo>
                <a:cubicBezTo>
                  <a:pt x="83201" y="333706"/>
                  <a:pt x="74559" y="342349"/>
                  <a:pt x="74559" y="353009"/>
                </a:cubicBezTo>
                <a:lnTo>
                  <a:pt x="74559" y="389730"/>
                </a:lnTo>
                <a:cubicBezTo>
                  <a:pt x="74559" y="400391"/>
                  <a:pt x="83201" y="409034"/>
                  <a:pt x="93862" y="409034"/>
                </a:cubicBezTo>
                <a:lnTo>
                  <a:pt x="168788" y="409034"/>
                </a:lnTo>
                <a:cubicBezTo>
                  <a:pt x="179449" y="409034"/>
                  <a:pt x="188091" y="400391"/>
                  <a:pt x="188091" y="389730"/>
                </a:cubicBezTo>
                <a:lnTo>
                  <a:pt x="188091" y="353009"/>
                </a:lnTo>
                <a:cubicBezTo>
                  <a:pt x="188091" y="342349"/>
                  <a:pt x="179449" y="333706"/>
                  <a:pt x="168788" y="333706"/>
                </a:cubicBezTo>
                <a:close/>
                <a:moveTo>
                  <a:pt x="1662312" y="152245"/>
                </a:moveTo>
                <a:cubicBezTo>
                  <a:pt x="1651651" y="152245"/>
                  <a:pt x="1643009" y="160887"/>
                  <a:pt x="1643009" y="171548"/>
                </a:cubicBezTo>
                <a:lnTo>
                  <a:pt x="1643009" y="208269"/>
                </a:lnTo>
                <a:cubicBezTo>
                  <a:pt x="1643009" y="218930"/>
                  <a:pt x="1651651" y="227572"/>
                  <a:pt x="1662312" y="227572"/>
                </a:cubicBezTo>
                <a:lnTo>
                  <a:pt x="1737238" y="227572"/>
                </a:lnTo>
                <a:cubicBezTo>
                  <a:pt x="1747899" y="227572"/>
                  <a:pt x="1756541" y="218930"/>
                  <a:pt x="1756541" y="208269"/>
                </a:cubicBezTo>
                <a:lnTo>
                  <a:pt x="1756541" y="171548"/>
                </a:lnTo>
                <a:cubicBezTo>
                  <a:pt x="1756541" y="160887"/>
                  <a:pt x="1747899" y="152245"/>
                  <a:pt x="1737238" y="152245"/>
                </a:cubicBezTo>
                <a:close/>
                <a:moveTo>
                  <a:pt x="93862" y="152245"/>
                </a:moveTo>
                <a:cubicBezTo>
                  <a:pt x="83201" y="152245"/>
                  <a:pt x="74559" y="160887"/>
                  <a:pt x="74559" y="171548"/>
                </a:cubicBezTo>
                <a:lnTo>
                  <a:pt x="74559" y="208269"/>
                </a:lnTo>
                <a:cubicBezTo>
                  <a:pt x="74559" y="218930"/>
                  <a:pt x="83201" y="227572"/>
                  <a:pt x="93862" y="227572"/>
                </a:cubicBezTo>
                <a:lnTo>
                  <a:pt x="168788" y="227572"/>
                </a:lnTo>
                <a:cubicBezTo>
                  <a:pt x="179449" y="227572"/>
                  <a:pt x="188091" y="218930"/>
                  <a:pt x="188091" y="208269"/>
                </a:cubicBezTo>
                <a:lnTo>
                  <a:pt x="188091" y="171548"/>
                </a:lnTo>
                <a:cubicBezTo>
                  <a:pt x="188091" y="160887"/>
                  <a:pt x="179449" y="152245"/>
                  <a:pt x="168788" y="152245"/>
                </a:cubicBezTo>
                <a:close/>
                <a:moveTo>
                  <a:pt x="0" y="0"/>
                </a:moveTo>
                <a:lnTo>
                  <a:pt x="74559" y="0"/>
                </a:lnTo>
                <a:lnTo>
                  <a:pt x="74559" y="26807"/>
                </a:lnTo>
                <a:cubicBezTo>
                  <a:pt x="74559" y="37468"/>
                  <a:pt x="83201" y="46110"/>
                  <a:pt x="93862" y="46110"/>
                </a:cubicBezTo>
                <a:lnTo>
                  <a:pt x="168788" y="46110"/>
                </a:lnTo>
                <a:cubicBezTo>
                  <a:pt x="179449" y="46110"/>
                  <a:pt x="188091" y="37468"/>
                  <a:pt x="188091" y="26807"/>
                </a:cubicBezTo>
                <a:lnTo>
                  <a:pt x="188091" y="0"/>
                </a:lnTo>
                <a:lnTo>
                  <a:pt x="223464" y="0"/>
                </a:lnTo>
                <a:lnTo>
                  <a:pt x="223464" y="440392"/>
                </a:lnTo>
                <a:lnTo>
                  <a:pt x="1607635" y="440392"/>
                </a:lnTo>
                <a:lnTo>
                  <a:pt x="1607635" y="0"/>
                </a:lnTo>
                <a:lnTo>
                  <a:pt x="1643009" y="0"/>
                </a:lnTo>
                <a:lnTo>
                  <a:pt x="1643009" y="26807"/>
                </a:lnTo>
                <a:cubicBezTo>
                  <a:pt x="1643009" y="37468"/>
                  <a:pt x="1651651" y="46110"/>
                  <a:pt x="1662312" y="46110"/>
                </a:cubicBezTo>
                <a:lnTo>
                  <a:pt x="1737238" y="46110"/>
                </a:lnTo>
                <a:cubicBezTo>
                  <a:pt x="1747899" y="46110"/>
                  <a:pt x="1756541" y="37468"/>
                  <a:pt x="1756541" y="26807"/>
                </a:cubicBezTo>
                <a:lnTo>
                  <a:pt x="1756541" y="0"/>
                </a:lnTo>
                <a:lnTo>
                  <a:pt x="1824375" y="0"/>
                </a:lnTo>
                <a:lnTo>
                  <a:pt x="1824375" y="4545623"/>
                </a:lnTo>
                <a:lnTo>
                  <a:pt x="1756541" y="4545623"/>
                </a:lnTo>
                <a:lnTo>
                  <a:pt x="1756541" y="4524408"/>
                </a:lnTo>
                <a:cubicBezTo>
                  <a:pt x="1756541" y="4513748"/>
                  <a:pt x="1747899" y="4505105"/>
                  <a:pt x="1737238" y="4505105"/>
                </a:cubicBezTo>
                <a:lnTo>
                  <a:pt x="1662312" y="4505105"/>
                </a:lnTo>
                <a:cubicBezTo>
                  <a:pt x="1651651" y="4505105"/>
                  <a:pt x="1643009" y="4513748"/>
                  <a:pt x="1643009" y="4524408"/>
                </a:cubicBezTo>
                <a:lnTo>
                  <a:pt x="1643009" y="4545623"/>
                </a:lnTo>
                <a:lnTo>
                  <a:pt x="1607635" y="4545623"/>
                </a:lnTo>
                <a:lnTo>
                  <a:pt x="1607635" y="4110826"/>
                </a:lnTo>
                <a:lnTo>
                  <a:pt x="223464" y="4110826"/>
                </a:lnTo>
                <a:lnTo>
                  <a:pt x="223464" y="4545623"/>
                </a:lnTo>
                <a:lnTo>
                  <a:pt x="188091" y="4545623"/>
                </a:lnTo>
                <a:lnTo>
                  <a:pt x="188091" y="4524408"/>
                </a:lnTo>
                <a:cubicBezTo>
                  <a:pt x="188091" y="4513748"/>
                  <a:pt x="179449" y="4505105"/>
                  <a:pt x="168788" y="4505105"/>
                </a:cubicBezTo>
                <a:lnTo>
                  <a:pt x="93862" y="4505105"/>
                </a:lnTo>
                <a:cubicBezTo>
                  <a:pt x="83201" y="4505105"/>
                  <a:pt x="74559" y="4513748"/>
                  <a:pt x="74559" y="4524408"/>
                </a:cubicBezTo>
                <a:lnTo>
                  <a:pt x="74559" y="4545623"/>
                </a:lnTo>
                <a:lnTo>
                  <a:pt x="0" y="4545623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FABA402E-BCE7-8D1F-23B8-42F6545419B2}"/>
              </a:ext>
            </a:extLst>
          </p:cNvPr>
          <p:cNvSpPr/>
          <p:nvPr/>
        </p:nvSpPr>
        <p:spPr bwMode="auto">
          <a:xfrm>
            <a:off x="2925424" y="1318847"/>
            <a:ext cx="1824375" cy="3640015"/>
          </a:xfrm>
          <a:custGeom>
            <a:avLst/>
            <a:gdLst>
              <a:gd name="connsiteX0" fmla="*/ 1662312 w 1824375"/>
              <a:gd name="connsiteY0" fmla="*/ 3416442 h 3640015"/>
              <a:gd name="connsiteX1" fmla="*/ 1643009 w 1824375"/>
              <a:gd name="connsiteY1" fmla="*/ 3435745 h 3640015"/>
              <a:gd name="connsiteX2" fmla="*/ 1643009 w 1824375"/>
              <a:gd name="connsiteY2" fmla="*/ 3472466 h 3640015"/>
              <a:gd name="connsiteX3" fmla="*/ 1662312 w 1824375"/>
              <a:gd name="connsiteY3" fmla="*/ 3491769 h 3640015"/>
              <a:gd name="connsiteX4" fmla="*/ 1737238 w 1824375"/>
              <a:gd name="connsiteY4" fmla="*/ 3491769 h 3640015"/>
              <a:gd name="connsiteX5" fmla="*/ 1756541 w 1824375"/>
              <a:gd name="connsiteY5" fmla="*/ 3472466 h 3640015"/>
              <a:gd name="connsiteX6" fmla="*/ 1756541 w 1824375"/>
              <a:gd name="connsiteY6" fmla="*/ 3435745 h 3640015"/>
              <a:gd name="connsiteX7" fmla="*/ 1737238 w 1824375"/>
              <a:gd name="connsiteY7" fmla="*/ 3416442 h 3640015"/>
              <a:gd name="connsiteX8" fmla="*/ 93862 w 1824375"/>
              <a:gd name="connsiteY8" fmla="*/ 3416442 h 3640015"/>
              <a:gd name="connsiteX9" fmla="*/ 74559 w 1824375"/>
              <a:gd name="connsiteY9" fmla="*/ 3435745 h 3640015"/>
              <a:gd name="connsiteX10" fmla="*/ 74559 w 1824375"/>
              <a:gd name="connsiteY10" fmla="*/ 3472466 h 3640015"/>
              <a:gd name="connsiteX11" fmla="*/ 93862 w 1824375"/>
              <a:gd name="connsiteY11" fmla="*/ 3491769 h 3640015"/>
              <a:gd name="connsiteX12" fmla="*/ 168788 w 1824375"/>
              <a:gd name="connsiteY12" fmla="*/ 3491769 h 3640015"/>
              <a:gd name="connsiteX13" fmla="*/ 188091 w 1824375"/>
              <a:gd name="connsiteY13" fmla="*/ 3472466 h 3640015"/>
              <a:gd name="connsiteX14" fmla="*/ 188091 w 1824375"/>
              <a:gd name="connsiteY14" fmla="*/ 3435745 h 3640015"/>
              <a:gd name="connsiteX15" fmla="*/ 168788 w 1824375"/>
              <a:gd name="connsiteY15" fmla="*/ 3416442 h 3640015"/>
              <a:gd name="connsiteX16" fmla="*/ 1662312 w 1824375"/>
              <a:gd name="connsiteY16" fmla="*/ 3234980 h 3640015"/>
              <a:gd name="connsiteX17" fmla="*/ 1643009 w 1824375"/>
              <a:gd name="connsiteY17" fmla="*/ 3254283 h 3640015"/>
              <a:gd name="connsiteX18" fmla="*/ 1643009 w 1824375"/>
              <a:gd name="connsiteY18" fmla="*/ 3291004 h 3640015"/>
              <a:gd name="connsiteX19" fmla="*/ 1662312 w 1824375"/>
              <a:gd name="connsiteY19" fmla="*/ 3310307 h 3640015"/>
              <a:gd name="connsiteX20" fmla="*/ 1737238 w 1824375"/>
              <a:gd name="connsiteY20" fmla="*/ 3310307 h 3640015"/>
              <a:gd name="connsiteX21" fmla="*/ 1756541 w 1824375"/>
              <a:gd name="connsiteY21" fmla="*/ 3291004 h 3640015"/>
              <a:gd name="connsiteX22" fmla="*/ 1756541 w 1824375"/>
              <a:gd name="connsiteY22" fmla="*/ 3254283 h 3640015"/>
              <a:gd name="connsiteX23" fmla="*/ 1737238 w 1824375"/>
              <a:gd name="connsiteY23" fmla="*/ 3234980 h 3640015"/>
              <a:gd name="connsiteX24" fmla="*/ 93862 w 1824375"/>
              <a:gd name="connsiteY24" fmla="*/ 3234980 h 3640015"/>
              <a:gd name="connsiteX25" fmla="*/ 74559 w 1824375"/>
              <a:gd name="connsiteY25" fmla="*/ 3254283 h 3640015"/>
              <a:gd name="connsiteX26" fmla="*/ 74559 w 1824375"/>
              <a:gd name="connsiteY26" fmla="*/ 3291004 h 3640015"/>
              <a:gd name="connsiteX27" fmla="*/ 93862 w 1824375"/>
              <a:gd name="connsiteY27" fmla="*/ 3310307 h 3640015"/>
              <a:gd name="connsiteX28" fmla="*/ 168788 w 1824375"/>
              <a:gd name="connsiteY28" fmla="*/ 3310307 h 3640015"/>
              <a:gd name="connsiteX29" fmla="*/ 188091 w 1824375"/>
              <a:gd name="connsiteY29" fmla="*/ 3291004 h 3640015"/>
              <a:gd name="connsiteX30" fmla="*/ 188091 w 1824375"/>
              <a:gd name="connsiteY30" fmla="*/ 3254283 h 3640015"/>
              <a:gd name="connsiteX31" fmla="*/ 168788 w 1824375"/>
              <a:gd name="connsiteY31" fmla="*/ 3234980 h 3640015"/>
              <a:gd name="connsiteX32" fmla="*/ 1662312 w 1824375"/>
              <a:gd name="connsiteY32" fmla="*/ 3054468 h 3640015"/>
              <a:gd name="connsiteX33" fmla="*/ 1643009 w 1824375"/>
              <a:gd name="connsiteY33" fmla="*/ 3073771 h 3640015"/>
              <a:gd name="connsiteX34" fmla="*/ 1643009 w 1824375"/>
              <a:gd name="connsiteY34" fmla="*/ 3110492 h 3640015"/>
              <a:gd name="connsiteX35" fmla="*/ 1662312 w 1824375"/>
              <a:gd name="connsiteY35" fmla="*/ 3129796 h 3640015"/>
              <a:gd name="connsiteX36" fmla="*/ 1737238 w 1824375"/>
              <a:gd name="connsiteY36" fmla="*/ 3129796 h 3640015"/>
              <a:gd name="connsiteX37" fmla="*/ 1756541 w 1824375"/>
              <a:gd name="connsiteY37" fmla="*/ 3110492 h 3640015"/>
              <a:gd name="connsiteX38" fmla="*/ 1756541 w 1824375"/>
              <a:gd name="connsiteY38" fmla="*/ 3073771 h 3640015"/>
              <a:gd name="connsiteX39" fmla="*/ 1737238 w 1824375"/>
              <a:gd name="connsiteY39" fmla="*/ 3054468 h 3640015"/>
              <a:gd name="connsiteX40" fmla="*/ 93862 w 1824375"/>
              <a:gd name="connsiteY40" fmla="*/ 3054468 h 3640015"/>
              <a:gd name="connsiteX41" fmla="*/ 74559 w 1824375"/>
              <a:gd name="connsiteY41" fmla="*/ 3073771 h 3640015"/>
              <a:gd name="connsiteX42" fmla="*/ 74559 w 1824375"/>
              <a:gd name="connsiteY42" fmla="*/ 3110492 h 3640015"/>
              <a:gd name="connsiteX43" fmla="*/ 93862 w 1824375"/>
              <a:gd name="connsiteY43" fmla="*/ 3129796 h 3640015"/>
              <a:gd name="connsiteX44" fmla="*/ 168788 w 1824375"/>
              <a:gd name="connsiteY44" fmla="*/ 3129796 h 3640015"/>
              <a:gd name="connsiteX45" fmla="*/ 188091 w 1824375"/>
              <a:gd name="connsiteY45" fmla="*/ 3110492 h 3640015"/>
              <a:gd name="connsiteX46" fmla="*/ 188091 w 1824375"/>
              <a:gd name="connsiteY46" fmla="*/ 3073771 h 3640015"/>
              <a:gd name="connsiteX47" fmla="*/ 168788 w 1824375"/>
              <a:gd name="connsiteY47" fmla="*/ 3054468 h 3640015"/>
              <a:gd name="connsiteX48" fmla="*/ 1662312 w 1824375"/>
              <a:gd name="connsiteY48" fmla="*/ 2873007 h 3640015"/>
              <a:gd name="connsiteX49" fmla="*/ 1643009 w 1824375"/>
              <a:gd name="connsiteY49" fmla="*/ 2892310 h 3640015"/>
              <a:gd name="connsiteX50" fmla="*/ 1643009 w 1824375"/>
              <a:gd name="connsiteY50" fmla="*/ 2929031 h 3640015"/>
              <a:gd name="connsiteX51" fmla="*/ 1662312 w 1824375"/>
              <a:gd name="connsiteY51" fmla="*/ 2948334 h 3640015"/>
              <a:gd name="connsiteX52" fmla="*/ 1737238 w 1824375"/>
              <a:gd name="connsiteY52" fmla="*/ 2948334 h 3640015"/>
              <a:gd name="connsiteX53" fmla="*/ 1756541 w 1824375"/>
              <a:gd name="connsiteY53" fmla="*/ 2929031 h 3640015"/>
              <a:gd name="connsiteX54" fmla="*/ 1756541 w 1824375"/>
              <a:gd name="connsiteY54" fmla="*/ 2892310 h 3640015"/>
              <a:gd name="connsiteX55" fmla="*/ 1737238 w 1824375"/>
              <a:gd name="connsiteY55" fmla="*/ 2873007 h 3640015"/>
              <a:gd name="connsiteX56" fmla="*/ 93862 w 1824375"/>
              <a:gd name="connsiteY56" fmla="*/ 2873007 h 3640015"/>
              <a:gd name="connsiteX57" fmla="*/ 74559 w 1824375"/>
              <a:gd name="connsiteY57" fmla="*/ 2892310 h 3640015"/>
              <a:gd name="connsiteX58" fmla="*/ 74559 w 1824375"/>
              <a:gd name="connsiteY58" fmla="*/ 2929031 h 3640015"/>
              <a:gd name="connsiteX59" fmla="*/ 93862 w 1824375"/>
              <a:gd name="connsiteY59" fmla="*/ 2948334 h 3640015"/>
              <a:gd name="connsiteX60" fmla="*/ 168788 w 1824375"/>
              <a:gd name="connsiteY60" fmla="*/ 2948334 h 3640015"/>
              <a:gd name="connsiteX61" fmla="*/ 188091 w 1824375"/>
              <a:gd name="connsiteY61" fmla="*/ 2929031 h 3640015"/>
              <a:gd name="connsiteX62" fmla="*/ 188091 w 1824375"/>
              <a:gd name="connsiteY62" fmla="*/ 2892310 h 3640015"/>
              <a:gd name="connsiteX63" fmla="*/ 168788 w 1824375"/>
              <a:gd name="connsiteY63" fmla="*/ 2873007 h 3640015"/>
              <a:gd name="connsiteX64" fmla="*/ 1662312 w 1824375"/>
              <a:gd name="connsiteY64" fmla="*/ 2691545 h 3640015"/>
              <a:gd name="connsiteX65" fmla="*/ 1643009 w 1824375"/>
              <a:gd name="connsiteY65" fmla="*/ 2710848 h 3640015"/>
              <a:gd name="connsiteX66" fmla="*/ 1643009 w 1824375"/>
              <a:gd name="connsiteY66" fmla="*/ 2747569 h 3640015"/>
              <a:gd name="connsiteX67" fmla="*/ 1662312 w 1824375"/>
              <a:gd name="connsiteY67" fmla="*/ 2766872 h 3640015"/>
              <a:gd name="connsiteX68" fmla="*/ 1737238 w 1824375"/>
              <a:gd name="connsiteY68" fmla="*/ 2766872 h 3640015"/>
              <a:gd name="connsiteX69" fmla="*/ 1756541 w 1824375"/>
              <a:gd name="connsiteY69" fmla="*/ 2747569 h 3640015"/>
              <a:gd name="connsiteX70" fmla="*/ 1756541 w 1824375"/>
              <a:gd name="connsiteY70" fmla="*/ 2710848 h 3640015"/>
              <a:gd name="connsiteX71" fmla="*/ 1737238 w 1824375"/>
              <a:gd name="connsiteY71" fmla="*/ 2691545 h 3640015"/>
              <a:gd name="connsiteX72" fmla="*/ 93862 w 1824375"/>
              <a:gd name="connsiteY72" fmla="*/ 2691545 h 3640015"/>
              <a:gd name="connsiteX73" fmla="*/ 74559 w 1824375"/>
              <a:gd name="connsiteY73" fmla="*/ 2710848 h 3640015"/>
              <a:gd name="connsiteX74" fmla="*/ 74559 w 1824375"/>
              <a:gd name="connsiteY74" fmla="*/ 2747569 h 3640015"/>
              <a:gd name="connsiteX75" fmla="*/ 93862 w 1824375"/>
              <a:gd name="connsiteY75" fmla="*/ 2766872 h 3640015"/>
              <a:gd name="connsiteX76" fmla="*/ 168788 w 1824375"/>
              <a:gd name="connsiteY76" fmla="*/ 2766872 h 3640015"/>
              <a:gd name="connsiteX77" fmla="*/ 188091 w 1824375"/>
              <a:gd name="connsiteY77" fmla="*/ 2747569 h 3640015"/>
              <a:gd name="connsiteX78" fmla="*/ 188091 w 1824375"/>
              <a:gd name="connsiteY78" fmla="*/ 2710848 h 3640015"/>
              <a:gd name="connsiteX79" fmla="*/ 168788 w 1824375"/>
              <a:gd name="connsiteY79" fmla="*/ 2691545 h 3640015"/>
              <a:gd name="connsiteX80" fmla="*/ 1662312 w 1824375"/>
              <a:gd name="connsiteY80" fmla="*/ 2510084 h 3640015"/>
              <a:gd name="connsiteX81" fmla="*/ 1643009 w 1824375"/>
              <a:gd name="connsiteY81" fmla="*/ 2529387 h 3640015"/>
              <a:gd name="connsiteX82" fmla="*/ 1643009 w 1824375"/>
              <a:gd name="connsiteY82" fmla="*/ 2566108 h 3640015"/>
              <a:gd name="connsiteX83" fmla="*/ 1662312 w 1824375"/>
              <a:gd name="connsiteY83" fmla="*/ 2585411 h 3640015"/>
              <a:gd name="connsiteX84" fmla="*/ 1737238 w 1824375"/>
              <a:gd name="connsiteY84" fmla="*/ 2585411 h 3640015"/>
              <a:gd name="connsiteX85" fmla="*/ 1756541 w 1824375"/>
              <a:gd name="connsiteY85" fmla="*/ 2566108 h 3640015"/>
              <a:gd name="connsiteX86" fmla="*/ 1756541 w 1824375"/>
              <a:gd name="connsiteY86" fmla="*/ 2529387 h 3640015"/>
              <a:gd name="connsiteX87" fmla="*/ 1737238 w 1824375"/>
              <a:gd name="connsiteY87" fmla="*/ 2510084 h 3640015"/>
              <a:gd name="connsiteX88" fmla="*/ 93862 w 1824375"/>
              <a:gd name="connsiteY88" fmla="*/ 2510084 h 3640015"/>
              <a:gd name="connsiteX89" fmla="*/ 74559 w 1824375"/>
              <a:gd name="connsiteY89" fmla="*/ 2529387 h 3640015"/>
              <a:gd name="connsiteX90" fmla="*/ 74559 w 1824375"/>
              <a:gd name="connsiteY90" fmla="*/ 2566108 h 3640015"/>
              <a:gd name="connsiteX91" fmla="*/ 93862 w 1824375"/>
              <a:gd name="connsiteY91" fmla="*/ 2585411 h 3640015"/>
              <a:gd name="connsiteX92" fmla="*/ 168788 w 1824375"/>
              <a:gd name="connsiteY92" fmla="*/ 2585411 h 3640015"/>
              <a:gd name="connsiteX93" fmla="*/ 188091 w 1824375"/>
              <a:gd name="connsiteY93" fmla="*/ 2566108 h 3640015"/>
              <a:gd name="connsiteX94" fmla="*/ 188091 w 1824375"/>
              <a:gd name="connsiteY94" fmla="*/ 2529387 h 3640015"/>
              <a:gd name="connsiteX95" fmla="*/ 168788 w 1824375"/>
              <a:gd name="connsiteY95" fmla="*/ 2510084 h 3640015"/>
              <a:gd name="connsiteX96" fmla="*/ 1662312 w 1824375"/>
              <a:gd name="connsiteY96" fmla="*/ 2328622 h 3640015"/>
              <a:gd name="connsiteX97" fmla="*/ 1643009 w 1824375"/>
              <a:gd name="connsiteY97" fmla="*/ 2347925 h 3640015"/>
              <a:gd name="connsiteX98" fmla="*/ 1643009 w 1824375"/>
              <a:gd name="connsiteY98" fmla="*/ 2384646 h 3640015"/>
              <a:gd name="connsiteX99" fmla="*/ 1662312 w 1824375"/>
              <a:gd name="connsiteY99" fmla="*/ 2403949 h 3640015"/>
              <a:gd name="connsiteX100" fmla="*/ 1737238 w 1824375"/>
              <a:gd name="connsiteY100" fmla="*/ 2403949 h 3640015"/>
              <a:gd name="connsiteX101" fmla="*/ 1756541 w 1824375"/>
              <a:gd name="connsiteY101" fmla="*/ 2384646 h 3640015"/>
              <a:gd name="connsiteX102" fmla="*/ 1756541 w 1824375"/>
              <a:gd name="connsiteY102" fmla="*/ 2347925 h 3640015"/>
              <a:gd name="connsiteX103" fmla="*/ 1737238 w 1824375"/>
              <a:gd name="connsiteY103" fmla="*/ 2328622 h 3640015"/>
              <a:gd name="connsiteX104" fmla="*/ 93862 w 1824375"/>
              <a:gd name="connsiteY104" fmla="*/ 2328622 h 3640015"/>
              <a:gd name="connsiteX105" fmla="*/ 74559 w 1824375"/>
              <a:gd name="connsiteY105" fmla="*/ 2347925 h 3640015"/>
              <a:gd name="connsiteX106" fmla="*/ 74559 w 1824375"/>
              <a:gd name="connsiteY106" fmla="*/ 2384646 h 3640015"/>
              <a:gd name="connsiteX107" fmla="*/ 93862 w 1824375"/>
              <a:gd name="connsiteY107" fmla="*/ 2403949 h 3640015"/>
              <a:gd name="connsiteX108" fmla="*/ 168788 w 1824375"/>
              <a:gd name="connsiteY108" fmla="*/ 2403949 h 3640015"/>
              <a:gd name="connsiteX109" fmla="*/ 188091 w 1824375"/>
              <a:gd name="connsiteY109" fmla="*/ 2384646 h 3640015"/>
              <a:gd name="connsiteX110" fmla="*/ 188091 w 1824375"/>
              <a:gd name="connsiteY110" fmla="*/ 2347925 h 3640015"/>
              <a:gd name="connsiteX111" fmla="*/ 168788 w 1824375"/>
              <a:gd name="connsiteY111" fmla="*/ 2328622 h 3640015"/>
              <a:gd name="connsiteX112" fmla="*/ 223464 w 1824375"/>
              <a:gd name="connsiteY112" fmla="*/ 2297266 h 3640015"/>
              <a:gd name="connsiteX113" fmla="*/ 223464 w 1824375"/>
              <a:gd name="connsiteY113" fmla="*/ 3161154 h 3640015"/>
              <a:gd name="connsiteX114" fmla="*/ 1607635 w 1824375"/>
              <a:gd name="connsiteY114" fmla="*/ 3161154 h 3640015"/>
              <a:gd name="connsiteX115" fmla="*/ 1607635 w 1824375"/>
              <a:gd name="connsiteY115" fmla="*/ 2297266 h 3640015"/>
              <a:gd name="connsiteX116" fmla="*/ 1662312 w 1824375"/>
              <a:gd name="connsiteY116" fmla="*/ 2147266 h 3640015"/>
              <a:gd name="connsiteX117" fmla="*/ 1643009 w 1824375"/>
              <a:gd name="connsiteY117" fmla="*/ 2166569 h 3640015"/>
              <a:gd name="connsiteX118" fmla="*/ 1643009 w 1824375"/>
              <a:gd name="connsiteY118" fmla="*/ 2203290 h 3640015"/>
              <a:gd name="connsiteX119" fmla="*/ 1662312 w 1824375"/>
              <a:gd name="connsiteY119" fmla="*/ 2222594 h 3640015"/>
              <a:gd name="connsiteX120" fmla="*/ 1737238 w 1824375"/>
              <a:gd name="connsiteY120" fmla="*/ 2222594 h 3640015"/>
              <a:gd name="connsiteX121" fmla="*/ 1756541 w 1824375"/>
              <a:gd name="connsiteY121" fmla="*/ 2203290 h 3640015"/>
              <a:gd name="connsiteX122" fmla="*/ 1756541 w 1824375"/>
              <a:gd name="connsiteY122" fmla="*/ 2166569 h 3640015"/>
              <a:gd name="connsiteX123" fmla="*/ 1737238 w 1824375"/>
              <a:gd name="connsiteY123" fmla="*/ 2147266 h 3640015"/>
              <a:gd name="connsiteX124" fmla="*/ 93862 w 1824375"/>
              <a:gd name="connsiteY124" fmla="*/ 2147266 h 3640015"/>
              <a:gd name="connsiteX125" fmla="*/ 74559 w 1824375"/>
              <a:gd name="connsiteY125" fmla="*/ 2166569 h 3640015"/>
              <a:gd name="connsiteX126" fmla="*/ 74559 w 1824375"/>
              <a:gd name="connsiteY126" fmla="*/ 2203290 h 3640015"/>
              <a:gd name="connsiteX127" fmla="*/ 93862 w 1824375"/>
              <a:gd name="connsiteY127" fmla="*/ 2222594 h 3640015"/>
              <a:gd name="connsiteX128" fmla="*/ 168788 w 1824375"/>
              <a:gd name="connsiteY128" fmla="*/ 2222594 h 3640015"/>
              <a:gd name="connsiteX129" fmla="*/ 188091 w 1824375"/>
              <a:gd name="connsiteY129" fmla="*/ 2203290 h 3640015"/>
              <a:gd name="connsiteX130" fmla="*/ 188091 w 1824375"/>
              <a:gd name="connsiteY130" fmla="*/ 2166569 h 3640015"/>
              <a:gd name="connsiteX131" fmla="*/ 168788 w 1824375"/>
              <a:gd name="connsiteY131" fmla="*/ 2147266 h 3640015"/>
              <a:gd name="connsiteX132" fmla="*/ 1662312 w 1824375"/>
              <a:gd name="connsiteY132" fmla="*/ 1965805 h 3640015"/>
              <a:gd name="connsiteX133" fmla="*/ 1643009 w 1824375"/>
              <a:gd name="connsiteY133" fmla="*/ 1985108 h 3640015"/>
              <a:gd name="connsiteX134" fmla="*/ 1643009 w 1824375"/>
              <a:gd name="connsiteY134" fmla="*/ 2021829 h 3640015"/>
              <a:gd name="connsiteX135" fmla="*/ 1662312 w 1824375"/>
              <a:gd name="connsiteY135" fmla="*/ 2041132 h 3640015"/>
              <a:gd name="connsiteX136" fmla="*/ 1737238 w 1824375"/>
              <a:gd name="connsiteY136" fmla="*/ 2041132 h 3640015"/>
              <a:gd name="connsiteX137" fmla="*/ 1756541 w 1824375"/>
              <a:gd name="connsiteY137" fmla="*/ 2021829 h 3640015"/>
              <a:gd name="connsiteX138" fmla="*/ 1756541 w 1824375"/>
              <a:gd name="connsiteY138" fmla="*/ 1985108 h 3640015"/>
              <a:gd name="connsiteX139" fmla="*/ 1737238 w 1824375"/>
              <a:gd name="connsiteY139" fmla="*/ 1965805 h 3640015"/>
              <a:gd name="connsiteX140" fmla="*/ 93862 w 1824375"/>
              <a:gd name="connsiteY140" fmla="*/ 1965805 h 3640015"/>
              <a:gd name="connsiteX141" fmla="*/ 74559 w 1824375"/>
              <a:gd name="connsiteY141" fmla="*/ 1985108 h 3640015"/>
              <a:gd name="connsiteX142" fmla="*/ 74559 w 1824375"/>
              <a:gd name="connsiteY142" fmla="*/ 2021829 h 3640015"/>
              <a:gd name="connsiteX143" fmla="*/ 93862 w 1824375"/>
              <a:gd name="connsiteY143" fmla="*/ 2041132 h 3640015"/>
              <a:gd name="connsiteX144" fmla="*/ 168788 w 1824375"/>
              <a:gd name="connsiteY144" fmla="*/ 2041132 h 3640015"/>
              <a:gd name="connsiteX145" fmla="*/ 188091 w 1824375"/>
              <a:gd name="connsiteY145" fmla="*/ 2021829 h 3640015"/>
              <a:gd name="connsiteX146" fmla="*/ 188091 w 1824375"/>
              <a:gd name="connsiteY146" fmla="*/ 1985108 h 3640015"/>
              <a:gd name="connsiteX147" fmla="*/ 168788 w 1824375"/>
              <a:gd name="connsiteY147" fmla="*/ 1965805 h 3640015"/>
              <a:gd name="connsiteX148" fmla="*/ 1662312 w 1824375"/>
              <a:gd name="connsiteY148" fmla="*/ 1784343 h 3640015"/>
              <a:gd name="connsiteX149" fmla="*/ 1643009 w 1824375"/>
              <a:gd name="connsiteY149" fmla="*/ 1803646 h 3640015"/>
              <a:gd name="connsiteX150" fmla="*/ 1643009 w 1824375"/>
              <a:gd name="connsiteY150" fmla="*/ 1840367 h 3640015"/>
              <a:gd name="connsiteX151" fmla="*/ 1662312 w 1824375"/>
              <a:gd name="connsiteY151" fmla="*/ 1859670 h 3640015"/>
              <a:gd name="connsiteX152" fmla="*/ 1737238 w 1824375"/>
              <a:gd name="connsiteY152" fmla="*/ 1859670 h 3640015"/>
              <a:gd name="connsiteX153" fmla="*/ 1756541 w 1824375"/>
              <a:gd name="connsiteY153" fmla="*/ 1840367 h 3640015"/>
              <a:gd name="connsiteX154" fmla="*/ 1756541 w 1824375"/>
              <a:gd name="connsiteY154" fmla="*/ 1803646 h 3640015"/>
              <a:gd name="connsiteX155" fmla="*/ 1737238 w 1824375"/>
              <a:gd name="connsiteY155" fmla="*/ 1784343 h 3640015"/>
              <a:gd name="connsiteX156" fmla="*/ 93862 w 1824375"/>
              <a:gd name="connsiteY156" fmla="*/ 1784343 h 3640015"/>
              <a:gd name="connsiteX157" fmla="*/ 74559 w 1824375"/>
              <a:gd name="connsiteY157" fmla="*/ 1803646 h 3640015"/>
              <a:gd name="connsiteX158" fmla="*/ 74559 w 1824375"/>
              <a:gd name="connsiteY158" fmla="*/ 1840367 h 3640015"/>
              <a:gd name="connsiteX159" fmla="*/ 93862 w 1824375"/>
              <a:gd name="connsiteY159" fmla="*/ 1859670 h 3640015"/>
              <a:gd name="connsiteX160" fmla="*/ 168788 w 1824375"/>
              <a:gd name="connsiteY160" fmla="*/ 1859670 h 3640015"/>
              <a:gd name="connsiteX161" fmla="*/ 188091 w 1824375"/>
              <a:gd name="connsiteY161" fmla="*/ 1840367 h 3640015"/>
              <a:gd name="connsiteX162" fmla="*/ 188091 w 1824375"/>
              <a:gd name="connsiteY162" fmla="*/ 1803646 h 3640015"/>
              <a:gd name="connsiteX163" fmla="*/ 168788 w 1824375"/>
              <a:gd name="connsiteY163" fmla="*/ 1784343 h 3640015"/>
              <a:gd name="connsiteX164" fmla="*/ 1662312 w 1824375"/>
              <a:gd name="connsiteY164" fmla="*/ 1602882 h 3640015"/>
              <a:gd name="connsiteX165" fmla="*/ 1643009 w 1824375"/>
              <a:gd name="connsiteY165" fmla="*/ 1622185 h 3640015"/>
              <a:gd name="connsiteX166" fmla="*/ 1643009 w 1824375"/>
              <a:gd name="connsiteY166" fmla="*/ 1658906 h 3640015"/>
              <a:gd name="connsiteX167" fmla="*/ 1662312 w 1824375"/>
              <a:gd name="connsiteY167" fmla="*/ 1678209 h 3640015"/>
              <a:gd name="connsiteX168" fmla="*/ 1737238 w 1824375"/>
              <a:gd name="connsiteY168" fmla="*/ 1678209 h 3640015"/>
              <a:gd name="connsiteX169" fmla="*/ 1756541 w 1824375"/>
              <a:gd name="connsiteY169" fmla="*/ 1658906 h 3640015"/>
              <a:gd name="connsiteX170" fmla="*/ 1756541 w 1824375"/>
              <a:gd name="connsiteY170" fmla="*/ 1622185 h 3640015"/>
              <a:gd name="connsiteX171" fmla="*/ 1737238 w 1824375"/>
              <a:gd name="connsiteY171" fmla="*/ 1602882 h 3640015"/>
              <a:gd name="connsiteX172" fmla="*/ 93862 w 1824375"/>
              <a:gd name="connsiteY172" fmla="*/ 1602882 h 3640015"/>
              <a:gd name="connsiteX173" fmla="*/ 74559 w 1824375"/>
              <a:gd name="connsiteY173" fmla="*/ 1622185 h 3640015"/>
              <a:gd name="connsiteX174" fmla="*/ 74559 w 1824375"/>
              <a:gd name="connsiteY174" fmla="*/ 1658906 h 3640015"/>
              <a:gd name="connsiteX175" fmla="*/ 93862 w 1824375"/>
              <a:gd name="connsiteY175" fmla="*/ 1678209 h 3640015"/>
              <a:gd name="connsiteX176" fmla="*/ 168788 w 1824375"/>
              <a:gd name="connsiteY176" fmla="*/ 1678209 h 3640015"/>
              <a:gd name="connsiteX177" fmla="*/ 188091 w 1824375"/>
              <a:gd name="connsiteY177" fmla="*/ 1658906 h 3640015"/>
              <a:gd name="connsiteX178" fmla="*/ 188091 w 1824375"/>
              <a:gd name="connsiteY178" fmla="*/ 1622185 h 3640015"/>
              <a:gd name="connsiteX179" fmla="*/ 168788 w 1824375"/>
              <a:gd name="connsiteY179" fmla="*/ 1602882 h 3640015"/>
              <a:gd name="connsiteX180" fmla="*/ 1662312 w 1824375"/>
              <a:gd name="connsiteY180" fmla="*/ 1421420 h 3640015"/>
              <a:gd name="connsiteX181" fmla="*/ 1643009 w 1824375"/>
              <a:gd name="connsiteY181" fmla="*/ 1440723 h 3640015"/>
              <a:gd name="connsiteX182" fmla="*/ 1643009 w 1824375"/>
              <a:gd name="connsiteY182" fmla="*/ 1477444 h 3640015"/>
              <a:gd name="connsiteX183" fmla="*/ 1662312 w 1824375"/>
              <a:gd name="connsiteY183" fmla="*/ 1496747 h 3640015"/>
              <a:gd name="connsiteX184" fmla="*/ 1737238 w 1824375"/>
              <a:gd name="connsiteY184" fmla="*/ 1496747 h 3640015"/>
              <a:gd name="connsiteX185" fmla="*/ 1756541 w 1824375"/>
              <a:gd name="connsiteY185" fmla="*/ 1477444 h 3640015"/>
              <a:gd name="connsiteX186" fmla="*/ 1756541 w 1824375"/>
              <a:gd name="connsiteY186" fmla="*/ 1440723 h 3640015"/>
              <a:gd name="connsiteX187" fmla="*/ 1737238 w 1824375"/>
              <a:gd name="connsiteY187" fmla="*/ 1421420 h 3640015"/>
              <a:gd name="connsiteX188" fmla="*/ 93862 w 1824375"/>
              <a:gd name="connsiteY188" fmla="*/ 1421420 h 3640015"/>
              <a:gd name="connsiteX189" fmla="*/ 74559 w 1824375"/>
              <a:gd name="connsiteY189" fmla="*/ 1440723 h 3640015"/>
              <a:gd name="connsiteX190" fmla="*/ 74559 w 1824375"/>
              <a:gd name="connsiteY190" fmla="*/ 1477444 h 3640015"/>
              <a:gd name="connsiteX191" fmla="*/ 93862 w 1824375"/>
              <a:gd name="connsiteY191" fmla="*/ 1496747 h 3640015"/>
              <a:gd name="connsiteX192" fmla="*/ 168788 w 1824375"/>
              <a:gd name="connsiteY192" fmla="*/ 1496747 h 3640015"/>
              <a:gd name="connsiteX193" fmla="*/ 188091 w 1824375"/>
              <a:gd name="connsiteY193" fmla="*/ 1477444 h 3640015"/>
              <a:gd name="connsiteX194" fmla="*/ 188091 w 1824375"/>
              <a:gd name="connsiteY194" fmla="*/ 1440723 h 3640015"/>
              <a:gd name="connsiteX195" fmla="*/ 168788 w 1824375"/>
              <a:gd name="connsiteY195" fmla="*/ 1421420 h 3640015"/>
              <a:gd name="connsiteX196" fmla="*/ 223464 w 1824375"/>
              <a:gd name="connsiteY196" fmla="*/ 1390064 h 3640015"/>
              <a:gd name="connsiteX197" fmla="*/ 223464 w 1824375"/>
              <a:gd name="connsiteY197" fmla="*/ 2253952 h 3640015"/>
              <a:gd name="connsiteX198" fmla="*/ 1607635 w 1824375"/>
              <a:gd name="connsiteY198" fmla="*/ 2253952 h 3640015"/>
              <a:gd name="connsiteX199" fmla="*/ 1607635 w 1824375"/>
              <a:gd name="connsiteY199" fmla="*/ 1390064 h 3640015"/>
              <a:gd name="connsiteX200" fmla="*/ 1662312 w 1824375"/>
              <a:gd name="connsiteY200" fmla="*/ 1240908 h 3640015"/>
              <a:gd name="connsiteX201" fmla="*/ 1643009 w 1824375"/>
              <a:gd name="connsiteY201" fmla="*/ 1260211 h 3640015"/>
              <a:gd name="connsiteX202" fmla="*/ 1643009 w 1824375"/>
              <a:gd name="connsiteY202" fmla="*/ 1296932 h 3640015"/>
              <a:gd name="connsiteX203" fmla="*/ 1662312 w 1824375"/>
              <a:gd name="connsiteY203" fmla="*/ 1316236 h 3640015"/>
              <a:gd name="connsiteX204" fmla="*/ 1737238 w 1824375"/>
              <a:gd name="connsiteY204" fmla="*/ 1316236 h 3640015"/>
              <a:gd name="connsiteX205" fmla="*/ 1756541 w 1824375"/>
              <a:gd name="connsiteY205" fmla="*/ 1296932 h 3640015"/>
              <a:gd name="connsiteX206" fmla="*/ 1756541 w 1824375"/>
              <a:gd name="connsiteY206" fmla="*/ 1260211 h 3640015"/>
              <a:gd name="connsiteX207" fmla="*/ 1737238 w 1824375"/>
              <a:gd name="connsiteY207" fmla="*/ 1240908 h 3640015"/>
              <a:gd name="connsiteX208" fmla="*/ 93862 w 1824375"/>
              <a:gd name="connsiteY208" fmla="*/ 1240908 h 3640015"/>
              <a:gd name="connsiteX209" fmla="*/ 74559 w 1824375"/>
              <a:gd name="connsiteY209" fmla="*/ 1260211 h 3640015"/>
              <a:gd name="connsiteX210" fmla="*/ 74559 w 1824375"/>
              <a:gd name="connsiteY210" fmla="*/ 1296932 h 3640015"/>
              <a:gd name="connsiteX211" fmla="*/ 93862 w 1824375"/>
              <a:gd name="connsiteY211" fmla="*/ 1316236 h 3640015"/>
              <a:gd name="connsiteX212" fmla="*/ 168788 w 1824375"/>
              <a:gd name="connsiteY212" fmla="*/ 1316236 h 3640015"/>
              <a:gd name="connsiteX213" fmla="*/ 188091 w 1824375"/>
              <a:gd name="connsiteY213" fmla="*/ 1296932 h 3640015"/>
              <a:gd name="connsiteX214" fmla="*/ 188091 w 1824375"/>
              <a:gd name="connsiteY214" fmla="*/ 1260211 h 3640015"/>
              <a:gd name="connsiteX215" fmla="*/ 168788 w 1824375"/>
              <a:gd name="connsiteY215" fmla="*/ 1240908 h 3640015"/>
              <a:gd name="connsiteX216" fmla="*/ 1662312 w 1824375"/>
              <a:gd name="connsiteY216" fmla="*/ 1059447 h 3640015"/>
              <a:gd name="connsiteX217" fmla="*/ 1643009 w 1824375"/>
              <a:gd name="connsiteY217" fmla="*/ 1078750 h 3640015"/>
              <a:gd name="connsiteX218" fmla="*/ 1643009 w 1824375"/>
              <a:gd name="connsiteY218" fmla="*/ 1115471 h 3640015"/>
              <a:gd name="connsiteX219" fmla="*/ 1662312 w 1824375"/>
              <a:gd name="connsiteY219" fmla="*/ 1134774 h 3640015"/>
              <a:gd name="connsiteX220" fmla="*/ 1737238 w 1824375"/>
              <a:gd name="connsiteY220" fmla="*/ 1134774 h 3640015"/>
              <a:gd name="connsiteX221" fmla="*/ 1756541 w 1824375"/>
              <a:gd name="connsiteY221" fmla="*/ 1115471 h 3640015"/>
              <a:gd name="connsiteX222" fmla="*/ 1756541 w 1824375"/>
              <a:gd name="connsiteY222" fmla="*/ 1078750 h 3640015"/>
              <a:gd name="connsiteX223" fmla="*/ 1737238 w 1824375"/>
              <a:gd name="connsiteY223" fmla="*/ 1059447 h 3640015"/>
              <a:gd name="connsiteX224" fmla="*/ 93862 w 1824375"/>
              <a:gd name="connsiteY224" fmla="*/ 1059447 h 3640015"/>
              <a:gd name="connsiteX225" fmla="*/ 74559 w 1824375"/>
              <a:gd name="connsiteY225" fmla="*/ 1078750 h 3640015"/>
              <a:gd name="connsiteX226" fmla="*/ 74559 w 1824375"/>
              <a:gd name="connsiteY226" fmla="*/ 1115471 h 3640015"/>
              <a:gd name="connsiteX227" fmla="*/ 93862 w 1824375"/>
              <a:gd name="connsiteY227" fmla="*/ 1134774 h 3640015"/>
              <a:gd name="connsiteX228" fmla="*/ 168788 w 1824375"/>
              <a:gd name="connsiteY228" fmla="*/ 1134774 h 3640015"/>
              <a:gd name="connsiteX229" fmla="*/ 188091 w 1824375"/>
              <a:gd name="connsiteY229" fmla="*/ 1115471 h 3640015"/>
              <a:gd name="connsiteX230" fmla="*/ 188091 w 1824375"/>
              <a:gd name="connsiteY230" fmla="*/ 1078750 h 3640015"/>
              <a:gd name="connsiteX231" fmla="*/ 168788 w 1824375"/>
              <a:gd name="connsiteY231" fmla="*/ 1059447 h 3640015"/>
              <a:gd name="connsiteX232" fmla="*/ 1662312 w 1824375"/>
              <a:gd name="connsiteY232" fmla="*/ 877985 h 3640015"/>
              <a:gd name="connsiteX233" fmla="*/ 1643009 w 1824375"/>
              <a:gd name="connsiteY233" fmla="*/ 897288 h 3640015"/>
              <a:gd name="connsiteX234" fmla="*/ 1643009 w 1824375"/>
              <a:gd name="connsiteY234" fmla="*/ 934009 h 3640015"/>
              <a:gd name="connsiteX235" fmla="*/ 1662312 w 1824375"/>
              <a:gd name="connsiteY235" fmla="*/ 953312 h 3640015"/>
              <a:gd name="connsiteX236" fmla="*/ 1737238 w 1824375"/>
              <a:gd name="connsiteY236" fmla="*/ 953312 h 3640015"/>
              <a:gd name="connsiteX237" fmla="*/ 1756541 w 1824375"/>
              <a:gd name="connsiteY237" fmla="*/ 934009 h 3640015"/>
              <a:gd name="connsiteX238" fmla="*/ 1756541 w 1824375"/>
              <a:gd name="connsiteY238" fmla="*/ 897288 h 3640015"/>
              <a:gd name="connsiteX239" fmla="*/ 1737238 w 1824375"/>
              <a:gd name="connsiteY239" fmla="*/ 877985 h 3640015"/>
              <a:gd name="connsiteX240" fmla="*/ 93862 w 1824375"/>
              <a:gd name="connsiteY240" fmla="*/ 877985 h 3640015"/>
              <a:gd name="connsiteX241" fmla="*/ 74559 w 1824375"/>
              <a:gd name="connsiteY241" fmla="*/ 897288 h 3640015"/>
              <a:gd name="connsiteX242" fmla="*/ 74559 w 1824375"/>
              <a:gd name="connsiteY242" fmla="*/ 934009 h 3640015"/>
              <a:gd name="connsiteX243" fmla="*/ 93862 w 1824375"/>
              <a:gd name="connsiteY243" fmla="*/ 953312 h 3640015"/>
              <a:gd name="connsiteX244" fmla="*/ 168788 w 1824375"/>
              <a:gd name="connsiteY244" fmla="*/ 953312 h 3640015"/>
              <a:gd name="connsiteX245" fmla="*/ 188091 w 1824375"/>
              <a:gd name="connsiteY245" fmla="*/ 934009 h 3640015"/>
              <a:gd name="connsiteX246" fmla="*/ 188091 w 1824375"/>
              <a:gd name="connsiteY246" fmla="*/ 897288 h 3640015"/>
              <a:gd name="connsiteX247" fmla="*/ 168788 w 1824375"/>
              <a:gd name="connsiteY247" fmla="*/ 877985 h 3640015"/>
              <a:gd name="connsiteX248" fmla="*/ 93862 w 1824375"/>
              <a:gd name="connsiteY248" fmla="*/ 696525 h 3640015"/>
              <a:gd name="connsiteX249" fmla="*/ 74559 w 1824375"/>
              <a:gd name="connsiteY249" fmla="*/ 715827 h 3640015"/>
              <a:gd name="connsiteX250" fmla="*/ 74559 w 1824375"/>
              <a:gd name="connsiteY250" fmla="*/ 752548 h 3640015"/>
              <a:gd name="connsiteX251" fmla="*/ 93862 w 1824375"/>
              <a:gd name="connsiteY251" fmla="*/ 771852 h 3640015"/>
              <a:gd name="connsiteX252" fmla="*/ 168788 w 1824375"/>
              <a:gd name="connsiteY252" fmla="*/ 771852 h 3640015"/>
              <a:gd name="connsiteX253" fmla="*/ 188091 w 1824375"/>
              <a:gd name="connsiteY253" fmla="*/ 752548 h 3640015"/>
              <a:gd name="connsiteX254" fmla="*/ 188091 w 1824375"/>
              <a:gd name="connsiteY254" fmla="*/ 715827 h 3640015"/>
              <a:gd name="connsiteX255" fmla="*/ 168788 w 1824375"/>
              <a:gd name="connsiteY255" fmla="*/ 696525 h 3640015"/>
              <a:gd name="connsiteX256" fmla="*/ 1662312 w 1824375"/>
              <a:gd name="connsiteY256" fmla="*/ 696524 h 3640015"/>
              <a:gd name="connsiteX257" fmla="*/ 1643009 w 1824375"/>
              <a:gd name="connsiteY257" fmla="*/ 715827 h 3640015"/>
              <a:gd name="connsiteX258" fmla="*/ 1643009 w 1824375"/>
              <a:gd name="connsiteY258" fmla="*/ 752548 h 3640015"/>
              <a:gd name="connsiteX259" fmla="*/ 1662312 w 1824375"/>
              <a:gd name="connsiteY259" fmla="*/ 771851 h 3640015"/>
              <a:gd name="connsiteX260" fmla="*/ 1737238 w 1824375"/>
              <a:gd name="connsiteY260" fmla="*/ 771851 h 3640015"/>
              <a:gd name="connsiteX261" fmla="*/ 1756541 w 1824375"/>
              <a:gd name="connsiteY261" fmla="*/ 752548 h 3640015"/>
              <a:gd name="connsiteX262" fmla="*/ 1756541 w 1824375"/>
              <a:gd name="connsiteY262" fmla="*/ 715827 h 3640015"/>
              <a:gd name="connsiteX263" fmla="*/ 1737238 w 1824375"/>
              <a:gd name="connsiteY263" fmla="*/ 696524 h 3640015"/>
              <a:gd name="connsiteX264" fmla="*/ 93862 w 1824375"/>
              <a:gd name="connsiteY264" fmla="*/ 515063 h 3640015"/>
              <a:gd name="connsiteX265" fmla="*/ 74559 w 1824375"/>
              <a:gd name="connsiteY265" fmla="*/ 534366 h 3640015"/>
              <a:gd name="connsiteX266" fmla="*/ 74559 w 1824375"/>
              <a:gd name="connsiteY266" fmla="*/ 571086 h 3640015"/>
              <a:gd name="connsiteX267" fmla="*/ 93862 w 1824375"/>
              <a:gd name="connsiteY267" fmla="*/ 590389 h 3640015"/>
              <a:gd name="connsiteX268" fmla="*/ 168788 w 1824375"/>
              <a:gd name="connsiteY268" fmla="*/ 590389 h 3640015"/>
              <a:gd name="connsiteX269" fmla="*/ 188091 w 1824375"/>
              <a:gd name="connsiteY269" fmla="*/ 571086 h 3640015"/>
              <a:gd name="connsiteX270" fmla="*/ 188091 w 1824375"/>
              <a:gd name="connsiteY270" fmla="*/ 534366 h 3640015"/>
              <a:gd name="connsiteX271" fmla="*/ 168788 w 1824375"/>
              <a:gd name="connsiteY271" fmla="*/ 515063 h 3640015"/>
              <a:gd name="connsiteX272" fmla="*/ 1662312 w 1824375"/>
              <a:gd name="connsiteY272" fmla="*/ 515062 h 3640015"/>
              <a:gd name="connsiteX273" fmla="*/ 1643009 w 1824375"/>
              <a:gd name="connsiteY273" fmla="*/ 534365 h 3640015"/>
              <a:gd name="connsiteX274" fmla="*/ 1643009 w 1824375"/>
              <a:gd name="connsiteY274" fmla="*/ 571086 h 3640015"/>
              <a:gd name="connsiteX275" fmla="*/ 1662312 w 1824375"/>
              <a:gd name="connsiteY275" fmla="*/ 590389 h 3640015"/>
              <a:gd name="connsiteX276" fmla="*/ 1737238 w 1824375"/>
              <a:gd name="connsiteY276" fmla="*/ 590389 h 3640015"/>
              <a:gd name="connsiteX277" fmla="*/ 1756541 w 1824375"/>
              <a:gd name="connsiteY277" fmla="*/ 571086 h 3640015"/>
              <a:gd name="connsiteX278" fmla="*/ 1756541 w 1824375"/>
              <a:gd name="connsiteY278" fmla="*/ 534365 h 3640015"/>
              <a:gd name="connsiteX279" fmla="*/ 1737238 w 1824375"/>
              <a:gd name="connsiteY279" fmla="*/ 515062 h 3640015"/>
              <a:gd name="connsiteX280" fmla="*/ 223464 w 1824375"/>
              <a:gd name="connsiteY280" fmla="*/ 483706 h 3640015"/>
              <a:gd name="connsiteX281" fmla="*/ 223464 w 1824375"/>
              <a:gd name="connsiteY281" fmla="*/ 1347594 h 3640015"/>
              <a:gd name="connsiteX282" fmla="*/ 1607635 w 1824375"/>
              <a:gd name="connsiteY282" fmla="*/ 1347594 h 3640015"/>
              <a:gd name="connsiteX283" fmla="*/ 1607635 w 1824375"/>
              <a:gd name="connsiteY283" fmla="*/ 483706 h 3640015"/>
              <a:gd name="connsiteX284" fmla="*/ 93862 w 1824375"/>
              <a:gd name="connsiteY284" fmla="*/ 333707 h 3640015"/>
              <a:gd name="connsiteX285" fmla="*/ 74559 w 1824375"/>
              <a:gd name="connsiteY285" fmla="*/ 353010 h 3640015"/>
              <a:gd name="connsiteX286" fmla="*/ 74559 w 1824375"/>
              <a:gd name="connsiteY286" fmla="*/ 389731 h 3640015"/>
              <a:gd name="connsiteX287" fmla="*/ 93862 w 1824375"/>
              <a:gd name="connsiteY287" fmla="*/ 409035 h 3640015"/>
              <a:gd name="connsiteX288" fmla="*/ 168788 w 1824375"/>
              <a:gd name="connsiteY288" fmla="*/ 409035 h 3640015"/>
              <a:gd name="connsiteX289" fmla="*/ 188091 w 1824375"/>
              <a:gd name="connsiteY289" fmla="*/ 389731 h 3640015"/>
              <a:gd name="connsiteX290" fmla="*/ 188091 w 1824375"/>
              <a:gd name="connsiteY290" fmla="*/ 353010 h 3640015"/>
              <a:gd name="connsiteX291" fmla="*/ 168788 w 1824375"/>
              <a:gd name="connsiteY291" fmla="*/ 333707 h 3640015"/>
              <a:gd name="connsiteX292" fmla="*/ 1662312 w 1824375"/>
              <a:gd name="connsiteY292" fmla="*/ 333706 h 3640015"/>
              <a:gd name="connsiteX293" fmla="*/ 1643009 w 1824375"/>
              <a:gd name="connsiteY293" fmla="*/ 353009 h 3640015"/>
              <a:gd name="connsiteX294" fmla="*/ 1643009 w 1824375"/>
              <a:gd name="connsiteY294" fmla="*/ 389730 h 3640015"/>
              <a:gd name="connsiteX295" fmla="*/ 1662312 w 1824375"/>
              <a:gd name="connsiteY295" fmla="*/ 409034 h 3640015"/>
              <a:gd name="connsiteX296" fmla="*/ 1737238 w 1824375"/>
              <a:gd name="connsiteY296" fmla="*/ 409034 h 3640015"/>
              <a:gd name="connsiteX297" fmla="*/ 1756541 w 1824375"/>
              <a:gd name="connsiteY297" fmla="*/ 389730 h 3640015"/>
              <a:gd name="connsiteX298" fmla="*/ 1756541 w 1824375"/>
              <a:gd name="connsiteY298" fmla="*/ 353009 h 3640015"/>
              <a:gd name="connsiteX299" fmla="*/ 1737238 w 1824375"/>
              <a:gd name="connsiteY299" fmla="*/ 333706 h 3640015"/>
              <a:gd name="connsiteX300" fmla="*/ 1662312 w 1824375"/>
              <a:gd name="connsiteY300" fmla="*/ 152245 h 3640015"/>
              <a:gd name="connsiteX301" fmla="*/ 1643009 w 1824375"/>
              <a:gd name="connsiteY301" fmla="*/ 171548 h 3640015"/>
              <a:gd name="connsiteX302" fmla="*/ 1643009 w 1824375"/>
              <a:gd name="connsiteY302" fmla="*/ 208269 h 3640015"/>
              <a:gd name="connsiteX303" fmla="*/ 1662312 w 1824375"/>
              <a:gd name="connsiteY303" fmla="*/ 227572 h 3640015"/>
              <a:gd name="connsiteX304" fmla="*/ 1737238 w 1824375"/>
              <a:gd name="connsiteY304" fmla="*/ 227572 h 3640015"/>
              <a:gd name="connsiteX305" fmla="*/ 1756541 w 1824375"/>
              <a:gd name="connsiteY305" fmla="*/ 208269 h 3640015"/>
              <a:gd name="connsiteX306" fmla="*/ 1756541 w 1824375"/>
              <a:gd name="connsiteY306" fmla="*/ 171548 h 3640015"/>
              <a:gd name="connsiteX307" fmla="*/ 1737238 w 1824375"/>
              <a:gd name="connsiteY307" fmla="*/ 152245 h 3640015"/>
              <a:gd name="connsiteX308" fmla="*/ 93862 w 1824375"/>
              <a:gd name="connsiteY308" fmla="*/ 152245 h 3640015"/>
              <a:gd name="connsiteX309" fmla="*/ 74559 w 1824375"/>
              <a:gd name="connsiteY309" fmla="*/ 171549 h 3640015"/>
              <a:gd name="connsiteX310" fmla="*/ 74559 w 1824375"/>
              <a:gd name="connsiteY310" fmla="*/ 208270 h 3640015"/>
              <a:gd name="connsiteX311" fmla="*/ 93862 w 1824375"/>
              <a:gd name="connsiteY311" fmla="*/ 227572 h 3640015"/>
              <a:gd name="connsiteX312" fmla="*/ 168788 w 1824375"/>
              <a:gd name="connsiteY312" fmla="*/ 227572 h 3640015"/>
              <a:gd name="connsiteX313" fmla="*/ 188091 w 1824375"/>
              <a:gd name="connsiteY313" fmla="*/ 208270 h 3640015"/>
              <a:gd name="connsiteX314" fmla="*/ 188091 w 1824375"/>
              <a:gd name="connsiteY314" fmla="*/ 171549 h 3640015"/>
              <a:gd name="connsiteX315" fmla="*/ 168788 w 1824375"/>
              <a:gd name="connsiteY315" fmla="*/ 152245 h 3640015"/>
              <a:gd name="connsiteX316" fmla="*/ 0 w 1824375"/>
              <a:gd name="connsiteY316" fmla="*/ 0 h 3640015"/>
              <a:gd name="connsiteX317" fmla="*/ 74559 w 1824375"/>
              <a:gd name="connsiteY317" fmla="*/ 0 h 3640015"/>
              <a:gd name="connsiteX318" fmla="*/ 74559 w 1824375"/>
              <a:gd name="connsiteY318" fmla="*/ 26808 h 3640015"/>
              <a:gd name="connsiteX319" fmla="*/ 93862 w 1824375"/>
              <a:gd name="connsiteY319" fmla="*/ 46111 h 3640015"/>
              <a:gd name="connsiteX320" fmla="*/ 168788 w 1824375"/>
              <a:gd name="connsiteY320" fmla="*/ 46111 h 3640015"/>
              <a:gd name="connsiteX321" fmla="*/ 188091 w 1824375"/>
              <a:gd name="connsiteY321" fmla="*/ 26808 h 3640015"/>
              <a:gd name="connsiteX322" fmla="*/ 188091 w 1824375"/>
              <a:gd name="connsiteY322" fmla="*/ 0 h 3640015"/>
              <a:gd name="connsiteX323" fmla="*/ 223464 w 1824375"/>
              <a:gd name="connsiteY323" fmla="*/ 0 h 3640015"/>
              <a:gd name="connsiteX324" fmla="*/ 223464 w 1824375"/>
              <a:gd name="connsiteY324" fmla="*/ 440392 h 3640015"/>
              <a:gd name="connsiteX325" fmla="*/ 1607635 w 1824375"/>
              <a:gd name="connsiteY325" fmla="*/ 440392 h 3640015"/>
              <a:gd name="connsiteX326" fmla="*/ 1607635 w 1824375"/>
              <a:gd name="connsiteY326" fmla="*/ 0 h 3640015"/>
              <a:gd name="connsiteX327" fmla="*/ 1643009 w 1824375"/>
              <a:gd name="connsiteY327" fmla="*/ 0 h 3640015"/>
              <a:gd name="connsiteX328" fmla="*/ 1643009 w 1824375"/>
              <a:gd name="connsiteY328" fmla="*/ 26807 h 3640015"/>
              <a:gd name="connsiteX329" fmla="*/ 1662312 w 1824375"/>
              <a:gd name="connsiteY329" fmla="*/ 46110 h 3640015"/>
              <a:gd name="connsiteX330" fmla="*/ 1737238 w 1824375"/>
              <a:gd name="connsiteY330" fmla="*/ 46110 h 3640015"/>
              <a:gd name="connsiteX331" fmla="*/ 1756541 w 1824375"/>
              <a:gd name="connsiteY331" fmla="*/ 26807 h 3640015"/>
              <a:gd name="connsiteX332" fmla="*/ 1756541 w 1824375"/>
              <a:gd name="connsiteY332" fmla="*/ 0 h 3640015"/>
              <a:gd name="connsiteX333" fmla="*/ 1824375 w 1824375"/>
              <a:gd name="connsiteY333" fmla="*/ 0 h 3640015"/>
              <a:gd name="connsiteX334" fmla="*/ 1824375 w 1824375"/>
              <a:gd name="connsiteY334" fmla="*/ 3640015 h 3640015"/>
              <a:gd name="connsiteX335" fmla="*/ 1756541 w 1824375"/>
              <a:gd name="connsiteY335" fmla="*/ 3640015 h 3640015"/>
              <a:gd name="connsiteX336" fmla="*/ 1756541 w 1824375"/>
              <a:gd name="connsiteY336" fmla="*/ 3617206 h 3640015"/>
              <a:gd name="connsiteX337" fmla="*/ 1737238 w 1824375"/>
              <a:gd name="connsiteY337" fmla="*/ 3597903 h 3640015"/>
              <a:gd name="connsiteX338" fmla="*/ 1662312 w 1824375"/>
              <a:gd name="connsiteY338" fmla="*/ 3597903 h 3640015"/>
              <a:gd name="connsiteX339" fmla="*/ 1643009 w 1824375"/>
              <a:gd name="connsiteY339" fmla="*/ 3617206 h 3640015"/>
              <a:gd name="connsiteX340" fmla="*/ 1643009 w 1824375"/>
              <a:gd name="connsiteY340" fmla="*/ 3640015 h 3640015"/>
              <a:gd name="connsiteX341" fmla="*/ 1607635 w 1824375"/>
              <a:gd name="connsiteY341" fmla="*/ 3640015 h 3640015"/>
              <a:gd name="connsiteX342" fmla="*/ 1607635 w 1824375"/>
              <a:gd name="connsiteY342" fmla="*/ 3203624 h 3640015"/>
              <a:gd name="connsiteX343" fmla="*/ 223464 w 1824375"/>
              <a:gd name="connsiteY343" fmla="*/ 3203624 h 3640015"/>
              <a:gd name="connsiteX344" fmla="*/ 223464 w 1824375"/>
              <a:gd name="connsiteY344" fmla="*/ 3640015 h 3640015"/>
              <a:gd name="connsiteX345" fmla="*/ 188091 w 1824375"/>
              <a:gd name="connsiteY345" fmla="*/ 3640015 h 3640015"/>
              <a:gd name="connsiteX346" fmla="*/ 188091 w 1824375"/>
              <a:gd name="connsiteY346" fmla="*/ 3617206 h 3640015"/>
              <a:gd name="connsiteX347" fmla="*/ 168788 w 1824375"/>
              <a:gd name="connsiteY347" fmla="*/ 3597903 h 3640015"/>
              <a:gd name="connsiteX348" fmla="*/ 93862 w 1824375"/>
              <a:gd name="connsiteY348" fmla="*/ 3597903 h 3640015"/>
              <a:gd name="connsiteX349" fmla="*/ 74559 w 1824375"/>
              <a:gd name="connsiteY349" fmla="*/ 3617206 h 3640015"/>
              <a:gd name="connsiteX350" fmla="*/ 74559 w 1824375"/>
              <a:gd name="connsiteY350" fmla="*/ 3640015 h 3640015"/>
              <a:gd name="connsiteX351" fmla="*/ 0 w 1824375"/>
              <a:gd name="connsiteY351" fmla="*/ 3640015 h 3640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</a:cxnLst>
            <a:rect l="l" t="t" r="r" b="b"/>
            <a:pathLst>
              <a:path w="1824375" h="3640015">
                <a:moveTo>
                  <a:pt x="1662312" y="3416442"/>
                </a:moveTo>
                <a:cubicBezTo>
                  <a:pt x="1651651" y="3416442"/>
                  <a:pt x="1643009" y="3425084"/>
                  <a:pt x="1643009" y="3435745"/>
                </a:cubicBezTo>
                <a:lnTo>
                  <a:pt x="1643009" y="3472466"/>
                </a:lnTo>
                <a:cubicBezTo>
                  <a:pt x="1643009" y="3483127"/>
                  <a:pt x="1651651" y="3491769"/>
                  <a:pt x="1662312" y="3491769"/>
                </a:cubicBezTo>
                <a:lnTo>
                  <a:pt x="1737238" y="3491769"/>
                </a:lnTo>
                <a:cubicBezTo>
                  <a:pt x="1747899" y="3491769"/>
                  <a:pt x="1756541" y="3483127"/>
                  <a:pt x="1756541" y="3472466"/>
                </a:cubicBezTo>
                <a:lnTo>
                  <a:pt x="1756541" y="3435745"/>
                </a:lnTo>
                <a:cubicBezTo>
                  <a:pt x="1756541" y="3425084"/>
                  <a:pt x="1747899" y="3416442"/>
                  <a:pt x="1737238" y="3416442"/>
                </a:cubicBezTo>
                <a:close/>
                <a:moveTo>
                  <a:pt x="93862" y="3416442"/>
                </a:moveTo>
                <a:cubicBezTo>
                  <a:pt x="83201" y="3416442"/>
                  <a:pt x="74559" y="3425084"/>
                  <a:pt x="74559" y="3435745"/>
                </a:cubicBezTo>
                <a:lnTo>
                  <a:pt x="74559" y="3472466"/>
                </a:lnTo>
                <a:cubicBezTo>
                  <a:pt x="74559" y="3483127"/>
                  <a:pt x="83201" y="3491769"/>
                  <a:pt x="93862" y="3491769"/>
                </a:cubicBezTo>
                <a:lnTo>
                  <a:pt x="168788" y="3491769"/>
                </a:lnTo>
                <a:cubicBezTo>
                  <a:pt x="179449" y="3491769"/>
                  <a:pt x="188091" y="3483127"/>
                  <a:pt x="188091" y="3472466"/>
                </a:cubicBezTo>
                <a:lnTo>
                  <a:pt x="188091" y="3435745"/>
                </a:lnTo>
                <a:cubicBezTo>
                  <a:pt x="188091" y="3425084"/>
                  <a:pt x="179449" y="3416442"/>
                  <a:pt x="168788" y="3416442"/>
                </a:cubicBezTo>
                <a:close/>
                <a:moveTo>
                  <a:pt x="1662312" y="3234980"/>
                </a:moveTo>
                <a:cubicBezTo>
                  <a:pt x="1651651" y="3234980"/>
                  <a:pt x="1643009" y="3243622"/>
                  <a:pt x="1643009" y="3254283"/>
                </a:cubicBezTo>
                <a:lnTo>
                  <a:pt x="1643009" y="3291004"/>
                </a:lnTo>
                <a:cubicBezTo>
                  <a:pt x="1643009" y="3301665"/>
                  <a:pt x="1651651" y="3310307"/>
                  <a:pt x="1662312" y="3310307"/>
                </a:cubicBezTo>
                <a:lnTo>
                  <a:pt x="1737238" y="3310307"/>
                </a:lnTo>
                <a:cubicBezTo>
                  <a:pt x="1747899" y="3310307"/>
                  <a:pt x="1756541" y="3301665"/>
                  <a:pt x="1756541" y="3291004"/>
                </a:cubicBezTo>
                <a:lnTo>
                  <a:pt x="1756541" y="3254283"/>
                </a:lnTo>
                <a:cubicBezTo>
                  <a:pt x="1756541" y="3243622"/>
                  <a:pt x="1747899" y="3234980"/>
                  <a:pt x="1737238" y="3234980"/>
                </a:cubicBezTo>
                <a:close/>
                <a:moveTo>
                  <a:pt x="93862" y="3234980"/>
                </a:moveTo>
                <a:cubicBezTo>
                  <a:pt x="83201" y="3234980"/>
                  <a:pt x="74559" y="3243622"/>
                  <a:pt x="74559" y="3254283"/>
                </a:cubicBezTo>
                <a:lnTo>
                  <a:pt x="74559" y="3291004"/>
                </a:lnTo>
                <a:cubicBezTo>
                  <a:pt x="74559" y="3301665"/>
                  <a:pt x="83201" y="3310307"/>
                  <a:pt x="93862" y="3310307"/>
                </a:cubicBezTo>
                <a:lnTo>
                  <a:pt x="168788" y="3310307"/>
                </a:lnTo>
                <a:cubicBezTo>
                  <a:pt x="179449" y="3310307"/>
                  <a:pt x="188091" y="3301665"/>
                  <a:pt x="188091" y="3291004"/>
                </a:cubicBezTo>
                <a:lnTo>
                  <a:pt x="188091" y="3254283"/>
                </a:lnTo>
                <a:cubicBezTo>
                  <a:pt x="188091" y="3243622"/>
                  <a:pt x="179449" y="3234980"/>
                  <a:pt x="168788" y="3234980"/>
                </a:cubicBezTo>
                <a:close/>
                <a:moveTo>
                  <a:pt x="1662312" y="3054468"/>
                </a:moveTo>
                <a:cubicBezTo>
                  <a:pt x="1651651" y="3054468"/>
                  <a:pt x="1643009" y="3063111"/>
                  <a:pt x="1643009" y="3073771"/>
                </a:cubicBezTo>
                <a:lnTo>
                  <a:pt x="1643009" y="3110492"/>
                </a:lnTo>
                <a:cubicBezTo>
                  <a:pt x="1643009" y="3121153"/>
                  <a:pt x="1651651" y="3129796"/>
                  <a:pt x="1662312" y="3129796"/>
                </a:cubicBezTo>
                <a:lnTo>
                  <a:pt x="1737238" y="3129796"/>
                </a:lnTo>
                <a:cubicBezTo>
                  <a:pt x="1747899" y="3129796"/>
                  <a:pt x="1756541" y="3121153"/>
                  <a:pt x="1756541" y="3110492"/>
                </a:cubicBezTo>
                <a:lnTo>
                  <a:pt x="1756541" y="3073771"/>
                </a:lnTo>
                <a:cubicBezTo>
                  <a:pt x="1756541" y="3063111"/>
                  <a:pt x="1747899" y="3054468"/>
                  <a:pt x="1737238" y="3054468"/>
                </a:cubicBezTo>
                <a:close/>
                <a:moveTo>
                  <a:pt x="93862" y="3054468"/>
                </a:moveTo>
                <a:cubicBezTo>
                  <a:pt x="83201" y="3054468"/>
                  <a:pt x="74559" y="3063111"/>
                  <a:pt x="74559" y="3073771"/>
                </a:cubicBezTo>
                <a:lnTo>
                  <a:pt x="74559" y="3110492"/>
                </a:lnTo>
                <a:cubicBezTo>
                  <a:pt x="74559" y="3121153"/>
                  <a:pt x="83201" y="3129796"/>
                  <a:pt x="93862" y="3129796"/>
                </a:cubicBezTo>
                <a:lnTo>
                  <a:pt x="168788" y="3129796"/>
                </a:lnTo>
                <a:cubicBezTo>
                  <a:pt x="179449" y="3129796"/>
                  <a:pt x="188091" y="3121153"/>
                  <a:pt x="188091" y="3110492"/>
                </a:cubicBezTo>
                <a:lnTo>
                  <a:pt x="188091" y="3073771"/>
                </a:lnTo>
                <a:cubicBezTo>
                  <a:pt x="188091" y="3063111"/>
                  <a:pt x="179449" y="3054468"/>
                  <a:pt x="168788" y="3054468"/>
                </a:cubicBezTo>
                <a:close/>
                <a:moveTo>
                  <a:pt x="1662312" y="2873007"/>
                </a:moveTo>
                <a:cubicBezTo>
                  <a:pt x="1651651" y="2873007"/>
                  <a:pt x="1643009" y="2881649"/>
                  <a:pt x="1643009" y="2892310"/>
                </a:cubicBezTo>
                <a:lnTo>
                  <a:pt x="1643009" y="2929031"/>
                </a:lnTo>
                <a:cubicBezTo>
                  <a:pt x="1643009" y="2939692"/>
                  <a:pt x="1651651" y="2948334"/>
                  <a:pt x="1662312" y="2948334"/>
                </a:cubicBezTo>
                <a:lnTo>
                  <a:pt x="1737238" y="2948334"/>
                </a:lnTo>
                <a:cubicBezTo>
                  <a:pt x="1747899" y="2948334"/>
                  <a:pt x="1756541" y="2939692"/>
                  <a:pt x="1756541" y="2929031"/>
                </a:cubicBezTo>
                <a:lnTo>
                  <a:pt x="1756541" y="2892310"/>
                </a:lnTo>
                <a:cubicBezTo>
                  <a:pt x="1756541" y="2881649"/>
                  <a:pt x="1747899" y="2873007"/>
                  <a:pt x="1737238" y="2873007"/>
                </a:cubicBezTo>
                <a:close/>
                <a:moveTo>
                  <a:pt x="93862" y="2873007"/>
                </a:moveTo>
                <a:cubicBezTo>
                  <a:pt x="83201" y="2873007"/>
                  <a:pt x="74559" y="2881649"/>
                  <a:pt x="74559" y="2892310"/>
                </a:cubicBezTo>
                <a:lnTo>
                  <a:pt x="74559" y="2929031"/>
                </a:lnTo>
                <a:cubicBezTo>
                  <a:pt x="74559" y="2939692"/>
                  <a:pt x="83201" y="2948334"/>
                  <a:pt x="93862" y="2948334"/>
                </a:cubicBezTo>
                <a:lnTo>
                  <a:pt x="168788" y="2948334"/>
                </a:lnTo>
                <a:cubicBezTo>
                  <a:pt x="179449" y="2948334"/>
                  <a:pt x="188091" y="2939692"/>
                  <a:pt x="188091" y="2929031"/>
                </a:cubicBezTo>
                <a:lnTo>
                  <a:pt x="188091" y="2892310"/>
                </a:lnTo>
                <a:cubicBezTo>
                  <a:pt x="188091" y="2881649"/>
                  <a:pt x="179449" y="2873007"/>
                  <a:pt x="168788" y="2873007"/>
                </a:cubicBezTo>
                <a:close/>
                <a:moveTo>
                  <a:pt x="1662312" y="2691545"/>
                </a:moveTo>
                <a:cubicBezTo>
                  <a:pt x="1651651" y="2691545"/>
                  <a:pt x="1643009" y="2700188"/>
                  <a:pt x="1643009" y="2710848"/>
                </a:cubicBezTo>
                <a:lnTo>
                  <a:pt x="1643009" y="2747569"/>
                </a:lnTo>
                <a:cubicBezTo>
                  <a:pt x="1643009" y="2758230"/>
                  <a:pt x="1651651" y="2766872"/>
                  <a:pt x="1662312" y="2766872"/>
                </a:cubicBezTo>
                <a:lnTo>
                  <a:pt x="1737238" y="2766872"/>
                </a:lnTo>
                <a:cubicBezTo>
                  <a:pt x="1747899" y="2766872"/>
                  <a:pt x="1756541" y="2758230"/>
                  <a:pt x="1756541" y="2747569"/>
                </a:cubicBezTo>
                <a:lnTo>
                  <a:pt x="1756541" y="2710848"/>
                </a:lnTo>
                <a:cubicBezTo>
                  <a:pt x="1756541" y="2700188"/>
                  <a:pt x="1747899" y="2691545"/>
                  <a:pt x="1737238" y="2691545"/>
                </a:cubicBezTo>
                <a:close/>
                <a:moveTo>
                  <a:pt x="93862" y="2691545"/>
                </a:moveTo>
                <a:cubicBezTo>
                  <a:pt x="83201" y="2691545"/>
                  <a:pt x="74559" y="2700188"/>
                  <a:pt x="74559" y="2710848"/>
                </a:cubicBezTo>
                <a:lnTo>
                  <a:pt x="74559" y="2747569"/>
                </a:lnTo>
                <a:cubicBezTo>
                  <a:pt x="74559" y="2758230"/>
                  <a:pt x="83201" y="2766872"/>
                  <a:pt x="93862" y="2766872"/>
                </a:cubicBezTo>
                <a:lnTo>
                  <a:pt x="168788" y="2766872"/>
                </a:lnTo>
                <a:cubicBezTo>
                  <a:pt x="179449" y="2766872"/>
                  <a:pt x="188091" y="2758230"/>
                  <a:pt x="188091" y="2747569"/>
                </a:cubicBezTo>
                <a:lnTo>
                  <a:pt x="188091" y="2710848"/>
                </a:lnTo>
                <a:cubicBezTo>
                  <a:pt x="188091" y="2700188"/>
                  <a:pt x="179449" y="2691545"/>
                  <a:pt x="168788" y="2691545"/>
                </a:cubicBezTo>
                <a:close/>
                <a:moveTo>
                  <a:pt x="1662312" y="2510084"/>
                </a:moveTo>
                <a:cubicBezTo>
                  <a:pt x="1651651" y="2510084"/>
                  <a:pt x="1643009" y="2518726"/>
                  <a:pt x="1643009" y="2529387"/>
                </a:cubicBezTo>
                <a:lnTo>
                  <a:pt x="1643009" y="2566108"/>
                </a:lnTo>
                <a:cubicBezTo>
                  <a:pt x="1643009" y="2576769"/>
                  <a:pt x="1651651" y="2585411"/>
                  <a:pt x="1662312" y="2585411"/>
                </a:cubicBezTo>
                <a:lnTo>
                  <a:pt x="1737238" y="2585411"/>
                </a:lnTo>
                <a:cubicBezTo>
                  <a:pt x="1747899" y="2585411"/>
                  <a:pt x="1756541" y="2576769"/>
                  <a:pt x="1756541" y="2566108"/>
                </a:cubicBezTo>
                <a:lnTo>
                  <a:pt x="1756541" y="2529387"/>
                </a:lnTo>
                <a:cubicBezTo>
                  <a:pt x="1756541" y="2518726"/>
                  <a:pt x="1747899" y="2510084"/>
                  <a:pt x="1737238" y="2510084"/>
                </a:cubicBezTo>
                <a:close/>
                <a:moveTo>
                  <a:pt x="93862" y="2510084"/>
                </a:moveTo>
                <a:cubicBezTo>
                  <a:pt x="83201" y="2510084"/>
                  <a:pt x="74559" y="2518726"/>
                  <a:pt x="74559" y="2529387"/>
                </a:cubicBezTo>
                <a:lnTo>
                  <a:pt x="74559" y="2566108"/>
                </a:lnTo>
                <a:cubicBezTo>
                  <a:pt x="74559" y="2576769"/>
                  <a:pt x="83201" y="2585411"/>
                  <a:pt x="93862" y="2585411"/>
                </a:cubicBezTo>
                <a:lnTo>
                  <a:pt x="168788" y="2585411"/>
                </a:lnTo>
                <a:cubicBezTo>
                  <a:pt x="179449" y="2585411"/>
                  <a:pt x="188091" y="2576769"/>
                  <a:pt x="188091" y="2566108"/>
                </a:cubicBezTo>
                <a:lnTo>
                  <a:pt x="188091" y="2529387"/>
                </a:lnTo>
                <a:cubicBezTo>
                  <a:pt x="188091" y="2518726"/>
                  <a:pt x="179449" y="2510084"/>
                  <a:pt x="168788" y="2510084"/>
                </a:cubicBezTo>
                <a:close/>
                <a:moveTo>
                  <a:pt x="1662312" y="2328622"/>
                </a:moveTo>
                <a:cubicBezTo>
                  <a:pt x="1651651" y="2328622"/>
                  <a:pt x="1643009" y="2337264"/>
                  <a:pt x="1643009" y="2347925"/>
                </a:cubicBezTo>
                <a:lnTo>
                  <a:pt x="1643009" y="2384646"/>
                </a:lnTo>
                <a:cubicBezTo>
                  <a:pt x="1643009" y="2395307"/>
                  <a:pt x="1651651" y="2403949"/>
                  <a:pt x="1662312" y="2403949"/>
                </a:cubicBezTo>
                <a:lnTo>
                  <a:pt x="1737238" y="2403949"/>
                </a:lnTo>
                <a:cubicBezTo>
                  <a:pt x="1747899" y="2403949"/>
                  <a:pt x="1756541" y="2395307"/>
                  <a:pt x="1756541" y="2384646"/>
                </a:cubicBezTo>
                <a:lnTo>
                  <a:pt x="1756541" y="2347925"/>
                </a:lnTo>
                <a:cubicBezTo>
                  <a:pt x="1756541" y="2337264"/>
                  <a:pt x="1747899" y="2328622"/>
                  <a:pt x="1737238" y="2328622"/>
                </a:cubicBezTo>
                <a:close/>
                <a:moveTo>
                  <a:pt x="93862" y="2328622"/>
                </a:moveTo>
                <a:cubicBezTo>
                  <a:pt x="83201" y="2328622"/>
                  <a:pt x="74559" y="2337264"/>
                  <a:pt x="74559" y="2347925"/>
                </a:cubicBezTo>
                <a:lnTo>
                  <a:pt x="74559" y="2384646"/>
                </a:lnTo>
                <a:cubicBezTo>
                  <a:pt x="74559" y="2395307"/>
                  <a:pt x="83201" y="2403949"/>
                  <a:pt x="93862" y="2403949"/>
                </a:cubicBezTo>
                <a:lnTo>
                  <a:pt x="168788" y="2403949"/>
                </a:lnTo>
                <a:cubicBezTo>
                  <a:pt x="179449" y="2403949"/>
                  <a:pt x="188091" y="2395307"/>
                  <a:pt x="188091" y="2384646"/>
                </a:cubicBezTo>
                <a:lnTo>
                  <a:pt x="188091" y="2347925"/>
                </a:lnTo>
                <a:cubicBezTo>
                  <a:pt x="188091" y="2337264"/>
                  <a:pt x="179449" y="2328622"/>
                  <a:pt x="168788" y="2328622"/>
                </a:cubicBezTo>
                <a:close/>
                <a:moveTo>
                  <a:pt x="223464" y="2297266"/>
                </a:moveTo>
                <a:lnTo>
                  <a:pt x="223464" y="3161154"/>
                </a:lnTo>
                <a:lnTo>
                  <a:pt x="1607635" y="3161154"/>
                </a:lnTo>
                <a:lnTo>
                  <a:pt x="1607635" y="2297266"/>
                </a:lnTo>
                <a:close/>
                <a:moveTo>
                  <a:pt x="1662312" y="2147266"/>
                </a:moveTo>
                <a:cubicBezTo>
                  <a:pt x="1651651" y="2147266"/>
                  <a:pt x="1643009" y="2155909"/>
                  <a:pt x="1643009" y="2166569"/>
                </a:cubicBezTo>
                <a:lnTo>
                  <a:pt x="1643009" y="2203290"/>
                </a:lnTo>
                <a:cubicBezTo>
                  <a:pt x="1643009" y="2213951"/>
                  <a:pt x="1651651" y="2222594"/>
                  <a:pt x="1662312" y="2222594"/>
                </a:cubicBezTo>
                <a:lnTo>
                  <a:pt x="1737238" y="2222594"/>
                </a:lnTo>
                <a:cubicBezTo>
                  <a:pt x="1747899" y="2222594"/>
                  <a:pt x="1756541" y="2213951"/>
                  <a:pt x="1756541" y="2203290"/>
                </a:cubicBezTo>
                <a:lnTo>
                  <a:pt x="1756541" y="2166569"/>
                </a:lnTo>
                <a:cubicBezTo>
                  <a:pt x="1756541" y="2155909"/>
                  <a:pt x="1747899" y="2147266"/>
                  <a:pt x="1737238" y="2147266"/>
                </a:cubicBezTo>
                <a:close/>
                <a:moveTo>
                  <a:pt x="93862" y="2147266"/>
                </a:moveTo>
                <a:cubicBezTo>
                  <a:pt x="83201" y="2147266"/>
                  <a:pt x="74559" y="2155909"/>
                  <a:pt x="74559" y="2166569"/>
                </a:cubicBezTo>
                <a:lnTo>
                  <a:pt x="74559" y="2203290"/>
                </a:lnTo>
                <a:cubicBezTo>
                  <a:pt x="74559" y="2213951"/>
                  <a:pt x="83201" y="2222594"/>
                  <a:pt x="93862" y="2222594"/>
                </a:cubicBezTo>
                <a:lnTo>
                  <a:pt x="168788" y="2222594"/>
                </a:lnTo>
                <a:cubicBezTo>
                  <a:pt x="179449" y="2222594"/>
                  <a:pt x="188091" y="2213951"/>
                  <a:pt x="188091" y="2203290"/>
                </a:cubicBezTo>
                <a:lnTo>
                  <a:pt x="188091" y="2166569"/>
                </a:lnTo>
                <a:cubicBezTo>
                  <a:pt x="188091" y="2155909"/>
                  <a:pt x="179449" y="2147266"/>
                  <a:pt x="168788" y="2147266"/>
                </a:cubicBezTo>
                <a:close/>
                <a:moveTo>
                  <a:pt x="1662312" y="1965805"/>
                </a:moveTo>
                <a:cubicBezTo>
                  <a:pt x="1651651" y="1965805"/>
                  <a:pt x="1643009" y="1974447"/>
                  <a:pt x="1643009" y="1985108"/>
                </a:cubicBezTo>
                <a:lnTo>
                  <a:pt x="1643009" y="2021829"/>
                </a:lnTo>
                <a:cubicBezTo>
                  <a:pt x="1643009" y="2032490"/>
                  <a:pt x="1651651" y="2041132"/>
                  <a:pt x="1662312" y="2041132"/>
                </a:cubicBezTo>
                <a:lnTo>
                  <a:pt x="1737238" y="2041132"/>
                </a:lnTo>
                <a:cubicBezTo>
                  <a:pt x="1747899" y="2041132"/>
                  <a:pt x="1756541" y="2032490"/>
                  <a:pt x="1756541" y="2021829"/>
                </a:cubicBezTo>
                <a:lnTo>
                  <a:pt x="1756541" y="1985108"/>
                </a:lnTo>
                <a:cubicBezTo>
                  <a:pt x="1756541" y="1974447"/>
                  <a:pt x="1747899" y="1965805"/>
                  <a:pt x="1737238" y="1965805"/>
                </a:cubicBezTo>
                <a:close/>
                <a:moveTo>
                  <a:pt x="93862" y="1965805"/>
                </a:moveTo>
                <a:cubicBezTo>
                  <a:pt x="83201" y="1965805"/>
                  <a:pt x="74559" y="1974447"/>
                  <a:pt x="74559" y="1985108"/>
                </a:cubicBezTo>
                <a:lnTo>
                  <a:pt x="74559" y="2021829"/>
                </a:lnTo>
                <a:cubicBezTo>
                  <a:pt x="74559" y="2032490"/>
                  <a:pt x="83201" y="2041132"/>
                  <a:pt x="93862" y="2041132"/>
                </a:cubicBezTo>
                <a:lnTo>
                  <a:pt x="168788" y="2041132"/>
                </a:lnTo>
                <a:cubicBezTo>
                  <a:pt x="179449" y="2041132"/>
                  <a:pt x="188091" y="2032490"/>
                  <a:pt x="188091" y="2021829"/>
                </a:cubicBezTo>
                <a:lnTo>
                  <a:pt x="188091" y="1985108"/>
                </a:lnTo>
                <a:cubicBezTo>
                  <a:pt x="188091" y="1974447"/>
                  <a:pt x="179449" y="1965805"/>
                  <a:pt x="168788" y="1965805"/>
                </a:cubicBezTo>
                <a:close/>
                <a:moveTo>
                  <a:pt x="1662312" y="1784343"/>
                </a:moveTo>
                <a:cubicBezTo>
                  <a:pt x="1651651" y="1784343"/>
                  <a:pt x="1643009" y="1792986"/>
                  <a:pt x="1643009" y="1803646"/>
                </a:cubicBezTo>
                <a:lnTo>
                  <a:pt x="1643009" y="1840367"/>
                </a:lnTo>
                <a:cubicBezTo>
                  <a:pt x="1643009" y="1851028"/>
                  <a:pt x="1651651" y="1859670"/>
                  <a:pt x="1662312" y="1859670"/>
                </a:cubicBezTo>
                <a:lnTo>
                  <a:pt x="1737238" y="1859670"/>
                </a:lnTo>
                <a:cubicBezTo>
                  <a:pt x="1747899" y="1859670"/>
                  <a:pt x="1756541" y="1851028"/>
                  <a:pt x="1756541" y="1840367"/>
                </a:cubicBezTo>
                <a:lnTo>
                  <a:pt x="1756541" y="1803646"/>
                </a:lnTo>
                <a:cubicBezTo>
                  <a:pt x="1756541" y="1792986"/>
                  <a:pt x="1747899" y="1784343"/>
                  <a:pt x="1737238" y="1784343"/>
                </a:cubicBezTo>
                <a:close/>
                <a:moveTo>
                  <a:pt x="93862" y="1784343"/>
                </a:moveTo>
                <a:cubicBezTo>
                  <a:pt x="83201" y="1784343"/>
                  <a:pt x="74559" y="1792986"/>
                  <a:pt x="74559" y="1803646"/>
                </a:cubicBezTo>
                <a:lnTo>
                  <a:pt x="74559" y="1840367"/>
                </a:lnTo>
                <a:cubicBezTo>
                  <a:pt x="74559" y="1851028"/>
                  <a:pt x="83201" y="1859670"/>
                  <a:pt x="93862" y="1859670"/>
                </a:cubicBezTo>
                <a:lnTo>
                  <a:pt x="168788" y="1859670"/>
                </a:lnTo>
                <a:cubicBezTo>
                  <a:pt x="179449" y="1859670"/>
                  <a:pt x="188091" y="1851028"/>
                  <a:pt x="188091" y="1840367"/>
                </a:cubicBezTo>
                <a:lnTo>
                  <a:pt x="188091" y="1803646"/>
                </a:lnTo>
                <a:cubicBezTo>
                  <a:pt x="188091" y="1792986"/>
                  <a:pt x="179449" y="1784343"/>
                  <a:pt x="168788" y="1784343"/>
                </a:cubicBezTo>
                <a:close/>
                <a:moveTo>
                  <a:pt x="1662312" y="1602882"/>
                </a:moveTo>
                <a:cubicBezTo>
                  <a:pt x="1651651" y="1602882"/>
                  <a:pt x="1643009" y="1611524"/>
                  <a:pt x="1643009" y="1622185"/>
                </a:cubicBezTo>
                <a:lnTo>
                  <a:pt x="1643009" y="1658906"/>
                </a:lnTo>
                <a:cubicBezTo>
                  <a:pt x="1643009" y="1669567"/>
                  <a:pt x="1651651" y="1678209"/>
                  <a:pt x="1662312" y="1678209"/>
                </a:cubicBezTo>
                <a:lnTo>
                  <a:pt x="1737238" y="1678209"/>
                </a:lnTo>
                <a:cubicBezTo>
                  <a:pt x="1747899" y="1678209"/>
                  <a:pt x="1756541" y="1669567"/>
                  <a:pt x="1756541" y="1658906"/>
                </a:cubicBezTo>
                <a:lnTo>
                  <a:pt x="1756541" y="1622185"/>
                </a:lnTo>
                <a:cubicBezTo>
                  <a:pt x="1756541" y="1611524"/>
                  <a:pt x="1747899" y="1602882"/>
                  <a:pt x="1737238" y="1602882"/>
                </a:cubicBezTo>
                <a:close/>
                <a:moveTo>
                  <a:pt x="93862" y="1602882"/>
                </a:moveTo>
                <a:cubicBezTo>
                  <a:pt x="83201" y="1602882"/>
                  <a:pt x="74559" y="1611524"/>
                  <a:pt x="74559" y="1622185"/>
                </a:cubicBezTo>
                <a:lnTo>
                  <a:pt x="74559" y="1658906"/>
                </a:lnTo>
                <a:cubicBezTo>
                  <a:pt x="74559" y="1669567"/>
                  <a:pt x="83201" y="1678209"/>
                  <a:pt x="93862" y="1678209"/>
                </a:cubicBezTo>
                <a:lnTo>
                  <a:pt x="168788" y="1678209"/>
                </a:lnTo>
                <a:cubicBezTo>
                  <a:pt x="179449" y="1678209"/>
                  <a:pt x="188091" y="1669567"/>
                  <a:pt x="188091" y="1658906"/>
                </a:cubicBezTo>
                <a:lnTo>
                  <a:pt x="188091" y="1622185"/>
                </a:lnTo>
                <a:cubicBezTo>
                  <a:pt x="188091" y="1611524"/>
                  <a:pt x="179449" y="1602882"/>
                  <a:pt x="168788" y="1602882"/>
                </a:cubicBezTo>
                <a:close/>
                <a:moveTo>
                  <a:pt x="1662312" y="1421420"/>
                </a:moveTo>
                <a:cubicBezTo>
                  <a:pt x="1651651" y="1421420"/>
                  <a:pt x="1643009" y="1430062"/>
                  <a:pt x="1643009" y="1440723"/>
                </a:cubicBezTo>
                <a:lnTo>
                  <a:pt x="1643009" y="1477444"/>
                </a:lnTo>
                <a:cubicBezTo>
                  <a:pt x="1643009" y="1488105"/>
                  <a:pt x="1651651" y="1496747"/>
                  <a:pt x="1662312" y="1496747"/>
                </a:cubicBezTo>
                <a:lnTo>
                  <a:pt x="1737238" y="1496747"/>
                </a:lnTo>
                <a:cubicBezTo>
                  <a:pt x="1747899" y="1496747"/>
                  <a:pt x="1756541" y="1488105"/>
                  <a:pt x="1756541" y="1477444"/>
                </a:cubicBezTo>
                <a:lnTo>
                  <a:pt x="1756541" y="1440723"/>
                </a:lnTo>
                <a:cubicBezTo>
                  <a:pt x="1756541" y="1430062"/>
                  <a:pt x="1747899" y="1421420"/>
                  <a:pt x="1737238" y="1421420"/>
                </a:cubicBezTo>
                <a:close/>
                <a:moveTo>
                  <a:pt x="93862" y="1421420"/>
                </a:moveTo>
                <a:cubicBezTo>
                  <a:pt x="83201" y="1421420"/>
                  <a:pt x="74559" y="1430062"/>
                  <a:pt x="74559" y="1440723"/>
                </a:cubicBezTo>
                <a:lnTo>
                  <a:pt x="74559" y="1477444"/>
                </a:lnTo>
                <a:cubicBezTo>
                  <a:pt x="74559" y="1488105"/>
                  <a:pt x="83201" y="1496747"/>
                  <a:pt x="93862" y="1496747"/>
                </a:cubicBezTo>
                <a:lnTo>
                  <a:pt x="168788" y="1496747"/>
                </a:lnTo>
                <a:cubicBezTo>
                  <a:pt x="179449" y="1496747"/>
                  <a:pt x="188091" y="1488105"/>
                  <a:pt x="188091" y="1477444"/>
                </a:cubicBezTo>
                <a:lnTo>
                  <a:pt x="188091" y="1440723"/>
                </a:lnTo>
                <a:cubicBezTo>
                  <a:pt x="188091" y="1430062"/>
                  <a:pt x="179449" y="1421420"/>
                  <a:pt x="168788" y="1421420"/>
                </a:cubicBezTo>
                <a:close/>
                <a:moveTo>
                  <a:pt x="223464" y="1390064"/>
                </a:moveTo>
                <a:lnTo>
                  <a:pt x="223464" y="2253952"/>
                </a:lnTo>
                <a:lnTo>
                  <a:pt x="1607635" y="2253952"/>
                </a:lnTo>
                <a:lnTo>
                  <a:pt x="1607635" y="1390064"/>
                </a:lnTo>
                <a:close/>
                <a:moveTo>
                  <a:pt x="1662312" y="1240908"/>
                </a:moveTo>
                <a:cubicBezTo>
                  <a:pt x="1651651" y="1240908"/>
                  <a:pt x="1643009" y="1249551"/>
                  <a:pt x="1643009" y="1260211"/>
                </a:cubicBezTo>
                <a:lnTo>
                  <a:pt x="1643009" y="1296932"/>
                </a:lnTo>
                <a:cubicBezTo>
                  <a:pt x="1643009" y="1307593"/>
                  <a:pt x="1651651" y="1316236"/>
                  <a:pt x="1662312" y="1316236"/>
                </a:cubicBezTo>
                <a:lnTo>
                  <a:pt x="1737238" y="1316236"/>
                </a:lnTo>
                <a:cubicBezTo>
                  <a:pt x="1747899" y="1316236"/>
                  <a:pt x="1756541" y="1307593"/>
                  <a:pt x="1756541" y="1296932"/>
                </a:cubicBezTo>
                <a:lnTo>
                  <a:pt x="1756541" y="1260211"/>
                </a:lnTo>
                <a:cubicBezTo>
                  <a:pt x="1756541" y="1249551"/>
                  <a:pt x="1747899" y="1240908"/>
                  <a:pt x="1737238" y="1240908"/>
                </a:cubicBezTo>
                <a:close/>
                <a:moveTo>
                  <a:pt x="93862" y="1240908"/>
                </a:moveTo>
                <a:cubicBezTo>
                  <a:pt x="83201" y="1240908"/>
                  <a:pt x="74559" y="1249551"/>
                  <a:pt x="74559" y="1260211"/>
                </a:cubicBezTo>
                <a:lnTo>
                  <a:pt x="74559" y="1296932"/>
                </a:lnTo>
                <a:cubicBezTo>
                  <a:pt x="74559" y="1307593"/>
                  <a:pt x="83201" y="1316236"/>
                  <a:pt x="93862" y="1316236"/>
                </a:cubicBezTo>
                <a:lnTo>
                  <a:pt x="168788" y="1316236"/>
                </a:lnTo>
                <a:cubicBezTo>
                  <a:pt x="179449" y="1316236"/>
                  <a:pt x="188091" y="1307593"/>
                  <a:pt x="188091" y="1296932"/>
                </a:cubicBezTo>
                <a:lnTo>
                  <a:pt x="188091" y="1260211"/>
                </a:lnTo>
                <a:cubicBezTo>
                  <a:pt x="188091" y="1249551"/>
                  <a:pt x="179449" y="1240908"/>
                  <a:pt x="168788" y="1240908"/>
                </a:cubicBezTo>
                <a:close/>
                <a:moveTo>
                  <a:pt x="1662312" y="1059447"/>
                </a:moveTo>
                <a:cubicBezTo>
                  <a:pt x="1651651" y="1059447"/>
                  <a:pt x="1643009" y="1068089"/>
                  <a:pt x="1643009" y="1078750"/>
                </a:cubicBezTo>
                <a:lnTo>
                  <a:pt x="1643009" y="1115471"/>
                </a:lnTo>
                <a:cubicBezTo>
                  <a:pt x="1643009" y="1126132"/>
                  <a:pt x="1651651" y="1134774"/>
                  <a:pt x="1662312" y="1134774"/>
                </a:cubicBezTo>
                <a:lnTo>
                  <a:pt x="1737238" y="1134774"/>
                </a:lnTo>
                <a:cubicBezTo>
                  <a:pt x="1747899" y="1134774"/>
                  <a:pt x="1756541" y="1126132"/>
                  <a:pt x="1756541" y="1115471"/>
                </a:cubicBezTo>
                <a:lnTo>
                  <a:pt x="1756541" y="1078750"/>
                </a:lnTo>
                <a:cubicBezTo>
                  <a:pt x="1756541" y="1068089"/>
                  <a:pt x="1747899" y="1059447"/>
                  <a:pt x="1737238" y="1059447"/>
                </a:cubicBezTo>
                <a:close/>
                <a:moveTo>
                  <a:pt x="93862" y="1059447"/>
                </a:moveTo>
                <a:cubicBezTo>
                  <a:pt x="83201" y="1059447"/>
                  <a:pt x="74559" y="1068089"/>
                  <a:pt x="74559" y="1078750"/>
                </a:cubicBezTo>
                <a:lnTo>
                  <a:pt x="74559" y="1115471"/>
                </a:lnTo>
                <a:cubicBezTo>
                  <a:pt x="74559" y="1126132"/>
                  <a:pt x="83201" y="1134774"/>
                  <a:pt x="93862" y="1134774"/>
                </a:cubicBezTo>
                <a:lnTo>
                  <a:pt x="168788" y="1134774"/>
                </a:lnTo>
                <a:cubicBezTo>
                  <a:pt x="179449" y="1134774"/>
                  <a:pt x="188091" y="1126132"/>
                  <a:pt x="188091" y="1115471"/>
                </a:cubicBezTo>
                <a:lnTo>
                  <a:pt x="188091" y="1078750"/>
                </a:lnTo>
                <a:cubicBezTo>
                  <a:pt x="188091" y="1068089"/>
                  <a:pt x="179449" y="1059447"/>
                  <a:pt x="168788" y="1059447"/>
                </a:cubicBezTo>
                <a:close/>
                <a:moveTo>
                  <a:pt x="1662312" y="877985"/>
                </a:moveTo>
                <a:cubicBezTo>
                  <a:pt x="1651651" y="877985"/>
                  <a:pt x="1643009" y="886628"/>
                  <a:pt x="1643009" y="897288"/>
                </a:cubicBezTo>
                <a:lnTo>
                  <a:pt x="1643009" y="934009"/>
                </a:lnTo>
                <a:cubicBezTo>
                  <a:pt x="1643009" y="944670"/>
                  <a:pt x="1651651" y="953312"/>
                  <a:pt x="1662312" y="953312"/>
                </a:cubicBezTo>
                <a:lnTo>
                  <a:pt x="1737238" y="953312"/>
                </a:lnTo>
                <a:cubicBezTo>
                  <a:pt x="1747899" y="953312"/>
                  <a:pt x="1756541" y="944670"/>
                  <a:pt x="1756541" y="934009"/>
                </a:cubicBezTo>
                <a:lnTo>
                  <a:pt x="1756541" y="897288"/>
                </a:lnTo>
                <a:cubicBezTo>
                  <a:pt x="1756541" y="886628"/>
                  <a:pt x="1747899" y="877985"/>
                  <a:pt x="1737238" y="877985"/>
                </a:cubicBezTo>
                <a:close/>
                <a:moveTo>
                  <a:pt x="93862" y="877985"/>
                </a:moveTo>
                <a:cubicBezTo>
                  <a:pt x="83201" y="877985"/>
                  <a:pt x="74559" y="886628"/>
                  <a:pt x="74559" y="897288"/>
                </a:cubicBezTo>
                <a:lnTo>
                  <a:pt x="74559" y="934009"/>
                </a:lnTo>
                <a:cubicBezTo>
                  <a:pt x="74559" y="944670"/>
                  <a:pt x="83201" y="953312"/>
                  <a:pt x="93862" y="953312"/>
                </a:cubicBezTo>
                <a:lnTo>
                  <a:pt x="168788" y="953312"/>
                </a:lnTo>
                <a:cubicBezTo>
                  <a:pt x="179449" y="953312"/>
                  <a:pt x="188091" y="944670"/>
                  <a:pt x="188091" y="934009"/>
                </a:cubicBezTo>
                <a:lnTo>
                  <a:pt x="188091" y="897288"/>
                </a:lnTo>
                <a:cubicBezTo>
                  <a:pt x="188091" y="886628"/>
                  <a:pt x="179449" y="877985"/>
                  <a:pt x="168788" y="877985"/>
                </a:cubicBezTo>
                <a:close/>
                <a:moveTo>
                  <a:pt x="93862" y="696525"/>
                </a:moveTo>
                <a:cubicBezTo>
                  <a:pt x="83201" y="696525"/>
                  <a:pt x="74559" y="705167"/>
                  <a:pt x="74559" y="715827"/>
                </a:cubicBezTo>
                <a:lnTo>
                  <a:pt x="74559" y="752548"/>
                </a:lnTo>
                <a:cubicBezTo>
                  <a:pt x="74559" y="763210"/>
                  <a:pt x="83201" y="771852"/>
                  <a:pt x="93862" y="771852"/>
                </a:cubicBezTo>
                <a:lnTo>
                  <a:pt x="168788" y="771852"/>
                </a:lnTo>
                <a:cubicBezTo>
                  <a:pt x="179449" y="771852"/>
                  <a:pt x="188091" y="763210"/>
                  <a:pt x="188091" y="752548"/>
                </a:cubicBezTo>
                <a:lnTo>
                  <a:pt x="188091" y="715827"/>
                </a:lnTo>
                <a:cubicBezTo>
                  <a:pt x="188091" y="705167"/>
                  <a:pt x="179449" y="696525"/>
                  <a:pt x="168788" y="696525"/>
                </a:cubicBezTo>
                <a:close/>
                <a:moveTo>
                  <a:pt x="1662312" y="696524"/>
                </a:moveTo>
                <a:cubicBezTo>
                  <a:pt x="1651651" y="696524"/>
                  <a:pt x="1643009" y="705166"/>
                  <a:pt x="1643009" y="715827"/>
                </a:cubicBezTo>
                <a:lnTo>
                  <a:pt x="1643009" y="752548"/>
                </a:lnTo>
                <a:cubicBezTo>
                  <a:pt x="1643009" y="763209"/>
                  <a:pt x="1651651" y="771851"/>
                  <a:pt x="1662312" y="771851"/>
                </a:cubicBezTo>
                <a:lnTo>
                  <a:pt x="1737238" y="771851"/>
                </a:lnTo>
                <a:cubicBezTo>
                  <a:pt x="1747899" y="771851"/>
                  <a:pt x="1756541" y="763209"/>
                  <a:pt x="1756541" y="752548"/>
                </a:cubicBezTo>
                <a:lnTo>
                  <a:pt x="1756541" y="715827"/>
                </a:lnTo>
                <a:cubicBezTo>
                  <a:pt x="1756541" y="705166"/>
                  <a:pt x="1747899" y="696524"/>
                  <a:pt x="1737238" y="696524"/>
                </a:cubicBezTo>
                <a:close/>
                <a:moveTo>
                  <a:pt x="93862" y="515063"/>
                </a:moveTo>
                <a:cubicBezTo>
                  <a:pt x="83201" y="515063"/>
                  <a:pt x="74559" y="523705"/>
                  <a:pt x="74559" y="534366"/>
                </a:cubicBezTo>
                <a:lnTo>
                  <a:pt x="74559" y="571086"/>
                </a:lnTo>
                <a:cubicBezTo>
                  <a:pt x="74559" y="581747"/>
                  <a:pt x="83201" y="590389"/>
                  <a:pt x="93862" y="590389"/>
                </a:cubicBezTo>
                <a:lnTo>
                  <a:pt x="168788" y="590389"/>
                </a:lnTo>
                <a:cubicBezTo>
                  <a:pt x="179449" y="590389"/>
                  <a:pt x="188091" y="581747"/>
                  <a:pt x="188091" y="571086"/>
                </a:cubicBezTo>
                <a:lnTo>
                  <a:pt x="188091" y="534366"/>
                </a:lnTo>
                <a:cubicBezTo>
                  <a:pt x="188091" y="523705"/>
                  <a:pt x="179449" y="515063"/>
                  <a:pt x="168788" y="515063"/>
                </a:cubicBezTo>
                <a:close/>
                <a:moveTo>
                  <a:pt x="1662312" y="515062"/>
                </a:moveTo>
                <a:cubicBezTo>
                  <a:pt x="1651651" y="515062"/>
                  <a:pt x="1643009" y="523704"/>
                  <a:pt x="1643009" y="534365"/>
                </a:cubicBezTo>
                <a:lnTo>
                  <a:pt x="1643009" y="571086"/>
                </a:lnTo>
                <a:cubicBezTo>
                  <a:pt x="1643009" y="581747"/>
                  <a:pt x="1651651" y="590389"/>
                  <a:pt x="1662312" y="590389"/>
                </a:cubicBezTo>
                <a:lnTo>
                  <a:pt x="1737238" y="590389"/>
                </a:lnTo>
                <a:cubicBezTo>
                  <a:pt x="1747899" y="590389"/>
                  <a:pt x="1756541" y="581747"/>
                  <a:pt x="1756541" y="571086"/>
                </a:cubicBezTo>
                <a:lnTo>
                  <a:pt x="1756541" y="534365"/>
                </a:lnTo>
                <a:cubicBezTo>
                  <a:pt x="1756541" y="523704"/>
                  <a:pt x="1747899" y="515062"/>
                  <a:pt x="1737238" y="515062"/>
                </a:cubicBezTo>
                <a:close/>
                <a:moveTo>
                  <a:pt x="223464" y="483706"/>
                </a:moveTo>
                <a:lnTo>
                  <a:pt x="223464" y="1347594"/>
                </a:lnTo>
                <a:lnTo>
                  <a:pt x="1607635" y="1347594"/>
                </a:lnTo>
                <a:lnTo>
                  <a:pt x="1607635" y="483706"/>
                </a:lnTo>
                <a:close/>
                <a:moveTo>
                  <a:pt x="93862" y="333707"/>
                </a:moveTo>
                <a:cubicBezTo>
                  <a:pt x="83201" y="333707"/>
                  <a:pt x="74559" y="342350"/>
                  <a:pt x="74559" y="353010"/>
                </a:cubicBezTo>
                <a:lnTo>
                  <a:pt x="74559" y="389731"/>
                </a:lnTo>
                <a:cubicBezTo>
                  <a:pt x="74559" y="400392"/>
                  <a:pt x="83201" y="409035"/>
                  <a:pt x="93862" y="409035"/>
                </a:cubicBezTo>
                <a:lnTo>
                  <a:pt x="168788" y="409035"/>
                </a:lnTo>
                <a:cubicBezTo>
                  <a:pt x="179449" y="409035"/>
                  <a:pt x="188091" y="400392"/>
                  <a:pt x="188091" y="389731"/>
                </a:cubicBezTo>
                <a:lnTo>
                  <a:pt x="188091" y="353010"/>
                </a:lnTo>
                <a:cubicBezTo>
                  <a:pt x="188091" y="342350"/>
                  <a:pt x="179449" y="333707"/>
                  <a:pt x="168788" y="333707"/>
                </a:cubicBezTo>
                <a:close/>
                <a:moveTo>
                  <a:pt x="1662312" y="333706"/>
                </a:moveTo>
                <a:cubicBezTo>
                  <a:pt x="1651651" y="333706"/>
                  <a:pt x="1643009" y="342349"/>
                  <a:pt x="1643009" y="353009"/>
                </a:cubicBezTo>
                <a:lnTo>
                  <a:pt x="1643009" y="389730"/>
                </a:lnTo>
                <a:cubicBezTo>
                  <a:pt x="1643009" y="400391"/>
                  <a:pt x="1651651" y="409034"/>
                  <a:pt x="1662312" y="409034"/>
                </a:cubicBezTo>
                <a:lnTo>
                  <a:pt x="1737238" y="409034"/>
                </a:lnTo>
                <a:cubicBezTo>
                  <a:pt x="1747899" y="409034"/>
                  <a:pt x="1756541" y="400391"/>
                  <a:pt x="1756541" y="389730"/>
                </a:cubicBezTo>
                <a:lnTo>
                  <a:pt x="1756541" y="353009"/>
                </a:lnTo>
                <a:cubicBezTo>
                  <a:pt x="1756541" y="342349"/>
                  <a:pt x="1747899" y="333706"/>
                  <a:pt x="1737238" y="333706"/>
                </a:cubicBezTo>
                <a:close/>
                <a:moveTo>
                  <a:pt x="1662312" y="152245"/>
                </a:moveTo>
                <a:cubicBezTo>
                  <a:pt x="1651651" y="152245"/>
                  <a:pt x="1643009" y="160887"/>
                  <a:pt x="1643009" y="171548"/>
                </a:cubicBezTo>
                <a:lnTo>
                  <a:pt x="1643009" y="208269"/>
                </a:lnTo>
                <a:cubicBezTo>
                  <a:pt x="1643009" y="218930"/>
                  <a:pt x="1651651" y="227572"/>
                  <a:pt x="1662312" y="227572"/>
                </a:cubicBezTo>
                <a:lnTo>
                  <a:pt x="1737238" y="227572"/>
                </a:lnTo>
                <a:cubicBezTo>
                  <a:pt x="1747899" y="227572"/>
                  <a:pt x="1756541" y="218930"/>
                  <a:pt x="1756541" y="208269"/>
                </a:cubicBezTo>
                <a:lnTo>
                  <a:pt x="1756541" y="171548"/>
                </a:lnTo>
                <a:cubicBezTo>
                  <a:pt x="1756541" y="160887"/>
                  <a:pt x="1747899" y="152245"/>
                  <a:pt x="1737238" y="152245"/>
                </a:cubicBezTo>
                <a:close/>
                <a:moveTo>
                  <a:pt x="93862" y="152245"/>
                </a:moveTo>
                <a:cubicBezTo>
                  <a:pt x="83201" y="152245"/>
                  <a:pt x="74559" y="160887"/>
                  <a:pt x="74559" y="171549"/>
                </a:cubicBezTo>
                <a:lnTo>
                  <a:pt x="74559" y="208270"/>
                </a:lnTo>
                <a:cubicBezTo>
                  <a:pt x="74559" y="218931"/>
                  <a:pt x="83201" y="227572"/>
                  <a:pt x="93862" y="227572"/>
                </a:cubicBezTo>
                <a:lnTo>
                  <a:pt x="168788" y="227572"/>
                </a:lnTo>
                <a:cubicBezTo>
                  <a:pt x="179449" y="227572"/>
                  <a:pt x="188091" y="218931"/>
                  <a:pt x="188091" y="208270"/>
                </a:cubicBezTo>
                <a:lnTo>
                  <a:pt x="188091" y="171549"/>
                </a:lnTo>
                <a:cubicBezTo>
                  <a:pt x="188091" y="160887"/>
                  <a:pt x="179449" y="152245"/>
                  <a:pt x="168788" y="152245"/>
                </a:cubicBezTo>
                <a:close/>
                <a:moveTo>
                  <a:pt x="0" y="0"/>
                </a:moveTo>
                <a:lnTo>
                  <a:pt x="74559" y="0"/>
                </a:lnTo>
                <a:lnTo>
                  <a:pt x="74559" y="26808"/>
                </a:lnTo>
                <a:cubicBezTo>
                  <a:pt x="74559" y="37468"/>
                  <a:pt x="83201" y="46111"/>
                  <a:pt x="93862" y="46111"/>
                </a:cubicBezTo>
                <a:lnTo>
                  <a:pt x="168788" y="46111"/>
                </a:lnTo>
                <a:cubicBezTo>
                  <a:pt x="179449" y="46111"/>
                  <a:pt x="188091" y="37468"/>
                  <a:pt x="188091" y="26808"/>
                </a:cubicBezTo>
                <a:lnTo>
                  <a:pt x="188091" y="0"/>
                </a:lnTo>
                <a:lnTo>
                  <a:pt x="223464" y="0"/>
                </a:lnTo>
                <a:lnTo>
                  <a:pt x="223464" y="440392"/>
                </a:lnTo>
                <a:lnTo>
                  <a:pt x="1607635" y="440392"/>
                </a:lnTo>
                <a:lnTo>
                  <a:pt x="1607635" y="0"/>
                </a:lnTo>
                <a:lnTo>
                  <a:pt x="1643009" y="0"/>
                </a:lnTo>
                <a:lnTo>
                  <a:pt x="1643009" y="26807"/>
                </a:lnTo>
                <a:cubicBezTo>
                  <a:pt x="1643009" y="37468"/>
                  <a:pt x="1651651" y="46110"/>
                  <a:pt x="1662312" y="46110"/>
                </a:cubicBezTo>
                <a:lnTo>
                  <a:pt x="1737238" y="46110"/>
                </a:lnTo>
                <a:cubicBezTo>
                  <a:pt x="1747899" y="46110"/>
                  <a:pt x="1756541" y="37468"/>
                  <a:pt x="1756541" y="26807"/>
                </a:cubicBezTo>
                <a:lnTo>
                  <a:pt x="1756541" y="0"/>
                </a:lnTo>
                <a:lnTo>
                  <a:pt x="1824375" y="0"/>
                </a:lnTo>
                <a:lnTo>
                  <a:pt x="1824375" y="3640015"/>
                </a:lnTo>
                <a:lnTo>
                  <a:pt x="1756541" y="3640015"/>
                </a:lnTo>
                <a:lnTo>
                  <a:pt x="1756541" y="3617206"/>
                </a:lnTo>
                <a:cubicBezTo>
                  <a:pt x="1756541" y="3606546"/>
                  <a:pt x="1747899" y="3597903"/>
                  <a:pt x="1737238" y="3597903"/>
                </a:cubicBezTo>
                <a:lnTo>
                  <a:pt x="1662312" y="3597903"/>
                </a:lnTo>
                <a:cubicBezTo>
                  <a:pt x="1651651" y="3597903"/>
                  <a:pt x="1643009" y="3606546"/>
                  <a:pt x="1643009" y="3617206"/>
                </a:cubicBezTo>
                <a:lnTo>
                  <a:pt x="1643009" y="3640015"/>
                </a:lnTo>
                <a:lnTo>
                  <a:pt x="1607635" y="3640015"/>
                </a:lnTo>
                <a:lnTo>
                  <a:pt x="1607635" y="3203624"/>
                </a:lnTo>
                <a:lnTo>
                  <a:pt x="223464" y="3203624"/>
                </a:lnTo>
                <a:lnTo>
                  <a:pt x="223464" y="3640015"/>
                </a:lnTo>
                <a:lnTo>
                  <a:pt x="188091" y="3640015"/>
                </a:lnTo>
                <a:lnTo>
                  <a:pt x="188091" y="3617206"/>
                </a:lnTo>
                <a:cubicBezTo>
                  <a:pt x="188091" y="3606546"/>
                  <a:pt x="179449" y="3597903"/>
                  <a:pt x="168788" y="3597903"/>
                </a:cubicBezTo>
                <a:lnTo>
                  <a:pt x="93862" y="3597903"/>
                </a:lnTo>
                <a:cubicBezTo>
                  <a:pt x="83201" y="3597903"/>
                  <a:pt x="74559" y="3606546"/>
                  <a:pt x="74559" y="3617206"/>
                </a:cubicBezTo>
                <a:lnTo>
                  <a:pt x="74559" y="3640015"/>
                </a:lnTo>
                <a:lnTo>
                  <a:pt x="0" y="364001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300138B5-5667-8624-CC26-FEAEA56F6B2F}"/>
              </a:ext>
            </a:extLst>
          </p:cNvPr>
          <p:cNvSpPr/>
          <p:nvPr/>
        </p:nvSpPr>
        <p:spPr bwMode="auto">
          <a:xfrm>
            <a:off x="5180944" y="1318847"/>
            <a:ext cx="1824375" cy="2725615"/>
          </a:xfrm>
          <a:custGeom>
            <a:avLst/>
            <a:gdLst>
              <a:gd name="connsiteX0" fmla="*/ 1662312 w 1824375"/>
              <a:gd name="connsiteY0" fmla="*/ 2510084 h 2725615"/>
              <a:gd name="connsiteX1" fmla="*/ 1643009 w 1824375"/>
              <a:gd name="connsiteY1" fmla="*/ 2529387 h 2725615"/>
              <a:gd name="connsiteX2" fmla="*/ 1643009 w 1824375"/>
              <a:gd name="connsiteY2" fmla="*/ 2566108 h 2725615"/>
              <a:gd name="connsiteX3" fmla="*/ 1662312 w 1824375"/>
              <a:gd name="connsiteY3" fmla="*/ 2585411 h 2725615"/>
              <a:gd name="connsiteX4" fmla="*/ 1737238 w 1824375"/>
              <a:gd name="connsiteY4" fmla="*/ 2585411 h 2725615"/>
              <a:gd name="connsiteX5" fmla="*/ 1756541 w 1824375"/>
              <a:gd name="connsiteY5" fmla="*/ 2566108 h 2725615"/>
              <a:gd name="connsiteX6" fmla="*/ 1756541 w 1824375"/>
              <a:gd name="connsiteY6" fmla="*/ 2529387 h 2725615"/>
              <a:gd name="connsiteX7" fmla="*/ 1737238 w 1824375"/>
              <a:gd name="connsiteY7" fmla="*/ 2510084 h 2725615"/>
              <a:gd name="connsiteX8" fmla="*/ 93862 w 1824375"/>
              <a:gd name="connsiteY8" fmla="*/ 2510084 h 2725615"/>
              <a:gd name="connsiteX9" fmla="*/ 74559 w 1824375"/>
              <a:gd name="connsiteY9" fmla="*/ 2529387 h 2725615"/>
              <a:gd name="connsiteX10" fmla="*/ 74559 w 1824375"/>
              <a:gd name="connsiteY10" fmla="*/ 2566108 h 2725615"/>
              <a:gd name="connsiteX11" fmla="*/ 93862 w 1824375"/>
              <a:gd name="connsiteY11" fmla="*/ 2585411 h 2725615"/>
              <a:gd name="connsiteX12" fmla="*/ 168788 w 1824375"/>
              <a:gd name="connsiteY12" fmla="*/ 2585411 h 2725615"/>
              <a:gd name="connsiteX13" fmla="*/ 188091 w 1824375"/>
              <a:gd name="connsiteY13" fmla="*/ 2566108 h 2725615"/>
              <a:gd name="connsiteX14" fmla="*/ 188091 w 1824375"/>
              <a:gd name="connsiteY14" fmla="*/ 2529387 h 2725615"/>
              <a:gd name="connsiteX15" fmla="*/ 168788 w 1824375"/>
              <a:gd name="connsiteY15" fmla="*/ 2510084 h 2725615"/>
              <a:gd name="connsiteX16" fmla="*/ 1662312 w 1824375"/>
              <a:gd name="connsiteY16" fmla="*/ 2328622 h 2725615"/>
              <a:gd name="connsiteX17" fmla="*/ 1643009 w 1824375"/>
              <a:gd name="connsiteY17" fmla="*/ 2347925 h 2725615"/>
              <a:gd name="connsiteX18" fmla="*/ 1643009 w 1824375"/>
              <a:gd name="connsiteY18" fmla="*/ 2384646 h 2725615"/>
              <a:gd name="connsiteX19" fmla="*/ 1662312 w 1824375"/>
              <a:gd name="connsiteY19" fmla="*/ 2403949 h 2725615"/>
              <a:gd name="connsiteX20" fmla="*/ 1737238 w 1824375"/>
              <a:gd name="connsiteY20" fmla="*/ 2403949 h 2725615"/>
              <a:gd name="connsiteX21" fmla="*/ 1756541 w 1824375"/>
              <a:gd name="connsiteY21" fmla="*/ 2384646 h 2725615"/>
              <a:gd name="connsiteX22" fmla="*/ 1756541 w 1824375"/>
              <a:gd name="connsiteY22" fmla="*/ 2347925 h 2725615"/>
              <a:gd name="connsiteX23" fmla="*/ 1737238 w 1824375"/>
              <a:gd name="connsiteY23" fmla="*/ 2328622 h 2725615"/>
              <a:gd name="connsiteX24" fmla="*/ 93862 w 1824375"/>
              <a:gd name="connsiteY24" fmla="*/ 2328622 h 2725615"/>
              <a:gd name="connsiteX25" fmla="*/ 74559 w 1824375"/>
              <a:gd name="connsiteY25" fmla="*/ 2347925 h 2725615"/>
              <a:gd name="connsiteX26" fmla="*/ 74559 w 1824375"/>
              <a:gd name="connsiteY26" fmla="*/ 2384646 h 2725615"/>
              <a:gd name="connsiteX27" fmla="*/ 93862 w 1824375"/>
              <a:gd name="connsiteY27" fmla="*/ 2403949 h 2725615"/>
              <a:gd name="connsiteX28" fmla="*/ 168788 w 1824375"/>
              <a:gd name="connsiteY28" fmla="*/ 2403949 h 2725615"/>
              <a:gd name="connsiteX29" fmla="*/ 188091 w 1824375"/>
              <a:gd name="connsiteY29" fmla="*/ 2384646 h 2725615"/>
              <a:gd name="connsiteX30" fmla="*/ 188091 w 1824375"/>
              <a:gd name="connsiteY30" fmla="*/ 2347925 h 2725615"/>
              <a:gd name="connsiteX31" fmla="*/ 168788 w 1824375"/>
              <a:gd name="connsiteY31" fmla="*/ 2328622 h 2725615"/>
              <a:gd name="connsiteX32" fmla="*/ 1662312 w 1824375"/>
              <a:gd name="connsiteY32" fmla="*/ 2147266 h 2725615"/>
              <a:gd name="connsiteX33" fmla="*/ 1643009 w 1824375"/>
              <a:gd name="connsiteY33" fmla="*/ 2166569 h 2725615"/>
              <a:gd name="connsiteX34" fmla="*/ 1643009 w 1824375"/>
              <a:gd name="connsiteY34" fmla="*/ 2203290 h 2725615"/>
              <a:gd name="connsiteX35" fmla="*/ 1662312 w 1824375"/>
              <a:gd name="connsiteY35" fmla="*/ 2222594 h 2725615"/>
              <a:gd name="connsiteX36" fmla="*/ 1737238 w 1824375"/>
              <a:gd name="connsiteY36" fmla="*/ 2222594 h 2725615"/>
              <a:gd name="connsiteX37" fmla="*/ 1756541 w 1824375"/>
              <a:gd name="connsiteY37" fmla="*/ 2203290 h 2725615"/>
              <a:gd name="connsiteX38" fmla="*/ 1756541 w 1824375"/>
              <a:gd name="connsiteY38" fmla="*/ 2166569 h 2725615"/>
              <a:gd name="connsiteX39" fmla="*/ 1737238 w 1824375"/>
              <a:gd name="connsiteY39" fmla="*/ 2147266 h 2725615"/>
              <a:gd name="connsiteX40" fmla="*/ 93862 w 1824375"/>
              <a:gd name="connsiteY40" fmla="*/ 2147266 h 2725615"/>
              <a:gd name="connsiteX41" fmla="*/ 74559 w 1824375"/>
              <a:gd name="connsiteY41" fmla="*/ 2166569 h 2725615"/>
              <a:gd name="connsiteX42" fmla="*/ 74559 w 1824375"/>
              <a:gd name="connsiteY42" fmla="*/ 2203290 h 2725615"/>
              <a:gd name="connsiteX43" fmla="*/ 93862 w 1824375"/>
              <a:gd name="connsiteY43" fmla="*/ 2222594 h 2725615"/>
              <a:gd name="connsiteX44" fmla="*/ 168788 w 1824375"/>
              <a:gd name="connsiteY44" fmla="*/ 2222594 h 2725615"/>
              <a:gd name="connsiteX45" fmla="*/ 188091 w 1824375"/>
              <a:gd name="connsiteY45" fmla="*/ 2203290 h 2725615"/>
              <a:gd name="connsiteX46" fmla="*/ 188091 w 1824375"/>
              <a:gd name="connsiteY46" fmla="*/ 2166569 h 2725615"/>
              <a:gd name="connsiteX47" fmla="*/ 168788 w 1824375"/>
              <a:gd name="connsiteY47" fmla="*/ 2147266 h 2725615"/>
              <a:gd name="connsiteX48" fmla="*/ 1662312 w 1824375"/>
              <a:gd name="connsiteY48" fmla="*/ 1965805 h 2725615"/>
              <a:gd name="connsiteX49" fmla="*/ 1643009 w 1824375"/>
              <a:gd name="connsiteY49" fmla="*/ 1985108 h 2725615"/>
              <a:gd name="connsiteX50" fmla="*/ 1643009 w 1824375"/>
              <a:gd name="connsiteY50" fmla="*/ 2021829 h 2725615"/>
              <a:gd name="connsiteX51" fmla="*/ 1662312 w 1824375"/>
              <a:gd name="connsiteY51" fmla="*/ 2041132 h 2725615"/>
              <a:gd name="connsiteX52" fmla="*/ 1737238 w 1824375"/>
              <a:gd name="connsiteY52" fmla="*/ 2041132 h 2725615"/>
              <a:gd name="connsiteX53" fmla="*/ 1756541 w 1824375"/>
              <a:gd name="connsiteY53" fmla="*/ 2021829 h 2725615"/>
              <a:gd name="connsiteX54" fmla="*/ 1756541 w 1824375"/>
              <a:gd name="connsiteY54" fmla="*/ 1985108 h 2725615"/>
              <a:gd name="connsiteX55" fmla="*/ 1737238 w 1824375"/>
              <a:gd name="connsiteY55" fmla="*/ 1965805 h 2725615"/>
              <a:gd name="connsiteX56" fmla="*/ 93862 w 1824375"/>
              <a:gd name="connsiteY56" fmla="*/ 1965805 h 2725615"/>
              <a:gd name="connsiteX57" fmla="*/ 74559 w 1824375"/>
              <a:gd name="connsiteY57" fmla="*/ 1985108 h 2725615"/>
              <a:gd name="connsiteX58" fmla="*/ 74559 w 1824375"/>
              <a:gd name="connsiteY58" fmla="*/ 2021829 h 2725615"/>
              <a:gd name="connsiteX59" fmla="*/ 93862 w 1824375"/>
              <a:gd name="connsiteY59" fmla="*/ 2041132 h 2725615"/>
              <a:gd name="connsiteX60" fmla="*/ 168788 w 1824375"/>
              <a:gd name="connsiteY60" fmla="*/ 2041132 h 2725615"/>
              <a:gd name="connsiteX61" fmla="*/ 188091 w 1824375"/>
              <a:gd name="connsiteY61" fmla="*/ 2021829 h 2725615"/>
              <a:gd name="connsiteX62" fmla="*/ 188091 w 1824375"/>
              <a:gd name="connsiteY62" fmla="*/ 1985108 h 2725615"/>
              <a:gd name="connsiteX63" fmla="*/ 168788 w 1824375"/>
              <a:gd name="connsiteY63" fmla="*/ 1965805 h 2725615"/>
              <a:gd name="connsiteX64" fmla="*/ 1662312 w 1824375"/>
              <a:gd name="connsiteY64" fmla="*/ 1784343 h 2725615"/>
              <a:gd name="connsiteX65" fmla="*/ 1643009 w 1824375"/>
              <a:gd name="connsiteY65" fmla="*/ 1803646 h 2725615"/>
              <a:gd name="connsiteX66" fmla="*/ 1643009 w 1824375"/>
              <a:gd name="connsiteY66" fmla="*/ 1840367 h 2725615"/>
              <a:gd name="connsiteX67" fmla="*/ 1662312 w 1824375"/>
              <a:gd name="connsiteY67" fmla="*/ 1859670 h 2725615"/>
              <a:gd name="connsiteX68" fmla="*/ 1737238 w 1824375"/>
              <a:gd name="connsiteY68" fmla="*/ 1859670 h 2725615"/>
              <a:gd name="connsiteX69" fmla="*/ 1756541 w 1824375"/>
              <a:gd name="connsiteY69" fmla="*/ 1840367 h 2725615"/>
              <a:gd name="connsiteX70" fmla="*/ 1756541 w 1824375"/>
              <a:gd name="connsiteY70" fmla="*/ 1803646 h 2725615"/>
              <a:gd name="connsiteX71" fmla="*/ 1737238 w 1824375"/>
              <a:gd name="connsiteY71" fmla="*/ 1784343 h 2725615"/>
              <a:gd name="connsiteX72" fmla="*/ 93862 w 1824375"/>
              <a:gd name="connsiteY72" fmla="*/ 1784343 h 2725615"/>
              <a:gd name="connsiteX73" fmla="*/ 74559 w 1824375"/>
              <a:gd name="connsiteY73" fmla="*/ 1803646 h 2725615"/>
              <a:gd name="connsiteX74" fmla="*/ 74559 w 1824375"/>
              <a:gd name="connsiteY74" fmla="*/ 1840367 h 2725615"/>
              <a:gd name="connsiteX75" fmla="*/ 93862 w 1824375"/>
              <a:gd name="connsiteY75" fmla="*/ 1859670 h 2725615"/>
              <a:gd name="connsiteX76" fmla="*/ 168788 w 1824375"/>
              <a:gd name="connsiteY76" fmla="*/ 1859670 h 2725615"/>
              <a:gd name="connsiteX77" fmla="*/ 188091 w 1824375"/>
              <a:gd name="connsiteY77" fmla="*/ 1840367 h 2725615"/>
              <a:gd name="connsiteX78" fmla="*/ 188091 w 1824375"/>
              <a:gd name="connsiteY78" fmla="*/ 1803646 h 2725615"/>
              <a:gd name="connsiteX79" fmla="*/ 168788 w 1824375"/>
              <a:gd name="connsiteY79" fmla="*/ 1784343 h 2725615"/>
              <a:gd name="connsiteX80" fmla="*/ 1662312 w 1824375"/>
              <a:gd name="connsiteY80" fmla="*/ 1602882 h 2725615"/>
              <a:gd name="connsiteX81" fmla="*/ 1643009 w 1824375"/>
              <a:gd name="connsiteY81" fmla="*/ 1622185 h 2725615"/>
              <a:gd name="connsiteX82" fmla="*/ 1643009 w 1824375"/>
              <a:gd name="connsiteY82" fmla="*/ 1658906 h 2725615"/>
              <a:gd name="connsiteX83" fmla="*/ 1662312 w 1824375"/>
              <a:gd name="connsiteY83" fmla="*/ 1678209 h 2725615"/>
              <a:gd name="connsiteX84" fmla="*/ 1737238 w 1824375"/>
              <a:gd name="connsiteY84" fmla="*/ 1678209 h 2725615"/>
              <a:gd name="connsiteX85" fmla="*/ 1756541 w 1824375"/>
              <a:gd name="connsiteY85" fmla="*/ 1658906 h 2725615"/>
              <a:gd name="connsiteX86" fmla="*/ 1756541 w 1824375"/>
              <a:gd name="connsiteY86" fmla="*/ 1622185 h 2725615"/>
              <a:gd name="connsiteX87" fmla="*/ 1737238 w 1824375"/>
              <a:gd name="connsiteY87" fmla="*/ 1602882 h 2725615"/>
              <a:gd name="connsiteX88" fmla="*/ 93862 w 1824375"/>
              <a:gd name="connsiteY88" fmla="*/ 1602882 h 2725615"/>
              <a:gd name="connsiteX89" fmla="*/ 74559 w 1824375"/>
              <a:gd name="connsiteY89" fmla="*/ 1622185 h 2725615"/>
              <a:gd name="connsiteX90" fmla="*/ 74559 w 1824375"/>
              <a:gd name="connsiteY90" fmla="*/ 1658906 h 2725615"/>
              <a:gd name="connsiteX91" fmla="*/ 93862 w 1824375"/>
              <a:gd name="connsiteY91" fmla="*/ 1678209 h 2725615"/>
              <a:gd name="connsiteX92" fmla="*/ 168788 w 1824375"/>
              <a:gd name="connsiteY92" fmla="*/ 1678209 h 2725615"/>
              <a:gd name="connsiteX93" fmla="*/ 188091 w 1824375"/>
              <a:gd name="connsiteY93" fmla="*/ 1658906 h 2725615"/>
              <a:gd name="connsiteX94" fmla="*/ 188091 w 1824375"/>
              <a:gd name="connsiteY94" fmla="*/ 1622185 h 2725615"/>
              <a:gd name="connsiteX95" fmla="*/ 168788 w 1824375"/>
              <a:gd name="connsiteY95" fmla="*/ 1602882 h 2725615"/>
              <a:gd name="connsiteX96" fmla="*/ 1662312 w 1824375"/>
              <a:gd name="connsiteY96" fmla="*/ 1421420 h 2725615"/>
              <a:gd name="connsiteX97" fmla="*/ 1643009 w 1824375"/>
              <a:gd name="connsiteY97" fmla="*/ 1440723 h 2725615"/>
              <a:gd name="connsiteX98" fmla="*/ 1643009 w 1824375"/>
              <a:gd name="connsiteY98" fmla="*/ 1477444 h 2725615"/>
              <a:gd name="connsiteX99" fmla="*/ 1662312 w 1824375"/>
              <a:gd name="connsiteY99" fmla="*/ 1496747 h 2725615"/>
              <a:gd name="connsiteX100" fmla="*/ 1737238 w 1824375"/>
              <a:gd name="connsiteY100" fmla="*/ 1496747 h 2725615"/>
              <a:gd name="connsiteX101" fmla="*/ 1756541 w 1824375"/>
              <a:gd name="connsiteY101" fmla="*/ 1477444 h 2725615"/>
              <a:gd name="connsiteX102" fmla="*/ 1756541 w 1824375"/>
              <a:gd name="connsiteY102" fmla="*/ 1440723 h 2725615"/>
              <a:gd name="connsiteX103" fmla="*/ 1737238 w 1824375"/>
              <a:gd name="connsiteY103" fmla="*/ 1421420 h 2725615"/>
              <a:gd name="connsiteX104" fmla="*/ 93862 w 1824375"/>
              <a:gd name="connsiteY104" fmla="*/ 1421420 h 2725615"/>
              <a:gd name="connsiteX105" fmla="*/ 74559 w 1824375"/>
              <a:gd name="connsiteY105" fmla="*/ 1440723 h 2725615"/>
              <a:gd name="connsiteX106" fmla="*/ 74559 w 1824375"/>
              <a:gd name="connsiteY106" fmla="*/ 1477444 h 2725615"/>
              <a:gd name="connsiteX107" fmla="*/ 93862 w 1824375"/>
              <a:gd name="connsiteY107" fmla="*/ 1496747 h 2725615"/>
              <a:gd name="connsiteX108" fmla="*/ 168788 w 1824375"/>
              <a:gd name="connsiteY108" fmla="*/ 1496747 h 2725615"/>
              <a:gd name="connsiteX109" fmla="*/ 188091 w 1824375"/>
              <a:gd name="connsiteY109" fmla="*/ 1477444 h 2725615"/>
              <a:gd name="connsiteX110" fmla="*/ 188091 w 1824375"/>
              <a:gd name="connsiteY110" fmla="*/ 1440723 h 2725615"/>
              <a:gd name="connsiteX111" fmla="*/ 168788 w 1824375"/>
              <a:gd name="connsiteY111" fmla="*/ 1421420 h 2725615"/>
              <a:gd name="connsiteX112" fmla="*/ 223464 w 1824375"/>
              <a:gd name="connsiteY112" fmla="*/ 1390064 h 2725615"/>
              <a:gd name="connsiteX113" fmla="*/ 223464 w 1824375"/>
              <a:gd name="connsiteY113" fmla="*/ 2253952 h 2725615"/>
              <a:gd name="connsiteX114" fmla="*/ 1607635 w 1824375"/>
              <a:gd name="connsiteY114" fmla="*/ 2253952 h 2725615"/>
              <a:gd name="connsiteX115" fmla="*/ 1607635 w 1824375"/>
              <a:gd name="connsiteY115" fmla="*/ 1390064 h 2725615"/>
              <a:gd name="connsiteX116" fmla="*/ 1662312 w 1824375"/>
              <a:gd name="connsiteY116" fmla="*/ 1240908 h 2725615"/>
              <a:gd name="connsiteX117" fmla="*/ 1643009 w 1824375"/>
              <a:gd name="connsiteY117" fmla="*/ 1260211 h 2725615"/>
              <a:gd name="connsiteX118" fmla="*/ 1643009 w 1824375"/>
              <a:gd name="connsiteY118" fmla="*/ 1296932 h 2725615"/>
              <a:gd name="connsiteX119" fmla="*/ 1662312 w 1824375"/>
              <a:gd name="connsiteY119" fmla="*/ 1316236 h 2725615"/>
              <a:gd name="connsiteX120" fmla="*/ 1737238 w 1824375"/>
              <a:gd name="connsiteY120" fmla="*/ 1316236 h 2725615"/>
              <a:gd name="connsiteX121" fmla="*/ 1756541 w 1824375"/>
              <a:gd name="connsiteY121" fmla="*/ 1296932 h 2725615"/>
              <a:gd name="connsiteX122" fmla="*/ 1756541 w 1824375"/>
              <a:gd name="connsiteY122" fmla="*/ 1260211 h 2725615"/>
              <a:gd name="connsiteX123" fmla="*/ 1737238 w 1824375"/>
              <a:gd name="connsiteY123" fmla="*/ 1240908 h 2725615"/>
              <a:gd name="connsiteX124" fmla="*/ 93862 w 1824375"/>
              <a:gd name="connsiteY124" fmla="*/ 1240908 h 2725615"/>
              <a:gd name="connsiteX125" fmla="*/ 74559 w 1824375"/>
              <a:gd name="connsiteY125" fmla="*/ 1260211 h 2725615"/>
              <a:gd name="connsiteX126" fmla="*/ 74559 w 1824375"/>
              <a:gd name="connsiteY126" fmla="*/ 1296932 h 2725615"/>
              <a:gd name="connsiteX127" fmla="*/ 93862 w 1824375"/>
              <a:gd name="connsiteY127" fmla="*/ 1316236 h 2725615"/>
              <a:gd name="connsiteX128" fmla="*/ 168788 w 1824375"/>
              <a:gd name="connsiteY128" fmla="*/ 1316236 h 2725615"/>
              <a:gd name="connsiteX129" fmla="*/ 188091 w 1824375"/>
              <a:gd name="connsiteY129" fmla="*/ 1296932 h 2725615"/>
              <a:gd name="connsiteX130" fmla="*/ 188091 w 1824375"/>
              <a:gd name="connsiteY130" fmla="*/ 1260211 h 2725615"/>
              <a:gd name="connsiteX131" fmla="*/ 168788 w 1824375"/>
              <a:gd name="connsiteY131" fmla="*/ 1240908 h 2725615"/>
              <a:gd name="connsiteX132" fmla="*/ 1662312 w 1824375"/>
              <a:gd name="connsiteY132" fmla="*/ 1059447 h 2725615"/>
              <a:gd name="connsiteX133" fmla="*/ 1643009 w 1824375"/>
              <a:gd name="connsiteY133" fmla="*/ 1078750 h 2725615"/>
              <a:gd name="connsiteX134" fmla="*/ 1643009 w 1824375"/>
              <a:gd name="connsiteY134" fmla="*/ 1115471 h 2725615"/>
              <a:gd name="connsiteX135" fmla="*/ 1662312 w 1824375"/>
              <a:gd name="connsiteY135" fmla="*/ 1134774 h 2725615"/>
              <a:gd name="connsiteX136" fmla="*/ 1737238 w 1824375"/>
              <a:gd name="connsiteY136" fmla="*/ 1134774 h 2725615"/>
              <a:gd name="connsiteX137" fmla="*/ 1756541 w 1824375"/>
              <a:gd name="connsiteY137" fmla="*/ 1115471 h 2725615"/>
              <a:gd name="connsiteX138" fmla="*/ 1756541 w 1824375"/>
              <a:gd name="connsiteY138" fmla="*/ 1078750 h 2725615"/>
              <a:gd name="connsiteX139" fmla="*/ 1737238 w 1824375"/>
              <a:gd name="connsiteY139" fmla="*/ 1059447 h 2725615"/>
              <a:gd name="connsiteX140" fmla="*/ 93862 w 1824375"/>
              <a:gd name="connsiteY140" fmla="*/ 1059447 h 2725615"/>
              <a:gd name="connsiteX141" fmla="*/ 74559 w 1824375"/>
              <a:gd name="connsiteY141" fmla="*/ 1078750 h 2725615"/>
              <a:gd name="connsiteX142" fmla="*/ 74559 w 1824375"/>
              <a:gd name="connsiteY142" fmla="*/ 1115471 h 2725615"/>
              <a:gd name="connsiteX143" fmla="*/ 93862 w 1824375"/>
              <a:gd name="connsiteY143" fmla="*/ 1134774 h 2725615"/>
              <a:gd name="connsiteX144" fmla="*/ 168788 w 1824375"/>
              <a:gd name="connsiteY144" fmla="*/ 1134774 h 2725615"/>
              <a:gd name="connsiteX145" fmla="*/ 188091 w 1824375"/>
              <a:gd name="connsiteY145" fmla="*/ 1115471 h 2725615"/>
              <a:gd name="connsiteX146" fmla="*/ 188091 w 1824375"/>
              <a:gd name="connsiteY146" fmla="*/ 1078750 h 2725615"/>
              <a:gd name="connsiteX147" fmla="*/ 168788 w 1824375"/>
              <a:gd name="connsiteY147" fmla="*/ 1059447 h 2725615"/>
              <a:gd name="connsiteX148" fmla="*/ 1662312 w 1824375"/>
              <a:gd name="connsiteY148" fmla="*/ 877985 h 2725615"/>
              <a:gd name="connsiteX149" fmla="*/ 1643009 w 1824375"/>
              <a:gd name="connsiteY149" fmla="*/ 897288 h 2725615"/>
              <a:gd name="connsiteX150" fmla="*/ 1643009 w 1824375"/>
              <a:gd name="connsiteY150" fmla="*/ 934009 h 2725615"/>
              <a:gd name="connsiteX151" fmla="*/ 1662312 w 1824375"/>
              <a:gd name="connsiteY151" fmla="*/ 953312 h 2725615"/>
              <a:gd name="connsiteX152" fmla="*/ 1737238 w 1824375"/>
              <a:gd name="connsiteY152" fmla="*/ 953312 h 2725615"/>
              <a:gd name="connsiteX153" fmla="*/ 1756541 w 1824375"/>
              <a:gd name="connsiteY153" fmla="*/ 934009 h 2725615"/>
              <a:gd name="connsiteX154" fmla="*/ 1756541 w 1824375"/>
              <a:gd name="connsiteY154" fmla="*/ 897288 h 2725615"/>
              <a:gd name="connsiteX155" fmla="*/ 1737238 w 1824375"/>
              <a:gd name="connsiteY155" fmla="*/ 877985 h 2725615"/>
              <a:gd name="connsiteX156" fmla="*/ 93862 w 1824375"/>
              <a:gd name="connsiteY156" fmla="*/ 877985 h 2725615"/>
              <a:gd name="connsiteX157" fmla="*/ 74559 w 1824375"/>
              <a:gd name="connsiteY157" fmla="*/ 897288 h 2725615"/>
              <a:gd name="connsiteX158" fmla="*/ 74559 w 1824375"/>
              <a:gd name="connsiteY158" fmla="*/ 934009 h 2725615"/>
              <a:gd name="connsiteX159" fmla="*/ 93862 w 1824375"/>
              <a:gd name="connsiteY159" fmla="*/ 953312 h 2725615"/>
              <a:gd name="connsiteX160" fmla="*/ 168788 w 1824375"/>
              <a:gd name="connsiteY160" fmla="*/ 953312 h 2725615"/>
              <a:gd name="connsiteX161" fmla="*/ 188091 w 1824375"/>
              <a:gd name="connsiteY161" fmla="*/ 934009 h 2725615"/>
              <a:gd name="connsiteX162" fmla="*/ 188091 w 1824375"/>
              <a:gd name="connsiteY162" fmla="*/ 897288 h 2725615"/>
              <a:gd name="connsiteX163" fmla="*/ 168788 w 1824375"/>
              <a:gd name="connsiteY163" fmla="*/ 877985 h 2725615"/>
              <a:gd name="connsiteX164" fmla="*/ 1662312 w 1824375"/>
              <a:gd name="connsiteY164" fmla="*/ 696524 h 2725615"/>
              <a:gd name="connsiteX165" fmla="*/ 1643009 w 1824375"/>
              <a:gd name="connsiteY165" fmla="*/ 715827 h 2725615"/>
              <a:gd name="connsiteX166" fmla="*/ 1643009 w 1824375"/>
              <a:gd name="connsiteY166" fmla="*/ 752548 h 2725615"/>
              <a:gd name="connsiteX167" fmla="*/ 1662312 w 1824375"/>
              <a:gd name="connsiteY167" fmla="*/ 771851 h 2725615"/>
              <a:gd name="connsiteX168" fmla="*/ 1737238 w 1824375"/>
              <a:gd name="connsiteY168" fmla="*/ 771851 h 2725615"/>
              <a:gd name="connsiteX169" fmla="*/ 1756541 w 1824375"/>
              <a:gd name="connsiteY169" fmla="*/ 752548 h 2725615"/>
              <a:gd name="connsiteX170" fmla="*/ 1756541 w 1824375"/>
              <a:gd name="connsiteY170" fmla="*/ 715827 h 2725615"/>
              <a:gd name="connsiteX171" fmla="*/ 1737238 w 1824375"/>
              <a:gd name="connsiteY171" fmla="*/ 696524 h 2725615"/>
              <a:gd name="connsiteX172" fmla="*/ 93862 w 1824375"/>
              <a:gd name="connsiteY172" fmla="*/ 696524 h 2725615"/>
              <a:gd name="connsiteX173" fmla="*/ 74559 w 1824375"/>
              <a:gd name="connsiteY173" fmla="*/ 715827 h 2725615"/>
              <a:gd name="connsiteX174" fmla="*/ 74559 w 1824375"/>
              <a:gd name="connsiteY174" fmla="*/ 752548 h 2725615"/>
              <a:gd name="connsiteX175" fmla="*/ 93862 w 1824375"/>
              <a:gd name="connsiteY175" fmla="*/ 771852 h 2725615"/>
              <a:gd name="connsiteX176" fmla="*/ 168788 w 1824375"/>
              <a:gd name="connsiteY176" fmla="*/ 771852 h 2725615"/>
              <a:gd name="connsiteX177" fmla="*/ 188091 w 1824375"/>
              <a:gd name="connsiteY177" fmla="*/ 752548 h 2725615"/>
              <a:gd name="connsiteX178" fmla="*/ 188091 w 1824375"/>
              <a:gd name="connsiteY178" fmla="*/ 715827 h 2725615"/>
              <a:gd name="connsiteX179" fmla="*/ 168788 w 1824375"/>
              <a:gd name="connsiteY179" fmla="*/ 696524 h 2725615"/>
              <a:gd name="connsiteX180" fmla="*/ 93862 w 1824375"/>
              <a:gd name="connsiteY180" fmla="*/ 515063 h 2725615"/>
              <a:gd name="connsiteX181" fmla="*/ 74559 w 1824375"/>
              <a:gd name="connsiteY181" fmla="*/ 534365 h 2725615"/>
              <a:gd name="connsiteX182" fmla="*/ 74559 w 1824375"/>
              <a:gd name="connsiteY182" fmla="*/ 571086 h 2725615"/>
              <a:gd name="connsiteX183" fmla="*/ 93862 w 1824375"/>
              <a:gd name="connsiteY183" fmla="*/ 590389 h 2725615"/>
              <a:gd name="connsiteX184" fmla="*/ 168788 w 1824375"/>
              <a:gd name="connsiteY184" fmla="*/ 590389 h 2725615"/>
              <a:gd name="connsiteX185" fmla="*/ 188091 w 1824375"/>
              <a:gd name="connsiteY185" fmla="*/ 571086 h 2725615"/>
              <a:gd name="connsiteX186" fmla="*/ 188091 w 1824375"/>
              <a:gd name="connsiteY186" fmla="*/ 534365 h 2725615"/>
              <a:gd name="connsiteX187" fmla="*/ 168788 w 1824375"/>
              <a:gd name="connsiteY187" fmla="*/ 515063 h 2725615"/>
              <a:gd name="connsiteX188" fmla="*/ 1662312 w 1824375"/>
              <a:gd name="connsiteY188" fmla="*/ 515062 h 2725615"/>
              <a:gd name="connsiteX189" fmla="*/ 1643009 w 1824375"/>
              <a:gd name="connsiteY189" fmla="*/ 534365 h 2725615"/>
              <a:gd name="connsiteX190" fmla="*/ 1643009 w 1824375"/>
              <a:gd name="connsiteY190" fmla="*/ 571086 h 2725615"/>
              <a:gd name="connsiteX191" fmla="*/ 1662312 w 1824375"/>
              <a:gd name="connsiteY191" fmla="*/ 590389 h 2725615"/>
              <a:gd name="connsiteX192" fmla="*/ 1737238 w 1824375"/>
              <a:gd name="connsiteY192" fmla="*/ 590389 h 2725615"/>
              <a:gd name="connsiteX193" fmla="*/ 1756541 w 1824375"/>
              <a:gd name="connsiteY193" fmla="*/ 571086 h 2725615"/>
              <a:gd name="connsiteX194" fmla="*/ 1756541 w 1824375"/>
              <a:gd name="connsiteY194" fmla="*/ 534365 h 2725615"/>
              <a:gd name="connsiteX195" fmla="*/ 1737238 w 1824375"/>
              <a:gd name="connsiteY195" fmla="*/ 515062 h 2725615"/>
              <a:gd name="connsiteX196" fmla="*/ 223464 w 1824375"/>
              <a:gd name="connsiteY196" fmla="*/ 483706 h 2725615"/>
              <a:gd name="connsiteX197" fmla="*/ 223464 w 1824375"/>
              <a:gd name="connsiteY197" fmla="*/ 1347594 h 2725615"/>
              <a:gd name="connsiteX198" fmla="*/ 1607635 w 1824375"/>
              <a:gd name="connsiteY198" fmla="*/ 1347594 h 2725615"/>
              <a:gd name="connsiteX199" fmla="*/ 1607635 w 1824375"/>
              <a:gd name="connsiteY199" fmla="*/ 483706 h 2725615"/>
              <a:gd name="connsiteX200" fmla="*/ 1662312 w 1824375"/>
              <a:gd name="connsiteY200" fmla="*/ 333706 h 2725615"/>
              <a:gd name="connsiteX201" fmla="*/ 1643009 w 1824375"/>
              <a:gd name="connsiteY201" fmla="*/ 353009 h 2725615"/>
              <a:gd name="connsiteX202" fmla="*/ 1643009 w 1824375"/>
              <a:gd name="connsiteY202" fmla="*/ 389730 h 2725615"/>
              <a:gd name="connsiteX203" fmla="*/ 1662312 w 1824375"/>
              <a:gd name="connsiteY203" fmla="*/ 409034 h 2725615"/>
              <a:gd name="connsiteX204" fmla="*/ 1737238 w 1824375"/>
              <a:gd name="connsiteY204" fmla="*/ 409034 h 2725615"/>
              <a:gd name="connsiteX205" fmla="*/ 1756541 w 1824375"/>
              <a:gd name="connsiteY205" fmla="*/ 389730 h 2725615"/>
              <a:gd name="connsiteX206" fmla="*/ 1756541 w 1824375"/>
              <a:gd name="connsiteY206" fmla="*/ 353009 h 2725615"/>
              <a:gd name="connsiteX207" fmla="*/ 1737238 w 1824375"/>
              <a:gd name="connsiteY207" fmla="*/ 333706 h 2725615"/>
              <a:gd name="connsiteX208" fmla="*/ 93862 w 1824375"/>
              <a:gd name="connsiteY208" fmla="*/ 333706 h 2725615"/>
              <a:gd name="connsiteX209" fmla="*/ 74559 w 1824375"/>
              <a:gd name="connsiteY209" fmla="*/ 353009 h 2725615"/>
              <a:gd name="connsiteX210" fmla="*/ 74559 w 1824375"/>
              <a:gd name="connsiteY210" fmla="*/ 389731 h 2725615"/>
              <a:gd name="connsiteX211" fmla="*/ 93862 w 1824375"/>
              <a:gd name="connsiteY211" fmla="*/ 409034 h 2725615"/>
              <a:gd name="connsiteX212" fmla="*/ 168788 w 1824375"/>
              <a:gd name="connsiteY212" fmla="*/ 409034 h 2725615"/>
              <a:gd name="connsiteX213" fmla="*/ 188091 w 1824375"/>
              <a:gd name="connsiteY213" fmla="*/ 389731 h 2725615"/>
              <a:gd name="connsiteX214" fmla="*/ 188091 w 1824375"/>
              <a:gd name="connsiteY214" fmla="*/ 353009 h 2725615"/>
              <a:gd name="connsiteX215" fmla="*/ 168788 w 1824375"/>
              <a:gd name="connsiteY215" fmla="*/ 333706 h 2725615"/>
              <a:gd name="connsiteX216" fmla="*/ 1662312 w 1824375"/>
              <a:gd name="connsiteY216" fmla="*/ 152245 h 2725615"/>
              <a:gd name="connsiteX217" fmla="*/ 1643009 w 1824375"/>
              <a:gd name="connsiteY217" fmla="*/ 171548 h 2725615"/>
              <a:gd name="connsiteX218" fmla="*/ 1643009 w 1824375"/>
              <a:gd name="connsiteY218" fmla="*/ 208269 h 2725615"/>
              <a:gd name="connsiteX219" fmla="*/ 1662312 w 1824375"/>
              <a:gd name="connsiteY219" fmla="*/ 227572 h 2725615"/>
              <a:gd name="connsiteX220" fmla="*/ 1737238 w 1824375"/>
              <a:gd name="connsiteY220" fmla="*/ 227572 h 2725615"/>
              <a:gd name="connsiteX221" fmla="*/ 1756541 w 1824375"/>
              <a:gd name="connsiteY221" fmla="*/ 208269 h 2725615"/>
              <a:gd name="connsiteX222" fmla="*/ 1756541 w 1824375"/>
              <a:gd name="connsiteY222" fmla="*/ 171548 h 2725615"/>
              <a:gd name="connsiteX223" fmla="*/ 1737238 w 1824375"/>
              <a:gd name="connsiteY223" fmla="*/ 152245 h 2725615"/>
              <a:gd name="connsiteX224" fmla="*/ 93862 w 1824375"/>
              <a:gd name="connsiteY224" fmla="*/ 152245 h 2725615"/>
              <a:gd name="connsiteX225" fmla="*/ 74559 w 1824375"/>
              <a:gd name="connsiteY225" fmla="*/ 171548 h 2725615"/>
              <a:gd name="connsiteX226" fmla="*/ 74559 w 1824375"/>
              <a:gd name="connsiteY226" fmla="*/ 208269 h 2725615"/>
              <a:gd name="connsiteX227" fmla="*/ 93862 w 1824375"/>
              <a:gd name="connsiteY227" fmla="*/ 227572 h 2725615"/>
              <a:gd name="connsiteX228" fmla="*/ 168788 w 1824375"/>
              <a:gd name="connsiteY228" fmla="*/ 227572 h 2725615"/>
              <a:gd name="connsiteX229" fmla="*/ 188091 w 1824375"/>
              <a:gd name="connsiteY229" fmla="*/ 208269 h 2725615"/>
              <a:gd name="connsiteX230" fmla="*/ 188091 w 1824375"/>
              <a:gd name="connsiteY230" fmla="*/ 171548 h 2725615"/>
              <a:gd name="connsiteX231" fmla="*/ 168788 w 1824375"/>
              <a:gd name="connsiteY231" fmla="*/ 152245 h 2725615"/>
              <a:gd name="connsiteX232" fmla="*/ 0 w 1824375"/>
              <a:gd name="connsiteY232" fmla="*/ 0 h 2725615"/>
              <a:gd name="connsiteX233" fmla="*/ 74559 w 1824375"/>
              <a:gd name="connsiteY233" fmla="*/ 0 h 2725615"/>
              <a:gd name="connsiteX234" fmla="*/ 74559 w 1824375"/>
              <a:gd name="connsiteY234" fmla="*/ 26807 h 2725615"/>
              <a:gd name="connsiteX235" fmla="*/ 93862 w 1824375"/>
              <a:gd name="connsiteY235" fmla="*/ 46110 h 2725615"/>
              <a:gd name="connsiteX236" fmla="*/ 168788 w 1824375"/>
              <a:gd name="connsiteY236" fmla="*/ 46110 h 2725615"/>
              <a:gd name="connsiteX237" fmla="*/ 188091 w 1824375"/>
              <a:gd name="connsiteY237" fmla="*/ 26807 h 2725615"/>
              <a:gd name="connsiteX238" fmla="*/ 188091 w 1824375"/>
              <a:gd name="connsiteY238" fmla="*/ 0 h 2725615"/>
              <a:gd name="connsiteX239" fmla="*/ 223464 w 1824375"/>
              <a:gd name="connsiteY239" fmla="*/ 0 h 2725615"/>
              <a:gd name="connsiteX240" fmla="*/ 223464 w 1824375"/>
              <a:gd name="connsiteY240" fmla="*/ 440392 h 2725615"/>
              <a:gd name="connsiteX241" fmla="*/ 1607635 w 1824375"/>
              <a:gd name="connsiteY241" fmla="*/ 440392 h 2725615"/>
              <a:gd name="connsiteX242" fmla="*/ 1607635 w 1824375"/>
              <a:gd name="connsiteY242" fmla="*/ 0 h 2725615"/>
              <a:gd name="connsiteX243" fmla="*/ 1643009 w 1824375"/>
              <a:gd name="connsiteY243" fmla="*/ 0 h 2725615"/>
              <a:gd name="connsiteX244" fmla="*/ 1643009 w 1824375"/>
              <a:gd name="connsiteY244" fmla="*/ 26807 h 2725615"/>
              <a:gd name="connsiteX245" fmla="*/ 1662312 w 1824375"/>
              <a:gd name="connsiteY245" fmla="*/ 46110 h 2725615"/>
              <a:gd name="connsiteX246" fmla="*/ 1737238 w 1824375"/>
              <a:gd name="connsiteY246" fmla="*/ 46110 h 2725615"/>
              <a:gd name="connsiteX247" fmla="*/ 1756541 w 1824375"/>
              <a:gd name="connsiteY247" fmla="*/ 26807 h 2725615"/>
              <a:gd name="connsiteX248" fmla="*/ 1756541 w 1824375"/>
              <a:gd name="connsiteY248" fmla="*/ 0 h 2725615"/>
              <a:gd name="connsiteX249" fmla="*/ 1824375 w 1824375"/>
              <a:gd name="connsiteY249" fmla="*/ 0 h 2725615"/>
              <a:gd name="connsiteX250" fmla="*/ 1824375 w 1824375"/>
              <a:gd name="connsiteY250" fmla="*/ 2725615 h 2725615"/>
              <a:gd name="connsiteX251" fmla="*/ 1756541 w 1824375"/>
              <a:gd name="connsiteY251" fmla="*/ 2725615 h 2725615"/>
              <a:gd name="connsiteX252" fmla="*/ 1756541 w 1824375"/>
              <a:gd name="connsiteY252" fmla="*/ 2710848 h 2725615"/>
              <a:gd name="connsiteX253" fmla="*/ 1737238 w 1824375"/>
              <a:gd name="connsiteY253" fmla="*/ 2691545 h 2725615"/>
              <a:gd name="connsiteX254" fmla="*/ 1662312 w 1824375"/>
              <a:gd name="connsiteY254" fmla="*/ 2691545 h 2725615"/>
              <a:gd name="connsiteX255" fmla="*/ 1643009 w 1824375"/>
              <a:gd name="connsiteY255" fmla="*/ 2710848 h 2725615"/>
              <a:gd name="connsiteX256" fmla="*/ 1643009 w 1824375"/>
              <a:gd name="connsiteY256" fmla="*/ 2725615 h 2725615"/>
              <a:gd name="connsiteX257" fmla="*/ 1607635 w 1824375"/>
              <a:gd name="connsiteY257" fmla="*/ 2725615 h 2725615"/>
              <a:gd name="connsiteX258" fmla="*/ 1607635 w 1824375"/>
              <a:gd name="connsiteY258" fmla="*/ 2297266 h 2725615"/>
              <a:gd name="connsiteX259" fmla="*/ 223464 w 1824375"/>
              <a:gd name="connsiteY259" fmla="*/ 2297266 h 2725615"/>
              <a:gd name="connsiteX260" fmla="*/ 223464 w 1824375"/>
              <a:gd name="connsiteY260" fmla="*/ 2725615 h 2725615"/>
              <a:gd name="connsiteX261" fmla="*/ 188091 w 1824375"/>
              <a:gd name="connsiteY261" fmla="*/ 2725615 h 2725615"/>
              <a:gd name="connsiteX262" fmla="*/ 188091 w 1824375"/>
              <a:gd name="connsiteY262" fmla="*/ 2710848 h 2725615"/>
              <a:gd name="connsiteX263" fmla="*/ 168788 w 1824375"/>
              <a:gd name="connsiteY263" fmla="*/ 2691545 h 2725615"/>
              <a:gd name="connsiteX264" fmla="*/ 93862 w 1824375"/>
              <a:gd name="connsiteY264" fmla="*/ 2691545 h 2725615"/>
              <a:gd name="connsiteX265" fmla="*/ 74559 w 1824375"/>
              <a:gd name="connsiteY265" fmla="*/ 2710848 h 2725615"/>
              <a:gd name="connsiteX266" fmla="*/ 74559 w 1824375"/>
              <a:gd name="connsiteY266" fmla="*/ 2725615 h 2725615"/>
              <a:gd name="connsiteX267" fmla="*/ 0 w 1824375"/>
              <a:gd name="connsiteY267" fmla="*/ 2725615 h 2725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</a:cxnLst>
            <a:rect l="l" t="t" r="r" b="b"/>
            <a:pathLst>
              <a:path w="1824375" h="2725615">
                <a:moveTo>
                  <a:pt x="1662312" y="2510084"/>
                </a:moveTo>
                <a:cubicBezTo>
                  <a:pt x="1651651" y="2510084"/>
                  <a:pt x="1643009" y="2518726"/>
                  <a:pt x="1643009" y="2529387"/>
                </a:cubicBezTo>
                <a:lnTo>
                  <a:pt x="1643009" y="2566108"/>
                </a:lnTo>
                <a:cubicBezTo>
                  <a:pt x="1643009" y="2576769"/>
                  <a:pt x="1651651" y="2585411"/>
                  <a:pt x="1662312" y="2585411"/>
                </a:cubicBezTo>
                <a:lnTo>
                  <a:pt x="1737238" y="2585411"/>
                </a:lnTo>
                <a:cubicBezTo>
                  <a:pt x="1747899" y="2585411"/>
                  <a:pt x="1756541" y="2576769"/>
                  <a:pt x="1756541" y="2566108"/>
                </a:cubicBezTo>
                <a:lnTo>
                  <a:pt x="1756541" y="2529387"/>
                </a:lnTo>
                <a:cubicBezTo>
                  <a:pt x="1756541" y="2518726"/>
                  <a:pt x="1747899" y="2510084"/>
                  <a:pt x="1737238" y="2510084"/>
                </a:cubicBezTo>
                <a:close/>
                <a:moveTo>
                  <a:pt x="93862" y="2510084"/>
                </a:moveTo>
                <a:cubicBezTo>
                  <a:pt x="83201" y="2510084"/>
                  <a:pt x="74559" y="2518726"/>
                  <a:pt x="74559" y="2529387"/>
                </a:cubicBezTo>
                <a:lnTo>
                  <a:pt x="74559" y="2566108"/>
                </a:lnTo>
                <a:cubicBezTo>
                  <a:pt x="74559" y="2576769"/>
                  <a:pt x="83201" y="2585411"/>
                  <a:pt x="93862" y="2585411"/>
                </a:cubicBezTo>
                <a:lnTo>
                  <a:pt x="168788" y="2585411"/>
                </a:lnTo>
                <a:cubicBezTo>
                  <a:pt x="179449" y="2585411"/>
                  <a:pt x="188091" y="2576769"/>
                  <a:pt x="188091" y="2566108"/>
                </a:cubicBezTo>
                <a:lnTo>
                  <a:pt x="188091" y="2529387"/>
                </a:lnTo>
                <a:cubicBezTo>
                  <a:pt x="188091" y="2518726"/>
                  <a:pt x="179449" y="2510084"/>
                  <a:pt x="168788" y="2510084"/>
                </a:cubicBezTo>
                <a:close/>
                <a:moveTo>
                  <a:pt x="1662312" y="2328622"/>
                </a:moveTo>
                <a:cubicBezTo>
                  <a:pt x="1651651" y="2328622"/>
                  <a:pt x="1643009" y="2337264"/>
                  <a:pt x="1643009" y="2347925"/>
                </a:cubicBezTo>
                <a:lnTo>
                  <a:pt x="1643009" y="2384646"/>
                </a:lnTo>
                <a:cubicBezTo>
                  <a:pt x="1643009" y="2395307"/>
                  <a:pt x="1651651" y="2403949"/>
                  <a:pt x="1662312" y="2403949"/>
                </a:cubicBezTo>
                <a:lnTo>
                  <a:pt x="1737238" y="2403949"/>
                </a:lnTo>
                <a:cubicBezTo>
                  <a:pt x="1747899" y="2403949"/>
                  <a:pt x="1756541" y="2395307"/>
                  <a:pt x="1756541" y="2384646"/>
                </a:cubicBezTo>
                <a:lnTo>
                  <a:pt x="1756541" y="2347925"/>
                </a:lnTo>
                <a:cubicBezTo>
                  <a:pt x="1756541" y="2337264"/>
                  <a:pt x="1747899" y="2328622"/>
                  <a:pt x="1737238" y="2328622"/>
                </a:cubicBezTo>
                <a:close/>
                <a:moveTo>
                  <a:pt x="93862" y="2328622"/>
                </a:moveTo>
                <a:cubicBezTo>
                  <a:pt x="83201" y="2328622"/>
                  <a:pt x="74559" y="2337264"/>
                  <a:pt x="74559" y="2347925"/>
                </a:cubicBezTo>
                <a:lnTo>
                  <a:pt x="74559" y="2384646"/>
                </a:lnTo>
                <a:cubicBezTo>
                  <a:pt x="74559" y="2395307"/>
                  <a:pt x="83201" y="2403949"/>
                  <a:pt x="93862" y="2403949"/>
                </a:cubicBezTo>
                <a:lnTo>
                  <a:pt x="168788" y="2403949"/>
                </a:lnTo>
                <a:cubicBezTo>
                  <a:pt x="179449" y="2403949"/>
                  <a:pt x="188091" y="2395307"/>
                  <a:pt x="188091" y="2384646"/>
                </a:cubicBezTo>
                <a:lnTo>
                  <a:pt x="188091" y="2347925"/>
                </a:lnTo>
                <a:cubicBezTo>
                  <a:pt x="188091" y="2337264"/>
                  <a:pt x="179449" y="2328622"/>
                  <a:pt x="168788" y="2328622"/>
                </a:cubicBezTo>
                <a:close/>
                <a:moveTo>
                  <a:pt x="1662312" y="2147266"/>
                </a:moveTo>
                <a:cubicBezTo>
                  <a:pt x="1651651" y="2147266"/>
                  <a:pt x="1643009" y="2155909"/>
                  <a:pt x="1643009" y="2166569"/>
                </a:cubicBezTo>
                <a:lnTo>
                  <a:pt x="1643009" y="2203290"/>
                </a:lnTo>
                <a:cubicBezTo>
                  <a:pt x="1643009" y="2213951"/>
                  <a:pt x="1651651" y="2222594"/>
                  <a:pt x="1662312" y="2222594"/>
                </a:cubicBezTo>
                <a:lnTo>
                  <a:pt x="1737238" y="2222594"/>
                </a:lnTo>
                <a:cubicBezTo>
                  <a:pt x="1747899" y="2222594"/>
                  <a:pt x="1756541" y="2213951"/>
                  <a:pt x="1756541" y="2203290"/>
                </a:cubicBezTo>
                <a:lnTo>
                  <a:pt x="1756541" y="2166569"/>
                </a:lnTo>
                <a:cubicBezTo>
                  <a:pt x="1756541" y="2155909"/>
                  <a:pt x="1747899" y="2147266"/>
                  <a:pt x="1737238" y="2147266"/>
                </a:cubicBezTo>
                <a:close/>
                <a:moveTo>
                  <a:pt x="93862" y="2147266"/>
                </a:moveTo>
                <a:cubicBezTo>
                  <a:pt x="83201" y="2147266"/>
                  <a:pt x="74559" y="2155909"/>
                  <a:pt x="74559" y="2166569"/>
                </a:cubicBezTo>
                <a:lnTo>
                  <a:pt x="74559" y="2203290"/>
                </a:lnTo>
                <a:cubicBezTo>
                  <a:pt x="74559" y="2213951"/>
                  <a:pt x="83201" y="2222594"/>
                  <a:pt x="93862" y="2222594"/>
                </a:cubicBezTo>
                <a:lnTo>
                  <a:pt x="168788" y="2222594"/>
                </a:lnTo>
                <a:cubicBezTo>
                  <a:pt x="179449" y="2222594"/>
                  <a:pt x="188091" y="2213951"/>
                  <a:pt x="188091" y="2203290"/>
                </a:cubicBezTo>
                <a:lnTo>
                  <a:pt x="188091" y="2166569"/>
                </a:lnTo>
                <a:cubicBezTo>
                  <a:pt x="188091" y="2155909"/>
                  <a:pt x="179449" y="2147266"/>
                  <a:pt x="168788" y="2147266"/>
                </a:cubicBezTo>
                <a:close/>
                <a:moveTo>
                  <a:pt x="1662312" y="1965805"/>
                </a:moveTo>
                <a:cubicBezTo>
                  <a:pt x="1651651" y="1965805"/>
                  <a:pt x="1643009" y="1974447"/>
                  <a:pt x="1643009" y="1985108"/>
                </a:cubicBezTo>
                <a:lnTo>
                  <a:pt x="1643009" y="2021829"/>
                </a:lnTo>
                <a:cubicBezTo>
                  <a:pt x="1643009" y="2032490"/>
                  <a:pt x="1651651" y="2041132"/>
                  <a:pt x="1662312" y="2041132"/>
                </a:cubicBezTo>
                <a:lnTo>
                  <a:pt x="1737238" y="2041132"/>
                </a:lnTo>
                <a:cubicBezTo>
                  <a:pt x="1747899" y="2041132"/>
                  <a:pt x="1756541" y="2032490"/>
                  <a:pt x="1756541" y="2021829"/>
                </a:cubicBezTo>
                <a:lnTo>
                  <a:pt x="1756541" y="1985108"/>
                </a:lnTo>
                <a:cubicBezTo>
                  <a:pt x="1756541" y="1974447"/>
                  <a:pt x="1747899" y="1965805"/>
                  <a:pt x="1737238" y="1965805"/>
                </a:cubicBezTo>
                <a:close/>
                <a:moveTo>
                  <a:pt x="93862" y="1965805"/>
                </a:moveTo>
                <a:cubicBezTo>
                  <a:pt x="83201" y="1965805"/>
                  <a:pt x="74559" y="1974447"/>
                  <a:pt x="74559" y="1985108"/>
                </a:cubicBezTo>
                <a:lnTo>
                  <a:pt x="74559" y="2021829"/>
                </a:lnTo>
                <a:cubicBezTo>
                  <a:pt x="74559" y="2032490"/>
                  <a:pt x="83201" y="2041132"/>
                  <a:pt x="93862" y="2041132"/>
                </a:cubicBezTo>
                <a:lnTo>
                  <a:pt x="168788" y="2041132"/>
                </a:lnTo>
                <a:cubicBezTo>
                  <a:pt x="179449" y="2041132"/>
                  <a:pt x="188091" y="2032490"/>
                  <a:pt x="188091" y="2021829"/>
                </a:cubicBezTo>
                <a:lnTo>
                  <a:pt x="188091" y="1985108"/>
                </a:lnTo>
                <a:cubicBezTo>
                  <a:pt x="188091" y="1974447"/>
                  <a:pt x="179449" y="1965805"/>
                  <a:pt x="168788" y="1965805"/>
                </a:cubicBezTo>
                <a:close/>
                <a:moveTo>
                  <a:pt x="1662312" y="1784343"/>
                </a:moveTo>
                <a:cubicBezTo>
                  <a:pt x="1651651" y="1784343"/>
                  <a:pt x="1643009" y="1792986"/>
                  <a:pt x="1643009" y="1803646"/>
                </a:cubicBezTo>
                <a:lnTo>
                  <a:pt x="1643009" y="1840367"/>
                </a:lnTo>
                <a:cubicBezTo>
                  <a:pt x="1643009" y="1851028"/>
                  <a:pt x="1651651" y="1859670"/>
                  <a:pt x="1662312" y="1859670"/>
                </a:cubicBezTo>
                <a:lnTo>
                  <a:pt x="1737238" y="1859670"/>
                </a:lnTo>
                <a:cubicBezTo>
                  <a:pt x="1747899" y="1859670"/>
                  <a:pt x="1756541" y="1851028"/>
                  <a:pt x="1756541" y="1840367"/>
                </a:cubicBezTo>
                <a:lnTo>
                  <a:pt x="1756541" y="1803646"/>
                </a:lnTo>
                <a:cubicBezTo>
                  <a:pt x="1756541" y="1792986"/>
                  <a:pt x="1747899" y="1784343"/>
                  <a:pt x="1737238" y="1784343"/>
                </a:cubicBezTo>
                <a:close/>
                <a:moveTo>
                  <a:pt x="93862" y="1784343"/>
                </a:moveTo>
                <a:cubicBezTo>
                  <a:pt x="83201" y="1784343"/>
                  <a:pt x="74559" y="1792986"/>
                  <a:pt x="74559" y="1803646"/>
                </a:cubicBezTo>
                <a:lnTo>
                  <a:pt x="74559" y="1840367"/>
                </a:lnTo>
                <a:cubicBezTo>
                  <a:pt x="74559" y="1851028"/>
                  <a:pt x="83201" y="1859670"/>
                  <a:pt x="93862" y="1859670"/>
                </a:cubicBezTo>
                <a:lnTo>
                  <a:pt x="168788" y="1859670"/>
                </a:lnTo>
                <a:cubicBezTo>
                  <a:pt x="179449" y="1859670"/>
                  <a:pt x="188091" y="1851028"/>
                  <a:pt x="188091" y="1840367"/>
                </a:cubicBezTo>
                <a:lnTo>
                  <a:pt x="188091" y="1803646"/>
                </a:lnTo>
                <a:cubicBezTo>
                  <a:pt x="188091" y="1792986"/>
                  <a:pt x="179449" y="1784343"/>
                  <a:pt x="168788" y="1784343"/>
                </a:cubicBezTo>
                <a:close/>
                <a:moveTo>
                  <a:pt x="1662312" y="1602882"/>
                </a:moveTo>
                <a:cubicBezTo>
                  <a:pt x="1651651" y="1602882"/>
                  <a:pt x="1643009" y="1611524"/>
                  <a:pt x="1643009" y="1622185"/>
                </a:cubicBezTo>
                <a:lnTo>
                  <a:pt x="1643009" y="1658906"/>
                </a:lnTo>
                <a:cubicBezTo>
                  <a:pt x="1643009" y="1669567"/>
                  <a:pt x="1651651" y="1678209"/>
                  <a:pt x="1662312" y="1678209"/>
                </a:cubicBezTo>
                <a:lnTo>
                  <a:pt x="1737238" y="1678209"/>
                </a:lnTo>
                <a:cubicBezTo>
                  <a:pt x="1747899" y="1678209"/>
                  <a:pt x="1756541" y="1669567"/>
                  <a:pt x="1756541" y="1658906"/>
                </a:cubicBezTo>
                <a:lnTo>
                  <a:pt x="1756541" y="1622185"/>
                </a:lnTo>
                <a:cubicBezTo>
                  <a:pt x="1756541" y="1611524"/>
                  <a:pt x="1747899" y="1602882"/>
                  <a:pt x="1737238" y="1602882"/>
                </a:cubicBezTo>
                <a:close/>
                <a:moveTo>
                  <a:pt x="93862" y="1602882"/>
                </a:moveTo>
                <a:cubicBezTo>
                  <a:pt x="83201" y="1602882"/>
                  <a:pt x="74559" y="1611524"/>
                  <a:pt x="74559" y="1622185"/>
                </a:cubicBezTo>
                <a:lnTo>
                  <a:pt x="74559" y="1658906"/>
                </a:lnTo>
                <a:cubicBezTo>
                  <a:pt x="74559" y="1669567"/>
                  <a:pt x="83201" y="1678209"/>
                  <a:pt x="93862" y="1678209"/>
                </a:cubicBezTo>
                <a:lnTo>
                  <a:pt x="168788" y="1678209"/>
                </a:lnTo>
                <a:cubicBezTo>
                  <a:pt x="179449" y="1678209"/>
                  <a:pt x="188091" y="1669567"/>
                  <a:pt x="188091" y="1658906"/>
                </a:cubicBezTo>
                <a:lnTo>
                  <a:pt x="188091" y="1622185"/>
                </a:lnTo>
                <a:cubicBezTo>
                  <a:pt x="188091" y="1611524"/>
                  <a:pt x="179449" y="1602882"/>
                  <a:pt x="168788" y="1602882"/>
                </a:cubicBezTo>
                <a:close/>
                <a:moveTo>
                  <a:pt x="1662312" y="1421420"/>
                </a:moveTo>
                <a:cubicBezTo>
                  <a:pt x="1651651" y="1421420"/>
                  <a:pt x="1643009" y="1430062"/>
                  <a:pt x="1643009" y="1440723"/>
                </a:cubicBezTo>
                <a:lnTo>
                  <a:pt x="1643009" y="1477444"/>
                </a:lnTo>
                <a:cubicBezTo>
                  <a:pt x="1643009" y="1488105"/>
                  <a:pt x="1651651" y="1496747"/>
                  <a:pt x="1662312" y="1496747"/>
                </a:cubicBezTo>
                <a:lnTo>
                  <a:pt x="1737238" y="1496747"/>
                </a:lnTo>
                <a:cubicBezTo>
                  <a:pt x="1747899" y="1496747"/>
                  <a:pt x="1756541" y="1488105"/>
                  <a:pt x="1756541" y="1477444"/>
                </a:cubicBezTo>
                <a:lnTo>
                  <a:pt x="1756541" y="1440723"/>
                </a:lnTo>
                <a:cubicBezTo>
                  <a:pt x="1756541" y="1430062"/>
                  <a:pt x="1747899" y="1421420"/>
                  <a:pt x="1737238" y="1421420"/>
                </a:cubicBezTo>
                <a:close/>
                <a:moveTo>
                  <a:pt x="93862" y="1421420"/>
                </a:moveTo>
                <a:cubicBezTo>
                  <a:pt x="83201" y="1421420"/>
                  <a:pt x="74559" y="1430062"/>
                  <a:pt x="74559" y="1440723"/>
                </a:cubicBezTo>
                <a:lnTo>
                  <a:pt x="74559" y="1477444"/>
                </a:lnTo>
                <a:cubicBezTo>
                  <a:pt x="74559" y="1488105"/>
                  <a:pt x="83201" y="1496747"/>
                  <a:pt x="93862" y="1496747"/>
                </a:cubicBezTo>
                <a:lnTo>
                  <a:pt x="168788" y="1496747"/>
                </a:lnTo>
                <a:cubicBezTo>
                  <a:pt x="179449" y="1496747"/>
                  <a:pt x="188091" y="1488105"/>
                  <a:pt x="188091" y="1477444"/>
                </a:cubicBezTo>
                <a:lnTo>
                  <a:pt x="188091" y="1440723"/>
                </a:lnTo>
                <a:cubicBezTo>
                  <a:pt x="188091" y="1430062"/>
                  <a:pt x="179449" y="1421420"/>
                  <a:pt x="168788" y="1421420"/>
                </a:cubicBezTo>
                <a:close/>
                <a:moveTo>
                  <a:pt x="223464" y="1390064"/>
                </a:moveTo>
                <a:lnTo>
                  <a:pt x="223464" y="2253952"/>
                </a:lnTo>
                <a:lnTo>
                  <a:pt x="1607635" y="2253952"/>
                </a:lnTo>
                <a:lnTo>
                  <a:pt x="1607635" y="1390064"/>
                </a:lnTo>
                <a:close/>
                <a:moveTo>
                  <a:pt x="1662312" y="1240908"/>
                </a:moveTo>
                <a:cubicBezTo>
                  <a:pt x="1651651" y="1240908"/>
                  <a:pt x="1643009" y="1249551"/>
                  <a:pt x="1643009" y="1260211"/>
                </a:cubicBezTo>
                <a:lnTo>
                  <a:pt x="1643009" y="1296932"/>
                </a:lnTo>
                <a:cubicBezTo>
                  <a:pt x="1643009" y="1307593"/>
                  <a:pt x="1651651" y="1316236"/>
                  <a:pt x="1662312" y="1316236"/>
                </a:cubicBezTo>
                <a:lnTo>
                  <a:pt x="1737238" y="1316236"/>
                </a:lnTo>
                <a:cubicBezTo>
                  <a:pt x="1747899" y="1316236"/>
                  <a:pt x="1756541" y="1307593"/>
                  <a:pt x="1756541" y="1296932"/>
                </a:cubicBezTo>
                <a:lnTo>
                  <a:pt x="1756541" y="1260211"/>
                </a:lnTo>
                <a:cubicBezTo>
                  <a:pt x="1756541" y="1249551"/>
                  <a:pt x="1747899" y="1240908"/>
                  <a:pt x="1737238" y="1240908"/>
                </a:cubicBezTo>
                <a:close/>
                <a:moveTo>
                  <a:pt x="93862" y="1240908"/>
                </a:moveTo>
                <a:cubicBezTo>
                  <a:pt x="83201" y="1240908"/>
                  <a:pt x="74559" y="1249551"/>
                  <a:pt x="74559" y="1260211"/>
                </a:cubicBezTo>
                <a:lnTo>
                  <a:pt x="74559" y="1296932"/>
                </a:lnTo>
                <a:cubicBezTo>
                  <a:pt x="74559" y="1307593"/>
                  <a:pt x="83201" y="1316236"/>
                  <a:pt x="93862" y="1316236"/>
                </a:cubicBezTo>
                <a:lnTo>
                  <a:pt x="168788" y="1316236"/>
                </a:lnTo>
                <a:cubicBezTo>
                  <a:pt x="179449" y="1316236"/>
                  <a:pt x="188091" y="1307593"/>
                  <a:pt x="188091" y="1296932"/>
                </a:cubicBezTo>
                <a:lnTo>
                  <a:pt x="188091" y="1260211"/>
                </a:lnTo>
                <a:cubicBezTo>
                  <a:pt x="188091" y="1249551"/>
                  <a:pt x="179449" y="1240908"/>
                  <a:pt x="168788" y="1240908"/>
                </a:cubicBezTo>
                <a:close/>
                <a:moveTo>
                  <a:pt x="1662312" y="1059447"/>
                </a:moveTo>
                <a:cubicBezTo>
                  <a:pt x="1651651" y="1059447"/>
                  <a:pt x="1643009" y="1068089"/>
                  <a:pt x="1643009" y="1078750"/>
                </a:cubicBezTo>
                <a:lnTo>
                  <a:pt x="1643009" y="1115471"/>
                </a:lnTo>
                <a:cubicBezTo>
                  <a:pt x="1643009" y="1126132"/>
                  <a:pt x="1651651" y="1134774"/>
                  <a:pt x="1662312" y="1134774"/>
                </a:cubicBezTo>
                <a:lnTo>
                  <a:pt x="1737238" y="1134774"/>
                </a:lnTo>
                <a:cubicBezTo>
                  <a:pt x="1747899" y="1134774"/>
                  <a:pt x="1756541" y="1126132"/>
                  <a:pt x="1756541" y="1115471"/>
                </a:cubicBezTo>
                <a:lnTo>
                  <a:pt x="1756541" y="1078750"/>
                </a:lnTo>
                <a:cubicBezTo>
                  <a:pt x="1756541" y="1068089"/>
                  <a:pt x="1747899" y="1059447"/>
                  <a:pt x="1737238" y="1059447"/>
                </a:cubicBezTo>
                <a:close/>
                <a:moveTo>
                  <a:pt x="93862" y="1059447"/>
                </a:moveTo>
                <a:cubicBezTo>
                  <a:pt x="83201" y="1059447"/>
                  <a:pt x="74559" y="1068089"/>
                  <a:pt x="74559" y="1078750"/>
                </a:cubicBezTo>
                <a:lnTo>
                  <a:pt x="74559" y="1115471"/>
                </a:lnTo>
                <a:cubicBezTo>
                  <a:pt x="74559" y="1126132"/>
                  <a:pt x="83201" y="1134774"/>
                  <a:pt x="93862" y="1134774"/>
                </a:cubicBezTo>
                <a:lnTo>
                  <a:pt x="168788" y="1134774"/>
                </a:lnTo>
                <a:cubicBezTo>
                  <a:pt x="179449" y="1134774"/>
                  <a:pt x="188091" y="1126132"/>
                  <a:pt x="188091" y="1115471"/>
                </a:cubicBezTo>
                <a:lnTo>
                  <a:pt x="188091" y="1078750"/>
                </a:lnTo>
                <a:cubicBezTo>
                  <a:pt x="188091" y="1068089"/>
                  <a:pt x="179449" y="1059447"/>
                  <a:pt x="168788" y="1059447"/>
                </a:cubicBezTo>
                <a:close/>
                <a:moveTo>
                  <a:pt x="1662312" y="877985"/>
                </a:moveTo>
                <a:cubicBezTo>
                  <a:pt x="1651651" y="877985"/>
                  <a:pt x="1643009" y="886628"/>
                  <a:pt x="1643009" y="897288"/>
                </a:cubicBezTo>
                <a:lnTo>
                  <a:pt x="1643009" y="934009"/>
                </a:lnTo>
                <a:cubicBezTo>
                  <a:pt x="1643009" y="944670"/>
                  <a:pt x="1651651" y="953312"/>
                  <a:pt x="1662312" y="953312"/>
                </a:cubicBezTo>
                <a:lnTo>
                  <a:pt x="1737238" y="953312"/>
                </a:lnTo>
                <a:cubicBezTo>
                  <a:pt x="1747899" y="953312"/>
                  <a:pt x="1756541" y="944670"/>
                  <a:pt x="1756541" y="934009"/>
                </a:cubicBezTo>
                <a:lnTo>
                  <a:pt x="1756541" y="897288"/>
                </a:lnTo>
                <a:cubicBezTo>
                  <a:pt x="1756541" y="886628"/>
                  <a:pt x="1747899" y="877985"/>
                  <a:pt x="1737238" y="877985"/>
                </a:cubicBezTo>
                <a:close/>
                <a:moveTo>
                  <a:pt x="93862" y="877985"/>
                </a:moveTo>
                <a:cubicBezTo>
                  <a:pt x="83201" y="877985"/>
                  <a:pt x="74559" y="886628"/>
                  <a:pt x="74559" y="897288"/>
                </a:cubicBezTo>
                <a:lnTo>
                  <a:pt x="74559" y="934009"/>
                </a:lnTo>
                <a:cubicBezTo>
                  <a:pt x="74559" y="944670"/>
                  <a:pt x="83201" y="953312"/>
                  <a:pt x="93862" y="953312"/>
                </a:cubicBezTo>
                <a:lnTo>
                  <a:pt x="168788" y="953312"/>
                </a:lnTo>
                <a:cubicBezTo>
                  <a:pt x="179449" y="953312"/>
                  <a:pt x="188091" y="944670"/>
                  <a:pt x="188091" y="934009"/>
                </a:cubicBezTo>
                <a:lnTo>
                  <a:pt x="188091" y="897288"/>
                </a:lnTo>
                <a:cubicBezTo>
                  <a:pt x="188091" y="886628"/>
                  <a:pt x="179449" y="877985"/>
                  <a:pt x="168788" y="877985"/>
                </a:cubicBezTo>
                <a:close/>
                <a:moveTo>
                  <a:pt x="1662312" y="696524"/>
                </a:moveTo>
                <a:cubicBezTo>
                  <a:pt x="1651651" y="696524"/>
                  <a:pt x="1643009" y="705166"/>
                  <a:pt x="1643009" y="715827"/>
                </a:cubicBezTo>
                <a:lnTo>
                  <a:pt x="1643009" y="752548"/>
                </a:lnTo>
                <a:cubicBezTo>
                  <a:pt x="1643009" y="763209"/>
                  <a:pt x="1651651" y="771851"/>
                  <a:pt x="1662312" y="771851"/>
                </a:cubicBezTo>
                <a:lnTo>
                  <a:pt x="1737238" y="771851"/>
                </a:lnTo>
                <a:cubicBezTo>
                  <a:pt x="1747899" y="771851"/>
                  <a:pt x="1756541" y="763209"/>
                  <a:pt x="1756541" y="752548"/>
                </a:cubicBezTo>
                <a:lnTo>
                  <a:pt x="1756541" y="715827"/>
                </a:lnTo>
                <a:cubicBezTo>
                  <a:pt x="1756541" y="705166"/>
                  <a:pt x="1747899" y="696524"/>
                  <a:pt x="1737238" y="696524"/>
                </a:cubicBezTo>
                <a:close/>
                <a:moveTo>
                  <a:pt x="93862" y="696524"/>
                </a:moveTo>
                <a:cubicBezTo>
                  <a:pt x="83201" y="696524"/>
                  <a:pt x="74559" y="705166"/>
                  <a:pt x="74559" y="715827"/>
                </a:cubicBezTo>
                <a:lnTo>
                  <a:pt x="74559" y="752548"/>
                </a:lnTo>
                <a:cubicBezTo>
                  <a:pt x="74559" y="763209"/>
                  <a:pt x="83201" y="771852"/>
                  <a:pt x="93862" y="771852"/>
                </a:cubicBezTo>
                <a:lnTo>
                  <a:pt x="168788" y="771852"/>
                </a:lnTo>
                <a:cubicBezTo>
                  <a:pt x="179449" y="771852"/>
                  <a:pt x="188091" y="763209"/>
                  <a:pt x="188091" y="752548"/>
                </a:cubicBezTo>
                <a:lnTo>
                  <a:pt x="188091" y="715827"/>
                </a:lnTo>
                <a:cubicBezTo>
                  <a:pt x="188091" y="705166"/>
                  <a:pt x="179449" y="696524"/>
                  <a:pt x="168788" y="696524"/>
                </a:cubicBezTo>
                <a:close/>
                <a:moveTo>
                  <a:pt x="93862" y="515063"/>
                </a:moveTo>
                <a:cubicBezTo>
                  <a:pt x="83201" y="515063"/>
                  <a:pt x="74559" y="523704"/>
                  <a:pt x="74559" y="534365"/>
                </a:cubicBezTo>
                <a:lnTo>
                  <a:pt x="74559" y="571086"/>
                </a:lnTo>
                <a:cubicBezTo>
                  <a:pt x="74559" y="581748"/>
                  <a:pt x="83201" y="590389"/>
                  <a:pt x="93862" y="590389"/>
                </a:cubicBezTo>
                <a:lnTo>
                  <a:pt x="168788" y="590389"/>
                </a:lnTo>
                <a:cubicBezTo>
                  <a:pt x="179449" y="590389"/>
                  <a:pt x="188091" y="581748"/>
                  <a:pt x="188091" y="571086"/>
                </a:cubicBezTo>
                <a:lnTo>
                  <a:pt x="188091" y="534365"/>
                </a:lnTo>
                <a:cubicBezTo>
                  <a:pt x="188091" y="523704"/>
                  <a:pt x="179449" y="515063"/>
                  <a:pt x="168788" y="515063"/>
                </a:cubicBezTo>
                <a:close/>
                <a:moveTo>
                  <a:pt x="1662312" y="515062"/>
                </a:moveTo>
                <a:cubicBezTo>
                  <a:pt x="1651651" y="515062"/>
                  <a:pt x="1643009" y="523704"/>
                  <a:pt x="1643009" y="534365"/>
                </a:cubicBezTo>
                <a:lnTo>
                  <a:pt x="1643009" y="571086"/>
                </a:lnTo>
                <a:cubicBezTo>
                  <a:pt x="1643009" y="581747"/>
                  <a:pt x="1651651" y="590389"/>
                  <a:pt x="1662312" y="590389"/>
                </a:cubicBezTo>
                <a:lnTo>
                  <a:pt x="1737238" y="590389"/>
                </a:lnTo>
                <a:cubicBezTo>
                  <a:pt x="1747899" y="590389"/>
                  <a:pt x="1756541" y="581747"/>
                  <a:pt x="1756541" y="571086"/>
                </a:cubicBezTo>
                <a:lnTo>
                  <a:pt x="1756541" y="534365"/>
                </a:lnTo>
                <a:cubicBezTo>
                  <a:pt x="1756541" y="523704"/>
                  <a:pt x="1747899" y="515062"/>
                  <a:pt x="1737238" y="515062"/>
                </a:cubicBezTo>
                <a:close/>
                <a:moveTo>
                  <a:pt x="223464" y="483706"/>
                </a:moveTo>
                <a:lnTo>
                  <a:pt x="223464" y="1347594"/>
                </a:lnTo>
                <a:lnTo>
                  <a:pt x="1607635" y="1347594"/>
                </a:lnTo>
                <a:lnTo>
                  <a:pt x="1607635" y="483706"/>
                </a:lnTo>
                <a:close/>
                <a:moveTo>
                  <a:pt x="1662312" y="333706"/>
                </a:moveTo>
                <a:cubicBezTo>
                  <a:pt x="1651651" y="333706"/>
                  <a:pt x="1643009" y="342349"/>
                  <a:pt x="1643009" y="353009"/>
                </a:cubicBezTo>
                <a:lnTo>
                  <a:pt x="1643009" y="389730"/>
                </a:lnTo>
                <a:cubicBezTo>
                  <a:pt x="1643009" y="400391"/>
                  <a:pt x="1651651" y="409034"/>
                  <a:pt x="1662312" y="409034"/>
                </a:cubicBezTo>
                <a:lnTo>
                  <a:pt x="1737238" y="409034"/>
                </a:lnTo>
                <a:cubicBezTo>
                  <a:pt x="1747899" y="409034"/>
                  <a:pt x="1756541" y="400391"/>
                  <a:pt x="1756541" y="389730"/>
                </a:cubicBezTo>
                <a:lnTo>
                  <a:pt x="1756541" y="353009"/>
                </a:lnTo>
                <a:cubicBezTo>
                  <a:pt x="1756541" y="342349"/>
                  <a:pt x="1747899" y="333706"/>
                  <a:pt x="1737238" y="333706"/>
                </a:cubicBezTo>
                <a:close/>
                <a:moveTo>
                  <a:pt x="93862" y="333706"/>
                </a:moveTo>
                <a:cubicBezTo>
                  <a:pt x="83201" y="333706"/>
                  <a:pt x="74559" y="342349"/>
                  <a:pt x="74559" y="353009"/>
                </a:cubicBezTo>
                <a:lnTo>
                  <a:pt x="74559" y="389731"/>
                </a:lnTo>
                <a:cubicBezTo>
                  <a:pt x="74559" y="400392"/>
                  <a:pt x="83201" y="409034"/>
                  <a:pt x="93862" y="409034"/>
                </a:cubicBezTo>
                <a:lnTo>
                  <a:pt x="168788" y="409034"/>
                </a:lnTo>
                <a:cubicBezTo>
                  <a:pt x="179449" y="409034"/>
                  <a:pt x="188091" y="400392"/>
                  <a:pt x="188091" y="389731"/>
                </a:cubicBezTo>
                <a:lnTo>
                  <a:pt x="188091" y="353009"/>
                </a:lnTo>
                <a:cubicBezTo>
                  <a:pt x="188091" y="342349"/>
                  <a:pt x="179449" y="333706"/>
                  <a:pt x="168788" y="333706"/>
                </a:cubicBezTo>
                <a:close/>
                <a:moveTo>
                  <a:pt x="1662312" y="152245"/>
                </a:moveTo>
                <a:cubicBezTo>
                  <a:pt x="1651651" y="152245"/>
                  <a:pt x="1643009" y="160887"/>
                  <a:pt x="1643009" y="171548"/>
                </a:cubicBezTo>
                <a:lnTo>
                  <a:pt x="1643009" y="208269"/>
                </a:lnTo>
                <a:cubicBezTo>
                  <a:pt x="1643009" y="218930"/>
                  <a:pt x="1651651" y="227572"/>
                  <a:pt x="1662312" y="227572"/>
                </a:cubicBezTo>
                <a:lnTo>
                  <a:pt x="1737238" y="227572"/>
                </a:lnTo>
                <a:cubicBezTo>
                  <a:pt x="1747899" y="227572"/>
                  <a:pt x="1756541" y="218930"/>
                  <a:pt x="1756541" y="208269"/>
                </a:cubicBezTo>
                <a:lnTo>
                  <a:pt x="1756541" y="171548"/>
                </a:lnTo>
                <a:cubicBezTo>
                  <a:pt x="1756541" y="160887"/>
                  <a:pt x="1747899" y="152245"/>
                  <a:pt x="1737238" y="152245"/>
                </a:cubicBezTo>
                <a:close/>
                <a:moveTo>
                  <a:pt x="93862" y="152245"/>
                </a:moveTo>
                <a:cubicBezTo>
                  <a:pt x="83201" y="152245"/>
                  <a:pt x="74559" y="160887"/>
                  <a:pt x="74559" y="171548"/>
                </a:cubicBezTo>
                <a:lnTo>
                  <a:pt x="74559" y="208269"/>
                </a:lnTo>
                <a:cubicBezTo>
                  <a:pt x="74559" y="218930"/>
                  <a:pt x="83201" y="227572"/>
                  <a:pt x="93862" y="227572"/>
                </a:cubicBezTo>
                <a:lnTo>
                  <a:pt x="168788" y="227572"/>
                </a:lnTo>
                <a:cubicBezTo>
                  <a:pt x="179449" y="227572"/>
                  <a:pt x="188091" y="218930"/>
                  <a:pt x="188091" y="208269"/>
                </a:cubicBezTo>
                <a:lnTo>
                  <a:pt x="188091" y="171548"/>
                </a:lnTo>
                <a:cubicBezTo>
                  <a:pt x="188091" y="160887"/>
                  <a:pt x="179449" y="152245"/>
                  <a:pt x="168788" y="152245"/>
                </a:cubicBezTo>
                <a:close/>
                <a:moveTo>
                  <a:pt x="0" y="0"/>
                </a:moveTo>
                <a:lnTo>
                  <a:pt x="74559" y="0"/>
                </a:lnTo>
                <a:lnTo>
                  <a:pt x="74559" y="26807"/>
                </a:lnTo>
                <a:cubicBezTo>
                  <a:pt x="74559" y="37468"/>
                  <a:pt x="83201" y="46110"/>
                  <a:pt x="93862" y="46110"/>
                </a:cubicBezTo>
                <a:lnTo>
                  <a:pt x="168788" y="46110"/>
                </a:lnTo>
                <a:cubicBezTo>
                  <a:pt x="179449" y="46110"/>
                  <a:pt x="188091" y="37468"/>
                  <a:pt x="188091" y="26807"/>
                </a:cubicBezTo>
                <a:lnTo>
                  <a:pt x="188091" y="0"/>
                </a:lnTo>
                <a:lnTo>
                  <a:pt x="223464" y="0"/>
                </a:lnTo>
                <a:lnTo>
                  <a:pt x="223464" y="440392"/>
                </a:lnTo>
                <a:lnTo>
                  <a:pt x="1607635" y="440392"/>
                </a:lnTo>
                <a:lnTo>
                  <a:pt x="1607635" y="0"/>
                </a:lnTo>
                <a:lnTo>
                  <a:pt x="1643009" y="0"/>
                </a:lnTo>
                <a:lnTo>
                  <a:pt x="1643009" y="26807"/>
                </a:lnTo>
                <a:cubicBezTo>
                  <a:pt x="1643009" y="37468"/>
                  <a:pt x="1651651" y="46110"/>
                  <a:pt x="1662312" y="46110"/>
                </a:cubicBezTo>
                <a:lnTo>
                  <a:pt x="1737238" y="46110"/>
                </a:lnTo>
                <a:cubicBezTo>
                  <a:pt x="1747899" y="46110"/>
                  <a:pt x="1756541" y="37468"/>
                  <a:pt x="1756541" y="26807"/>
                </a:cubicBezTo>
                <a:lnTo>
                  <a:pt x="1756541" y="0"/>
                </a:lnTo>
                <a:lnTo>
                  <a:pt x="1824375" y="0"/>
                </a:lnTo>
                <a:lnTo>
                  <a:pt x="1824375" y="2725615"/>
                </a:lnTo>
                <a:lnTo>
                  <a:pt x="1756541" y="2725615"/>
                </a:lnTo>
                <a:lnTo>
                  <a:pt x="1756541" y="2710848"/>
                </a:lnTo>
                <a:cubicBezTo>
                  <a:pt x="1756541" y="2700188"/>
                  <a:pt x="1747899" y="2691545"/>
                  <a:pt x="1737238" y="2691545"/>
                </a:cubicBezTo>
                <a:lnTo>
                  <a:pt x="1662312" y="2691545"/>
                </a:lnTo>
                <a:cubicBezTo>
                  <a:pt x="1651651" y="2691545"/>
                  <a:pt x="1643009" y="2700188"/>
                  <a:pt x="1643009" y="2710848"/>
                </a:cubicBezTo>
                <a:lnTo>
                  <a:pt x="1643009" y="2725615"/>
                </a:lnTo>
                <a:lnTo>
                  <a:pt x="1607635" y="2725615"/>
                </a:lnTo>
                <a:lnTo>
                  <a:pt x="1607635" y="2297266"/>
                </a:lnTo>
                <a:lnTo>
                  <a:pt x="223464" y="2297266"/>
                </a:lnTo>
                <a:lnTo>
                  <a:pt x="223464" y="2725615"/>
                </a:lnTo>
                <a:lnTo>
                  <a:pt x="188091" y="2725615"/>
                </a:lnTo>
                <a:lnTo>
                  <a:pt x="188091" y="2710848"/>
                </a:lnTo>
                <a:cubicBezTo>
                  <a:pt x="188091" y="2700188"/>
                  <a:pt x="179449" y="2691545"/>
                  <a:pt x="168788" y="2691545"/>
                </a:cubicBezTo>
                <a:lnTo>
                  <a:pt x="93862" y="2691545"/>
                </a:lnTo>
                <a:cubicBezTo>
                  <a:pt x="83201" y="2691545"/>
                  <a:pt x="74559" y="2700188"/>
                  <a:pt x="74559" y="2710848"/>
                </a:cubicBezTo>
                <a:lnTo>
                  <a:pt x="74559" y="2725615"/>
                </a:lnTo>
                <a:lnTo>
                  <a:pt x="0" y="272561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8CEF8B67-2CDF-C771-80C7-CDAE132DE2AF}"/>
              </a:ext>
            </a:extLst>
          </p:cNvPr>
          <p:cNvSpPr/>
          <p:nvPr/>
        </p:nvSpPr>
        <p:spPr bwMode="auto">
          <a:xfrm>
            <a:off x="7436464" y="1318847"/>
            <a:ext cx="1824375" cy="1829145"/>
          </a:xfrm>
          <a:custGeom>
            <a:avLst/>
            <a:gdLst>
              <a:gd name="connsiteX0" fmla="*/ 1662312 w 1824375"/>
              <a:gd name="connsiteY0" fmla="*/ 1602882 h 1829145"/>
              <a:gd name="connsiteX1" fmla="*/ 1643009 w 1824375"/>
              <a:gd name="connsiteY1" fmla="*/ 1622185 h 1829145"/>
              <a:gd name="connsiteX2" fmla="*/ 1643009 w 1824375"/>
              <a:gd name="connsiteY2" fmla="*/ 1658906 h 1829145"/>
              <a:gd name="connsiteX3" fmla="*/ 1662312 w 1824375"/>
              <a:gd name="connsiteY3" fmla="*/ 1678209 h 1829145"/>
              <a:gd name="connsiteX4" fmla="*/ 1737238 w 1824375"/>
              <a:gd name="connsiteY4" fmla="*/ 1678209 h 1829145"/>
              <a:gd name="connsiteX5" fmla="*/ 1756541 w 1824375"/>
              <a:gd name="connsiteY5" fmla="*/ 1658906 h 1829145"/>
              <a:gd name="connsiteX6" fmla="*/ 1756541 w 1824375"/>
              <a:gd name="connsiteY6" fmla="*/ 1622185 h 1829145"/>
              <a:gd name="connsiteX7" fmla="*/ 1737238 w 1824375"/>
              <a:gd name="connsiteY7" fmla="*/ 1602882 h 1829145"/>
              <a:gd name="connsiteX8" fmla="*/ 93862 w 1824375"/>
              <a:gd name="connsiteY8" fmla="*/ 1602882 h 1829145"/>
              <a:gd name="connsiteX9" fmla="*/ 74559 w 1824375"/>
              <a:gd name="connsiteY9" fmla="*/ 1622185 h 1829145"/>
              <a:gd name="connsiteX10" fmla="*/ 74559 w 1824375"/>
              <a:gd name="connsiteY10" fmla="*/ 1658906 h 1829145"/>
              <a:gd name="connsiteX11" fmla="*/ 93862 w 1824375"/>
              <a:gd name="connsiteY11" fmla="*/ 1678209 h 1829145"/>
              <a:gd name="connsiteX12" fmla="*/ 168788 w 1824375"/>
              <a:gd name="connsiteY12" fmla="*/ 1678209 h 1829145"/>
              <a:gd name="connsiteX13" fmla="*/ 188091 w 1824375"/>
              <a:gd name="connsiteY13" fmla="*/ 1658906 h 1829145"/>
              <a:gd name="connsiteX14" fmla="*/ 188091 w 1824375"/>
              <a:gd name="connsiteY14" fmla="*/ 1622185 h 1829145"/>
              <a:gd name="connsiteX15" fmla="*/ 168788 w 1824375"/>
              <a:gd name="connsiteY15" fmla="*/ 1602882 h 1829145"/>
              <a:gd name="connsiteX16" fmla="*/ 1662312 w 1824375"/>
              <a:gd name="connsiteY16" fmla="*/ 1421420 h 1829145"/>
              <a:gd name="connsiteX17" fmla="*/ 1643009 w 1824375"/>
              <a:gd name="connsiteY17" fmla="*/ 1440723 h 1829145"/>
              <a:gd name="connsiteX18" fmla="*/ 1643009 w 1824375"/>
              <a:gd name="connsiteY18" fmla="*/ 1477444 h 1829145"/>
              <a:gd name="connsiteX19" fmla="*/ 1662312 w 1824375"/>
              <a:gd name="connsiteY19" fmla="*/ 1496747 h 1829145"/>
              <a:gd name="connsiteX20" fmla="*/ 1737238 w 1824375"/>
              <a:gd name="connsiteY20" fmla="*/ 1496747 h 1829145"/>
              <a:gd name="connsiteX21" fmla="*/ 1756541 w 1824375"/>
              <a:gd name="connsiteY21" fmla="*/ 1477444 h 1829145"/>
              <a:gd name="connsiteX22" fmla="*/ 1756541 w 1824375"/>
              <a:gd name="connsiteY22" fmla="*/ 1440723 h 1829145"/>
              <a:gd name="connsiteX23" fmla="*/ 1737238 w 1824375"/>
              <a:gd name="connsiteY23" fmla="*/ 1421420 h 1829145"/>
              <a:gd name="connsiteX24" fmla="*/ 93862 w 1824375"/>
              <a:gd name="connsiteY24" fmla="*/ 1421420 h 1829145"/>
              <a:gd name="connsiteX25" fmla="*/ 74559 w 1824375"/>
              <a:gd name="connsiteY25" fmla="*/ 1440723 h 1829145"/>
              <a:gd name="connsiteX26" fmla="*/ 74559 w 1824375"/>
              <a:gd name="connsiteY26" fmla="*/ 1477444 h 1829145"/>
              <a:gd name="connsiteX27" fmla="*/ 93862 w 1824375"/>
              <a:gd name="connsiteY27" fmla="*/ 1496747 h 1829145"/>
              <a:gd name="connsiteX28" fmla="*/ 168788 w 1824375"/>
              <a:gd name="connsiteY28" fmla="*/ 1496747 h 1829145"/>
              <a:gd name="connsiteX29" fmla="*/ 188091 w 1824375"/>
              <a:gd name="connsiteY29" fmla="*/ 1477444 h 1829145"/>
              <a:gd name="connsiteX30" fmla="*/ 188091 w 1824375"/>
              <a:gd name="connsiteY30" fmla="*/ 1440723 h 1829145"/>
              <a:gd name="connsiteX31" fmla="*/ 168788 w 1824375"/>
              <a:gd name="connsiteY31" fmla="*/ 1421420 h 1829145"/>
              <a:gd name="connsiteX32" fmla="*/ 1662312 w 1824375"/>
              <a:gd name="connsiteY32" fmla="*/ 1240908 h 1829145"/>
              <a:gd name="connsiteX33" fmla="*/ 1643009 w 1824375"/>
              <a:gd name="connsiteY33" fmla="*/ 1260211 h 1829145"/>
              <a:gd name="connsiteX34" fmla="*/ 1643009 w 1824375"/>
              <a:gd name="connsiteY34" fmla="*/ 1296932 h 1829145"/>
              <a:gd name="connsiteX35" fmla="*/ 1662312 w 1824375"/>
              <a:gd name="connsiteY35" fmla="*/ 1316236 h 1829145"/>
              <a:gd name="connsiteX36" fmla="*/ 1737238 w 1824375"/>
              <a:gd name="connsiteY36" fmla="*/ 1316236 h 1829145"/>
              <a:gd name="connsiteX37" fmla="*/ 1756541 w 1824375"/>
              <a:gd name="connsiteY37" fmla="*/ 1296932 h 1829145"/>
              <a:gd name="connsiteX38" fmla="*/ 1756541 w 1824375"/>
              <a:gd name="connsiteY38" fmla="*/ 1260211 h 1829145"/>
              <a:gd name="connsiteX39" fmla="*/ 1737238 w 1824375"/>
              <a:gd name="connsiteY39" fmla="*/ 1240908 h 1829145"/>
              <a:gd name="connsiteX40" fmla="*/ 93862 w 1824375"/>
              <a:gd name="connsiteY40" fmla="*/ 1240908 h 1829145"/>
              <a:gd name="connsiteX41" fmla="*/ 74559 w 1824375"/>
              <a:gd name="connsiteY41" fmla="*/ 1260211 h 1829145"/>
              <a:gd name="connsiteX42" fmla="*/ 74559 w 1824375"/>
              <a:gd name="connsiteY42" fmla="*/ 1296932 h 1829145"/>
              <a:gd name="connsiteX43" fmla="*/ 93862 w 1824375"/>
              <a:gd name="connsiteY43" fmla="*/ 1316236 h 1829145"/>
              <a:gd name="connsiteX44" fmla="*/ 168788 w 1824375"/>
              <a:gd name="connsiteY44" fmla="*/ 1316236 h 1829145"/>
              <a:gd name="connsiteX45" fmla="*/ 188091 w 1824375"/>
              <a:gd name="connsiteY45" fmla="*/ 1296932 h 1829145"/>
              <a:gd name="connsiteX46" fmla="*/ 188091 w 1824375"/>
              <a:gd name="connsiteY46" fmla="*/ 1260211 h 1829145"/>
              <a:gd name="connsiteX47" fmla="*/ 168788 w 1824375"/>
              <a:gd name="connsiteY47" fmla="*/ 1240908 h 1829145"/>
              <a:gd name="connsiteX48" fmla="*/ 1662312 w 1824375"/>
              <a:gd name="connsiteY48" fmla="*/ 1059447 h 1829145"/>
              <a:gd name="connsiteX49" fmla="*/ 1643009 w 1824375"/>
              <a:gd name="connsiteY49" fmla="*/ 1078750 h 1829145"/>
              <a:gd name="connsiteX50" fmla="*/ 1643009 w 1824375"/>
              <a:gd name="connsiteY50" fmla="*/ 1115471 h 1829145"/>
              <a:gd name="connsiteX51" fmla="*/ 1662312 w 1824375"/>
              <a:gd name="connsiteY51" fmla="*/ 1134774 h 1829145"/>
              <a:gd name="connsiteX52" fmla="*/ 1737238 w 1824375"/>
              <a:gd name="connsiteY52" fmla="*/ 1134774 h 1829145"/>
              <a:gd name="connsiteX53" fmla="*/ 1756541 w 1824375"/>
              <a:gd name="connsiteY53" fmla="*/ 1115471 h 1829145"/>
              <a:gd name="connsiteX54" fmla="*/ 1756541 w 1824375"/>
              <a:gd name="connsiteY54" fmla="*/ 1078750 h 1829145"/>
              <a:gd name="connsiteX55" fmla="*/ 1737238 w 1824375"/>
              <a:gd name="connsiteY55" fmla="*/ 1059447 h 1829145"/>
              <a:gd name="connsiteX56" fmla="*/ 93862 w 1824375"/>
              <a:gd name="connsiteY56" fmla="*/ 1059447 h 1829145"/>
              <a:gd name="connsiteX57" fmla="*/ 74559 w 1824375"/>
              <a:gd name="connsiteY57" fmla="*/ 1078750 h 1829145"/>
              <a:gd name="connsiteX58" fmla="*/ 74559 w 1824375"/>
              <a:gd name="connsiteY58" fmla="*/ 1115471 h 1829145"/>
              <a:gd name="connsiteX59" fmla="*/ 93862 w 1824375"/>
              <a:gd name="connsiteY59" fmla="*/ 1134774 h 1829145"/>
              <a:gd name="connsiteX60" fmla="*/ 168788 w 1824375"/>
              <a:gd name="connsiteY60" fmla="*/ 1134774 h 1829145"/>
              <a:gd name="connsiteX61" fmla="*/ 188091 w 1824375"/>
              <a:gd name="connsiteY61" fmla="*/ 1115471 h 1829145"/>
              <a:gd name="connsiteX62" fmla="*/ 188091 w 1824375"/>
              <a:gd name="connsiteY62" fmla="*/ 1078750 h 1829145"/>
              <a:gd name="connsiteX63" fmla="*/ 168788 w 1824375"/>
              <a:gd name="connsiteY63" fmla="*/ 1059447 h 1829145"/>
              <a:gd name="connsiteX64" fmla="*/ 1662312 w 1824375"/>
              <a:gd name="connsiteY64" fmla="*/ 877985 h 1829145"/>
              <a:gd name="connsiteX65" fmla="*/ 1643009 w 1824375"/>
              <a:gd name="connsiteY65" fmla="*/ 897288 h 1829145"/>
              <a:gd name="connsiteX66" fmla="*/ 1643009 w 1824375"/>
              <a:gd name="connsiteY66" fmla="*/ 934009 h 1829145"/>
              <a:gd name="connsiteX67" fmla="*/ 1662312 w 1824375"/>
              <a:gd name="connsiteY67" fmla="*/ 953312 h 1829145"/>
              <a:gd name="connsiteX68" fmla="*/ 1737238 w 1824375"/>
              <a:gd name="connsiteY68" fmla="*/ 953312 h 1829145"/>
              <a:gd name="connsiteX69" fmla="*/ 1756541 w 1824375"/>
              <a:gd name="connsiteY69" fmla="*/ 934009 h 1829145"/>
              <a:gd name="connsiteX70" fmla="*/ 1756541 w 1824375"/>
              <a:gd name="connsiteY70" fmla="*/ 897288 h 1829145"/>
              <a:gd name="connsiteX71" fmla="*/ 1737238 w 1824375"/>
              <a:gd name="connsiteY71" fmla="*/ 877985 h 1829145"/>
              <a:gd name="connsiteX72" fmla="*/ 93862 w 1824375"/>
              <a:gd name="connsiteY72" fmla="*/ 877985 h 1829145"/>
              <a:gd name="connsiteX73" fmla="*/ 74559 w 1824375"/>
              <a:gd name="connsiteY73" fmla="*/ 897288 h 1829145"/>
              <a:gd name="connsiteX74" fmla="*/ 74559 w 1824375"/>
              <a:gd name="connsiteY74" fmla="*/ 934009 h 1829145"/>
              <a:gd name="connsiteX75" fmla="*/ 93862 w 1824375"/>
              <a:gd name="connsiteY75" fmla="*/ 953312 h 1829145"/>
              <a:gd name="connsiteX76" fmla="*/ 168788 w 1824375"/>
              <a:gd name="connsiteY76" fmla="*/ 953312 h 1829145"/>
              <a:gd name="connsiteX77" fmla="*/ 188091 w 1824375"/>
              <a:gd name="connsiteY77" fmla="*/ 934009 h 1829145"/>
              <a:gd name="connsiteX78" fmla="*/ 188091 w 1824375"/>
              <a:gd name="connsiteY78" fmla="*/ 897288 h 1829145"/>
              <a:gd name="connsiteX79" fmla="*/ 168788 w 1824375"/>
              <a:gd name="connsiteY79" fmla="*/ 877985 h 1829145"/>
              <a:gd name="connsiteX80" fmla="*/ 1662312 w 1824375"/>
              <a:gd name="connsiteY80" fmla="*/ 696524 h 1829145"/>
              <a:gd name="connsiteX81" fmla="*/ 1643009 w 1824375"/>
              <a:gd name="connsiteY81" fmla="*/ 715827 h 1829145"/>
              <a:gd name="connsiteX82" fmla="*/ 1643009 w 1824375"/>
              <a:gd name="connsiteY82" fmla="*/ 752548 h 1829145"/>
              <a:gd name="connsiteX83" fmla="*/ 1662312 w 1824375"/>
              <a:gd name="connsiteY83" fmla="*/ 771851 h 1829145"/>
              <a:gd name="connsiteX84" fmla="*/ 1737238 w 1824375"/>
              <a:gd name="connsiteY84" fmla="*/ 771851 h 1829145"/>
              <a:gd name="connsiteX85" fmla="*/ 1756541 w 1824375"/>
              <a:gd name="connsiteY85" fmla="*/ 752548 h 1829145"/>
              <a:gd name="connsiteX86" fmla="*/ 1756541 w 1824375"/>
              <a:gd name="connsiteY86" fmla="*/ 715827 h 1829145"/>
              <a:gd name="connsiteX87" fmla="*/ 1737238 w 1824375"/>
              <a:gd name="connsiteY87" fmla="*/ 696524 h 1829145"/>
              <a:gd name="connsiteX88" fmla="*/ 93862 w 1824375"/>
              <a:gd name="connsiteY88" fmla="*/ 696524 h 1829145"/>
              <a:gd name="connsiteX89" fmla="*/ 74559 w 1824375"/>
              <a:gd name="connsiteY89" fmla="*/ 715827 h 1829145"/>
              <a:gd name="connsiteX90" fmla="*/ 74559 w 1824375"/>
              <a:gd name="connsiteY90" fmla="*/ 752548 h 1829145"/>
              <a:gd name="connsiteX91" fmla="*/ 93862 w 1824375"/>
              <a:gd name="connsiteY91" fmla="*/ 771851 h 1829145"/>
              <a:gd name="connsiteX92" fmla="*/ 168788 w 1824375"/>
              <a:gd name="connsiteY92" fmla="*/ 771851 h 1829145"/>
              <a:gd name="connsiteX93" fmla="*/ 188091 w 1824375"/>
              <a:gd name="connsiteY93" fmla="*/ 752548 h 1829145"/>
              <a:gd name="connsiteX94" fmla="*/ 188091 w 1824375"/>
              <a:gd name="connsiteY94" fmla="*/ 715827 h 1829145"/>
              <a:gd name="connsiteX95" fmla="*/ 168788 w 1824375"/>
              <a:gd name="connsiteY95" fmla="*/ 696524 h 1829145"/>
              <a:gd name="connsiteX96" fmla="*/ 1662312 w 1824375"/>
              <a:gd name="connsiteY96" fmla="*/ 515062 h 1829145"/>
              <a:gd name="connsiteX97" fmla="*/ 1643009 w 1824375"/>
              <a:gd name="connsiteY97" fmla="*/ 534365 h 1829145"/>
              <a:gd name="connsiteX98" fmla="*/ 1643009 w 1824375"/>
              <a:gd name="connsiteY98" fmla="*/ 571086 h 1829145"/>
              <a:gd name="connsiteX99" fmla="*/ 1662312 w 1824375"/>
              <a:gd name="connsiteY99" fmla="*/ 590389 h 1829145"/>
              <a:gd name="connsiteX100" fmla="*/ 1737238 w 1824375"/>
              <a:gd name="connsiteY100" fmla="*/ 590389 h 1829145"/>
              <a:gd name="connsiteX101" fmla="*/ 1756541 w 1824375"/>
              <a:gd name="connsiteY101" fmla="*/ 571086 h 1829145"/>
              <a:gd name="connsiteX102" fmla="*/ 1756541 w 1824375"/>
              <a:gd name="connsiteY102" fmla="*/ 534365 h 1829145"/>
              <a:gd name="connsiteX103" fmla="*/ 1737238 w 1824375"/>
              <a:gd name="connsiteY103" fmla="*/ 515062 h 1829145"/>
              <a:gd name="connsiteX104" fmla="*/ 93862 w 1824375"/>
              <a:gd name="connsiteY104" fmla="*/ 515062 h 1829145"/>
              <a:gd name="connsiteX105" fmla="*/ 74559 w 1824375"/>
              <a:gd name="connsiteY105" fmla="*/ 534365 h 1829145"/>
              <a:gd name="connsiteX106" fmla="*/ 74559 w 1824375"/>
              <a:gd name="connsiteY106" fmla="*/ 571086 h 1829145"/>
              <a:gd name="connsiteX107" fmla="*/ 93862 w 1824375"/>
              <a:gd name="connsiteY107" fmla="*/ 590389 h 1829145"/>
              <a:gd name="connsiteX108" fmla="*/ 168788 w 1824375"/>
              <a:gd name="connsiteY108" fmla="*/ 590389 h 1829145"/>
              <a:gd name="connsiteX109" fmla="*/ 188091 w 1824375"/>
              <a:gd name="connsiteY109" fmla="*/ 571086 h 1829145"/>
              <a:gd name="connsiteX110" fmla="*/ 188091 w 1824375"/>
              <a:gd name="connsiteY110" fmla="*/ 534365 h 1829145"/>
              <a:gd name="connsiteX111" fmla="*/ 168788 w 1824375"/>
              <a:gd name="connsiteY111" fmla="*/ 515062 h 1829145"/>
              <a:gd name="connsiteX112" fmla="*/ 223464 w 1824375"/>
              <a:gd name="connsiteY112" fmla="*/ 483706 h 1829145"/>
              <a:gd name="connsiteX113" fmla="*/ 223464 w 1824375"/>
              <a:gd name="connsiteY113" fmla="*/ 1347594 h 1829145"/>
              <a:gd name="connsiteX114" fmla="*/ 1607635 w 1824375"/>
              <a:gd name="connsiteY114" fmla="*/ 1347594 h 1829145"/>
              <a:gd name="connsiteX115" fmla="*/ 1607635 w 1824375"/>
              <a:gd name="connsiteY115" fmla="*/ 483706 h 1829145"/>
              <a:gd name="connsiteX116" fmla="*/ 1662312 w 1824375"/>
              <a:gd name="connsiteY116" fmla="*/ 333706 h 1829145"/>
              <a:gd name="connsiteX117" fmla="*/ 1643009 w 1824375"/>
              <a:gd name="connsiteY117" fmla="*/ 353009 h 1829145"/>
              <a:gd name="connsiteX118" fmla="*/ 1643009 w 1824375"/>
              <a:gd name="connsiteY118" fmla="*/ 389730 h 1829145"/>
              <a:gd name="connsiteX119" fmla="*/ 1662312 w 1824375"/>
              <a:gd name="connsiteY119" fmla="*/ 409034 h 1829145"/>
              <a:gd name="connsiteX120" fmla="*/ 1737238 w 1824375"/>
              <a:gd name="connsiteY120" fmla="*/ 409034 h 1829145"/>
              <a:gd name="connsiteX121" fmla="*/ 1756541 w 1824375"/>
              <a:gd name="connsiteY121" fmla="*/ 389730 h 1829145"/>
              <a:gd name="connsiteX122" fmla="*/ 1756541 w 1824375"/>
              <a:gd name="connsiteY122" fmla="*/ 353009 h 1829145"/>
              <a:gd name="connsiteX123" fmla="*/ 1737238 w 1824375"/>
              <a:gd name="connsiteY123" fmla="*/ 333706 h 1829145"/>
              <a:gd name="connsiteX124" fmla="*/ 93862 w 1824375"/>
              <a:gd name="connsiteY124" fmla="*/ 333706 h 1829145"/>
              <a:gd name="connsiteX125" fmla="*/ 74559 w 1824375"/>
              <a:gd name="connsiteY125" fmla="*/ 353009 h 1829145"/>
              <a:gd name="connsiteX126" fmla="*/ 74559 w 1824375"/>
              <a:gd name="connsiteY126" fmla="*/ 389730 h 1829145"/>
              <a:gd name="connsiteX127" fmla="*/ 93862 w 1824375"/>
              <a:gd name="connsiteY127" fmla="*/ 409034 h 1829145"/>
              <a:gd name="connsiteX128" fmla="*/ 168788 w 1824375"/>
              <a:gd name="connsiteY128" fmla="*/ 409034 h 1829145"/>
              <a:gd name="connsiteX129" fmla="*/ 188091 w 1824375"/>
              <a:gd name="connsiteY129" fmla="*/ 389730 h 1829145"/>
              <a:gd name="connsiteX130" fmla="*/ 188091 w 1824375"/>
              <a:gd name="connsiteY130" fmla="*/ 353009 h 1829145"/>
              <a:gd name="connsiteX131" fmla="*/ 168788 w 1824375"/>
              <a:gd name="connsiteY131" fmla="*/ 333706 h 1829145"/>
              <a:gd name="connsiteX132" fmla="*/ 1662312 w 1824375"/>
              <a:gd name="connsiteY132" fmla="*/ 152245 h 1829145"/>
              <a:gd name="connsiteX133" fmla="*/ 1643009 w 1824375"/>
              <a:gd name="connsiteY133" fmla="*/ 171548 h 1829145"/>
              <a:gd name="connsiteX134" fmla="*/ 1643009 w 1824375"/>
              <a:gd name="connsiteY134" fmla="*/ 208269 h 1829145"/>
              <a:gd name="connsiteX135" fmla="*/ 1662312 w 1824375"/>
              <a:gd name="connsiteY135" fmla="*/ 227572 h 1829145"/>
              <a:gd name="connsiteX136" fmla="*/ 1737238 w 1824375"/>
              <a:gd name="connsiteY136" fmla="*/ 227572 h 1829145"/>
              <a:gd name="connsiteX137" fmla="*/ 1756541 w 1824375"/>
              <a:gd name="connsiteY137" fmla="*/ 208269 h 1829145"/>
              <a:gd name="connsiteX138" fmla="*/ 1756541 w 1824375"/>
              <a:gd name="connsiteY138" fmla="*/ 171548 h 1829145"/>
              <a:gd name="connsiteX139" fmla="*/ 1737238 w 1824375"/>
              <a:gd name="connsiteY139" fmla="*/ 152245 h 1829145"/>
              <a:gd name="connsiteX140" fmla="*/ 93862 w 1824375"/>
              <a:gd name="connsiteY140" fmla="*/ 152245 h 1829145"/>
              <a:gd name="connsiteX141" fmla="*/ 74559 w 1824375"/>
              <a:gd name="connsiteY141" fmla="*/ 171548 h 1829145"/>
              <a:gd name="connsiteX142" fmla="*/ 74559 w 1824375"/>
              <a:gd name="connsiteY142" fmla="*/ 208269 h 1829145"/>
              <a:gd name="connsiteX143" fmla="*/ 93862 w 1824375"/>
              <a:gd name="connsiteY143" fmla="*/ 227572 h 1829145"/>
              <a:gd name="connsiteX144" fmla="*/ 168788 w 1824375"/>
              <a:gd name="connsiteY144" fmla="*/ 227572 h 1829145"/>
              <a:gd name="connsiteX145" fmla="*/ 188091 w 1824375"/>
              <a:gd name="connsiteY145" fmla="*/ 208269 h 1829145"/>
              <a:gd name="connsiteX146" fmla="*/ 188091 w 1824375"/>
              <a:gd name="connsiteY146" fmla="*/ 171548 h 1829145"/>
              <a:gd name="connsiteX147" fmla="*/ 168788 w 1824375"/>
              <a:gd name="connsiteY147" fmla="*/ 152245 h 1829145"/>
              <a:gd name="connsiteX148" fmla="*/ 0 w 1824375"/>
              <a:gd name="connsiteY148" fmla="*/ 0 h 1829145"/>
              <a:gd name="connsiteX149" fmla="*/ 74559 w 1824375"/>
              <a:gd name="connsiteY149" fmla="*/ 0 h 1829145"/>
              <a:gd name="connsiteX150" fmla="*/ 74559 w 1824375"/>
              <a:gd name="connsiteY150" fmla="*/ 26807 h 1829145"/>
              <a:gd name="connsiteX151" fmla="*/ 93862 w 1824375"/>
              <a:gd name="connsiteY151" fmla="*/ 46110 h 1829145"/>
              <a:gd name="connsiteX152" fmla="*/ 168788 w 1824375"/>
              <a:gd name="connsiteY152" fmla="*/ 46110 h 1829145"/>
              <a:gd name="connsiteX153" fmla="*/ 188091 w 1824375"/>
              <a:gd name="connsiteY153" fmla="*/ 26807 h 1829145"/>
              <a:gd name="connsiteX154" fmla="*/ 188091 w 1824375"/>
              <a:gd name="connsiteY154" fmla="*/ 0 h 1829145"/>
              <a:gd name="connsiteX155" fmla="*/ 223464 w 1824375"/>
              <a:gd name="connsiteY155" fmla="*/ 0 h 1829145"/>
              <a:gd name="connsiteX156" fmla="*/ 223464 w 1824375"/>
              <a:gd name="connsiteY156" fmla="*/ 440392 h 1829145"/>
              <a:gd name="connsiteX157" fmla="*/ 1607635 w 1824375"/>
              <a:gd name="connsiteY157" fmla="*/ 440392 h 1829145"/>
              <a:gd name="connsiteX158" fmla="*/ 1607635 w 1824375"/>
              <a:gd name="connsiteY158" fmla="*/ 0 h 1829145"/>
              <a:gd name="connsiteX159" fmla="*/ 1643009 w 1824375"/>
              <a:gd name="connsiteY159" fmla="*/ 0 h 1829145"/>
              <a:gd name="connsiteX160" fmla="*/ 1643009 w 1824375"/>
              <a:gd name="connsiteY160" fmla="*/ 26807 h 1829145"/>
              <a:gd name="connsiteX161" fmla="*/ 1662312 w 1824375"/>
              <a:gd name="connsiteY161" fmla="*/ 46110 h 1829145"/>
              <a:gd name="connsiteX162" fmla="*/ 1737238 w 1824375"/>
              <a:gd name="connsiteY162" fmla="*/ 46110 h 1829145"/>
              <a:gd name="connsiteX163" fmla="*/ 1756541 w 1824375"/>
              <a:gd name="connsiteY163" fmla="*/ 26807 h 1829145"/>
              <a:gd name="connsiteX164" fmla="*/ 1756541 w 1824375"/>
              <a:gd name="connsiteY164" fmla="*/ 0 h 1829145"/>
              <a:gd name="connsiteX165" fmla="*/ 1824375 w 1824375"/>
              <a:gd name="connsiteY165" fmla="*/ 0 h 1829145"/>
              <a:gd name="connsiteX166" fmla="*/ 1824375 w 1824375"/>
              <a:gd name="connsiteY166" fmla="*/ 1829145 h 1829145"/>
              <a:gd name="connsiteX167" fmla="*/ 1756541 w 1824375"/>
              <a:gd name="connsiteY167" fmla="*/ 1829145 h 1829145"/>
              <a:gd name="connsiteX168" fmla="*/ 1756541 w 1824375"/>
              <a:gd name="connsiteY168" fmla="*/ 1803646 h 1829145"/>
              <a:gd name="connsiteX169" fmla="*/ 1737238 w 1824375"/>
              <a:gd name="connsiteY169" fmla="*/ 1784343 h 1829145"/>
              <a:gd name="connsiteX170" fmla="*/ 1662312 w 1824375"/>
              <a:gd name="connsiteY170" fmla="*/ 1784343 h 1829145"/>
              <a:gd name="connsiteX171" fmla="*/ 1643009 w 1824375"/>
              <a:gd name="connsiteY171" fmla="*/ 1803646 h 1829145"/>
              <a:gd name="connsiteX172" fmla="*/ 1643009 w 1824375"/>
              <a:gd name="connsiteY172" fmla="*/ 1829145 h 1829145"/>
              <a:gd name="connsiteX173" fmla="*/ 1607635 w 1824375"/>
              <a:gd name="connsiteY173" fmla="*/ 1829145 h 1829145"/>
              <a:gd name="connsiteX174" fmla="*/ 1607635 w 1824375"/>
              <a:gd name="connsiteY174" fmla="*/ 1390064 h 1829145"/>
              <a:gd name="connsiteX175" fmla="*/ 223464 w 1824375"/>
              <a:gd name="connsiteY175" fmla="*/ 1390064 h 1829145"/>
              <a:gd name="connsiteX176" fmla="*/ 223464 w 1824375"/>
              <a:gd name="connsiteY176" fmla="*/ 1829145 h 1829145"/>
              <a:gd name="connsiteX177" fmla="*/ 188091 w 1824375"/>
              <a:gd name="connsiteY177" fmla="*/ 1829145 h 1829145"/>
              <a:gd name="connsiteX178" fmla="*/ 188091 w 1824375"/>
              <a:gd name="connsiteY178" fmla="*/ 1803646 h 1829145"/>
              <a:gd name="connsiteX179" fmla="*/ 168788 w 1824375"/>
              <a:gd name="connsiteY179" fmla="*/ 1784343 h 1829145"/>
              <a:gd name="connsiteX180" fmla="*/ 93862 w 1824375"/>
              <a:gd name="connsiteY180" fmla="*/ 1784343 h 1829145"/>
              <a:gd name="connsiteX181" fmla="*/ 74559 w 1824375"/>
              <a:gd name="connsiteY181" fmla="*/ 1803646 h 1829145"/>
              <a:gd name="connsiteX182" fmla="*/ 74559 w 1824375"/>
              <a:gd name="connsiteY182" fmla="*/ 1829145 h 1829145"/>
              <a:gd name="connsiteX183" fmla="*/ 0 w 1824375"/>
              <a:gd name="connsiteY183" fmla="*/ 1829145 h 1829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1824375" h="1829145">
                <a:moveTo>
                  <a:pt x="1662312" y="1602882"/>
                </a:moveTo>
                <a:cubicBezTo>
                  <a:pt x="1651651" y="1602882"/>
                  <a:pt x="1643009" y="1611524"/>
                  <a:pt x="1643009" y="1622185"/>
                </a:cubicBezTo>
                <a:lnTo>
                  <a:pt x="1643009" y="1658906"/>
                </a:lnTo>
                <a:cubicBezTo>
                  <a:pt x="1643009" y="1669567"/>
                  <a:pt x="1651651" y="1678209"/>
                  <a:pt x="1662312" y="1678209"/>
                </a:cubicBezTo>
                <a:lnTo>
                  <a:pt x="1737238" y="1678209"/>
                </a:lnTo>
                <a:cubicBezTo>
                  <a:pt x="1747899" y="1678209"/>
                  <a:pt x="1756541" y="1669567"/>
                  <a:pt x="1756541" y="1658906"/>
                </a:cubicBezTo>
                <a:lnTo>
                  <a:pt x="1756541" y="1622185"/>
                </a:lnTo>
                <a:cubicBezTo>
                  <a:pt x="1756541" y="1611524"/>
                  <a:pt x="1747899" y="1602882"/>
                  <a:pt x="1737238" y="1602882"/>
                </a:cubicBezTo>
                <a:close/>
                <a:moveTo>
                  <a:pt x="93862" y="1602882"/>
                </a:moveTo>
                <a:cubicBezTo>
                  <a:pt x="83201" y="1602882"/>
                  <a:pt x="74559" y="1611524"/>
                  <a:pt x="74559" y="1622185"/>
                </a:cubicBezTo>
                <a:lnTo>
                  <a:pt x="74559" y="1658906"/>
                </a:lnTo>
                <a:cubicBezTo>
                  <a:pt x="74559" y="1669567"/>
                  <a:pt x="83201" y="1678209"/>
                  <a:pt x="93862" y="1678209"/>
                </a:cubicBezTo>
                <a:lnTo>
                  <a:pt x="168788" y="1678209"/>
                </a:lnTo>
                <a:cubicBezTo>
                  <a:pt x="179449" y="1678209"/>
                  <a:pt x="188091" y="1669567"/>
                  <a:pt x="188091" y="1658906"/>
                </a:cubicBezTo>
                <a:lnTo>
                  <a:pt x="188091" y="1622185"/>
                </a:lnTo>
                <a:cubicBezTo>
                  <a:pt x="188091" y="1611524"/>
                  <a:pt x="179449" y="1602882"/>
                  <a:pt x="168788" y="1602882"/>
                </a:cubicBezTo>
                <a:close/>
                <a:moveTo>
                  <a:pt x="1662312" y="1421420"/>
                </a:moveTo>
                <a:cubicBezTo>
                  <a:pt x="1651651" y="1421420"/>
                  <a:pt x="1643009" y="1430062"/>
                  <a:pt x="1643009" y="1440723"/>
                </a:cubicBezTo>
                <a:lnTo>
                  <a:pt x="1643009" y="1477444"/>
                </a:lnTo>
                <a:cubicBezTo>
                  <a:pt x="1643009" y="1488105"/>
                  <a:pt x="1651651" y="1496747"/>
                  <a:pt x="1662312" y="1496747"/>
                </a:cubicBezTo>
                <a:lnTo>
                  <a:pt x="1737238" y="1496747"/>
                </a:lnTo>
                <a:cubicBezTo>
                  <a:pt x="1747899" y="1496747"/>
                  <a:pt x="1756541" y="1488105"/>
                  <a:pt x="1756541" y="1477444"/>
                </a:cubicBezTo>
                <a:lnTo>
                  <a:pt x="1756541" y="1440723"/>
                </a:lnTo>
                <a:cubicBezTo>
                  <a:pt x="1756541" y="1430062"/>
                  <a:pt x="1747899" y="1421420"/>
                  <a:pt x="1737238" y="1421420"/>
                </a:cubicBezTo>
                <a:close/>
                <a:moveTo>
                  <a:pt x="93862" y="1421420"/>
                </a:moveTo>
                <a:cubicBezTo>
                  <a:pt x="83201" y="1421420"/>
                  <a:pt x="74559" y="1430062"/>
                  <a:pt x="74559" y="1440723"/>
                </a:cubicBezTo>
                <a:lnTo>
                  <a:pt x="74559" y="1477444"/>
                </a:lnTo>
                <a:cubicBezTo>
                  <a:pt x="74559" y="1488105"/>
                  <a:pt x="83201" y="1496747"/>
                  <a:pt x="93862" y="1496747"/>
                </a:cubicBezTo>
                <a:lnTo>
                  <a:pt x="168788" y="1496747"/>
                </a:lnTo>
                <a:cubicBezTo>
                  <a:pt x="179449" y="1496747"/>
                  <a:pt x="188091" y="1488105"/>
                  <a:pt x="188091" y="1477444"/>
                </a:cubicBezTo>
                <a:lnTo>
                  <a:pt x="188091" y="1440723"/>
                </a:lnTo>
                <a:cubicBezTo>
                  <a:pt x="188091" y="1430062"/>
                  <a:pt x="179449" y="1421420"/>
                  <a:pt x="168788" y="1421420"/>
                </a:cubicBezTo>
                <a:close/>
                <a:moveTo>
                  <a:pt x="1662312" y="1240908"/>
                </a:moveTo>
                <a:cubicBezTo>
                  <a:pt x="1651651" y="1240908"/>
                  <a:pt x="1643009" y="1249551"/>
                  <a:pt x="1643009" y="1260211"/>
                </a:cubicBezTo>
                <a:lnTo>
                  <a:pt x="1643009" y="1296932"/>
                </a:lnTo>
                <a:cubicBezTo>
                  <a:pt x="1643009" y="1307593"/>
                  <a:pt x="1651651" y="1316236"/>
                  <a:pt x="1662312" y="1316236"/>
                </a:cubicBezTo>
                <a:lnTo>
                  <a:pt x="1737238" y="1316236"/>
                </a:lnTo>
                <a:cubicBezTo>
                  <a:pt x="1747899" y="1316236"/>
                  <a:pt x="1756541" y="1307593"/>
                  <a:pt x="1756541" y="1296932"/>
                </a:cubicBezTo>
                <a:lnTo>
                  <a:pt x="1756541" y="1260211"/>
                </a:lnTo>
                <a:cubicBezTo>
                  <a:pt x="1756541" y="1249551"/>
                  <a:pt x="1747899" y="1240908"/>
                  <a:pt x="1737238" y="1240908"/>
                </a:cubicBezTo>
                <a:close/>
                <a:moveTo>
                  <a:pt x="93862" y="1240908"/>
                </a:moveTo>
                <a:cubicBezTo>
                  <a:pt x="83201" y="1240908"/>
                  <a:pt x="74559" y="1249551"/>
                  <a:pt x="74559" y="1260211"/>
                </a:cubicBezTo>
                <a:lnTo>
                  <a:pt x="74559" y="1296932"/>
                </a:lnTo>
                <a:cubicBezTo>
                  <a:pt x="74559" y="1307593"/>
                  <a:pt x="83201" y="1316236"/>
                  <a:pt x="93862" y="1316236"/>
                </a:cubicBezTo>
                <a:lnTo>
                  <a:pt x="168788" y="1316236"/>
                </a:lnTo>
                <a:cubicBezTo>
                  <a:pt x="179449" y="1316236"/>
                  <a:pt x="188091" y="1307593"/>
                  <a:pt x="188091" y="1296932"/>
                </a:cubicBezTo>
                <a:lnTo>
                  <a:pt x="188091" y="1260211"/>
                </a:lnTo>
                <a:cubicBezTo>
                  <a:pt x="188091" y="1249551"/>
                  <a:pt x="179449" y="1240908"/>
                  <a:pt x="168788" y="1240908"/>
                </a:cubicBezTo>
                <a:close/>
                <a:moveTo>
                  <a:pt x="1662312" y="1059447"/>
                </a:moveTo>
                <a:cubicBezTo>
                  <a:pt x="1651651" y="1059447"/>
                  <a:pt x="1643009" y="1068089"/>
                  <a:pt x="1643009" y="1078750"/>
                </a:cubicBezTo>
                <a:lnTo>
                  <a:pt x="1643009" y="1115471"/>
                </a:lnTo>
                <a:cubicBezTo>
                  <a:pt x="1643009" y="1126132"/>
                  <a:pt x="1651651" y="1134774"/>
                  <a:pt x="1662312" y="1134774"/>
                </a:cubicBezTo>
                <a:lnTo>
                  <a:pt x="1737238" y="1134774"/>
                </a:lnTo>
                <a:cubicBezTo>
                  <a:pt x="1747899" y="1134774"/>
                  <a:pt x="1756541" y="1126132"/>
                  <a:pt x="1756541" y="1115471"/>
                </a:cubicBezTo>
                <a:lnTo>
                  <a:pt x="1756541" y="1078750"/>
                </a:lnTo>
                <a:cubicBezTo>
                  <a:pt x="1756541" y="1068089"/>
                  <a:pt x="1747899" y="1059447"/>
                  <a:pt x="1737238" y="1059447"/>
                </a:cubicBezTo>
                <a:close/>
                <a:moveTo>
                  <a:pt x="93862" y="1059447"/>
                </a:moveTo>
                <a:cubicBezTo>
                  <a:pt x="83201" y="1059447"/>
                  <a:pt x="74559" y="1068089"/>
                  <a:pt x="74559" y="1078750"/>
                </a:cubicBezTo>
                <a:lnTo>
                  <a:pt x="74559" y="1115471"/>
                </a:lnTo>
                <a:cubicBezTo>
                  <a:pt x="74559" y="1126132"/>
                  <a:pt x="83201" y="1134774"/>
                  <a:pt x="93862" y="1134774"/>
                </a:cubicBezTo>
                <a:lnTo>
                  <a:pt x="168788" y="1134774"/>
                </a:lnTo>
                <a:cubicBezTo>
                  <a:pt x="179449" y="1134774"/>
                  <a:pt x="188091" y="1126132"/>
                  <a:pt x="188091" y="1115471"/>
                </a:cubicBezTo>
                <a:lnTo>
                  <a:pt x="188091" y="1078750"/>
                </a:lnTo>
                <a:cubicBezTo>
                  <a:pt x="188091" y="1068089"/>
                  <a:pt x="179449" y="1059447"/>
                  <a:pt x="168788" y="1059447"/>
                </a:cubicBezTo>
                <a:close/>
                <a:moveTo>
                  <a:pt x="1662312" y="877985"/>
                </a:moveTo>
                <a:cubicBezTo>
                  <a:pt x="1651651" y="877985"/>
                  <a:pt x="1643009" y="886628"/>
                  <a:pt x="1643009" y="897288"/>
                </a:cubicBezTo>
                <a:lnTo>
                  <a:pt x="1643009" y="934009"/>
                </a:lnTo>
                <a:cubicBezTo>
                  <a:pt x="1643009" y="944670"/>
                  <a:pt x="1651651" y="953312"/>
                  <a:pt x="1662312" y="953312"/>
                </a:cubicBezTo>
                <a:lnTo>
                  <a:pt x="1737238" y="953312"/>
                </a:lnTo>
                <a:cubicBezTo>
                  <a:pt x="1747899" y="953312"/>
                  <a:pt x="1756541" y="944670"/>
                  <a:pt x="1756541" y="934009"/>
                </a:cubicBezTo>
                <a:lnTo>
                  <a:pt x="1756541" y="897288"/>
                </a:lnTo>
                <a:cubicBezTo>
                  <a:pt x="1756541" y="886628"/>
                  <a:pt x="1747899" y="877985"/>
                  <a:pt x="1737238" y="877985"/>
                </a:cubicBezTo>
                <a:close/>
                <a:moveTo>
                  <a:pt x="93862" y="877985"/>
                </a:moveTo>
                <a:cubicBezTo>
                  <a:pt x="83201" y="877985"/>
                  <a:pt x="74559" y="886628"/>
                  <a:pt x="74559" y="897288"/>
                </a:cubicBezTo>
                <a:lnTo>
                  <a:pt x="74559" y="934009"/>
                </a:lnTo>
                <a:cubicBezTo>
                  <a:pt x="74559" y="944670"/>
                  <a:pt x="83201" y="953312"/>
                  <a:pt x="93862" y="953312"/>
                </a:cubicBezTo>
                <a:lnTo>
                  <a:pt x="168788" y="953312"/>
                </a:lnTo>
                <a:cubicBezTo>
                  <a:pt x="179449" y="953312"/>
                  <a:pt x="188091" y="944670"/>
                  <a:pt x="188091" y="934009"/>
                </a:cubicBezTo>
                <a:lnTo>
                  <a:pt x="188091" y="897288"/>
                </a:lnTo>
                <a:cubicBezTo>
                  <a:pt x="188091" y="886628"/>
                  <a:pt x="179449" y="877985"/>
                  <a:pt x="168788" y="877985"/>
                </a:cubicBezTo>
                <a:close/>
                <a:moveTo>
                  <a:pt x="1662312" y="696524"/>
                </a:moveTo>
                <a:cubicBezTo>
                  <a:pt x="1651651" y="696524"/>
                  <a:pt x="1643009" y="705166"/>
                  <a:pt x="1643009" y="715827"/>
                </a:cubicBezTo>
                <a:lnTo>
                  <a:pt x="1643009" y="752548"/>
                </a:lnTo>
                <a:cubicBezTo>
                  <a:pt x="1643009" y="763209"/>
                  <a:pt x="1651651" y="771851"/>
                  <a:pt x="1662312" y="771851"/>
                </a:cubicBezTo>
                <a:lnTo>
                  <a:pt x="1737238" y="771851"/>
                </a:lnTo>
                <a:cubicBezTo>
                  <a:pt x="1747899" y="771851"/>
                  <a:pt x="1756541" y="763209"/>
                  <a:pt x="1756541" y="752548"/>
                </a:cubicBezTo>
                <a:lnTo>
                  <a:pt x="1756541" y="715827"/>
                </a:lnTo>
                <a:cubicBezTo>
                  <a:pt x="1756541" y="705166"/>
                  <a:pt x="1747899" y="696524"/>
                  <a:pt x="1737238" y="696524"/>
                </a:cubicBezTo>
                <a:close/>
                <a:moveTo>
                  <a:pt x="93862" y="696524"/>
                </a:moveTo>
                <a:cubicBezTo>
                  <a:pt x="83201" y="696524"/>
                  <a:pt x="74559" y="705166"/>
                  <a:pt x="74559" y="715827"/>
                </a:cubicBezTo>
                <a:lnTo>
                  <a:pt x="74559" y="752548"/>
                </a:lnTo>
                <a:cubicBezTo>
                  <a:pt x="74559" y="763209"/>
                  <a:pt x="83201" y="771851"/>
                  <a:pt x="93862" y="771851"/>
                </a:cubicBezTo>
                <a:lnTo>
                  <a:pt x="168788" y="771851"/>
                </a:lnTo>
                <a:cubicBezTo>
                  <a:pt x="179449" y="771851"/>
                  <a:pt x="188091" y="763209"/>
                  <a:pt x="188091" y="752548"/>
                </a:cubicBezTo>
                <a:lnTo>
                  <a:pt x="188091" y="715827"/>
                </a:lnTo>
                <a:cubicBezTo>
                  <a:pt x="188091" y="705166"/>
                  <a:pt x="179449" y="696524"/>
                  <a:pt x="168788" y="696524"/>
                </a:cubicBezTo>
                <a:close/>
                <a:moveTo>
                  <a:pt x="1662312" y="515062"/>
                </a:moveTo>
                <a:cubicBezTo>
                  <a:pt x="1651651" y="515062"/>
                  <a:pt x="1643009" y="523704"/>
                  <a:pt x="1643009" y="534365"/>
                </a:cubicBezTo>
                <a:lnTo>
                  <a:pt x="1643009" y="571086"/>
                </a:lnTo>
                <a:cubicBezTo>
                  <a:pt x="1643009" y="581747"/>
                  <a:pt x="1651651" y="590389"/>
                  <a:pt x="1662312" y="590389"/>
                </a:cubicBezTo>
                <a:lnTo>
                  <a:pt x="1737238" y="590389"/>
                </a:lnTo>
                <a:cubicBezTo>
                  <a:pt x="1747899" y="590389"/>
                  <a:pt x="1756541" y="581747"/>
                  <a:pt x="1756541" y="571086"/>
                </a:cubicBezTo>
                <a:lnTo>
                  <a:pt x="1756541" y="534365"/>
                </a:lnTo>
                <a:cubicBezTo>
                  <a:pt x="1756541" y="523704"/>
                  <a:pt x="1747899" y="515062"/>
                  <a:pt x="1737238" y="515062"/>
                </a:cubicBezTo>
                <a:close/>
                <a:moveTo>
                  <a:pt x="93862" y="515062"/>
                </a:moveTo>
                <a:cubicBezTo>
                  <a:pt x="83201" y="515062"/>
                  <a:pt x="74559" y="523704"/>
                  <a:pt x="74559" y="534365"/>
                </a:cubicBezTo>
                <a:lnTo>
                  <a:pt x="74559" y="571086"/>
                </a:lnTo>
                <a:cubicBezTo>
                  <a:pt x="74559" y="581747"/>
                  <a:pt x="83201" y="590389"/>
                  <a:pt x="93862" y="590389"/>
                </a:cubicBezTo>
                <a:lnTo>
                  <a:pt x="168788" y="590389"/>
                </a:lnTo>
                <a:cubicBezTo>
                  <a:pt x="179449" y="590389"/>
                  <a:pt x="188091" y="581747"/>
                  <a:pt x="188091" y="571086"/>
                </a:cubicBezTo>
                <a:lnTo>
                  <a:pt x="188091" y="534365"/>
                </a:lnTo>
                <a:cubicBezTo>
                  <a:pt x="188091" y="523704"/>
                  <a:pt x="179449" y="515062"/>
                  <a:pt x="168788" y="515062"/>
                </a:cubicBezTo>
                <a:close/>
                <a:moveTo>
                  <a:pt x="223464" y="483706"/>
                </a:moveTo>
                <a:lnTo>
                  <a:pt x="223464" y="1347594"/>
                </a:lnTo>
                <a:lnTo>
                  <a:pt x="1607635" y="1347594"/>
                </a:lnTo>
                <a:lnTo>
                  <a:pt x="1607635" y="483706"/>
                </a:lnTo>
                <a:close/>
                <a:moveTo>
                  <a:pt x="1662312" y="333706"/>
                </a:moveTo>
                <a:cubicBezTo>
                  <a:pt x="1651651" y="333706"/>
                  <a:pt x="1643009" y="342349"/>
                  <a:pt x="1643009" y="353009"/>
                </a:cubicBezTo>
                <a:lnTo>
                  <a:pt x="1643009" y="389730"/>
                </a:lnTo>
                <a:cubicBezTo>
                  <a:pt x="1643009" y="400391"/>
                  <a:pt x="1651651" y="409034"/>
                  <a:pt x="1662312" y="409034"/>
                </a:cubicBezTo>
                <a:lnTo>
                  <a:pt x="1737238" y="409034"/>
                </a:lnTo>
                <a:cubicBezTo>
                  <a:pt x="1747899" y="409034"/>
                  <a:pt x="1756541" y="400391"/>
                  <a:pt x="1756541" y="389730"/>
                </a:cubicBezTo>
                <a:lnTo>
                  <a:pt x="1756541" y="353009"/>
                </a:lnTo>
                <a:cubicBezTo>
                  <a:pt x="1756541" y="342349"/>
                  <a:pt x="1747899" y="333706"/>
                  <a:pt x="1737238" y="333706"/>
                </a:cubicBezTo>
                <a:close/>
                <a:moveTo>
                  <a:pt x="93862" y="333706"/>
                </a:moveTo>
                <a:cubicBezTo>
                  <a:pt x="83201" y="333706"/>
                  <a:pt x="74559" y="342349"/>
                  <a:pt x="74559" y="353009"/>
                </a:cubicBezTo>
                <a:lnTo>
                  <a:pt x="74559" y="389730"/>
                </a:lnTo>
                <a:cubicBezTo>
                  <a:pt x="74559" y="400391"/>
                  <a:pt x="83201" y="409034"/>
                  <a:pt x="93862" y="409034"/>
                </a:cubicBezTo>
                <a:lnTo>
                  <a:pt x="168788" y="409034"/>
                </a:lnTo>
                <a:cubicBezTo>
                  <a:pt x="179449" y="409034"/>
                  <a:pt x="188091" y="400391"/>
                  <a:pt x="188091" y="389730"/>
                </a:cubicBezTo>
                <a:lnTo>
                  <a:pt x="188091" y="353009"/>
                </a:lnTo>
                <a:cubicBezTo>
                  <a:pt x="188091" y="342349"/>
                  <a:pt x="179449" y="333706"/>
                  <a:pt x="168788" y="333706"/>
                </a:cubicBezTo>
                <a:close/>
                <a:moveTo>
                  <a:pt x="1662312" y="152245"/>
                </a:moveTo>
                <a:cubicBezTo>
                  <a:pt x="1651651" y="152245"/>
                  <a:pt x="1643009" y="160887"/>
                  <a:pt x="1643009" y="171548"/>
                </a:cubicBezTo>
                <a:lnTo>
                  <a:pt x="1643009" y="208269"/>
                </a:lnTo>
                <a:cubicBezTo>
                  <a:pt x="1643009" y="218930"/>
                  <a:pt x="1651651" y="227572"/>
                  <a:pt x="1662312" y="227572"/>
                </a:cubicBezTo>
                <a:lnTo>
                  <a:pt x="1737238" y="227572"/>
                </a:lnTo>
                <a:cubicBezTo>
                  <a:pt x="1747899" y="227572"/>
                  <a:pt x="1756541" y="218930"/>
                  <a:pt x="1756541" y="208269"/>
                </a:cubicBezTo>
                <a:lnTo>
                  <a:pt x="1756541" y="171548"/>
                </a:lnTo>
                <a:cubicBezTo>
                  <a:pt x="1756541" y="160887"/>
                  <a:pt x="1747899" y="152245"/>
                  <a:pt x="1737238" y="152245"/>
                </a:cubicBezTo>
                <a:close/>
                <a:moveTo>
                  <a:pt x="93862" y="152245"/>
                </a:moveTo>
                <a:cubicBezTo>
                  <a:pt x="83201" y="152245"/>
                  <a:pt x="74559" y="160887"/>
                  <a:pt x="74559" y="171548"/>
                </a:cubicBezTo>
                <a:lnTo>
                  <a:pt x="74559" y="208269"/>
                </a:lnTo>
                <a:cubicBezTo>
                  <a:pt x="74559" y="218930"/>
                  <a:pt x="83201" y="227572"/>
                  <a:pt x="93862" y="227572"/>
                </a:cubicBezTo>
                <a:lnTo>
                  <a:pt x="168788" y="227572"/>
                </a:lnTo>
                <a:cubicBezTo>
                  <a:pt x="179449" y="227572"/>
                  <a:pt x="188091" y="218930"/>
                  <a:pt x="188091" y="208269"/>
                </a:cubicBezTo>
                <a:lnTo>
                  <a:pt x="188091" y="171548"/>
                </a:lnTo>
                <a:cubicBezTo>
                  <a:pt x="188091" y="160887"/>
                  <a:pt x="179449" y="152245"/>
                  <a:pt x="168788" y="152245"/>
                </a:cubicBezTo>
                <a:close/>
                <a:moveTo>
                  <a:pt x="0" y="0"/>
                </a:moveTo>
                <a:lnTo>
                  <a:pt x="74559" y="0"/>
                </a:lnTo>
                <a:lnTo>
                  <a:pt x="74559" y="26807"/>
                </a:lnTo>
                <a:cubicBezTo>
                  <a:pt x="74559" y="37468"/>
                  <a:pt x="83201" y="46110"/>
                  <a:pt x="93862" y="46110"/>
                </a:cubicBezTo>
                <a:lnTo>
                  <a:pt x="168788" y="46110"/>
                </a:lnTo>
                <a:cubicBezTo>
                  <a:pt x="179449" y="46110"/>
                  <a:pt x="188091" y="37468"/>
                  <a:pt x="188091" y="26807"/>
                </a:cubicBezTo>
                <a:lnTo>
                  <a:pt x="188091" y="0"/>
                </a:lnTo>
                <a:lnTo>
                  <a:pt x="223464" y="0"/>
                </a:lnTo>
                <a:lnTo>
                  <a:pt x="223464" y="440392"/>
                </a:lnTo>
                <a:lnTo>
                  <a:pt x="1607635" y="440392"/>
                </a:lnTo>
                <a:lnTo>
                  <a:pt x="1607635" y="0"/>
                </a:lnTo>
                <a:lnTo>
                  <a:pt x="1643009" y="0"/>
                </a:lnTo>
                <a:lnTo>
                  <a:pt x="1643009" y="26807"/>
                </a:lnTo>
                <a:cubicBezTo>
                  <a:pt x="1643009" y="37468"/>
                  <a:pt x="1651651" y="46110"/>
                  <a:pt x="1662312" y="46110"/>
                </a:cubicBezTo>
                <a:lnTo>
                  <a:pt x="1737238" y="46110"/>
                </a:lnTo>
                <a:cubicBezTo>
                  <a:pt x="1747899" y="46110"/>
                  <a:pt x="1756541" y="37468"/>
                  <a:pt x="1756541" y="26807"/>
                </a:cubicBezTo>
                <a:lnTo>
                  <a:pt x="1756541" y="0"/>
                </a:lnTo>
                <a:lnTo>
                  <a:pt x="1824375" y="0"/>
                </a:lnTo>
                <a:lnTo>
                  <a:pt x="1824375" y="1829145"/>
                </a:lnTo>
                <a:lnTo>
                  <a:pt x="1756541" y="1829145"/>
                </a:lnTo>
                <a:lnTo>
                  <a:pt x="1756541" y="1803646"/>
                </a:lnTo>
                <a:cubicBezTo>
                  <a:pt x="1756541" y="1792986"/>
                  <a:pt x="1747899" y="1784343"/>
                  <a:pt x="1737238" y="1784343"/>
                </a:cubicBezTo>
                <a:lnTo>
                  <a:pt x="1662312" y="1784343"/>
                </a:lnTo>
                <a:cubicBezTo>
                  <a:pt x="1651651" y="1784343"/>
                  <a:pt x="1643009" y="1792986"/>
                  <a:pt x="1643009" y="1803646"/>
                </a:cubicBezTo>
                <a:lnTo>
                  <a:pt x="1643009" y="1829145"/>
                </a:lnTo>
                <a:lnTo>
                  <a:pt x="1607635" y="1829145"/>
                </a:lnTo>
                <a:lnTo>
                  <a:pt x="1607635" y="1390064"/>
                </a:lnTo>
                <a:lnTo>
                  <a:pt x="223464" y="1390064"/>
                </a:lnTo>
                <a:lnTo>
                  <a:pt x="223464" y="1829145"/>
                </a:lnTo>
                <a:lnTo>
                  <a:pt x="188091" y="1829145"/>
                </a:lnTo>
                <a:lnTo>
                  <a:pt x="188091" y="1803646"/>
                </a:lnTo>
                <a:cubicBezTo>
                  <a:pt x="188091" y="1792986"/>
                  <a:pt x="179449" y="1784343"/>
                  <a:pt x="168788" y="1784343"/>
                </a:cubicBezTo>
                <a:lnTo>
                  <a:pt x="93862" y="1784343"/>
                </a:lnTo>
                <a:cubicBezTo>
                  <a:pt x="83201" y="1784343"/>
                  <a:pt x="74559" y="1792986"/>
                  <a:pt x="74559" y="1803646"/>
                </a:cubicBezTo>
                <a:lnTo>
                  <a:pt x="74559" y="1829145"/>
                </a:lnTo>
                <a:lnTo>
                  <a:pt x="0" y="1829145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905C05-DFBA-064B-8435-C238F1328E34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フイルム枠（縦／上下カット）</a:t>
            </a:r>
          </a:p>
        </p:txBody>
      </p:sp>
    </p:spTree>
    <p:extLst>
      <p:ext uri="{BB962C8B-B14F-4D97-AF65-F5344CB8AC3E}">
        <p14:creationId xmlns:p14="http://schemas.microsoft.com/office/powerpoint/2010/main" val="2809791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905C05-DFBA-064B-8435-C238F1328E34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フイルム枠　利用サンプル</a:t>
            </a:r>
          </a:p>
        </p:txBody>
      </p:sp>
      <p:pic>
        <p:nvPicPr>
          <p:cNvPr id="59" name="図 58">
            <a:extLst>
              <a:ext uri="{FF2B5EF4-FFF2-40B4-BE49-F238E27FC236}">
                <a16:creationId xmlns:a16="http://schemas.microsoft.com/office/drawing/2014/main" id="{FB8F8A39-2140-8F4E-EE49-CD1F8EDDE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4621" y="1409697"/>
            <a:ext cx="2131635" cy="1374904"/>
          </a:xfrm>
          <a:prstGeom prst="rect">
            <a:avLst/>
          </a:prstGeom>
        </p:spPr>
      </p:pic>
      <p:pic>
        <p:nvPicPr>
          <p:cNvPr id="63" name="図 62">
            <a:extLst>
              <a:ext uri="{FF2B5EF4-FFF2-40B4-BE49-F238E27FC236}">
                <a16:creationId xmlns:a16="http://schemas.microsoft.com/office/drawing/2014/main" id="{43F0A8BA-4711-006C-7DFD-70193980B5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6437" y="1395750"/>
            <a:ext cx="2194151" cy="1415227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161C5733-1BF9-720F-807D-918017E9E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276" y="3751720"/>
            <a:ext cx="822457" cy="1081487"/>
          </a:xfrm>
          <a:prstGeom prst="rect">
            <a:avLst/>
          </a:prstGeom>
        </p:spPr>
      </p:pic>
      <p:pic>
        <p:nvPicPr>
          <p:cNvPr id="67" name="図 66">
            <a:extLst>
              <a:ext uri="{FF2B5EF4-FFF2-40B4-BE49-F238E27FC236}">
                <a16:creationId xmlns:a16="http://schemas.microsoft.com/office/drawing/2014/main" id="{E3144E11-DBA1-9B2F-4F0B-22BE252141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7664" y="3770850"/>
            <a:ext cx="801803" cy="1044773"/>
          </a:xfrm>
          <a:prstGeom prst="rect">
            <a:avLst/>
          </a:prstGeom>
        </p:spPr>
      </p:pic>
      <p:pic>
        <p:nvPicPr>
          <p:cNvPr id="69" name="図 68">
            <a:extLst>
              <a:ext uri="{FF2B5EF4-FFF2-40B4-BE49-F238E27FC236}">
                <a16:creationId xmlns:a16="http://schemas.microsoft.com/office/drawing/2014/main" id="{977E9901-DA51-AC19-2816-C85416CF11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0718" y="3788462"/>
            <a:ext cx="1619762" cy="1044746"/>
          </a:xfrm>
          <a:prstGeom prst="rect">
            <a:avLst/>
          </a:prstGeom>
        </p:spPr>
      </p:pic>
      <p:pic>
        <p:nvPicPr>
          <p:cNvPr id="71" name="図 70">
            <a:extLst>
              <a:ext uri="{FF2B5EF4-FFF2-40B4-BE49-F238E27FC236}">
                <a16:creationId xmlns:a16="http://schemas.microsoft.com/office/drawing/2014/main" id="{9C48AFD9-FCDF-3CD3-735F-05ECB6F275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76025" y="3768928"/>
            <a:ext cx="1636416" cy="1055488"/>
          </a:xfrm>
          <a:prstGeom prst="rect">
            <a:avLst/>
          </a:prstGeom>
        </p:spPr>
      </p:pic>
      <p:pic>
        <p:nvPicPr>
          <p:cNvPr id="73" name="図 72">
            <a:extLst>
              <a:ext uri="{FF2B5EF4-FFF2-40B4-BE49-F238E27FC236}">
                <a16:creationId xmlns:a16="http://schemas.microsoft.com/office/drawing/2014/main" id="{02FEA94E-86D8-7E3C-B205-4C5AF40079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21505" y="3779292"/>
            <a:ext cx="1633977" cy="1053915"/>
          </a:xfrm>
          <a:prstGeom prst="rect">
            <a:avLst/>
          </a:prstGeom>
        </p:spPr>
      </p:pic>
      <p:pic>
        <p:nvPicPr>
          <p:cNvPr id="75" name="図 74">
            <a:extLst>
              <a:ext uri="{FF2B5EF4-FFF2-40B4-BE49-F238E27FC236}">
                <a16:creationId xmlns:a16="http://schemas.microsoft.com/office/drawing/2014/main" id="{43F3A654-002F-1E50-9FF1-39AD7B92B8D0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544141" y="923192"/>
            <a:ext cx="1714159" cy="527005"/>
          </a:xfrm>
          <a:prstGeom prst="rect">
            <a:avLst/>
          </a:prstGeom>
        </p:spPr>
      </p:pic>
      <p:pic>
        <p:nvPicPr>
          <p:cNvPr id="77" name="図 76">
            <a:extLst>
              <a:ext uri="{FF2B5EF4-FFF2-40B4-BE49-F238E27FC236}">
                <a16:creationId xmlns:a16="http://schemas.microsoft.com/office/drawing/2014/main" id="{5208503B-94CF-2E78-FF03-651B118853EE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566396" y="5815291"/>
            <a:ext cx="1691904" cy="541547"/>
          </a:xfrm>
          <a:prstGeom prst="rect">
            <a:avLst/>
          </a:prstGeom>
        </p:spPr>
      </p:pic>
      <p:pic>
        <p:nvPicPr>
          <p:cNvPr id="79" name="図 78">
            <a:extLst>
              <a:ext uri="{FF2B5EF4-FFF2-40B4-BE49-F238E27FC236}">
                <a16:creationId xmlns:a16="http://schemas.microsoft.com/office/drawing/2014/main" id="{F664B2E8-D3F8-6C0B-B861-B8BCEE52FAF2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560458" y="1475568"/>
            <a:ext cx="1680258" cy="1083766"/>
          </a:xfrm>
          <a:prstGeom prst="rect">
            <a:avLst/>
          </a:prstGeom>
        </p:spPr>
      </p:pic>
      <p:pic>
        <p:nvPicPr>
          <p:cNvPr id="81" name="図 80">
            <a:extLst>
              <a:ext uri="{FF2B5EF4-FFF2-40B4-BE49-F238E27FC236}">
                <a16:creationId xmlns:a16="http://schemas.microsoft.com/office/drawing/2014/main" id="{472C9905-A682-84D3-F4A6-2816C0DCA5CF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556471" y="2558620"/>
            <a:ext cx="1731111" cy="1116566"/>
          </a:xfrm>
          <a:prstGeom prst="rect">
            <a:avLst/>
          </a:prstGeom>
        </p:spPr>
      </p:pic>
      <p:pic>
        <p:nvPicPr>
          <p:cNvPr id="83" name="図 82">
            <a:extLst>
              <a:ext uri="{FF2B5EF4-FFF2-40B4-BE49-F238E27FC236}">
                <a16:creationId xmlns:a16="http://schemas.microsoft.com/office/drawing/2014/main" id="{A03D5715-E5CB-2CD8-EFB5-0846C7D79CE1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564914" y="3610913"/>
            <a:ext cx="1702177" cy="1092234"/>
          </a:xfrm>
          <a:prstGeom prst="rect">
            <a:avLst/>
          </a:prstGeom>
        </p:spPr>
      </p:pic>
      <p:pic>
        <p:nvPicPr>
          <p:cNvPr id="85" name="図 84">
            <a:extLst>
              <a:ext uri="{FF2B5EF4-FFF2-40B4-BE49-F238E27FC236}">
                <a16:creationId xmlns:a16="http://schemas.microsoft.com/office/drawing/2014/main" id="{A4B256D9-84D8-50CE-D7E5-B06803C9FAE0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557262" y="4710157"/>
            <a:ext cx="1701038" cy="1080157"/>
          </a:xfrm>
          <a:prstGeom prst="rect">
            <a:avLst/>
          </a:prstGeom>
        </p:spPr>
      </p:pic>
      <p:pic>
        <p:nvPicPr>
          <p:cNvPr id="86" name="図 85">
            <a:extLst>
              <a:ext uri="{FF2B5EF4-FFF2-40B4-BE49-F238E27FC236}">
                <a16:creationId xmlns:a16="http://schemas.microsoft.com/office/drawing/2014/main" id="{0F958E37-AB8B-7979-6F26-61F72FA600C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2017" y="1404545"/>
            <a:ext cx="2166884" cy="1397640"/>
          </a:xfrm>
          <a:prstGeom prst="rect">
            <a:avLst/>
          </a:prstGeom>
        </p:spPr>
      </p:pic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3095705A-0C69-28C9-1042-4020DC6E233B}"/>
              </a:ext>
            </a:extLst>
          </p:cNvPr>
          <p:cNvSpPr/>
          <p:nvPr/>
        </p:nvSpPr>
        <p:spPr bwMode="auto">
          <a:xfrm>
            <a:off x="369724" y="1100454"/>
            <a:ext cx="6558028" cy="2000669"/>
          </a:xfrm>
          <a:custGeom>
            <a:avLst/>
            <a:gdLst>
              <a:gd name="connsiteX0" fmla="*/ 4206234 w 4318377"/>
              <a:gd name="connsiteY0" fmla="*/ 1138968 h 1317415"/>
              <a:gd name="connsiteX1" fmla="*/ 4186931 w 4318377"/>
              <a:gd name="connsiteY1" fmla="*/ 1158271 h 1317415"/>
              <a:gd name="connsiteX2" fmla="*/ 4186931 w 4318377"/>
              <a:gd name="connsiteY2" fmla="*/ 1233197 h 1317415"/>
              <a:gd name="connsiteX3" fmla="*/ 4206234 w 4318377"/>
              <a:gd name="connsiteY3" fmla="*/ 1252500 h 1317415"/>
              <a:gd name="connsiteX4" fmla="*/ 4242955 w 4318377"/>
              <a:gd name="connsiteY4" fmla="*/ 1252500 h 1317415"/>
              <a:gd name="connsiteX5" fmla="*/ 4262258 w 4318377"/>
              <a:gd name="connsiteY5" fmla="*/ 1233197 h 1317415"/>
              <a:gd name="connsiteX6" fmla="*/ 4262258 w 4318377"/>
              <a:gd name="connsiteY6" fmla="*/ 1158271 h 1317415"/>
              <a:gd name="connsiteX7" fmla="*/ 4242955 w 4318377"/>
              <a:gd name="connsiteY7" fmla="*/ 1138968 h 1317415"/>
              <a:gd name="connsiteX8" fmla="*/ 4024772 w 4318377"/>
              <a:gd name="connsiteY8" fmla="*/ 1138968 h 1317415"/>
              <a:gd name="connsiteX9" fmla="*/ 4005469 w 4318377"/>
              <a:gd name="connsiteY9" fmla="*/ 1158271 h 1317415"/>
              <a:gd name="connsiteX10" fmla="*/ 4005469 w 4318377"/>
              <a:gd name="connsiteY10" fmla="*/ 1233197 h 1317415"/>
              <a:gd name="connsiteX11" fmla="*/ 4024772 w 4318377"/>
              <a:gd name="connsiteY11" fmla="*/ 1252500 h 1317415"/>
              <a:gd name="connsiteX12" fmla="*/ 4061494 w 4318377"/>
              <a:gd name="connsiteY12" fmla="*/ 1252500 h 1317415"/>
              <a:gd name="connsiteX13" fmla="*/ 4080797 w 4318377"/>
              <a:gd name="connsiteY13" fmla="*/ 1233197 h 1317415"/>
              <a:gd name="connsiteX14" fmla="*/ 4080797 w 4318377"/>
              <a:gd name="connsiteY14" fmla="*/ 1158271 h 1317415"/>
              <a:gd name="connsiteX15" fmla="*/ 4061494 w 4318377"/>
              <a:gd name="connsiteY15" fmla="*/ 1138968 h 1317415"/>
              <a:gd name="connsiteX16" fmla="*/ 3843311 w 4318377"/>
              <a:gd name="connsiteY16" fmla="*/ 1138968 h 1317415"/>
              <a:gd name="connsiteX17" fmla="*/ 3824008 w 4318377"/>
              <a:gd name="connsiteY17" fmla="*/ 1158271 h 1317415"/>
              <a:gd name="connsiteX18" fmla="*/ 3824008 w 4318377"/>
              <a:gd name="connsiteY18" fmla="*/ 1233197 h 1317415"/>
              <a:gd name="connsiteX19" fmla="*/ 3843311 w 4318377"/>
              <a:gd name="connsiteY19" fmla="*/ 1252500 h 1317415"/>
              <a:gd name="connsiteX20" fmla="*/ 3880032 w 4318377"/>
              <a:gd name="connsiteY20" fmla="*/ 1252500 h 1317415"/>
              <a:gd name="connsiteX21" fmla="*/ 3899335 w 4318377"/>
              <a:gd name="connsiteY21" fmla="*/ 1233197 h 1317415"/>
              <a:gd name="connsiteX22" fmla="*/ 3899335 w 4318377"/>
              <a:gd name="connsiteY22" fmla="*/ 1158271 h 1317415"/>
              <a:gd name="connsiteX23" fmla="*/ 3880032 w 4318377"/>
              <a:gd name="connsiteY23" fmla="*/ 1138968 h 1317415"/>
              <a:gd name="connsiteX24" fmla="*/ 3661849 w 4318377"/>
              <a:gd name="connsiteY24" fmla="*/ 1138968 h 1317415"/>
              <a:gd name="connsiteX25" fmla="*/ 3642546 w 4318377"/>
              <a:gd name="connsiteY25" fmla="*/ 1158271 h 1317415"/>
              <a:gd name="connsiteX26" fmla="*/ 3642546 w 4318377"/>
              <a:gd name="connsiteY26" fmla="*/ 1233197 h 1317415"/>
              <a:gd name="connsiteX27" fmla="*/ 3661849 w 4318377"/>
              <a:gd name="connsiteY27" fmla="*/ 1252500 h 1317415"/>
              <a:gd name="connsiteX28" fmla="*/ 3698571 w 4318377"/>
              <a:gd name="connsiteY28" fmla="*/ 1252500 h 1317415"/>
              <a:gd name="connsiteX29" fmla="*/ 3717874 w 4318377"/>
              <a:gd name="connsiteY29" fmla="*/ 1233197 h 1317415"/>
              <a:gd name="connsiteX30" fmla="*/ 3717874 w 4318377"/>
              <a:gd name="connsiteY30" fmla="*/ 1158271 h 1317415"/>
              <a:gd name="connsiteX31" fmla="*/ 3698571 w 4318377"/>
              <a:gd name="connsiteY31" fmla="*/ 1138968 h 1317415"/>
              <a:gd name="connsiteX32" fmla="*/ 3480388 w 4318377"/>
              <a:gd name="connsiteY32" fmla="*/ 1138968 h 1317415"/>
              <a:gd name="connsiteX33" fmla="*/ 3461085 w 4318377"/>
              <a:gd name="connsiteY33" fmla="*/ 1158271 h 1317415"/>
              <a:gd name="connsiteX34" fmla="*/ 3461085 w 4318377"/>
              <a:gd name="connsiteY34" fmla="*/ 1233197 h 1317415"/>
              <a:gd name="connsiteX35" fmla="*/ 3480388 w 4318377"/>
              <a:gd name="connsiteY35" fmla="*/ 1252500 h 1317415"/>
              <a:gd name="connsiteX36" fmla="*/ 3517109 w 4318377"/>
              <a:gd name="connsiteY36" fmla="*/ 1252500 h 1317415"/>
              <a:gd name="connsiteX37" fmla="*/ 3536412 w 4318377"/>
              <a:gd name="connsiteY37" fmla="*/ 1233197 h 1317415"/>
              <a:gd name="connsiteX38" fmla="*/ 3536412 w 4318377"/>
              <a:gd name="connsiteY38" fmla="*/ 1158271 h 1317415"/>
              <a:gd name="connsiteX39" fmla="*/ 3517109 w 4318377"/>
              <a:gd name="connsiteY39" fmla="*/ 1138968 h 1317415"/>
              <a:gd name="connsiteX40" fmla="*/ 3298926 w 4318377"/>
              <a:gd name="connsiteY40" fmla="*/ 1138968 h 1317415"/>
              <a:gd name="connsiteX41" fmla="*/ 3279623 w 4318377"/>
              <a:gd name="connsiteY41" fmla="*/ 1158271 h 1317415"/>
              <a:gd name="connsiteX42" fmla="*/ 3279623 w 4318377"/>
              <a:gd name="connsiteY42" fmla="*/ 1233197 h 1317415"/>
              <a:gd name="connsiteX43" fmla="*/ 3298926 w 4318377"/>
              <a:gd name="connsiteY43" fmla="*/ 1252500 h 1317415"/>
              <a:gd name="connsiteX44" fmla="*/ 3335647 w 4318377"/>
              <a:gd name="connsiteY44" fmla="*/ 1252500 h 1317415"/>
              <a:gd name="connsiteX45" fmla="*/ 3354950 w 4318377"/>
              <a:gd name="connsiteY45" fmla="*/ 1233197 h 1317415"/>
              <a:gd name="connsiteX46" fmla="*/ 3354950 w 4318377"/>
              <a:gd name="connsiteY46" fmla="*/ 1158271 h 1317415"/>
              <a:gd name="connsiteX47" fmla="*/ 3335647 w 4318377"/>
              <a:gd name="connsiteY47" fmla="*/ 1138968 h 1317415"/>
              <a:gd name="connsiteX48" fmla="*/ 3117465 w 4318377"/>
              <a:gd name="connsiteY48" fmla="*/ 1138968 h 1317415"/>
              <a:gd name="connsiteX49" fmla="*/ 3098162 w 4318377"/>
              <a:gd name="connsiteY49" fmla="*/ 1158271 h 1317415"/>
              <a:gd name="connsiteX50" fmla="*/ 3098162 w 4318377"/>
              <a:gd name="connsiteY50" fmla="*/ 1233197 h 1317415"/>
              <a:gd name="connsiteX51" fmla="*/ 3117465 w 4318377"/>
              <a:gd name="connsiteY51" fmla="*/ 1252500 h 1317415"/>
              <a:gd name="connsiteX52" fmla="*/ 3154186 w 4318377"/>
              <a:gd name="connsiteY52" fmla="*/ 1252500 h 1317415"/>
              <a:gd name="connsiteX53" fmla="*/ 3173489 w 4318377"/>
              <a:gd name="connsiteY53" fmla="*/ 1233197 h 1317415"/>
              <a:gd name="connsiteX54" fmla="*/ 3173489 w 4318377"/>
              <a:gd name="connsiteY54" fmla="*/ 1158271 h 1317415"/>
              <a:gd name="connsiteX55" fmla="*/ 3154186 w 4318377"/>
              <a:gd name="connsiteY55" fmla="*/ 1138968 h 1317415"/>
              <a:gd name="connsiteX56" fmla="*/ 2936003 w 4318377"/>
              <a:gd name="connsiteY56" fmla="*/ 1138968 h 1317415"/>
              <a:gd name="connsiteX57" fmla="*/ 2916700 w 4318377"/>
              <a:gd name="connsiteY57" fmla="*/ 1158271 h 1317415"/>
              <a:gd name="connsiteX58" fmla="*/ 2916700 w 4318377"/>
              <a:gd name="connsiteY58" fmla="*/ 1233197 h 1317415"/>
              <a:gd name="connsiteX59" fmla="*/ 2936003 w 4318377"/>
              <a:gd name="connsiteY59" fmla="*/ 1252500 h 1317415"/>
              <a:gd name="connsiteX60" fmla="*/ 2972724 w 4318377"/>
              <a:gd name="connsiteY60" fmla="*/ 1252500 h 1317415"/>
              <a:gd name="connsiteX61" fmla="*/ 2992027 w 4318377"/>
              <a:gd name="connsiteY61" fmla="*/ 1233197 h 1317415"/>
              <a:gd name="connsiteX62" fmla="*/ 2992027 w 4318377"/>
              <a:gd name="connsiteY62" fmla="*/ 1158271 h 1317415"/>
              <a:gd name="connsiteX63" fmla="*/ 2972724 w 4318377"/>
              <a:gd name="connsiteY63" fmla="*/ 1138968 h 1317415"/>
              <a:gd name="connsiteX64" fmla="*/ 2774278 w 4318377"/>
              <a:gd name="connsiteY64" fmla="*/ 1138968 h 1317415"/>
              <a:gd name="connsiteX65" fmla="*/ 2754975 w 4318377"/>
              <a:gd name="connsiteY65" fmla="*/ 1158271 h 1317415"/>
              <a:gd name="connsiteX66" fmla="*/ 2754975 w 4318377"/>
              <a:gd name="connsiteY66" fmla="*/ 1233197 h 1317415"/>
              <a:gd name="connsiteX67" fmla="*/ 2774278 w 4318377"/>
              <a:gd name="connsiteY67" fmla="*/ 1252500 h 1317415"/>
              <a:gd name="connsiteX68" fmla="*/ 2810999 w 4318377"/>
              <a:gd name="connsiteY68" fmla="*/ 1252500 h 1317415"/>
              <a:gd name="connsiteX69" fmla="*/ 2830302 w 4318377"/>
              <a:gd name="connsiteY69" fmla="*/ 1233197 h 1317415"/>
              <a:gd name="connsiteX70" fmla="*/ 2830302 w 4318377"/>
              <a:gd name="connsiteY70" fmla="*/ 1158271 h 1317415"/>
              <a:gd name="connsiteX71" fmla="*/ 2810999 w 4318377"/>
              <a:gd name="connsiteY71" fmla="*/ 1138968 h 1317415"/>
              <a:gd name="connsiteX72" fmla="*/ 2592816 w 4318377"/>
              <a:gd name="connsiteY72" fmla="*/ 1138968 h 1317415"/>
              <a:gd name="connsiteX73" fmla="*/ 2573513 w 4318377"/>
              <a:gd name="connsiteY73" fmla="*/ 1158271 h 1317415"/>
              <a:gd name="connsiteX74" fmla="*/ 2573513 w 4318377"/>
              <a:gd name="connsiteY74" fmla="*/ 1233197 h 1317415"/>
              <a:gd name="connsiteX75" fmla="*/ 2592816 w 4318377"/>
              <a:gd name="connsiteY75" fmla="*/ 1252500 h 1317415"/>
              <a:gd name="connsiteX76" fmla="*/ 2629538 w 4318377"/>
              <a:gd name="connsiteY76" fmla="*/ 1252500 h 1317415"/>
              <a:gd name="connsiteX77" fmla="*/ 2648841 w 4318377"/>
              <a:gd name="connsiteY77" fmla="*/ 1233197 h 1317415"/>
              <a:gd name="connsiteX78" fmla="*/ 2648841 w 4318377"/>
              <a:gd name="connsiteY78" fmla="*/ 1158271 h 1317415"/>
              <a:gd name="connsiteX79" fmla="*/ 2629538 w 4318377"/>
              <a:gd name="connsiteY79" fmla="*/ 1138968 h 1317415"/>
              <a:gd name="connsiteX80" fmla="*/ 2411355 w 4318377"/>
              <a:gd name="connsiteY80" fmla="*/ 1138968 h 1317415"/>
              <a:gd name="connsiteX81" fmla="*/ 2392052 w 4318377"/>
              <a:gd name="connsiteY81" fmla="*/ 1158271 h 1317415"/>
              <a:gd name="connsiteX82" fmla="*/ 2392052 w 4318377"/>
              <a:gd name="connsiteY82" fmla="*/ 1233197 h 1317415"/>
              <a:gd name="connsiteX83" fmla="*/ 2411355 w 4318377"/>
              <a:gd name="connsiteY83" fmla="*/ 1252500 h 1317415"/>
              <a:gd name="connsiteX84" fmla="*/ 2448076 w 4318377"/>
              <a:gd name="connsiteY84" fmla="*/ 1252500 h 1317415"/>
              <a:gd name="connsiteX85" fmla="*/ 2467379 w 4318377"/>
              <a:gd name="connsiteY85" fmla="*/ 1233197 h 1317415"/>
              <a:gd name="connsiteX86" fmla="*/ 2467379 w 4318377"/>
              <a:gd name="connsiteY86" fmla="*/ 1158271 h 1317415"/>
              <a:gd name="connsiteX87" fmla="*/ 2448076 w 4318377"/>
              <a:gd name="connsiteY87" fmla="*/ 1138968 h 1317415"/>
              <a:gd name="connsiteX88" fmla="*/ 2229893 w 4318377"/>
              <a:gd name="connsiteY88" fmla="*/ 1138968 h 1317415"/>
              <a:gd name="connsiteX89" fmla="*/ 2210590 w 4318377"/>
              <a:gd name="connsiteY89" fmla="*/ 1158271 h 1317415"/>
              <a:gd name="connsiteX90" fmla="*/ 2210590 w 4318377"/>
              <a:gd name="connsiteY90" fmla="*/ 1233197 h 1317415"/>
              <a:gd name="connsiteX91" fmla="*/ 2229893 w 4318377"/>
              <a:gd name="connsiteY91" fmla="*/ 1252500 h 1317415"/>
              <a:gd name="connsiteX92" fmla="*/ 2266614 w 4318377"/>
              <a:gd name="connsiteY92" fmla="*/ 1252500 h 1317415"/>
              <a:gd name="connsiteX93" fmla="*/ 2285918 w 4318377"/>
              <a:gd name="connsiteY93" fmla="*/ 1233197 h 1317415"/>
              <a:gd name="connsiteX94" fmla="*/ 2285918 w 4318377"/>
              <a:gd name="connsiteY94" fmla="*/ 1158271 h 1317415"/>
              <a:gd name="connsiteX95" fmla="*/ 2266614 w 4318377"/>
              <a:gd name="connsiteY95" fmla="*/ 1138968 h 1317415"/>
              <a:gd name="connsiteX96" fmla="*/ 2048432 w 4318377"/>
              <a:gd name="connsiteY96" fmla="*/ 1138968 h 1317415"/>
              <a:gd name="connsiteX97" fmla="*/ 2029129 w 4318377"/>
              <a:gd name="connsiteY97" fmla="*/ 1158271 h 1317415"/>
              <a:gd name="connsiteX98" fmla="*/ 2029129 w 4318377"/>
              <a:gd name="connsiteY98" fmla="*/ 1233197 h 1317415"/>
              <a:gd name="connsiteX99" fmla="*/ 2048432 w 4318377"/>
              <a:gd name="connsiteY99" fmla="*/ 1252500 h 1317415"/>
              <a:gd name="connsiteX100" fmla="*/ 2085153 w 4318377"/>
              <a:gd name="connsiteY100" fmla="*/ 1252500 h 1317415"/>
              <a:gd name="connsiteX101" fmla="*/ 2104456 w 4318377"/>
              <a:gd name="connsiteY101" fmla="*/ 1233197 h 1317415"/>
              <a:gd name="connsiteX102" fmla="*/ 2104456 w 4318377"/>
              <a:gd name="connsiteY102" fmla="*/ 1158271 h 1317415"/>
              <a:gd name="connsiteX103" fmla="*/ 2085153 w 4318377"/>
              <a:gd name="connsiteY103" fmla="*/ 1138968 h 1317415"/>
              <a:gd name="connsiteX104" fmla="*/ 1866970 w 4318377"/>
              <a:gd name="connsiteY104" fmla="*/ 1138968 h 1317415"/>
              <a:gd name="connsiteX105" fmla="*/ 1847667 w 4318377"/>
              <a:gd name="connsiteY105" fmla="*/ 1158271 h 1317415"/>
              <a:gd name="connsiteX106" fmla="*/ 1847667 w 4318377"/>
              <a:gd name="connsiteY106" fmla="*/ 1233197 h 1317415"/>
              <a:gd name="connsiteX107" fmla="*/ 1866970 w 4318377"/>
              <a:gd name="connsiteY107" fmla="*/ 1252500 h 1317415"/>
              <a:gd name="connsiteX108" fmla="*/ 1903691 w 4318377"/>
              <a:gd name="connsiteY108" fmla="*/ 1252500 h 1317415"/>
              <a:gd name="connsiteX109" fmla="*/ 1922994 w 4318377"/>
              <a:gd name="connsiteY109" fmla="*/ 1233197 h 1317415"/>
              <a:gd name="connsiteX110" fmla="*/ 1922994 w 4318377"/>
              <a:gd name="connsiteY110" fmla="*/ 1158271 h 1317415"/>
              <a:gd name="connsiteX111" fmla="*/ 1903691 w 4318377"/>
              <a:gd name="connsiteY111" fmla="*/ 1138968 h 1317415"/>
              <a:gd name="connsiteX112" fmla="*/ 1685509 w 4318377"/>
              <a:gd name="connsiteY112" fmla="*/ 1138968 h 1317415"/>
              <a:gd name="connsiteX113" fmla="*/ 1666206 w 4318377"/>
              <a:gd name="connsiteY113" fmla="*/ 1158271 h 1317415"/>
              <a:gd name="connsiteX114" fmla="*/ 1666206 w 4318377"/>
              <a:gd name="connsiteY114" fmla="*/ 1233197 h 1317415"/>
              <a:gd name="connsiteX115" fmla="*/ 1685509 w 4318377"/>
              <a:gd name="connsiteY115" fmla="*/ 1252500 h 1317415"/>
              <a:gd name="connsiteX116" fmla="*/ 1722230 w 4318377"/>
              <a:gd name="connsiteY116" fmla="*/ 1252500 h 1317415"/>
              <a:gd name="connsiteX117" fmla="*/ 1741533 w 4318377"/>
              <a:gd name="connsiteY117" fmla="*/ 1233197 h 1317415"/>
              <a:gd name="connsiteX118" fmla="*/ 1741533 w 4318377"/>
              <a:gd name="connsiteY118" fmla="*/ 1158271 h 1317415"/>
              <a:gd name="connsiteX119" fmla="*/ 1722230 w 4318377"/>
              <a:gd name="connsiteY119" fmla="*/ 1138968 h 1317415"/>
              <a:gd name="connsiteX120" fmla="*/ 1504047 w 4318377"/>
              <a:gd name="connsiteY120" fmla="*/ 1138968 h 1317415"/>
              <a:gd name="connsiteX121" fmla="*/ 1484744 w 4318377"/>
              <a:gd name="connsiteY121" fmla="*/ 1158271 h 1317415"/>
              <a:gd name="connsiteX122" fmla="*/ 1484744 w 4318377"/>
              <a:gd name="connsiteY122" fmla="*/ 1233197 h 1317415"/>
              <a:gd name="connsiteX123" fmla="*/ 1504047 w 4318377"/>
              <a:gd name="connsiteY123" fmla="*/ 1252500 h 1317415"/>
              <a:gd name="connsiteX124" fmla="*/ 1540768 w 4318377"/>
              <a:gd name="connsiteY124" fmla="*/ 1252500 h 1317415"/>
              <a:gd name="connsiteX125" fmla="*/ 1560071 w 4318377"/>
              <a:gd name="connsiteY125" fmla="*/ 1233197 h 1317415"/>
              <a:gd name="connsiteX126" fmla="*/ 1560071 w 4318377"/>
              <a:gd name="connsiteY126" fmla="*/ 1158271 h 1317415"/>
              <a:gd name="connsiteX127" fmla="*/ 1540768 w 4318377"/>
              <a:gd name="connsiteY127" fmla="*/ 1138968 h 1317415"/>
              <a:gd name="connsiteX128" fmla="*/ 1342322 w 4318377"/>
              <a:gd name="connsiteY128" fmla="*/ 1138968 h 1317415"/>
              <a:gd name="connsiteX129" fmla="*/ 1323019 w 4318377"/>
              <a:gd name="connsiteY129" fmla="*/ 1158271 h 1317415"/>
              <a:gd name="connsiteX130" fmla="*/ 1323019 w 4318377"/>
              <a:gd name="connsiteY130" fmla="*/ 1233197 h 1317415"/>
              <a:gd name="connsiteX131" fmla="*/ 1342322 w 4318377"/>
              <a:gd name="connsiteY131" fmla="*/ 1252500 h 1317415"/>
              <a:gd name="connsiteX132" fmla="*/ 1379043 w 4318377"/>
              <a:gd name="connsiteY132" fmla="*/ 1252500 h 1317415"/>
              <a:gd name="connsiteX133" fmla="*/ 1398346 w 4318377"/>
              <a:gd name="connsiteY133" fmla="*/ 1233197 h 1317415"/>
              <a:gd name="connsiteX134" fmla="*/ 1398346 w 4318377"/>
              <a:gd name="connsiteY134" fmla="*/ 1158271 h 1317415"/>
              <a:gd name="connsiteX135" fmla="*/ 1379043 w 4318377"/>
              <a:gd name="connsiteY135" fmla="*/ 1138968 h 1317415"/>
              <a:gd name="connsiteX136" fmla="*/ 1160861 w 4318377"/>
              <a:gd name="connsiteY136" fmla="*/ 1138968 h 1317415"/>
              <a:gd name="connsiteX137" fmla="*/ 1141557 w 4318377"/>
              <a:gd name="connsiteY137" fmla="*/ 1158271 h 1317415"/>
              <a:gd name="connsiteX138" fmla="*/ 1141557 w 4318377"/>
              <a:gd name="connsiteY138" fmla="*/ 1233197 h 1317415"/>
              <a:gd name="connsiteX139" fmla="*/ 1160861 w 4318377"/>
              <a:gd name="connsiteY139" fmla="*/ 1252500 h 1317415"/>
              <a:gd name="connsiteX140" fmla="*/ 1197582 w 4318377"/>
              <a:gd name="connsiteY140" fmla="*/ 1252500 h 1317415"/>
              <a:gd name="connsiteX141" fmla="*/ 1216885 w 4318377"/>
              <a:gd name="connsiteY141" fmla="*/ 1233197 h 1317415"/>
              <a:gd name="connsiteX142" fmla="*/ 1216885 w 4318377"/>
              <a:gd name="connsiteY142" fmla="*/ 1158271 h 1317415"/>
              <a:gd name="connsiteX143" fmla="*/ 1197582 w 4318377"/>
              <a:gd name="connsiteY143" fmla="*/ 1138968 h 1317415"/>
              <a:gd name="connsiteX144" fmla="*/ 979399 w 4318377"/>
              <a:gd name="connsiteY144" fmla="*/ 1138968 h 1317415"/>
              <a:gd name="connsiteX145" fmla="*/ 960096 w 4318377"/>
              <a:gd name="connsiteY145" fmla="*/ 1158271 h 1317415"/>
              <a:gd name="connsiteX146" fmla="*/ 960096 w 4318377"/>
              <a:gd name="connsiteY146" fmla="*/ 1233197 h 1317415"/>
              <a:gd name="connsiteX147" fmla="*/ 979399 w 4318377"/>
              <a:gd name="connsiteY147" fmla="*/ 1252500 h 1317415"/>
              <a:gd name="connsiteX148" fmla="*/ 1016120 w 4318377"/>
              <a:gd name="connsiteY148" fmla="*/ 1252500 h 1317415"/>
              <a:gd name="connsiteX149" fmla="*/ 1035423 w 4318377"/>
              <a:gd name="connsiteY149" fmla="*/ 1233197 h 1317415"/>
              <a:gd name="connsiteX150" fmla="*/ 1035423 w 4318377"/>
              <a:gd name="connsiteY150" fmla="*/ 1158271 h 1317415"/>
              <a:gd name="connsiteX151" fmla="*/ 1016120 w 4318377"/>
              <a:gd name="connsiteY151" fmla="*/ 1138968 h 1317415"/>
              <a:gd name="connsiteX152" fmla="*/ 797938 w 4318377"/>
              <a:gd name="connsiteY152" fmla="*/ 1138968 h 1317415"/>
              <a:gd name="connsiteX153" fmla="*/ 778635 w 4318377"/>
              <a:gd name="connsiteY153" fmla="*/ 1158271 h 1317415"/>
              <a:gd name="connsiteX154" fmla="*/ 778635 w 4318377"/>
              <a:gd name="connsiteY154" fmla="*/ 1233197 h 1317415"/>
              <a:gd name="connsiteX155" fmla="*/ 797938 w 4318377"/>
              <a:gd name="connsiteY155" fmla="*/ 1252500 h 1317415"/>
              <a:gd name="connsiteX156" fmla="*/ 834658 w 4318377"/>
              <a:gd name="connsiteY156" fmla="*/ 1252500 h 1317415"/>
              <a:gd name="connsiteX157" fmla="*/ 853962 w 4318377"/>
              <a:gd name="connsiteY157" fmla="*/ 1233197 h 1317415"/>
              <a:gd name="connsiteX158" fmla="*/ 853962 w 4318377"/>
              <a:gd name="connsiteY158" fmla="*/ 1158271 h 1317415"/>
              <a:gd name="connsiteX159" fmla="*/ 834658 w 4318377"/>
              <a:gd name="connsiteY159" fmla="*/ 1138968 h 1317415"/>
              <a:gd name="connsiteX160" fmla="*/ 616476 w 4318377"/>
              <a:gd name="connsiteY160" fmla="*/ 1138968 h 1317415"/>
              <a:gd name="connsiteX161" fmla="*/ 597173 w 4318377"/>
              <a:gd name="connsiteY161" fmla="*/ 1158271 h 1317415"/>
              <a:gd name="connsiteX162" fmla="*/ 597173 w 4318377"/>
              <a:gd name="connsiteY162" fmla="*/ 1233197 h 1317415"/>
              <a:gd name="connsiteX163" fmla="*/ 616476 w 4318377"/>
              <a:gd name="connsiteY163" fmla="*/ 1252500 h 1317415"/>
              <a:gd name="connsiteX164" fmla="*/ 653197 w 4318377"/>
              <a:gd name="connsiteY164" fmla="*/ 1252500 h 1317415"/>
              <a:gd name="connsiteX165" fmla="*/ 672500 w 4318377"/>
              <a:gd name="connsiteY165" fmla="*/ 1233197 h 1317415"/>
              <a:gd name="connsiteX166" fmla="*/ 672500 w 4318377"/>
              <a:gd name="connsiteY166" fmla="*/ 1158271 h 1317415"/>
              <a:gd name="connsiteX167" fmla="*/ 653197 w 4318377"/>
              <a:gd name="connsiteY167" fmla="*/ 1138968 h 1317415"/>
              <a:gd name="connsiteX168" fmla="*/ 435015 w 4318377"/>
              <a:gd name="connsiteY168" fmla="*/ 1138968 h 1317415"/>
              <a:gd name="connsiteX169" fmla="*/ 415711 w 4318377"/>
              <a:gd name="connsiteY169" fmla="*/ 1158271 h 1317415"/>
              <a:gd name="connsiteX170" fmla="*/ 415711 w 4318377"/>
              <a:gd name="connsiteY170" fmla="*/ 1233197 h 1317415"/>
              <a:gd name="connsiteX171" fmla="*/ 435015 w 4318377"/>
              <a:gd name="connsiteY171" fmla="*/ 1252500 h 1317415"/>
              <a:gd name="connsiteX172" fmla="*/ 471736 w 4318377"/>
              <a:gd name="connsiteY172" fmla="*/ 1252500 h 1317415"/>
              <a:gd name="connsiteX173" fmla="*/ 491039 w 4318377"/>
              <a:gd name="connsiteY173" fmla="*/ 1233197 h 1317415"/>
              <a:gd name="connsiteX174" fmla="*/ 491039 w 4318377"/>
              <a:gd name="connsiteY174" fmla="*/ 1158271 h 1317415"/>
              <a:gd name="connsiteX175" fmla="*/ 471736 w 4318377"/>
              <a:gd name="connsiteY175" fmla="*/ 1138968 h 1317415"/>
              <a:gd name="connsiteX176" fmla="*/ 253553 w 4318377"/>
              <a:gd name="connsiteY176" fmla="*/ 1138968 h 1317415"/>
              <a:gd name="connsiteX177" fmla="*/ 234250 w 4318377"/>
              <a:gd name="connsiteY177" fmla="*/ 1158271 h 1317415"/>
              <a:gd name="connsiteX178" fmla="*/ 234250 w 4318377"/>
              <a:gd name="connsiteY178" fmla="*/ 1233197 h 1317415"/>
              <a:gd name="connsiteX179" fmla="*/ 253553 w 4318377"/>
              <a:gd name="connsiteY179" fmla="*/ 1252500 h 1317415"/>
              <a:gd name="connsiteX180" fmla="*/ 290274 w 4318377"/>
              <a:gd name="connsiteY180" fmla="*/ 1252500 h 1317415"/>
              <a:gd name="connsiteX181" fmla="*/ 309577 w 4318377"/>
              <a:gd name="connsiteY181" fmla="*/ 1233197 h 1317415"/>
              <a:gd name="connsiteX182" fmla="*/ 309577 w 4318377"/>
              <a:gd name="connsiteY182" fmla="*/ 1158271 h 1317415"/>
              <a:gd name="connsiteX183" fmla="*/ 290274 w 4318377"/>
              <a:gd name="connsiteY183" fmla="*/ 1138968 h 1317415"/>
              <a:gd name="connsiteX184" fmla="*/ 72091 w 4318377"/>
              <a:gd name="connsiteY184" fmla="*/ 1138968 h 1317415"/>
              <a:gd name="connsiteX185" fmla="*/ 52788 w 4318377"/>
              <a:gd name="connsiteY185" fmla="*/ 1158271 h 1317415"/>
              <a:gd name="connsiteX186" fmla="*/ 52788 w 4318377"/>
              <a:gd name="connsiteY186" fmla="*/ 1233197 h 1317415"/>
              <a:gd name="connsiteX187" fmla="*/ 72091 w 4318377"/>
              <a:gd name="connsiteY187" fmla="*/ 1252500 h 1317415"/>
              <a:gd name="connsiteX188" fmla="*/ 108813 w 4318377"/>
              <a:gd name="connsiteY188" fmla="*/ 1252500 h 1317415"/>
              <a:gd name="connsiteX189" fmla="*/ 128116 w 4318377"/>
              <a:gd name="connsiteY189" fmla="*/ 1233197 h 1317415"/>
              <a:gd name="connsiteX190" fmla="*/ 128116 w 4318377"/>
              <a:gd name="connsiteY190" fmla="*/ 1158271 h 1317415"/>
              <a:gd name="connsiteX191" fmla="*/ 108813 w 4318377"/>
              <a:gd name="connsiteY191" fmla="*/ 1138968 h 1317415"/>
              <a:gd name="connsiteX192" fmla="*/ 2898705 w 4318377"/>
              <a:gd name="connsiteY192" fmla="*/ 208449 h 1317415"/>
              <a:gd name="connsiteX193" fmla="*/ 2898705 w 4318377"/>
              <a:gd name="connsiteY193" fmla="*/ 1108966 h 1317415"/>
              <a:gd name="connsiteX194" fmla="*/ 4282876 w 4318377"/>
              <a:gd name="connsiteY194" fmla="*/ 1108966 h 1317415"/>
              <a:gd name="connsiteX195" fmla="*/ 4282876 w 4318377"/>
              <a:gd name="connsiteY195" fmla="*/ 208449 h 1317415"/>
              <a:gd name="connsiteX196" fmla="*/ 1466749 w 4318377"/>
              <a:gd name="connsiteY196" fmla="*/ 208449 h 1317415"/>
              <a:gd name="connsiteX197" fmla="*/ 1466749 w 4318377"/>
              <a:gd name="connsiteY197" fmla="*/ 1108966 h 1317415"/>
              <a:gd name="connsiteX198" fmla="*/ 2850920 w 4318377"/>
              <a:gd name="connsiteY198" fmla="*/ 1108966 h 1317415"/>
              <a:gd name="connsiteX199" fmla="*/ 2850920 w 4318377"/>
              <a:gd name="connsiteY199" fmla="*/ 208449 h 1317415"/>
              <a:gd name="connsiteX200" fmla="*/ 34793 w 4318377"/>
              <a:gd name="connsiteY200" fmla="*/ 208449 h 1317415"/>
              <a:gd name="connsiteX201" fmla="*/ 34793 w 4318377"/>
              <a:gd name="connsiteY201" fmla="*/ 1108966 h 1317415"/>
              <a:gd name="connsiteX202" fmla="*/ 1418964 w 4318377"/>
              <a:gd name="connsiteY202" fmla="*/ 1108966 h 1317415"/>
              <a:gd name="connsiteX203" fmla="*/ 1418964 w 4318377"/>
              <a:gd name="connsiteY203" fmla="*/ 208449 h 1317415"/>
              <a:gd name="connsiteX204" fmla="*/ 4206234 w 4318377"/>
              <a:gd name="connsiteY204" fmla="*/ 64915 h 1317415"/>
              <a:gd name="connsiteX205" fmla="*/ 4186931 w 4318377"/>
              <a:gd name="connsiteY205" fmla="*/ 84218 h 1317415"/>
              <a:gd name="connsiteX206" fmla="*/ 4186931 w 4318377"/>
              <a:gd name="connsiteY206" fmla="*/ 159144 h 1317415"/>
              <a:gd name="connsiteX207" fmla="*/ 4206234 w 4318377"/>
              <a:gd name="connsiteY207" fmla="*/ 178447 h 1317415"/>
              <a:gd name="connsiteX208" fmla="*/ 4242955 w 4318377"/>
              <a:gd name="connsiteY208" fmla="*/ 178447 h 1317415"/>
              <a:gd name="connsiteX209" fmla="*/ 4262258 w 4318377"/>
              <a:gd name="connsiteY209" fmla="*/ 159144 h 1317415"/>
              <a:gd name="connsiteX210" fmla="*/ 4262258 w 4318377"/>
              <a:gd name="connsiteY210" fmla="*/ 84218 h 1317415"/>
              <a:gd name="connsiteX211" fmla="*/ 4242955 w 4318377"/>
              <a:gd name="connsiteY211" fmla="*/ 64915 h 1317415"/>
              <a:gd name="connsiteX212" fmla="*/ 4024772 w 4318377"/>
              <a:gd name="connsiteY212" fmla="*/ 64915 h 1317415"/>
              <a:gd name="connsiteX213" fmla="*/ 4005469 w 4318377"/>
              <a:gd name="connsiteY213" fmla="*/ 84218 h 1317415"/>
              <a:gd name="connsiteX214" fmla="*/ 4005469 w 4318377"/>
              <a:gd name="connsiteY214" fmla="*/ 159144 h 1317415"/>
              <a:gd name="connsiteX215" fmla="*/ 4024772 w 4318377"/>
              <a:gd name="connsiteY215" fmla="*/ 178447 h 1317415"/>
              <a:gd name="connsiteX216" fmla="*/ 4061494 w 4318377"/>
              <a:gd name="connsiteY216" fmla="*/ 178447 h 1317415"/>
              <a:gd name="connsiteX217" fmla="*/ 4080797 w 4318377"/>
              <a:gd name="connsiteY217" fmla="*/ 159144 h 1317415"/>
              <a:gd name="connsiteX218" fmla="*/ 4080797 w 4318377"/>
              <a:gd name="connsiteY218" fmla="*/ 84218 h 1317415"/>
              <a:gd name="connsiteX219" fmla="*/ 4061494 w 4318377"/>
              <a:gd name="connsiteY219" fmla="*/ 64915 h 1317415"/>
              <a:gd name="connsiteX220" fmla="*/ 3843311 w 4318377"/>
              <a:gd name="connsiteY220" fmla="*/ 64915 h 1317415"/>
              <a:gd name="connsiteX221" fmla="*/ 3824008 w 4318377"/>
              <a:gd name="connsiteY221" fmla="*/ 84218 h 1317415"/>
              <a:gd name="connsiteX222" fmla="*/ 3824008 w 4318377"/>
              <a:gd name="connsiteY222" fmla="*/ 159144 h 1317415"/>
              <a:gd name="connsiteX223" fmla="*/ 3843311 w 4318377"/>
              <a:gd name="connsiteY223" fmla="*/ 178447 h 1317415"/>
              <a:gd name="connsiteX224" fmla="*/ 3880032 w 4318377"/>
              <a:gd name="connsiteY224" fmla="*/ 178447 h 1317415"/>
              <a:gd name="connsiteX225" fmla="*/ 3899335 w 4318377"/>
              <a:gd name="connsiteY225" fmla="*/ 159144 h 1317415"/>
              <a:gd name="connsiteX226" fmla="*/ 3899335 w 4318377"/>
              <a:gd name="connsiteY226" fmla="*/ 84218 h 1317415"/>
              <a:gd name="connsiteX227" fmla="*/ 3880032 w 4318377"/>
              <a:gd name="connsiteY227" fmla="*/ 64915 h 1317415"/>
              <a:gd name="connsiteX228" fmla="*/ 3661849 w 4318377"/>
              <a:gd name="connsiteY228" fmla="*/ 64915 h 1317415"/>
              <a:gd name="connsiteX229" fmla="*/ 3642546 w 4318377"/>
              <a:gd name="connsiteY229" fmla="*/ 84218 h 1317415"/>
              <a:gd name="connsiteX230" fmla="*/ 3642546 w 4318377"/>
              <a:gd name="connsiteY230" fmla="*/ 159144 h 1317415"/>
              <a:gd name="connsiteX231" fmla="*/ 3661849 w 4318377"/>
              <a:gd name="connsiteY231" fmla="*/ 178447 h 1317415"/>
              <a:gd name="connsiteX232" fmla="*/ 3698571 w 4318377"/>
              <a:gd name="connsiteY232" fmla="*/ 178447 h 1317415"/>
              <a:gd name="connsiteX233" fmla="*/ 3717874 w 4318377"/>
              <a:gd name="connsiteY233" fmla="*/ 159144 h 1317415"/>
              <a:gd name="connsiteX234" fmla="*/ 3717874 w 4318377"/>
              <a:gd name="connsiteY234" fmla="*/ 84218 h 1317415"/>
              <a:gd name="connsiteX235" fmla="*/ 3698571 w 4318377"/>
              <a:gd name="connsiteY235" fmla="*/ 64915 h 1317415"/>
              <a:gd name="connsiteX236" fmla="*/ 3480388 w 4318377"/>
              <a:gd name="connsiteY236" fmla="*/ 64915 h 1317415"/>
              <a:gd name="connsiteX237" fmla="*/ 3461085 w 4318377"/>
              <a:gd name="connsiteY237" fmla="*/ 84218 h 1317415"/>
              <a:gd name="connsiteX238" fmla="*/ 3461085 w 4318377"/>
              <a:gd name="connsiteY238" fmla="*/ 159144 h 1317415"/>
              <a:gd name="connsiteX239" fmla="*/ 3480388 w 4318377"/>
              <a:gd name="connsiteY239" fmla="*/ 178447 h 1317415"/>
              <a:gd name="connsiteX240" fmla="*/ 3517109 w 4318377"/>
              <a:gd name="connsiteY240" fmla="*/ 178447 h 1317415"/>
              <a:gd name="connsiteX241" fmla="*/ 3536412 w 4318377"/>
              <a:gd name="connsiteY241" fmla="*/ 159144 h 1317415"/>
              <a:gd name="connsiteX242" fmla="*/ 3536412 w 4318377"/>
              <a:gd name="connsiteY242" fmla="*/ 84218 h 1317415"/>
              <a:gd name="connsiteX243" fmla="*/ 3517109 w 4318377"/>
              <a:gd name="connsiteY243" fmla="*/ 64915 h 1317415"/>
              <a:gd name="connsiteX244" fmla="*/ 3298926 w 4318377"/>
              <a:gd name="connsiteY244" fmla="*/ 64915 h 1317415"/>
              <a:gd name="connsiteX245" fmla="*/ 3279623 w 4318377"/>
              <a:gd name="connsiteY245" fmla="*/ 84218 h 1317415"/>
              <a:gd name="connsiteX246" fmla="*/ 3279623 w 4318377"/>
              <a:gd name="connsiteY246" fmla="*/ 159144 h 1317415"/>
              <a:gd name="connsiteX247" fmla="*/ 3298926 w 4318377"/>
              <a:gd name="connsiteY247" fmla="*/ 178447 h 1317415"/>
              <a:gd name="connsiteX248" fmla="*/ 3335647 w 4318377"/>
              <a:gd name="connsiteY248" fmla="*/ 178447 h 1317415"/>
              <a:gd name="connsiteX249" fmla="*/ 3354950 w 4318377"/>
              <a:gd name="connsiteY249" fmla="*/ 159144 h 1317415"/>
              <a:gd name="connsiteX250" fmla="*/ 3354950 w 4318377"/>
              <a:gd name="connsiteY250" fmla="*/ 84218 h 1317415"/>
              <a:gd name="connsiteX251" fmla="*/ 3335647 w 4318377"/>
              <a:gd name="connsiteY251" fmla="*/ 64915 h 1317415"/>
              <a:gd name="connsiteX252" fmla="*/ 3117465 w 4318377"/>
              <a:gd name="connsiteY252" fmla="*/ 64915 h 1317415"/>
              <a:gd name="connsiteX253" fmla="*/ 3098162 w 4318377"/>
              <a:gd name="connsiteY253" fmla="*/ 84218 h 1317415"/>
              <a:gd name="connsiteX254" fmla="*/ 3098162 w 4318377"/>
              <a:gd name="connsiteY254" fmla="*/ 159144 h 1317415"/>
              <a:gd name="connsiteX255" fmla="*/ 3117465 w 4318377"/>
              <a:gd name="connsiteY255" fmla="*/ 178447 h 1317415"/>
              <a:gd name="connsiteX256" fmla="*/ 3154186 w 4318377"/>
              <a:gd name="connsiteY256" fmla="*/ 178447 h 1317415"/>
              <a:gd name="connsiteX257" fmla="*/ 3173489 w 4318377"/>
              <a:gd name="connsiteY257" fmla="*/ 159144 h 1317415"/>
              <a:gd name="connsiteX258" fmla="*/ 3173489 w 4318377"/>
              <a:gd name="connsiteY258" fmla="*/ 84218 h 1317415"/>
              <a:gd name="connsiteX259" fmla="*/ 3154186 w 4318377"/>
              <a:gd name="connsiteY259" fmla="*/ 64915 h 1317415"/>
              <a:gd name="connsiteX260" fmla="*/ 2936003 w 4318377"/>
              <a:gd name="connsiteY260" fmla="*/ 64915 h 1317415"/>
              <a:gd name="connsiteX261" fmla="*/ 2916700 w 4318377"/>
              <a:gd name="connsiteY261" fmla="*/ 84218 h 1317415"/>
              <a:gd name="connsiteX262" fmla="*/ 2916700 w 4318377"/>
              <a:gd name="connsiteY262" fmla="*/ 159144 h 1317415"/>
              <a:gd name="connsiteX263" fmla="*/ 2936003 w 4318377"/>
              <a:gd name="connsiteY263" fmla="*/ 178447 h 1317415"/>
              <a:gd name="connsiteX264" fmla="*/ 2972724 w 4318377"/>
              <a:gd name="connsiteY264" fmla="*/ 178447 h 1317415"/>
              <a:gd name="connsiteX265" fmla="*/ 2992027 w 4318377"/>
              <a:gd name="connsiteY265" fmla="*/ 159144 h 1317415"/>
              <a:gd name="connsiteX266" fmla="*/ 2992027 w 4318377"/>
              <a:gd name="connsiteY266" fmla="*/ 84218 h 1317415"/>
              <a:gd name="connsiteX267" fmla="*/ 2972724 w 4318377"/>
              <a:gd name="connsiteY267" fmla="*/ 64915 h 1317415"/>
              <a:gd name="connsiteX268" fmla="*/ 2774278 w 4318377"/>
              <a:gd name="connsiteY268" fmla="*/ 64915 h 1317415"/>
              <a:gd name="connsiteX269" fmla="*/ 2754975 w 4318377"/>
              <a:gd name="connsiteY269" fmla="*/ 84218 h 1317415"/>
              <a:gd name="connsiteX270" fmla="*/ 2754975 w 4318377"/>
              <a:gd name="connsiteY270" fmla="*/ 159144 h 1317415"/>
              <a:gd name="connsiteX271" fmla="*/ 2774278 w 4318377"/>
              <a:gd name="connsiteY271" fmla="*/ 178447 h 1317415"/>
              <a:gd name="connsiteX272" fmla="*/ 2810999 w 4318377"/>
              <a:gd name="connsiteY272" fmla="*/ 178447 h 1317415"/>
              <a:gd name="connsiteX273" fmla="*/ 2830302 w 4318377"/>
              <a:gd name="connsiteY273" fmla="*/ 159144 h 1317415"/>
              <a:gd name="connsiteX274" fmla="*/ 2830302 w 4318377"/>
              <a:gd name="connsiteY274" fmla="*/ 84218 h 1317415"/>
              <a:gd name="connsiteX275" fmla="*/ 2810999 w 4318377"/>
              <a:gd name="connsiteY275" fmla="*/ 64915 h 1317415"/>
              <a:gd name="connsiteX276" fmla="*/ 2592816 w 4318377"/>
              <a:gd name="connsiteY276" fmla="*/ 64915 h 1317415"/>
              <a:gd name="connsiteX277" fmla="*/ 2573513 w 4318377"/>
              <a:gd name="connsiteY277" fmla="*/ 84218 h 1317415"/>
              <a:gd name="connsiteX278" fmla="*/ 2573513 w 4318377"/>
              <a:gd name="connsiteY278" fmla="*/ 159144 h 1317415"/>
              <a:gd name="connsiteX279" fmla="*/ 2592816 w 4318377"/>
              <a:gd name="connsiteY279" fmla="*/ 178447 h 1317415"/>
              <a:gd name="connsiteX280" fmla="*/ 2629538 w 4318377"/>
              <a:gd name="connsiteY280" fmla="*/ 178447 h 1317415"/>
              <a:gd name="connsiteX281" fmla="*/ 2648841 w 4318377"/>
              <a:gd name="connsiteY281" fmla="*/ 159144 h 1317415"/>
              <a:gd name="connsiteX282" fmla="*/ 2648841 w 4318377"/>
              <a:gd name="connsiteY282" fmla="*/ 84218 h 1317415"/>
              <a:gd name="connsiteX283" fmla="*/ 2629538 w 4318377"/>
              <a:gd name="connsiteY283" fmla="*/ 64915 h 1317415"/>
              <a:gd name="connsiteX284" fmla="*/ 2411355 w 4318377"/>
              <a:gd name="connsiteY284" fmla="*/ 64915 h 1317415"/>
              <a:gd name="connsiteX285" fmla="*/ 2392052 w 4318377"/>
              <a:gd name="connsiteY285" fmla="*/ 84218 h 1317415"/>
              <a:gd name="connsiteX286" fmla="*/ 2392052 w 4318377"/>
              <a:gd name="connsiteY286" fmla="*/ 159144 h 1317415"/>
              <a:gd name="connsiteX287" fmla="*/ 2411355 w 4318377"/>
              <a:gd name="connsiteY287" fmla="*/ 178447 h 1317415"/>
              <a:gd name="connsiteX288" fmla="*/ 2448076 w 4318377"/>
              <a:gd name="connsiteY288" fmla="*/ 178447 h 1317415"/>
              <a:gd name="connsiteX289" fmla="*/ 2467379 w 4318377"/>
              <a:gd name="connsiteY289" fmla="*/ 159144 h 1317415"/>
              <a:gd name="connsiteX290" fmla="*/ 2467379 w 4318377"/>
              <a:gd name="connsiteY290" fmla="*/ 84218 h 1317415"/>
              <a:gd name="connsiteX291" fmla="*/ 2448076 w 4318377"/>
              <a:gd name="connsiteY291" fmla="*/ 64915 h 1317415"/>
              <a:gd name="connsiteX292" fmla="*/ 2229893 w 4318377"/>
              <a:gd name="connsiteY292" fmla="*/ 64915 h 1317415"/>
              <a:gd name="connsiteX293" fmla="*/ 2210590 w 4318377"/>
              <a:gd name="connsiteY293" fmla="*/ 84218 h 1317415"/>
              <a:gd name="connsiteX294" fmla="*/ 2210590 w 4318377"/>
              <a:gd name="connsiteY294" fmla="*/ 159144 h 1317415"/>
              <a:gd name="connsiteX295" fmla="*/ 2229893 w 4318377"/>
              <a:gd name="connsiteY295" fmla="*/ 178447 h 1317415"/>
              <a:gd name="connsiteX296" fmla="*/ 2266614 w 4318377"/>
              <a:gd name="connsiteY296" fmla="*/ 178447 h 1317415"/>
              <a:gd name="connsiteX297" fmla="*/ 2285918 w 4318377"/>
              <a:gd name="connsiteY297" fmla="*/ 159144 h 1317415"/>
              <a:gd name="connsiteX298" fmla="*/ 2285918 w 4318377"/>
              <a:gd name="connsiteY298" fmla="*/ 84218 h 1317415"/>
              <a:gd name="connsiteX299" fmla="*/ 2266614 w 4318377"/>
              <a:gd name="connsiteY299" fmla="*/ 64915 h 1317415"/>
              <a:gd name="connsiteX300" fmla="*/ 2048432 w 4318377"/>
              <a:gd name="connsiteY300" fmla="*/ 64915 h 1317415"/>
              <a:gd name="connsiteX301" fmla="*/ 2029129 w 4318377"/>
              <a:gd name="connsiteY301" fmla="*/ 84218 h 1317415"/>
              <a:gd name="connsiteX302" fmla="*/ 2029129 w 4318377"/>
              <a:gd name="connsiteY302" fmla="*/ 159144 h 1317415"/>
              <a:gd name="connsiteX303" fmla="*/ 2048432 w 4318377"/>
              <a:gd name="connsiteY303" fmla="*/ 178447 h 1317415"/>
              <a:gd name="connsiteX304" fmla="*/ 2085153 w 4318377"/>
              <a:gd name="connsiteY304" fmla="*/ 178447 h 1317415"/>
              <a:gd name="connsiteX305" fmla="*/ 2104456 w 4318377"/>
              <a:gd name="connsiteY305" fmla="*/ 159144 h 1317415"/>
              <a:gd name="connsiteX306" fmla="*/ 2104456 w 4318377"/>
              <a:gd name="connsiteY306" fmla="*/ 84218 h 1317415"/>
              <a:gd name="connsiteX307" fmla="*/ 2085153 w 4318377"/>
              <a:gd name="connsiteY307" fmla="*/ 64915 h 1317415"/>
              <a:gd name="connsiteX308" fmla="*/ 1866970 w 4318377"/>
              <a:gd name="connsiteY308" fmla="*/ 64915 h 1317415"/>
              <a:gd name="connsiteX309" fmla="*/ 1847667 w 4318377"/>
              <a:gd name="connsiteY309" fmla="*/ 84218 h 1317415"/>
              <a:gd name="connsiteX310" fmla="*/ 1847667 w 4318377"/>
              <a:gd name="connsiteY310" fmla="*/ 159144 h 1317415"/>
              <a:gd name="connsiteX311" fmla="*/ 1866970 w 4318377"/>
              <a:gd name="connsiteY311" fmla="*/ 178447 h 1317415"/>
              <a:gd name="connsiteX312" fmla="*/ 1903691 w 4318377"/>
              <a:gd name="connsiteY312" fmla="*/ 178447 h 1317415"/>
              <a:gd name="connsiteX313" fmla="*/ 1922994 w 4318377"/>
              <a:gd name="connsiteY313" fmla="*/ 159144 h 1317415"/>
              <a:gd name="connsiteX314" fmla="*/ 1922994 w 4318377"/>
              <a:gd name="connsiteY314" fmla="*/ 84218 h 1317415"/>
              <a:gd name="connsiteX315" fmla="*/ 1903691 w 4318377"/>
              <a:gd name="connsiteY315" fmla="*/ 64915 h 1317415"/>
              <a:gd name="connsiteX316" fmla="*/ 1685509 w 4318377"/>
              <a:gd name="connsiteY316" fmla="*/ 64915 h 1317415"/>
              <a:gd name="connsiteX317" fmla="*/ 1666206 w 4318377"/>
              <a:gd name="connsiteY317" fmla="*/ 84218 h 1317415"/>
              <a:gd name="connsiteX318" fmla="*/ 1666206 w 4318377"/>
              <a:gd name="connsiteY318" fmla="*/ 159144 h 1317415"/>
              <a:gd name="connsiteX319" fmla="*/ 1685509 w 4318377"/>
              <a:gd name="connsiteY319" fmla="*/ 178447 h 1317415"/>
              <a:gd name="connsiteX320" fmla="*/ 1722230 w 4318377"/>
              <a:gd name="connsiteY320" fmla="*/ 178447 h 1317415"/>
              <a:gd name="connsiteX321" fmla="*/ 1741533 w 4318377"/>
              <a:gd name="connsiteY321" fmla="*/ 159144 h 1317415"/>
              <a:gd name="connsiteX322" fmla="*/ 1741533 w 4318377"/>
              <a:gd name="connsiteY322" fmla="*/ 84218 h 1317415"/>
              <a:gd name="connsiteX323" fmla="*/ 1722230 w 4318377"/>
              <a:gd name="connsiteY323" fmla="*/ 64915 h 1317415"/>
              <a:gd name="connsiteX324" fmla="*/ 1504047 w 4318377"/>
              <a:gd name="connsiteY324" fmla="*/ 64915 h 1317415"/>
              <a:gd name="connsiteX325" fmla="*/ 1484744 w 4318377"/>
              <a:gd name="connsiteY325" fmla="*/ 84218 h 1317415"/>
              <a:gd name="connsiteX326" fmla="*/ 1484744 w 4318377"/>
              <a:gd name="connsiteY326" fmla="*/ 159144 h 1317415"/>
              <a:gd name="connsiteX327" fmla="*/ 1504047 w 4318377"/>
              <a:gd name="connsiteY327" fmla="*/ 178447 h 1317415"/>
              <a:gd name="connsiteX328" fmla="*/ 1540768 w 4318377"/>
              <a:gd name="connsiteY328" fmla="*/ 178447 h 1317415"/>
              <a:gd name="connsiteX329" fmla="*/ 1560071 w 4318377"/>
              <a:gd name="connsiteY329" fmla="*/ 159144 h 1317415"/>
              <a:gd name="connsiteX330" fmla="*/ 1560071 w 4318377"/>
              <a:gd name="connsiteY330" fmla="*/ 84218 h 1317415"/>
              <a:gd name="connsiteX331" fmla="*/ 1540768 w 4318377"/>
              <a:gd name="connsiteY331" fmla="*/ 64915 h 1317415"/>
              <a:gd name="connsiteX332" fmla="*/ 1342322 w 4318377"/>
              <a:gd name="connsiteY332" fmla="*/ 64915 h 1317415"/>
              <a:gd name="connsiteX333" fmla="*/ 1323019 w 4318377"/>
              <a:gd name="connsiteY333" fmla="*/ 84218 h 1317415"/>
              <a:gd name="connsiteX334" fmla="*/ 1323019 w 4318377"/>
              <a:gd name="connsiteY334" fmla="*/ 159144 h 1317415"/>
              <a:gd name="connsiteX335" fmla="*/ 1342322 w 4318377"/>
              <a:gd name="connsiteY335" fmla="*/ 178447 h 1317415"/>
              <a:gd name="connsiteX336" fmla="*/ 1379043 w 4318377"/>
              <a:gd name="connsiteY336" fmla="*/ 178447 h 1317415"/>
              <a:gd name="connsiteX337" fmla="*/ 1398346 w 4318377"/>
              <a:gd name="connsiteY337" fmla="*/ 159144 h 1317415"/>
              <a:gd name="connsiteX338" fmla="*/ 1398346 w 4318377"/>
              <a:gd name="connsiteY338" fmla="*/ 84218 h 1317415"/>
              <a:gd name="connsiteX339" fmla="*/ 1379043 w 4318377"/>
              <a:gd name="connsiteY339" fmla="*/ 64915 h 1317415"/>
              <a:gd name="connsiteX340" fmla="*/ 1160861 w 4318377"/>
              <a:gd name="connsiteY340" fmla="*/ 64915 h 1317415"/>
              <a:gd name="connsiteX341" fmla="*/ 1141557 w 4318377"/>
              <a:gd name="connsiteY341" fmla="*/ 84218 h 1317415"/>
              <a:gd name="connsiteX342" fmla="*/ 1141557 w 4318377"/>
              <a:gd name="connsiteY342" fmla="*/ 159144 h 1317415"/>
              <a:gd name="connsiteX343" fmla="*/ 1160861 w 4318377"/>
              <a:gd name="connsiteY343" fmla="*/ 178447 h 1317415"/>
              <a:gd name="connsiteX344" fmla="*/ 1197582 w 4318377"/>
              <a:gd name="connsiteY344" fmla="*/ 178447 h 1317415"/>
              <a:gd name="connsiteX345" fmla="*/ 1216885 w 4318377"/>
              <a:gd name="connsiteY345" fmla="*/ 159144 h 1317415"/>
              <a:gd name="connsiteX346" fmla="*/ 1216885 w 4318377"/>
              <a:gd name="connsiteY346" fmla="*/ 84218 h 1317415"/>
              <a:gd name="connsiteX347" fmla="*/ 1197582 w 4318377"/>
              <a:gd name="connsiteY347" fmla="*/ 64915 h 1317415"/>
              <a:gd name="connsiteX348" fmla="*/ 979399 w 4318377"/>
              <a:gd name="connsiteY348" fmla="*/ 64915 h 1317415"/>
              <a:gd name="connsiteX349" fmla="*/ 960096 w 4318377"/>
              <a:gd name="connsiteY349" fmla="*/ 84218 h 1317415"/>
              <a:gd name="connsiteX350" fmla="*/ 960096 w 4318377"/>
              <a:gd name="connsiteY350" fmla="*/ 159144 h 1317415"/>
              <a:gd name="connsiteX351" fmla="*/ 979399 w 4318377"/>
              <a:gd name="connsiteY351" fmla="*/ 178447 h 1317415"/>
              <a:gd name="connsiteX352" fmla="*/ 1016120 w 4318377"/>
              <a:gd name="connsiteY352" fmla="*/ 178447 h 1317415"/>
              <a:gd name="connsiteX353" fmla="*/ 1035423 w 4318377"/>
              <a:gd name="connsiteY353" fmla="*/ 159144 h 1317415"/>
              <a:gd name="connsiteX354" fmla="*/ 1035423 w 4318377"/>
              <a:gd name="connsiteY354" fmla="*/ 84218 h 1317415"/>
              <a:gd name="connsiteX355" fmla="*/ 1016120 w 4318377"/>
              <a:gd name="connsiteY355" fmla="*/ 64915 h 1317415"/>
              <a:gd name="connsiteX356" fmla="*/ 797938 w 4318377"/>
              <a:gd name="connsiteY356" fmla="*/ 64915 h 1317415"/>
              <a:gd name="connsiteX357" fmla="*/ 778634 w 4318377"/>
              <a:gd name="connsiteY357" fmla="*/ 84218 h 1317415"/>
              <a:gd name="connsiteX358" fmla="*/ 778634 w 4318377"/>
              <a:gd name="connsiteY358" fmla="*/ 159144 h 1317415"/>
              <a:gd name="connsiteX359" fmla="*/ 797938 w 4318377"/>
              <a:gd name="connsiteY359" fmla="*/ 178447 h 1317415"/>
              <a:gd name="connsiteX360" fmla="*/ 834658 w 4318377"/>
              <a:gd name="connsiteY360" fmla="*/ 178447 h 1317415"/>
              <a:gd name="connsiteX361" fmla="*/ 853962 w 4318377"/>
              <a:gd name="connsiteY361" fmla="*/ 159144 h 1317415"/>
              <a:gd name="connsiteX362" fmla="*/ 853962 w 4318377"/>
              <a:gd name="connsiteY362" fmla="*/ 84218 h 1317415"/>
              <a:gd name="connsiteX363" fmla="*/ 834658 w 4318377"/>
              <a:gd name="connsiteY363" fmla="*/ 64915 h 1317415"/>
              <a:gd name="connsiteX364" fmla="*/ 616476 w 4318377"/>
              <a:gd name="connsiteY364" fmla="*/ 64915 h 1317415"/>
              <a:gd name="connsiteX365" fmla="*/ 597173 w 4318377"/>
              <a:gd name="connsiteY365" fmla="*/ 84218 h 1317415"/>
              <a:gd name="connsiteX366" fmla="*/ 597173 w 4318377"/>
              <a:gd name="connsiteY366" fmla="*/ 159144 h 1317415"/>
              <a:gd name="connsiteX367" fmla="*/ 616476 w 4318377"/>
              <a:gd name="connsiteY367" fmla="*/ 178447 h 1317415"/>
              <a:gd name="connsiteX368" fmla="*/ 653197 w 4318377"/>
              <a:gd name="connsiteY368" fmla="*/ 178447 h 1317415"/>
              <a:gd name="connsiteX369" fmla="*/ 672500 w 4318377"/>
              <a:gd name="connsiteY369" fmla="*/ 159144 h 1317415"/>
              <a:gd name="connsiteX370" fmla="*/ 672500 w 4318377"/>
              <a:gd name="connsiteY370" fmla="*/ 84218 h 1317415"/>
              <a:gd name="connsiteX371" fmla="*/ 653197 w 4318377"/>
              <a:gd name="connsiteY371" fmla="*/ 64915 h 1317415"/>
              <a:gd name="connsiteX372" fmla="*/ 435015 w 4318377"/>
              <a:gd name="connsiteY372" fmla="*/ 64915 h 1317415"/>
              <a:gd name="connsiteX373" fmla="*/ 415711 w 4318377"/>
              <a:gd name="connsiteY373" fmla="*/ 84218 h 1317415"/>
              <a:gd name="connsiteX374" fmla="*/ 415711 w 4318377"/>
              <a:gd name="connsiteY374" fmla="*/ 159144 h 1317415"/>
              <a:gd name="connsiteX375" fmla="*/ 435015 w 4318377"/>
              <a:gd name="connsiteY375" fmla="*/ 178447 h 1317415"/>
              <a:gd name="connsiteX376" fmla="*/ 471736 w 4318377"/>
              <a:gd name="connsiteY376" fmla="*/ 178447 h 1317415"/>
              <a:gd name="connsiteX377" fmla="*/ 491039 w 4318377"/>
              <a:gd name="connsiteY377" fmla="*/ 159144 h 1317415"/>
              <a:gd name="connsiteX378" fmla="*/ 491039 w 4318377"/>
              <a:gd name="connsiteY378" fmla="*/ 84218 h 1317415"/>
              <a:gd name="connsiteX379" fmla="*/ 471736 w 4318377"/>
              <a:gd name="connsiteY379" fmla="*/ 64915 h 1317415"/>
              <a:gd name="connsiteX380" fmla="*/ 253553 w 4318377"/>
              <a:gd name="connsiteY380" fmla="*/ 64915 h 1317415"/>
              <a:gd name="connsiteX381" fmla="*/ 234250 w 4318377"/>
              <a:gd name="connsiteY381" fmla="*/ 84218 h 1317415"/>
              <a:gd name="connsiteX382" fmla="*/ 234250 w 4318377"/>
              <a:gd name="connsiteY382" fmla="*/ 159144 h 1317415"/>
              <a:gd name="connsiteX383" fmla="*/ 253553 w 4318377"/>
              <a:gd name="connsiteY383" fmla="*/ 178447 h 1317415"/>
              <a:gd name="connsiteX384" fmla="*/ 290274 w 4318377"/>
              <a:gd name="connsiteY384" fmla="*/ 178447 h 1317415"/>
              <a:gd name="connsiteX385" fmla="*/ 309577 w 4318377"/>
              <a:gd name="connsiteY385" fmla="*/ 159144 h 1317415"/>
              <a:gd name="connsiteX386" fmla="*/ 309577 w 4318377"/>
              <a:gd name="connsiteY386" fmla="*/ 84218 h 1317415"/>
              <a:gd name="connsiteX387" fmla="*/ 290274 w 4318377"/>
              <a:gd name="connsiteY387" fmla="*/ 64915 h 1317415"/>
              <a:gd name="connsiteX388" fmla="*/ 72091 w 4318377"/>
              <a:gd name="connsiteY388" fmla="*/ 64915 h 1317415"/>
              <a:gd name="connsiteX389" fmla="*/ 52788 w 4318377"/>
              <a:gd name="connsiteY389" fmla="*/ 84218 h 1317415"/>
              <a:gd name="connsiteX390" fmla="*/ 52788 w 4318377"/>
              <a:gd name="connsiteY390" fmla="*/ 159144 h 1317415"/>
              <a:gd name="connsiteX391" fmla="*/ 72091 w 4318377"/>
              <a:gd name="connsiteY391" fmla="*/ 178447 h 1317415"/>
              <a:gd name="connsiteX392" fmla="*/ 108812 w 4318377"/>
              <a:gd name="connsiteY392" fmla="*/ 178447 h 1317415"/>
              <a:gd name="connsiteX393" fmla="*/ 128116 w 4318377"/>
              <a:gd name="connsiteY393" fmla="*/ 159144 h 1317415"/>
              <a:gd name="connsiteX394" fmla="*/ 128116 w 4318377"/>
              <a:gd name="connsiteY394" fmla="*/ 84218 h 1317415"/>
              <a:gd name="connsiteX395" fmla="*/ 108812 w 4318377"/>
              <a:gd name="connsiteY395" fmla="*/ 64915 h 1317415"/>
              <a:gd name="connsiteX396" fmla="*/ 0 w 4318377"/>
              <a:gd name="connsiteY396" fmla="*/ 0 h 1317415"/>
              <a:gd name="connsiteX397" fmla="*/ 4318377 w 4318377"/>
              <a:gd name="connsiteY397" fmla="*/ 0 h 1317415"/>
              <a:gd name="connsiteX398" fmla="*/ 4318377 w 4318377"/>
              <a:gd name="connsiteY398" fmla="*/ 1317415 h 1317415"/>
              <a:gd name="connsiteX399" fmla="*/ 0 w 4318377"/>
              <a:gd name="connsiteY399" fmla="*/ 1317415 h 131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</a:cxnLst>
            <a:rect l="l" t="t" r="r" b="b"/>
            <a:pathLst>
              <a:path w="4318377" h="1317415">
                <a:moveTo>
                  <a:pt x="4206234" y="1138968"/>
                </a:moveTo>
                <a:cubicBezTo>
                  <a:pt x="4195573" y="1138968"/>
                  <a:pt x="4186931" y="1147611"/>
                  <a:pt x="4186931" y="1158271"/>
                </a:cubicBezTo>
                <a:lnTo>
                  <a:pt x="4186931" y="1233197"/>
                </a:lnTo>
                <a:cubicBezTo>
                  <a:pt x="4186931" y="1243858"/>
                  <a:pt x="4195573" y="1252500"/>
                  <a:pt x="4206234" y="1252500"/>
                </a:cubicBezTo>
                <a:lnTo>
                  <a:pt x="4242955" y="1252500"/>
                </a:lnTo>
                <a:cubicBezTo>
                  <a:pt x="4253616" y="1252500"/>
                  <a:pt x="4262258" y="1243858"/>
                  <a:pt x="4262258" y="1233197"/>
                </a:cubicBezTo>
                <a:lnTo>
                  <a:pt x="4262258" y="1158271"/>
                </a:lnTo>
                <a:cubicBezTo>
                  <a:pt x="4262258" y="1147611"/>
                  <a:pt x="4253616" y="1138968"/>
                  <a:pt x="4242955" y="1138968"/>
                </a:cubicBezTo>
                <a:close/>
                <a:moveTo>
                  <a:pt x="4024772" y="1138968"/>
                </a:moveTo>
                <a:cubicBezTo>
                  <a:pt x="4014112" y="1138968"/>
                  <a:pt x="4005469" y="1147611"/>
                  <a:pt x="4005469" y="1158271"/>
                </a:cubicBezTo>
                <a:lnTo>
                  <a:pt x="4005469" y="1233197"/>
                </a:lnTo>
                <a:cubicBezTo>
                  <a:pt x="4005469" y="1243858"/>
                  <a:pt x="4014112" y="1252500"/>
                  <a:pt x="4024772" y="1252500"/>
                </a:cubicBezTo>
                <a:lnTo>
                  <a:pt x="4061494" y="1252500"/>
                </a:lnTo>
                <a:cubicBezTo>
                  <a:pt x="4072154" y="1252500"/>
                  <a:pt x="4080797" y="1243858"/>
                  <a:pt x="4080797" y="1233197"/>
                </a:cubicBezTo>
                <a:lnTo>
                  <a:pt x="4080797" y="1158271"/>
                </a:lnTo>
                <a:cubicBezTo>
                  <a:pt x="4080797" y="1147611"/>
                  <a:pt x="4072154" y="1138968"/>
                  <a:pt x="4061494" y="1138968"/>
                </a:cubicBezTo>
                <a:close/>
                <a:moveTo>
                  <a:pt x="3843311" y="1138968"/>
                </a:moveTo>
                <a:cubicBezTo>
                  <a:pt x="3832650" y="1138968"/>
                  <a:pt x="3824008" y="1147611"/>
                  <a:pt x="3824008" y="1158271"/>
                </a:cubicBezTo>
                <a:lnTo>
                  <a:pt x="3824008" y="1233197"/>
                </a:lnTo>
                <a:cubicBezTo>
                  <a:pt x="3824008" y="1243858"/>
                  <a:pt x="3832650" y="1252500"/>
                  <a:pt x="3843311" y="1252500"/>
                </a:cubicBezTo>
                <a:lnTo>
                  <a:pt x="3880032" y="1252500"/>
                </a:lnTo>
                <a:cubicBezTo>
                  <a:pt x="3890693" y="1252500"/>
                  <a:pt x="3899335" y="1243858"/>
                  <a:pt x="3899335" y="1233197"/>
                </a:cubicBezTo>
                <a:lnTo>
                  <a:pt x="3899335" y="1158271"/>
                </a:lnTo>
                <a:cubicBezTo>
                  <a:pt x="3899335" y="1147611"/>
                  <a:pt x="3890693" y="1138968"/>
                  <a:pt x="3880032" y="1138968"/>
                </a:cubicBezTo>
                <a:close/>
                <a:moveTo>
                  <a:pt x="3661849" y="1138968"/>
                </a:moveTo>
                <a:cubicBezTo>
                  <a:pt x="3651189" y="1138968"/>
                  <a:pt x="3642546" y="1147611"/>
                  <a:pt x="3642546" y="1158271"/>
                </a:cubicBezTo>
                <a:lnTo>
                  <a:pt x="3642546" y="1233197"/>
                </a:lnTo>
                <a:cubicBezTo>
                  <a:pt x="3642546" y="1243858"/>
                  <a:pt x="3651189" y="1252500"/>
                  <a:pt x="3661849" y="1252500"/>
                </a:cubicBezTo>
                <a:lnTo>
                  <a:pt x="3698571" y="1252500"/>
                </a:lnTo>
                <a:cubicBezTo>
                  <a:pt x="3709231" y="1252500"/>
                  <a:pt x="3717874" y="1243858"/>
                  <a:pt x="3717874" y="1233197"/>
                </a:cubicBezTo>
                <a:lnTo>
                  <a:pt x="3717874" y="1158271"/>
                </a:lnTo>
                <a:cubicBezTo>
                  <a:pt x="3717874" y="1147611"/>
                  <a:pt x="3709231" y="1138968"/>
                  <a:pt x="3698571" y="1138968"/>
                </a:cubicBezTo>
                <a:close/>
                <a:moveTo>
                  <a:pt x="3480388" y="1138968"/>
                </a:moveTo>
                <a:cubicBezTo>
                  <a:pt x="3469727" y="1138968"/>
                  <a:pt x="3461085" y="1147611"/>
                  <a:pt x="3461085" y="1158271"/>
                </a:cubicBezTo>
                <a:lnTo>
                  <a:pt x="3461085" y="1233197"/>
                </a:lnTo>
                <a:cubicBezTo>
                  <a:pt x="3461085" y="1243858"/>
                  <a:pt x="3469727" y="1252500"/>
                  <a:pt x="3480388" y="1252500"/>
                </a:cubicBezTo>
                <a:lnTo>
                  <a:pt x="3517109" y="1252500"/>
                </a:lnTo>
                <a:cubicBezTo>
                  <a:pt x="3527770" y="1252500"/>
                  <a:pt x="3536412" y="1243858"/>
                  <a:pt x="3536412" y="1233197"/>
                </a:cubicBezTo>
                <a:lnTo>
                  <a:pt x="3536412" y="1158271"/>
                </a:lnTo>
                <a:cubicBezTo>
                  <a:pt x="3536412" y="1147611"/>
                  <a:pt x="3527770" y="1138968"/>
                  <a:pt x="3517109" y="1138968"/>
                </a:cubicBezTo>
                <a:close/>
                <a:moveTo>
                  <a:pt x="3298926" y="1138968"/>
                </a:moveTo>
                <a:cubicBezTo>
                  <a:pt x="3288266" y="1138968"/>
                  <a:pt x="3279623" y="1147611"/>
                  <a:pt x="3279623" y="1158271"/>
                </a:cubicBezTo>
                <a:lnTo>
                  <a:pt x="3279623" y="1233197"/>
                </a:lnTo>
                <a:cubicBezTo>
                  <a:pt x="3279623" y="1243858"/>
                  <a:pt x="3288266" y="1252500"/>
                  <a:pt x="3298926" y="1252500"/>
                </a:cubicBezTo>
                <a:lnTo>
                  <a:pt x="3335647" y="1252500"/>
                </a:lnTo>
                <a:cubicBezTo>
                  <a:pt x="3346308" y="1252500"/>
                  <a:pt x="3354950" y="1243858"/>
                  <a:pt x="3354950" y="1233197"/>
                </a:cubicBezTo>
                <a:lnTo>
                  <a:pt x="3354950" y="1158271"/>
                </a:lnTo>
                <a:cubicBezTo>
                  <a:pt x="3354950" y="1147611"/>
                  <a:pt x="3346308" y="1138968"/>
                  <a:pt x="3335647" y="1138968"/>
                </a:cubicBezTo>
                <a:close/>
                <a:moveTo>
                  <a:pt x="3117465" y="1138968"/>
                </a:moveTo>
                <a:cubicBezTo>
                  <a:pt x="3106804" y="1138968"/>
                  <a:pt x="3098162" y="1147611"/>
                  <a:pt x="3098162" y="1158271"/>
                </a:cubicBezTo>
                <a:lnTo>
                  <a:pt x="3098162" y="1233197"/>
                </a:lnTo>
                <a:cubicBezTo>
                  <a:pt x="3098162" y="1243858"/>
                  <a:pt x="3106804" y="1252500"/>
                  <a:pt x="3117465" y="1252500"/>
                </a:cubicBezTo>
                <a:lnTo>
                  <a:pt x="3154186" y="1252500"/>
                </a:lnTo>
                <a:cubicBezTo>
                  <a:pt x="3164847" y="1252500"/>
                  <a:pt x="3173489" y="1243858"/>
                  <a:pt x="3173489" y="1233197"/>
                </a:cubicBezTo>
                <a:lnTo>
                  <a:pt x="3173489" y="1158271"/>
                </a:lnTo>
                <a:cubicBezTo>
                  <a:pt x="3173489" y="1147611"/>
                  <a:pt x="3164847" y="1138968"/>
                  <a:pt x="3154186" y="1138968"/>
                </a:cubicBezTo>
                <a:close/>
                <a:moveTo>
                  <a:pt x="2936003" y="1138968"/>
                </a:moveTo>
                <a:cubicBezTo>
                  <a:pt x="2925343" y="1138968"/>
                  <a:pt x="2916700" y="1147611"/>
                  <a:pt x="2916700" y="1158271"/>
                </a:cubicBezTo>
                <a:lnTo>
                  <a:pt x="2916700" y="1233197"/>
                </a:lnTo>
                <a:cubicBezTo>
                  <a:pt x="2916700" y="1243858"/>
                  <a:pt x="2925343" y="1252500"/>
                  <a:pt x="2936003" y="1252500"/>
                </a:cubicBezTo>
                <a:lnTo>
                  <a:pt x="2972724" y="1252500"/>
                </a:lnTo>
                <a:cubicBezTo>
                  <a:pt x="2983385" y="1252500"/>
                  <a:pt x="2992027" y="1243858"/>
                  <a:pt x="2992027" y="1233197"/>
                </a:cubicBezTo>
                <a:lnTo>
                  <a:pt x="2992027" y="1158271"/>
                </a:lnTo>
                <a:cubicBezTo>
                  <a:pt x="2992027" y="1147611"/>
                  <a:pt x="2983385" y="1138968"/>
                  <a:pt x="2972724" y="1138968"/>
                </a:cubicBezTo>
                <a:close/>
                <a:moveTo>
                  <a:pt x="2774278" y="1138968"/>
                </a:moveTo>
                <a:cubicBezTo>
                  <a:pt x="2763617" y="1138968"/>
                  <a:pt x="2754975" y="1147611"/>
                  <a:pt x="2754975" y="1158271"/>
                </a:cubicBezTo>
                <a:lnTo>
                  <a:pt x="2754975" y="1233197"/>
                </a:lnTo>
                <a:cubicBezTo>
                  <a:pt x="2754975" y="1243858"/>
                  <a:pt x="2763617" y="1252500"/>
                  <a:pt x="2774278" y="1252500"/>
                </a:cubicBezTo>
                <a:lnTo>
                  <a:pt x="2810999" y="1252500"/>
                </a:lnTo>
                <a:cubicBezTo>
                  <a:pt x="2821660" y="1252500"/>
                  <a:pt x="2830302" y="1243858"/>
                  <a:pt x="2830302" y="1233197"/>
                </a:cubicBezTo>
                <a:lnTo>
                  <a:pt x="2830302" y="1158271"/>
                </a:lnTo>
                <a:cubicBezTo>
                  <a:pt x="2830302" y="1147611"/>
                  <a:pt x="2821660" y="1138968"/>
                  <a:pt x="2810999" y="1138968"/>
                </a:cubicBezTo>
                <a:close/>
                <a:moveTo>
                  <a:pt x="2592816" y="1138968"/>
                </a:moveTo>
                <a:cubicBezTo>
                  <a:pt x="2582156" y="1138968"/>
                  <a:pt x="2573513" y="1147611"/>
                  <a:pt x="2573513" y="1158271"/>
                </a:cubicBezTo>
                <a:lnTo>
                  <a:pt x="2573513" y="1233197"/>
                </a:lnTo>
                <a:cubicBezTo>
                  <a:pt x="2573513" y="1243858"/>
                  <a:pt x="2582156" y="1252500"/>
                  <a:pt x="2592816" y="1252500"/>
                </a:cubicBezTo>
                <a:lnTo>
                  <a:pt x="2629538" y="1252500"/>
                </a:lnTo>
                <a:cubicBezTo>
                  <a:pt x="2640198" y="1252500"/>
                  <a:pt x="2648841" y="1243858"/>
                  <a:pt x="2648841" y="1233197"/>
                </a:cubicBezTo>
                <a:lnTo>
                  <a:pt x="2648841" y="1158271"/>
                </a:lnTo>
                <a:cubicBezTo>
                  <a:pt x="2648841" y="1147611"/>
                  <a:pt x="2640198" y="1138968"/>
                  <a:pt x="2629538" y="1138968"/>
                </a:cubicBezTo>
                <a:close/>
                <a:moveTo>
                  <a:pt x="2411355" y="1138968"/>
                </a:moveTo>
                <a:cubicBezTo>
                  <a:pt x="2400694" y="1138968"/>
                  <a:pt x="2392052" y="1147611"/>
                  <a:pt x="2392052" y="1158271"/>
                </a:cubicBezTo>
                <a:lnTo>
                  <a:pt x="2392052" y="1233197"/>
                </a:lnTo>
                <a:cubicBezTo>
                  <a:pt x="2392052" y="1243858"/>
                  <a:pt x="2400694" y="1252500"/>
                  <a:pt x="2411355" y="1252500"/>
                </a:cubicBezTo>
                <a:lnTo>
                  <a:pt x="2448076" y="1252500"/>
                </a:lnTo>
                <a:cubicBezTo>
                  <a:pt x="2458737" y="1252500"/>
                  <a:pt x="2467379" y="1243858"/>
                  <a:pt x="2467379" y="1233197"/>
                </a:cubicBezTo>
                <a:lnTo>
                  <a:pt x="2467379" y="1158271"/>
                </a:lnTo>
                <a:cubicBezTo>
                  <a:pt x="2467379" y="1147611"/>
                  <a:pt x="2458737" y="1138968"/>
                  <a:pt x="2448076" y="1138968"/>
                </a:cubicBezTo>
                <a:close/>
                <a:moveTo>
                  <a:pt x="2229893" y="1138968"/>
                </a:moveTo>
                <a:cubicBezTo>
                  <a:pt x="2219233" y="1138968"/>
                  <a:pt x="2210590" y="1147611"/>
                  <a:pt x="2210590" y="1158271"/>
                </a:cubicBezTo>
                <a:lnTo>
                  <a:pt x="2210590" y="1233197"/>
                </a:lnTo>
                <a:cubicBezTo>
                  <a:pt x="2210590" y="1243858"/>
                  <a:pt x="2219233" y="1252500"/>
                  <a:pt x="2229893" y="1252500"/>
                </a:cubicBezTo>
                <a:lnTo>
                  <a:pt x="2266614" y="1252500"/>
                </a:lnTo>
                <a:cubicBezTo>
                  <a:pt x="2277275" y="1252500"/>
                  <a:pt x="2285918" y="1243858"/>
                  <a:pt x="2285918" y="1233197"/>
                </a:cubicBezTo>
                <a:lnTo>
                  <a:pt x="2285918" y="1158271"/>
                </a:lnTo>
                <a:cubicBezTo>
                  <a:pt x="2285918" y="1147611"/>
                  <a:pt x="2277275" y="1138968"/>
                  <a:pt x="2266614" y="1138968"/>
                </a:cubicBezTo>
                <a:close/>
                <a:moveTo>
                  <a:pt x="2048432" y="1138968"/>
                </a:moveTo>
                <a:cubicBezTo>
                  <a:pt x="2037771" y="1138968"/>
                  <a:pt x="2029129" y="1147611"/>
                  <a:pt x="2029129" y="1158271"/>
                </a:cubicBezTo>
                <a:lnTo>
                  <a:pt x="2029129" y="1233197"/>
                </a:lnTo>
                <a:cubicBezTo>
                  <a:pt x="2029129" y="1243858"/>
                  <a:pt x="2037771" y="1252500"/>
                  <a:pt x="2048432" y="1252500"/>
                </a:cubicBezTo>
                <a:lnTo>
                  <a:pt x="2085153" y="1252500"/>
                </a:lnTo>
                <a:cubicBezTo>
                  <a:pt x="2095814" y="1252500"/>
                  <a:pt x="2104456" y="1243858"/>
                  <a:pt x="2104456" y="1233197"/>
                </a:cubicBezTo>
                <a:lnTo>
                  <a:pt x="2104456" y="1158271"/>
                </a:lnTo>
                <a:cubicBezTo>
                  <a:pt x="2104456" y="1147611"/>
                  <a:pt x="2095814" y="1138968"/>
                  <a:pt x="2085153" y="1138968"/>
                </a:cubicBezTo>
                <a:close/>
                <a:moveTo>
                  <a:pt x="1866970" y="1138968"/>
                </a:moveTo>
                <a:cubicBezTo>
                  <a:pt x="1856310" y="1138968"/>
                  <a:pt x="1847667" y="1147611"/>
                  <a:pt x="1847667" y="1158271"/>
                </a:cubicBezTo>
                <a:lnTo>
                  <a:pt x="1847667" y="1233197"/>
                </a:lnTo>
                <a:cubicBezTo>
                  <a:pt x="1847667" y="1243858"/>
                  <a:pt x="1856310" y="1252500"/>
                  <a:pt x="1866970" y="1252500"/>
                </a:cubicBezTo>
                <a:lnTo>
                  <a:pt x="1903691" y="1252500"/>
                </a:lnTo>
                <a:cubicBezTo>
                  <a:pt x="1914352" y="1252500"/>
                  <a:pt x="1922994" y="1243858"/>
                  <a:pt x="1922994" y="1233197"/>
                </a:cubicBezTo>
                <a:lnTo>
                  <a:pt x="1922994" y="1158271"/>
                </a:lnTo>
                <a:cubicBezTo>
                  <a:pt x="1922994" y="1147611"/>
                  <a:pt x="1914352" y="1138968"/>
                  <a:pt x="1903691" y="1138968"/>
                </a:cubicBezTo>
                <a:close/>
                <a:moveTo>
                  <a:pt x="1685509" y="1138968"/>
                </a:moveTo>
                <a:cubicBezTo>
                  <a:pt x="1674848" y="1138968"/>
                  <a:pt x="1666206" y="1147611"/>
                  <a:pt x="1666206" y="1158271"/>
                </a:cubicBezTo>
                <a:lnTo>
                  <a:pt x="1666206" y="1233197"/>
                </a:lnTo>
                <a:cubicBezTo>
                  <a:pt x="1666206" y="1243858"/>
                  <a:pt x="1674848" y="1252500"/>
                  <a:pt x="1685509" y="1252500"/>
                </a:cubicBezTo>
                <a:lnTo>
                  <a:pt x="1722230" y="1252500"/>
                </a:lnTo>
                <a:cubicBezTo>
                  <a:pt x="1732891" y="1252500"/>
                  <a:pt x="1741533" y="1243858"/>
                  <a:pt x="1741533" y="1233197"/>
                </a:cubicBezTo>
                <a:lnTo>
                  <a:pt x="1741533" y="1158271"/>
                </a:lnTo>
                <a:cubicBezTo>
                  <a:pt x="1741533" y="1147611"/>
                  <a:pt x="1732891" y="1138968"/>
                  <a:pt x="1722230" y="1138968"/>
                </a:cubicBezTo>
                <a:close/>
                <a:moveTo>
                  <a:pt x="1504047" y="1138968"/>
                </a:moveTo>
                <a:cubicBezTo>
                  <a:pt x="1493387" y="1138968"/>
                  <a:pt x="1484744" y="1147611"/>
                  <a:pt x="1484744" y="1158271"/>
                </a:cubicBezTo>
                <a:lnTo>
                  <a:pt x="1484744" y="1233197"/>
                </a:lnTo>
                <a:cubicBezTo>
                  <a:pt x="1484744" y="1243858"/>
                  <a:pt x="1493387" y="1252500"/>
                  <a:pt x="1504047" y="1252500"/>
                </a:cubicBezTo>
                <a:lnTo>
                  <a:pt x="1540768" y="1252500"/>
                </a:lnTo>
                <a:cubicBezTo>
                  <a:pt x="1551429" y="1252500"/>
                  <a:pt x="1560071" y="1243858"/>
                  <a:pt x="1560071" y="1233197"/>
                </a:cubicBezTo>
                <a:lnTo>
                  <a:pt x="1560071" y="1158271"/>
                </a:lnTo>
                <a:cubicBezTo>
                  <a:pt x="1560071" y="1147611"/>
                  <a:pt x="1551429" y="1138968"/>
                  <a:pt x="1540768" y="1138968"/>
                </a:cubicBezTo>
                <a:close/>
                <a:moveTo>
                  <a:pt x="1342322" y="1138968"/>
                </a:moveTo>
                <a:cubicBezTo>
                  <a:pt x="1331661" y="1138968"/>
                  <a:pt x="1323019" y="1147611"/>
                  <a:pt x="1323019" y="1158271"/>
                </a:cubicBezTo>
                <a:lnTo>
                  <a:pt x="1323019" y="1233197"/>
                </a:lnTo>
                <a:cubicBezTo>
                  <a:pt x="1323019" y="1243858"/>
                  <a:pt x="1331661" y="1252500"/>
                  <a:pt x="1342322" y="1252500"/>
                </a:cubicBezTo>
                <a:lnTo>
                  <a:pt x="1379043" y="1252500"/>
                </a:lnTo>
                <a:cubicBezTo>
                  <a:pt x="1389704" y="1252500"/>
                  <a:pt x="1398346" y="1243858"/>
                  <a:pt x="1398346" y="1233197"/>
                </a:cubicBezTo>
                <a:lnTo>
                  <a:pt x="1398346" y="1158271"/>
                </a:lnTo>
                <a:cubicBezTo>
                  <a:pt x="1398346" y="1147611"/>
                  <a:pt x="1389704" y="1138968"/>
                  <a:pt x="1379043" y="1138968"/>
                </a:cubicBezTo>
                <a:close/>
                <a:moveTo>
                  <a:pt x="1160861" y="1138968"/>
                </a:moveTo>
                <a:cubicBezTo>
                  <a:pt x="1150200" y="1138968"/>
                  <a:pt x="1141557" y="1147611"/>
                  <a:pt x="1141557" y="1158271"/>
                </a:cubicBezTo>
                <a:lnTo>
                  <a:pt x="1141557" y="1233197"/>
                </a:lnTo>
                <a:cubicBezTo>
                  <a:pt x="1141557" y="1243858"/>
                  <a:pt x="1150200" y="1252500"/>
                  <a:pt x="1160861" y="1252500"/>
                </a:cubicBezTo>
                <a:lnTo>
                  <a:pt x="1197582" y="1252500"/>
                </a:lnTo>
                <a:cubicBezTo>
                  <a:pt x="1208242" y="1252500"/>
                  <a:pt x="1216885" y="1243858"/>
                  <a:pt x="1216885" y="1233197"/>
                </a:cubicBezTo>
                <a:lnTo>
                  <a:pt x="1216885" y="1158271"/>
                </a:lnTo>
                <a:cubicBezTo>
                  <a:pt x="1216885" y="1147611"/>
                  <a:pt x="1208242" y="1138968"/>
                  <a:pt x="1197582" y="1138968"/>
                </a:cubicBezTo>
                <a:close/>
                <a:moveTo>
                  <a:pt x="979399" y="1138968"/>
                </a:moveTo>
                <a:cubicBezTo>
                  <a:pt x="968738" y="1138968"/>
                  <a:pt x="960096" y="1147611"/>
                  <a:pt x="960096" y="1158271"/>
                </a:cubicBezTo>
                <a:lnTo>
                  <a:pt x="960096" y="1233197"/>
                </a:lnTo>
                <a:cubicBezTo>
                  <a:pt x="960096" y="1243858"/>
                  <a:pt x="968738" y="1252500"/>
                  <a:pt x="979399" y="1252500"/>
                </a:cubicBezTo>
                <a:lnTo>
                  <a:pt x="1016120" y="1252500"/>
                </a:lnTo>
                <a:cubicBezTo>
                  <a:pt x="1026781" y="1252500"/>
                  <a:pt x="1035423" y="1243858"/>
                  <a:pt x="1035423" y="1233197"/>
                </a:cubicBezTo>
                <a:lnTo>
                  <a:pt x="1035423" y="1158271"/>
                </a:lnTo>
                <a:cubicBezTo>
                  <a:pt x="1035423" y="1147611"/>
                  <a:pt x="1026781" y="1138968"/>
                  <a:pt x="1016120" y="1138968"/>
                </a:cubicBezTo>
                <a:close/>
                <a:moveTo>
                  <a:pt x="797938" y="1138968"/>
                </a:moveTo>
                <a:cubicBezTo>
                  <a:pt x="787277" y="1138968"/>
                  <a:pt x="778635" y="1147611"/>
                  <a:pt x="778635" y="1158271"/>
                </a:cubicBezTo>
                <a:lnTo>
                  <a:pt x="778635" y="1233197"/>
                </a:lnTo>
                <a:cubicBezTo>
                  <a:pt x="778635" y="1243858"/>
                  <a:pt x="787277" y="1252500"/>
                  <a:pt x="797938" y="1252500"/>
                </a:cubicBezTo>
                <a:lnTo>
                  <a:pt x="834658" y="1252500"/>
                </a:lnTo>
                <a:cubicBezTo>
                  <a:pt x="845319" y="1252500"/>
                  <a:pt x="853962" y="1243858"/>
                  <a:pt x="853962" y="1233197"/>
                </a:cubicBezTo>
                <a:lnTo>
                  <a:pt x="853962" y="1158271"/>
                </a:lnTo>
                <a:cubicBezTo>
                  <a:pt x="853962" y="1147611"/>
                  <a:pt x="845319" y="1138968"/>
                  <a:pt x="834658" y="1138968"/>
                </a:cubicBezTo>
                <a:close/>
                <a:moveTo>
                  <a:pt x="616476" y="1138968"/>
                </a:moveTo>
                <a:cubicBezTo>
                  <a:pt x="605815" y="1138968"/>
                  <a:pt x="597173" y="1147611"/>
                  <a:pt x="597173" y="1158271"/>
                </a:cubicBezTo>
                <a:lnTo>
                  <a:pt x="597173" y="1233197"/>
                </a:lnTo>
                <a:cubicBezTo>
                  <a:pt x="597173" y="1243858"/>
                  <a:pt x="605815" y="1252500"/>
                  <a:pt x="616476" y="1252500"/>
                </a:cubicBezTo>
                <a:lnTo>
                  <a:pt x="653197" y="1252500"/>
                </a:lnTo>
                <a:cubicBezTo>
                  <a:pt x="663858" y="1252500"/>
                  <a:pt x="672500" y="1243858"/>
                  <a:pt x="672500" y="1233197"/>
                </a:cubicBezTo>
                <a:lnTo>
                  <a:pt x="672500" y="1158271"/>
                </a:lnTo>
                <a:cubicBezTo>
                  <a:pt x="672500" y="1147611"/>
                  <a:pt x="663858" y="1138968"/>
                  <a:pt x="653197" y="1138968"/>
                </a:cubicBezTo>
                <a:close/>
                <a:moveTo>
                  <a:pt x="435015" y="1138968"/>
                </a:moveTo>
                <a:cubicBezTo>
                  <a:pt x="424354" y="1138968"/>
                  <a:pt x="415711" y="1147611"/>
                  <a:pt x="415711" y="1158271"/>
                </a:cubicBezTo>
                <a:lnTo>
                  <a:pt x="415711" y="1233197"/>
                </a:lnTo>
                <a:cubicBezTo>
                  <a:pt x="415711" y="1243858"/>
                  <a:pt x="424354" y="1252500"/>
                  <a:pt x="435015" y="1252500"/>
                </a:cubicBezTo>
                <a:lnTo>
                  <a:pt x="471736" y="1252500"/>
                </a:lnTo>
                <a:cubicBezTo>
                  <a:pt x="482396" y="1252500"/>
                  <a:pt x="491039" y="1243858"/>
                  <a:pt x="491039" y="1233197"/>
                </a:cubicBezTo>
                <a:lnTo>
                  <a:pt x="491039" y="1158271"/>
                </a:lnTo>
                <a:cubicBezTo>
                  <a:pt x="491039" y="1147611"/>
                  <a:pt x="482396" y="1138968"/>
                  <a:pt x="471736" y="1138968"/>
                </a:cubicBezTo>
                <a:close/>
                <a:moveTo>
                  <a:pt x="253553" y="1138968"/>
                </a:moveTo>
                <a:cubicBezTo>
                  <a:pt x="242892" y="1138968"/>
                  <a:pt x="234250" y="1147611"/>
                  <a:pt x="234250" y="1158271"/>
                </a:cubicBezTo>
                <a:lnTo>
                  <a:pt x="234250" y="1233197"/>
                </a:lnTo>
                <a:cubicBezTo>
                  <a:pt x="234250" y="1243858"/>
                  <a:pt x="242892" y="1252500"/>
                  <a:pt x="253553" y="1252500"/>
                </a:cubicBezTo>
                <a:lnTo>
                  <a:pt x="290274" y="1252500"/>
                </a:lnTo>
                <a:cubicBezTo>
                  <a:pt x="300935" y="1252500"/>
                  <a:pt x="309577" y="1243858"/>
                  <a:pt x="309577" y="1233197"/>
                </a:cubicBezTo>
                <a:lnTo>
                  <a:pt x="309577" y="1158271"/>
                </a:lnTo>
                <a:cubicBezTo>
                  <a:pt x="309577" y="1147611"/>
                  <a:pt x="300935" y="1138968"/>
                  <a:pt x="290274" y="1138968"/>
                </a:cubicBezTo>
                <a:close/>
                <a:moveTo>
                  <a:pt x="72091" y="1138968"/>
                </a:moveTo>
                <a:cubicBezTo>
                  <a:pt x="61431" y="1138968"/>
                  <a:pt x="52788" y="1147611"/>
                  <a:pt x="52788" y="1158271"/>
                </a:cubicBezTo>
                <a:lnTo>
                  <a:pt x="52788" y="1233197"/>
                </a:lnTo>
                <a:cubicBezTo>
                  <a:pt x="52788" y="1243858"/>
                  <a:pt x="61431" y="1252500"/>
                  <a:pt x="72091" y="1252500"/>
                </a:cubicBezTo>
                <a:lnTo>
                  <a:pt x="108813" y="1252500"/>
                </a:lnTo>
                <a:cubicBezTo>
                  <a:pt x="119473" y="1252500"/>
                  <a:pt x="128116" y="1243858"/>
                  <a:pt x="128116" y="1233197"/>
                </a:cubicBezTo>
                <a:lnTo>
                  <a:pt x="128116" y="1158271"/>
                </a:lnTo>
                <a:cubicBezTo>
                  <a:pt x="128116" y="1147611"/>
                  <a:pt x="119473" y="1138968"/>
                  <a:pt x="108813" y="1138968"/>
                </a:cubicBezTo>
                <a:close/>
                <a:moveTo>
                  <a:pt x="2898705" y="208449"/>
                </a:moveTo>
                <a:lnTo>
                  <a:pt x="2898705" y="1108966"/>
                </a:lnTo>
                <a:lnTo>
                  <a:pt x="4282876" y="1108966"/>
                </a:lnTo>
                <a:lnTo>
                  <a:pt x="4282876" y="208449"/>
                </a:lnTo>
                <a:close/>
                <a:moveTo>
                  <a:pt x="1466749" y="208449"/>
                </a:moveTo>
                <a:lnTo>
                  <a:pt x="1466749" y="1108966"/>
                </a:lnTo>
                <a:lnTo>
                  <a:pt x="2850920" y="1108966"/>
                </a:lnTo>
                <a:lnTo>
                  <a:pt x="2850920" y="208449"/>
                </a:lnTo>
                <a:close/>
                <a:moveTo>
                  <a:pt x="34793" y="208449"/>
                </a:moveTo>
                <a:lnTo>
                  <a:pt x="34793" y="1108966"/>
                </a:lnTo>
                <a:lnTo>
                  <a:pt x="1418964" y="1108966"/>
                </a:lnTo>
                <a:lnTo>
                  <a:pt x="1418964" y="208449"/>
                </a:lnTo>
                <a:close/>
                <a:moveTo>
                  <a:pt x="4206234" y="64915"/>
                </a:moveTo>
                <a:cubicBezTo>
                  <a:pt x="4195573" y="64915"/>
                  <a:pt x="4186931" y="73557"/>
                  <a:pt x="4186931" y="84218"/>
                </a:cubicBezTo>
                <a:lnTo>
                  <a:pt x="4186931" y="159144"/>
                </a:lnTo>
                <a:cubicBezTo>
                  <a:pt x="4186931" y="169804"/>
                  <a:pt x="4195573" y="178447"/>
                  <a:pt x="4206234" y="178447"/>
                </a:cubicBezTo>
                <a:lnTo>
                  <a:pt x="4242955" y="178447"/>
                </a:lnTo>
                <a:cubicBezTo>
                  <a:pt x="4253616" y="178447"/>
                  <a:pt x="4262258" y="169804"/>
                  <a:pt x="4262258" y="159144"/>
                </a:cubicBezTo>
                <a:lnTo>
                  <a:pt x="4262258" y="84218"/>
                </a:lnTo>
                <a:cubicBezTo>
                  <a:pt x="4262258" y="73557"/>
                  <a:pt x="4253616" y="64915"/>
                  <a:pt x="4242955" y="64915"/>
                </a:cubicBezTo>
                <a:close/>
                <a:moveTo>
                  <a:pt x="4024772" y="64915"/>
                </a:moveTo>
                <a:cubicBezTo>
                  <a:pt x="4014112" y="64915"/>
                  <a:pt x="4005469" y="73557"/>
                  <a:pt x="4005469" y="84218"/>
                </a:cubicBezTo>
                <a:lnTo>
                  <a:pt x="4005469" y="159144"/>
                </a:lnTo>
                <a:cubicBezTo>
                  <a:pt x="4005469" y="169804"/>
                  <a:pt x="4014112" y="178447"/>
                  <a:pt x="4024772" y="178447"/>
                </a:cubicBezTo>
                <a:lnTo>
                  <a:pt x="4061494" y="178447"/>
                </a:lnTo>
                <a:cubicBezTo>
                  <a:pt x="4072154" y="178447"/>
                  <a:pt x="4080797" y="169804"/>
                  <a:pt x="4080797" y="159144"/>
                </a:cubicBezTo>
                <a:lnTo>
                  <a:pt x="4080797" y="84218"/>
                </a:lnTo>
                <a:cubicBezTo>
                  <a:pt x="4080797" y="73557"/>
                  <a:pt x="4072154" y="64915"/>
                  <a:pt x="4061494" y="64915"/>
                </a:cubicBezTo>
                <a:close/>
                <a:moveTo>
                  <a:pt x="3843311" y="64915"/>
                </a:moveTo>
                <a:cubicBezTo>
                  <a:pt x="3832650" y="64915"/>
                  <a:pt x="3824008" y="73557"/>
                  <a:pt x="3824008" y="84218"/>
                </a:cubicBezTo>
                <a:lnTo>
                  <a:pt x="3824008" y="159144"/>
                </a:lnTo>
                <a:cubicBezTo>
                  <a:pt x="3824008" y="169804"/>
                  <a:pt x="3832650" y="178447"/>
                  <a:pt x="3843311" y="178447"/>
                </a:cubicBezTo>
                <a:lnTo>
                  <a:pt x="3880032" y="178447"/>
                </a:lnTo>
                <a:cubicBezTo>
                  <a:pt x="3890693" y="178447"/>
                  <a:pt x="3899335" y="169804"/>
                  <a:pt x="3899335" y="159144"/>
                </a:cubicBezTo>
                <a:lnTo>
                  <a:pt x="3899335" y="84218"/>
                </a:lnTo>
                <a:cubicBezTo>
                  <a:pt x="3899335" y="73557"/>
                  <a:pt x="3890693" y="64915"/>
                  <a:pt x="3880032" y="64915"/>
                </a:cubicBezTo>
                <a:close/>
                <a:moveTo>
                  <a:pt x="3661849" y="64915"/>
                </a:moveTo>
                <a:cubicBezTo>
                  <a:pt x="3651189" y="64915"/>
                  <a:pt x="3642546" y="73557"/>
                  <a:pt x="3642546" y="84218"/>
                </a:cubicBezTo>
                <a:lnTo>
                  <a:pt x="3642546" y="159144"/>
                </a:lnTo>
                <a:cubicBezTo>
                  <a:pt x="3642546" y="169804"/>
                  <a:pt x="3651189" y="178447"/>
                  <a:pt x="3661849" y="178447"/>
                </a:cubicBezTo>
                <a:lnTo>
                  <a:pt x="3698571" y="178447"/>
                </a:lnTo>
                <a:cubicBezTo>
                  <a:pt x="3709231" y="178447"/>
                  <a:pt x="3717874" y="169804"/>
                  <a:pt x="3717874" y="159144"/>
                </a:cubicBezTo>
                <a:lnTo>
                  <a:pt x="3717874" y="84218"/>
                </a:lnTo>
                <a:cubicBezTo>
                  <a:pt x="3717874" y="73557"/>
                  <a:pt x="3709231" y="64915"/>
                  <a:pt x="3698571" y="64915"/>
                </a:cubicBezTo>
                <a:close/>
                <a:moveTo>
                  <a:pt x="3480388" y="64915"/>
                </a:moveTo>
                <a:cubicBezTo>
                  <a:pt x="3469727" y="64915"/>
                  <a:pt x="3461085" y="73557"/>
                  <a:pt x="3461085" y="84218"/>
                </a:cubicBezTo>
                <a:lnTo>
                  <a:pt x="3461085" y="159144"/>
                </a:lnTo>
                <a:cubicBezTo>
                  <a:pt x="3461085" y="169804"/>
                  <a:pt x="3469727" y="178447"/>
                  <a:pt x="3480388" y="178447"/>
                </a:cubicBezTo>
                <a:lnTo>
                  <a:pt x="3517109" y="178447"/>
                </a:lnTo>
                <a:cubicBezTo>
                  <a:pt x="3527770" y="178447"/>
                  <a:pt x="3536412" y="169804"/>
                  <a:pt x="3536412" y="159144"/>
                </a:cubicBezTo>
                <a:lnTo>
                  <a:pt x="3536412" y="84218"/>
                </a:lnTo>
                <a:cubicBezTo>
                  <a:pt x="3536412" y="73557"/>
                  <a:pt x="3527770" y="64915"/>
                  <a:pt x="3517109" y="64915"/>
                </a:cubicBezTo>
                <a:close/>
                <a:moveTo>
                  <a:pt x="3298926" y="64915"/>
                </a:moveTo>
                <a:cubicBezTo>
                  <a:pt x="3288266" y="64915"/>
                  <a:pt x="3279623" y="73557"/>
                  <a:pt x="3279623" y="84218"/>
                </a:cubicBezTo>
                <a:lnTo>
                  <a:pt x="3279623" y="159144"/>
                </a:lnTo>
                <a:cubicBezTo>
                  <a:pt x="3279623" y="169804"/>
                  <a:pt x="3288266" y="178447"/>
                  <a:pt x="3298926" y="178447"/>
                </a:cubicBezTo>
                <a:lnTo>
                  <a:pt x="3335647" y="178447"/>
                </a:lnTo>
                <a:cubicBezTo>
                  <a:pt x="3346308" y="178447"/>
                  <a:pt x="3354950" y="169804"/>
                  <a:pt x="3354950" y="159144"/>
                </a:cubicBezTo>
                <a:lnTo>
                  <a:pt x="3354950" y="84218"/>
                </a:lnTo>
                <a:cubicBezTo>
                  <a:pt x="3354950" y="73557"/>
                  <a:pt x="3346308" y="64915"/>
                  <a:pt x="3335647" y="64915"/>
                </a:cubicBezTo>
                <a:close/>
                <a:moveTo>
                  <a:pt x="3117465" y="64915"/>
                </a:moveTo>
                <a:cubicBezTo>
                  <a:pt x="3106804" y="64915"/>
                  <a:pt x="3098162" y="73557"/>
                  <a:pt x="3098162" y="84218"/>
                </a:cubicBezTo>
                <a:lnTo>
                  <a:pt x="3098162" y="159144"/>
                </a:lnTo>
                <a:cubicBezTo>
                  <a:pt x="3098162" y="169804"/>
                  <a:pt x="3106804" y="178447"/>
                  <a:pt x="3117465" y="178447"/>
                </a:cubicBezTo>
                <a:lnTo>
                  <a:pt x="3154186" y="178447"/>
                </a:lnTo>
                <a:cubicBezTo>
                  <a:pt x="3164847" y="178447"/>
                  <a:pt x="3173489" y="169804"/>
                  <a:pt x="3173489" y="159144"/>
                </a:cubicBezTo>
                <a:lnTo>
                  <a:pt x="3173489" y="84218"/>
                </a:lnTo>
                <a:cubicBezTo>
                  <a:pt x="3173489" y="73557"/>
                  <a:pt x="3164847" y="64915"/>
                  <a:pt x="3154186" y="64915"/>
                </a:cubicBezTo>
                <a:close/>
                <a:moveTo>
                  <a:pt x="2936003" y="64915"/>
                </a:moveTo>
                <a:cubicBezTo>
                  <a:pt x="2925343" y="64915"/>
                  <a:pt x="2916700" y="73557"/>
                  <a:pt x="2916700" y="84218"/>
                </a:cubicBezTo>
                <a:lnTo>
                  <a:pt x="2916700" y="159144"/>
                </a:lnTo>
                <a:cubicBezTo>
                  <a:pt x="2916700" y="169804"/>
                  <a:pt x="2925343" y="178447"/>
                  <a:pt x="2936003" y="178447"/>
                </a:cubicBezTo>
                <a:lnTo>
                  <a:pt x="2972724" y="178447"/>
                </a:lnTo>
                <a:cubicBezTo>
                  <a:pt x="2983385" y="178447"/>
                  <a:pt x="2992027" y="169804"/>
                  <a:pt x="2992027" y="159144"/>
                </a:cubicBezTo>
                <a:lnTo>
                  <a:pt x="2992027" y="84218"/>
                </a:lnTo>
                <a:cubicBezTo>
                  <a:pt x="2992027" y="73557"/>
                  <a:pt x="2983385" y="64915"/>
                  <a:pt x="2972724" y="64915"/>
                </a:cubicBezTo>
                <a:close/>
                <a:moveTo>
                  <a:pt x="2774278" y="64915"/>
                </a:moveTo>
                <a:cubicBezTo>
                  <a:pt x="2763617" y="64915"/>
                  <a:pt x="2754975" y="73557"/>
                  <a:pt x="2754975" y="84218"/>
                </a:cubicBezTo>
                <a:lnTo>
                  <a:pt x="2754975" y="159144"/>
                </a:lnTo>
                <a:cubicBezTo>
                  <a:pt x="2754975" y="169804"/>
                  <a:pt x="2763617" y="178447"/>
                  <a:pt x="2774278" y="178447"/>
                </a:cubicBezTo>
                <a:lnTo>
                  <a:pt x="2810999" y="178447"/>
                </a:lnTo>
                <a:cubicBezTo>
                  <a:pt x="2821660" y="178447"/>
                  <a:pt x="2830302" y="169804"/>
                  <a:pt x="2830302" y="159144"/>
                </a:cubicBezTo>
                <a:lnTo>
                  <a:pt x="2830302" y="84218"/>
                </a:lnTo>
                <a:cubicBezTo>
                  <a:pt x="2830302" y="73557"/>
                  <a:pt x="2821660" y="64915"/>
                  <a:pt x="2810999" y="64915"/>
                </a:cubicBezTo>
                <a:close/>
                <a:moveTo>
                  <a:pt x="2592816" y="64915"/>
                </a:moveTo>
                <a:cubicBezTo>
                  <a:pt x="2582156" y="64915"/>
                  <a:pt x="2573513" y="73557"/>
                  <a:pt x="2573513" y="84218"/>
                </a:cubicBezTo>
                <a:lnTo>
                  <a:pt x="2573513" y="159144"/>
                </a:lnTo>
                <a:cubicBezTo>
                  <a:pt x="2573513" y="169804"/>
                  <a:pt x="2582156" y="178447"/>
                  <a:pt x="2592816" y="178447"/>
                </a:cubicBezTo>
                <a:lnTo>
                  <a:pt x="2629538" y="178447"/>
                </a:lnTo>
                <a:cubicBezTo>
                  <a:pt x="2640198" y="178447"/>
                  <a:pt x="2648841" y="169804"/>
                  <a:pt x="2648841" y="159144"/>
                </a:cubicBezTo>
                <a:lnTo>
                  <a:pt x="2648841" y="84218"/>
                </a:lnTo>
                <a:cubicBezTo>
                  <a:pt x="2648841" y="73557"/>
                  <a:pt x="2640198" y="64915"/>
                  <a:pt x="2629538" y="64915"/>
                </a:cubicBezTo>
                <a:close/>
                <a:moveTo>
                  <a:pt x="2411355" y="64915"/>
                </a:moveTo>
                <a:cubicBezTo>
                  <a:pt x="2400694" y="64915"/>
                  <a:pt x="2392052" y="73557"/>
                  <a:pt x="2392052" y="84218"/>
                </a:cubicBezTo>
                <a:lnTo>
                  <a:pt x="2392052" y="159144"/>
                </a:lnTo>
                <a:cubicBezTo>
                  <a:pt x="2392052" y="169804"/>
                  <a:pt x="2400694" y="178447"/>
                  <a:pt x="2411355" y="178447"/>
                </a:cubicBezTo>
                <a:lnTo>
                  <a:pt x="2448076" y="178447"/>
                </a:lnTo>
                <a:cubicBezTo>
                  <a:pt x="2458737" y="178447"/>
                  <a:pt x="2467379" y="169804"/>
                  <a:pt x="2467379" y="159144"/>
                </a:cubicBezTo>
                <a:lnTo>
                  <a:pt x="2467379" y="84218"/>
                </a:lnTo>
                <a:cubicBezTo>
                  <a:pt x="2467379" y="73557"/>
                  <a:pt x="2458737" y="64915"/>
                  <a:pt x="2448076" y="64915"/>
                </a:cubicBezTo>
                <a:close/>
                <a:moveTo>
                  <a:pt x="2229893" y="64915"/>
                </a:moveTo>
                <a:cubicBezTo>
                  <a:pt x="2219233" y="64915"/>
                  <a:pt x="2210590" y="73557"/>
                  <a:pt x="2210590" y="84218"/>
                </a:cubicBezTo>
                <a:lnTo>
                  <a:pt x="2210590" y="159144"/>
                </a:lnTo>
                <a:cubicBezTo>
                  <a:pt x="2210590" y="169804"/>
                  <a:pt x="2219233" y="178447"/>
                  <a:pt x="2229893" y="178447"/>
                </a:cubicBezTo>
                <a:lnTo>
                  <a:pt x="2266614" y="178447"/>
                </a:lnTo>
                <a:cubicBezTo>
                  <a:pt x="2277275" y="178447"/>
                  <a:pt x="2285918" y="169804"/>
                  <a:pt x="2285918" y="159144"/>
                </a:cubicBezTo>
                <a:lnTo>
                  <a:pt x="2285918" y="84218"/>
                </a:lnTo>
                <a:cubicBezTo>
                  <a:pt x="2285918" y="73557"/>
                  <a:pt x="2277275" y="64915"/>
                  <a:pt x="2266614" y="64915"/>
                </a:cubicBezTo>
                <a:close/>
                <a:moveTo>
                  <a:pt x="2048432" y="64915"/>
                </a:moveTo>
                <a:cubicBezTo>
                  <a:pt x="2037771" y="64915"/>
                  <a:pt x="2029129" y="73557"/>
                  <a:pt x="2029129" y="84218"/>
                </a:cubicBezTo>
                <a:lnTo>
                  <a:pt x="2029129" y="159144"/>
                </a:lnTo>
                <a:cubicBezTo>
                  <a:pt x="2029129" y="169804"/>
                  <a:pt x="2037771" y="178447"/>
                  <a:pt x="2048432" y="178447"/>
                </a:cubicBezTo>
                <a:lnTo>
                  <a:pt x="2085153" y="178447"/>
                </a:lnTo>
                <a:cubicBezTo>
                  <a:pt x="2095814" y="178447"/>
                  <a:pt x="2104456" y="169804"/>
                  <a:pt x="2104456" y="159144"/>
                </a:cubicBezTo>
                <a:lnTo>
                  <a:pt x="2104456" y="84218"/>
                </a:lnTo>
                <a:cubicBezTo>
                  <a:pt x="2104456" y="73557"/>
                  <a:pt x="2095814" y="64915"/>
                  <a:pt x="2085153" y="64915"/>
                </a:cubicBezTo>
                <a:close/>
                <a:moveTo>
                  <a:pt x="1866970" y="64915"/>
                </a:moveTo>
                <a:cubicBezTo>
                  <a:pt x="1856310" y="64915"/>
                  <a:pt x="1847667" y="73557"/>
                  <a:pt x="1847667" y="84218"/>
                </a:cubicBezTo>
                <a:lnTo>
                  <a:pt x="1847667" y="159144"/>
                </a:lnTo>
                <a:cubicBezTo>
                  <a:pt x="1847667" y="169804"/>
                  <a:pt x="1856310" y="178447"/>
                  <a:pt x="1866970" y="178447"/>
                </a:cubicBezTo>
                <a:lnTo>
                  <a:pt x="1903691" y="178447"/>
                </a:lnTo>
                <a:cubicBezTo>
                  <a:pt x="1914352" y="178447"/>
                  <a:pt x="1922994" y="169804"/>
                  <a:pt x="1922994" y="159144"/>
                </a:cubicBezTo>
                <a:lnTo>
                  <a:pt x="1922994" y="84218"/>
                </a:lnTo>
                <a:cubicBezTo>
                  <a:pt x="1922994" y="73557"/>
                  <a:pt x="1914352" y="64915"/>
                  <a:pt x="1903691" y="64915"/>
                </a:cubicBezTo>
                <a:close/>
                <a:moveTo>
                  <a:pt x="1685509" y="64915"/>
                </a:moveTo>
                <a:cubicBezTo>
                  <a:pt x="1674848" y="64915"/>
                  <a:pt x="1666206" y="73557"/>
                  <a:pt x="1666206" y="84218"/>
                </a:cubicBezTo>
                <a:lnTo>
                  <a:pt x="1666206" y="159144"/>
                </a:lnTo>
                <a:cubicBezTo>
                  <a:pt x="1666206" y="169804"/>
                  <a:pt x="1674848" y="178447"/>
                  <a:pt x="1685509" y="178447"/>
                </a:cubicBezTo>
                <a:lnTo>
                  <a:pt x="1722230" y="178447"/>
                </a:lnTo>
                <a:cubicBezTo>
                  <a:pt x="1732891" y="178447"/>
                  <a:pt x="1741533" y="169804"/>
                  <a:pt x="1741533" y="159144"/>
                </a:cubicBezTo>
                <a:lnTo>
                  <a:pt x="1741533" y="84218"/>
                </a:lnTo>
                <a:cubicBezTo>
                  <a:pt x="1741533" y="73557"/>
                  <a:pt x="1732891" y="64915"/>
                  <a:pt x="1722230" y="64915"/>
                </a:cubicBezTo>
                <a:close/>
                <a:moveTo>
                  <a:pt x="1504047" y="64915"/>
                </a:moveTo>
                <a:cubicBezTo>
                  <a:pt x="1493387" y="64915"/>
                  <a:pt x="1484744" y="73557"/>
                  <a:pt x="1484744" y="84218"/>
                </a:cubicBezTo>
                <a:lnTo>
                  <a:pt x="1484744" y="159144"/>
                </a:lnTo>
                <a:cubicBezTo>
                  <a:pt x="1484744" y="169804"/>
                  <a:pt x="1493387" y="178447"/>
                  <a:pt x="1504047" y="178447"/>
                </a:cubicBezTo>
                <a:lnTo>
                  <a:pt x="1540768" y="178447"/>
                </a:lnTo>
                <a:cubicBezTo>
                  <a:pt x="1551429" y="178447"/>
                  <a:pt x="1560071" y="169804"/>
                  <a:pt x="1560071" y="159144"/>
                </a:cubicBezTo>
                <a:lnTo>
                  <a:pt x="1560071" y="84218"/>
                </a:lnTo>
                <a:cubicBezTo>
                  <a:pt x="1560071" y="73557"/>
                  <a:pt x="1551429" y="64915"/>
                  <a:pt x="1540768" y="64915"/>
                </a:cubicBezTo>
                <a:close/>
                <a:moveTo>
                  <a:pt x="1342322" y="64915"/>
                </a:moveTo>
                <a:cubicBezTo>
                  <a:pt x="1331661" y="64915"/>
                  <a:pt x="1323019" y="73557"/>
                  <a:pt x="1323019" y="84218"/>
                </a:cubicBezTo>
                <a:lnTo>
                  <a:pt x="1323019" y="159144"/>
                </a:lnTo>
                <a:cubicBezTo>
                  <a:pt x="1323019" y="169804"/>
                  <a:pt x="1331661" y="178447"/>
                  <a:pt x="1342322" y="178447"/>
                </a:cubicBezTo>
                <a:lnTo>
                  <a:pt x="1379043" y="178447"/>
                </a:lnTo>
                <a:cubicBezTo>
                  <a:pt x="1389704" y="178447"/>
                  <a:pt x="1398346" y="169804"/>
                  <a:pt x="1398346" y="159144"/>
                </a:cubicBezTo>
                <a:lnTo>
                  <a:pt x="1398346" y="84218"/>
                </a:lnTo>
                <a:cubicBezTo>
                  <a:pt x="1398346" y="73557"/>
                  <a:pt x="1389704" y="64915"/>
                  <a:pt x="1379043" y="64915"/>
                </a:cubicBezTo>
                <a:close/>
                <a:moveTo>
                  <a:pt x="1160861" y="64915"/>
                </a:moveTo>
                <a:cubicBezTo>
                  <a:pt x="1150200" y="64915"/>
                  <a:pt x="1141557" y="73557"/>
                  <a:pt x="1141557" y="84218"/>
                </a:cubicBezTo>
                <a:lnTo>
                  <a:pt x="1141557" y="159144"/>
                </a:lnTo>
                <a:cubicBezTo>
                  <a:pt x="1141557" y="169804"/>
                  <a:pt x="1150200" y="178447"/>
                  <a:pt x="1160861" y="178447"/>
                </a:cubicBezTo>
                <a:lnTo>
                  <a:pt x="1197582" y="178447"/>
                </a:lnTo>
                <a:cubicBezTo>
                  <a:pt x="1208242" y="178447"/>
                  <a:pt x="1216885" y="169804"/>
                  <a:pt x="1216885" y="159144"/>
                </a:cubicBezTo>
                <a:lnTo>
                  <a:pt x="1216885" y="84218"/>
                </a:lnTo>
                <a:cubicBezTo>
                  <a:pt x="1216885" y="73557"/>
                  <a:pt x="1208242" y="64915"/>
                  <a:pt x="1197582" y="64915"/>
                </a:cubicBezTo>
                <a:close/>
                <a:moveTo>
                  <a:pt x="979399" y="64915"/>
                </a:moveTo>
                <a:cubicBezTo>
                  <a:pt x="968738" y="64915"/>
                  <a:pt x="960096" y="73557"/>
                  <a:pt x="960096" y="84218"/>
                </a:cubicBezTo>
                <a:lnTo>
                  <a:pt x="960096" y="159144"/>
                </a:lnTo>
                <a:cubicBezTo>
                  <a:pt x="960096" y="169804"/>
                  <a:pt x="968738" y="178447"/>
                  <a:pt x="979399" y="178447"/>
                </a:cubicBezTo>
                <a:lnTo>
                  <a:pt x="1016120" y="178447"/>
                </a:lnTo>
                <a:cubicBezTo>
                  <a:pt x="1026781" y="178447"/>
                  <a:pt x="1035423" y="169804"/>
                  <a:pt x="1035423" y="159144"/>
                </a:cubicBezTo>
                <a:lnTo>
                  <a:pt x="1035423" y="84218"/>
                </a:lnTo>
                <a:cubicBezTo>
                  <a:pt x="1035423" y="73557"/>
                  <a:pt x="1026781" y="64915"/>
                  <a:pt x="1016120" y="64915"/>
                </a:cubicBezTo>
                <a:close/>
                <a:moveTo>
                  <a:pt x="797938" y="64915"/>
                </a:moveTo>
                <a:cubicBezTo>
                  <a:pt x="787277" y="64915"/>
                  <a:pt x="778634" y="73557"/>
                  <a:pt x="778634" y="84218"/>
                </a:cubicBezTo>
                <a:lnTo>
                  <a:pt x="778634" y="159144"/>
                </a:lnTo>
                <a:cubicBezTo>
                  <a:pt x="778634" y="169804"/>
                  <a:pt x="787277" y="178447"/>
                  <a:pt x="797938" y="178447"/>
                </a:cubicBezTo>
                <a:lnTo>
                  <a:pt x="834658" y="178447"/>
                </a:lnTo>
                <a:cubicBezTo>
                  <a:pt x="845319" y="178447"/>
                  <a:pt x="853962" y="169804"/>
                  <a:pt x="853962" y="159144"/>
                </a:cubicBezTo>
                <a:lnTo>
                  <a:pt x="853962" y="84218"/>
                </a:lnTo>
                <a:cubicBezTo>
                  <a:pt x="853962" y="73557"/>
                  <a:pt x="845319" y="64915"/>
                  <a:pt x="834658" y="64915"/>
                </a:cubicBezTo>
                <a:close/>
                <a:moveTo>
                  <a:pt x="616476" y="64915"/>
                </a:moveTo>
                <a:cubicBezTo>
                  <a:pt x="605815" y="64915"/>
                  <a:pt x="597173" y="73557"/>
                  <a:pt x="597173" y="84218"/>
                </a:cubicBezTo>
                <a:lnTo>
                  <a:pt x="597173" y="159144"/>
                </a:lnTo>
                <a:cubicBezTo>
                  <a:pt x="597173" y="169804"/>
                  <a:pt x="605815" y="178447"/>
                  <a:pt x="616476" y="178447"/>
                </a:cubicBezTo>
                <a:lnTo>
                  <a:pt x="653197" y="178447"/>
                </a:lnTo>
                <a:cubicBezTo>
                  <a:pt x="663858" y="178447"/>
                  <a:pt x="672500" y="169804"/>
                  <a:pt x="672500" y="159144"/>
                </a:cubicBezTo>
                <a:lnTo>
                  <a:pt x="672500" y="84218"/>
                </a:lnTo>
                <a:cubicBezTo>
                  <a:pt x="672500" y="73557"/>
                  <a:pt x="663858" y="64915"/>
                  <a:pt x="653197" y="64915"/>
                </a:cubicBezTo>
                <a:close/>
                <a:moveTo>
                  <a:pt x="435015" y="64915"/>
                </a:moveTo>
                <a:cubicBezTo>
                  <a:pt x="424354" y="64915"/>
                  <a:pt x="415711" y="73557"/>
                  <a:pt x="415711" y="84218"/>
                </a:cubicBezTo>
                <a:lnTo>
                  <a:pt x="415711" y="159144"/>
                </a:lnTo>
                <a:cubicBezTo>
                  <a:pt x="415711" y="169804"/>
                  <a:pt x="424354" y="178447"/>
                  <a:pt x="435015" y="178447"/>
                </a:cubicBezTo>
                <a:lnTo>
                  <a:pt x="471736" y="178447"/>
                </a:lnTo>
                <a:cubicBezTo>
                  <a:pt x="482396" y="178447"/>
                  <a:pt x="491039" y="169804"/>
                  <a:pt x="491039" y="159144"/>
                </a:cubicBezTo>
                <a:lnTo>
                  <a:pt x="491039" y="84218"/>
                </a:lnTo>
                <a:cubicBezTo>
                  <a:pt x="491039" y="73557"/>
                  <a:pt x="482396" y="64915"/>
                  <a:pt x="471736" y="64915"/>
                </a:cubicBezTo>
                <a:close/>
                <a:moveTo>
                  <a:pt x="253553" y="64915"/>
                </a:moveTo>
                <a:cubicBezTo>
                  <a:pt x="242892" y="64915"/>
                  <a:pt x="234250" y="73557"/>
                  <a:pt x="234250" y="84218"/>
                </a:cubicBezTo>
                <a:lnTo>
                  <a:pt x="234250" y="159144"/>
                </a:lnTo>
                <a:cubicBezTo>
                  <a:pt x="234250" y="169804"/>
                  <a:pt x="242892" y="178447"/>
                  <a:pt x="253553" y="178447"/>
                </a:cubicBezTo>
                <a:lnTo>
                  <a:pt x="290274" y="178447"/>
                </a:lnTo>
                <a:cubicBezTo>
                  <a:pt x="300935" y="178447"/>
                  <a:pt x="309577" y="169804"/>
                  <a:pt x="309577" y="159144"/>
                </a:cubicBezTo>
                <a:lnTo>
                  <a:pt x="309577" y="84218"/>
                </a:lnTo>
                <a:cubicBezTo>
                  <a:pt x="309577" y="73557"/>
                  <a:pt x="300935" y="64915"/>
                  <a:pt x="290274" y="64915"/>
                </a:cubicBezTo>
                <a:close/>
                <a:moveTo>
                  <a:pt x="72091" y="64915"/>
                </a:moveTo>
                <a:cubicBezTo>
                  <a:pt x="61431" y="64915"/>
                  <a:pt x="52788" y="73557"/>
                  <a:pt x="52788" y="84218"/>
                </a:cubicBezTo>
                <a:lnTo>
                  <a:pt x="52788" y="159144"/>
                </a:lnTo>
                <a:cubicBezTo>
                  <a:pt x="52788" y="169804"/>
                  <a:pt x="61431" y="178447"/>
                  <a:pt x="72091" y="178447"/>
                </a:cubicBezTo>
                <a:lnTo>
                  <a:pt x="108812" y="178447"/>
                </a:lnTo>
                <a:cubicBezTo>
                  <a:pt x="119473" y="178447"/>
                  <a:pt x="128116" y="169804"/>
                  <a:pt x="128116" y="159144"/>
                </a:cubicBezTo>
                <a:lnTo>
                  <a:pt x="128116" y="84218"/>
                </a:lnTo>
                <a:cubicBezTo>
                  <a:pt x="128116" y="73557"/>
                  <a:pt x="119473" y="64915"/>
                  <a:pt x="108812" y="64915"/>
                </a:cubicBezTo>
                <a:close/>
                <a:moveTo>
                  <a:pt x="0" y="0"/>
                </a:moveTo>
                <a:lnTo>
                  <a:pt x="4318377" y="0"/>
                </a:lnTo>
                <a:lnTo>
                  <a:pt x="4318377" y="1317415"/>
                </a:lnTo>
                <a:lnTo>
                  <a:pt x="0" y="131741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AF8B5D5D-1AF2-2D56-05F9-A0D2FFF8BFE1}"/>
              </a:ext>
            </a:extLst>
          </p:cNvPr>
          <p:cNvSpPr/>
          <p:nvPr/>
        </p:nvSpPr>
        <p:spPr bwMode="auto">
          <a:xfrm>
            <a:off x="369724" y="3542170"/>
            <a:ext cx="6546040" cy="1502053"/>
          </a:xfrm>
          <a:custGeom>
            <a:avLst/>
            <a:gdLst>
              <a:gd name="connsiteX0" fmla="*/ 5618502 w 5741376"/>
              <a:gd name="connsiteY0" fmla="*/ 1138967 h 1317415"/>
              <a:gd name="connsiteX1" fmla="*/ 5599199 w 5741376"/>
              <a:gd name="connsiteY1" fmla="*/ 1158270 h 1317415"/>
              <a:gd name="connsiteX2" fmla="*/ 5599199 w 5741376"/>
              <a:gd name="connsiteY2" fmla="*/ 1233196 h 1317415"/>
              <a:gd name="connsiteX3" fmla="*/ 5618502 w 5741376"/>
              <a:gd name="connsiteY3" fmla="*/ 1252499 h 1317415"/>
              <a:gd name="connsiteX4" fmla="*/ 5655223 w 5741376"/>
              <a:gd name="connsiteY4" fmla="*/ 1252499 h 1317415"/>
              <a:gd name="connsiteX5" fmla="*/ 5674526 w 5741376"/>
              <a:gd name="connsiteY5" fmla="*/ 1233196 h 1317415"/>
              <a:gd name="connsiteX6" fmla="*/ 5674526 w 5741376"/>
              <a:gd name="connsiteY6" fmla="*/ 1158270 h 1317415"/>
              <a:gd name="connsiteX7" fmla="*/ 5655223 w 5741376"/>
              <a:gd name="connsiteY7" fmla="*/ 1138967 h 1317415"/>
              <a:gd name="connsiteX8" fmla="*/ 5437040 w 5741376"/>
              <a:gd name="connsiteY8" fmla="*/ 1138967 h 1317415"/>
              <a:gd name="connsiteX9" fmla="*/ 5417737 w 5741376"/>
              <a:gd name="connsiteY9" fmla="*/ 1158270 h 1317415"/>
              <a:gd name="connsiteX10" fmla="*/ 5417737 w 5741376"/>
              <a:gd name="connsiteY10" fmla="*/ 1233196 h 1317415"/>
              <a:gd name="connsiteX11" fmla="*/ 5437040 w 5741376"/>
              <a:gd name="connsiteY11" fmla="*/ 1252499 h 1317415"/>
              <a:gd name="connsiteX12" fmla="*/ 5473761 w 5741376"/>
              <a:gd name="connsiteY12" fmla="*/ 1252499 h 1317415"/>
              <a:gd name="connsiteX13" fmla="*/ 5493065 w 5741376"/>
              <a:gd name="connsiteY13" fmla="*/ 1233196 h 1317415"/>
              <a:gd name="connsiteX14" fmla="*/ 5493065 w 5741376"/>
              <a:gd name="connsiteY14" fmla="*/ 1158270 h 1317415"/>
              <a:gd name="connsiteX15" fmla="*/ 5473761 w 5741376"/>
              <a:gd name="connsiteY15" fmla="*/ 1138967 h 1317415"/>
              <a:gd name="connsiteX16" fmla="*/ 5255579 w 5741376"/>
              <a:gd name="connsiteY16" fmla="*/ 1138967 h 1317415"/>
              <a:gd name="connsiteX17" fmla="*/ 5236276 w 5741376"/>
              <a:gd name="connsiteY17" fmla="*/ 1158270 h 1317415"/>
              <a:gd name="connsiteX18" fmla="*/ 5236276 w 5741376"/>
              <a:gd name="connsiteY18" fmla="*/ 1233196 h 1317415"/>
              <a:gd name="connsiteX19" fmla="*/ 5255579 w 5741376"/>
              <a:gd name="connsiteY19" fmla="*/ 1252499 h 1317415"/>
              <a:gd name="connsiteX20" fmla="*/ 5292300 w 5741376"/>
              <a:gd name="connsiteY20" fmla="*/ 1252499 h 1317415"/>
              <a:gd name="connsiteX21" fmla="*/ 5311603 w 5741376"/>
              <a:gd name="connsiteY21" fmla="*/ 1233196 h 1317415"/>
              <a:gd name="connsiteX22" fmla="*/ 5311603 w 5741376"/>
              <a:gd name="connsiteY22" fmla="*/ 1158270 h 1317415"/>
              <a:gd name="connsiteX23" fmla="*/ 5292300 w 5741376"/>
              <a:gd name="connsiteY23" fmla="*/ 1138967 h 1317415"/>
              <a:gd name="connsiteX24" fmla="*/ 5074117 w 5741376"/>
              <a:gd name="connsiteY24" fmla="*/ 1138967 h 1317415"/>
              <a:gd name="connsiteX25" fmla="*/ 5054814 w 5741376"/>
              <a:gd name="connsiteY25" fmla="*/ 1158270 h 1317415"/>
              <a:gd name="connsiteX26" fmla="*/ 5054814 w 5741376"/>
              <a:gd name="connsiteY26" fmla="*/ 1233196 h 1317415"/>
              <a:gd name="connsiteX27" fmla="*/ 5074117 w 5741376"/>
              <a:gd name="connsiteY27" fmla="*/ 1252499 h 1317415"/>
              <a:gd name="connsiteX28" fmla="*/ 5110838 w 5741376"/>
              <a:gd name="connsiteY28" fmla="*/ 1252499 h 1317415"/>
              <a:gd name="connsiteX29" fmla="*/ 5130142 w 5741376"/>
              <a:gd name="connsiteY29" fmla="*/ 1233196 h 1317415"/>
              <a:gd name="connsiteX30" fmla="*/ 5130142 w 5741376"/>
              <a:gd name="connsiteY30" fmla="*/ 1158270 h 1317415"/>
              <a:gd name="connsiteX31" fmla="*/ 5110838 w 5741376"/>
              <a:gd name="connsiteY31" fmla="*/ 1138967 h 1317415"/>
              <a:gd name="connsiteX32" fmla="*/ 4912393 w 5741376"/>
              <a:gd name="connsiteY32" fmla="*/ 1138967 h 1317415"/>
              <a:gd name="connsiteX33" fmla="*/ 4893090 w 5741376"/>
              <a:gd name="connsiteY33" fmla="*/ 1158270 h 1317415"/>
              <a:gd name="connsiteX34" fmla="*/ 4893090 w 5741376"/>
              <a:gd name="connsiteY34" fmla="*/ 1233196 h 1317415"/>
              <a:gd name="connsiteX35" fmla="*/ 4912393 w 5741376"/>
              <a:gd name="connsiteY35" fmla="*/ 1252499 h 1317415"/>
              <a:gd name="connsiteX36" fmla="*/ 4949114 w 5741376"/>
              <a:gd name="connsiteY36" fmla="*/ 1252499 h 1317415"/>
              <a:gd name="connsiteX37" fmla="*/ 4968417 w 5741376"/>
              <a:gd name="connsiteY37" fmla="*/ 1233196 h 1317415"/>
              <a:gd name="connsiteX38" fmla="*/ 4968417 w 5741376"/>
              <a:gd name="connsiteY38" fmla="*/ 1158270 h 1317415"/>
              <a:gd name="connsiteX39" fmla="*/ 4949114 w 5741376"/>
              <a:gd name="connsiteY39" fmla="*/ 1138967 h 1317415"/>
              <a:gd name="connsiteX40" fmla="*/ 4730931 w 5741376"/>
              <a:gd name="connsiteY40" fmla="*/ 1138967 h 1317415"/>
              <a:gd name="connsiteX41" fmla="*/ 4711628 w 5741376"/>
              <a:gd name="connsiteY41" fmla="*/ 1158270 h 1317415"/>
              <a:gd name="connsiteX42" fmla="*/ 4711628 w 5741376"/>
              <a:gd name="connsiteY42" fmla="*/ 1233196 h 1317415"/>
              <a:gd name="connsiteX43" fmla="*/ 4730931 w 5741376"/>
              <a:gd name="connsiteY43" fmla="*/ 1252499 h 1317415"/>
              <a:gd name="connsiteX44" fmla="*/ 4767653 w 5741376"/>
              <a:gd name="connsiteY44" fmla="*/ 1252499 h 1317415"/>
              <a:gd name="connsiteX45" fmla="*/ 4786956 w 5741376"/>
              <a:gd name="connsiteY45" fmla="*/ 1233196 h 1317415"/>
              <a:gd name="connsiteX46" fmla="*/ 4786956 w 5741376"/>
              <a:gd name="connsiteY46" fmla="*/ 1158270 h 1317415"/>
              <a:gd name="connsiteX47" fmla="*/ 4767653 w 5741376"/>
              <a:gd name="connsiteY47" fmla="*/ 1138967 h 1317415"/>
              <a:gd name="connsiteX48" fmla="*/ 4549470 w 5741376"/>
              <a:gd name="connsiteY48" fmla="*/ 1138967 h 1317415"/>
              <a:gd name="connsiteX49" fmla="*/ 4530167 w 5741376"/>
              <a:gd name="connsiteY49" fmla="*/ 1158270 h 1317415"/>
              <a:gd name="connsiteX50" fmla="*/ 4530167 w 5741376"/>
              <a:gd name="connsiteY50" fmla="*/ 1233196 h 1317415"/>
              <a:gd name="connsiteX51" fmla="*/ 4549470 w 5741376"/>
              <a:gd name="connsiteY51" fmla="*/ 1252499 h 1317415"/>
              <a:gd name="connsiteX52" fmla="*/ 4586191 w 5741376"/>
              <a:gd name="connsiteY52" fmla="*/ 1252499 h 1317415"/>
              <a:gd name="connsiteX53" fmla="*/ 4605494 w 5741376"/>
              <a:gd name="connsiteY53" fmla="*/ 1233196 h 1317415"/>
              <a:gd name="connsiteX54" fmla="*/ 4605494 w 5741376"/>
              <a:gd name="connsiteY54" fmla="*/ 1158270 h 1317415"/>
              <a:gd name="connsiteX55" fmla="*/ 4586191 w 5741376"/>
              <a:gd name="connsiteY55" fmla="*/ 1138967 h 1317415"/>
              <a:gd name="connsiteX56" fmla="*/ 4368008 w 5741376"/>
              <a:gd name="connsiteY56" fmla="*/ 1138967 h 1317415"/>
              <a:gd name="connsiteX57" fmla="*/ 4348705 w 5741376"/>
              <a:gd name="connsiteY57" fmla="*/ 1158270 h 1317415"/>
              <a:gd name="connsiteX58" fmla="*/ 4348705 w 5741376"/>
              <a:gd name="connsiteY58" fmla="*/ 1233196 h 1317415"/>
              <a:gd name="connsiteX59" fmla="*/ 4368008 w 5741376"/>
              <a:gd name="connsiteY59" fmla="*/ 1252499 h 1317415"/>
              <a:gd name="connsiteX60" fmla="*/ 4404730 w 5741376"/>
              <a:gd name="connsiteY60" fmla="*/ 1252499 h 1317415"/>
              <a:gd name="connsiteX61" fmla="*/ 4424033 w 5741376"/>
              <a:gd name="connsiteY61" fmla="*/ 1233196 h 1317415"/>
              <a:gd name="connsiteX62" fmla="*/ 4424033 w 5741376"/>
              <a:gd name="connsiteY62" fmla="*/ 1158270 h 1317415"/>
              <a:gd name="connsiteX63" fmla="*/ 4404730 w 5741376"/>
              <a:gd name="connsiteY63" fmla="*/ 1138967 h 1317415"/>
              <a:gd name="connsiteX64" fmla="*/ 4186547 w 5741376"/>
              <a:gd name="connsiteY64" fmla="*/ 1138967 h 1317415"/>
              <a:gd name="connsiteX65" fmla="*/ 4167244 w 5741376"/>
              <a:gd name="connsiteY65" fmla="*/ 1158270 h 1317415"/>
              <a:gd name="connsiteX66" fmla="*/ 4167244 w 5741376"/>
              <a:gd name="connsiteY66" fmla="*/ 1233196 h 1317415"/>
              <a:gd name="connsiteX67" fmla="*/ 4186547 w 5741376"/>
              <a:gd name="connsiteY67" fmla="*/ 1252499 h 1317415"/>
              <a:gd name="connsiteX68" fmla="*/ 4223268 w 5741376"/>
              <a:gd name="connsiteY68" fmla="*/ 1252499 h 1317415"/>
              <a:gd name="connsiteX69" fmla="*/ 4242571 w 5741376"/>
              <a:gd name="connsiteY69" fmla="*/ 1233196 h 1317415"/>
              <a:gd name="connsiteX70" fmla="*/ 4242571 w 5741376"/>
              <a:gd name="connsiteY70" fmla="*/ 1158270 h 1317415"/>
              <a:gd name="connsiteX71" fmla="*/ 4223268 w 5741376"/>
              <a:gd name="connsiteY71" fmla="*/ 1138967 h 1317415"/>
              <a:gd name="connsiteX72" fmla="*/ 4005085 w 5741376"/>
              <a:gd name="connsiteY72" fmla="*/ 1138967 h 1317415"/>
              <a:gd name="connsiteX73" fmla="*/ 3985782 w 5741376"/>
              <a:gd name="connsiteY73" fmla="*/ 1158270 h 1317415"/>
              <a:gd name="connsiteX74" fmla="*/ 3985782 w 5741376"/>
              <a:gd name="connsiteY74" fmla="*/ 1233196 h 1317415"/>
              <a:gd name="connsiteX75" fmla="*/ 4005085 w 5741376"/>
              <a:gd name="connsiteY75" fmla="*/ 1252499 h 1317415"/>
              <a:gd name="connsiteX76" fmla="*/ 4041806 w 5741376"/>
              <a:gd name="connsiteY76" fmla="*/ 1252499 h 1317415"/>
              <a:gd name="connsiteX77" fmla="*/ 4061110 w 5741376"/>
              <a:gd name="connsiteY77" fmla="*/ 1233196 h 1317415"/>
              <a:gd name="connsiteX78" fmla="*/ 4061110 w 5741376"/>
              <a:gd name="connsiteY78" fmla="*/ 1158270 h 1317415"/>
              <a:gd name="connsiteX79" fmla="*/ 4041806 w 5741376"/>
              <a:gd name="connsiteY79" fmla="*/ 1138967 h 1317415"/>
              <a:gd name="connsiteX80" fmla="*/ 3823624 w 5741376"/>
              <a:gd name="connsiteY80" fmla="*/ 1138967 h 1317415"/>
              <a:gd name="connsiteX81" fmla="*/ 3804321 w 5741376"/>
              <a:gd name="connsiteY81" fmla="*/ 1158270 h 1317415"/>
              <a:gd name="connsiteX82" fmla="*/ 3804321 w 5741376"/>
              <a:gd name="connsiteY82" fmla="*/ 1233196 h 1317415"/>
              <a:gd name="connsiteX83" fmla="*/ 3823624 w 5741376"/>
              <a:gd name="connsiteY83" fmla="*/ 1252499 h 1317415"/>
              <a:gd name="connsiteX84" fmla="*/ 3860345 w 5741376"/>
              <a:gd name="connsiteY84" fmla="*/ 1252499 h 1317415"/>
              <a:gd name="connsiteX85" fmla="*/ 3879648 w 5741376"/>
              <a:gd name="connsiteY85" fmla="*/ 1233196 h 1317415"/>
              <a:gd name="connsiteX86" fmla="*/ 3879648 w 5741376"/>
              <a:gd name="connsiteY86" fmla="*/ 1158270 h 1317415"/>
              <a:gd name="connsiteX87" fmla="*/ 3860345 w 5741376"/>
              <a:gd name="connsiteY87" fmla="*/ 1138967 h 1317415"/>
              <a:gd name="connsiteX88" fmla="*/ 3642162 w 5741376"/>
              <a:gd name="connsiteY88" fmla="*/ 1138967 h 1317415"/>
              <a:gd name="connsiteX89" fmla="*/ 3622859 w 5741376"/>
              <a:gd name="connsiteY89" fmla="*/ 1158270 h 1317415"/>
              <a:gd name="connsiteX90" fmla="*/ 3622859 w 5741376"/>
              <a:gd name="connsiteY90" fmla="*/ 1233196 h 1317415"/>
              <a:gd name="connsiteX91" fmla="*/ 3642162 w 5741376"/>
              <a:gd name="connsiteY91" fmla="*/ 1252499 h 1317415"/>
              <a:gd name="connsiteX92" fmla="*/ 3678883 w 5741376"/>
              <a:gd name="connsiteY92" fmla="*/ 1252499 h 1317415"/>
              <a:gd name="connsiteX93" fmla="*/ 3698187 w 5741376"/>
              <a:gd name="connsiteY93" fmla="*/ 1233196 h 1317415"/>
              <a:gd name="connsiteX94" fmla="*/ 3698187 w 5741376"/>
              <a:gd name="connsiteY94" fmla="*/ 1158270 h 1317415"/>
              <a:gd name="connsiteX95" fmla="*/ 3678883 w 5741376"/>
              <a:gd name="connsiteY95" fmla="*/ 1138967 h 1317415"/>
              <a:gd name="connsiteX96" fmla="*/ 3480437 w 5741376"/>
              <a:gd name="connsiteY96" fmla="*/ 1138967 h 1317415"/>
              <a:gd name="connsiteX97" fmla="*/ 3461134 w 5741376"/>
              <a:gd name="connsiteY97" fmla="*/ 1158270 h 1317415"/>
              <a:gd name="connsiteX98" fmla="*/ 3461134 w 5741376"/>
              <a:gd name="connsiteY98" fmla="*/ 1233196 h 1317415"/>
              <a:gd name="connsiteX99" fmla="*/ 3480437 w 5741376"/>
              <a:gd name="connsiteY99" fmla="*/ 1252499 h 1317415"/>
              <a:gd name="connsiteX100" fmla="*/ 3517158 w 5741376"/>
              <a:gd name="connsiteY100" fmla="*/ 1252499 h 1317415"/>
              <a:gd name="connsiteX101" fmla="*/ 3536461 w 5741376"/>
              <a:gd name="connsiteY101" fmla="*/ 1233196 h 1317415"/>
              <a:gd name="connsiteX102" fmla="*/ 3536461 w 5741376"/>
              <a:gd name="connsiteY102" fmla="*/ 1158270 h 1317415"/>
              <a:gd name="connsiteX103" fmla="*/ 3517158 w 5741376"/>
              <a:gd name="connsiteY103" fmla="*/ 1138967 h 1317415"/>
              <a:gd name="connsiteX104" fmla="*/ 3298975 w 5741376"/>
              <a:gd name="connsiteY104" fmla="*/ 1138967 h 1317415"/>
              <a:gd name="connsiteX105" fmla="*/ 3279672 w 5741376"/>
              <a:gd name="connsiteY105" fmla="*/ 1158270 h 1317415"/>
              <a:gd name="connsiteX106" fmla="*/ 3279672 w 5741376"/>
              <a:gd name="connsiteY106" fmla="*/ 1233196 h 1317415"/>
              <a:gd name="connsiteX107" fmla="*/ 3298975 w 5741376"/>
              <a:gd name="connsiteY107" fmla="*/ 1252499 h 1317415"/>
              <a:gd name="connsiteX108" fmla="*/ 3335697 w 5741376"/>
              <a:gd name="connsiteY108" fmla="*/ 1252499 h 1317415"/>
              <a:gd name="connsiteX109" fmla="*/ 3355000 w 5741376"/>
              <a:gd name="connsiteY109" fmla="*/ 1233196 h 1317415"/>
              <a:gd name="connsiteX110" fmla="*/ 3355000 w 5741376"/>
              <a:gd name="connsiteY110" fmla="*/ 1158270 h 1317415"/>
              <a:gd name="connsiteX111" fmla="*/ 3335697 w 5741376"/>
              <a:gd name="connsiteY111" fmla="*/ 1138967 h 1317415"/>
              <a:gd name="connsiteX112" fmla="*/ 3117514 w 5741376"/>
              <a:gd name="connsiteY112" fmla="*/ 1138967 h 1317415"/>
              <a:gd name="connsiteX113" fmla="*/ 3098211 w 5741376"/>
              <a:gd name="connsiteY113" fmla="*/ 1158270 h 1317415"/>
              <a:gd name="connsiteX114" fmla="*/ 3098211 w 5741376"/>
              <a:gd name="connsiteY114" fmla="*/ 1233196 h 1317415"/>
              <a:gd name="connsiteX115" fmla="*/ 3117514 w 5741376"/>
              <a:gd name="connsiteY115" fmla="*/ 1252499 h 1317415"/>
              <a:gd name="connsiteX116" fmla="*/ 3154235 w 5741376"/>
              <a:gd name="connsiteY116" fmla="*/ 1252499 h 1317415"/>
              <a:gd name="connsiteX117" fmla="*/ 3173538 w 5741376"/>
              <a:gd name="connsiteY117" fmla="*/ 1233196 h 1317415"/>
              <a:gd name="connsiteX118" fmla="*/ 3173538 w 5741376"/>
              <a:gd name="connsiteY118" fmla="*/ 1158270 h 1317415"/>
              <a:gd name="connsiteX119" fmla="*/ 3154235 w 5741376"/>
              <a:gd name="connsiteY119" fmla="*/ 1138967 h 1317415"/>
              <a:gd name="connsiteX120" fmla="*/ 2936052 w 5741376"/>
              <a:gd name="connsiteY120" fmla="*/ 1138967 h 1317415"/>
              <a:gd name="connsiteX121" fmla="*/ 2916749 w 5741376"/>
              <a:gd name="connsiteY121" fmla="*/ 1158270 h 1317415"/>
              <a:gd name="connsiteX122" fmla="*/ 2916749 w 5741376"/>
              <a:gd name="connsiteY122" fmla="*/ 1233196 h 1317415"/>
              <a:gd name="connsiteX123" fmla="*/ 2936052 w 5741376"/>
              <a:gd name="connsiteY123" fmla="*/ 1252499 h 1317415"/>
              <a:gd name="connsiteX124" fmla="*/ 2972774 w 5741376"/>
              <a:gd name="connsiteY124" fmla="*/ 1252499 h 1317415"/>
              <a:gd name="connsiteX125" fmla="*/ 2992077 w 5741376"/>
              <a:gd name="connsiteY125" fmla="*/ 1233196 h 1317415"/>
              <a:gd name="connsiteX126" fmla="*/ 2992077 w 5741376"/>
              <a:gd name="connsiteY126" fmla="*/ 1158270 h 1317415"/>
              <a:gd name="connsiteX127" fmla="*/ 2972774 w 5741376"/>
              <a:gd name="connsiteY127" fmla="*/ 1138967 h 1317415"/>
              <a:gd name="connsiteX128" fmla="*/ 2754591 w 5741376"/>
              <a:gd name="connsiteY128" fmla="*/ 1138967 h 1317415"/>
              <a:gd name="connsiteX129" fmla="*/ 2735288 w 5741376"/>
              <a:gd name="connsiteY129" fmla="*/ 1158270 h 1317415"/>
              <a:gd name="connsiteX130" fmla="*/ 2735288 w 5741376"/>
              <a:gd name="connsiteY130" fmla="*/ 1233196 h 1317415"/>
              <a:gd name="connsiteX131" fmla="*/ 2754591 w 5741376"/>
              <a:gd name="connsiteY131" fmla="*/ 1252499 h 1317415"/>
              <a:gd name="connsiteX132" fmla="*/ 2791312 w 5741376"/>
              <a:gd name="connsiteY132" fmla="*/ 1252499 h 1317415"/>
              <a:gd name="connsiteX133" fmla="*/ 2810615 w 5741376"/>
              <a:gd name="connsiteY133" fmla="*/ 1233196 h 1317415"/>
              <a:gd name="connsiteX134" fmla="*/ 2810615 w 5741376"/>
              <a:gd name="connsiteY134" fmla="*/ 1158270 h 1317415"/>
              <a:gd name="connsiteX135" fmla="*/ 2791312 w 5741376"/>
              <a:gd name="connsiteY135" fmla="*/ 1138967 h 1317415"/>
              <a:gd name="connsiteX136" fmla="*/ 2573129 w 5741376"/>
              <a:gd name="connsiteY136" fmla="*/ 1138967 h 1317415"/>
              <a:gd name="connsiteX137" fmla="*/ 2553826 w 5741376"/>
              <a:gd name="connsiteY137" fmla="*/ 1158270 h 1317415"/>
              <a:gd name="connsiteX138" fmla="*/ 2553826 w 5741376"/>
              <a:gd name="connsiteY138" fmla="*/ 1233196 h 1317415"/>
              <a:gd name="connsiteX139" fmla="*/ 2573129 w 5741376"/>
              <a:gd name="connsiteY139" fmla="*/ 1252499 h 1317415"/>
              <a:gd name="connsiteX140" fmla="*/ 2609851 w 5741376"/>
              <a:gd name="connsiteY140" fmla="*/ 1252499 h 1317415"/>
              <a:gd name="connsiteX141" fmla="*/ 2629153 w 5741376"/>
              <a:gd name="connsiteY141" fmla="*/ 1233196 h 1317415"/>
              <a:gd name="connsiteX142" fmla="*/ 2629153 w 5741376"/>
              <a:gd name="connsiteY142" fmla="*/ 1158270 h 1317415"/>
              <a:gd name="connsiteX143" fmla="*/ 2609851 w 5741376"/>
              <a:gd name="connsiteY143" fmla="*/ 1138967 h 1317415"/>
              <a:gd name="connsiteX144" fmla="*/ 2391668 w 5741376"/>
              <a:gd name="connsiteY144" fmla="*/ 1138967 h 1317415"/>
              <a:gd name="connsiteX145" fmla="*/ 2372365 w 5741376"/>
              <a:gd name="connsiteY145" fmla="*/ 1158270 h 1317415"/>
              <a:gd name="connsiteX146" fmla="*/ 2372365 w 5741376"/>
              <a:gd name="connsiteY146" fmla="*/ 1233196 h 1317415"/>
              <a:gd name="connsiteX147" fmla="*/ 2391668 w 5741376"/>
              <a:gd name="connsiteY147" fmla="*/ 1252499 h 1317415"/>
              <a:gd name="connsiteX148" fmla="*/ 2428389 w 5741376"/>
              <a:gd name="connsiteY148" fmla="*/ 1252499 h 1317415"/>
              <a:gd name="connsiteX149" fmla="*/ 2447692 w 5741376"/>
              <a:gd name="connsiteY149" fmla="*/ 1233196 h 1317415"/>
              <a:gd name="connsiteX150" fmla="*/ 2447692 w 5741376"/>
              <a:gd name="connsiteY150" fmla="*/ 1158270 h 1317415"/>
              <a:gd name="connsiteX151" fmla="*/ 2428389 w 5741376"/>
              <a:gd name="connsiteY151" fmla="*/ 1138967 h 1317415"/>
              <a:gd name="connsiteX152" fmla="*/ 2210207 w 5741376"/>
              <a:gd name="connsiteY152" fmla="*/ 1138967 h 1317415"/>
              <a:gd name="connsiteX153" fmla="*/ 2190903 w 5741376"/>
              <a:gd name="connsiteY153" fmla="*/ 1158270 h 1317415"/>
              <a:gd name="connsiteX154" fmla="*/ 2190903 w 5741376"/>
              <a:gd name="connsiteY154" fmla="*/ 1233196 h 1317415"/>
              <a:gd name="connsiteX155" fmla="*/ 2210207 w 5741376"/>
              <a:gd name="connsiteY155" fmla="*/ 1252499 h 1317415"/>
              <a:gd name="connsiteX156" fmla="*/ 2246927 w 5741376"/>
              <a:gd name="connsiteY156" fmla="*/ 1252499 h 1317415"/>
              <a:gd name="connsiteX157" fmla="*/ 2266231 w 5741376"/>
              <a:gd name="connsiteY157" fmla="*/ 1233196 h 1317415"/>
              <a:gd name="connsiteX158" fmla="*/ 2266231 w 5741376"/>
              <a:gd name="connsiteY158" fmla="*/ 1158270 h 1317415"/>
              <a:gd name="connsiteX159" fmla="*/ 2246927 w 5741376"/>
              <a:gd name="connsiteY159" fmla="*/ 1138967 h 1317415"/>
              <a:gd name="connsiteX160" fmla="*/ 2048481 w 5741376"/>
              <a:gd name="connsiteY160" fmla="*/ 1138967 h 1317415"/>
              <a:gd name="connsiteX161" fmla="*/ 2029178 w 5741376"/>
              <a:gd name="connsiteY161" fmla="*/ 1158270 h 1317415"/>
              <a:gd name="connsiteX162" fmla="*/ 2029178 w 5741376"/>
              <a:gd name="connsiteY162" fmla="*/ 1233196 h 1317415"/>
              <a:gd name="connsiteX163" fmla="*/ 2048481 w 5741376"/>
              <a:gd name="connsiteY163" fmla="*/ 1252499 h 1317415"/>
              <a:gd name="connsiteX164" fmla="*/ 2085202 w 5741376"/>
              <a:gd name="connsiteY164" fmla="*/ 1252499 h 1317415"/>
              <a:gd name="connsiteX165" fmla="*/ 2104505 w 5741376"/>
              <a:gd name="connsiteY165" fmla="*/ 1233196 h 1317415"/>
              <a:gd name="connsiteX166" fmla="*/ 2104505 w 5741376"/>
              <a:gd name="connsiteY166" fmla="*/ 1158270 h 1317415"/>
              <a:gd name="connsiteX167" fmla="*/ 2085202 w 5741376"/>
              <a:gd name="connsiteY167" fmla="*/ 1138967 h 1317415"/>
              <a:gd name="connsiteX168" fmla="*/ 1867020 w 5741376"/>
              <a:gd name="connsiteY168" fmla="*/ 1138967 h 1317415"/>
              <a:gd name="connsiteX169" fmla="*/ 1847717 w 5741376"/>
              <a:gd name="connsiteY169" fmla="*/ 1158270 h 1317415"/>
              <a:gd name="connsiteX170" fmla="*/ 1847717 w 5741376"/>
              <a:gd name="connsiteY170" fmla="*/ 1233196 h 1317415"/>
              <a:gd name="connsiteX171" fmla="*/ 1867020 w 5741376"/>
              <a:gd name="connsiteY171" fmla="*/ 1252499 h 1317415"/>
              <a:gd name="connsiteX172" fmla="*/ 1903741 w 5741376"/>
              <a:gd name="connsiteY172" fmla="*/ 1252499 h 1317415"/>
              <a:gd name="connsiteX173" fmla="*/ 1923044 w 5741376"/>
              <a:gd name="connsiteY173" fmla="*/ 1233196 h 1317415"/>
              <a:gd name="connsiteX174" fmla="*/ 1923044 w 5741376"/>
              <a:gd name="connsiteY174" fmla="*/ 1158270 h 1317415"/>
              <a:gd name="connsiteX175" fmla="*/ 1903741 w 5741376"/>
              <a:gd name="connsiteY175" fmla="*/ 1138967 h 1317415"/>
              <a:gd name="connsiteX176" fmla="*/ 1685558 w 5741376"/>
              <a:gd name="connsiteY176" fmla="*/ 1138967 h 1317415"/>
              <a:gd name="connsiteX177" fmla="*/ 1666255 w 5741376"/>
              <a:gd name="connsiteY177" fmla="*/ 1158270 h 1317415"/>
              <a:gd name="connsiteX178" fmla="*/ 1666255 w 5741376"/>
              <a:gd name="connsiteY178" fmla="*/ 1233196 h 1317415"/>
              <a:gd name="connsiteX179" fmla="*/ 1685558 w 5741376"/>
              <a:gd name="connsiteY179" fmla="*/ 1252499 h 1317415"/>
              <a:gd name="connsiteX180" fmla="*/ 1722280 w 5741376"/>
              <a:gd name="connsiteY180" fmla="*/ 1252499 h 1317415"/>
              <a:gd name="connsiteX181" fmla="*/ 1741583 w 5741376"/>
              <a:gd name="connsiteY181" fmla="*/ 1233196 h 1317415"/>
              <a:gd name="connsiteX182" fmla="*/ 1741583 w 5741376"/>
              <a:gd name="connsiteY182" fmla="*/ 1158270 h 1317415"/>
              <a:gd name="connsiteX183" fmla="*/ 1722280 w 5741376"/>
              <a:gd name="connsiteY183" fmla="*/ 1138967 h 1317415"/>
              <a:gd name="connsiteX184" fmla="*/ 1504097 w 5741376"/>
              <a:gd name="connsiteY184" fmla="*/ 1138967 h 1317415"/>
              <a:gd name="connsiteX185" fmla="*/ 1484793 w 5741376"/>
              <a:gd name="connsiteY185" fmla="*/ 1158270 h 1317415"/>
              <a:gd name="connsiteX186" fmla="*/ 1484793 w 5741376"/>
              <a:gd name="connsiteY186" fmla="*/ 1233196 h 1317415"/>
              <a:gd name="connsiteX187" fmla="*/ 1504097 w 5741376"/>
              <a:gd name="connsiteY187" fmla="*/ 1252499 h 1317415"/>
              <a:gd name="connsiteX188" fmla="*/ 1540818 w 5741376"/>
              <a:gd name="connsiteY188" fmla="*/ 1252499 h 1317415"/>
              <a:gd name="connsiteX189" fmla="*/ 1560121 w 5741376"/>
              <a:gd name="connsiteY189" fmla="*/ 1233196 h 1317415"/>
              <a:gd name="connsiteX190" fmla="*/ 1560121 w 5741376"/>
              <a:gd name="connsiteY190" fmla="*/ 1158270 h 1317415"/>
              <a:gd name="connsiteX191" fmla="*/ 1540818 w 5741376"/>
              <a:gd name="connsiteY191" fmla="*/ 1138967 h 1317415"/>
              <a:gd name="connsiteX192" fmla="*/ 1322635 w 5741376"/>
              <a:gd name="connsiteY192" fmla="*/ 1138967 h 1317415"/>
              <a:gd name="connsiteX193" fmla="*/ 1303332 w 5741376"/>
              <a:gd name="connsiteY193" fmla="*/ 1158270 h 1317415"/>
              <a:gd name="connsiteX194" fmla="*/ 1303332 w 5741376"/>
              <a:gd name="connsiteY194" fmla="*/ 1233196 h 1317415"/>
              <a:gd name="connsiteX195" fmla="*/ 1322635 w 5741376"/>
              <a:gd name="connsiteY195" fmla="*/ 1252499 h 1317415"/>
              <a:gd name="connsiteX196" fmla="*/ 1359356 w 5741376"/>
              <a:gd name="connsiteY196" fmla="*/ 1252499 h 1317415"/>
              <a:gd name="connsiteX197" fmla="*/ 1378659 w 5741376"/>
              <a:gd name="connsiteY197" fmla="*/ 1233196 h 1317415"/>
              <a:gd name="connsiteX198" fmla="*/ 1378659 w 5741376"/>
              <a:gd name="connsiteY198" fmla="*/ 1158270 h 1317415"/>
              <a:gd name="connsiteX199" fmla="*/ 1359356 w 5741376"/>
              <a:gd name="connsiteY199" fmla="*/ 1138967 h 1317415"/>
              <a:gd name="connsiteX200" fmla="*/ 1141174 w 5741376"/>
              <a:gd name="connsiteY200" fmla="*/ 1138967 h 1317415"/>
              <a:gd name="connsiteX201" fmla="*/ 1121870 w 5741376"/>
              <a:gd name="connsiteY201" fmla="*/ 1158270 h 1317415"/>
              <a:gd name="connsiteX202" fmla="*/ 1121870 w 5741376"/>
              <a:gd name="connsiteY202" fmla="*/ 1233196 h 1317415"/>
              <a:gd name="connsiteX203" fmla="*/ 1141174 w 5741376"/>
              <a:gd name="connsiteY203" fmla="*/ 1252499 h 1317415"/>
              <a:gd name="connsiteX204" fmla="*/ 1177895 w 5741376"/>
              <a:gd name="connsiteY204" fmla="*/ 1252499 h 1317415"/>
              <a:gd name="connsiteX205" fmla="*/ 1197198 w 5741376"/>
              <a:gd name="connsiteY205" fmla="*/ 1233196 h 1317415"/>
              <a:gd name="connsiteX206" fmla="*/ 1197198 w 5741376"/>
              <a:gd name="connsiteY206" fmla="*/ 1158270 h 1317415"/>
              <a:gd name="connsiteX207" fmla="*/ 1177895 w 5741376"/>
              <a:gd name="connsiteY207" fmla="*/ 1138967 h 1317415"/>
              <a:gd name="connsiteX208" fmla="*/ 959712 w 5741376"/>
              <a:gd name="connsiteY208" fmla="*/ 1138967 h 1317415"/>
              <a:gd name="connsiteX209" fmla="*/ 940409 w 5741376"/>
              <a:gd name="connsiteY209" fmla="*/ 1158270 h 1317415"/>
              <a:gd name="connsiteX210" fmla="*/ 940409 w 5741376"/>
              <a:gd name="connsiteY210" fmla="*/ 1233196 h 1317415"/>
              <a:gd name="connsiteX211" fmla="*/ 959712 w 5741376"/>
              <a:gd name="connsiteY211" fmla="*/ 1252499 h 1317415"/>
              <a:gd name="connsiteX212" fmla="*/ 996433 w 5741376"/>
              <a:gd name="connsiteY212" fmla="*/ 1252499 h 1317415"/>
              <a:gd name="connsiteX213" fmla="*/ 1015736 w 5741376"/>
              <a:gd name="connsiteY213" fmla="*/ 1233196 h 1317415"/>
              <a:gd name="connsiteX214" fmla="*/ 1015736 w 5741376"/>
              <a:gd name="connsiteY214" fmla="*/ 1158270 h 1317415"/>
              <a:gd name="connsiteX215" fmla="*/ 996433 w 5741376"/>
              <a:gd name="connsiteY215" fmla="*/ 1138967 h 1317415"/>
              <a:gd name="connsiteX216" fmla="*/ 778251 w 5741376"/>
              <a:gd name="connsiteY216" fmla="*/ 1138967 h 1317415"/>
              <a:gd name="connsiteX217" fmla="*/ 758948 w 5741376"/>
              <a:gd name="connsiteY217" fmla="*/ 1158270 h 1317415"/>
              <a:gd name="connsiteX218" fmla="*/ 758948 w 5741376"/>
              <a:gd name="connsiteY218" fmla="*/ 1233196 h 1317415"/>
              <a:gd name="connsiteX219" fmla="*/ 778251 w 5741376"/>
              <a:gd name="connsiteY219" fmla="*/ 1252499 h 1317415"/>
              <a:gd name="connsiteX220" fmla="*/ 814972 w 5741376"/>
              <a:gd name="connsiteY220" fmla="*/ 1252499 h 1317415"/>
              <a:gd name="connsiteX221" fmla="*/ 834275 w 5741376"/>
              <a:gd name="connsiteY221" fmla="*/ 1233196 h 1317415"/>
              <a:gd name="connsiteX222" fmla="*/ 834275 w 5741376"/>
              <a:gd name="connsiteY222" fmla="*/ 1158270 h 1317415"/>
              <a:gd name="connsiteX223" fmla="*/ 814972 w 5741376"/>
              <a:gd name="connsiteY223" fmla="*/ 1138967 h 1317415"/>
              <a:gd name="connsiteX224" fmla="*/ 616526 w 5741376"/>
              <a:gd name="connsiteY224" fmla="*/ 1138967 h 1317415"/>
              <a:gd name="connsiteX225" fmla="*/ 597223 w 5741376"/>
              <a:gd name="connsiteY225" fmla="*/ 1158270 h 1317415"/>
              <a:gd name="connsiteX226" fmla="*/ 597223 w 5741376"/>
              <a:gd name="connsiteY226" fmla="*/ 1233196 h 1317415"/>
              <a:gd name="connsiteX227" fmla="*/ 616526 w 5741376"/>
              <a:gd name="connsiteY227" fmla="*/ 1252499 h 1317415"/>
              <a:gd name="connsiteX228" fmla="*/ 653247 w 5741376"/>
              <a:gd name="connsiteY228" fmla="*/ 1252499 h 1317415"/>
              <a:gd name="connsiteX229" fmla="*/ 672550 w 5741376"/>
              <a:gd name="connsiteY229" fmla="*/ 1233196 h 1317415"/>
              <a:gd name="connsiteX230" fmla="*/ 672550 w 5741376"/>
              <a:gd name="connsiteY230" fmla="*/ 1158270 h 1317415"/>
              <a:gd name="connsiteX231" fmla="*/ 653247 w 5741376"/>
              <a:gd name="connsiteY231" fmla="*/ 1138967 h 1317415"/>
              <a:gd name="connsiteX232" fmla="*/ 435064 w 5741376"/>
              <a:gd name="connsiteY232" fmla="*/ 1138967 h 1317415"/>
              <a:gd name="connsiteX233" fmla="*/ 415761 w 5741376"/>
              <a:gd name="connsiteY233" fmla="*/ 1158270 h 1317415"/>
              <a:gd name="connsiteX234" fmla="*/ 415761 w 5741376"/>
              <a:gd name="connsiteY234" fmla="*/ 1233196 h 1317415"/>
              <a:gd name="connsiteX235" fmla="*/ 435064 w 5741376"/>
              <a:gd name="connsiteY235" fmla="*/ 1252499 h 1317415"/>
              <a:gd name="connsiteX236" fmla="*/ 471785 w 5741376"/>
              <a:gd name="connsiteY236" fmla="*/ 1252499 h 1317415"/>
              <a:gd name="connsiteX237" fmla="*/ 491088 w 5741376"/>
              <a:gd name="connsiteY237" fmla="*/ 1233196 h 1317415"/>
              <a:gd name="connsiteX238" fmla="*/ 491088 w 5741376"/>
              <a:gd name="connsiteY238" fmla="*/ 1158270 h 1317415"/>
              <a:gd name="connsiteX239" fmla="*/ 471785 w 5741376"/>
              <a:gd name="connsiteY239" fmla="*/ 1138967 h 1317415"/>
              <a:gd name="connsiteX240" fmla="*/ 253603 w 5741376"/>
              <a:gd name="connsiteY240" fmla="*/ 1138967 h 1317415"/>
              <a:gd name="connsiteX241" fmla="*/ 234299 w 5741376"/>
              <a:gd name="connsiteY241" fmla="*/ 1158270 h 1317415"/>
              <a:gd name="connsiteX242" fmla="*/ 234299 w 5741376"/>
              <a:gd name="connsiteY242" fmla="*/ 1233196 h 1317415"/>
              <a:gd name="connsiteX243" fmla="*/ 253603 w 5741376"/>
              <a:gd name="connsiteY243" fmla="*/ 1252499 h 1317415"/>
              <a:gd name="connsiteX244" fmla="*/ 290324 w 5741376"/>
              <a:gd name="connsiteY244" fmla="*/ 1252499 h 1317415"/>
              <a:gd name="connsiteX245" fmla="*/ 309627 w 5741376"/>
              <a:gd name="connsiteY245" fmla="*/ 1233196 h 1317415"/>
              <a:gd name="connsiteX246" fmla="*/ 309627 w 5741376"/>
              <a:gd name="connsiteY246" fmla="*/ 1158270 h 1317415"/>
              <a:gd name="connsiteX247" fmla="*/ 290324 w 5741376"/>
              <a:gd name="connsiteY247" fmla="*/ 1138967 h 1317415"/>
              <a:gd name="connsiteX248" fmla="*/ 72141 w 5741376"/>
              <a:gd name="connsiteY248" fmla="*/ 1138967 h 1317415"/>
              <a:gd name="connsiteX249" fmla="*/ 52838 w 5741376"/>
              <a:gd name="connsiteY249" fmla="*/ 1158270 h 1317415"/>
              <a:gd name="connsiteX250" fmla="*/ 52838 w 5741376"/>
              <a:gd name="connsiteY250" fmla="*/ 1233196 h 1317415"/>
              <a:gd name="connsiteX251" fmla="*/ 72141 w 5741376"/>
              <a:gd name="connsiteY251" fmla="*/ 1252499 h 1317415"/>
              <a:gd name="connsiteX252" fmla="*/ 108862 w 5741376"/>
              <a:gd name="connsiteY252" fmla="*/ 1252499 h 1317415"/>
              <a:gd name="connsiteX253" fmla="*/ 128165 w 5741376"/>
              <a:gd name="connsiteY253" fmla="*/ 1233196 h 1317415"/>
              <a:gd name="connsiteX254" fmla="*/ 128165 w 5741376"/>
              <a:gd name="connsiteY254" fmla="*/ 1158270 h 1317415"/>
              <a:gd name="connsiteX255" fmla="*/ 108862 w 5741376"/>
              <a:gd name="connsiteY255" fmla="*/ 1138967 h 1317415"/>
              <a:gd name="connsiteX256" fmla="*/ 3604863 w 5741376"/>
              <a:gd name="connsiteY256" fmla="*/ 208448 h 1317415"/>
              <a:gd name="connsiteX257" fmla="*/ 3604863 w 5741376"/>
              <a:gd name="connsiteY257" fmla="*/ 1108965 h 1317415"/>
              <a:gd name="connsiteX258" fmla="*/ 4989034 w 5741376"/>
              <a:gd name="connsiteY258" fmla="*/ 1108965 h 1317415"/>
              <a:gd name="connsiteX259" fmla="*/ 4989034 w 5741376"/>
              <a:gd name="connsiteY259" fmla="*/ 208448 h 1317415"/>
              <a:gd name="connsiteX260" fmla="*/ 2172907 w 5741376"/>
              <a:gd name="connsiteY260" fmla="*/ 208448 h 1317415"/>
              <a:gd name="connsiteX261" fmla="*/ 2172907 w 5741376"/>
              <a:gd name="connsiteY261" fmla="*/ 1108965 h 1317415"/>
              <a:gd name="connsiteX262" fmla="*/ 3557078 w 5741376"/>
              <a:gd name="connsiteY262" fmla="*/ 1108965 h 1317415"/>
              <a:gd name="connsiteX263" fmla="*/ 3557078 w 5741376"/>
              <a:gd name="connsiteY263" fmla="*/ 208448 h 1317415"/>
              <a:gd name="connsiteX264" fmla="*/ 740951 w 5741376"/>
              <a:gd name="connsiteY264" fmla="*/ 208448 h 1317415"/>
              <a:gd name="connsiteX265" fmla="*/ 740951 w 5741376"/>
              <a:gd name="connsiteY265" fmla="*/ 1108965 h 1317415"/>
              <a:gd name="connsiteX266" fmla="*/ 2125122 w 5741376"/>
              <a:gd name="connsiteY266" fmla="*/ 1108965 h 1317415"/>
              <a:gd name="connsiteX267" fmla="*/ 2125122 w 5741376"/>
              <a:gd name="connsiteY267" fmla="*/ 208448 h 1317415"/>
              <a:gd name="connsiteX268" fmla="*/ 5618502 w 5741376"/>
              <a:gd name="connsiteY268" fmla="*/ 64914 h 1317415"/>
              <a:gd name="connsiteX269" fmla="*/ 5599199 w 5741376"/>
              <a:gd name="connsiteY269" fmla="*/ 84217 h 1317415"/>
              <a:gd name="connsiteX270" fmla="*/ 5599199 w 5741376"/>
              <a:gd name="connsiteY270" fmla="*/ 159143 h 1317415"/>
              <a:gd name="connsiteX271" fmla="*/ 5618502 w 5741376"/>
              <a:gd name="connsiteY271" fmla="*/ 178446 h 1317415"/>
              <a:gd name="connsiteX272" fmla="*/ 5655223 w 5741376"/>
              <a:gd name="connsiteY272" fmla="*/ 178446 h 1317415"/>
              <a:gd name="connsiteX273" fmla="*/ 5674526 w 5741376"/>
              <a:gd name="connsiteY273" fmla="*/ 159143 h 1317415"/>
              <a:gd name="connsiteX274" fmla="*/ 5674526 w 5741376"/>
              <a:gd name="connsiteY274" fmla="*/ 84217 h 1317415"/>
              <a:gd name="connsiteX275" fmla="*/ 5655223 w 5741376"/>
              <a:gd name="connsiteY275" fmla="*/ 64914 h 1317415"/>
              <a:gd name="connsiteX276" fmla="*/ 5437040 w 5741376"/>
              <a:gd name="connsiteY276" fmla="*/ 64914 h 1317415"/>
              <a:gd name="connsiteX277" fmla="*/ 5417737 w 5741376"/>
              <a:gd name="connsiteY277" fmla="*/ 84217 h 1317415"/>
              <a:gd name="connsiteX278" fmla="*/ 5417737 w 5741376"/>
              <a:gd name="connsiteY278" fmla="*/ 159143 h 1317415"/>
              <a:gd name="connsiteX279" fmla="*/ 5437040 w 5741376"/>
              <a:gd name="connsiteY279" fmla="*/ 178446 h 1317415"/>
              <a:gd name="connsiteX280" fmla="*/ 5473761 w 5741376"/>
              <a:gd name="connsiteY280" fmla="*/ 178446 h 1317415"/>
              <a:gd name="connsiteX281" fmla="*/ 5493065 w 5741376"/>
              <a:gd name="connsiteY281" fmla="*/ 159143 h 1317415"/>
              <a:gd name="connsiteX282" fmla="*/ 5493065 w 5741376"/>
              <a:gd name="connsiteY282" fmla="*/ 84217 h 1317415"/>
              <a:gd name="connsiteX283" fmla="*/ 5473761 w 5741376"/>
              <a:gd name="connsiteY283" fmla="*/ 64914 h 1317415"/>
              <a:gd name="connsiteX284" fmla="*/ 5255579 w 5741376"/>
              <a:gd name="connsiteY284" fmla="*/ 64914 h 1317415"/>
              <a:gd name="connsiteX285" fmla="*/ 5236276 w 5741376"/>
              <a:gd name="connsiteY285" fmla="*/ 84217 h 1317415"/>
              <a:gd name="connsiteX286" fmla="*/ 5236276 w 5741376"/>
              <a:gd name="connsiteY286" fmla="*/ 159143 h 1317415"/>
              <a:gd name="connsiteX287" fmla="*/ 5255579 w 5741376"/>
              <a:gd name="connsiteY287" fmla="*/ 178446 h 1317415"/>
              <a:gd name="connsiteX288" fmla="*/ 5292300 w 5741376"/>
              <a:gd name="connsiteY288" fmla="*/ 178446 h 1317415"/>
              <a:gd name="connsiteX289" fmla="*/ 5311603 w 5741376"/>
              <a:gd name="connsiteY289" fmla="*/ 159143 h 1317415"/>
              <a:gd name="connsiteX290" fmla="*/ 5311603 w 5741376"/>
              <a:gd name="connsiteY290" fmla="*/ 84217 h 1317415"/>
              <a:gd name="connsiteX291" fmla="*/ 5292300 w 5741376"/>
              <a:gd name="connsiteY291" fmla="*/ 64914 h 1317415"/>
              <a:gd name="connsiteX292" fmla="*/ 5074117 w 5741376"/>
              <a:gd name="connsiteY292" fmla="*/ 64914 h 1317415"/>
              <a:gd name="connsiteX293" fmla="*/ 5054814 w 5741376"/>
              <a:gd name="connsiteY293" fmla="*/ 84217 h 1317415"/>
              <a:gd name="connsiteX294" fmla="*/ 5054814 w 5741376"/>
              <a:gd name="connsiteY294" fmla="*/ 159143 h 1317415"/>
              <a:gd name="connsiteX295" fmla="*/ 5074117 w 5741376"/>
              <a:gd name="connsiteY295" fmla="*/ 178446 h 1317415"/>
              <a:gd name="connsiteX296" fmla="*/ 5110838 w 5741376"/>
              <a:gd name="connsiteY296" fmla="*/ 178446 h 1317415"/>
              <a:gd name="connsiteX297" fmla="*/ 5130142 w 5741376"/>
              <a:gd name="connsiteY297" fmla="*/ 159143 h 1317415"/>
              <a:gd name="connsiteX298" fmla="*/ 5130142 w 5741376"/>
              <a:gd name="connsiteY298" fmla="*/ 84217 h 1317415"/>
              <a:gd name="connsiteX299" fmla="*/ 5110838 w 5741376"/>
              <a:gd name="connsiteY299" fmla="*/ 64914 h 1317415"/>
              <a:gd name="connsiteX300" fmla="*/ 4912393 w 5741376"/>
              <a:gd name="connsiteY300" fmla="*/ 64914 h 1317415"/>
              <a:gd name="connsiteX301" fmla="*/ 4893090 w 5741376"/>
              <a:gd name="connsiteY301" fmla="*/ 84217 h 1317415"/>
              <a:gd name="connsiteX302" fmla="*/ 4893090 w 5741376"/>
              <a:gd name="connsiteY302" fmla="*/ 159143 h 1317415"/>
              <a:gd name="connsiteX303" fmla="*/ 4912393 w 5741376"/>
              <a:gd name="connsiteY303" fmla="*/ 178446 h 1317415"/>
              <a:gd name="connsiteX304" fmla="*/ 4949114 w 5741376"/>
              <a:gd name="connsiteY304" fmla="*/ 178446 h 1317415"/>
              <a:gd name="connsiteX305" fmla="*/ 4968417 w 5741376"/>
              <a:gd name="connsiteY305" fmla="*/ 159143 h 1317415"/>
              <a:gd name="connsiteX306" fmla="*/ 4968417 w 5741376"/>
              <a:gd name="connsiteY306" fmla="*/ 84217 h 1317415"/>
              <a:gd name="connsiteX307" fmla="*/ 4949114 w 5741376"/>
              <a:gd name="connsiteY307" fmla="*/ 64914 h 1317415"/>
              <a:gd name="connsiteX308" fmla="*/ 4730931 w 5741376"/>
              <a:gd name="connsiteY308" fmla="*/ 64914 h 1317415"/>
              <a:gd name="connsiteX309" fmla="*/ 4711628 w 5741376"/>
              <a:gd name="connsiteY309" fmla="*/ 84217 h 1317415"/>
              <a:gd name="connsiteX310" fmla="*/ 4711628 w 5741376"/>
              <a:gd name="connsiteY310" fmla="*/ 159143 h 1317415"/>
              <a:gd name="connsiteX311" fmla="*/ 4730931 w 5741376"/>
              <a:gd name="connsiteY311" fmla="*/ 178446 h 1317415"/>
              <a:gd name="connsiteX312" fmla="*/ 4767653 w 5741376"/>
              <a:gd name="connsiteY312" fmla="*/ 178446 h 1317415"/>
              <a:gd name="connsiteX313" fmla="*/ 4786956 w 5741376"/>
              <a:gd name="connsiteY313" fmla="*/ 159143 h 1317415"/>
              <a:gd name="connsiteX314" fmla="*/ 4786956 w 5741376"/>
              <a:gd name="connsiteY314" fmla="*/ 84217 h 1317415"/>
              <a:gd name="connsiteX315" fmla="*/ 4767653 w 5741376"/>
              <a:gd name="connsiteY315" fmla="*/ 64914 h 1317415"/>
              <a:gd name="connsiteX316" fmla="*/ 4549470 w 5741376"/>
              <a:gd name="connsiteY316" fmla="*/ 64914 h 1317415"/>
              <a:gd name="connsiteX317" fmla="*/ 4530167 w 5741376"/>
              <a:gd name="connsiteY317" fmla="*/ 84217 h 1317415"/>
              <a:gd name="connsiteX318" fmla="*/ 4530167 w 5741376"/>
              <a:gd name="connsiteY318" fmla="*/ 159143 h 1317415"/>
              <a:gd name="connsiteX319" fmla="*/ 4549470 w 5741376"/>
              <a:gd name="connsiteY319" fmla="*/ 178446 h 1317415"/>
              <a:gd name="connsiteX320" fmla="*/ 4586191 w 5741376"/>
              <a:gd name="connsiteY320" fmla="*/ 178446 h 1317415"/>
              <a:gd name="connsiteX321" fmla="*/ 4605494 w 5741376"/>
              <a:gd name="connsiteY321" fmla="*/ 159143 h 1317415"/>
              <a:gd name="connsiteX322" fmla="*/ 4605494 w 5741376"/>
              <a:gd name="connsiteY322" fmla="*/ 84217 h 1317415"/>
              <a:gd name="connsiteX323" fmla="*/ 4586191 w 5741376"/>
              <a:gd name="connsiteY323" fmla="*/ 64914 h 1317415"/>
              <a:gd name="connsiteX324" fmla="*/ 4368008 w 5741376"/>
              <a:gd name="connsiteY324" fmla="*/ 64914 h 1317415"/>
              <a:gd name="connsiteX325" fmla="*/ 4348705 w 5741376"/>
              <a:gd name="connsiteY325" fmla="*/ 84217 h 1317415"/>
              <a:gd name="connsiteX326" fmla="*/ 4348705 w 5741376"/>
              <a:gd name="connsiteY326" fmla="*/ 159143 h 1317415"/>
              <a:gd name="connsiteX327" fmla="*/ 4368008 w 5741376"/>
              <a:gd name="connsiteY327" fmla="*/ 178446 h 1317415"/>
              <a:gd name="connsiteX328" fmla="*/ 4404730 w 5741376"/>
              <a:gd name="connsiteY328" fmla="*/ 178446 h 1317415"/>
              <a:gd name="connsiteX329" fmla="*/ 4424033 w 5741376"/>
              <a:gd name="connsiteY329" fmla="*/ 159143 h 1317415"/>
              <a:gd name="connsiteX330" fmla="*/ 4424033 w 5741376"/>
              <a:gd name="connsiteY330" fmla="*/ 84217 h 1317415"/>
              <a:gd name="connsiteX331" fmla="*/ 4404730 w 5741376"/>
              <a:gd name="connsiteY331" fmla="*/ 64914 h 1317415"/>
              <a:gd name="connsiteX332" fmla="*/ 4186547 w 5741376"/>
              <a:gd name="connsiteY332" fmla="*/ 64914 h 1317415"/>
              <a:gd name="connsiteX333" fmla="*/ 4167244 w 5741376"/>
              <a:gd name="connsiteY333" fmla="*/ 84217 h 1317415"/>
              <a:gd name="connsiteX334" fmla="*/ 4167244 w 5741376"/>
              <a:gd name="connsiteY334" fmla="*/ 159143 h 1317415"/>
              <a:gd name="connsiteX335" fmla="*/ 4186547 w 5741376"/>
              <a:gd name="connsiteY335" fmla="*/ 178446 h 1317415"/>
              <a:gd name="connsiteX336" fmla="*/ 4223268 w 5741376"/>
              <a:gd name="connsiteY336" fmla="*/ 178446 h 1317415"/>
              <a:gd name="connsiteX337" fmla="*/ 4242571 w 5741376"/>
              <a:gd name="connsiteY337" fmla="*/ 159143 h 1317415"/>
              <a:gd name="connsiteX338" fmla="*/ 4242571 w 5741376"/>
              <a:gd name="connsiteY338" fmla="*/ 84217 h 1317415"/>
              <a:gd name="connsiteX339" fmla="*/ 4223268 w 5741376"/>
              <a:gd name="connsiteY339" fmla="*/ 64914 h 1317415"/>
              <a:gd name="connsiteX340" fmla="*/ 4005085 w 5741376"/>
              <a:gd name="connsiteY340" fmla="*/ 64914 h 1317415"/>
              <a:gd name="connsiteX341" fmla="*/ 3985782 w 5741376"/>
              <a:gd name="connsiteY341" fmla="*/ 84217 h 1317415"/>
              <a:gd name="connsiteX342" fmla="*/ 3985782 w 5741376"/>
              <a:gd name="connsiteY342" fmla="*/ 159143 h 1317415"/>
              <a:gd name="connsiteX343" fmla="*/ 4005085 w 5741376"/>
              <a:gd name="connsiteY343" fmla="*/ 178446 h 1317415"/>
              <a:gd name="connsiteX344" fmla="*/ 4041806 w 5741376"/>
              <a:gd name="connsiteY344" fmla="*/ 178446 h 1317415"/>
              <a:gd name="connsiteX345" fmla="*/ 4061110 w 5741376"/>
              <a:gd name="connsiteY345" fmla="*/ 159143 h 1317415"/>
              <a:gd name="connsiteX346" fmla="*/ 4061110 w 5741376"/>
              <a:gd name="connsiteY346" fmla="*/ 84217 h 1317415"/>
              <a:gd name="connsiteX347" fmla="*/ 4041806 w 5741376"/>
              <a:gd name="connsiteY347" fmla="*/ 64914 h 1317415"/>
              <a:gd name="connsiteX348" fmla="*/ 3823624 w 5741376"/>
              <a:gd name="connsiteY348" fmla="*/ 64914 h 1317415"/>
              <a:gd name="connsiteX349" fmla="*/ 3804321 w 5741376"/>
              <a:gd name="connsiteY349" fmla="*/ 84217 h 1317415"/>
              <a:gd name="connsiteX350" fmla="*/ 3804321 w 5741376"/>
              <a:gd name="connsiteY350" fmla="*/ 159143 h 1317415"/>
              <a:gd name="connsiteX351" fmla="*/ 3823624 w 5741376"/>
              <a:gd name="connsiteY351" fmla="*/ 178446 h 1317415"/>
              <a:gd name="connsiteX352" fmla="*/ 3860345 w 5741376"/>
              <a:gd name="connsiteY352" fmla="*/ 178446 h 1317415"/>
              <a:gd name="connsiteX353" fmla="*/ 3879648 w 5741376"/>
              <a:gd name="connsiteY353" fmla="*/ 159143 h 1317415"/>
              <a:gd name="connsiteX354" fmla="*/ 3879648 w 5741376"/>
              <a:gd name="connsiteY354" fmla="*/ 84217 h 1317415"/>
              <a:gd name="connsiteX355" fmla="*/ 3860345 w 5741376"/>
              <a:gd name="connsiteY355" fmla="*/ 64914 h 1317415"/>
              <a:gd name="connsiteX356" fmla="*/ 3642162 w 5741376"/>
              <a:gd name="connsiteY356" fmla="*/ 64914 h 1317415"/>
              <a:gd name="connsiteX357" fmla="*/ 3622859 w 5741376"/>
              <a:gd name="connsiteY357" fmla="*/ 84217 h 1317415"/>
              <a:gd name="connsiteX358" fmla="*/ 3622859 w 5741376"/>
              <a:gd name="connsiteY358" fmla="*/ 159143 h 1317415"/>
              <a:gd name="connsiteX359" fmla="*/ 3642162 w 5741376"/>
              <a:gd name="connsiteY359" fmla="*/ 178446 h 1317415"/>
              <a:gd name="connsiteX360" fmla="*/ 3678883 w 5741376"/>
              <a:gd name="connsiteY360" fmla="*/ 178446 h 1317415"/>
              <a:gd name="connsiteX361" fmla="*/ 3698187 w 5741376"/>
              <a:gd name="connsiteY361" fmla="*/ 159143 h 1317415"/>
              <a:gd name="connsiteX362" fmla="*/ 3698187 w 5741376"/>
              <a:gd name="connsiteY362" fmla="*/ 84217 h 1317415"/>
              <a:gd name="connsiteX363" fmla="*/ 3678883 w 5741376"/>
              <a:gd name="connsiteY363" fmla="*/ 64914 h 1317415"/>
              <a:gd name="connsiteX364" fmla="*/ 3480437 w 5741376"/>
              <a:gd name="connsiteY364" fmla="*/ 64914 h 1317415"/>
              <a:gd name="connsiteX365" fmla="*/ 3461134 w 5741376"/>
              <a:gd name="connsiteY365" fmla="*/ 84217 h 1317415"/>
              <a:gd name="connsiteX366" fmla="*/ 3461134 w 5741376"/>
              <a:gd name="connsiteY366" fmla="*/ 159143 h 1317415"/>
              <a:gd name="connsiteX367" fmla="*/ 3480437 w 5741376"/>
              <a:gd name="connsiteY367" fmla="*/ 178446 h 1317415"/>
              <a:gd name="connsiteX368" fmla="*/ 3517158 w 5741376"/>
              <a:gd name="connsiteY368" fmla="*/ 178446 h 1317415"/>
              <a:gd name="connsiteX369" fmla="*/ 3536461 w 5741376"/>
              <a:gd name="connsiteY369" fmla="*/ 159143 h 1317415"/>
              <a:gd name="connsiteX370" fmla="*/ 3536461 w 5741376"/>
              <a:gd name="connsiteY370" fmla="*/ 84217 h 1317415"/>
              <a:gd name="connsiteX371" fmla="*/ 3517158 w 5741376"/>
              <a:gd name="connsiteY371" fmla="*/ 64914 h 1317415"/>
              <a:gd name="connsiteX372" fmla="*/ 3298975 w 5741376"/>
              <a:gd name="connsiteY372" fmla="*/ 64914 h 1317415"/>
              <a:gd name="connsiteX373" fmla="*/ 3279672 w 5741376"/>
              <a:gd name="connsiteY373" fmla="*/ 84217 h 1317415"/>
              <a:gd name="connsiteX374" fmla="*/ 3279672 w 5741376"/>
              <a:gd name="connsiteY374" fmla="*/ 159143 h 1317415"/>
              <a:gd name="connsiteX375" fmla="*/ 3298975 w 5741376"/>
              <a:gd name="connsiteY375" fmla="*/ 178446 h 1317415"/>
              <a:gd name="connsiteX376" fmla="*/ 3335697 w 5741376"/>
              <a:gd name="connsiteY376" fmla="*/ 178446 h 1317415"/>
              <a:gd name="connsiteX377" fmla="*/ 3355000 w 5741376"/>
              <a:gd name="connsiteY377" fmla="*/ 159143 h 1317415"/>
              <a:gd name="connsiteX378" fmla="*/ 3355000 w 5741376"/>
              <a:gd name="connsiteY378" fmla="*/ 84217 h 1317415"/>
              <a:gd name="connsiteX379" fmla="*/ 3335697 w 5741376"/>
              <a:gd name="connsiteY379" fmla="*/ 64914 h 1317415"/>
              <a:gd name="connsiteX380" fmla="*/ 3117514 w 5741376"/>
              <a:gd name="connsiteY380" fmla="*/ 64914 h 1317415"/>
              <a:gd name="connsiteX381" fmla="*/ 3098211 w 5741376"/>
              <a:gd name="connsiteY381" fmla="*/ 84217 h 1317415"/>
              <a:gd name="connsiteX382" fmla="*/ 3098211 w 5741376"/>
              <a:gd name="connsiteY382" fmla="*/ 159143 h 1317415"/>
              <a:gd name="connsiteX383" fmla="*/ 3117514 w 5741376"/>
              <a:gd name="connsiteY383" fmla="*/ 178446 h 1317415"/>
              <a:gd name="connsiteX384" fmla="*/ 3154235 w 5741376"/>
              <a:gd name="connsiteY384" fmla="*/ 178446 h 1317415"/>
              <a:gd name="connsiteX385" fmla="*/ 3173538 w 5741376"/>
              <a:gd name="connsiteY385" fmla="*/ 159143 h 1317415"/>
              <a:gd name="connsiteX386" fmla="*/ 3173538 w 5741376"/>
              <a:gd name="connsiteY386" fmla="*/ 84217 h 1317415"/>
              <a:gd name="connsiteX387" fmla="*/ 3154235 w 5741376"/>
              <a:gd name="connsiteY387" fmla="*/ 64914 h 1317415"/>
              <a:gd name="connsiteX388" fmla="*/ 2936052 w 5741376"/>
              <a:gd name="connsiteY388" fmla="*/ 64914 h 1317415"/>
              <a:gd name="connsiteX389" fmla="*/ 2916749 w 5741376"/>
              <a:gd name="connsiteY389" fmla="*/ 84217 h 1317415"/>
              <a:gd name="connsiteX390" fmla="*/ 2916749 w 5741376"/>
              <a:gd name="connsiteY390" fmla="*/ 159143 h 1317415"/>
              <a:gd name="connsiteX391" fmla="*/ 2936052 w 5741376"/>
              <a:gd name="connsiteY391" fmla="*/ 178446 h 1317415"/>
              <a:gd name="connsiteX392" fmla="*/ 2972774 w 5741376"/>
              <a:gd name="connsiteY392" fmla="*/ 178446 h 1317415"/>
              <a:gd name="connsiteX393" fmla="*/ 2992077 w 5741376"/>
              <a:gd name="connsiteY393" fmla="*/ 159143 h 1317415"/>
              <a:gd name="connsiteX394" fmla="*/ 2992077 w 5741376"/>
              <a:gd name="connsiteY394" fmla="*/ 84217 h 1317415"/>
              <a:gd name="connsiteX395" fmla="*/ 2972774 w 5741376"/>
              <a:gd name="connsiteY395" fmla="*/ 64914 h 1317415"/>
              <a:gd name="connsiteX396" fmla="*/ 2754591 w 5741376"/>
              <a:gd name="connsiteY396" fmla="*/ 64914 h 1317415"/>
              <a:gd name="connsiteX397" fmla="*/ 2735288 w 5741376"/>
              <a:gd name="connsiteY397" fmla="*/ 84217 h 1317415"/>
              <a:gd name="connsiteX398" fmla="*/ 2735288 w 5741376"/>
              <a:gd name="connsiteY398" fmla="*/ 159143 h 1317415"/>
              <a:gd name="connsiteX399" fmla="*/ 2754591 w 5741376"/>
              <a:gd name="connsiteY399" fmla="*/ 178446 h 1317415"/>
              <a:gd name="connsiteX400" fmla="*/ 2791312 w 5741376"/>
              <a:gd name="connsiteY400" fmla="*/ 178446 h 1317415"/>
              <a:gd name="connsiteX401" fmla="*/ 2810615 w 5741376"/>
              <a:gd name="connsiteY401" fmla="*/ 159143 h 1317415"/>
              <a:gd name="connsiteX402" fmla="*/ 2810615 w 5741376"/>
              <a:gd name="connsiteY402" fmla="*/ 84217 h 1317415"/>
              <a:gd name="connsiteX403" fmla="*/ 2791312 w 5741376"/>
              <a:gd name="connsiteY403" fmla="*/ 64914 h 1317415"/>
              <a:gd name="connsiteX404" fmla="*/ 2573129 w 5741376"/>
              <a:gd name="connsiteY404" fmla="*/ 64914 h 1317415"/>
              <a:gd name="connsiteX405" fmla="*/ 2553826 w 5741376"/>
              <a:gd name="connsiteY405" fmla="*/ 84217 h 1317415"/>
              <a:gd name="connsiteX406" fmla="*/ 2553826 w 5741376"/>
              <a:gd name="connsiteY406" fmla="*/ 159143 h 1317415"/>
              <a:gd name="connsiteX407" fmla="*/ 2573129 w 5741376"/>
              <a:gd name="connsiteY407" fmla="*/ 178446 h 1317415"/>
              <a:gd name="connsiteX408" fmla="*/ 2609851 w 5741376"/>
              <a:gd name="connsiteY408" fmla="*/ 178446 h 1317415"/>
              <a:gd name="connsiteX409" fmla="*/ 2629153 w 5741376"/>
              <a:gd name="connsiteY409" fmla="*/ 159143 h 1317415"/>
              <a:gd name="connsiteX410" fmla="*/ 2629153 w 5741376"/>
              <a:gd name="connsiteY410" fmla="*/ 84217 h 1317415"/>
              <a:gd name="connsiteX411" fmla="*/ 2609851 w 5741376"/>
              <a:gd name="connsiteY411" fmla="*/ 64914 h 1317415"/>
              <a:gd name="connsiteX412" fmla="*/ 2391668 w 5741376"/>
              <a:gd name="connsiteY412" fmla="*/ 64914 h 1317415"/>
              <a:gd name="connsiteX413" fmla="*/ 2372365 w 5741376"/>
              <a:gd name="connsiteY413" fmla="*/ 84217 h 1317415"/>
              <a:gd name="connsiteX414" fmla="*/ 2372365 w 5741376"/>
              <a:gd name="connsiteY414" fmla="*/ 159143 h 1317415"/>
              <a:gd name="connsiteX415" fmla="*/ 2391668 w 5741376"/>
              <a:gd name="connsiteY415" fmla="*/ 178446 h 1317415"/>
              <a:gd name="connsiteX416" fmla="*/ 2428389 w 5741376"/>
              <a:gd name="connsiteY416" fmla="*/ 178446 h 1317415"/>
              <a:gd name="connsiteX417" fmla="*/ 2447692 w 5741376"/>
              <a:gd name="connsiteY417" fmla="*/ 159143 h 1317415"/>
              <a:gd name="connsiteX418" fmla="*/ 2447692 w 5741376"/>
              <a:gd name="connsiteY418" fmla="*/ 84217 h 1317415"/>
              <a:gd name="connsiteX419" fmla="*/ 2428389 w 5741376"/>
              <a:gd name="connsiteY419" fmla="*/ 64914 h 1317415"/>
              <a:gd name="connsiteX420" fmla="*/ 2210207 w 5741376"/>
              <a:gd name="connsiteY420" fmla="*/ 64914 h 1317415"/>
              <a:gd name="connsiteX421" fmla="*/ 2190903 w 5741376"/>
              <a:gd name="connsiteY421" fmla="*/ 84217 h 1317415"/>
              <a:gd name="connsiteX422" fmla="*/ 2190903 w 5741376"/>
              <a:gd name="connsiteY422" fmla="*/ 159143 h 1317415"/>
              <a:gd name="connsiteX423" fmla="*/ 2210207 w 5741376"/>
              <a:gd name="connsiteY423" fmla="*/ 178446 h 1317415"/>
              <a:gd name="connsiteX424" fmla="*/ 2246927 w 5741376"/>
              <a:gd name="connsiteY424" fmla="*/ 178446 h 1317415"/>
              <a:gd name="connsiteX425" fmla="*/ 2266231 w 5741376"/>
              <a:gd name="connsiteY425" fmla="*/ 159143 h 1317415"/>
              <a:gd name="connsiteX426" fmla="*/ 2266231 w 5741376"/>
              <a:gd name="connsiteY426" fmla="*/ 84217 h 1317415"/>
              <a:gd name="connsiteX427" fmla="*/ 2246927 w 5741376"/>
              <a:gd name="connsiteY427" fmla="*/ 64914 h 1317415"/>
              <a:gd name="connsiteX428" fmla="*/ 2048481 w 5741376"/>
              <a:gd name="connsiteY428" fmla="*/ 64914 h 1317415"/>
              <a:gd name="connsiteX429" fmla="*/ 2029178 w 5741376"/>
              <a:gd name="connsiteY429" fmla="*/ 84217 h 1317415"/>
              <a:gd name="connsiteX430" fmla="*/ 2029178 w 5741376"/>
              <a:gd name="connsiteY430" fmla="*/ 159143 h 1317415"/>
              <a:gd name="connsiteX431" fmla="*/ 2048481 w 5741376"/>
              <a:gd name="connsiteY431" fmla="*/ 178446 h 1317415"/>
              <a:gd name="connsiteX432" fmla="*/ 2085202 w 5741376"/>
              <a:gd name="connsiteY432" fmla="*/ 178446 h 1317415"/>
              <a:gd name="connsiteX433" fmla="*/ 2104505 w 5741376"/>
              <a:gd name="connsiteY433" fmla="*/ 159143 h 1317415"/>
              <a:gd name="connsiteX434" fmla="*/ 2104505 w 5741376"/>
              <a:gd name="connsiteY434" fmla="*/ 84217 h 1317415"/>
              <a:gd name="connsiteX435" fmla="*/ 2085202 w 5741376"/>
              <a:gd name="connsiteY435" fmla="*/ 64914 h 1317415"/>
              <a:gd name="connsiteX436" fmla="*/ 1867020 w 5741376"/>
              <a:gd name="connsiteY436" fmla="*/ 64914 h 1317415"/>
              <a:gd name="connsiteX437" fmla="*/ 1847717 w 5741376"/>
              <a:gd name="connsiteY437" fmla="*/ 84217 h 1317415"/>
              <a:gd name="connsiteX438" fmla="*/ 1847717 w 5741376"/>
              <a:gd name="connsiteY438" fmla="*/ 159143 h 1317415"/>
              <a:gd name="connsiteX439" fmla="*/ 1867020 w 5741376"/>
              <a:gd name="connsiteY439" fmla="*/ 178446 h 1317415"/>
              <a:gd name="connsiteX440" fmla="*/ 1903741 w 5741376"/>
              <a:gd name="connsiteY440" fmla="*/ 178446 h 1317415"/>
              <a:gd name="connsiteX441" fmla="*/ 1923044 w 5741376"/>
              <a:gd name="connsiteY441" fmla="*/ 159143 h 1317415"/>
              <a:gd name="connsiteX442" fmla="*/ 1923044 w 5741376"/>
              <a:gd name="connsiteY442" fmla="*/ 84217 h 1317415"/>
              <a:gd name="connsiteX443" fmla="*/ 1903741 w 5741376"/>
              <a:gd name="connsiteY443" fmla="*/ 64914 h 1317415"/>
              <a:gd name="connsiteX444" fmla="*/ 1685558 w 5741376"/>
              <a:gd name="connsiteY444" fmla="*/ 64914 h 1317415"/>
              <a:gd name="connsiteX445" fmla="*/ 1666255 w 5741376"/>
              <a:gd name="connsiteY445" fmla="*/ 84217 h 1317415"/>
              <a:gd name="connsiteX446" fmla="*/ 1666255 w 5741376"/>
              <a:gd name="connsiteY446" fmla="*/ 159143 h 1317415"/>
              <a:gd name="connsiteX447" fmla="*/ 1685558 w 5741376"/>
              <a:gd name="connsiteY447" fmla="*/ 178446 h 1317415"/>
              <a:gd name="connsiteX448" fmla="*/ 1722280 w 5741376"/>
              <a:gd name="connsiteY448" fmla="*/ 178446 h 1317415"/>
              <a:gd name="connsiteX449" fmla="*/ 1741583 w 5741376"/>
              <a:gd name="connsiteY449" fmla="*/ 159143 h 1317415"/>
              <a:gd name="connsiteX450" fmla="*/ 1741583 w 5741376"/>
              <a:gd name="connsiteY450" fmla="*/ 84217 h 1317415"/>
              <a:gd name="connsiteX451" fmla="*/ 1722280 w 5741376"/>
              <a:gd name="connsiteY451" fmla="*/ 64914 h 1317415"/>
              <a:gd name="connsiteX452" fmla="*/ 1504097 w 5741376"/>
              <a:gd name="connsiteY452" fmla="*/ 64914 h 1317415"/>
              <a:gd name="connsiteX453" fmla="*/ 1484794 w 5741376"/>
              <a:gd name="connsiteY453" fmla="*/ 84217 h 1317415"/>
              <a:gd name="connsiteX454" fmla="*/ 1484794 w 5741376"/>
              <a:gd name="connsiteY454" fmla="*/ 159143 h 1317415"/>
              <a:gd name="connsiteX455" fmla="*/ 1504097 w 5741376"/>
              <a:gd name="connsiteY455" fmla="*/ 178446 h 1317415"/>
              <a:gd name="connsiteX456" fmla="*/ 1540818 w 5741376"/>
              <a:gd name="connsiteY456" fmla="*/ 178446 h 1317415"/>
              <a:gd name="connsiteX457" fmla="*/ 1560121 w 5741376"/>
              <a:gd name="connsiteY457" fmla="*/ 159143 h 1317415"/>
              <a:gd name="connsiteX458" fmla="*/ 1560121 w 5741376"/>
              <a:gd name="connsiteY458" fmla="*/ 84217 h 1317415"/>
              <a:gd name="connsiteX459" fmla="*/ 1540818 w 5741376"/>
              <a:gd name="connsiteY459" fmla="*/ 64914 h 1317415"/>
              <a:gd name="connsiteX460" fmla="*/ 1322635 w 5741376"/>
              <a:gd name="connsiteY460" fmla="*/ 64914 h 1317415"/>
              <a:gd name="connsiteX461" fmla="*/ 1303332 w 5741376"/>
              <a:gd name="connsiteY461" fmla="*/ 84217 h 1317415"/>
              <a:gd name="connsiteX462" fmla="*/ 1303332 w 5741376"/>
              <a:gd name="connsiteY462" fmla="*/ 159143 h 1317415"/>
              <a:gd name="connsiteX463" fmla="*/ 1322635 w 5741376"/>
              <a:gd name="connsiteY463" fmla="*/ 178446 h 1317415"/>
              <a:gd name="connsiteX464" fmla="*/ 1359356 w 5741376"/>
              <a:gd name="connsiteY464" fmla="*/ 178446 h 1317415"/>
              <a:gd name="connsiteX465" fmla="*/ 1378659 w 5741376"/>
              <a:gd name="connsiteY465" fmla="*/ 159143 h 1317415"/>
              <a:gd name="connsiteX466" fmla="*/ 1378659 w 5741376"/>
              <a:gd name="connsiteY466" fmla="*/ 84217 h 1317415"/>
              <a:gd name="connsiteX467" fmla="*/ 1359356 w 5741376"/>
              <a:gd name="connsiteY467" fmla="*/ 64914 h 1317415"/>
              <a:gd name="connsiteX468" fmla="*/ 1141174 w 5741376"/>
              <a:gd name="connsiteY468" fmla="*/ 64914 h 1317415"/>
              <a:gd name="connsiteX469" fmla="*/ 1121871 w 5741376"/>
              <a:gd name="connsiteY469" fmla="*/ 84217 h 1317415"/>
              <a:gd name="connsiteX470" fmla="*/ 1121871 w 5741376"/>
              <a:gd name="connsiteY470" fmla="*/ 159143 h 1317415"/>
              <a:gd name="connsiteX471" fmla="*/ 1141174 w 5741376"/>
              <a:gd name="connsiteY471" fmla="*/ 178446 h 1317415"/>
              <a:gd name="connsiteX472" fmla="*/ 1177895 w 5741376"/>
              <a:gd name="connsiteY472" fmla="*/ 178446 h 1317415"/>
              <a:gd name="connsiteX473" fmla="*/ 1197198 w 5741376"/>
              <a:gd name="connsiteY473" fmla="*/ 159143 h 1317415"/>
              <a:gd name="connsiteX474" fmla="*/ 1197198 w 5741376"/>
              <a:gd name="connsiteY474" fmla="*/ 84217 h 1317415"/>
              <a:gd name="connsiteX475" fmla="*/ 1177895 w 5741376"/>
              <a:gd name="connsiteY475" fmla="*/ 64914 h 1317415"/>
              <a:gd name="connsiteX476" fmla="*/ 959713 w 5741376"/>
              <a:gd name="connsiteY476" fmla="*/ 64914 h 1317415"/>
              <a:gd name="connsiteX477" fmla="*/ 940409 w 5741376"/>
              <a:gd name="connsiteY477" fmla="*/ 84217 h 1317415"/>
              <a:gd name="connsiteX478" fmla="*/ 940409 w 5741376"/>
              <a:gd name="connsiteY478" fmla="*/ 159143 h 1317415"/>
              <a:gd name="connsiteX479" fmla="*/ 959713 w 5741376"/>
              <a:gd name="connsiteY479" fmla="*/ 178446 h 1317415"/>
              <a:gd name="connsiteX480" fmla="*/ 996434 w 5741376"/>
              <a:gd name="connsiteY480" fmla="*/ 178446 h 1317415"/>
              <a:gd name="connsiteX481" fmla="*/ 1015737 w 5741376"/>
              <a:gd name="connsiteY481" fmla="*/ 159143 h 1317415"/>
              <a:gd name="connsiteX482" fmla="*/ 1015737 w 5741376"/>
              <a:gd name="connsiteY482" fmla="*/ 84217 h 1317415"/>
              <a:gd name="connsiteX483" fmla="*/ 996434 w 5741376"/>
              <a:gd name="connsiteY483" fmla="*/ 64914 h 1317415"/>
              <a:gd name="connsiteX484" fmla="*/ 778251 w 5741376"/>
              <a:gd name="connsiteY484" fmla="*/ 64914 h 1317415"/>
              <a:gd name="connsiteX485" fmla="*/ 758948 w 5741376"/>
              <a:gd name="connsiteY485" fmla="*/ 84217 h 1317415"/>
              <a:gd name="connsiteX486" fmla="*/ 758948 w 5741376"/>
              <a:gd name="connsiteY486" fmla="*/ 159143 h 1317415"/>
              <a:gd name="connsiteX487" fmla="*/ 778251 w 5741376"/>
              <a:gd name="connsiteY487" fmla="*/ 178446 h 1317415"/>
              <a:gd name="connsiteX488" fmla="*/ 814972 w 5741376"/>
              <a:gd name="connsiteY488" fmla="*/ 178446 h 1317415"/>
              <a:gd name="connsiteX489" fmla="*/ 834275 w 5741376"/>
              <a:gd name="connsiteY489" fmla="*/ 159143 h 1317415"/>
              <a:gd name="connsiteX490" fmla="*/ 834275 w 5741376"/>
              <a:gd name="connsiteY490" fmla="*/ 84217 h 1317415"/>
              <a:gd name="connsiteX491" fmla="*/ 814972 w 5741376"/>
              <a:gd name="connsiteY491" fmla="*/ 64914 h 1317415"/>
              <a:gd name="connsiteX492" fmla="*/ 616526 w 5741376"/>
              <a:gd name="connsiteY492" fmla="*/ 64914 h 1317415"/>
              <a:gd name="connsiteX493" fmla="*/ 597222 w 5741376"/>
              <a:gd name="connsiteY493" fmla="*/ 84217 h 1317415"/>
              <a:gd name="connsiteX494" fmla="*/ 597222 w 5741376"/>
              <a:gd name="connsiteY494" fmla="*/ 159143 h 1317415"/>
              <a:gd name="connsiteX495" fmla="*/ 616526 w 5741376"/>
              <a:gd name="connsiteY495" fmla="*/ 178446 h 1317415"/>
              <a:gd name="connsiteX496" fmla="*/ 653247 w 5741376"/>
              <a:gd name="connsiteY496" fmla="*/ 178446 h 1317415"/>
              <a:gd name="connsiteX497" fmla="*/ 672550 w 5741376"/>
              <a:gd name="connsiteY497" fmla="*/ 159143 h 1317415"/>
              <a:gd name="connsiteX498" fmla="*/ 672550 w 5741376"/>
              <a:gd name="connsiteY498" fmla="*/ 84217 h 1317415"/>
              <a:gd name="connsiteX499" fmla="*/ 653247 w 5741376"/>
              <a:gd name="connsiteY499" fmla="*/ 64914 h 1317415"/>
              <a:gd name="connsiteX500" fmla="*/ 435064 w 5741376"/>
              <a:gd name="connsiteY500" fmla="*/ 64914 h 1317415"/>
              <a:gd name="connsiteX501" fmla="*/ 415761 w 5741376"/>
              <a:gd name="connsiteY501" fmla="*/ 84217 h 1317415"/>
              <a:gd name="connsiteX502" fmla="*/ 415761 w 5741376"/>
              <a:gd name="connsiteY502" fmla="*/ 159143 h 1317415"/>
              <a:gd name="connsiteX503" fmla="*/ 435064 w 5741376"/>
              <a:gd name="connsiteY503" fmla="*/ 178446 h 1317415"/>
              <a:gd name="connsiteX504" fmla="*/ 471785 w 5741376"/>
              <a:gd name="connsiteY504" fmla="*/ 178446 h 1317415"/>
              <a:gd name="connsiteX505" fmla="*/ 491088 w 5741376"/>
              <a:gd name="connsiteY505" fmla="*/ 159143 h 1317415"/>
              <a:gd name="connsiteX506" fmla="*/ 491088 w 5741376"/>
              <a:gd name="connsiteY506" fmla="*/ 84217 h 1317415"/>
              <a:gd name="connsiteX507" fmla="*/ 471785 w 5741376"/>
              <a:gd name="connsiteY507" fmla="*/ 64914 h 1317415"/>
              <a:gd name="connsiteX508" fmla="*/ 253602 w 5741376"/>
              <a:gd name="connsiteY508" fmla="*/ 64914 h 1317415"/>
              <a:gd name="connsiteX509" fmla="*/ 234299 w 5741376"/>
              <a:gd name="connsiteY509" fmla="*/ 84217 h 1317415"/>
              <a:gd name="connsiteX510" fmla="*/ 234299 w 5741376"/>
              <a:gd name="connsiteY510" fmla="*/ 159143 h 1317415"/>
              <a:gd name="connsiteX511" fmla="*/ 253602 w 5741376"/>
              <a:gd name="connsiteY511" fmla="*/ 178446 h 1317415"/>
              <a:gd name="connsiteX512" fmla="*/ 290323 w 5741376"/>
              <a:gd name="connsiteY512" fmla="*/ 178446 h 1317415"/>
              <a:gd name="connsiteX513" fmla="*/ 309627 w 5741376"/>
              <a:gd name="connsiteY513" fmla="*/ 159143 h 1317415"/>
              <a:gd name="connsiteX514" fmla="*/ 309627 w 5741376"/>
              <a:gd name="connsiteY514" fmla="*/ 84217 h 1317415"/>
              <a:gd name="connsiteX515" fmla="*/ 290323 w 5741376"/>
              <a:gd name="connsiteY515" fmla="*/ 64914 h 1317415"/>
              <a:gd name="connsiteX516" fmla="*/ 72141 w 5741376"/>
              <a:gd name="connsiteY516" fmla="*/ 64914 h 1317415"/>
              <a:gd name="connsiteX517" fmla="*/ 52838 w 5741376"/>
              <a:gd name="connsiteY517" fmla="*/ 84217 h 1317415"/>
              <a:gd name="connsiteX518" fmla="*/ 52838 w 5741376"/>
              <a:gd name="connsiteY518" fmla="*/ 159143 h 1317415"/>
              <a:gd name="connsiteX519" fmla="*/ 72141 w 5741376"/>
              <a:gd name="connsiteY519" fmla="*/ 178446 h 1317415"/>
              <a:gd name="connsiteX520" fmla="*/ 108862 w 5741376"/>
              <a:gd name="connsiteY520" fmla="*/ 178446 h 1317415"/>
              <a:gd name="connsiteX521" fmla="*/ 128165 w 5741376"/>
              <a:gd name="connsiteY521" fmla="*/ 159143 h 1317415"/>
              <a:gd name="connsiteX522" fmla="*/ 128165 w 5741376"/>
              <a:gd name="connsiteY522" fmla="*/ 84217 h 1317415"/>
              <a:gd name="connsiteX523" fmla="*/ 108862 w 5741376"/>
              <a:gd name="connsiteY523" fmla="*/ 64914 h 1317415"/>
              <a:gd name="connsiteX524" fmla="*/ 0 w 5741376"/>
              <a:gd name="connsiteY524" fmla="*/ 0 h 1317415"/>
              <a:gd name="connsiteX525" fmla="*/ 5741376 w 5741376"/>
              <a:gd name="connsiteY525" fmla="*/ 0 h 1317415"/>
              <a:gd name="connsiteX526" fmla="*/ 5741376 w 5741376"/>
              <a:gd name="connsiteY526" fmla="*/ 208448 h 1317415"/>
              <a:gd name="connsiteX527" fmla="*/ 5036818 w 5741376"/>
              <a:gd name="connsiteY527" fmla="*/ 208448 h 1317415"/>
              <a:gd name="connsiteX528" fmla="*/ 5036818 w 5741376"/>
              <a:gd name="connsiteY528" fmla="*/ 1108965 h 1317415"/>
              <a:gd name="connsiteX529" fmla="*/ 5741376 w 5741376"/>
              <a:gd name="connsiteY529" fmla="*/ 1108965 h 1317415"/>
              <a:gd name="connsiteX530" fmla="*/ 5741376 w 5741376"/>
              <a:gd name="connsiteY530" fmla="*/ 1317415 h 1317415"/>
              <a:gd name="connsiteX531" fmla="*/ 0 w 5741376"/>
              <a:gd name="connsiteY531" fmla="*/ 1317415 h 1317415"/>
              <a:gd name="connsiteX532" fmla="*/ 0 w 5741376"/>
              <a:gd name="connsiteY532" fmla="*/ 1108965 h 1317415"/>
              <a:gd name="connsiteX533" fmla="*/ 693166 w 5741376"/>
              <a:gd name="connsiteY533" fmla="*/ 1108965 h 1317415"/>
              <a:gd name="connsiteX534" fmla="*/ 693166 w 5741376"/>
              <a:gd name="connsiteY534" fmla="*/ 208448 h 1317415"/>
              <a:gd name="connsiteX535" fmla="*/ 0 w 5741376"/>
              <a:gd name="connsiteY535" fmla="*/ 208448 h 131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</a:cxnLst>
            <a:rect l="l" t="t" r="r" b="b"/>
            <a:pathLst>
              <a:path w="5741376" h="1317415">
                <a:moveTo>
                  <a:pt x="5618502" y="1138967"/>
                </a:moveTo>
                <a:cubicBezTo>
                  <a:pt x="5607841" y="1138967"/>
                  <a:pt x="5599199" y="1147610"/>
                  <a:pt x="5599199" y="1158270"/>
                </a:cubicBezTo>
                <a:lnTo>
                  <a:pt x="5599199" y="1233196"/>
                </a:lnTo>
                <a:cubicBezTo>
                  <a:pt x="5599199" y="1243857"/>
                  <a:pt x="5607841" y="1252499"/>
                  <a:pt x="5618502" y="1252499"/>
                </a:cubicBezTo>
                <a:lnTo>
                  <a:pt x="5655223" y="1252499"/>
                </a:lnTo>
                <a:cubicBezTo>
                  <a:pt x="5665884" y="1252499"/>
                  <a:pt x="5674526" y="1243857"/>
                  <a:pt x="5674526" y="1233196"/>
                </a:cubicBezTo>
                <a:lnTo>
                  <a:pt x="5674526" y="1158270"/>
                </a:lnTo>
                <a:cubicBezTo>
                  <a:pt x="5674526" y="1147610"/>
                  <a:pt x="5665884" y="1138967"/>
                  <a:pt x="5655223" y="1138967"/>
                </a:cubicBezTo>
                <a:close/>
                <a:moveTo>
                  <a:pt x="5437040" y="1138967"/>
                </a:moveTo>
                <a:cubicBezTo>
                  <a:pt x="5426380" y="1138967"/>
                  <a:pt x="5417737" y="1147610"/>
                  <a:pt x="5417737" y="1158270"/>
                </a:cubicBezTo>
                <a:lnTo>
                  <a:pt x="5417737" y="1233196"/>
                </a:lnTo>
                <a:cubicBezTo>
                  <a:pt x="5417737" y="1243857"/>
                  <a:pt x="5426380" y="1252499"/>
                  <a:pt x="5437040" y="1252499"/>
                </a:cubicBezTo>
                <a:lnTo>
                  <a:pt x="5473761" y="1252499"/>
                </a:lnTo>
                <a:cubicBezTo>
                  <a:pt x="5484422" y="1252499"/>
                  <a:pt x="5493065" y="1243857"/>
                  <a:pt x="5493065" y="1233196"/>
                </a:cubicBezTo>
                <a:lnTo>
                  <a:pt x="5493065" y="1158270"/>
                </a:lnTo>
                <a:cubicBezTo>
                  <a:pt x="5493065" y="1147610"/>
                  <a:pt x="5484422" y="1138967"/>
                  <a:pt x="5473761" y="1138967"/>
                </a:cubicBezTo>
                <a:close/>
                <a:moveTo>
                  <a:pt x="5255579" y="1138967"/>
                </a:moveTo>
                <a:cubicBezTo>
                  <a:pt x="5244918" y="1138967"/>
                  <a:pt x="5236276" y="1147610"/>
                  <a:pt x="5236276" y="1158270"/>
                </a:cubicBezTo>
                <a:lnTo>
                  <a:pt x="5236276" y="1233196"/>
                </a:lnTo>
                <a:cubicBezTo>
                  <a:pt x="5236276" y="1243857"/>
                  <a:pt x="5244918" y="1252499"/>
                  <a:pt x="5255579" y="1252499"/>
                </a:cubicBezTo>
                <a:lnTo>
                  <a:pt x="5292300" y="1252499"/>
                </a:lnTo>
                <a:cubicBezTo>
                  <a:pt x="5302961" y="1252499"/>
                  <a:pt x="5311603" y="1243857"/>
                  <a:pt x="5311603" y="1233196"/>
                </a:cubicBezTo>
                <a:lnTo>
                  <a:pt x="5311603" y="1158270"/>
                </a:lnTo>
                <a:cubicBezTo>
                  <a:pt x="5311603" y="1147610"/>
                  <a:pt x="5302961" y="1138967"/>
                  <a:pt x="5292300" y="1138967"/>
                </a:cubicBezTo>
                <a:close/>
                <a:moveTo>
                  <a:pt x="5074117" y="1138967"/>
                </a:moveTo>
                <a:cubicBezTo>
                  <a:pt x="5063457" y="1138967"/>
                  <a:pt x="5054814" y="1147610"/>
                  <a:pt x="5054814" y="1158270"/>
                </a:cubicBezTo>
                <a:lnTo>
                  <a:pt x="5054814" y="1233196"/>
                </a:lnTo>
                <a:cubicBezTo>
                  <a:pt x="5054814" y="1243857"/>
                  <a:pt x="5063457" y="1252499"/>
                  <a:pt x="5074117" y="1252499"/>
                </a:cubicBezTo>
                <a:lnTo>
                  <a:pt x="5110838" y="1252499"/>
                </a:lnTo>
                <a:cubicBezTo>
                  <a:pt x="5121499" y="1252499"/>
                  <a:pt x="5130142" y="1243857"/>
                  <a:pt x="5130142" y="1233196"/>
                </a:cubicBezTo>
                <a:lnTo>
                  <a:pt x="5130142" y="1158270"/>
                </a:lnTo>
                <a:cubicBezTo>
                  <a:pt x="5130142" y="1147610"/>
                  <a:pt x="5121499" y="1138967"/>
                  <a:pt x="5110838" y="1138967"/>
                </a:cubicBezTo>
                <a:close/>
                <a:moveTo>
                  <a:pt x="4912393" y="1138967"/>
                </a:moveTo>
                <a:cubicBezTo>
                  <a:pt x="4901732" y="1138967"/>
                  <a:pt x="4893090" y="1147610"/>
                  <a:pt x="4893090" y="1158270"/>
                </a:cubicBezTo>
                <a:lnTo>
                  <a:pt x="4893090" y="1233196"/>
                </a:lnTo>
                <a:cubicBezTo>
                  <a:pt x="4893090" y="1243857"/>
                  <a:pt x="4901732" y="1252499"/>
                  <a:pt x="4912393" y="1252499"/>
                </a:cubicBezTo>
                <a:lnTo>
                  <a:pt x="4949114" y="1252499"/>
                </a:lnTo>
                <a:cubicBezTo>
                  <a:pt x="4959775" y="1252499"/>
                  <a:pt x="4968417" y="1243857"/>
                  <a:pt x="4968417" y="1233196"/>
                </a:cubicBezTo>
                <a:lnTo>
                  <a:pt x="4968417" y="1158270"/>
                </a:lnTo>
                <a:cubicBezTo>
                  <a:pt x="4968417" y="1147610"/>
                  <a:pt x="4959775" y="1138967"/>
                  <a:pt x="4949114" y="1138967"/>
                </a:cubicBezTo>
                <a:close/>
                <a:moveTo>
                  <a:pt x="4730931" y="1138967"/>
                </a:moveTo>
                <a:cubicBezTo>
                  <a:pt x="4720271" y="1138967"/>
                  <a:pt x="4711628" y="1147610"/>
                  <a:pt x="4711628" y="1158270"/>
                </a:cubicBezTo>
                <a:lnTo>
                  <a:pt x="4711628" y="1233196"/>
                </a:lnTo>
                <a:cubicBezTo>
                  <a:pt x="4711628" y="1243857"/>
                  <a:pt x="4720271" y="1252499"/>
                  <a:pt x="4730931" y="1252499"/>
                </a:cubicBezTo>
                <a:lnTo>
                  <a:pt x="4767653" y="1252499"/>
                </a:lnTo>
                <a:cubicBezTo>
                  <a:pt x="4778313" y="1252499"/>
                  <a:pt x="4786956" y="1243857"/>
                  <a:pt x="4786956" y="1233196"/>
                </a:cubicBezTo>
                <a:lnTo>
                  <a:pt x="4786956" y="1158270"/>
                </a:lnTo>
                <a:cubicBezTo>
                  <a:pt x="4786956" y="1147610"/>
                  <a:pt x="4778313" y="1138967"/>
                  <a:pt x="4767653" y="1138967"/>
                </a:cubicBezTo>
                <a:close/>
                <a:moveTo>
                  <a:pt x="4549470" y="1138967"/>
                </a:moveTo>
                <a:cubicBezTo>
                  <a:pt x="4538809" y="1138967"/>
                  <a:pt x="4530167" y="1147610"/>
                  <a:pt x="4530167" y="1158270"/>
                </a:cubicBezTo>
                <a:lnTo>
                  <a:pt x="4530167" y="1233196"/>
                </a:lnTo>
                <a:cubicBezTo>
                  <a:pt x="4530167" y="1243857"/>
                  <a:pt x="4538809" y="1252499"/>
                  <a:pt x="4549470" y="1252499"/>
                </a:cubicBezTo>
                <a:lnTo>
                  <a:pt x="4586191" y="1252499"/>
                </a:lnTo>
                <a:cubicBezTo>
                  <a:pt x="4596852" y="1252499"/>
                  <a:pt x="4605494" y="1243857"/>
                  <a:pt x="4605494" y="1233196"/>
                </a:cubicBezTo>
                <a:lnTo>
                  <a:pt x="4605494" y="1158270"/>
                </a:lnTo>
                <a:cubicBezTo>
                  <a:pt x="4605494" y="1147610"/>
                  <a:pt x="4596852" y="1138967"/>
                  <a:pt x="4586191" y="1138967"/>
                </a:cubicBezTo>
                <a:close/>
                <a:moveTo>
                  <a:pt x="4368008" y="1138967"/>
                </a:moveTo>
                <a:cubicBezTo>
                  <a:pt x="4357348" y="1138967"/>
                  <a:pt x="4348705" y="1147610"/>
                  <a:pt x="4348705" y="1158270"/>
                </a:cubicBezTo>
                <a:lnTo>
                  <a:pt x="4348705" y="1233196"/>
                </a:lnTo>
                <a:cubicBezTo>
                  <a:pt x="4348705" y="1243857"/>
                  <a:pt x="4357348" y="1252499"/>
                  <a:pt x="4368008" y="1252499"/>
                </a:cubicBezTo>
                <a:lnTo>
                  <a:pt x="4404730" y="1252499"/>
                </a:lnTo>
                <a:cubicBezTo>
                  <a:pt x="4415390" y="1252499"/>
                  <a:pt x="4424033" y="1243857"/>
                  <a:pt x="4424033" y="1233196"/>
                </a:cubicBezTo>
                <a:lnTo>
                  <a:pt x="4424033" y="1158270"/>
                </a:lnTo>
                <a:cubicBezTo>
                  <a:pt x="4424033" y="1147610"/>
                  <a:pt x="4415390" y="1138967"/>
                  <a:pt x="4404730" y="1138967"/>
                </a:cubicBezTo>
                <a:close/>
                <a:moveTo>
                  <a:pt x="4186547" y="1138967"/>
                </a:moveTo>
                <a:cubicBezTo>
                  <a:pt x="4175886" y="1138967"/>
                  <a:pt x="4167244" y="1147610"/>
                  <a:pt x="4167244" y="1158270"/>
                </a:cubicBezTo>
                <a:lnTo>
                  <a:pt x="4167244" y="1233196"/>
                </a:lnTo>
                <a:cubicBezTo>
                  <a:pt x="4167244" y="1243857"/>
                  <a:pt x="4175886" y="1252499"/>
                  <a:pt x="4186547" y="1252499"/>
                </a:cubicBezTo>
                <a:lnTo>
                  <a:pt x="4223268" y="1252499"/>
                </a:lnTo>
                <a:cubicBezTo>
                  <a:pt x="4233929" y="1252499"/>
                  <a:pt x="4242571" y="1243857"/>
                  <a:pt x="4242571" y="1233196"/>
                </a:cubicBezTo>
                <a:lnTo>
                  <a:pt x="4242571" y="1158270"/>
                </a:lnTo>
                <a:cubicBezTo>
                  <a:pt x="4242571" y="1147610"/>
                  <a:pt x="4233929" y="1138967"/>
                  <a:pt x="4223268" y="1138967"/>
                </a:cubicBezTo>
                <a:close/>
                <a:moveTo>
                  <a:pt x="4005085" y="1138967"/>
                </a:moveTo>
                <a:cubicBezTo>
                  <a:pt x="3994425" y="1138967"/>
                  <a:pt x="3985782" y="1147610"/>
                  <a:pt x="3985782" y="1158270"/>
                </a:cubicBezTo>
                <a:lnTo>
                  <a:pt x="3985782" y="1233196"/>
                </a:lnTo>
                <a:cubicBezTo>
                  <a:pt x="3985782" y="1243857"/>
                  <a:pt x="3994425" y="1252499"/>
                  <a:pt x="4005085" y="1252499"/>
                </a:cubicBezTo>
                <a:lnTo>
                  <a:pt x="4041806" y="1252499"/>
                </a:lnTo>
                <a:cubicBezTo>
                  <a:pt x="4052467" y="1252499"/>
                  <a:pt x="4061110" y="1243857"/>
                  <a:pt x="4061110" y="1233196"/>
                </a:cubicBezTo>
                <a:lnTo>
                  <a:pt x="4061110" y="1158270"/>
                </a:lnTo>
                <a:cubicBezTo>
                  <a:pt x="4061110" y="1147610"/>
                  <a:pt x="4052467" y="1138967"/>
                  <a:pt x="4041806" y="1138967"/>
                </a:cubicBezTo>
                <a:close/>
                <a:moveTo>
                  <a:pt x="3823624" y="1138967"/>
                </a:moveTo>
                <a:cubicBezTo>
                  <a:pt x="3812963" y="1138967"/>
                  <a:pt x="3804321" y="1147610"/>
                  <a:pt x="3804321" y="1158270"/>
                </a:cubicBezTo>
                <a:lnTo>
                  <a:pt x="3804321" y="1233196"/>
                </a:lnTo>
                <a:cubicBezTo>
                  <a:pt x="3804321" y="1243857"/>
                  <a:pt x="3812963" y="1252499"/>
                  <a:pt x="3823624" y="1252499"/>
                </a:cubicBezTo>
                <a:lnTo>
                  <a:pt x="3860345" y="1252499"/>
                </a:lnTo>
                <a:cubicBezTo>
                  <a:pt x="3871006" y="1252499"/>
                  <a:pt x="3879648" y="1243857"/>
                  <a:pt x="3879648" y="1233196"/>
                </a:cubicBezTo>
                <a:lnTo>
                  <a:pt x="3879648" y="1158270"/>
                </a:lnTo>
                <a:cubicBezTo>
                  <a:pt x="3879648" y="1147610"/>
                  <a:pt x="3871006" y="1138967"/>
                  <a:pt x="3860345" y="1138967"/>
                </a:cubicBezTo>
                <a:close/>
                <a:moveTo>
                  <a:pt x="3642162" y="1138967"/>
                </a:moveTo>
                <a:cubicBezTo>
                  <a:pt x="3631502" y="1138967"/>
                  <a:pt x="3622859" y="1147610"/>
                  <a:pt x="3622859" y="1158270"/>
                </a:cubicBezTo>
                <a:lnTo>
                  <a:pt x="3622859" y="1233196"/>
                </a:lnTo>
                <a:cubicBezTo>
                  <a:pt x="3622859" y="1243857"/>
                  <a:pt x="3631502" y="1252499"/>
                  <a:pt x="3642162" y="1252499"/>
                </a:cubicBezTo>
                <a:lnTo>
                  <a:pt x="3678883" y="1252499"/>
                </a:lnTo>
                <a:cubicBezTo>
                  <a:pt x="3689544" y="1252499"/>
                  <a:pt x="3698187" y="1243857"/>
                  <a:pt x="3698187" y="1233196"/>
                </a:cubicBezTo>
                <a:lnTo>
                  <a:pt x="3698187" y="1158270"/>
                </a:lnTo>
                <a:cubicBezTo>
                  <a:pt x="3698187" y="1147610"/>
                  <a:pt x="3689544" y="1138967"/>
                  <a:pt x="3678883" y="1138967"/>
                </a:cubicBezTo>
                <a:close/>
                <a:moveTo>
                  <a:pt x="3480437" y="1138967"/>
                </a:moveTo>
                <a:cubicBezTo>
                  <a:pt x="3469776" y="1138967"/>
                  <a:pt x="3461134" y="1147610"/>
                  <a:pt x="3461134" y="1158270"/>
                </a:cubicBezTo>
                <a:lnTo>
                  <a:pt x="3461134" y="1233196"/>
                </a:lnTo>
                <a:cubicBezTo>
                  <a:pt x="3461134" y="1243857"/>
                  <a:pt x="3469776" y="1252499"/>
                  <a:pt x="3480437" y="1252499"/>
                </a:cubicBezTo>
                <a:lnTo>
                  <a:pt x="3517158" y="1252499"/>
                </a:lnTo>
                <a:cubicBezTo>
                  <a:pt x="3527819" y="1252499"/>
                  <a:pt x="3536461" y="1243857"/>
                  <a:pt x="3536461" y="1233196"/>
                </a:cubicBezTo>
                <a:lnTo>
                  <a:pt x="3536461" y="1158270"/>
                </a:lnTo>
                <a:cubicBezTo>
                  <a:pt x="3536461" y="1147610"/>
                  <a:pt x="3527819" y="1138967"/>
                  <a:pt x="3517158" y="1138967"/>
                </a:cubicBezTo>
                <a:close/>
                <a:moveTo>
                  <a:pt x="3298975" y="1138967"/>
                </a:moveTo>
                <a:cubicBezTo>
                  <a:pt x="3288315" y="1138967"/>
                  <a:pt x="3279672" y="1147610"/>
                  <a:pt x="3279672" y="1158270"/>
                </a:cubicBezTo>
                <a:lnTo>
                  <a:pt x="3279672" y="1233196"/>
                </a:lnTo>
                <a:cubicBezTo>
                  <a:pt x="3279672" y="1243857"/>
                  <a:pt x="3288315" y="1252499"/>
                  <a:pt x="3298975" y="1252499"/>
                </a:cubicBezTo>
                <a:lnTo>
                  <a:pt x="3335697" y="1252499"/>
                </a:lnTo>
                <a:cubicBezTo>
                  <a:pt x="3346357" y="1252499"/>
                  <a:pt x="3355000" y="1243857"/>
                  <a:pt x="3355000" y="1233196"/>
                </a:cubicBezTo>
                <a:lnTo>
                  <a:pt x="3355000" y="1158270"/>
                </a:lnTo>
                <a:cubicBezTo>
                  <a:pt x="3355000" y="1147610"/>
                  <a:pt x="3346357" y="1138967"/>
                  <a:pt x="3335697" y="1138967"/>
                </a:cubicBezTo>
                <a:close/>
                <a:moveTo>
                  <a:pt x="3117514" y="1138967"/>
                </a:moveTo>
                <a:cubicBezTo>
                  <a:pt x="3106853" y="1138967"/>
                  <a:pt x="3098211" y="1147610"/>
                  <a:pt x="3098211" y="1158270"/>
                </a:cubicBezTo>
                <a:lnTo>
                  <a:pt x="3098211" y="1233196"/>
                </a:lnTo>
                <a:cubicBezTo>
                  <a:pt x="3098211" y="1243857"/>
                  <a:pt x="3106853" y="1252499"/>
                  <a:pt x="3117514" y="1252499"/>
                </a:cubicBezTo>
                <a:lnTo>
                  <a:pt x="3154235" y="1252499"/>
                </a:lnTo>
                <a:cubicBezTo>
                  <a:pt x="3164896" y="1252499"/>
                  <a:pt x="3173538" y="1243857"/>
                  <a:pt x="3173538" y="1233196"/>
                </a:cubicBezTo>
                <a:lnTo>
                  <a:pt x="3173538" y="1158270"/>
                </a:lnTo>
                <a:cubicBezTo>
                  <a:pt x="3173538" y="1147610"/>
                  <a:pt x="3164896" y="1138967"/>
                  <a:pt x="3154235" y="1138967"/>
                </a:cubicBezTo>
                <a:close/>
                <a:moveTo>
                  <a:pt x="2936052" y="1138967"/>
                </a:moveTo>
                <a:cubicBezTo>
                  <a:pt x="2925392" y="1138967"/>
                  <a:pt x="2916749" y="1147610"/>
                  <a:pt x="2916749" y="1158270"/>
                </a:cubicBezTo>
                <a:lnTo>
                  <a:pt x="2916749" y="1233196"/>
                </a:lnTo>
                <a:cubicBezTo>
                  <a:pt x="2916749" y="1243857"/>
                  <a:pt x="2925392" y="1252499"/>
                  <a:pt x="2936052" y="1252499"/>
                </a:cubicBezTo>
                <a:lnTo>
                  <a:pt x="2972774" y="1252499"/>
                </a:lnTo>
                <a:cubicBezTo>
                  <a:pt x="2983434" y="1252499"/>
                  <a:pt x="2992077" y="1243857"/>
                  <a:pt x="2992077" y="1233196"/>
                </a:cubicBezTo>
                <a:lnTo>
                  <a:pt x="2992077" y="1158270"/>
                </a:lnTo>
                <a:cubicBezTo>
                  <a:pt x="2992077" y="1147610"/>
                  <a:pt x="2983434" y="1138967"/>
                  <a:pt x="2972774" y="1138967"/>
                </a:cubicBezTo>
                <a:close/>
                <a:moveTo>
                  <a:pt x="2754591" y="1138967"/>
                </a:moveTo>
                <a:cubicBezTo>
                  <a:pt x="2743930" y="1138967"/>
                  <a:pt x="2735288" y="1147610"/>
                  <a:pt x="2735288" y="1158270"/>
                </a:cubicBezTo>
                <a:lnTo>
                  <a:pt x="2735288" y="1233196"/>
                </a:lnTo>
                <a:cubicBezTo>
                  <a:pt x="2735288" y="1243857"/>
                  <a:pt x="2743930" y="1252499"/>
                  <a:pt x="2754591" y="1252499"/>
                </a:cubicBezTo>
                <a:lnTo>
                  <a:pt x="2791312" y="1252499"/>
                </a:lnTo>
                <a:cubicBezTo>
                  <a:pt x="2801973" y="1252499"/>
                  <a:pt x="2810615" y="1243857"/>
                  <a:pt x="2810615" y="1233196"/>
                </a:cubicBezTo>
                <a:lnTo>
                  <a:pt x="2810615" y="1158270"/>
                </a:lnTo>
                <a:cubicBezTo>
                  <a:pt x="2810615" y="1147610"/>
                  <a:pt x="2801973" y="1138967"/>
                  <a:pt x="2791312" y="1138967"/>
                </a:cubicBezTo>
                <a:close/>
                <a:moveTo>
                  <a:pt x="2573129" y="1138967"/>
                </a:moveTo>
                <a:cubicBezTo>
                  <a:pt x="2562469" y="1138967"/>
                  <a:pt x="2553826" y="1147610"/>
                  <a:pt x="2553826" y="1158270"/>
                </a:cubicBezTo>
                <a:lnTo>
                  <a:pt x="2553826" y="1233196"/>
                </a:lnTo>
                <a:cubicBezTo>
                  <a:pt x="2553826" y="1243857"/>
                  <a:pt x="2562469" y="1252499"/>
                  <a:pt x="2573129" y="1252499"/>
                </a:cubicBezTo>
                <a:lnTo>
                  <a:pt x="2609851" y="1252499"/>
                </a:lnTo>
                <a:cubicBezTo>
                  <a:pt x="2620511" y="1252499"/>
                  <a:pt x="2629153" y="1243857"/>
                  <a:pt x="2629153" y="1233196"/>
                </a:cubicBezTo>
                <a:lnTo>
                  <a:pt x="2629153" y="1158270"/>
                </a:lnTo>
                <a:cubicBezTo>
                  <a:pt x="2629153" y="1147610"/>
                  <a:pt x="2620511" y="1138967"/>
                  <a:pt x="2609851" y="1138967"/>
                </a:cubicBezTo>
                <a:close/>
                <a:moveTo>
                  <a:pt x="2391668" y="1138967"/>
                </a:moveTo>
                <a:cubicBezTo>
                  <a:pt x="2381007" y="1138967"/>
                  <a:pt x="2372365" y="1147610"/>
                  <a:pt x="2372365" y="1158270"/>
                </a:cubicBezTo>
                <a:lnTo>
                  <a:pt x="2372365" y="1233196"/>
                </a:lnTo>
                <a:cubicBezTo>
                  <a:pt x="2372365" y="1243857"/>
                  <a:pt x="2381007" y="1252499"/>
                  <a:pt x="2391668" y="1252499"/>
                </a:cubicBezTo>
                <a:lnTo>
                  <a:pt x="2428389" y="1252499"/>
                </a:lnTo>
                <a:cubicBezTo>
                  <a:pt x="2439050" y="1252499"/>
                  <a:pt x="2447692" y="1243857"/>
                  <a:pt x="2447692" y="1233196"/>
                </a:cubicBezTo>
                <a:lnTo>
                  <a:pt x="2447692" y="1158270"/>
                </a:lnTo>
                <a:cubicBezTo>
                  <a:pt x="2447692" y="1147610"/>
                  <a:pt x="2439050" y="1138967"/>
                  <a:pt x="2428389" y="1138967"/>
                </a:cubicBezTo>
                <a:close/>
                <a:moveTo>
                  <a:pt x="2210207" y="1138967"/>
                </a:moveTo>
                <a:cubicBezTo>
                  <a:pt x="2199546" y="1138967"/>
                  <a:pt x="2190903" y="1147610"/>
                  <a:pt x="2190903" y="1158270"/>
                </a:cubicBezTo>
                <a:lnTo>
                  <a:pt x="2190903" y="1233196"/>
                </a:lnTo>
                <a:cubicBezTo>
                  <a:pt x="2190903" y="1243857"/>
                  <a:pt x="2199546" y="1252499"/>
                  <a:pt x="2210207" y="1252499"/>
                </a:cubicBezTo>
                <a:lnTo>
                  <a:pt x="2246927" y="1252499"/>
                </a:lnTo>
                <a:cubicBezTo>
                  <a:pt x="2257588" y="1252499"/>
                  <a:pt x="2266231" y="1243857"/>
                  <a:pt x="2266231" y="1233196"/>
                </a:cubicBezTo>
                <a:lnTo>
                  <a:pt x="2266231" y="1158270"/>
                </a:lnTo>
                <a:cubicBezTo>
                  <a:pt x="2266231" y="1147610"/>
                  <a:pt x="2257588" y="1138967"/>
                  <a:pt x="2246927" y="1138967"/>
                </a:cubicBezTo>
                <a:close/>
                <a:moveTo>
                  <a:pt x="2048481" y="1138967"/>
                </a:moveTo>
                <a:cubicBezTo>
                  <a:pt x="2037821" y="1138967"/>
                  <a:pt x="2029178" y="1147610"/>
                  <a:pt x="2029178" y="1158270"/>
                </a:cubicBezTo>
                <a:lnTo>
                  <a:pt x="2029178" y="1233196"/>
                </a:lnTo>
                <a:cubicBezTo>
                  <a:pt x="2029178" y="1243857"/>
                  <a:pt x="2037821" y="1252499"/>
                  <a:pt x="2048481" y="1252499"/>
                </a:cubicBezTo>
                <a:lnTo>
                  <a:pt x="2085202" y="1252499"/>
                </a:lnTo>
                <a:cubicBezTo>
                  <a:pt x="2095863" y="1252499"/>
                  <a:pt x="2104505" y="1243857"/>
                  <a:pt x="2104505" y="1233196"/>
                </a:cubicBezTo>
                <a:lnTo>
                  <a:pt x="2104505" y="1158270"/>
                </a:lnTo>
                <a:cubicBezTo>
                  <a:pt x="2104505" y="1147610"/>
                  <a:pt x="2095863" y="1138967"/>
                  <a:pt x="2085202" y="1138967"/>
                </a:cubicBezTo>
                <a:close/>
                <a:moveTo>
                  <a:pt x="1867020" y="1138967"/>
                </a:moveTo>
                <a:cubicBezTo>
                  <a:pt x="1856359" y="1138967"/>
                  <a:pt x="1847717" y="1147610"/>
                  <a:pt x="1847717" y="1158270"/>
                </a:cubicBezTo>
                <a:lnTo>
                  <a:pt x="1847717" y="1233196"/>
                </a:lnTo>
                <a:cubicBezTo>
                  <a:pt x="1847717" y="1243857"/>
                  <a:pt x="1856359" y="1252499"/>
                  <a:pt x="1867020" y="1252499"/>
                </a:cubicBezTo>
                <a:lnTo>
                  <a:pt x="1903741" y="1252499"/>
                </a:lnTo>
                <a:cubicBezTo>
                  <a:pt x="1914402" y="1252499"/>
                  <a:pt x="1923044" y="1243857"/>
                  <a:pt x="1923044" y="1233196"/>
                </a:cubicBezTo>
                <a:lnTo>
                  <a:pt x="1923044" y="1158270"/>
                </a:lnTo>
                <a:cubicBezTo>
                  <a:pt x="1923044" y="1147610"/>
                  <a:pt x="1914402" y="1138967"/>
                  <a:pt x="1903741" y="1138967"/>
                </a:cubicBezTo>
                <a:close/>
                <a:moveTo>
                  <a:pt x="1685558" y="1138967"/>
                </a:moveTo>
                <a:cubicBezTo>
                  <a:pt x="1674897" y="1138967"/>
                  <a:pt x="1666255" y="1147610"/>
                  <a:pt x="1666255" y="1158270"/>
                </a:cubicBezTo>
                <a:lnTo>
                  <a:pt x="1666255" y="1233196"/>
                </a:lnTo>
                <a:cubicBezTo>
                  <a:pt x="1666255" y="1243857"/>
                  <a:pt x="1674897" y="1252499"/>
                  <a:pt x="1685558" y="1252499"/>
                </a:cubicBezTo>
                <a:lnTo>
                  <a:pt x="1722280" y="1252499"/>
                </a:lnTo>
                <a:cubicBezTo>
                  <a:pt x="1732940" y="1252499"/>
                  <a:pt x="1741583" y="1243857"/>
                  <a:pt x="1741583" y="1233196"/>
                </a:cubicBezTo>
                <a:lnTo>
                  <a:pt x="1741583" y="1158270"/>
                </a:lnTo>
                <a:cubicBezTo>
                  <a:pt x="1741583" y="1147610"/>
                  <a:pt x="1732940" y="1138967"/>
                  <a:pt x="1722280" y="1138967"/>
                </a:cubicBezTo>
                <a:close/>
                <a:moveTo>
                  <a:pt x="1504097" y="1138967"/>
                </a:moveTo>
                <a:cubicBezTo>
                  <a:pt x="1493436" y="1138967"/>
                  <a:pt x="1484793" y="1147610"/>
                  <a:pt x="1484793" y="1158270"/>
                </a:cubicBezTo>
                <a:lnTo>
                  <a:pt x="1484793" y="1233196"/>
                </a:lnTo>
                <a:cubicBezTo>
                  <a:pt x="1484793" y="1243857"/>
                  <a:pt x="1493436" y="1252499"/>
                  <a:pt x="1504097" y="1252499"/>
                </a:cubicBezTo>
                <a:lnTo>
                  <a:pt x="1540818" y="1252499"/>
                </a:lnTo>
                <a:cubicBezTo>
                  <a:pt x="1551479" y="1252499"/>
                  <a:pt x="1560121" y="1243857"/>
                  <a:pt x="1560121" y="1233196"/>
                </a:cubicBezTo>
                <a:lnTo>
                  <a:pt x="1560121" y="1158270"/>
                </a:lnTo>
                <a:cubicBezTo>
                  <a:pt x="1560121" y="1147610"/>
                  <a:pt x="1551479" y="1138967"/>
                  <a:pt x="1540818" y="1138967"/>
                </a:cubicBezTo>
                <a:close/>
                <a:moveTo>
                  <a:pt x="1322635" y="1138967"/>
                </a:moveTo>
                <a:cubicBezTo>
                  <a:pt x="1311975" y="1138967"/>
                  <a:pt x="1303332" y="1147610"/>
                  <a:pt x="1303332" y="1158270"/>
                </a:cubicBezTo>
                <a:lnTo>
                  <a:pt x="1303332" y="1233196"/>
                </a:lnTo>
                <a:cubicBezTo>
                  <a:pt x="1303332" y="1243857"/>
                  <a:pt x="1311975" y="1252499"/>
                  <a:pt x="1322635" y="1252499"/>
                </a:cubicBezTo>
                <a:lnTo>
                  <a:pt x="1359356" y="1252499"/>
                </a:lnTo>
                <a:cubicBezTo>
                  <a:pt x="1370017" y="1252499"/>
                  <a:pt x="1378659" y="1243857"/>
                  <a:pt x="1378659" y="1233196"/>
                </a:cubicBezTo>
                <a:lnTo>
                  <a:pt x="1378659" y="1158270"/>
                </a:lnTo>
                <a:cubicBezTo>
                  <a:pt x="1378659" y="1147610"/>
                  <a:pt x="1370017" y="1138967"/>
                  <a:pt x="1359356" y="1138967"/>
                </a:cubicBezTo>
                <a:close/>
                <a:moveTo>
                  <a:pt x="1141174" y="1138967"/>
                </a:moveTo>
                <a:cubicBezTo>
                  <a:pt x="1130513" y="1138967"/>
                  <a:pt x="1121870" y="1147610"/>
                  <a:pt x="1121870" y="1158270"/>
                </a:cubicBezTo>
                <a:lnTo>
                  <a:pt x="1121870" y="1233196"/>
                </a:lnTo>
                <a:cubicBezTo>
                  <a:pt x="1121870" y="1243857"/>
                  <a:pt x="1130513" y="1252499"/>
                  <a:pt x="1141174" y="1252499"/>
                </a:cubicBezTo>
                <a:lnTo>
                  <a:pt x="1177895" y="1252499"/>
                </a:lnTo>
                <a:cubicBezTo>
                  <a:pt x="1188555" y="1252499"/>
                  <a:pt x="1197198" y="1243857"/>
                  <a:pt x="1197198" y="1233196"/>
                </a:cubicBezTo>
                <a:lnTo>
                  <a:pt x="1197198" y="1158270"/>
                </a:lnTo>
                <a:cubicBezTo>
                  <a:pt x="1197198" y="1147610"/>
                  <a:pt x="1188555" y="1138967"/>
                  <a:pt x="1177895" y="1138967"/>
                </a:cubicBezTo>
                <a:close/>
                <a:moveTo>
                  <a:pt x="959712" y="1138967"/>
                </a:moveTo>
                <a:cubicBezTo>
                  <a:pt x="949052" y="1138967"/>
                  <a:pt x="940409" y="1147610"/>
                  <a:pt x="940409" y="1158270"/>
                </a:cubicBezTo>
                <a:lnTo>
                  <a:pt x="940409" y="1233196"/>
                </a:lnTo>
                <a:cubicBezTo>
                  <a:pt x="940409" y="1243857"/>
                  <a:pt x="949052" y="1252499"/>
                  <a:pt x="959712" y="1252499"/>
                </a:cubicBezTo>
                <a:lnTo>
                  <a:pt x="996433" y="1252499"/>
                </a:lnTo>
                <a:cubicBezTo>
                  <a:pt x="1007094" y="1252499"/>
                  <a:pt x="1015736" y="1243857"/>
                  <a:pt x="1015736" y="1233196"/>
                </a:cubicBezTo>
                <a:lnTo>
                  <a:pt x="1015736" y="1158270"/>
                </a:lnTo>
                <a:cubicBezTo>
                  <a:pt x="1015736" y="1147610"/>
                  <a:pt x="1007094" y="1138967"/>
                  <a:pt x="996433" y="1138967"/>
                </a:cubicBezTo>
                <a:close/>
                <a:moveTo>
                  <a:pt x="778251" y="1138967"/>
                </a:moveTo>
                <a:cubicBezTo>
                  <a:pt x="767590" y="1138967"/>
                  <a:pt x="758948" y="1147610"/>
                  <a:pt x="758948" y="1158270"/>
                </a:cubicBezTo>
                <a:lnTo>
                  <a:pt x="758948" y="1233196"/>
                </a:lnTo>
                <a:cubicBezTo>
                  <a:pt x="758948" y="1243857"/>
                  <a:pt x="767590" y="1252499"/>
                  <a:pt x="778251" y="1252499"/>
                </a:cubicBezTo>
                <a:lnTo>
                  <a:pt x="814972" y="1252499"/>
                </a:lnTo>
                <a:cubicBezTo>
                  <a:pt x="825632" y="1252499"/>
                  <a:pt x="834275" y="1243857"/>
                  <a:pt x="834275" y="1233196"/>
                </a:cubicBezTo>
                <a:lnTo>
                  <a:pt x="834275" y="1158270"/>
                </a:lnTo>
                <a:cubicBezTo>
                  <a:pt x="834275" y="1147610"/>
                  <a:pt x="825632" y="1138967"/>
                  <a:pt x="814972" y="1138967"/>
                </a:cubicBezTo>
                <a:close/>
                <a:moveTo>
                  <a:pt x="616526" y="1138967"/>
                </a:moveTo>
                <a:cubicBezTo>
                  <a:pt x="605865" y="1138967"/>
                  <a:pt x="597223" y="1147610"/>
                  <a:pt x="597223" y="1158270"/>
                </a:cubicBezTo>
                <a:lnTo>
                  <a:pt x="597223" y="1233196"/>
                </a:lnTo>
                <a:cubicBezTo>
                  <a:pt x="597223" y="1243857"/>
                  <a:pt x="605865" y="1252499"/>
                  <a:pt x="616526" y="1252499"/>
                </a:cubicBezTo>
                <a:lnTo>
                  <a:pt x="653247" y="1252499"/>
                </a:lnTo>
                <a:cubicBezTo>
                  <a:pt x="663907" y="1252499"/>
                  <a:pt x="672550" y="1243857"/>
                  <a:pt x="672550" y="1233196"/>
                </a:cubicBezTo>
                <a:lnTo>
                  <a:pt x="672550" y="1158270"/>
                </a:lnTo>
                <a:cubicBezTo>
                  <a:pt x="672550" y="1147610"/>
                  <a:pt x="663907" y="1138967"/>
                  <a:pt x="653247" y="1138967"/>
                </a:cubicBezTo>
                <a:close/>
                <a:moveTo>
                  <a:pt x="435064" y="1138967"/>
                </a:moveTo>
                <a:cubicBezTo>
                  <a:pt x="424403" y="1138967"/>
                  <a:pt x="415761" y="1147610"/>
                  <a:pt x="415761" y="1158270"/>
                </a:cubicBezTo>
                <a:lnTo>
                  <a:pt x="415761" y="1233196"/>
                </a:lnTo>
                <a:cubicBezTo>
                  <a:pt x="415761" y="1243857"/>
                  <a:pt x="424403" y="1252499"/>
                  <a:pt x="435064" y="1252499"/>
                </a:cubicBezTo>
                <a:lnTo>
                  <a:pt x="471785" y="1252499"/>
                </a:lnTo>
                <a:cubicBezTo>
                  <a:pt x="482446" y="1252499"/>
                  <a:pt x="491088" y="1243857"/>
                  <a:pt x="491088" y="1233196"/>
                </a:cubicBezTo>
                <a:lnTo>
                  <a:pt x="491088" y="1158270"/>
                </a:lnTo>
                <a:cubicBezTo>
                  <a:pt x="491088" y="1147610"/>
                  <a:pt x="482446" y="1138967"/>
                  <a:pt x="471785" y="1138967"/>
                </a:cubicBezTo>
                <a:close/>
                <a:moveTo>
                  <a:pt x="253603" y="1138967"/>
                </a:moveTo>
                <a:cubicBezTo>
                  <a:pt x="242942" y="1138967"/>
                  <a:pt x="234299" y="1147610"/>
                  <a:pt x="234299" y="1158270"/>
                </a:cubicBezTo>
                <a:lnTo>
                  <a:pt x="234299" y="1233196"/>
                </a:lnTo>
                <a:cubicBezTo>
                  <a:pt x="234299" y="1243857"/>
                  <a:pt x="242942" y="1252499"/>
                  <a:pt x="253603" y="1252499"/>
                </a:cubicBezTo>
                <a:lnTo>
                  <a:pt x="290324" y="1252499"/>
                </a:lnTo>
                <a:cubicBezTo>
                  <a:pt x="300984" y="1252499"/>
                  <a:pt x="309627" y="1243857"/>
                  <a:pt x="309627" y="1233196"/>
                </a:cubicBezTo>
                <a:lnTo>
                  <a:pt x="309627" y="1158270"/>
                </a:lnTo>
                <a:cubicBezTo>
                  <a:pt x="309627" y="1147610"/>
                  <a:pt x="300984" y="1138967"/>
                  <a:pt x="290324" y="1138967"/>
                </a:cubicBezTo>
                <a:close/>
                <a:moveTo>
                  <a:pt x="72141" y="1138967"/>
                </a:moveTo>
                <a:cubicBezTo>
                  <a:pt x="61480" y="1138967"/>
                  <a:pt x="52838" y="1147610"/>
                  <a:pt x="52838" y="1158270"/>
                </a:cubicBezTo>
                <a:lnTo>
                  <a:pt x="52838" y="1233196"/>
                </a:lnTo>
                <a:cubicBezTo>
                  <a:pt x="52838" y="1243857"/>
                  <a:pt x="61480" y="1252499"/>
                  <a:pt x="72141" y="1252499"/>
                </a:cubicBezTo>
                <a:lnTo>
                  <a:pt x="108862" y="1252499"/>
                </a:lnTo>
                <a:cubicBezTo>
                  <a:pt x="119523" y="1252499"/>
                  <a:pt x="128165" y="1243857"/>
                  <a:pt x="128165" y="1233196"/>
                </a:cubicBezTo>
                <a:lnTo>
                  <a:pt x="128165" y="1158270"/>
                </a:lnTo>
                <a:cubicBezTo>
                  <a:pt x="128165" y="1147610"/>
                  <a:pt x="119523" y="1138967"/>
                  <a:pt x="108862" y="1138967"/>
                </a:cubicBezTo>
                <a:close/>
                <a:moveTo>
                  <a:pt x="3604863" y="208448"/>
                </a:moveTo>
                <a:lnTo>
                  <a:pt x="3604863" y="1108965"/>
                </a:lnTo>
                <a:lnTo>
                  <a:pt x="4989034" y="1108965"/>
                </a:lnTo>
                <a:lnTo>
                  <a:pt x="4989034" y="208448"/>
                </a:lnTo>
                <a:close/>
                <a:moveTo>
                  <a:pt x="2172907" y="208448"/>
                </a:moveTo>
                <a:lnTo>
                  <a:pt x="2172907" y="1108965"/>
                </a:lnTo>
                <a:lnTo>
                  <a:pt x="3557078" y="1108965"/>
                </a:lnTo>
                <a:lnTo>
                  <a:pt x="3557078" y="208448"/>
                </a:lnTo>
                <a:close/>
                <a:moveTo>
                  <a:pt x="740951" y="208448"/>
                </a:moveTo>
                <a:lnTo>
                  <a:pt x="740951" y="1108965"/>
                </a:lnTo>
                <a:lnTo>
                  <a:pt x="2125122" y="1108965"/>
                </a:lnTo>
                <a:lnTo>
                  <a:pt x="2125122" y="208448"/>
                </a:lnTo>
                <a:close/>
                <a:moveTo>
                  <a:pt x="5618502" y="64914"/>
                </a:moveTo>
                <a:cubicBezTo>
                  <a:pt x="5607841" y="64914"/>
                  <a:pt x="5599199" y="73556"/>
                  <a:pt x="5599199" y="84217"/>
                </a:cubicBezTo>
                <a:lnTo>
                  <a:pt x="5599199" y="159143"/>
                </a:lnTo>
                <a:cubicBezTo>
                  <a:pt x="5599199" y="169803"/>
                  <a:pt x="5607841" y="178446"/>
                  <a:pt x="5618502" y="178446"/>
                </a:cubicBezTo>
                <a:lnTo>
                  <a:pt x="5655223" y="178446"/>
                </a:lnTo>
                <a:cubicBezTo>
                  <a:pt x="5665884" y="178446"/>
                  <a:pt x="5674526" y="169803"/>
                  <a:pt x="5674526" y="159143"/>
                </a:cubicBezTo>
                <a:lnTo>
                  <a:pt x="5674526" y="84217"/>
                </a:lnTo>
                <a:cubicBezTo>
                  <a:pt x="5674526" y="73556"/>
                  <a:pt x="5665884" y="64914"/>
                  <a:pt x="5655223" y="64914"/>
                </a:cubicBezTo>
                <a:close/>
                <a:moveTo>
                  <a:pt x="5437040" y="64914"/>
                </a:moveTo>
                <a:cubicBezTo>
                  <a:pt x="5426380" y="64914"/>
                  <a:pt x="5417737" y="73556"/>
                  <a:pt x="5417737" y="84217"/>
                </a:cubicBezTo>
                <a:lnTo>
                  <a:pt x="5417737" y="159143"/>
                </a:lnTo>
                <a:cubicBezTo>
                  <a:pt x="5417737" y="169803"/>
                  <a:pt x="5426380" y="178446"/>
                  <a:pt x="5437040" y="178446"/>
                </a:cubicBezTo>
                <a:lnTo>
                  <a:pt x="5473761" y="178446"/>
                </a:lnTo>
                <a:cubicBezTo>
                  <a:pt x="5484422" y="178446"/>
                  <a:pt x="5493065" y="169803"/>
                  <a:pt x="5493065" y="159143"/>
                </a:cubicBezTo>
                <a:lnTo>
                  <a:pt x="5493065" y="84217"/>
                </a:lnTo>
                <a:cubicBezTo>
                  <a:pt x="5493065" y="73556"/>
                  <a:pt x="5484422" y="64914"/>
                  <a:pt x="5473761" y="64914"/>
                </a:cubicBezTo>
                <a:close/>
                <a:moveTo>
                  <a:pt x="5255579" y="64914"/>
                </a:moveTo>
                <a:cubicBezTo>
                  <a:pt x="5244918" y="64914"/>
                  <a:pt x="5236276" y="73556"/>
                  <a:pt x="5236276" y="84217"/>
                </a:cubicBezTo>
                <a:lnTo>
                  <a:pt x="5236276" y="159143"/>
                </a:lnTo>
                <a:cubicBezTo>
                  <a:pt x="5236276" y="169803"/>
                  <a:pt x="5244918" y="178446"/>
                  <a:pt x="5255579" y="178446"/>
                </a:cubicBezTo>
                <a:lnTo>
                  <a:pt x="5292300" y="178446"/>
                </a:lnTo>
                <a:cubicBezTo>
                  <a:pt x="5302961" y="178446"/>
                  <a:pt x="5311603" y="169803"/>
                  <a:pt x="5311603" y="159143"/>
                </a:cubicBezTo>
                <a:lnTo>
                  <a:pt x="5311603" y="84217"/>
                </a:lnTo>
                <a:cubicBezTo>
                  <a:pt x="5311603" y="73556"/>
                  <a:pt x="5302961" y="64914"/>
                  <a:pt x="5292300" y="64914"/>
                </a:cubicBezTo>
                <a:close/>
                <a:moveTo>
                  <a:pt x="5074117" y="64914"/>
                </a:moveTo>
                <a:cubicBezTo>
                  <a:pt x="5063457" y="64914"/>
                  <a:pt x="5054814" y="73556"/>
                  <a:pt x="5054814" y="84217"/>
                </a:cubicBezTo>
                <a:lnTo>
                  <a:pt x="5054814" y="159143"/>
                </a:lnTo>
                <a:cubicBezTo>
                  <a:pt x="5054814" y="169803"/>
                  <a:pt x="5063457" y="178446"/>
                  <a:pt x="5074117" y="178446"/>
                </a:cubicBezTo>
                <a:lnTo>
                  <a:pt x="5110838" y="178446"/>
                </a:lnTo>
                <a:cubicBezTo>
                  <a:pt x="5121499" y="178446"/>
                  <a:pt x="5130142" y="169803"/>
                  <a:pt x="5130142" y="159143"/>
                </a:cubicBezTo>
                <a:lnTo>
                  <a:pt x="5130142" y="84217"/>
                </a:lnTo>
                <a:cubicBezTo>
                  <a:pt x="5130142" y="73556"/>
                  <a:pt x="5121499" y="64914"/>
                  <a:pt x="5110838" y="64914"/>
                </a:cubicBezTo>
                <a:close/>
                <a:moveTo>
                  <a:pt x="4912393" y="64914"/>
                </a:moveTo>
                <a:cubicBezTo>
                  <a:pt x="4901732" y="64914"/>
                  <a:pt x="4893090" y="73556"/>
                  <a:pt x="4893090" y="84217"/>
                </a:cubicBezTo>
                <a:lnTo>
                  <a:pt x="4893090" y="159143"/>
                </a:lnTo>
                <a:cubicBezTo>
                  <a:pt x="4893090" y="169803"/>
                  <a:pt x="4901732" y="178446"/>
                  <a:pt x="4912393" y="178446"/>
                </a:cubicBezTo>
                <a:lnTo>
                  <a:pt x="4949114" y="178446"/>
                </a:lnTo>
                <a:cubicBezTo>
                  <a:pt x="4959775" y="178446"/>
                  <a:pt x="4968417" y="169803"/>
                  <a:pt x="4968417" y="159143"/>
                </a:cubicBezTo>
                <a:lnTo>
                  <a:pt x="4968417" y="84217"/>
                </a:lnTo>
                <a:cubicBezTo>
                  <a:pt x="4968417" y="73556"/>
                  <a:pt x="4959775" y="64914"/>
                  <a:pt x="4949114" y="64914"/>
                </a:cubicBezTo>
                <a:close/>
                <a:moveTo>
                  <a:pt x="4730931" y="64914"/>
                </a:moveTo>
                <a:cubicBezTo>
                  <a:pt x="4720271" y="64914"/>
                  <a:pt x="4711628" y="73556"/>
                  <a:pt x="4711628" y="84217"/>
                </a:cubicBezTo>
                <a:lnTo>
                  <a:pt x="4711628" y="159143"/>
                </a:lnTo>
                <a:cubicBezTo>
                  <a:pt x="4711628" y="169803"/>
                  <a:pt x="4720271" y="178446"/>
                  <a:pt x="4730931" y="178446"/>
                </a:cubicBezTo>
                <a:lnTo>
                  <a:pt x="4767653" y="178446"/>
                </a:lnTo>
                <a:cubicBezTo>
                  <a:pt x="4778313" y="178446"/>
                  <a:pt x="4786956" y="169803"/>
                  <a:pt x="4786956" y="159143"/>
                </a:cubicBezTo>
                <a:lnTo>
                  <a:pt x="4786956" y="84217"/>
                </a:lnTo>
                <a:cubicBezTo>
                  <a:pt x="4786956" y="73556"/>
                  <a:pt x="4778313" y="64914"/>
                  <a:pt x="4767653" y="64914"/>
                </a:cubicBezTo>
                <a:close/>
                <a:moveTo>
                  <a:pt x="4549470" y="64914"/>
                </a:moveTo>
                <a:cubicBezTo>
                  <a:pt x="4538809" y="64914"/>
                  <a:pt x="4530167" y="73556"/>
                  <a:pt x="4530167" y="84217"/>
                </a:cubicBezTo>
                <a:lnTo>
                  <a:pt x="4530167" y="159143"/>
                </a:lnTo>
                <a:cubicBezTo>
                  <a:pt x="4530167" y="169803"/>
                  <a:pt x="4538809" y="178446"/>
                  <a:pt x="4549470" y="178446"/>
                </a:cubicBezTo>
                <a:lnTo>
                  <a:pt x="4586191" y="178446"/>
                </a:lnTo>
                <a:cubicBezTo>
                  <a:pt x="4596852" y="178446"/>
                  <a:pt x="4605494" y="169803"/>
                  <a:pt x="4605494" y="159143"/>
                </a:cubicBezTo>
                <a:lnTo>
                  <a:pt x="4605494" y="84217"/>
                </a:lnTo>
                <a:cubicBezTo>
                  <a:pt x="4605494" y="73556"/>
                  <a:pt x="4596852" y="64914"/>
                  <a:pt x="4586191" y="64914"/>
                </a:cubicBezTo>
                <a:close/>
                <a:moveTo>
                  <a:pt x="4368008" y="64914"/>
                </a:moveTo>
                <a:cubicBezTo>
                  <a:pt x="4357348" y="64914"/>
                  <a:pt x="4348705" y="73556"/>
                  <a:pt x="4348705" y="84217"/>
                </a:cubicBezTo>
                <a:lnTo>
                  <a:pt x="4348705" y="159143"/>
                </a:lnTo>
                <a:cubicBezTo>
                  <a:pt x="4348705" y="169803"/>
                  <a:pt x="4357348" y="178446"/>
                  <a:pt x="4368008" y="178446"/>
                </a:cubicBezTo>
                <a:lnTo>
                  <a:pt x="4404730" y="178446"/>
                </a:lnTo>
                <a:cubicBezTo>
                  <a:pt x="4415390" y="178446"/>
                  <a:pt x="4424033" y="169803"/>
                  <a:pt x="4424033" y="159143"/>
                </a:cubicBezTo>
                <a:lnTo>
                  <a:pt x="4424033" y="84217"/>
                </a:lnTo>
                <a:cubicBezTo>
                  <a:pt x="4424033" y="73556"/>
                  <a:pt x="4415390" y="64914"/>
                  <a:pt x="4404730" y="64914"/>
                </a:cubicBezTo>
                <a:close/>
                <a:moveTo>
                  <a:pt x="4186547" y="64914"/>
                </a:moveTo>
                <a:cubicBezTo>
                  <a:pt x="4175886" y="64914"/>
                  <a:pt x="4167244" y="73556"/>
                  <a:pt x="4167244" y="84217"/>
                </a:cubicBezTo>
                <a:lnTo>
                  <a:pt x="4167244" y="159143"/>
                </a:lnTo>
                <a:cubicBezTo>
                  <a:pt x="4167244" y="169803"/>
                  <a:pt x="4175886" y="178446"/>
                  <a:pt x="4186547" y="178446"/>
                </a:cubicBezTo>
                <a:lnTo>
                  <a:pt x="4223268" y="178446"/>
                </a:lnTo>
                <a:cubicBezTo>
                  <a:pt x="4233929" y="178446"/>
                  <a:pt x="4242571" y="169803"/>
                  <a:pt x="4242571" y="159143"/>
                </a:cubicBezTo>
                <a:lnTo>
                  <a:pt x="4242571" y="84217"/>
                </a:lnTo>
                <a:cubicBezTo>
                  <a:pt x="4242571" y="73556"/>
                  <a:pt x="4233929" y="64914"/>
                  <a:pt x="4223268" y="64914"/>
                </a:cubicBezTo>
                <a:close/>
                <a:moveTo>
                  <a:pt x="4005085" y="64914"/>
                </a:moveTo>
                <a:cubicBezTo>
                  <a:pt x="3994425" y="64914"/>
                  <a:pt x="3985782" y="73556"/>
                  <a:pt x="3985782" y="84217"/>
                </a:cubicBezTo>
                <a:lnTo>
                  <a:pt x="3985782" y="159143"/>
                </a:lnTo>
                <a:cubicBezTo>
                  <a:pt x="3985782" y="169803"/>
                  <a:pt x="3994425" y="178446"/>
                  <a:pt x="4005085" y="178446"/>
                </a:cubicBezTo>
                <a:lnTo>
                  <a:pt x="4041806" y="178446"/>
                </a:lnTo>
                <a:cubicBezTo>
                  <a:pt x="4052467" y="178446"/>
                  <a:pt x="4061110" y="169803"/>
                  <a:pt x="4061110" y="159143"/>
                </a:cubicBezTo>
                <a:lnTo>
                  <a:pt x="4061110" y="84217"/>
                </a:lnTo>
                <a:cubicBezTo>
                  <a:pt x="4061110" y="73556"/>
                  <a:pt x="4052467" y="64914"/>
                  <a:pt x="4041806" y="64914"/>
                </a:cubicBezTo>
                <a:close/>
                <a:moveTo>
                  <a:pt x="3823624" y="64914"/>
                </a:moveTo>
                <a:cubicBezTo>
                  <a:pt x="3812963" y="64914"/>
                  <a:pt x="3804321" y="73556"/>
                  <a:pt x="3804321" y="84217"/>
                </a:cubicBezTo>
                <a:lnTo>
                  <a:pt x="3804321" y="159143"/>
                </a:lnTo>
                <a:cubicBezTo>
                  <a:pt x="3804321" y="169803"/>
                  <a:pt x="3812963" y="178446"/>
                  <a:pt x="3823624" y="178446"/>
                </a:cubicBezTo>
                <a:lnTo>
                  <a:pt x="3860345" y="178446"/>
                </a:lnTo>
                <a:cubicBezTo>
                  <a:pt x="3871006" y="178446"/>
                  <a:pt x="3879648" y="169803"/>
                  <a:pt x="3879648" y="159143"/>
                </a:cubicBezTo>
                <a:lnTo>
                  <a:pt x="3879648" y="84217"/>
                </a:lnTo>
                <a:cubicBezTo>
                  <a:pt x="3879648" y="73556"/>
                  <a:pt x="3871006" y="64914"/>
                  <a:pt x="3860345" y="64914"/>
                </a:cubicBezTo>
                <a:close/>
                <a:moveTo>
                  <a:pt x="3642162" y="64914"/>
                </a:moveTo>
                <a:cubicBezTo>
                  <a:pt x="3631502" y="64914"/>
                  <a:pt x="3622859" y="73556"/>
                  <a:pt x="3622859" y="84217"/>
                </a:cubicBezTo>
                <a:lnTo>
                  <a:pt x="3622859" y="159143"/>
                </a:lnTo>
                <a:cubicBezTo>
                  <a:pt x="3622859" y="169803"/>
                  <a:pt x="3631502" y="178446"/>
                  <a:pt x="3642162" y="178446"/>
                </a:cubicBezTo>
                <a:lnTo>
                  <a:pt x="3678883" y="178446"/>
                </a:lnTo>
                <a:cubicBezTo>
                  <a:pt x="3689544" y="178446"/>
                  <a:pt x="3698187" y="169803"/>
                  <a:pt x="3698187" y="159143"/>
                </a:cubicBezTo>
                <a:lnTo>
                  <a:pt x="3698187" y="84217"/>
                </a:lnTo>
                <a:cubicBezTo>
                  <a:pt x="3698187" y="73556"/>
                  <a:pt x="3689544" y="64914"/>
                  <a:pt x="3678883" y="64914"/>
                </a:cubicBezTo>
                <a:close/>
                <a:moveTo>
                  <a:pt x="3480437" y="64914"/>
                </a:moveTo>
                <a:cubicBezTo>
                  <a:pt x="3469776" y="64914"/>
                  <a:pt x="3461134" y="73556"/>
                  <a:pt x="3461134" y="84217"/>
                </a:cubicBezTo>
                <a:lnTo>
                  <a:pt x="3461134" y="159143"/>
                </a:lnTo>
                <a:cubicBezTo>
                  <a:pt x="3461134" y="169803"/>
                  <a:pt x="3469776" y="178446"/>
                  <a:pt x="3480437" y="178446"/>
                </a:cubicBezTo>
                <a:lnTo>
                  <a:pt x="3517158" y="178446"/>
                </a:lnTo>
                <a:cubicBezTo>
                  <a:pt x="3527819" y="178446"/>
                  <a:pt x="3536461" y="169803"/>
                  <a:pt x="3536461" y="159143"/>
                </a:cubicBezTo>
                <a:lnTo>
                  <a:pt x="3536461" y="84217"/>
                </a:lnTo>
                <a:cubicBezTo>
                  <a:pt x="3536461" y="73556"/>
                  <a:pt x="3527819" y="64914"/>
                  <a:pt x="3517158" y="64914"/>
                </a:cubicBezTo>
                <a:close/>
                <a:moveTo>
                  <a:pt x="3298975" y="64914"/>
                </a:moveTo>
                <a:cubicBezTo>
                  <a:pt x="3288315" y="64914"/>
                  <a:pt x="3279672" y="73556"/>
                  <a:pt x="3279672" y="84217"/>
                </a:cubicBezTo>
                <a:lnTo>
                  <a:pt x="3279672" y="159143"/>
                </a:lnTo>
                <a:cubicBezTo>
                  <a:pt x="3279672" y="169803"/>
                  <a:pt x="3288315" y="178446"/>
                  <a:pt x="3298975" y="178446"/>
                </a:cubicBezTo>
                <a:lnTo>
                  <a:pt x="3335697" y="178446"/>
                </a:lnTo>
                <a:cubicBezTo>
                  <a:pt x="3346357" y="178446"/>
                  <a:pt x="3355000" y="169803"/>
                  <a:pt x="3355000" y="159143"/>
                </a:cubicBezTo>
                <a:lnTo>
                  <a:pt x="3355000" y="84217"/>
                </a:lnTo>
                <a:cubicBezTo>
                  <a:pt x="3355000" y="73556"/>
                  <a:pt x="3346357" y="64914"/>
                  <a:pt x="3335697" y="64914"/>
                </a:cubicBezTo>
                <a:close/>
                <a:moveTo>
                  <a:pt x="3117514" y="64914"/>
                </a:moveTo>
                <a:cubicBezTo>
                  <a:pt x="3106853" y="64914"/>
                  <a:pt x="3098211" y="73556"/>
                  <a:pt x="3098211" y="84217"/>
                </a:cubicBezTo>
                <a:lnTo>
                  <a:pt x="3098211" y="159143"/>
                </a:lnTo>
                <a:cubicBezTo>
                  <a:pt x="3098211" y="169803"/>
                  <a:pt x="3106853" y="178446"/>
                  <a:pt x="3117514" y="178446"/>
                </a:cubicBezTo>
                <a:lnTo>
                  <a:pt x="3154235" y="178446"/>
                </a:lnTo>
                <a:cubicBezTo>
                  <a:pt x="3164896" y="178446"/>
                  <a:pt x="3173538" y="169803"/>
                  <a:pt x="3173538" y="159143"/>
                </a:cubicBezTo>
                <a:lnTo>
                  <a:pt x="3173538" y="84217"/>
                </a:lnTo>
                <a:cubicBezTo>
                  <a:pt x="3173538" y="73556"/>
                  <a:pt x="3164896" y="64914"/>
                  <a:pt x="3154235" y="64914"/>
                </a:cubicBezTo>
                <a:close/>
                <a:moveTo>
                  <a:pt x="2936052" y="64914"/>
                </a:moveTo>
                <a:cubicBezTo>
                  <a:pt x="2925392" y="64914"/>
                  <a:pt x="2916749" y="73556"/>
                  <a:pt x="2916749" y="84217"/>
                </a:cubicBezTo>
                <a:lnTo>
                  <a:pt x="2916749" y="159143"/>
                </a:lnTo>
                <a:cubicBezTo>
                  <a:pt x="2916749" y="169803"/>
                  <a:pt x="2925392" y="178446"/>
                  <a:pt x="2936052" y="178446"/>
                </a:cubicBezTo>
                <a:lnTo>
                  <a:pt x="2972774" y="178446"/>
                </a:lnTo>
                <a:cubicBezTo>
                  <a:pt x="2983434" y="178446"/>
                  <a:pt x="2992077" y="169803"/>
                  <a:pt x="2992077" y="159143"/>
                </a:cubicBezTo>
                <a:lnTo>
                  <a:pt x="2992077" y="84217"/>
                </a:lnTo>
                <a:cubicBezTo>
                  <a:pt x="2992077" y="73556"/>
                  <a:pt x="2983434" y="64914"/>
                  <a:pt x="2972774" y="64914"/>
                </a:cubicBezTo>
                <a:close/>
                <a:moveTo>
                  <a:pt x="2754591" y="64914"/>
                </a:moveTo>
                <a:cubicBezTo>
                  <a:pt x="2743930" y="64914"/>
                  <a:pt x="2735288" y="73556"/>
                  <a:pt x="2735288" y="84217"/>
                </a:cubicBezTo>
                <a:lnTo>
                  <a:pt x="2735288" y="159143"/>
                </a:lnTo>
                <a:cubicBezTo>
                  <a:pt x="2735288" y="169803"/>
                  <a:pt x="2743930" y="178446"/>
                  <a:pt x="2754591" y="178446"/>
                </a:cubicBezTo>
                <a:lnTo>
                  <a:pt x="2791312" y="178446"/>
                </a:lnTo>
                <a:cubicBezTo>
                  <a:pt x="2801973" y="178446"/>
                  <a:pt x="2810615" y="169803"/>
                  <a:pt x="2810615" y="159143"/>
                </a:cubicBezTo>
                <a:lnTo>
                  <a:pt x="2810615" y="84217"/>
                </a:lnTo>
                <a:cubicBezTo>
                  <a:pt x="2810615" y="73556"/>
                  <a:pt x="2801973" y="64914"/>
                  <a:pt x="2791312" y="64914"/>
                </a:cubicBezTo>
                <a:close/>
                <a:moveTo>
                  <a:pt x="2573129" y="64914"/>
                </a:moveTo>
                <a:cubicBezTo>
                  <a:pt x="2562469" y="64914"/>
                  <a:pt x="2553826" y="73556"/>
                  <a:pt x="2553826" y="84217"/>
                </a:cubicBezTo>
                <a:lnTo>
                  <a:pt x="2553826" y="159143"/>
                </a:lnTo>
                <a:cubicBezTo>
                  <a:pt x="2553826" y="169803"/>
                  <a:pt x="2562469" y="178446"/>
                  <a:pt x="2573129" y="178446"/>
                </a:cubicBezTo>
                <a:lnTo>
                  <a:pt x="2609851" y="178446"/>
                </a:lnTo>
                <a:cubicBezTo>
                  <a:pt x="2620511" y="178446"/>
                  <a:pt x="2629153" y="169803"/>
                  <a:pt x="2629153" y="159143"/>
                </a:cubicBezTo>
                <a:lnTo>
                  <a:pt x="2629153" y="84217"/>
                </a:lnTo>
                <a:cubicBezTo>
                  <a:pt x="2629153" y="73556"/>
                  <a:pt x="2620511" y="64914"/>
                  <a:pt x="2609851" y="64914"/>
                </a:cubicBezTo>
                <a:close/>
                <a:moveTo>
                  <a:pt x="2391668" y="64914"/>
                </a:moveTo>
                <a:cubicBezTo>
                  <a:pt x="2381008" y="64914"/>
                  <a:pt x="2372365" y="73556"/>
                  <a:pt x="2372365" y="84217"/>
                </a:cubicBezTo>
                <a:lnTo>
                  <a:pt x="2372365" y="159143"/>
                </a:lnTo>
                <a:cubicBezTo>
                  <a:pt x="2372365" y="169803"/>
                  <a:pt x="2381008" y="178446"/>
                  <a:pt x="2391668" y="178446"/>
                </a:cubicBezTo>
                <a:lnTo>
                  <a:pt x="2428389" y="178446"/>
                </a:lnTo>
                <a:cubicBezTo>
                  <a:pt x="2439050" y="178446"/>
                  <a:pt x="2447692" y="169803"/>
                  <a:pt x="2447692" y="159143"/>
                </a:cubicBezTo>
                <a:lnTo>
                  <a:pt x="2447692" y="84217"/>
                </a:lnTo>
                <a:cubicBezTo>
                  <a:pt x="2447692" y="73556"/>
                  <a:pt x="2439050" y="64914"/>
                  <a:pt x="2428389" y="64914"/>
                </a:cubicBezTo>
                <a:close/>
                <a:moveTo>
                  <a:pt x="2210207" y="64914"/>
                </a:moveTo>
                <a:cubicBezTo>
                  <a:pt x="2199546" y="64914"/>
                  <a:pt x="2190903" y="73556"/>
                  <a:pt x="2190903" y="84217"/>
                </a:cubicBezTo>
                <a:lnTo>
                  <a:pt x="2190903" y="159143"/>
                </a:lnTo>
                <a:cubicBezTo>
                  <a:pt x="2190903" y="169803"/>
                  <a:pt x="2199546" y="178446"/>
                  <a:pt x="2210207" y="178446"/>
                </a:cubicBezTo>
                <a:lnTo>
                  <a:pt x="2246927" y="178446"/>
                </a:lnTo>
                <a:cubicBezTo>
                  <a:pt x="2257589" y="178446"/>
                  <a:pt x="2266231" y="169803"/>
                  <a:pt x="2266231" y="159143"/>
                </a:cubicBezTo>
                <a:lnTo>
                  <a:pt x="2266231" y="84217"/>
                </a:lnTo>
                <a:cubicBezTo>
                  <a:pt x="2266231" y="73556"/>
                  <a:pt x="2257589" y="64914"/>
                  <a:pt x="2246927" y="64914"/>
                </a:cubicBezTo>
                <a:close/>
                <a:moveTo>
                  <a:pt x="2048481" y="64914"/>
                </a:moveTo>
                <a:cubicBezTo>
                  <a:pt x="2037821" y="64914"/>
                  <a:pt x="2029178" y="73556"/>
                  <a:pt x="2029178" y="84217"/>
                </a:cubicBezTo>
                <a:lnTo>
                  <a:pt x="2029178" y="159143"/>
                </a:lnTo>
                <a:cubicBezTo>
                  <a:pt x="2029178" y="169803"/>
                  <a:pt x="2037821" y="178446"/>
                  <a:pt x="2048481" y="178446"/>
                </a:cubicBezTo>
                <a:lnTo>
                  <a:pt x="2085202" y="178446"/>
                </a:lnTo>
                <a:cubicBezTo>
                  <a:pt x="2095864" y="178446"/>
                  <a:pt x="2104505" y="169803"/>
                  <a:pt x="2104505" y="159143"/>
                </a:cubicBezTo>
                <a:lnTo>
                  <a:pt x="2104505" y="84217"/>
                </a:lnTo>
                <a:cubicBezTo>
                  <a:pt x="2104505" y="73556"/>
                  <a:pt x="2095864" y="64914"/>
                  <a:pt x="2085202" y="64914"/>
                </a:cubicBezTo>
                <a:close/>
                <a:moveTo>
                  <a:pt x="1867020" y="64914"/>
                </a:moveTo>
                <a:cubicBezTo>
                  <a:pt x="1856359" y="64914"/>
                  <a:pt x="1847717" y="73556"/>
                  <a:pt x="1847717" y="84217"/>
                </a:cubicBezTo>
                <a:lnTo>
                  <a:pt x="1847717" y="159143"/>
                </a:lnTo>
                <a:cubicBezTo>
                  <a:pt x="1847717" y="169803"/>
                  <a:pt x="1856359" y="178446"/>
                  <a:pt x="1867020" y="178446"/>
                </a:cubicBezTo>
                <a:lnTo>
                  <a:pt x="1903741" y="178446"/>
                </a:lnTo>
                <a:cubicBezTo>
                  <a:pt x="1914402" y="178446"/>
                  <a:pt x="1923044" y="169803"/>
                  <a:pt x="1923044" y="159143"/>
                </a:cubicBezTo>
                <a:lnTo>
                  <a:pt x="1923044" y="84217"/>
                </a:lnTo>
                <a:cubicBezTo>
                  <a:pt x="1923044" y="73556"/>
                  <a:pt x="1914402" y="64914"/>
                  <a:pt x="1903741" y="64914"/>
                </a:cubicBezTo>
                <a:close/>
                <a:moveTo>
                  <a:pt x="1685558" y="64914"/>
                </a:moveTo>
                <a:cubicBezTo>
                  <a:pt x="1674897" y="64914"/>
                  <a:pt x="1666255" y="73556"/>
                  <a:pt x="1666255" y="84217"/>
                </a:cubicBezTo>
                <a:lnTo>
                  <a:pt x="1666255" y="159143"/>
                </a:lnTo>
                <a:cubicBezTo>
                  <a:pt x="1666255" y="169803"/>
                  <a:pt x="1674897" y="178446"/>
                  <a:pt x="1685558" y="178446"/>
                </a:cubicBezTo>
                <a:lnTo>
                  <a:pt x="1722280" y="178446"/>
                </a:lnTo>
                <a:cubicBezTo>
                  <a:pt x="1732940" y="178446"/>
                  <a:pt x="1741583" y="169803"/>
                  <a:pt x="1741583" y="159143"/>
                </a:cubicBezTo>
                <a:lnTo>
                  <a:pt x="1741583" y="84217"/>
                </a:lnTo>
                <a:cubicBezTo>
                  <a:pt x="1741583" y="73556"/>
                  <a:pt x="1732940" y="64914"/>
                  <a:pt x="1722280" y="64914"/>
                </a:cubicBezTo>
                <a:close/>
                <a:moveTo>
                  <a:pt x="1504097" y="64914"/>
                </a:moveTo>
                <a:cubicBezTo>
                  <a:pt x="1493436" y="64914"/>
                  <a:pt x="1484794" y="73556"/>
                  <a:pt x="1484794" y="84217"/>
                </a:cubicBezTo>
                <a:lnTo>
                  <a:pt x="1484794" y="159143"/>
                </a:lnTo>
                <a:cubicBezTo>
                  <a:pt x="1484794" y="169803"/>
                  <a:pt x="1493436" y="178446"/>
                  <a:pt x="1504097" y="178446"/>
                </a:cubicBezTo>
                <a:lnTo>
                  <a:pt x="1540818" y="178446"/>
                </a:lnTo>
                <a:cubicBezTo>
                  <a:pt x="1551479" y="178446"/>
                  <a:pt x="1560121" y="169803"/>
                  <a:pt x="1560121" y="159143"/>
                </a:cubicBezTo>
                <a:lnTo>
                  <a:pt x="1560121" y="84217"/>
                </a:lnTo>
                <a:cubicBezTo>
                  <a:pt x="1560121" y="73556"/>
                  <a:pt x="1551479" y="64914"/>
                  <a:pt x="1540818" y="64914"/>
                </a:cubicBezTo>
                <a:close/>
                <a:moveTo>
                  <a:pt x="1322635" y="64914"/>
                </a:moveTo>
                <a:cubicBezTo>
                  <a:pt x="1311975" y="64914"/>
                  <a:pt x="1303332" y="73556"/>
                  <a:pt x="1303332" y="84217"/>
                </a:cubicBezTo>
                <a:lnTo>
                  <a:pt x="1303332" y="159143"/>
                </a:lnTo>
                <a:cubicBezTo>
                  <a:pt x="1303332" y="169803"/>
                  <a:pt x="1311975" y="178446"/>
                  <a:pt x="1322635" y="178446"/>
                </a:cubicBezTo>
                <a:lnTo>
                  <a:pt x="1359356" y="178446"/>
                </a:lnTo>
                <a:cubicBezTo>
                  <a:pt x="1370017" y="178446"/>
                  <a:pt x="1378659" y="169803"/>
                  <a:pt x="1378659" y="159143"/>
                </a:cubicBezTo>
                <a:lnTo>
                  <a:pt x="1378659" y="84217"/>
                </a:lnTo>
                <a:cubicBezTo>
                  <a:pt x="1378659" y="73556"/>
                  <a:pt x="1370017" y="64914"/>
                  <a:pt x="1359356" y="64914"/>
                </a:cubicBezTo>
                <a:close/>
                <a:moveTo>
                  <a:pt x="1141174" y="64914"/>
                </a:moveTo>
                <a:cubicBezTo>
                  <a:pt x="1130513" y="64914"/>
                  <a:pt x="1121871" y="73556"/>
                  <a:pt x="1121871" y="84217"/>
                </a:cubicBezTo>
                <a:lnTo>
                  <a:pt x="1121871" y="159143"/>
                </a:lnTo>
                <a:cubicBezTo>
                  <a:pt x="1121871" y="169803"/>
                  <a:pt x="1130513" y="178446"/>
                  <a:pt x="1141174" y="178446"/>
                </a:cubicBezTo>
                <a:lnTo>
                  <a:pt x="1177895" y="178446"/>
                </a:lnTo>
                <a:cubicBezTo>
                  <a:pt x="1188555" y="178446"/>
                  <a:pt x="1197198" y="169803"/>
                  <a:pt x="1197198" y="159143"/>
                </a:cubicBezTo>
                <a:lnTo>
                  <a:pt x="1197198" y="84217"/>
                </a:lnTo>
                <a:cubicBezTo>
                  <a:pt x="1197198" y="73556"/>
                  <a:pt x="1188555" y="64914"/>
                  <a:pt x="1177895" y="64914"/>
                </a:cubicBezTo>
                <a:close/>
                <a:moveTo>
                  <a:pt x="959713" y="64914"/>
                </a:moveTo>
                <a:cubicBezTo>
                  <a:pt x="949052" y="64914"/>
                  <a:pt x="940409" y="73556"/>
                  <a:pt x="940409" y="84217"/>
                </a:cubicBezTo>
                <a:lnTo>
                  <a:pt x="940409" y="159143"/>
                </a:lnTo>
                <a:cubicBezTo>
                  <a:pt x="940409" y="169803"/>
                  <a:pt x="949052" y="178446"/>
                  <a:pt x="959713" y="178446"/>
                </a:cubicBezTo>
                <a:lnTo>
                  <a:pt x="996434" y="178446"/>
                </a:lnTo>
                <a:cubicBezTo>
                  <a:pt x="1007094" y="178446"/>
                  <a:pt x="1015737" y="169803"/>
                  <a:pt x="1015737" y="159143"/>
                </a:cubicBezTo>
                <a:lnTo>
                  <a:pt x="1015737" y="84217"/>
                </a:lnTo>
                <a:cubicBezTo>
                  <a:pt x="1015737" y="73556"/>
                  <a:pt x="1007094" y="64914"/>
                  <a:pt x="996434" y="64914"/>
                </a:cubicBezTo>
                <a:close/>
                <a:moveTo>
                  <a:pt x="778251" y="64914"/>
                </a:moveTo>
                <a:cubicBezTo>
                  <a:pt x="767590" y="64914"/>
                  <a:pt x="758948" y="73556"/>
                  <a:pt x="758948" y="84217"/>
                </a:cubicBezTo>
                <a:lnTo>
                  <a:pt x="758948" y="159143"/>
                </a:lnTo>
                <a:cubicBezTo>
                  <a:pt x="758948" y="169803"/>
                  <a:pt x="767590" y="178446"/>
                  <a:pt x="778251" y="178446"/>
                </a:cubicBezTo>
                <a:lnTo>
                  <a:pt x="814972" y="178446"/>
                </a:lnTo>
                <a:cubicBezTo>
                  <a:pt x="825632" y="178446"/>
                  <a:pt x="834275" y="169803"/>
                  <a:pt x="834275" y="159143"/>
                </a:cubicBezTo>
                <a:lnTo>
                  <a:pt x="834275" y="84217"/>
                </a:lnTo>
                <a:cubicBezTo>
                  <a:pt x="834275" y="73556"/>
                  <a:pt x="825632" y="64914"/>
                  <a:pt x="814972" y="64914"/>
                </a:cubicBezTo>
                <a:close/>
                <a:moveTo>
                  <a:pt x="616526" y="64914"/>
                </a:moveTo>
                <a:cubicBezTo>
                  <a:pt x="605865" y="64914"/>
                  <a:pt x="597222" y="73556"/>
                  <a:pt x="597222" y="84217"/>
                </a:cubicBezTo>
                <a:lnTo>
                  <a:pt x="597222" y="159143"/>
                </a:lnTo>
                <a:cubicBezTo>
                  <a:pt x="597222" y="169803"/>
                  <a:pt x="605865" y="178446"/>
                  <a:pt x="616526" y="178446"/>
                </a:cubicBezTo>
                <a:lnTo>
                  <a:pt x="653247" y="178446"/>
                </a:lnTo>
                <a:cubicBezTo>
                  <a:pt x="663907" y="178446"/>
                  <a:pt x="672550" y="169803"/>
                  <a:pt x="672550" y="159143"/>
                </a:cubicBezTo>
                <a:lnTo>
                  <a:pt x="672550" y="84217"/>
                </a:lnTo>
                <a:cubicBezTo>
                  <a:pt x="672550" y="73556"/>
                  <a:pt x="663907" y="64914"/>
                  <a:pt x="653247" y="64914"/>
                </a:cubicBezTo>
                <a:close/>
                <a:moveTo>
                  <a:pt x="435064" y="64914"/>
                </a:moveTo>
                <a:cubicBezTo>
                  <a:pt x="424403" y="64914"/>
                  <a:pt x="415761" y="73556"/>
                  <a:pt x="415761" y="84217"/>
                </a:cubicBezTo>
                <a:lnTo>
                  <a:pt x="415761" y="159143"/>
                </a:lnTo>
                <a:cubicBezTo>
                  <a:pt x="415761" y="169803"/>
                  <a:pt x="424403" y="178446"/>
                  <a:pt x="435064" y="178446"/>
                </a:cubicBezTo>
                <a:lnTo>
                  <a:pt x="471785" y="178446"/>
                </a:lnTo>
                <a:cubicBezTo>
                  <a:pt x="482446" y="178446"/>
                  <a:pt x="491088" y="169803"/>
                  <a:pt x="491088" y="159143"/>
                </a:cubicBezTo>
                <a:lnTo>
                  <a:pt x="491088" y="84217"/>
                </a:lnTo>
                <a:cubicBezTo>
                  <a:pt x="491088" y="73556"/>
                  <a:pt x="482446" y="64914"/>
                  <a:pt x="471785" y="64914"/>
                </a:cubicBezTo>
                <a:close/>
                <a:moveTo>
                  <a:pt x="253602" y="64914"/>
                </a:moveTo>
                <a:cubicBezTo>
                  <a:pt x="242942" y="64914"/>
                  <a:pt x="234299" y="73556"/>
                  <a:pt x="234299" y="84217"/>
                </a:cubicBezTo>
                <a:lnTo>
                  <a:pt x="234299" y="159143"/>
                </a:lnTo>
                <a:cubicBezTo>
                  <a:pt x="234299" y="169803"/>
                  <a:pt x="242942" y="178446"/>
                  <a:pt x="253602" y="178446"/>
                </a:cubicBezTo>
                <a:lnTo>
                  <a:pt x="290323" y="178446"/>
                </a:lnTo>
                <a:cubicBezTo>
                  <a:pt x="300984" y="178446"/>
                  <a:pt x="309627" y="169803"/>
                  <a:pt x="309627" y="159143"/>
                </a:cubicBezTo>
                <a:lnTo>
                  <a:pt x="309627" y="84217"/>
                </a:lnTo>
                <a:cubicBezTo>
                  <a:pt x="309627" y="73556"/>
                  <a:pt x="300984" y="64914"/>
                  <a:pt x="290323" y="64914"/>
                </a:cubicBezTo>
                <a:close/>
                <a:moveTo>
                  <a:pt x="72141" y="64914"/>
                </a:moveTo>
                <a:cubicBezTo>
                  <a:pt x="61480" y="64914"/>
                  <a:pt x="52838" y="73556"/>
                  <a:pt x="52838" y="84217"/>
                </a:cubicBezTo>
                <a:lnTo>
                  <a:pt x="52838" y="159143"/>
                </a:lnTo>
                <a:cubicBezTo>
                  <a:pt x="52838" y="169803"/>
                  <a:pt x="61480" y="178446"/>
                  <a:pt x="72141" y="178446"/>
                </a:cubicBezTo>
                <a:lnTo>
                  <a:pt x="108862" y="178446"/>
                </a:lnTo>
                <a:cubicBezTo>
                  <a:pt x="119522" y="178446"/>
                  <a:pt x="128165" y="169803"/>
                  <a:pt x="128165" y="159143"/>
                </a:cubicBezTo>
                <a:lnTo>
                  <a:pt x="128165" y="84217"/>
                </a:lnTo>
                <a:cubicBezTo>
                  <a:pt x="128165" y="73556"/>
                  <a:pt x="119522" y="64914"/>
                  <a:pt x="108862" y="64914"/>
                </a:cubicBezTo>
                <a:close/>
                <a:moveTo>
                  <a:pt x="0" y="0"/>
                </a:moveTo>
                <a:lnTo>
                  <a:pt x="5741376" y="0"/>
                </a:lnTo>
                <a:lnTo>
                  <a:pt x="5741376" y="208448"/>
                </a:lnTo>
                <a:lnTo>
                  <a:pt x="5036818" y="208448"/>
                </a:lnTo>
                <a:lnTo>
                  <a:pt x="5036818" y="1108965"/>
                </a:lnTo>
                <a:lnTo>
                  <a:pt x="5741376" y="1108965"/>
                </a:lnTo>
                <a:lnTo>
                  <a:pt x="5741376" y="1317415"/>
                </a:lnTo>
                <a:lnTo>
                  <a:pt x="0" y="1317415"/>
                </a:lnTo>
                <a:lnTo>
                  <a:pt x="0" y="1108965"/>
                </a:lnTo>
                <a:lnTo>
                  <a:pt x="693166" y="1108965"/>
                </a:lnTo>
                <a:lnTo>
                  <a:pt x="693166" y="208448"/>
                </a:lnTo>
                <a:lnTo>
                  <a:pt x="0" y="208448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84EFD4C6-3BAB-0666-27C8-E41655B540DF}"/>
              </a:ext>
            </a:extLst>
          </p:cNvPr>
          <p:cNvSpPr/>
          <p:nvPr/>
        </p:nvSpPr>
        <p:spPr bwMode="auto">
          <a:xfrm>
            <a:off x="7315200" y="920661"/>
            <a:ext cx="2180599" cy="5443701"/>
          </a:xfrm>
          <a:custGeom>
            <a:avLst/>
            <a:gdLst>
              <a:gd name="connsiteX0" fmla="*/ 1662312 w 1824375"/>
              <a:gd name="connsiteY0" fmla="*/ 4320013 h 4554415"/>
              <a:gd name="connsiteX1" fmla="*/ 1643009 w 1824375"/>
              <a:gd name="connsiteY1" fmla="*/ 4339316 h 4554415"/>
              <a:gd name="connsiteX2" fmla="*/ 1643009 w 1824375"/>
              <a:gd name="connsiteY2" fmla="*/ 4376037 h 4554415"/>
              <a:gd name="connsiteX3" fmla="*/ 1662312 w 1824375"/>
              <a:gd name="connsiteY3" fmla="*/ 4395340 h 4554415"/>
              <a:gd name="connsiteX4" fmla="*/ 1737238 w 1824375"/>
              <a:gd name="connsiteY4" fmla="*/ 4395340 h 4554415"/>
              <a:gd name="connsiteX5" fmla="*/ 1756541 w 1824375"/>
              <a:gd name="connsiteY5" fmla="*/ 4376037 h 4554415"/>
              <a:gd name="connsiteX6" fmla="*/ 1756541 w 1824375"/>
              <a:gd name="connsiteY6" fmla="*/ 4339316 h 4554415"/>
              <a:gd name="connsiteX7" fmla="*/ 1737238 w 1824375"/>
              <a:gd name="connsiteY7" fmla="*/ 4320013 h 4554415"/>
              <a:gd name="connsiteX8" fmla="*/ 93862 w 1824375"/>
              <a:gd name="connsiteY8" fmla="*/ 4320013 h 4554415"/>
              <a:gd name="connsiteX9" fmla="*/ 74559 w 1824375"/>
              <a:gd name="connsiteY9" fmla="*/ 4339316 h 4554415"/>
              <a:gd name="connsiteX10" fmla="*/ 74559 w 1824375"/>
              <a:gd name="connsiteY10" fmla="*/ 4376037 h 4554415"/>
              <a:gd name="connsiteX11" fmla="*/ 93862 w 1824375"/>
              <a:gd name="connsiteY11" fmla="*/ 4395340 h 4554415"/>
              <a:gd name="connsiteX12" fmla="*/ 168788 w 1824375"/>
              <a:gd name="connsiteY12" fmla="*/ 4395340 h 4554415"/>
              <a:gd name="connsiteX13" fmla="*/ 188091 w 1824375"/>
              <a:gd name="connsiteY13" fmla="*/ 4376037 h 4554415"/>
              <a:gd name="connsiteX14" fmla="*/ 188091 w 1824375"/>
              <a:gd name="connsiteY14" fmla="*/ 4339316 h 4554415"/>
              <a:gd name="connsiteX15" fmla="*/ 168788 w 1824375"/>
              <a:gd name="connsiteY15" fmla="*/ 4320013 h 4554415"/>
              <a:gd name="connsiteX16" fmla="*/ 1662312 w 1824375"/>
              <a:gd name="connsiteY16" fmla="*/ 4138551 h 4554415"/>
              <a:gd name="connsiteX17" fmla="*/ 1643009 w 1824375"/>
              <a:gd name="connsiteY17" fmla="*/ 4157854 h 4554415"/>
              <a:gd name="connsiteX18" fmla="*/ 1643009 w 1824375"/>
              <a:gd name="connsiteY18" fmla="*/ 4194575 h 4554415"/>
              <a:gd name="connsiteX19" fmla="*/ 1662312 w 1824375"/>
              <a:gd name="connsiteY19" fmla="*/ 4213878 h 4554415"/>
              <a:gd name="connsiteX20" fmla="*/ 1737238 w 1824375"/>
              <a:gd name="connsiteY20" fmla="*/ 4213878 h 4554415"/>
              <a:gd name="connsiteX21" fmla="*/ 1756541 w 1824375"/>
              <a:gd name="connsiteY21" fmla="*/ 4194575 h 4554415"/>
              <a:gd name="connsiteX22" fmla="*/ 1756541 w 1824375"/>
              <a:gd name="connsiteY22" fmla="*/ 4157854 h 4554415"/>
              <a:gd name="connsiteX23" fmla="*/ 1737238 w 1824375"/>
              <a:gd name="connsiteY23" fmla="*/ 4138551 h 4554415"/>
              <a:gd name="connsiteX24" fmla="*/ 93862 w 1824375"/>
              <a:gd name="connsiteY24" fmla="*/ 4138551 h 4554415"/>
              <a:gd name="connsiteX25" fmla="*/ 74559 w 1824375"/>
              <a:gd name="connsiteY25" fmla="*/ 4157854 h 4554415"/>
              <a:gd name="connsiteX26" fmla="*/ 74559 w 1824375"/>
              <a:gd name="connsiteY26" fmla="*/ 4194575 h 4554415"/>
              <a:gd name="connsiteX27" fmla="*/ 93862 w 1824375"/>
              <a:gd name="connsiteY27" fmla="*/ 4213878 h 4554415"/>
              <a:gd name="connsiteX28" fmla="*/ 168788 w 1824375"/>
              <a:gd name="connsiteY28" fmla="*/ 4213878 h 4554415"/>
              <a:gd name="connsiteX29" fmla="*/ 188091 w 1824375"/>
              <a:gd name="connsiteY29" fmla="*/ 4194575 h 4554415"/>
              <a:gd name="connsiteX30" fmla="*/ 188091 w 1824375"/>
              <a:gd name="connsiteY30" fmla="*/ 4157854 h 4554415"/>
              <a:gd name="connsiteX31" fmla="*/ 168788 w 1824375"/>
              <a:gd name="connsiteY31" fmla="*/ 4138551 h 4554415"/>
              <a:gd name="connsiteX32" fmla="*/ 1662312 w 1824375"/>
              <a:gd name="connsiteY32" fmla="*/ 3957195 h 4554415"/>
              <a:gd name="connsiteX33" fmla="*/ 1643009 w 1824375"/>
              <a:gd name="connsiteY33" fmla="*/ 3976498 h 4554415"/>
              <a:gd name="connsiteX34" fmla="*/ 1643009 w 1824375"/>
              <a:gd name="connsiteY34" fmla="*/ 4013219 h 4554415"/>
              <a:gd name="connsiteX35" fmla="*/ 1662312 w 1824375"/>
              <a:gd name="connsiteY35" fmla="*/ 4032523 h 4554415"/>
              <a:gd name="connsiteX36" fmla="*/ 1737238 w 1824375"/>
              <a:gd name="connsiteY36" fmla="*/ 4032523 h 4554415"/>
              <a:gd name="connsiteX37" fmla="*/ 1756541 w 1824375"/>
              <a:gd name="connsiteY37" fmla="*/ 4013219 h 4554415"/>
              <a:gd name="connsiteX38" fmla="*/ 1756541 w 1824375"/>
              <a:gd name="connsiteY38" fmla="*/ 3976498 h 4554415"/>
              <a:gd name="connsiteX39" fmla="*/ 1737238 w 1824375"/>
              <a:gd name="connsiteY39" fmla="*/ 3957195 h 4554415"/>
              <a:gd name="connsiteX40" fmla="*/ 93862 w 1824375"/>
              <a:gd name="connsiteY40" fmla="*/ 3957195 h 4554415"/>
              <a:gd name="connsiteX41" fmla="*/ 74559 w 1824375"/>
              <a:gd name="connsiteY41" fmla="*/ 3976498 h 4554415"/>
              <a:gd name="connsiteX42" fmla="*/ 74559 w 1824375"/>
              <a:gd name="connsiteY42" fmla="*/ 4013219 h 4554415"/>
              <a:gd name="connsiteX43" fmla="*/ 93862 w 1824375"/>
              <a:gd name="connsiteY43" fmla="*/ 4032523 h 4554415"/>
              <a:gd name="connsiteX44" fmla="*/ 168788 w 1824375"/>
              <a:gd name="connsiteY44" fmla="*/ 4032523 h 4554415"/>
              <a:gd name="connsiteX45" fmla="*/ 188091 w 1824375"/>
              <a:gd name="connsiteY45" fmla="*/ 4013219 h 4554415"/>
              <a:gd name="connsiteX46" fmla="*/ 188091 w 1824375"/>
              <a:gd name="connsiteY46" fmla="*/ 3976498 h 4554415"/>
              <a:gd name="connsiteX47" fmla="*/ 168788 w 1824375"/>
              <a:gd name="connsiteY47" fmla="*/ 3957195 h 4554415"/>
              <a:gd name="connsiteX48" fmla="*/ 1662312 w 1824375"/>
              <a:gd name="connsiteY48" fmla="*/ 3775734 h 4554415"/>
              <a:gd name="connsiteX49" fmla="*/ 1643009 w 1824375"/>
              <a:gd name="connsiteY49" fmla="*/ 3795037 h 4554415"/>
              <a:gd name="connsiteX50" fmla="*/ 1643009 w 1824375"/>
              <a:gd name="connsiteY50" fmla="*/ 3831758 h 4554415"/>
              <a:gd name="connsiteX51" fmla="*/ 1662312 w 1824375"/>
              <a:gd name="connsiteY51" fmla="*/ 3851061 h 4554415"/>
              <a:gd name="connsiteX52" fmla="*/ 1737238 w 1824375"/>
              <a:gd name="connsiteY52" fmla="*/ 3851061 h 4554415"/>
              <a:gd name="connsiteX53" fmla="*/ 1756541 w 1824375"/>
              <a:gd name="connsiteY53" fmla="*/ 3831758 h 4554415"/>
              <a:gd name="connsiteX54" fmla="*/ 1756541 w 1824375"/>
              <a:gd name="connsiteY54" fmla="*/ 3795037 h 4554415"/>
              <a:gd name="connsiteX55" fmla="*/ 1737238 w 1824375"/>
              <a:gd name="connsiteY55" fmla="*/ 3775734 h 4554415"/>
              <a:gd name="connsiteX56" fmla="*/ 93862 w 1824375"/>
              <a:gd name="connsiteY56" fmla="*/ 3775734 h 4554415"/>
              <a:gd name="connsiteX57" fmla="*/ 74559 w 1824375"/>
              <a:gd name="connsiteY57" fmla="*/ 3795037 h 4554415"/>
              <a:gd name="connsiteX58" fmla="*/ 74559 w 1824375"/>
              <a:gd name="connsiteY58" fmla="*/ 3831758 h 4554415"/>
              <a:gd name="connsiteX59" fmla="*/ 93862 w 1824375"/>
              <a:gd name="connsiteY59" fmla="*/ 3851061 h 4554415"/>
              <a:gd name="connsiteX60" fmla="*/ 168788 w 1824375"/>
              <a:gd name="connsiteY60" fmla="*/ 3851061 h 4554415"/>
              <a:gd name="connsiteX61" fmla="*/ 188091 w 1824375"/>
              <a:gd name="connsiteY61" fmla="*/ 3831758 h 4554415"/>
              <a:gd name="connsiteX62" fmla="*/ 188091 w 1824375"/>
              <a:gd name="connsiteY62" fmla="*/ 3795037 h 4554415"/>
              <a:gd name="connsiteX63" fmla="*/ 168788 w 1824375"/>
              <a:gd name="connsiteY63" fmla="*/ 3775734 h 4554415"/>
              <a:gd name="connsiteX64" fmla="*/ 1662312 w 1824375"/>
              <a:gd name="connsiteY64" fmla="*/ 3594272 h 4554415"/>
              <a:gd name="connsiteX65" fmla="*/ 1643009 w 1824375"/>
              <a:gd name="connsiteY65" fmla="*/ 3613575 h 4554415"/>
              <a:gd name="connsiteX66" fmla="*/ 1643009 w 1824375"/>
              <a:gd name="connsiteY66" fmla="*/ 3650296 h 4554415"/>
              <a:gd name="connsiteX67" fmla="*/ 1662312 w 1824375"/>
              <a:gd name="connsiteY67" fmla="*/ 3669599 h 4554415"/>
              <a:gd name="connsiteX68" fmla="*/ 1737238 w 1824375"/>
              <a:gd name="connsiteY68" fmla="*/ 3669599 h 4554415"/>
              <a:gd name="connsiteX69" fmla="*/ 1756541 w 1824375"/>
              <a:gd name="connsiteY69" fmla="*/ 3650296 h 4554415"/>
              <a:gd name="connsiteX70" fmla="*/ 1756541 w 1824375"/>
              <a:gd name="connsiteY70" fmla="*/ 3613575 h 4554415"/>
              <a:gd name="connsiteX71" fmla="*/ 1737238 w 1824375"/>
              <a:gd name="connsiteY71" fmla="*/ 3594272 h 4554415"/>
              <a:gd name="connsiteX72" fmla="*/ 93862 w 1824375"/>
              <a:gd name="connsiteY72" fmla="*/ 3594272 h 4554415"/>
              <a:gd name="connsiteX73" fmla="*/ 74559 w 1824375"/>
              <a:gd name="connsiteY73" fmla="*/ 3613575 h 4554415"/>
              <a:gd name="connsiteX74" fmla="*/ 74559 w 1824375"/>
              <a:gd name="connsiteY74" fmla="*/ 3650296 h 4554415"/>
              <a:gd name="connsiteX75" fmla="*/ 93862 w 1824375"/>
              <a:gd name="connsiteY75" fmla="*/ 3669599 h 4554415"/>
              <a:gd name="connsiteX76" fmla="*/ 168788 w 1824375"/>
              <a:gd name="connsiteY76" fmla="*/ 3669599 h 4554415"/>
              <a:gd name="connsiteX77" fmla="*/ 188091 w 1824375"/>
              <a:gd name="connsiteY77" fmla="*/ 3650296 h 4554415"/>
              <a:gd name="connsiteX78" fmla="*/ 188091 w 1824375"/>
              <a:gd name="connsiteY78" fmla="*/ 3613575 h 4554415"/>
              <a:gd name="connsiteX79" fmla="*/ 168788 w 1824375"/>
              <a:gd name="connsiteY79" fmla="*/ 3594272 h 4554415"/>
              <a:gd name="connsiteX80" fmla="*/ 1662312 w 1824375"/>
              <a:gd name="connsiteY80" fmla="*/ 3412811 h 4554415"/>
              <a:gd name="connsiteX81" fmla="*/ 1643009 w 1824375"/>
              <a:gd name="connsiteY81" fmla="*/ 3432114 h 4554415"/>
              <a:gd name="connsiteX82" fmla="*/ 1643009 w 1824375"/>
              <a:gd name="connsiteY82" fmla="*/ 3468835 h 4554415"/>
              <a:gd name="connsiteX83" fmla="*/ 1662312 w 1824375"/>
              <a:gd name="connsiteY83" fmla="*/ 3488138 h 4554415"/>
              <a:gd name="connsiteX84" fmla="*/ 1737238 w 1824375"/>
              <a:gd name="connsiteY84" fmla="*/ 3488138 h 4554415"/>
              <a:gd name="connsiteX85" fmla="*/ 1756541 w 1824375"/>
              <a:gd name="connsiteY85" fmla="*/ 3468835 h 4554415"/>
              <a:gd name="connsiteX86" fmla="*/ 1756541 w 1824375"/>
              <a:gd name="connsiteY86" fmla="*/ 3432114 h 4554415"/>
              <a:gd name="connsiteX87" fmla="*/ 1737238 w 1824375"/>
              <a:gd name="connsiteY87" fmla="*/ 3412811 h 4554415"/>
              <a:gd name="connsiteX88" fmla="*/ 93862 w 1824375"/>
              <a:gd name="connsiteY88" fmla="*/ 3412811 h 4554415"/>
              <a:gd name="connsiteX89" fmla="*/ 74559 w 1824375"/>
              <a:gd name="connsiteY89" fmla="*/ 3432114 h 4554415"/>
              <a:gd name="connsiteX90" fmla="*/ 74559 w 1824375"/>
              <a:gd name="connsiteY90" fmla="*/ 3468835 h 4554415"/>
              <a:gd name="connsiteX91" fmla="*/ 93862 w 1824375"/>
              <a:gd name="connsiteY91" fmla="*/ 3488138 h 4554415"/>
              <a:gd name="connsiteX92" fmla="*/ 168788 w 1824375"/>
              <a:gd name="connsiteY92" fmla="*/ 3488138 h 4554415"/>
              <a:gd name="connsiteX93" fmla="*/ 188091 w 1824375"/>
              <a:gd name="connsiteY93" fmla="*/ 3468835 h 4554415"/>
              <a:gd name="connsiteX94" fmla="*/ 188091 w 1824375"/>
              <a:gd name="connsiteY94" fmla="*/ 3432114 h 4554415"/>
              <a:gd name="connsiteX95" fmla="*/ 168788 w 1824375"/>
              <a:gd name="connsiteY95" fmla="*/ 3412811 h 4554415"/>
              <a:gd name="connsiteX96" fmla="*/ 1662312 w 1824375"/>
              <a:gd name="connsiteY96" fmla="*/ 3231349 h 4554415"/>
              <a:gd name="connsiteX97" fmla="*/ 1643009 w 1824375"/>
              <a:gd name="connsiteY97" fmla="*/ 3250652 h 4554415"/>
              <a:gd name="connsiteX98" fmla="*/ 1643009 w 1824375"/>
              <a:gd name="connsiteY98" fmla="*/ 3287373 h 4554415"/>
              <a:gd name="connsiteX99" fmla="*/ 1662312 w 1824375"/>
              <a:gd name="connsiteY99" fmla="*/ 3306676 h 4554415"/>
              <a:gd name="connsiteX100" fmla="*/ 1737238 w 1824375"/>
              <a:gd name="connsiteY100" fmla="*/ 3306676 h 4554415"/>
              <a:gd name="connsiteX101" fmla="*/ 1756541 w 1824375"/>
              <a:gd name="connsiteY101" fmla="*/ 3287373 h 4554415"/>
              <a:gd name="connsiteX102" fmla="*/ 1756541 w 1824375"/>
              <a:gd name="connsiteY102" fmla="*/ 3250652 h 4554415"/>
              <a:gd name="connsiteX103" fmla="*/ 1737238 w 1824375"/>
              <a:gd name="connsiteY103" fmla="*/ 3231349 h 4554415"/>
              <a:gd name="connsiteX104" fmla="*/ 93862 w 1824375"/>
              <a:gd name="connsiteY104" fmla="*/ 3231349 h 4554415"/>
              <a:gd name="connsiteX105" fmla="*/ 74559 w 1824375"/>
              <a:gd name="connsiteY105" fmla="*/ 3250652 h 4554415"/>
              <a:gd name="connsiteX106" fmla="*/ 74559 w 1824375"/>
              <a:gd name="connsiteY106" fmla="*/ 3287373 h 4554415"/>
              <a:gd name="connsiteX107" fmla="*/ 93862 w 1824375"/>
              <a:gd name="connsiteY107" fmla="*/ 3306676 h 4554415"/>
              <a:gd name="connsiteX108" fmla="*/ 168788 w 1824375"/>
              <a:gd name="connsiteY108" fmla="*/ 3306676 h 4554415"/>
              <a:gd name="connsiteX109" fmla="*/ 188091 w 1824375"/>
              <a:gd name="connsiteY109" fmla="*/ 3287373 h 4554415"/>
              <a:gd name="connsiteX110" fmla="*/ 188091 w 1824375"/>
              <a:gd name="connsiteY110" fmla="*/ 3250652 h 4554415"/>
              <a:gd name="connsiteX111" fmla="*/ 168788 w 1824375"/>
              <a:gd name="connsiteY111" fmla="*/ 3231349 h 4554415"/>
              <a:gd name="connsiteX112" fmla="*/ 223464 w 1824375"/>
              <a:gd name="connsiteY112" fmla="*/ 3199993 h 4554415"/>
              <a:gd name="connsiteX113" fmla="*/ 223464 w 1824375"/>
              <a:gd name="connsiteY113" fmla="*/ 4063881 h 4554415"/>
              <a:gd name="connsiteX114" fmla="*/ 1607635 w 1824375"/>
              <a:gd name="connsiteY114" fmla="*/ 4063881 h 4554415"/>
              <a:gd name="connsiteX115" fmla="*/ 1607635 w 1824375"/>
              <a:gd name="connsiteY115" fmla="*/ 3199993 h 4554415"/>
              <a:gd name="connsiteX116" fmla="*/ 1662312 w 1824375"/>
              <a:gd name="connsiteY116" fmla="*/ 3050837 h 4554415"/>
              <a:gd name="connsiteX117" fmla="*/ 1643009 w 1824375"/>
              <a:gd name="connsiteY117" fmla="*/ 3070140 h 4554415"/>
              <a:gd name="connsiteX118" fmla="*/ 1643009 w 1824375"/>
              <a:gd name="connsiteY118" fmla="*/ 3106861 h 4554415"/>
              <a:gd name="connsiteX119" fmla="*/ 1662312 w 1824375"/>
              <a:gd name="connsiteY119" fmla="*/ 3126165 h 4554415"/>
              <a:gd name="connsiteX120" fmla="*/ 1737238 w 1824375"/>
              <a:gd name="connsiteY120" fmla="*/ 3126165 h 4554415"/>
              <a:gd name="connsiteX121" fmla="*/ 1756541 w 1824375"/>
              <a:gd name="connsiteY121" fmla="*/ 3106861 h 4554415"/>
              <a:gd name="connsiteX122" fmla="*/ 1756541 w 1824375"/>
              <a:gd name="connsiteY122" fmla="*/ 3070140 h 4554415"/>
              <a:gd name="connsiteX123" fmla="*/ 1737238 w 1824375"/>
              <a:gd name="connsiteY123" fmla="*/ 3050837 h 4554415"/>
              <a:gd name="connsiteX124" fmla="*/ 93862 w 1824375"/>
              <a:gd name="connsiteY124" fmla="*/ 3050837 h 4554415"/>
              <a:gd name="connsiteX125" fmla="*/ 74559 w 1824375"/>
              <a:gd name="connsiteY125" fmla="*/ 3070140 h 4554415"/>
              <a:gd name="connsiteX126" fmla="*/ 74559 w 1824375"/>
              <a:gd name="connsiteY126" fmla="*/ 3106861 h 4554415"/>
              <a:gd name="connsiteX127" fmla="*/ 93862 w 1824375"/>
              <a:gd name="connsiteY127" fmla="*/ 3126165 h 4554415"/>
              <a:gd name="connsiteX128" fmla="*/ 168788 w 1824375"/>
              <a:gd name="connsiteY128" fmla="*/ 3126165 h 4554415"/>
              <a:gd name="connsiteX129" fmla="*/ 188091 w 1824375"/>
              <a:gd name="connsiteY129" fmla="*/ 3106861 h 4554415"/>
              <a:gd name="connsiteX130" fmla="*/ 188091 w 1824375"/>
              <a:gd name="connsiteY130" fmla="*/ 3070140 h 4554415"/>
              <a:gd name="connsiteX131" fmla="*/ 168788 w 1824375"/>
              <a:gd name="connsiteY131" fmla="*/ 3050837 h 4554415"/>
              <a:gd name="connsiteX132" fmla="*/ 1662312 w 1824375"/>
              <a:gd name="connsiteY132" fmla="*/ 2869376 h 4554415"/>
              <a:gd name="connsiteX133" fmla="*/ 1643009 w 1824375"/>
              <a:gd name="connsiteY133" fmla="*/ 2888679 h 4554415"/>
              <a:gd name="connsiteX134" fmla="*/ 1643009 w 1824375"/>
              <a:gd name="connsiteY134" fmla="*/ 2925400 h 4554415"/>
              <a:gd name="connsiteX135" fmla="*/ 1662312 w 1824375"/>
              <a:gd name="connsiteY135" fmla="*/ 2944703 h 4554415"/>
              <a:gd name="connsiteX136" fmla="*/ 1737238 w 1824375"/>
              <a:gd name="connsiteY136" fmla="*/ 2944703 h 4554415"/>
              <a:gd name="connsiteX137" fmla="*/ 1756541 w 1824375"/>
              <a:gd name="connsiteY137" fmla="*/ 2925400 h 4554415"/>
              <a:gd name="connsiteX138" fmla="*/ 1756541 w 1824375"/>
              <a:gd name="connsiteY138" fmla="*/ 2888679 h 4554415"/>
              <a:gd name="connsiteX139" fmla="*/ 1737238 w 1824375"/>
              <a:gd name="connsiteY139" fmla="*/ 2869376 h 4554415"/>
              <a:gd name="connsiteX140" fmla="*/ 93862 w 1824375"/>
              <a:gd name="connsiteY140" fmla="*/ 2869376 h 4554415"/>
              <a:gd name="connsiteX141" fmla="*/ 74559 w 1824375"/>
              <a:gd name="connsiteY141" fmla="*/ 2888679 h 4554415"/>
              <a:gd name="connsiteX142" fmla="*/ 74559 w 1824375"/>
              <a:gd name="connsiteY142" fmla="*/ 2925400 h 4554415"/>
              <a:gd name="connsiteX143" fmla="*/ 93862 w 1824375"/>
              <a:gd name="connsiteY143" fmla="*/ 2944703 h 4554415"/>
              <a:gd name="connsiteX144" fmla="*/ 168788 w 1824375"/>
              <a:gd name="connsiteY144" fmla="*/ 2944703 h 4554415"/>
              <a:gd name="connsiteX145" fmla="*/ 188091 w 1824375"/>
              <a:gd name="connsiteY145" fmla="*/ 2925400 h 4554415"/>
              <a:gd name="connsiteX146" fmla="*/ 188091 w 1824375"/>
              <a:gd name="connsiteY146" fmla="*/ 2888679 h 4554415"/>
              <a:gd name="connsiteX147" fmla="*/ 168788 w 1824375"/>
              <a:gd name="connsiteY147" fmla="*/ 2869376 h 4554415"/>
              <a:gd name="connsiteX148" fmla="*/ 1662312 w 1824375"/>
              <a:gd name="connsiteY148" fmla="*/ 2687914 h 4554415"/>
              <a:gd name="connsiteX149" fmla="*/ 1643009 w 1824375"/>
              <a:gd name="connsiteY149" fmla="*/ 2707217 h 4554415"/>
              <a:gd name="connsiteX150" fmla="*/ 1643009 w 1824375"/>
              <a:gd name="connsiteY150" fmla="*/ 2743938 h 4554415"/>
              <a:gd name="connsiteX151" fmla="*/ 1662312 w 1824375"/>
              <a:gd name="connsiteY151" fmla="*/ 2763241 h 4554415"/>
              <a:gd name="connsiteX152" fmla="*/ 1737238 w 1824375"/>
              <a:gd name="connsiteY152" fmla="*/ 2763241 h 4554415"/>
              <a:gd name="connsiteX153" fmla="*/ 1756541 w 1824375"/>
              <a:gd name="connsiteY153" fmla="*/ 2743938 h 4554415"/>
              <a:gd name="connsiteX154" fmla="*/ 1756541 w 1824375"/>
              <a:gd name="connsiteY154" fmla="*/ 2707217 h 4554415"/>
              <a:gd name="connsiteX155" fmla="*/ 1737238 w 1824375"/>
              <a:gd name="connsiteY155" fmla="*/ 2687914 h 4554415"/>
              <a:gd name="connsiteX156" fmla="*/ 93862 w 1824375"/>
              <a:gd name="connsiteY156" fmla="*/ 2687914 h 4554415"/>
              <a:gd name="connsiteX157" fmla="*/ 74559 w 1824375"/>
              <a:gd name="connsiteY157" fmla="*/ 2707217 h 4554415"/>
              <a:gd name="connsiteX158" fmla="*/ 74559 w 1824375"/>
              <a:gd name="connsiteY158" fmla="*/ 2743938 h 4554415"/>
              <a:gd name="connsiteX159" fmla="*/ 93862 w 1824375"/>
              <a:gd name="connsiteY159" fmla="*/ 2763241 h 4554415"/>
              <a:gd name="connsiteX160" fmla="*/ 168788 w 1824375"/>
              <a:gd name="connsiteY160" fmla="*/ 2763241 h 4554415"/>
              <a:gd name="connsiteX161" fmla="*/ 188091 w 1824375"/>
              <a:gd name="connsiteY161" fmla="*/ 2743938 h 4554415"/>
              <a:gd name="connsiteX162" fmla="*/ 188091 w 1824375"/>
              <a:gd name="connsiteY162" fmla="*/ 2707217 h 4554415"/>
              <a:gd name="connsiteX163" fmla="*/ 168788 w 1824375"/>
              <a:gd name="connsiteY163" fmla="*/ 2687914 h 4554415"/>
              <a:gd name="connsiteX164" fmla="*/ 1662312 w 1824375"/>
              <a:gd name="connsiteY164" fmla="*/ 2506453 h 4554415"/>
              <a:gd name="connsiteX165" fmla="*/ 1643009 w 1824375"/>
              <a:gd name="connsiteY165" fmla="*/ 2525756 h 4554415"/>
              <a:gd name="connsiteX166" fmla="*/ 1643009 w 1824375"/>
              <a:gd name="connsiteY166" fmla="*/ 2562477 h 4554415"/>
              <a:gd name="connsiteX167" fmla="*/ 1662312 w 1824375"/>
              <a:gd name="connsiteY167" fmla="*/ 2581780 h 4554415"/>
              <a:gd name="connsiteX168" fmla="*/ 1737238 w 1824375"/>
              <a:gd name="connsiteY168" fmla="*/ 2581780 h 4554415"/>
              <a:gd name="connsiteX169" fmla="*/ 1756541 w 1824375"/>
              <a:gd name="connsiteY169" fmla="*/ 2562477 h 4554415"/>
              <a:gd name="connsiteX170" fmla="*/ 1756541 w 1824375"/>
              <a:gd name="connsiteY170" fmla="*/ 2525756 h 4554415"/>
              <a:gd name="connsiteX171" fmla="*/ 1737238 w 1824375"/>
              <a:gd name="connsiteY171" fmla="*/ 2506453 h 4554415"/>
              <a:gd name="connsiteX172" fmla="*/ 93862 w 1824375"/>
              <a:gd name="connsiteY172" fmla="*/ 2506453 h 4554415"/>
              <a:gd name="connsiteX173" fmla="*/ 74559 w 1824375"/>
              <a:gd name="connsiteY173" fmla="*/ 2525756 h 4554415"/>
              <a:gd name="connsiteX174" fmla="*/ 74559 w 1824375"/>
              <a:gd name="connsiteY174" fmla="*/ 2562477 h 4554415"/>
              <a:gd name="connsiteX175" fmla="*/ 93862 w 1824375"/>
              <a:gd name="connsiteY175" fmla="*/ 2581780 h 4554415"/>
              <a:gd name="connsiteX176" fmla="*/ 168788 w 1824375"/>
              <a:gd name="connsiteY176" fmla="*/ 2581780 h 4554415"/>
              <a:gd name="connsiteX177" fmla="*/ 188091 w 1824375"/>
              <a:gd name="connsiteY177" fmla="*/ 2562477 h 4554415"/>
              <a:gd name="connsiteX178" fmla="*/ 188091 w 1824375"/>
              <a:gd name="connsiteY178" fmla="*/ 2525756 h 4554415"/>
              <a:gd name="connsiteX179" fmla="*/ 168788 w 1824375"/>
              <a:gd name="connsiteY179" fmla="*/ 2506453 h 4554415"/>
              <a:gd name="connsiteX180" fmla="*/ 1662312 w 1824375"/>
              <a:gd name="connsiteY180" fmla="*/ 2324991 h 4554415"/>
              <a:gd name="connsiteX181" fmla="*/ 1643009 w 1824375"/>
              <a:gd name="connsiteY181" fmla="*/ 2344294 h 4554415"/>
              <a:gd name="connsiteX182" fmla="*/ 1643009 w 1824375"/>
              <a:gd name="connsiteY182" fmla="*/ 2381015 h 4554415"/>
              <a:gd name="connsiteX183" fmla="*/ 1662312 w 1824375"/>
              <a:gd name="connsiteY183" fmla="*/ 2400318 h 4554415"/>
              <a:gd name="connsiteX184" fmla="*/ 1737238 w 1824375"/>
              <a:gd name="connsiteY184" fmla="*/ 2400318 h 4554415"/>
              <a:gd name="connsiteX185" fmla="*/ 1756541 w 1824375"/>
              <a:gd name="connsiteY185" fmla="*/ 2381015 h 4554415"/>
              <a:gd name="connsiteX186" fmla="*/ 1756541 w 1824375"/>
              <a:gd name="connsiteY186" fmla="*/ 2344294 h 4554415"/>
              <a:gd name="connsiteX187" fmla="*/ 1737238 w 1824375"/>
              <a:gd name="connsiteY187" fmla="*/ 2324991 h 4554415"/>
              <a:gd name="connsiteX188" fmla="*/ 93862 w 1824375"/>
              <a:gd name="connsiteY188" fmla="*/ 2324991 h 4554415"/>
              <a:gd name="connsiteX189" fmla="*/ 74559 w 1824375"/>
              <a:gd name="connsiteY189" fmla="*/ 2344294 h 4554415"/>
              <a:gd name="connsiteX190" fmla="*/ 74559 w 1824375"/>
              <a:gd name="connsiteY190" fmla="*/ 2381015 h 4554415"/>
              <a:gd name="connsiteX191" fmla="*/ 93862 w 1824375"/>
              <a:gd name="connsiteY191" fmla="*/ 2400318 h 4554415"/>
              <a:gd name="connsiteX192" fmla="*/ 168788 w 1824375"/>
              <a:gd name="connsiteY192" fmla="*/ 2400318 h 4554415"/>
              <a:gd name="connsiteX193" fmla="*/ 188091 w 1824375"/>
              <a:gd name="connsiteY193" fmla="*/ 2381015 h 4554415"/>
              <a:gd name="connsiteX194" fmla="*/ 188091 w 1824375"/>
              <a:gd name="connsiteY194" fmla="*/ 2344294 h 4554415"/>
              <a:gd name="connsiteX195" fmla="*/ 168788 w 1824375"/>
              <a:gd name="connsiteY195" fmla="*/ 2324991 h 4554415"/>
              <a:gd name="connsiteX196" fmla="*/ 223464 w 1824375"/>
              <a:gd name="connsiteY196" fmla="*/ 2293635 h 4554415"/>
              <a:gd name="connsiteX197" fmla="*/ 223464 w 1824375"/>
              <a:gd name="connsiteY197" fmla="*/ 3157523 h 4554415"/>
              <a:gd name="connsiteX198" fmla="*/ 1607635 w 1824375"/>
              <a:gd name="connsiteY198" fmla="*/ 3157523 h 4554415"/>
              <a:gd name="connsiteX199" fmla="*/ 1607635 w 1824375"/>
              <a:gd name="connsiteY199" fmla="*/ 2293635 h 4554415"/>
              <a:gd name="connsiteX200" fmla="*/ 1662312 w 1824375"/>
              <a:gd name="connsiteY200" fmla="*/ 2143635 h 4554415"/>
              <a:gd name="connsiteX201" fmla="*/ 1643009 w 1824375"/>
              <a:gd name="connsiteY201" fmla="*/ 2162938 h 4554415"/>
              <a:gd name="connsiteX202" fmla="*/ 1643009 w 1824375"/>
              <a:gd name="connsiteY202" fmla="*/ 2199659 h 4554415"/>
              <a:gd name="connsiteX203" fmla="*/ 1662312 w 1824375"/>
              <a:gd name="connsiteY203" fmla="*/ 2218963 h 4554415"/>
              <a:gd name="connsiteX204" fmla="*/ 1737238 w 1824375"/>
              <a:gd name="connsiteY204" fmla="*/ 2218963 h 4554415"/>
              <a:gd name="connsiteX205" fmla="*/ 1756541 w 1824375"/>
              <a:gd name="connsiteY205" fmla="*/ 2199659 h 4554415"/>
              <a:gd name="connsiteX206" fmla="*/ 1756541 w 1824375"/>
              <a:gd name="connsiteY206" fmla="*/ 2162938 h 4554415"/>
              <a:gd name="connsiteX207" fmla="*/ 1737238 w 1824375"/>
              <a:gd name="connsiteY207" fmla="*/ 2143635 h 4554415"/>
              <a:gd name="connsiteX208" fmla="*/ 93862 w 1824375"/>
              <a:gd name="connsiteY208" fmla="*/ 2143635 h 4554415"/>
              <a:gd name="connsiteX209" fmla="*/ 74559 w 1824375"/>
              <a:gd name="connsiteY209" fmla="*/ 2162938 h 4554415"/>
              <a:gd name="connsiteX210" fmla="*/ 74559 w 1824375"/>
              <a:gd name="connsiteY210" fmla="*/ 2199659 h 4554415"/>
              <a:gd name="connsiteX211" fmla="*/ 93862 w 1824375"/>
              <a:gd name="connsiteY211" fmla="*/ 2218963 h 4554415"/>
              <a:gd name="connsiteX212" fmla="*/ 168788 w 1824375"/>
              <a:gd name="connsiteY212" fmla="*/ 2218963 h 4554415"/>
              <a:gd name="connsiteX213" fmla="*/ 188091 w 1824375"/>
              <a:gd name="connsiteY213" fmla="*/ 2199659 h 4554415"/>
              <a:gd name="connsiteX214" fmla="*/ 188091 w 1824375"/>
              <a:gd name="connsiteY214" fmla="*/ 2162938 h 4554415"/>
              <a:gd name="connsiteX215" fmla="*/ 168788 w 1824375"/>
              <a:gd name="connsiteY215" fmla="*/ 2143635 h 4554415"/>
              <a:gd name="connsiteX216" fmla="*/ 1662312 w 1824375"/>
              <a:gd name="connsiteY216" fmla="*/ 1962174 h 4554415"/>
              <a:gd name="connsiteX217" fmla="*/ 1643009 w 1824375"/>
              <a:gd name="connsiteY217" fmla="*/ 1981477 h 4554415"/>
              <a:gd name="connsiteX218" fmla="*/ 1643009 w 1824375"/>
              <a:gd name="connsiteY218" fmla="*/ 2018198 h 4554415"/>
              <a:gd name="connsiteX219" fmla="*/ 1662312 w 1824375"/>
              <a:gd name="connsiteY219" fmla="*/ 2037501 h 4554415"/>
              <a:gd name="connsiteX220" fmla="*/ 1737238 w 1824375"/>
              <a:gd name="connsiteY220" fmla="*/ 2037501 h 4554415"/>
              <a:gd name="connsiteX221" fmla="*/ 1756541 w 1824375"/>
              <a:gd name="connsiteY221" fmla="*/ 2018198 h 4554415"/>
              <a:gd name="connsiteX222" fmla="*/ 1756541 w 1824375"/>
              <a:gd name="connsiteY222" fmla="*/ 1981477 h 4554415"/>
              <a:gd name="connsiteX223" fmla="*/ 1737238 w 1824375"/>
              <a:gd name="connsiteY223" fmla="*/ 1962174 h 4554415"/>
              <a:gd name="connsiteX224" fmla="*/ 93862 w 1824375"/>
              <a:gd name="connsiteY224" fmla="*/ 1962174 h 4554415"/>
              <a:gd name="connsiteX225" fmla="*/ 74559 w 1824375"/>
              <a:gd name="connsiteY225" fmla="*/ 1981477 h 4554415"/>
              <a:gd name="connsiteX226" fmla="*/ 74559 w 1824375"/>
              <a:gd name="connsiteY226" fmla="*/ 2018198 h 4554415"/>
              <a:gd name="connsiteX227" fmla="*/ 93862 w 1824375"/>
              <a:gd name="connsiteY227" fmla="*/ 2037501 h 4554415"/>
              <a:gd name="connsiteX228" fmla="*/ 168788 w 1824375"/>
              <a:gd name="connsiteY228" fmla="*/ 2037501 h 4554415"/>
              <a:gd name="connsiteX229" fmla="*/ 188091 w 1824375"/>
              <a:gd name="connsiteY229" fmla="*/ 2018198 h 4554415"/>
              <a:gd name="connsiteX230" fmla="*/ 188091 w 1824375"/>
              <a:gd name="connsiteY230" fmla="*/ 1981477 h 4554415"/>
              <a:gd name="connsiteX231" fmla="*/ 168788 w 1824375"/>
              <a:gd name="connsiteY231" fmla="*/ 1962174 h 4554415"/>
              <a:gd name="connsiteX232" fmla="*/ 1662312 w 1824375"/>
              <a:gd name="connsiteY232" fmla="*/ 1780712 h 4554415"/>
              <a:gd name="connsiteX233" fmla="*/ 1643009 w 1824375"/>
              <a:gd name="connsiteY233" fmla="*/ 1800015 h 4554415"/>
              <a:gd name="connsiteX234" fmla="*/ 1643009 w 1824375"/>
              <a:gd name="connsiteY234" fmla="*/ 1836736 h 4554415"/>
              <a:gd name="connsiteX235" fmla="*/ 1662312 w 1824375"/>
              <a:gd name="connsiteY235" fmla="*/ 1856039 h 4554415"/>
              <a:gd name="connsiteX236" fmla="*/ 1737238 w 1824375"/>
              <a:gd name="connsiteY236" fmla="*/ 1856039 h 4554415"/>
              <a:gd name="connsiteX237" fmla="*/ 1756541 w 1824375"/>
              <a:gd name="connsiteY237" fmla="*/ 1836736 h 4554415"/>
              <a:gd name="connsiteX238" fmla="*/ 1756541 w 1824375"/>
              <a:gd name="connsiteY238" fmla="*/ 1800015 h 4554415"/>
              <a:gd name="connsiteX239" fmla="*/ 1737238 w 1824375"/>
              <a:gd name="connsiteY239" fmla="*/ 1780712 h 4554415"/>
              <a:gd name="connsiteX240" fmla="*/ 93862 w 1824375"/>
              <a:gd name="connsiteY240" fmla="*/ 1780712 h 4554415"/>
              <a:gd name="connsiteX241" fmla="*/ 74559 w 1824375"/>
              <a:gd name="connsiteY241" fmla="*/ 1800015 h 4554415"/>
              <a:gd name="connsiteX242" fmla="*/ 74559 w 1824375"/>
              <a:gd name="connsiteY242" fmla="*/ 1836736 h 4554415"/>
              <a:gd name="connsiteX243" fmla="*/ 93862 w 1824375"/>
              <a:gd name="connsiteY243" fmla="*/ 1856039 h 4554415"/>
              <a:gd name="connsiteX244" fmla="*/ 168788 w 1824375"/>
              <a:gd name="connsiteY244" fmla="*/ 1856039 h 4554415"/>
              <a:gd name="connsiteX245" fmla="*/ 188091 w 1824375"/>
              <a:gd name="connsiteY245" fmla="*/ 1836736 h 4554415"/>
              <a:gd name="connsiteX246" fmla="*/ 188091 w 1824375"/>
              <a:gd name="connsiteY246" fmla="*/ 1800015 h 4554415"/>
              <a:gd name="connsiteX247" fmla="*/ 168788 w 1824375"/>
              <a:gd name="connsiteY247" fmla="*/ 1780712 h 4554415"/>
              <a:gd name="connsiteX248" fmla="*/ 1662312 w 1824375"/>
              <a:gd name="connsiteY248" fmla="*/ 1599251 h 4554415"/>
              <a:gd name="connsiteX249" fmla="*/ 1643009 w 1824375"/>
              <a:gd name="connsiteY249" fmla="*/ 1618554 h 4554415"/>
              <a:gd name="connsiteX250" fmla="*/ 1643009 w 1824375"/>
              <a:gd name="connsiteY250" fmla="*/ 1655275 h 4554415"/>
              <a:gd name="connsiteX251" fmla="*/ 1662312 w 1824375"/>
              <a:gd name="connsiteY251" fmla="*/ 1674578 h 4554415"/>
              <a:gd name="connsiteX252" fmla="*/ 1737238 w 1824375"/>
              <a:gd name="connsiteY252" fmla="*/ 1674578 h 4554415"/>
              <a:gd name="connsiteX253" fmla="*/ 1756541 w 1824375"/>
              <a:gd name="connsiteY253" fmla="*/ 1655275 h 4554415"/>
              <a:gd name="connsiteX254" fmla="*/ 1756541 w 1824375"/>
              <a:gd name="connsiteY254" fmla="*/ 1618554 h 4554415"/>
              <a:gd name="connsiteX255" fmla="*/ 1737238 w 1824375"/>
              <a:gd name="connsiteY255" fmla="*/ 1599251 h 4554415"/>
              <a:gd name="connsiteX256" fmla="*/ 93862 w 1824375"/>
              <a:gd name="connsiteY256" fmla="*/ 1599251 h 4554415"/>
              <a:gd name="connsiteX257" fmla="*/ 74559 w 1824375"/>
              <a:gd name="connsiteY257" fmla="*/ 1618554 h 4554415"/>
              <a:gd name="connsiteX258" fmla="*/ 74559 w 1824375"/>
              <a:gd name="connsiteY258" fmla="*/ 1655275 h 4554415"/>
              <a:gd name="connsiteX259" fmla="*/ 93862 w 1824375"/>
              <a:gd name="connsiteY259" fmla="*/ 1674578 h 4554415"/>
              <a:gd name="connsiteX260" fmla="*/ 168788 w 1824375"/>
              <a:gd name="connsiteY260" fmla="*/ 1674578 h 4554415"/>
              <a:gd name="connsiteX261" fmla="*/ 188091 w 1824375"/>
              <a:gd name="connsiteY261" fmla="*/ 1655275 h 4554415"/>
              <a:gd name="connsiteX262" fmla="*/ 188091 w 1824375"/>
              <a:gd name="connsiteY262" fmla="*/ 1618554 h 4554415"/>
              <a:gd name="connsiteX263" fmla="*/ 168788 w 1824375"/>
              <a:gd name="connsiteY263" fmla="*/ 1599251 h 4554415"/>
              <a:gd name="connsiteX264" fmla="*/ 1662312 w 1824375"/>
              <a:gd name="connsiteY264" fmla="*/ 1417789 h 4554415"/>
              <a:gd name="connsiteX265" fmla="*/ 1643009 w 1824375"/>
              <a:gd name="connsiteY265" fmla="*/ 1437092 h 4554415"/>
              <a:gd name="connsiteX266" fmla="*/ 1643009 w 1824375"/>
              <a:gd name="connsiteY266" fmla="*/ 1473813 h 4554415"/>
              <a:gd name="connsiteX267" fmla="*/ 1662312 w 1824375"/>
              <a:gd name="connsiteY267" fmla="*/ 1493116 h 4554415"/>
              <a:gd name="connsiteX268" fmla="*/ 1737238 w 1824375"/>
              <a:gd name="connsiteY268" fmla="*/ 1493116 h 4554415"/>
              <a:gd name="connsiteX269" fmla="*/ 1756541 w 1824375"/>
              <a:gd name="connsiteY269" fmla="*/ 1473813 h 4554415"/>
              <a:gd name="connsiteX270" fmla="*/ 1756541 w 1824375"/>
              <a:gd name="connsiteY270" fmla="*/ 1437092 h 4554415"/>
              <a:gd name="connsiteX271" fmla="*/ 1737238 w 1824375"/>
              <a:gd name="connsiteY271" fmla="*/ 1417789 h 4554415"/>
              <a:gd name="connsiteX272" fmla="*/ 93862 w 1824375"/>
              <a:gd name="connsiteY272" fmla="*/ 1417789 h 4554415"/>
              <a:gd name="connsiteX273" fmla="*/ 74559 w 1824375"/>
              <a:gd name="connsiteY273" fmla="*/ 1437092 h 4554415"/>
              <a:gd name="connsiteX274" fmla="*/ 74559 w 1824375"/>
              <a:gd name="connsiteY274" fmla="*/ 1473813 h 4554415"/>
              <a:gd name="connsiteX275" fmla="*/ 93862 w 1824375"/>
              <a:gd name="connsiteY275" fmla="*/ 1493116 h 4554415"/>
              <a:gd name="connsiteX276" fmla="*/ 168788 w 1824375"/>
              <a:gd name="connsiteY276" fmla="*/ 1493116 h 4554415"/>
              <a:gd name="connsiteX277" fmla="*/ 188091 w 1824375"/>
              <a:gd name="connsiteY277" fmla="*/ 1473813 h 4554415"/>
              <a:gd name="connsiteX278" fmla="*/ 188091 w 1824375"/>
              <a:gd name="connsiteY278" fmla="*/ 1437092 h 4554415"/>
              <a:gd name="connsiteX279" fmla="*/ 168788 w 1824375"/>
              <a:gd name="connsiteY279" fmla="*/ 1417789 h 4554415"/>
              <a:gd name="connsiteX280" fmla="*/ 223464 w 1824375"/>
              <a:gd name="connsiteY280" fmla="*/ 1386433 h 4554415"/>
              <a:gd name="connsiteX281" fmla="*/ 223464 w 1824375"/>
              <a:gd name="connsiteY281" fmla="*/ 2250321 h 4554415"/>
              <a:gd name="connsiteX282" fmla="*/ 1607635 w 1824375"/>
              <a:gd name="connsiteY282" fmla="*/ 2250321 h 4554415"/>
              <a:gd name="connsiteX283" fmla="*/ 1607635 w 1824375"/>
              <a:gd name="connsiteY283" fmla="*/ 1386433 h 4554415"/>
              <a:gd name="connsiteX284" fmla="*/ 1662312 w 1824375"/>
              <a:gd name="connsiteY284" fmla="*/ 1237277 h 4554415"/>
              <a:gd name="connsiteX285" fmla="*/ 1643009 w 1824375"/>
              <a:gd name="connsiteY285" fmla="*/ 1256580 h 4554415"/>
              <a:gd name="connsiteX286" fmla="*/ 1643009 w 1824375"/>
              <a:gd name="connsiteY286" fmla="*/ 1293301 h 4554415"/>
              <a:gd name="connsiteX287" fmla="*/ 1662312 w 1824375"/>
              <a:gd name="connsiteY287" fmla="*/ 1312605 h 4554415"/>
              <a:gd name="connsiteX288" fmla="*/ 1737238 w 1824375"/>
              <a:gd name="connsiteY288" fmla="*/ 1312605 h 4554415"/>
              <a:gd name="connsiteX289" fmla="*/ 1756541 w 1824375"/>
              <a:gd name="connsiteY289" fmla="*/ 1293301 h 4554415"/>
              <a:gd name="connsiteX290" fmla="*/ 1756541 w 1824375"/>
              <a:gd name="connsiteY290" fmla="*/ 1256580 h 4554415"/>
              <a:gd name="connsiteX291" fmla="*/ 1737238 w 1824375"/>
              <a:gd name="connsiteY291" fmla="*/ 1237277 h 4554415"/>
              <a:gd name="connsiteX292" fmla="*/ 93862 w 1824375"/>
              <a:gd name="connsiteY292" fmla="*/ 1237277 h 4554415"/>
              <a:gd name="connsiteX293" fmla="*/ 74559 w 1824375"/>
              <a:gd name="connsiteY293" fmla="*/ 1256580 h 4554415"/>
              <a:gd name="connsiteX294" fmla="*/ 74559 w 1824375"/>
              <a:gd name="connsiteY294" fmla="*/ 1293301 h 4554415"/>
              <a:gd name="connsiteX295" fmla="*/ 93862 w 1824375"/>
              <a:gd name="connsiteY295" fmla="*/ 1312605 h 4554415"/>
              <a:gd name="connsiteX296" fmla="*/ 168788 w 1824375"/>
              <a:gd name="connsiteY296" fmla="*/ 1312605 h 4554415"/>
              <a:gd name="connsiteX297" fmla="*/ 188091 w 1824375"/>
              <a:gd name="connsiteY297" fmla="*/ 1293301 h 4554415"/>
              <a:gd name="connsiteX298" fmla="*/ 188091 w 1824375"/>
              <a:gd name="connsiteY298" fmla="*/ 1256580 h 4554415"/>
              <a:gd name="connsiteX299" fmla="*/ 168788 w 1824375"/>
              <a:gd name="connsiteY299" fmla="*/ 1237277 h 4554415"/>
              <a:gd name="connsiteX300" fmla="*/ 1662312 w 1824375"/>
              <a:gd name="connsiteY300" fmla="*/ 1055816 h 4554415"/>
              <a:gd name="connsiteX301" fmla="*/ 1643009 w 1824375"/>
              <a:gd name="connsiteY301" fmla="*/ 1075119 h 4554415"/>
              <a:gd name="connsiteX302" fmla="*/ 1643009 w 1824375"/>
              <a:gd name="connsiteY302" fmla="*/ 1111840 h 4554415"/>
              <a:gd name="connsiteX303" fmla="*/ 1662312 w 1824375"/>
              <a:gd name="connsiteY303" fmla="*/ 1131143 h 4554415"/>
              <a:gd name="connsiteX304" fmla="*/ 1737238 w 1824375"/>
              <a:gd name="connsiteY304" fmla="*/ 1131143 h 4554415"/>
              <a:gd name="connsiteX305" fmla="*/ 1756541 w 1824375"/>
              <a:gd name="connsiteY305" fmla="*/ 1111840 h 4554415"/>
              <a:gd name="connsiteX306" fmla="*/ 1756541 w 1824375"/>
              <a:gd name="connsiteY306" fmla="*/ 1075119 h 4554415"/>
              <a:gd name="connsiteX307" fmla="*/ 1737238 w 1824375"/>
              <a:gd name="connsiteY307" fmla="*/ 1055816 h 4554415"/>
              <a:gd name="connsiteX308" fmla="*/ 93862 w 1824375"/>
              <a:gd name="connsiteY308" fmla="*/ 1055816 h 4554415"/>
              <a:gd name="connsiteX309" fmla="*/ 74559 w 1824375"/>
              <a:gd name="connsiteY309" fmla="*/ 1075119 h 4554415"/>
              <a:gd name="connsiteX310" fmla="*/ 74559 w 1824375"/>
              <a:gd name="connsiteY310" fmla="*/ 1111840 h 4554415"/>
              <a:gd name="connsiteX311" fmla="*/ 93862 w 1824375"/>
              <a:gd name="connsiteY311" fmla="*/ 1131143 h 4554415"/>
              <a:gd name="connsiteX312" fmla="*/ 168788 w 1824375"/>
              <a:gd name="connsiteY312" fmla="*/ 1131143 h 4554415"/>
              <a:gd name="connsiteX313" fmla="*/ 188091 w 1824375"/>
              <a:gd name="connsiteY313" fmla="*/ 1111840 h 4554415"/>
              <a:gd name="connsiteX314" fmla="*/ 188091 w 1824375"/>
              <a:gd name="connsiteY314" fmla="*/ 1075119 h 4554415"/>
              <a:gd name="connsiteX315" fmla="*/ 168788 w 1824375"/>
              <a:gd name="connsiteY315" fmla="*/ 1055816 h 4554415"/>
              <a:gd name="connsiteX316" fmla="*/ 1662312 w 1824375"/>
              <a:gd name="connsiteY316" fmla="*/ 874354 h 4554415"/>
              <a:gd name="connsiteX317" fmla="*/ 1643009 w 1824375"/>
              <a:gd name="connsiteY317" fmla="*/ 893657 h 4554415"/>
              <a:gd name="connsiteX318" fmla="*/ 1643009 w 1824375"/>
              <a:gd name="connsiteY318" fmla="*/ 930378 h 4554415"/>
              <a:gd name="connsiteX319" fmla="*/ 1662312 w 1824375"/>
              <a:gd name="connsiteY319" fmla="*/ 949681 h 4554415"/>
              <a:gd name="connsiteX320" fmla="*/ 1737238 w 1824375"/>
              <a:gd name="connsiteY320" fmla="*/ 949681 h 4554415"/>
              <a:gd name="connsiteX321" fmla="*/ 1756541 w 1824375"/>
              <a:gd name="connsiteY321" fmla="*/ 930378 h 4554415"/>
              <a:gd name="connsiteX322" fmla="*/ 1756541 w 1824375"/>
              <a:gd name="connsiteY322" fmla="*/ 893657 h 4554415"/>
              <a:gd name="connsiteX323" fmla="*/ 1737238 w 1824375"/>
              <a:gd name="connsiteY323" fmla="*/ 874354 h 4554415"/>
              <a:gd name="connsiteX324" fmla="*/ 93862 w 1824375"/>
              <a:gd name="connsiteY324" fmla="*/ 874354 h 4554415"/>
              <a:gd name="connsiteX325" fmla="*/ 74559 w 1824375"/>
              <a:gd name="connsiteY325" fmla="*/ 893657 h 4554415"/>
              <a:gd name="connsiteX326" fmla="*/ 74559 w 1824375"/>
              <a:gd name="connsiteY326" fmla="*/ 930378 h 4554415"/>
              <a:gd name="connsiteX327" fmla="*/ 93862 w 1824375"/>
              <a:gd name="connsiteY327" fmla="*/ 949681 h 4554415"/>
              <a:gd name="connsiteX328" fmla="*/ 168788 w 1824375"/>
              <a:gd name="connsiteY328" fmla="*/ 949681 h 4554415"/>
              <a:gd name="connsiteX329" fmla="*/ 188091 w 1824375"/>
              <a:gd name="connsiteY329" fmla="*/ 930378 h 4554415"/>
              <a:gd name="connsiteX330" fmla="*/ 188091 w 1824375"/>
              <a:gd name="connsiteY330" fmla="*/ 893657 h 4554415"/>
              <a:gd name="connsiteX331" fmla="*/ 168788 w 1824375"/>
              <a:gd name="connsiteY331" fmla="*/ 874354 h 4554415"/>
              <a:gd name="connsiteX332" fmla="*/ 1662312 w 1824375"/>
              <a:gd name="connsiteY332" fmla="*/ 692893 h 4554415"/>
              <a:gd name="connsiteX333" fmla="*/ 1643009 w 1824375"/>
              <a:gd name="connsiteY333" fmla="*/ 712196 h 4554415"/>
              <a:gd name="connsiteX334" fmla="*/ 1643009 w 1824375"/>
              <a:gd name="connsiteY334" fmla="*/ 748917 h 4554415"/>
              <a:gd name="connsiteX335" fmla="*/ 1662312 w 1824375"/>
              <a:gd name="connsiteY335" fmla="*/ 768220 h 4554415"/>
              <a:gd name="connsiteX336" fmla="*/ 1737238 w 1824375"/>
              <a:gd name="connsiteY336" fmla="*/ 768220 h 4554415"/>
              <a:gd name="connsiteX337" fmla="*/ 1756541 w 1824375"/>
              <a:gd name="connsiteY337" fmla="*/ 748917 h 4554415"/>
              <a:gd name="connsiteX338" fmla="*/ 1756541 w 1824375"/>
              <a:gd name="connsiteY338" fmla="*/ 712196 h 4554415"/>
              <a:gd name="connsiteX339" fmla="*/ 1737238 w 1824375"/>
              <a:gd name="connsiteY339" fmla="*/ 692893 h 4554415"/>
              <a:gd name="connsiteX340" fmla="*/ 93862 w 1824375"/>
              <a:gd name="connsiteY340" fmla="*/ 692893 h 4554415"/>
              <a:gd name="connsiteX341" fmla="*/ 74559 w 1824375"/>
              <a:gd name="connsiteY341" fmla="*/ 712196 h 4554415"/>
              <a:gd name="connsiteX342" fmla="*/ 74559 w 1824375"/>
              <a:gd name="connsiteY342" fmla="*/ 748917 h 4554415"/>
              <a:gd name="connsiteX343" fmla="*/ 93862 w 1824375"/>
              <a:gd name="connsiteY343" fmla="*/ 768220 h 4554415"/>
              <a:gd name="connsiteX344" fmla="*/ 168788 w 1824375"/>
              <a:gd name="connsiteY344" fmla="*/ 768220 h 4554415"/>
              <a:gd name="connsiteX345" fmla="*/ 188091 w 1824375"/>
              <a:gd name="connsiteY345" fmla="*/ 748917 h 4554415"/>
              <a:gd name="connsiteX346" fmla="*/ 188091 w 1824375"/>
              <a:gd name="connsiteY346" fmla="*/ 712196 h 4554415"/>
              <a:gd name="connsiteX347" fmla="*/ 168788 w 1824375"/>
              <a:gd name="connsiteY347" fmla="*/ 692893 h 4554415"/>
              <a:gd name="connsiteX348" fmla="*/ 1662312 w 1824375"/>
              <a:gd name="connsiteY348" fmla="*/ 511431 h 4554415"/>
              <a:gd name="connsiteX349" fmla="*/ 1643009 w 1824375"/>
              <a:gd name="connsiteY349" fmla="*/ 530734 h 4554415"/>
              <a:gd name="connsiteX350" fmla="*/ 1643009 w 1824375"/>
              <a:gd name="connsiteY350" fmla="*/ 567455 h 4554415"/>
              <a:gd name="connsiteX351" fmla="*/ 1662312 w 1824375"/>
              <a:gd name="connsiteY351" fmla="*/ 586758 h 4554415"/>
              <a:gd name="connsiteX352" fmla="*/ 1737238 w 1824375"/>
              <a:gd name="connsiteY352" fmla="*/ 586758 h 4554415"/>
              <a:gd name="connsiteX353" fmla="*/ 1756541 w 1824375"/>
              <a:gd name="connsiteY353" fmla="*/ 567455 h 4554415"/>
              <a:gd name="connsiteX354" fmla="*/ 1756541 w 1824375"/>
              <a:gd name="connsiteY354" fmla="*/ 530734 h 4554415"/>
              <a:gd name="connsiteX355" fmla="*/ 1737238 w 1824375"/>
              <a:gd name="connsiteY355" fmla="*/ 511431 h 4554415"/>
              <a:gd name="connsiteX356" fmla="*/ 93862 w 1824375"/>
              <a:gd name="connsiteY356" fmla="*/ 511431 h 4554415"/>
              <a:gd name="connsiteX357" fmla="*/ 74559 w 1824375"/>
              <a:gd name="connsiteY357" fmla="*/ 530734 h 4554415"/>
              <a:gd name="connsiteX358" fmla="*/ 74559 w 1824375"/>
              <a:gd name="connsiteY358" fmla="*/ 567455 h 4554415"/>
              <a:gd name="connsiteX359" fmla="*/ 93862 w 1824375"/>
              <a:gd name="connsiteY359" fmla="*/ 586758 h 4554415"/>
              <a:gd name="connsiteX360" fmla="*/ 168788 w 1824375"/>
              <a:gd name="connsiteY360" fmla="*/ 586758 h 4554415"/>
              <a:gd name="connsiteX361" fmla="*/ 188091 w 1824375"/>
              <a:gd name="connsiteY361" fmla="*/ 567455 h 4554415"/>
              <a:gd name="connsiteX362" fmla="*/ 188091 w 1824375"/>
              <a:gd name="connsiteY362" fmla="*/ 530734 h 4554415"/>
              <a:gd name="connsiteX363" fmla="*/ 168788 w 1824375"/>
              <a:gd name="connsiteY363" fmla="*/ 511431 h 4554415"/>
              <a:gd name="connsiteX364" fmla="*/ 223464 w 1824375"/>
              <a:gd name="connsiteY364" fmla="*/ 480075 h 4554415"/>
              <a:gd name="connsiteX365" fmla="*/ 223464 w 1824375"/>
              <a:gd name="connsiteY365" fmla="*/ 1343963 h 4554415"/>
              <a:gd name="connsiteX366" fmla="*/ 1607635 w 1824375"/>
              <a:gd name="connsiteY366" fmla="*/ 1343963 h 4554415"/>
              <a:gd name="connsiteX367" fmla="*/ 1607635 w 1824375"/>
              <a:gd name="connsiteY367" fmla="*/ 480075 h 4554415"/>
              <a:gd name="connsiteX368" fmla="*/ 1662312 w 1824375"/>
              <a:gd name="connsiteY368" fmla="*/ 330075 h 4554415"/>
              <a:gd name="connsiteX369" fmla="*/ 1643009 w 1824375"/>
              <a:gd name="connsiteY369" fmla="*/ 349378 h 4554415"/>
              <a:gd name="connsiteX370" fmla="*/ 1643009 w 1824375"/>
              <a:gd name="connsiteY370" fmla="*/ 386099 h 4554415"/>
              <a:gd name="connsiteX371" fmla="*/ 1662312 w 1824375"/>
              <a:gd name="connsiteY371" fmla="*/ 405403 h 4554415"/>
              <a:gd name="connsiteX372" fmla="*/ 1737238 w 1824375"/>
              <a:gd name="connsiteY372" fmla="*/ 405403 h 4554415"/>
              <a:gd name="connsiteX373" fmla="*/ 1756541 w 1824375"/>
              <a:gd name="connsiteY373" fmla="*/ 386099 h 4554415"/>
              <a:gd name="connsiteX374" fmla="*/ 1756541 w 1824375"/>
              <a:gd name="connsiteY374" fmla="*/ 349378 h 4554415"/>
              <a:gd name="connsiteX375" fmla="*/ 1737238 w 1824375"/>
              <a:gd name="connsiteY375" fmla="*/ 330075 h 4554415"/>
              <a:gd name="connsiteX376" fmla="*/ 93862 w 1824375"/>
              <a:gd name="connsiteY376" fmla="*/ 330075 h 4554415"/>
              <a:gd name="connsiteX377" fmla="*/ 74559 w 1824375"/>
              <a:gd name="connsiteY377" fmla="*/ 349378 h 4554415"/>
              <a:gd name="connsiteX378" fmla="*/ 74559 w 1824375"/>
              <a:gd name="connsiteY378" fmla="*/ 386099 h 4554415"/>
              <a:gd name="connsiteX379" fmla="*/ 93862 w 1824375"/>
              <a:gd name="connsiteY379" fmla="*/ 405403 h 4554415"/>
              <a:gd name="connsiteX380" fmla="*/ 168788 w 1824375"/>
              <a:gd name="connsiteY380" fmla="*/ 405403 h 4554415"/>
              <a:gd name="connsiteX381" fmla="*/ 188091 w 1824375"/>
              <a:gd name="connsiteY381" fmla="*/ 386099 h 4554415"/>
              <a:gd name="connsiteX382" fmla="*/ 188091 w 1824375"/>
              <a:gd name="connsiteY382" fmla="*/ 349378 h 4554415"/>
              <a:gd name="connsiteX383" fmla="*/ 168788 w 1824375"/>
              <a:gd name="connsiteY383" fmla="*/ 330075 h 4554415"/>
              <a:gd name="connsiteX384" fmla="*/ 1662312 w 1824375"/>
              <a:gd name="connsiteY384" fmla="*/ 148614 h 4554415"/>
              <a:gd name="connsiteX385" fmla="*/ 1643009 w 1824375"/>
              <a:gd name="connsiteY385" fmla="*/ 167917 h 4554415"/>
              <a:gd name="connsiteX386" fmla="*/ 1643009 w 1824375"/>
              <a:gd name="connsiteY386" fmla="*/ 204638 h 4554415"/>
              <a:gd name="connsiteX387" fmla="*/ 1662312 w 1824375"/>
              <a:gd name="connsiteY387" fmla="*/ 223941 h 4554415"/>
              <a:gd name="connsiteX388" fmla="*/ 1737238 w 1824375"/>
              <a:gd name="connsiteY388" fmla="*/ 223941 h 4554415"/>
              <a:gd name="connsiteX389" fmla="*/ 1756541 w 1824375"/>
              <a:gd name="connsiteY389" fmla="*/ 204638 h 4554415"/>
              <a:gd name="connsiteX390" fmla="*/ 1756541 w 1824375"/>
              <a:gd name="connsiteY390" fmla="*/ 167917 h 4554415"/>
              <a:gd name="connsiteX391" fmla="*/ 1737238 w 1824375"/>
              <a:gd name="connsiteY391" fmla="*/ 148614 h 4554415"/>
              <a:gd name="connsiteX392" fmla="*/ 93862 w 1824375"/>
              <a:gd name="connsiteY392" fmla="*/ 148614 h 4554415"/>
              <a:gd name="connsiteX393" fmla="*/ 74559 w 1824375"/>
              <a:gd name="connsiteY393" fmla="*/ 167917 h 4554415"/>
              <a:gd name="connsiteX394" fmla="*/ 74559 w 1824375"/>
              <a:gd name="connsiteY394" fmla="*/ 204638 h 4554415"/>
              <a:gd name="connsiteX395" fmla="*/ 93862 w 1824375"/>
              <a:gd name="connsiteY395" fmla="*/ 223941 h 4554415"/>
              <a:gd name="connsiteX396" fmla="*/ 168788 w 1824375"/>
              <a:gd name="connsiteY396" fmla="*/ 223941 h 4554415"/>
              <a:gd name="connsiteX397" fmla="*/ 188091 w 1824375"/>
              <a:gd name="connsiteY397" fmla="*/ 204638 h 4554415"/>
              <a:gd name="connsiteX398" fmla="*/ 188091 w 1824375"/>
              <a:gd name="connsiteY398" fmla="*/ 167917 h 4554415"/>
              <a:gd name="connsiteX399" fmla="*/ 168788 w 1824375"/>
              <a:gd name="connsiteY399" fmla="*/ 148614 h 4554415"/>
              <a:gd name="connsiteX400" fmla="*/ 0 w 1824375"/>
              <a:gd name="connsiteY400" fmla="*/ 0 h 4554415"/>
              <a:gd name="connsiteX401" fmla="*/ 74559 w 1824375"/>
              <a:gd name="connsiteY401" fmla="*/ 0 h 4554415"/>
              <a:gd name="connsiteX402" fmla="*/ 74559 w 1824375"/>
              <a:gd name="connsiteY402" fmla="*/ 23176 h 4554415"/>
              <a:gd name="connsiteX403" fmla="*/ 93862 w 1824375"/>
              <a:gd name="connsiteY403" fmla="*/ 42479 h 4554415"/>
              <a:gd name="connsiteX404" fmla="*/ 168788 w 1824375"/>
              <a:gd name="connsiteY404" fmla="*/ 42479 h 4554415"/>
              <a:gd name="connsiteX405" fmla="*/ 188091 w 1824375"/>
              <a:gd name="connsiteY405" fmla="*/ 23176 h 4554415"/>
              <a:gd name="connsiteX406" fmla="*/ 188091 w 1824375"/>
              <a:gd name="connsiteY406" fmla="*/ 0 h 4554415"/>
              <a:gd name="connsiteX407" fmla="*/ 223464 w 1824375"/>
              <a:gd name="connsiteY407" fmla="*/ 0 h 4554415"/>
              <a:gd name="connsiteX408" fmla="*/ 223464 w 1824375"/>
              <a:gd name="connsiteY408" fmla="*/ 436761 h 4554415"/>
              <a:gd name="connsiteX409" fmla="*/ 1607635 w 1824375"/>
              <a:gd name="connsiteY409" fmla="*/ 436761 h 4554415"/>
              <a:gd name="connsiteX410" fmla="*/ 1607635 w 1824375"/>
              <a:gd name="connsiteY410" fmla="*/ 0 h 4554415"/>
              <a:gd name="connsiteX411" fmla="*/ 1643009 w 1824375"/>
              <a:gd name="connsiteY411" fmla="*/ 0 h 4554415"/>
              <a:gd name="connsiteX412" fmla="*/ 1643009 w 1824375"/>
              <a:gd name="connsiteY412" fmla="*/ 23176 h 4554415"/>
              <a:gd name="connsiteX413" fmla="*/ 1662312 w 1824375"/>
              <a:gd name="connsiteY413" fmla="*/ 42479 h 4554415"/>
              <a:gd name="connsiteX414" fmla="*/ 1737238 w 1824375"/>
              <a:gd name="connsiteY414" fmla="*/ 42479 h 4554415"/>
              <a:gd name="connsiteX415" fmla="*/ 1756541 w 1824375"/>
              <a:gd name="connsiteY415" fmla="*/ 23176 h 4554415"/>
              <a:gd name="connsiteX416" fmla="*/ 1756541 w 1824375"/>
              <a:gd name="connsiteY416" fmla="*/ 0 h 4554415"/>
              <a:gd name="connsiteX417" fmla="*/ 1824375 w 1824375"/>
              <a:gd name="connsiteY417" fmla="*/ 0 h 4554415"/>
              <a:gd name="connsiteX418" fmla="*/ 1824375 w 1824375"/>
              <a:gd name="connsiteY418" fmla="*/ 4554415 h 4554415"/>
              <a:gd name="connsiteX419" fmla="*/ 1756541 w 1824375"/>
              <a:gd name="connsiteY419" fmla="*/ 4554415 h 4554415"/>
              <a:gd name="connsiteX420" fmla="*/ 1756541 w 1824375"/>
              <a:gd name="connsiteY420" fmla="*/ 4520777 h 4554415"/>
              <a:gd name="connsiteX421" fmla="*/ 1737238 w 1824375"/>
              <a:gd name="connsiteY421" fmla="*/ 4501474 h 4554415"/>
              <a:gd name="connsiteX422" fmla="*/ 1662312 w 1824375"/>
              <a:gd name="connsiteY422" fmla="*/ 4501474 h 4554415"/>
              <a:gd name="connsiteX423" fmla="*/ 1643009 w 1824375"/>
              <a:gd name="connsiteY423" fmla="*/ 4520777 h 4554415"/>
              <a:gd name="connsiteX424" fmla="*/ 1643009 w 1824375"/>
              <a:gd name="connsiteY424" fmla="*/ 4554415 h 4554415"/>
              <a:gd name="connsiteX425" fmla="*/ 1607635 w 1824375"/>
              <a:gd name="connsiteY425" fmla="*/ 4554415 h 4554415"/>
              <a:gd name="connsiteX426" fmla="*/ 1607635 w 1824375"/>
              <a:gd name="connsiteY426" fmla="*/ 4107195 h 4554415"/>
              <a:gd name="connsiteX427" fmla="*/ 223464 w 1824375"/>
              <a:gd name="connsiteY427" fmla="*/ 4107195 h 4554415"/>
              <a:gd name="connsiteX428" fmla="*/ 223464 w 1824375"/>
              <a:gd name="connsiteY428" fmla="*/ 4554415 h 4554415"/>
              <a:gd name="connsiteX429" fmla="*/ 188091 w 1824375"/>
              <a:gd name="connsiteY429" fmla="*/ 4554415 h 4554415"/>
              <a:gd name="connsiteX430" fmla="*/ 188091 w 1824375"/>
              <a:gd name="connsiteY430" fmla="*/ 4520777 h 4554415"/>
              <a:gd name="connsiteX431" fmla="*/ 168788 w 1824375"/>
              <a:gd name="connsiteY431" fmla="*/ 4501474 h 4554415"/>
              <a:gd name="connsiteX432" fmla="*/ 93862 w 1824375"/>
              <a:gd name="connsiteY432" fmla="*/ 4501474 h 4554415"/>
              <a:gd name="connsiteX433" fmla="*/ 74559 w 1824375"/>
              <a:gd name="connsiteY433" fmla="*/ 4520777 h 4554415"/>
              <a:gd name="connsiteX434" fmla="*/ 74559 w 1824375"/>
              <a:gd name="connsiteY434" fmla="*/ 4554415 h 4554415"/>
              <a:gd name="connsiteX435" fmla="*/ 0 w 1824375"/>
              <a:gd name="connsiteY435" fmla="*/ 4554415 h 4554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</a:cxnLst>
            <a:rect l="l" t="t" r="r" b="b"/>
            <a:pathLst>
              <a:path w="1824375" h="4554415">
                <a:moveTo>
                  <a:pt x="1662312" y="4320013"/>
                </a:moveTo>
                <a:cubicBezTo>
                  <a:pt x="1651651" y="4320013"/>
                  <a:pt x="1643009" y="4328655"/>
                  <a:pt x="1643009" y="4339316"/>
                </a:cubicBezTo>
                <a:lnTo>
                  <a:pt x="1643009" y="4376037"/>
                </a:lnTo>
                <a:cubicBezTo>
                  <a:pt x="1643009" y="4386698"/>
                  <a:pt x="1651651" y="4395340"/>
                  <a:pt x="1662312" y="4395340"/>
                </a:cubicBezTo>
                <a:lnTo>
                  <a:pt x="1737238" y="4395340"/>
                </a:lnTo>
                <a:cubicBezTo>
                  <a:pt x="1747899" y="4395340"/>
                  <a:pt x="1756541" y="4386698"/>
                  <a:pt x="1756541" y="4376037"/>
                </a:cubicBezTo>
                <a:lnTo>
                  <a:pt x="1756541" y="4339316"/>
                </a:lnTo>
                <a:cubicBezTo>
                  <a:pt x="1756541" y="4328655"/>
                  <a:pt x="1747899" y="4320013"/>
                  <a:pt x="1737238" y="4320013"/>
                </a:cubicBezTo>
                <a:close/>
                <a:moveTo>
                  <a:pt x="93862" y="4320013"/>
                </a:moveTo>
                <a:cubicBezTo>
                  <a:pt x="83201" y="4320013"/>
                  <a:pt x="74559" y="4328655"/>
                  <a:pt x="74559" y="4339316"/>
                </a:cubicBezTo>
                <a:lnTo>
                  <a:pt x="74559" y="4376037"/>
                </a:lnTo>
                <a:cubicBezTo>
                  <a:pt x="74559" y="4386698"/>
                  <a:pt x="83201" y="4395340"/>
                  <a:pt x="93862" y="4395340"/>
                </a:cubicBezTo>
                <a:lnTo>
                  <a:pt x="168788" y="4395340"/>
                </a:lnTo>
                <a:cubicBezTo>
                  <a:pt x="179449" y="4395340"/>
                  <a:pt x="188091" y="4386698"/>
                  <a:pt x="188091" y="4376037"/>
                </a:cubicBezTo>
                <a:lnTo>
                  <a:pt x="188091" y="4339316"/>
                </a:lnTo>
                <a:cubicBezTo>
                  <a:pt x="188091" y="4328655"/>
                  <a:pt x="179449" y="4320013"/>
                  <a:pt x="168788" y="4320013"/>
                </a:cubicBezTo>
                <a:close/>
                <a:moveTo>
                  <a:pt x="1662312" y="4138551"/>
                </a:moveTo>
                <a:cubicBezTo>
                  <a:pt x="1651651" y="4138551"/>
                  <a:pt x="1643009" y="4147193"/>
                  <a:pt x="1643009" y="4157854"/>
                </a:cubicBezTo>
                <a:lnTo>
                  <a:pt x="1643009" y="4194575"/>
                </a:lnTo>
                <a:cubicBezTo>
                  <a:pt x="1643009" y="4205236"/>
                  <a:pt x="1651651" y="4213878"/>
                  <a:pt x="1662312" y="4213878"/>
                </a:cubicBezTo>
                <a:lnTo>
                  <a:pt x="1737238" y="4213878"/>
                </a:lnTo>
                <a:cubicBezTo>
                  <a:pt x="1747899" y="4213878"/>
                  <a:pt x="1756541" y="4205236"/>
                  <a:pt x="1756541" y="4194575"/>
                </a:cubicBezTo>
                <a:lnTo>
                  <a:pt x="1756541" y="4157854"/>
                </a:lnTo>
                <a:cubicBezTo>
                  <a:pt x="1756541" y="4147193"/>
                  <a:pt x="1747899" y="4138551"/>
                  <a:pt x="1737238" y="4138551"/>
                </a:cubicBezTo>
                <a:close/>
                <a:moveTo>
                  <a:pt x="93862" y="4138551"/>
                </a:moveTo>
                <a:cubicBezTo>
                  <a:pt x="83201" y="4138551"/>
                  <a:pt x="74559" y="4147193"/>
                  <a:pt x="74559" y="4157854"/>
                </a:cubicBezTo>
                <a:lnTo>
                  <a:pt x="74559" y="4194575"/>
                </a:lnTo>
                <a:cubicBezTo>
                  <a:pt x="74559" y="4205236"/>
                  <a:pt x="83201" y="4213878"/>
                  <a:pt x="93862" y="4213878"/>
                </a:cubicBezTo>
                <a:lnTo>
                  <a:pt x="168788" y="4213878"/>
                </a:lnTo>
                <a:cubicBezTo>
                  <a:pt x="179449" y="4213878"/>
                  <a:pt x="188091" y="4205236"/>
                  <a:pt x="188091" y="4194575"/>
                </a:cubicBezTo>
                <a:lnTo>
                  <a:pt x="188091" y="4157854"/>
                </a:lnTo>
                <a:cubicBezTo>
                  <a:pt x="188091" y="4147193"/>
                  <a:pt x="179449" y="4138551"/>
                  <a:pt x="168788" y="4138551"/>
                </a:cubicBezTo>
                <a:close/>
                <a:moveTo>
                  <a:pt x="1662312" y="3957195"/>
                </a:moveTo>
                <a:cubicBezTo>
                  <a:pt x="1651651" y="3957195"/>
                  <a:pt x="1643009" y="3965838"/>
                  <a:pt x="1643009" y="3976498"/>
                </a:cubicBezTo>
                <a:lnTo>
                  <a:pt x="1643009" y="4013219"/>
                </a:lnTo>
                <a:cubicBezTo>
                  <a:pt x="1643009" y="4023880"/>
                  <a:pt x="1651651" y="4032523"/>
                  <a:pt x="1662312" y="4032523"/>
                </a:cubicBezTo>
                <a:lnTo>
                  <a:pt x="1737238" y="4032523"/>
                </a:lnTo>
                <a:cubicBezTo>
                  <a:pt x="1747899" y="4032523"/>
                  <a:pt x="1756541" y="4023880"/>
                  <a:pt x="1756541" y="4013219"/>
                </a:cubicBezTo>
                <a:lnTo>
                  <a:pt x="1756541" y="3976498"/>
                </a:lnTo>
                <a:cubicBezTo>
                  <a:pt x="1756541" y="3965838"/>
                  <a:pt x="1747899" y="3957195"/>
                  <a:pt x="1737238" y="3957195"/>
                </a:cubicBezTo>
                <a:close/>
                <a:moveTo>
                  <a:pt x="93862" y="3957195"/>
                </a:moveTo>
                <a:cubicBezTo>
                  <a:pt x="83201" y="3957195"/>
                  <a:pt x="74559" y="3965838"/>
                  <a:pt x="74559" y="3976498"/>
                </a:cubicBezTo>
                <a:lnTo>
                  <a:pt x="74559" y="4013219"/>
                </a:lnTo>
                <a:cubicBezTo>
                  <a:pt x="74559" y="4023880"/>
                  <a:pt x="83201" y="4032523"/>
                  <a:pt x="93862" y="4032523"/>
                </a:cubicBezTo>
                <a:lnTo>
                  <a:pt x="168788" y="4032523"/>
                </a:lnTo>
                <a:cubicBezTo>
                  <a:pt x="179449" y="4032523"/>
                  <a:pt x="188091" y="4023880"/>
                  <a:pt x="188091" y="4013219"/>
                </a:cubicBezTo>
                <a:lnTo>
                  <a:pt x="188091" y="3976498"/>
                </a:lnTo>
                <a:cubicBezTo>
                  <a:pt x="188091" y="3965838"/>
                  <a:pt x="179449" y="3957195"/>
                  <a:pt x="168788" y="3957195"/>
                </a:cubicBezTo>
                <a:close/>
                <a:moveTo>
                  <a:pt x="1662312" y="3775734"/>
                </a:moveTo>
                <a:cubicBezTo>
                  <a:pt x="1651651" y="3775734"/>
                  <a:pt x="1643009" y="3784376"/>
                  <a:pt x="1643009" y="3795037"/>
                </a:cubicBezTo>
                <a:lnTo>
                  <a:pt x="1643009" y="3831758"/>
                </a:lnTo>
                <a:cubicBezTo>
                  <a:pt x="1643009" y="3842419"/>
                  <a:pt x="1651651" y="3851061"/>
                  <a:pt x="1662312" y="3851061"/>
                </a:cubicBezTo>
                <a:lnTo>
                  <a:pt x="1737238" y="3851061"/>
                </a:lnTo>
                <a:cubicBezTo>
                  <a:pt x="1747899" y="3851061"/>
                  <a:pt x="1756541" y="3842419"/>
                  <a:pt x="1756541" y="3831758"/>
                </a:cubicBezTo>
                <a:lnTo>
                  <a:pt x="1756541" y="3795037"/>
                </a:lnTo>
                <a:cubicBezTo>
                  <a:pt x="1756541" y="3784376"/>
                  <a:pt x="1747899" y="3775734"/>
                  <a:pt x="1737238" y="3775734"/>
                </a:cubicBezTo>
                <a:close/>
                <a:moveTo>
                  <a:pt x="93862" y="3775734"/>
                </a:moveTo>
                <a:cubicBezTo>
                  <a:pt x="83201" y="3775734"/>
                  <a:pt x="74559" y="3784376"/>
                  <a:pt x="74559" y="3795037"/>
                </a:cubicBezTo>
                <a:lnTo>
                  <a:pt x="74559" y="3831758"/>
                </a:lnTo>
                <a:cubicBezTo>
                  <a:pt x="74559" y="3842419"/>
                  <a:pt x="83201" y="3851061"/>
                  <a:pt x="93862" y="3851061"/>
                </a:cubicBezTo>
                <a:lnTo>
                  <a:pt x="168788" y="3851061"/>
                </a:lnTo>
                <a:cubicBezTo>
                  <a:pt x="179449" y="3851061"/>
                  <a:pt x="188091" y="3842419"/>
                  <a:pt x="188091" y="3831758"/>
                </a:cubicBezTo>
                <a:lnTo>
                  <a:pt x="188091" y="3795037"/>
                </a:lnTo>
                <a:cubicBezTo>
                  <a:pt x="188091" y="3784376"/>
                  <a:pt x="179449" y="3775734"/>
                  <a:pt x="168788" y="3775734"/>
                </a:cubicBezTo>
                <a:close/>
                <a:moveTo>
                  <a:pt x="1662312" y="3594272"/>
                </a:moveTo>
                <a:cubicBezTo>
                  <a:pt x="1651651" y="3594272"/>
                  <a:pt x="1643009" y="3602915"/>
                  <a:pt x="1643009" y="3613575"/>
                </a:cubicBezTo>
                <a:lnTo>
                  <a:pt x="1643009" y="3650296"/>
                </a:lnTo>
                <a:cubicBezTo>
                  <a:pt x="1643009" y="3660957"/>
                  <a:pt x="1651651" y="3669599"/>
                  <a:pt x="1662312" y="3669599"/>
                </a:cubicBezTo>
                <a:lnTo>
                  <a:pt x="1737238" y="3669599"/>
                </a:lnTo>
                <a:cubicBezTo>
                  <a:pt x="1747899" y="3669599"/>
                  <a:pt x="1756541" y="3660957"/>
                  <a:pt x="1756541" y="3650296"/>
                </a:cubicBezTo>
                <a:lnTo>
                  <a:pt x="1756541" y="3613575"/>
                </a:lnTo>
                <a:cubicBezTo>
                  <a:pt x="1756541" y="3602915"/>
                  <a:pt x="1747899" y="3594272"/>
                  <a:pt x="1737238" y="3594272"/>
                </a:cubicBezTo>
                <a:close/>
                <a:moveTo>
                  <a:pt x="93862" y="3594272"/>
                </a:moveTo>
                <a:cubicBezTo>
                  <a:pt x="83201" y="3594272"/>
                  <a:pt x="74559" y="3602915"/>
                  <a:pt x="74559" y="3613575"/>
                </a:cubicBezTo>
                <a:lnTo>
                  <a:pt x="74559" y="3650296"/>
                </a:lnTo>
                <a:cubicBezTo>
                  <a:pt x="74559" y="3660957"/>
                  <a:pt x="83201" y="3669599"/>
                  <a:pt x="93862" y="3669599"/>
                </a:cubicBezTo>
                <a:lnTo>
                  <a:pt x="168788" y="3669599"/>
                </a:lnTo>
                <a:cubicBezTo>
                  <a:pt x="179449" y="3669599"/>
                  <a:pt x="188091" y="3660957"/>
                  <a:pt x="188091" y="3650296"/>
                </a:cubicBezTo>
                <a:lnTo>
                  <a:pt x="188091" y="3613575"/>
                </a:lnTo>
                <a:cubicBezTo>
                  <a:pt x="188091" y="3602915"/>
                  <a:pt x="179449" y="3594272"/>
                  <a:pt x="168788" y="3594272"/>
                </a:cubicBezTo>
                <a:close/>
                <a:moveTo>
                  <a:pt x="1662312" y="3412811"/>
                </a:moveTo>
                <a:cubicBezTo>
                  <a:pt x="1651651" y="3412811"/>
                  <a:pt x="1643009" y="3421453"/>
                  <a:pt x="1643009" y="3432114"/>
                </a:cubicBezTo>
                <a:lnTo>
                  <a:pt x="1643009" y="3468835"/>
                </a:lnTo>
                <a:cubicBezTo>
                  <a:pt x="1643009" y="3479496"/>
                  <a:pt x="1651651" y="3488138"/>
                  <a:pt x="1662312" y="3488138"/>
                </a:cubicBezTo>
                <a:lnTo>
                  <a:pt x="1737238" y="3488138"/>
                </a:lnTo>
                <a:cubicBezTo>
                  <a:pt x="1747899" y="3488138"/>
                  <a:pt x="1756541" y="3479496"/>
                  <a:pt x="1756541" y="3468835"/>
                </a:cubicBezTo>
                <a:lnTo>
                  <a:pt x="1756541" y="3432114"/>
                </a:lnTo>
                <a:cubicBezTo>
                  <a:pt x="1756541" y="3421453"/>
                  <a:pt x="1747899" y="3412811"/>
                  <a:pt x="1737238" y="3412811"/>
                </a:cubicBezTo>
                <a:close/>
                <a:moveTo>
                  <a:pt x="93862" y="3412811"/>
                </a:moveTo>
                <a:cubicBezTo>
                  <a:pt x="83201" y="3412811"/>
                  <a:pt x="74559" y="3421453"/>
                  <a:pt x="74559" y="3432114"/>
                </a:cubicBezTo>
                <a:lnTo>
                  <a:pt x="74559" y="3468835"/>
                </a:lnTo>
                <a:cubicBezTo>
                  <a:pt x="74559" y="3479496"/>
                  <a:pt x="83201" y="3488138"/>
                  <a:pt x="93862" y="3488138"/>
                </a:cubicBezTo>
                <a:lnTo>
                  <a:pt x="168788" y="3488138"/>
                </a:lnTo>
                <a:cubicBezTo>
                  <a:pt x="179449" y="3488138"/>
                  <a:pt x="188091" y="3479496"/>
                  <a:pt x="188091" y="3468835"/>
                </a:cubicBezTo>
                <a:lnTo>
                  <a:pt x="188091" y="3432114"/>
                </a:lnTo>
                <a:cubicBezTo>
                  <a:pt x="188091" y="3421453"/>
                  <a:pt x="179449" y="3412811"/>
                  <a:pt x="168788" y="3412811"/>
                </a:cubicBezTo>
                <a:close/>
                <a:moveTo>
                  <a:pt x="1662312" y="3231349"/>
                </a:moveTo>
                <a:cubicBezTo>
                  <a:pt x="1651651" y="3231349"/>
                  <a:pt x="1643009" y="3239991"/>
                  <a:pt x="1643009" y="3250652"/>
                </a:cubicBezTo>
                <a:lnTo>
                  <a:pt x="1643009" y="3287373"/>
                </a:lnTo>
                <a:cubicBezTo>
                  <a:pt x="1643009" y="3298034"/>
                  <a:pt x="1651651" y="3306676"/>
                  <a:pt x="1662312" y="3306676"/>
                </a:cubicBezTo>
                <a:lnTo>
                  <a:pt x="1737238" y="3306676"/>
                </a:lnTo>
                <a:cubicBezTo>
                  <a:pt x="1747899" y="3306676"/>
                  <a:pt x="1756541" y="3298034"/>
                  <a:pt x="1756541" y="3287373"/>
                </a:cubicBezTo>
                <a:lnTo>
                  <a:pt x="1756541" y="3250652"/>
                </a:lnTo>
                <a:cubicBezTo>
                  <a:pt x="1756541" y="3239991"/>
                  <a:pt x="1747899" y="3231349"/>
                  <a:pt x="1737238" y="3231349"/>
                </a:cubicBezTo>
                <a:close/>
                <a:moveTo>
                  <a:pt x="93862" y="3231349"/>
                </a:moveTo>
                <a:cubicBezTo>
                  <a:pt x="83201" y="3231349"/>
                  <a:pt x="74559" y="3239991"/>
                  <a:pt x="74559" y="3250652"/>
                </a:cubicBezTo>
                <a:lnTo>
                  <a:pt x="74559" y="3287373"/>
                </a:lnTo>
                <a:cubicBezTo>
                  <a:pt x="74559" y="3298034"/>
                  <a:pt x="83201" y="3306676"/>
                  <a:pt x="93862" y="3306676"/>
                </a:cubicBezTo>
                <a:lnTo>
                  <a:pt x="168788" y="3306676"/>
                </a:lnTo>
                <a:cubicBezTo>
                  <a:pt x="179449" y="3306676"/>
                  <a:pt x="188091" y="3298034"/>
                  <a:pt x="188091" y="3287373"/>
                </a:cubicBezTo>
                <a:lnTo>
                  <a:pt x="188091" y="3250652"/>
                </a:lnTo>
                <a:cubicBezTo>
                  <a:pt x="188091" y="3239991"/>
                  <a:pt x="179449" y="3231349"/>
                  <a:pt x="168788" y="3231349"/>
                </a:cubicBezTo>
                <a:close/>
                <a:moveTo>
                  <a:pt x="223464" y="3199993"/>
                </a:moveTo>
                <a:lnTo>
                  <a:pt x="223464" y="4063881"/>
                </a:lnTo>
                <a:lnTo>
                  <a:pt x="1607635" y="4063881"/>
                </a:lnTo>
                <a:lnTo>
                  <a:pt x="1607635" y="3199993"/>
                </a:lnTo>
                <a:close/>
                <a:moveTo>
                  <a:pt x="1662312" y="3050837"/>
                </a:moveTo>
                <a:cubicBezTo>
                  <a:pt x="1651651" y="3050837"/>
                  <a:pt x="1643009" y="3059480"/>
                  <a:pt x="1643009" y="3070140"/>
                </a:cubicBezTo>
                <a:lnTo>
                  <a:pt x="1643009" y="3106861"/>
                </a:lnTo>
                <a:cubicBezTo>
                  <a:pt x="1643009" y="3117522"/>
                  <a:pt x="1651651" y="3126165"/>
                  <a:pt x="1662312" y="3126165"/>
                </a:cubicBezTo>
                <a:lnTo>
                  <a:pt x="1737238" y="3126165"/>
                </a:lnTo>
                <a:cubicBezTo>
                  <a:pt x="1747899" y="3126165"/>
                  <a:pt x="1756541" y="3117522"/>
                  <a:pt x="1756541" y="3106861"/>
                </a:cubicBezTo>
                <a:lnTo>
                  <a:pt x="1756541" y="3070140"/>
                </a:lnTo>
                <a:cubicBezTo>
                  <a:pt x="1756541" y="3059480"/>
                  <a:pt x="1747899" y="3050837"/>
                  <a:pt x="1737238" y="3050837"/>
                </a:cubicBezTo>
                <a:close/>
                <a:moveTo>
                  <a:pt x="93862" y="3050837"/>
                </a:moveTo>
                <a:cubicBezTo>
                  <a:pt x="83201" y="3050837"/>
                  <a:pt x="74559" y="3059480"/>
                  <a:pt x="74559" y="3070140"/>
                </a:cubicBezTo>
                <a:lnTo>
                  <a:pt x="74559" y="3106861"/>
                </a:lnTo>
                <a:cubicBezTo>
                  <a:pt x="74559" y="3117522"/>
                  <a:pt x="83201" y="3126165"/>
                  <a:pt x="93862" y="3126165"/>
                </a:cubicBezTo>
                <a:lnTo>
                  <a:pt x="168788" y="3126165"/>
                </a:lnTo>
                <a:cubicBezTo>
                  <a:pt x="179449" y="3126165"/>
                  <a:pt x="188091" y="3117522"/>
                  <a:pt x="188091" y="3106861"/>
                </a:cubicBezTo>
                <a:lnTo>
                  <a:pt x="188091" y="3070140"/>
                </a:lnTo>
                <a:cubicBezTo>
                  <a:pt x="188091" y="3059480"/>
                  <a:pt x="179449" y="3050837"/>
                  <a:pt x="168788" y="3050837"/>
                </a:cubicBezTo>
                <a:close/>
                <a:moveTo>
                  <a:pt x="1662312" y="2869376"/>
                </a:moveTo>
                <a:cubicBezTo>
                  <a:pt x="1651651" y="2869376"/>
                  <a:pt x="1643009" y="2878018"/>
                  <a:pt x="1643009" y="2888679"/>
                </a:cubicBezTo>
                <a:lnTo>
                  <a:pt x="1643009" y="2925400"/>
                </a:lnTo>
                <a:cubicBezTo>
                  <a:pt x="1643009" y="2936061"/>
                  <a:pt x="1651651" y="2944703"/>
                  <a:pt x="1662312" y="2944703"/>
                </a:cubicBezTo>
                <a:lnTo>
                  <a:pt x="1737238" y="2944703"/>
                </a:lnTo>
                <a:cubicBezTo>
                  <a:pt x="1747899" y="2944703"/>
                  <a:pt x="1756541" y="2936061"/>
                  <a:pt x="1756541" y="2925400"/>
                </a:cubicBezTo>
                <a:lnTo>
                  <a:pt x="1756541" y="2888679"/>
                </a:lnTo>
                <a:cubicBezTo>
                  <a:pt x="1756541" y="2878018"/>
                  <a:pt x="1747899" y="2869376"/>
                  <a:pt x="1737238" y="2869376"/>
                </a:cubicBezTo>
                <a:close/>
                <a:moveTo>
                  <a:pt x="93862" y="2869376"/>
                </a:moveTo>
                <a:cubicBezTo>
                  <a:pt x="83201" y="2869376"/>
                  <a:pt x="74559" y="2878018"/>
                  <a:pt x="74559" y="2888679"/>
                </a:cubicBezTo>
                <a:lnTo>
                  <a:pt x="74559" y="2925400"/>
                </a:lnTo>
                <a:cubicBezTo>
                  <a:pt x="74559" y="2936061"/>
                  <a:pt x="83201" y="2944703"/>
                  <a:pt x="93862" y="2944703"/>
                </a:cubicBezTo>
                <a:lnTo>
                  <a:pt x="168788" y="2944703"/>
                </a:lnTo>
                <a:cubicBezTo>
                  <a:pt x="179449" y="2944703"/>
                  <a:pt x="188091" y="2936061"/>
                  <a:pt x="188091" y="2925400"/>
                </a:cubicBezTo>
                <a:lnTo>
                  <a:pt x="188091" y="2888679"/>
                </a:lnTo>
                <a:cubicBezTo>
                  <a:pt x="188091" y="2878018"/>
                  <a:pt x="179449" y="2869376"/>
                  <a:pt x="168788" y="2869376"/>
                </a:cubicBezTo>
                <a:close/>
                <a:moveTo>
                  <a:pt x="1662312" y="2687914"/>
                </a:moveTo>
                <a:cubicBezTo>
                  <a:pt x="1651651" y="2687914"/>
                  <a:pt x="1643009" y="2696557"/>
                  <a:pt x="1643009" y="2707217"/>
                </a:cubicBezTo>
                <a:lnTo>
                  <a:pt x="1643009" y="2743938"/>
                </a:lnTo>
                <a:cubicBezTo>
                  <a:pt x="1643009" y="2754599"/>
                  <a:pt x="1651651" y="2763241"/>
                  <a:pt x="1662312" y="2763241"/>
                </a:cubicBezTo>
                <a:lnTo>
                  <a:pt x="1737238" y="2763241"/>
                </a:lnTo>
                <a:cubicBezTo>
                  <a:pt x="1747899" y="2763241"/>
                  <a:pt x="1756541" y="2754599"/>
                  <a:pt x="1756541" y="2743938"/>
                </a:cubicBezTo>
                <a:lnTo>
                  <a:pt x="1756541" y="2707217"/>
                </a:lnTo>
                <a:cubicBezTo>
                  <a:pt x="1756541" y="2696557"/>
                  <a:pt x="1747899" y="2687914"/>
                  <a:pt x="1737238" y="2687914"/>
                </a:cubicBezTo>
                <a:close/>
                <a:moveTo>
                  <a:pt x="93862" y="2687914"/>
                </a:moveTo>
                <a:cubicBezTo>
                  <a:pt x="83201" y="2687914"/>
                  <a:pt x="74559" y="2696557"/>
                  <a:pt x="74559" y="2707217"/>
                </a:cubicBezTo>
                <a:lnTo>
                  <a:pt x="74559" y="2743938"/>
                </a:lnTo>
                <a:cubicBezTo>
                  <a:pt x="74559" y="2754599"/>
                  <a:pt x="83201" y="2763241"/>
                  <a:pt x="93862" y="2763241"/>
                </a:cubicBezTo>
                <a:lnTo>
                  <a:pt x="168788" y="2763241"/>
                </a:lnTo>
                <a:cubicBezTo>
                  <a:pt x="179449" y="2763241"/>
                  <a:pt x="188091" y="2754599"/>
                  <a:pt x="188091" y="2743938"/>
                </a:cubicBezTo>
                <a:lnTo>
                  <a:pt x="188091" y="2707217"/>
                </a:lnTo>
                <a:cubicBezTo>
                  <a:pt x="188091" y="2696557"/>
                  <a:pt x="179449" y="2687914"/>
                  <a:pt x="168788" y="2687914"/>
                </a:cubicBezTo>
                <a:close/>
                <a:moveTo>
                  <a:pt x="1662312" y="2506453"/>
                </a:moveTo>
                <a:cubicBezTo>
                  <a:pt x="1651651" y="2506453"/>
                  <a:pt x="1643009" y="2515095"/>
                  <a:pt x="1643009" y="2525756"/>
                </a:cubicBezTo>
                <a:lnTo>
                  <a:pt x="1643009" y="2562477"/>
                </a:lnTo>
                <a:cubicBezTo>
                  <a:pt x="1643009" y="2573138"/>
                  <a:pt x="1651651" y="2581780"/>
                  <a:pt x="1662312" y="2581780"/>
                </a:cubicBezTo>
                <a:lnTo>
                  <a:pt x="1737238" y="2581780"/>
                </a:lnTo>
                <a:cubicBezTo>
                  <a:pt x="1747899" y="2581780"/>
                  <a:pt x="1756541" y="2573138"/>
                  <a:pt x="1756541" y="2562477"/>
                </a:cubicBezTo>
                <a:lnTo>
                  <a:pt x="1756541" y="2525756"/>
                </a:lnTo>
                <a:cubicBezTo>
                  <a:pt x="1756541" y="2515095"/>
                  <a:pt x="1747899" y="2506453"/>
                  <a:pt x="1737238" y="2506453"/>
                </a:cubicBezTo>
                <a:close/>
                <a:moveTo>
                  <a:pt x="93862" y="2506453"/>
                </a:moveTo>
                <a:cubicBezTo>
                  <a:pt x="83201" y="2506453"/>
                  <a:pt x="74559" y="2515095"/>
                  <a:pt x="74559" y="2525756"/>
                </a:cubicBezTo>
                <a:lnTo>
                  <a:pt x="74559" y="2562477"/>
                </a:lnTo>
                <a:cubicBezTo>
                  <a:pt x="74559" y="2573138"/>
                  <a:pt x="83201" y="2581780"/>
                  <a:pt x="93862" y="2581780"/>
                </a:cubicBezTo>
                <a:lnTo>
                  <a:pt x="168788" y="2581780"/>
                </a:lnTo>
                <a:cubicBezTo>
                  <a:pt x="179449" y="2581780"/>
                  <a:pt x="188091" y="2573138"/>
                  <a:pt x="188091" y="2562477"/>
                </a:cubicBezTo>
                <a:lnTo>
                  <a:pt x="188091" y="2525756"/>
                </a:lnTo>
                <a:cubicBezTo>
                  <a:pt x="188091" y="2515095"/>
                  <a:pt x="179449" y="2506453"/>
                  <a:pt x="168788" y="2506453"/>
                </a:cubicBezTo>
                <a:close/>
                <a:moveTo>
                  <a:pt x="1662312" y="2324991"/>
                </a:moveTo>
                <a:cubicBezTo>
                  <a:pt x="1651651" y="2324991"/>
                  <a:pt x="1643009" y="2333633"/>
                  <a:pt x="1643009" y="2344294"/>
                </a:cubicBezTo>
                <a:lnTo>
                  <a:pt x="1643009" y="2381015"/>
                </a:lnTo>
                <a:cubicBezTo>
                  <a:pt x="1643009" y="2391676"/>
                  <a:pt x="1651651" y="2400318"/>
                  <a:pt x="1662312" y="2400318"/>
                </a:cubicBezTo>
                <a:lnTo>
                  <a:pt x="1737238" y="2400318"/>
                </a:lnTo>
                <a:cubicBezTo>
                  <a:pt x="1747899" y="2400318"/>
                  <a:pt x="1756541" y="2391676"/>
                  <a:pt x="1756541" y="2381015"/>
                </a:cubicBezTo>
                <a:lnTo>
                  <a:pt x="1756541" y="2344294"/>
                </a:lnTo>
                <a:cubicBezTo>
                  <a:pt x="1756541" y="2333633"/>
                  <a:pt x="1747899" y="2324991"/>
                  <a:pt x="1737238" y="2324991"/>
                </a:cubicBezTo>
                <a:close/>
                <a:moveTo>
                  <a:pt x="93862" y="2324991"/>
                </a:moveTo>
                <a:cubicBezTo>
                  <a:pt x="83201" y="2324991"/>
                  <a:pt x="74559" y="2333633"/>
                  <a:pt x="74559" y="2344294"/>
                </a:cubicBezTo>
                <a:lnTo>
                  <a:pt x="74559" y="2381015"/>
                </a:lnTo>
                <a:cubicBezTo>
                  <a:pt x="74559" y="2391676"/>
                  <a:pt x="83201" y="2400318"/>
                  <a:pt x="93862" y="2400318"/>
                </a:cubicBezTo>
                <a:lnTo>
                  <a:pt x="168788" y="2400318"/>
                </a:lnTo>
                <a:cubicBezTo>
                  <a:pt x="179449" y="2400318"/>
                  <a:pt x="188091" y="2391676"/>
                  <a:pt x="188091" y="2381015"/>
                </a:cubicBezTo>
                <a:lnTo>
                  <a:pt x="188091" y="2344294"/>
                </a:lnTo>
                <a:cubicBezTo>
                  <a:pt x="188091" y="2333633"/>
                  <a:pt x="179449" y="2324991"/>
                  <a:pt x="168788" y="2324991"/>
                </a:cubicBezTo>
                <a:close/>
                <a:moveTo>
                  <a:pt x="223464" y="2293635"/>
                </a:moveTo>
                <a:lnTo>
                  <a:pt x="223464" y="3157523"/>
                </a:lnTo>
                <a:lnTo>
                  <a:pt x="1607635" y="3157523"/>
                </a:lnTo>
                <a:lnTo>
                  <a:pt x="1607635" y="2293635"/>
                </a:lnTo>
                <a:close/>
                <a:moveTo>
                  <a:pt x="1662312" y="2143635"/>
                </a:moveTo>
                <a:cubicBezTo>
                  <a:pt x="1651651" y="2143635"/>
                  <a:pt x="1643009" y="2152278"/>
                  <a:pt x="1643009" y="2162938"/>
                </a:cubicBezTo>
                <a:lnTo>
                  <a:pt x="1643009" y="2199659"/>
                </a:lnTo>
                <a:cubicBezTo>
                  <a:pt x="1643009" y="2210320"/>
                  <a:pt x="1651651" y="2218963"/>
                  <a:pt x="1662312" y="2218963"/>
                </a:cubicBezTo>
                <a:lnTo>
                  <a:pt x="1737238" y="2218963"/>
                </a:lnTo>
                <a:cubicBezTo>
                  <a:pt x="1747899" y="2218963"/>
                  <a:pt x="1756541" y="2210320"/>
                  <a:pt x="1756541" y="2199659"/>
                </a:cubicBezTo>
                <a:lnTo>
                  <a:pt x="1756541" y="2162938"/>
                </a:lnTo>
                <a:cubicBezTo>
                  <a:pt x="1756541" y="2152278"/>
                  <a:pt x="1747899" y="2143635"/>
                  <a:pt x="1737238" y="2143635"/>
                </a:cubicBezTo>
                <a:close/>
                <a:moveTo>
                  <a:pt x="93862" y="2143635"/>
                </a:moveTo>
                <a:cubicBezTo>
                  <a:pt x="83201" y="2143635"/>
                  <a:pt x="74559" y="2152278"/>
                  <a:pt x="74559" y="2162938"/>
                </a:cubicBezTo>
                <a:lnTo>
                  <a:pt x="74559" y="2199659"/>
                </a:lnTo>
                <a:cubicBezTo>
                  <a:pt x="74559" y="2210320"/>
                  <a:pt x="83201" y="2218963"/>
                  <a:pt x="93862" y="2218963"/>
                </a:cubicBezTo>
                <a:lnTo>
                  <a:pt x="168788" y="2218963"/>
                </a:lnTo>
                <a:cubicBezTo>
                  <a:pt x="179449" y="2218963"/>
                  <a:pt x="188091" y="2210320"/>
                  <a:pt x="188091" y="2199659"/>
                </a:cubicBezTo>
                <a:lnTo>
                  <a:pt x="188091" y="2162938"/>
                </a:lnTo>
                <a:cubicBezTo>
                  <a:pt x="188091" y="2152278"/>
                  <a:pt x="179449" y="2143635"/>
                  <a:pt x="168788" y="2143635"/>
                </a:cubicBezTo>
                <a:close/>
                <a:moveTo>
                  <a:pt x="1662312" y="1962174"/>
                </a:moveTo>
                <a:cubicBezTo>
                  <a:pt x="1651651" y="1962174"/>
                  <a:pt x="1643009" y="1970816"/>
                  <a:pt x="1643009" y="1981477"/>
                </a:cubicBezTo>
                <a:lnTo>
                  <a:pt x="1643009" y="2018198"/>
                </a:lnTo>
                <a:cubicBezTo>
                  <a:pt x="1643009" y="2028859"/>
                  <a:pt x="1651651" y="2037501"/>
                  <a:pt x="1662312" y="2037501"/>
                </a:cubicBezTo>
                <a:lnTo>
                  <a:pt x="1737238" y="2037501"/>
                </a:lnTo>
                <a:cubicBezTo>
                  <a:pt x="1747899" y="2037501"/>
                  <a:pt x="1756541" y="2028859"/>
                  <a:pt x="1756541" y="2018198"/>
                </a:cubicBezTo>
                <a:lnTo>
                  <a:pt x="1756541" y="1981477"/>
                </a:lnTo>
                <a:cubicBezTo>
                  <a:pt x="1756541" y="1970816"/>
                  <a:pt x="1747899" y="1962174"/>
                  <a:pt x="1737238" y="1962174"/>
                </a:cubicBezTo>
                <a:close/>
                <a:moveTo>
                  <a:pt x="93862" y="1962174"/>
                </a:moveTo>
                <a:cubicBezTo>
                  <a:pt x="83201" y="1962174"/>
                  <a:pt x="74559" y="1970816"/>
                  <a:pt x="74559" y="1981477"/>
                </a:cubicBezTo>
                <a:lnTo>
                  <a:pt x="74559" y="2018198"/>
                </a:lnTo>
                <a:cubicBezTo>
                  <a:pt x="74559" y="2028859"/>
                  <a:pt x="83201" y="2037501"/>
                  <a:pt x="93862" y="2037501"/>
                </a:cubicBezTo>
                <a:lnTo>
                  <a:pt x="168788" y="2037501"/>
                </a:lnTo>
                <a:cubicBezTo>
                  <a:pt x="179449" y="2037501"/>
                  <a:pt x="188091" y="2028859"/>
                  <a:pt x="188091" y="2018198"/>
                </a:cubicBezTo>
                <a:lnTo>
                  <a:pt x="188091" y="1981477"/>
                </a:lnTo>
                <a:cubicBezTo>
                  <a:pt x="188091" y="1970816"/>
                  <a:pt x="179449" y="1962174"/>
                  <a:pt x="168788" y="1962174"/>
                </a:cubicBezTo>
                <a:close/>
                <a:moveTo>
                  <a:pt x="1662312" y="1780712"/>
                </a:moveTo>
                <a:cubicBezTo>
                  <a:pt x="1651651" y="1780712"/>
                  <a:pt x="1643009" y="1789355"/>
                  <a:pt x="1643009" y="1800015"/>
                </a:cubicBezTo>
                <a:lnTo>
                  <a:pt x="1643009" y="1836736"/>
                </a:lnTo>
                <a:cubicBezTo>
                  <a:pt x="1643009" y="1847397"/>
                  <a:pt x="1651651" y="1856039"/>
                  <a:pt x="1662312" y="1856039"/>
                </a:cubicBezTo>
                <a:lnTo>
                  <a:pt x="1737238" y="1856039"/>
                </a:lnTo>
                <a:cubicBezTo>
                  <a:pt x="1747899" y="1856039"/>
                  <a:pt x="1756541" y="1847397"/>
                  <a:pt x="1756541" y="1836736"/>
                </a:cubicBezTo>
                <a:lnTo>
                  <a:pt x="1756541" y="1800015"/>
                </a:lnTo>
                <a:cubicBezTo>
                  <a:pt x="1756541" y="1789355"/>
                  <a:pt x="1747899" y="1780712"/>
                  <a:pt x="1737238" y="1780712"/>
                </a:cubicBezTo>
                <a:close/>
                <a:moveTo>
                  <a:pt x="93862" y="1780712"/>
                </a:moveTo>
                <a:cubicBezTo>
                  <a:pt x="83201" y="1780712"/>
                  <a:pt x="74559" y="1789355"/>
                  <a:pt x="74559" y="1800015"/>
                </a:cubicBezTo>
                <a:lnTo>
                  <a:pt x="74559" y="1836736"/>
                </a:lnTo>
                <a:cubicBezTo>
                  <a:pt x="74559" y="1847397"/>
                  <a:pt x="83201" y="1856039"/>
                  <a:pt x="93862" y="1856039"/>
                </a:cubicBezTo>
                <a:lnTo>
                  <a:pt x="168788" y="1856039"/>
                </a:lnTo>
                <a:cubicBezTo>
                  <a:pt x="179449" y="1856039"/>
                  <a:pt x="188091" y="1847397"/>
                  <a:pt x="188091" y="1836736"/>
                </a:cubicBezTo>
                <a:lnTo>
                  <a:pt x="188091" y="1800015"/>
                </a:lnTo>
                <a:cubicBezTo>
                  <a:pt x="188091" y="1789355"/>
                  <a:pt x="179449" y="1780712"/>
                  <a:pt x="168788" y="1780712"/>
                </a:cubicBezTo>
                <a:close/>
                <a:moveTo>
                  <a:pt x="1662312" y="1599251"/>
                </a:moveTo>
                <a:cubicBezTo>
                  <a:pt x="1651651" y="1599251"/>
                  <a:pt x="1643009" y="1607893"/>
                  <a:pt x="1643009" y="1618554"/>
                </a:cubicBezTo>
                <a:lnTo>
                  <a:pt x="1643009" y="1655275"/>
                </a:lnTo>
                <a:cubicBezTo>
                  <a:pt x="1643009" y="1665936"/>
                  <a:pt x="1651651" y="1674578"/>
                  <a:pt x="1662312" y="1674578"/>
                </a:cubicBezTo>
                <a:lnTo>
                  <a:pt x="1737238" y="1674578"/>
                </a:lnTo>
                <a:cubicBezTo>
                  <a:pt x="1747899" y="1674578"/>
                  <a:pt x="1756541" y="1665936"/>
                  <a:pt x="1756541" y="1655275"/>
                </a:cubicBezTo>
                <a:lnTo>
                  <a:pt x="1756541" y="1618554"/>
                </a:lnTo>
                <a:cubicBezTo>
                  <a:pt x="1756541" y="1607893"/>
                  <a:pt x="1747899" y="1599251"/>
                  <a:pt x="1737238" y="1599251"/>
                </a:cubicBezTo>
                <a:close/>
                <a:moveTo>
                  <a:pt x="93862" y="1599251"/>
                </a:moveTo>
                <a:cubicBezTo>
                  <a:pt x="83201" y="1599251"/>
                  <a:pt x="74559" y="1607893"/>
                  <a:pt x="74559" y="1618554"/>
                </a:cubicBezTo>
                <a:lnTo>
                  <a:pt x="74559" y="1655275"/>
                </a:lnTo>
                <a:cubicBezTo>
                  <a:pt x="74559" y="1665936"/>
                  <a:pt x="83201" y="1674578"/>
                  <a:pt x="93862" y="1674578"/>
                </a:cubicBezTo>
                <a:lnTo>
                  <a:pt x="168788" y="1674578"/>
                </a:lnTo>
                <a:cubicBezTo>
                  <a:pt x="179449" y="1674578"/>
                  <a:pt x="188091" y="1665936"/>
                  <a:pt x="188091" y="1655275"/>
                </a:cubicBezTo>
                <a:lnTo>
                  <a:pt x="188091" y="1618554"/>
                </a:lnTo>
                <a:cubicBezTo>
                  <a:pt x="188091" y="1607893"/>
                  <a:pt x="179449" y="1599251"/>
                  <a:pt x="168788" y="1599251"/>
                </a:cubicBezTo>
                <a:close/>
                <a:moveTo>
                  <a:pt x="1662312" y="1417789"/>
                </a:moveTo>
                <a:cubicBezTo>
                  <a:pt x="1651651" y="1417789"/>
                  <a:pt x="1643009" y="1426431"/>
                  <a:pt x="1643009" y="1437092"/>
                </a:cubicBezTo>
                <a:lnTo>
                  <a:pt x="1643009" y="1473813"/>
                </a:lnTo>
                <a:cubicBezTo>
                  <a:pt x="1643009" y="1484474"/>
                  <a:pt x="1651651" y="1493116"/>
                  <a:pt x="1662312" y="1493116"/>
                </a:cubicBezTo>
                <a:lnTo>
                  <a:pt x="1737238" y="1493116"/>
                </a:lnTo>
                <a:cubicBezTo>
                  <a:pt x="1747899" y="1493116"/>
                  <a:pt x="1756541" y="1484474"/>
                  <a:pt x="1756541" y="1473813"/>
                </a:cubicBezTo>
                <a:lnTo>
                  <a:pt x="1756541" y="1437092"/>
                </a:lnTo>
                <a:cubicBezTo>
                  <a:pt x="1756541" y="1426431"/>
                  <a:pt x="1747899" y="1417789"/>
                  <a:pt x="1737238" y="1417789"/>
                </a:cubicBezTo>
                <a:close/>
                <a:moveTo>
                  <a:pt x="93862" y="1417789"/>
                </a:moveTo>
                <a:cubicBezTo>
                  <a:pt x="83201" y="1417789"/>
                  <a:pt x="74559" y="1426431"/>
                  <a:pt x="74559" y="1437092"/>
                </a:cubicBezTo>
                <a:lnTo>
                  <a:pt x="74559" y="1473813"/>
                </a:lnTo>
                <a:cubicBezTo>
                  <a:pt x="74559" y="1484474"/>
                  <a:pt x="83201" y="1493116"/>
                  <a:pt x="93862" y="1493116"/>
                </a:cubicBezTo>
                <a:lnTo>
                  <a:pt x="168788" y="1493116"/>
                </a:lnTo>
                <a:cubicBezTo>
                  <a:pt x="179449" y="1493116"/>
                  <a:pt x="188091" y="1484474"/>
                  <a:pt x="188091" y="1473813"/>
                </a:cubicBezTo>
                <a:lnTo>
                  <a:pt x="188091" y="1437092"/>
                </a:lnTo>
                <a:cubicBezTo>
                  <a:pt x="188091" y="1426431"/>
                  <a:pt x="179449" y="1417789"/>
                  <a:pt x="168788" y="1417789"/>
                </a:cubicBezTo>
                <a:close/>
                <a:moveTo>
                  <a:pt x="223464" y="1386433"/>
                </a:moveTo>
                <a:lnTo>
                  <a:pt x="223464" y="2250321"/>
                </a:lnTo>
                <a:lnTo>
                  <a:pt x="1607635" y="2250321"/>
                </a:lnTo>
                <a:lnTo>
                  <a:pt x="1607635" y="1386433"/>
                </a:lnTo>
                <a:close/>
                <a:moveTo>
                  <a:pt x="1662312" y="1237277"/>
                </a:moveTo>
                <a:cubicBezTo>
                  <a:pt x="1651651" y="1237277"/>
                  <a:pt x="1643009" y="1245920"/>
                  <a:pt x="1643009" y="1256580"/>
                </a:cubicBezTo>
                <a:lnTo>
                  <a:pt x="1643009" y="1293301"/>
                </a:lnTo>
                <a:cubicBezTo>
                  <a:pt x="1643009" y="1303962"/>
                  <a:pt x="1651651" y="1312605"/>
                  <a:pt x="1662312" y="1312605"/>
                </a:cubicBezTo>
                <a:lnTo>
                  <a:pt x="1737238" y="1312605"/>
                </a:lnTo>
                <a:cubicBezTo>
                  <a:pt x="1747899" y="1312605"/>
                  <a:pt x="1756541" y="1303962"/>
                  <a:pt x="1756541" y="1293301"/>
                </a:cubicBezTo>
                <a:lnTo>
                  <a:pt x="1756541" y="1256580"/>
                </a:lnTo>
                <a:cubicBezTo>
                  <a:pt x="1756541" y="1245920"/>
                  <a:pt x="1747899" y="1237277"/>
                  <a:pt x="1737238" y="1237277"/>
                </a:cubicBezTo>
                <a:close/>
                <a:moveTo>
                  <a:pt x="93862" y="1237277"/>
                </a:moveTo>
                <a:cubicBezTo>
                  <a:pt x="83201" y="1237277"/>
                  <a:pt x="74559" y="1245920"/>
                  <a:pt x="74559" y="1256580"/>
                </a:cubicBezTo>
                <a:lnTo>
                  <a:pt x="74559" y="1293301"/>
                </a:lnTo>
                <a:cubicBezTo>
                  <a:pt x="74559" y="1303962"/>
                  <a:pt x="83201" y="1312605"/>
                  <a:pt x="93862" y="1312605"/>
                </a:cubicBezTo>
                <a:lnTo>
                  <a:pt x="168788" y="1312605"/>
                </a:lnTo>
                <a:cubicBezTo>
                  <a:pt x="179449" y="1312605"/>
                  <a:pt x="188091" y="1303962"/>
                  <a:pt x="188091" y="1293301"/>
                </a:cubicBezTo>
                <a:lnTo>
                  <a:pt x="188091" y="1256580"/>
                </a:lnTo>
                <a:cubicBezTo>
                  <a:pt x="188091" y="1245920"/>
                  <a:pt x="179449" y="1237277"/>
                  <a:pt x="168788" y="1237277"/>
                </a:cubicBezTo>
                <a:close/>
                <a:moveTo>
                  <a:pt x="1662312" y="1055816"/>
                </a:moveTo>
                <a:cubicBezTo>
                  <a:pt x="1651651" y="1055816"/>
                  <a:pt x="1643009" y="1064458"/>
                  <a:pt x="1643009" y="1075119"/>
                </a:cubicBezTo>
                <a:lnTo>
                  <a:pt x="1643009" y="1111840"/>
                </a:lnTo>
                <a:cubicBezTo>
                  <a:pt x="1643009" y="1122501"/>
                  <a:pt x="1651651" y="1131143"/>
                  <a:pt x="1662312" y="1131143"/>
                </a:cubicBezTo>
                <a:lnTo>
                  <a:pt x="1737238" y="1131143"/>
                </a:lnTo>
                <a:cubicBezTo>
                  <a:pt x="1747899" y="1131143"/>
                  <a:pt x="1756541" y="1122501"/>
                  <a:pt x="1756541" y="1111840"/>
                </a:cubicBezTo>
                <a:lnTo>
                  <a:pt x="1756541" y="1075119"/>
                </a:lnTo>
                <a:cubicBezTo>
                  <a:pt x="1756541" y="1064458"/>
                  <a:pt x="1747899" y="1055816"/>
                  <a:pt x="1737238" y="1055816"/>
                </a:cubicBezTo>
                <a:close/>
                <a:moveTo>
                  <a:pt x="93862" y="1055816"/>
                </a:moveTo>
                <a:cubicBezTo>
                  <a:pt x="83201" y="1055816"/>
                  <a:pt x="74559" y="1064458"/>
                  <a:pt x="74559" y="1075119"/>
                </a:cubicBezTo>
                <a:lnTo>
                  <a:pt x="74559" y="1111840"/>
                </a:lnTo>
                <a:cubicBezTo>
                  <a:pt x="74559" y="1122501"/>
                  <a:pt x="83201" y="1131143"/>
                  <a:pt x="93862" y="1131143"/>
                </a:cubicBezTo>
                <a:lnTo>
                  <a:pt x="168788" y="1131143"/>
                </a:lnTo>
                <a:cubicBezTo>
                  <a:pt x="179449" y="1131143"/>
                  <a:pt x="188091" y="1122501"/>
                  <a:pt x="188091" y="1111840"/>
                </a:cubicBezTo>
                <a:lnTo>
                  <a:pt x="188091" y="1075119"/>
                </a:lnTo>
                <a:cubicBezTo>
                  <a:pt x="188091" y="1064458"/>
                  <a:pt x="179449" y="1055816"/>
                  <a:pt x="168788" y="1055816"/>
                </a:cubicBezTo>
                <a:close/>
                <a:moveTo>
                  <a:pt x="1662312" y="874354"/>
                </a:moveTo>
                <a:cubicBezTo>
                  <a:pt x="1651651" y="874354"/>
                  <a:pt x="1643009" y="882997"/>
                  <a:pt x="1643009" y="893657"/>
                </a:cubicBezTo>
                <a:lnTo>
                  <a:pt x="1643009" y="930378"/>
                </a:lnTo>
                <a:cubicBezTo>
                  <a:pt x="1643009" y="941039"/>
                  <a:pt x="1651651" y="949681"/>
                  <a:pt x="1662312" y="949681"/>
                </a:cubicBezTo>
                <a:lnTo>
                  <a:pt x="1737238" y="949681"/>
                </a:lnTo>
                <a:cubicBezTo>
                  <a:pt x="1747899" y="949681"/>
                  <a:pt x="1756541" y="941039"/>
                  <a:pt x="1756541" y="930378"/>
                </a:cubicBezTo>
                <a:lnTo>
                  <a:pt x="1756541" y="893657"/>
                </a:lnTo>
                <a:cubicBezTo>
                  <a:pt x="1756541" y="882997"/>
                  <a:pt x="1747899" y="874354"/>
                  <a:pt x="1737238" y="874354"/>
                </a:cubicBezTo>
                <a:close/>
                <a:moveTo>
                  <a:pt x="93862" y="874354"/>
                </a:moveTo>
                <a:cubicBezTo>
                  <a:pt x="83201" y="874354"/>
                  <a:pt x="74559" y="882997"/>
                  <a:pt x="74559" y="893657"/>
                </a:cubicBezTo>
                <a:lnTo>
                  <a:pt x="74559" y="930378"/>
                </a:lnTo>
                <a:cubicBezTo>
                  <a:pt x="74559" y="941039"/>
                  <a:pt x="83201" y="949681"/>
                  <a:pt x="93862" y="949681"/>
                </a:cubicBezTo>
                <a:lnTo>
                  <a:pt x="168788" y="949681"/>
                </a:lnTo>
                <a:cubicBezTo>
                  <a:pt x="179449" y="949681"/>
                  <a:pt x="188091" y="941039"/>
                  <a:pt x="188091" y="930378"/>
                </a:cubicBezTo>
                <a:lnTo>
                  <a:pt x="188091" y="893657"/>
                </a:lnTo>
                <a:cubicBezTo>
                  <a:pt x="188091" y="882997"/>
                  <a:pt x="179449" y="874354"/>
                  <a:pt x="168788" y="874354"/>
                </a:cubicBezTo>
                <a:close/>
                <a:moveTo>
                  <a:pt x="1662312" y="692893"/>
                </a:moveTo>
                <a:cubicBezTo>
                  <a:pt x="1651651" y="692893"/>
                  <a:pt x="1643009" y="701535"/>
                  <a:pt x="1643009" y="712196"/>
                </a:cubicBezTo>
                <a:lnTo>
                  <a:pt x="1643009" y="748917"/>
                </a:lnTo>
                <a:cubicBezTo>
                  <a:pt x="1643009" y="759578"/>
                  <a:pt x="1651651" y="768220"/>
                  <a:pt x="1662312" y="768220"/>
                </a:cubicBezTo>
                <a:lnTo>
                  <a:pt x="1737238" y="768220"/>
                </a:lnTo>
                <a:cubicBezTo>
                  <a:pt x="1747899" y="768220"/>
                  <a:pt x="1756541" y="759578"/>
                  <a:pt x="1756541" y="748917"/>
                </a:cubicBezTo>
                <a:lnTo>
                  <a:pt x="1756541" y="712196"/>
                </a:lnTo>
                <a:cubicBezTo>
                  <a:pt x="1756541" y="701535"/>
                  <a:pt x="1747899" y="692893"/>
                  <a:pt x="1737238" y="692893"/>
                </a:cubicBezTo>
                <a:close/>
                <a:moveTo>
                  <a:pt x="93862" y="692893"/>
                </a:moveTo>
                <a:cubicBezTo>
                  <a:pt x="83201" y="692893"/>
                  <a:pt x="74559" y="701535"/>
                  <a:pt x="74559" y="712196"/>
                </a:cubicBezTo>
                <a:lnTo>
                  <a:pt x="74559" y="748917"/>
                </a:lnTo>
                <a:cubicBezTo>
                  <a:pt x="74559" y="759578"/>
                  <a:pt x="83201" y="768220"/>
                  <a:pt x="93862" y="768220"/>
                </a:cubicBezTo>
                <a:lnTo>
                  <a:pt x="168788" y="768220"/>
                </a:lnTo>
                <a:cubicBezTo>
                  <a:pt x="179449" y="768220"/>
                  <a:pt x="188091" y="759578"/>
                  <a:pt x="188091" y="748917"/>
                </a:cubicBezTo>
                <a:lnTo>
                  <a:pt x="188091" y="712196"/>
                </a:lnTo>
                <a:cubicBezTo>
                  <a:pt x="188091" y="701535"/>
                  <a:pt x="179449" y="692893"/>
                  <a:pt x="168788" y="692893"/>
                </a:cubicBezTo>
                <a:close/>
                <a:moveTo>
                  <a:pt x="1662312" y="511431"/>
                </a:moveTo>
                <a:cubicBezTo>
                  <a:pt x="1651651" y="511431"/>
                  <a:pt x="1643009" y="520073"/>
                  <a:pt x="1643009" y="530734"/>
                </a:cubicBezTo>
                <a:lnTo>
                  <a:pt x="1643009" y="567455"/>
                </a:lnTo>
                <a:cubicBezTo>
                  <a:pt x="1643009" y="578116"/>
                  <a:pt x="1651651" y="586758"/>
                  <a:pt x="1662312" y="586758"/>
                </a:cubicBezTo>
                <a:lnTo>
                  <a:pt x="1737238" y="586758"/>
                </a:lnTo>
                <a:cubicBezTo>
                  <a:pt x="1747899" y="586758"/>
                  <a:pt x="1756541" y="578116"/>
                  <a:pt x="1756541" y="567455"/>
                </a:cubicBezTo>
                <a:lnTo>
                  <a:pt x="1756541" y="530734"/>
                </a:lnTo>
                <a:cubicBezTo>
                  <a:pt x="1756541" y="520073"/>
                  <a:pt x="1747899" y="511431"/>
                  <a:pt x="1737238" y="511431"/>
                </a:cubicBezTo>
                <a:close/>
                <a:moveTo>
                  <a:pt x="93862" y="511431"/>
                </a:moveTo>
                <a:cubicBezTo>
                  <a:pt x="83201" y="511431"/>
                  <a:pt x="74559" y="520073"/>
                  <a:pt x="74559" y="530734"/>
                </a:cubicBezTo>
                <a:lnTo>
                  <a:pt x="74559" y="567455"/>
                </a:lnTo>
                <a:cubicBezTo>
                  <a:pt x="74559" y="578116"/>
                  <a:pt x="83201" y="586758"/>
                  <a:pt x="93862" y="586758"/>
                </a:cubicBezTo>
                <a:lnTo>
                  <a:pt x="168788" y="586758"/>
                </a:lnTo>
                <a:cubicBezTo>
                  <a:pt x="179449" y="586758"/>
                  <a:pt x="188091" y="578116"/>
                  <a:pt x="188091" y="567455"/>
                </a:cubicBezTo>
                <a:lnTo>
                  <a:pt x="188091" y="530734"/>
                </a:lnTo>
                <a:cubicBezTo>
                  <a:pt x="188091" y="520073"/>
                  <a:pt x="179449" y="511431"/>
                  <a:pt x="168788" y="511431"/>
                </a:cubicBezTo>
                <a:close/>
                <a:moveTo>
                  <a:pt x="223464" y="480075"/>
                </a:moveTo>
                <a:lnTo>
                  <a:pt x="223464" y="1343963"/>
                </a:lnTo>
                <a:lnTo>
                  <a:pt x="1607635" y="1343963"/>
                </a:lnTo>
                <a:lnTo>
                  <a:pt x="1607635" y="480075"/>
                </a:lnTo>
                <a:close/>
                <a:moveTo>
                  <a:pt x="1662312" y="330075"/>
                </a:moveTo>
                <a:cubicBezTo>
                  <a:pt x="1651651" y="330075"/>
                  <a:pt x="1643009" y="338718"/>
                  <a:pt x="1643009" y="349378"/>
                </a:cubicBezTo>
                <a:lnTo>
                  <a:pt x="1643009" y="386099"/>
                </a:lnTo>
                <a:cubicBezTo>
                  <a:pt x="1643009" y="396760"/>
                  <a:pt x="1651651" y="405403"/>
                  <a:pt x="1662312" y="405403"/>
                </a:cubicBezTo>
                <a:lnTo>
                  <a:pt x="1737238" y="405403"/>
                </a:lnTo>
                <a:cubicBezTo>
                  <a:pt x="1747899" y="405403"/>
                  <a:pt x="1756541" y="396760"/>
                  <a:pt x="1756541" y="386099"/>
                </a:cubicBezTo>
                <a:lnTo>
                  <a:pt x="1756541" y="349378"/>
                </a:lnTo>
                <a:cubicBezTo>
                  <a:pt x="1756541" y="338718"/>
                  <a:pt x="1747899" y="330075"/>
                  <a:pt x="1737238" y="330075"/>
                </a:cubicBezTo>
                <a:close/>
                <a:moveTo>
                  <a:pt x="93862" y="330075"/>
                </a:moveTo>
                <a:cubicBezTo>
                  <a:pt x="83201" y="330075"/>
                  <a:pt x="74559" y="338718"/>
                  <a:pt x="74559" y="349378"/>
                </a:cubicBezTo>
                <a:lnTo>
                  <a:pt x="74559" y="386099"/>
                </a:lnTo>
                <a:cubicBezTo>
                  <a:pt x="74559" y="396760"/>
                  <a:pt x="83201" y="405403"/>
                  <a:pt x="93862" y="405403"/>
                </a:cubicBezTo>
                <a:lnTo>
                  <a:pt x="168788" y="405403"/>
                </a:lnTo>
                <a:cubicBezTo>
                  <a:pt x="179449" y="405403"/>
                  <a:pt x="188091" y="396760"/>
                  <a:pt x="188091" y="386099"/>
                </a:cubicBezTo>
                <a:lnTo>
                  <a:pt x="188091" y="349378"/>
                </a:lnTo>
                <a:cubicBezTo>
                  <a:pt x="188091" y="338718"/>
                  <a:pt x="179449" y="330075"/>
                  <a:pt x="168788" y="330075"/>
                </a:cubicBezTo>
                <a:close/>
                <a:moveTo>
                  <a:pt x="1662312" y="148614"/>
                </a:moveTo>
                <a:cubicBezTo>
                  <a:pt x="1651651" y="148614"/>
                  <a:pt x="1643009" y="157256"/>
                  <a:pt x="1643009" y="167917"/>
                </a:cubicBezTo>
                <a:lnTo>
                  <a:pt x="1643009" y="204638"/>
                </a:lnTo>
                <a:cubicBezTo>
                  <a:pt x="1643009" y="215299"/>
                  <a:pt x="1651651" y="223941"/>
                  <a:pt x="1662312" y="223941"/>
                </a:cubicBezTo>
                <a:lnTo>
                  <a:pt x="1737238" y="223941"/>
                </a:lnTo>
                <a:cubicBezTo>
                  <a:pt x="1747899" y="223941"/>
                  <a:pt x="1756541" y="215299"/>
                  <a:pt x="1756541" y="204638"/>
                </a:cubicBezTo>
                <a:lnTo>
                  <a:pt x="1756541" y="167917"/>
                </a:lnTo>
                <a:cubicBezTo>
                  <a:pt x="1756541" y="157256"/>
                  <a:pt x="1747899" y="148614"/>
                  <a:pt x="1737238" y="148614"/>
                </a:cubicBezTo>
                <a:close/>
                <a:moveTo>
                  <a:pt x="93862" y="148614"/>
                </a:moveTo>
                <a:cubicBezTo>
                  <a:pt x="83201" y="148614"/>
                  <a:pt x="74559" y="157256"/>
                  <a:pt x="74559" y="167917"/>
                </a:cubicBezTo>
                <a:lnTo>
                  <a:pt x="74559" y="204638"/>
                </a:lnTo>
                <a:cubicBezTo>
                  <a:pt x="74559" y="215299"/>
                  <a:pt x="83201" y="223941"/>
                  <a:pt x="93862" y="223941"/>
                </a:cubicBezTo>
                <a:lnTo>
                  <a:pt x="168788" y="223941"/>
                </a:lnTo>
                <a:cubicBezTo>
                  <a:pt x="179449" y="223941"/>
                  <a:pt x="188091" y="215299"/>
                  <a:pt x="188091" y="204638"/>
                </a:cubicBezTo>
                <a:lnTo>
                  <a:pt x="188091" y="167917"/>
                </a:lnTo>
                <a:cubicBezTo>
                  <a:pt x="188091" y="157256"/>
                  <a:pt x="179449" y="148614"/>
                  <a:pt x="168788" y="148614"/>
                </a:cubicBezTo>
                <a:close/>
                <a:moveTo>
                  <a:pt x="0" y="0"/>
                </a:moveTo>
                <a:lnTo>
                  <a:pt x="74559" y="0"/>
                </a:lnTo>
                <a:lnTo>
                  <a:pt x="74559" y="23176"/>
                </a:lnTo>
                <a:cubicBezTo>
                  <a:pt x="74559" y="33837"/>
                  <a:pt x="83201" y="42479"/>
                  <a:pt x="93862" y="42479"/>
                </a:cubicBezTo>
                <a:lnTo>
                  <a:pt x="168788" y="42479"/>
                </a:lnTo>
                <a:cubicBezTo>
                  <a:pt x="179449" y="42479"/>
                  <a:pt x="188091" y="33837"/>
                  <a:pt x="188091" y="23176"/>
                </a:cubicBezTo>
                <a:lnTo>
                  <a:pt x="188091" y="0"/>
                </a:lnTo>
                <a:lnTo>
                  <a:pt x="223464" y="0"/>
                </a:lnTo>
                <a:lnTo>
                  <a:pt x="223464" y="436761"/>
                </a:lnTo>
                <a:lnTo>
                  <a:pt x="1607635" y="436761"/>
                </a:lnTo>
                <a:lnTo>
                  <a:pt x="1607635" y="0"/>
                </a:lnTo>
                <a:lnTo>
                  <a:pt x="1643009" y="0"/>
                </a:lnTo>
                <a:lnTo>
                  <a:pt x="1643009" y="23176"/>
                </a:lnTo>
                <a:cubicBezTo>
                  <a:pt x="1643009" y="33837"/>
                  <a:pt x="1651651" y="42479"/>
                  <a:pt x="1662312" y="42479"/>
                </a:cubicBezTo>
                <a:lnTo>
                  <a:pt x="1737238" y="42479"/>
                </a:lnTo>
                <a:cubicBezTo>
                  <a:pt x="1747899" y="42479"/>
                  <a:pt x="1756541" y="33837"/>
                  <a:pt x="1756541" y="23176"/>
                </a:cubicBezTo>
                <a:lnTo>
                  <a:pt x="1756541" y="0"/>
                </a:lnTo>
                <a:lnTo>
                  <a:pt x="1824375" y="0"/>
                </a:lnTo>
                <a:lnTo>
                  <a:pt x="1824375" y="4554415"/>
                </a:lnTo>
                <a:lnTo>
                  <a:pt x="1756541" y="4554415"/>
                </a:lnTo>
                <a:lnTo>
                  <a:pt x="1756541" y="4520777"/>
                </a:lnTo>
                <a:cubicBezTo>
                  <a:pt x="1756541" y="4510117"/>
                  <a:pt x="1747899" y="4501474"/>
                  <a:pt x="1737238" y="4501474"/>
                </a:cubicBezTo>
                <a:lnTo>
                  <a:pt x="1662312" y="4501474"/>
                </a:lnTo>
                <a:cubicBezTo>
                  <a:pt x="1651651" y="4501474"/>
                  <a:pt x="1643009" y="4510117"/>
                  <a:pt x="1643009" y="4520777"/>
                </a:cubicBezTo>
                <a:lnTo>
                  <a:pt x="1643009" y="4554415"/>
                </a:lnTo>
                <a:lnTo>
                  <a:pt x="1607635" y="4554415"/>
                </a:lnTo>
                <a:lnTo>
                  <a:pt x="1607635" y="4107195"/>
                </a:lnTo>
                <a:lnTo>
                  <a:pt x="223464" y="4107195"/>
                </a:lnTo>
                <a:lnTo>
                  <a:pt x="223464" y="4554415"/>
                </a:lnTo>
                <a:lnTo>
                  <a:pt x="188091" y="4554415"/>
                </a:lnTo>
                <a:lnTo>
                  <a:pt x="188091" y="4520777"/>
                </a:lnTo>
                <a:cubicBezTo>
                  <a:pt x="188091" y="4510117"/>
                  <a:pt x="179449" y="4501474"/>
                  <a:pt x="168788" y="4501474"/>
                </a:cubicBezTo>
                <a:lnTo>
                  <a:pt x="93862" y="4501474"/>
                </a:lnTo>
                <a:cubicBezTo>
                  <a:pt x="83201" y="4501474"/>
                  <a:pt x="74559" y="4510117"/>
                  <a:pt x="74559" y="4520777"/>
                </a:cubicBezTo>
                <a:lnTo>
                  <a:pt x="74559" y="4554415"/>
                </a:lnTo>
                <a:lnTo>
                  <a:pt x="0" y="4554415"/>
                </a:lnTo>
                <a:close/>
              </a:path>
            </a:pathLst>
          </a:custGeom>
          <a:solidFill>
            <a:srgbClr val="993300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8" name="吹き出し: 円形 87">
            <a:extLst>
              <a:ext uri="{FF2B5EF4-FFF2-40B4-BE49-F238E27FC236}">
                <a16:creationId xmlns:a16="http://schemas.microsoft.com/office/drawing/2014/main" id="{1D5FD145-5701-BCF4-BA31-0B4090967301}"/>
              </a:ext>
            </a:extLst>
          </p:cNvPr>
          <p:cNvSpPr/>
          <p:nvPr/>
        </p:nvSpPr>
        <p:spPr>
          <a:xfrm>
            <a:off x="4707414" y="5250235"/>
            <a:ext cx="2370287" cy="1314407"/>
          </a:xfrm>
          <a:prstGeom prst="wedgeEllipseCallout">
            <a:avLst>
              <a:gd name="adj1" fmla="val 49812"/>
              <a:gd name="adj2" fmla="val -36955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写真をセピア調の</a:t>
            </a:r>
            <a:endParaRPr kumimoji="1" lang="en-US" altLang="ja-JP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カラーにすることで</a:t>
            </a:r>
            <a:endParaRPr kumimoji="1" lang="en-US" altLang="ja-JP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レトロ風に仕上げることもできますね</a:t>
            </a:r>
          </a:p>
        </p:txBody>
      </p:sp>
    </p:spTree>
    <p:extLst>
      <p:ext uri="{BB962C8B-B14F-4D97-AF65-F5344CB8AC3E}">
        <p14:creationId xmlns:p14="http://schemas.microsoft.com/office/powerpoint/2010/main" val="3668901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152879</TotalTime>
  <Words>44</Words>
  <Application>Microsoft Office PowerPoint</Application>
  <PresentationFormat>A4 210 x 297 mm</PresentationFormat>
  <Paragraphs>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pptxm76_フイルム枠</dc:title>
  <dc:subject>pptxm76_フイルム枠</dc:subject>
  <dc:creator>でじけろお</dc:creator>
  <cp:revision>1</cp:revision>
  <dcterms:created xsi:type="dcterms:W3CDTF">2018-05-20T00:31:01Z</dcterms:created>
  <dcterms:modified xsi:type="dcterms:W3CDTF">2024-09-29T10:07:04Z</dcterms:modified>
  <cp:version>1</cp:version>
</cp:coreProperties>
</file>