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0" r:id="rId4"/>
    <p:sldId id="272" r:id="rId5"/>
    <p:sldId id="273" r:id="rId6"/>
    <p:sldId id="274" r:id="rId7"/>
    <p:sldId id="275" r:id="rId8"/>
    <p:sldId id="271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>
        <p:scale>
          <a:sx n="80" d="100"/>
          <a:sy n="80" d="100"/>
        </p:scale>
        <p:origin x="2802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A7E79A-0CF7-2203-9EC1-D2C90ED9C0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9408DF6-31F9-4CD7-33C3-D94652416C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9274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48187C-A82D-CE7F-C36F-136EF9BF0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80D98E3-1A5B-9262-F60A-E4725CBD9C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82335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DF5EEA4-8BA3-0D02-94EC-F36C3E9E9F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9775" y="365125"/>
            <a:ext cx="2135188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30EECC5-AEB6-762C-2913-F50C3059C6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56337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84427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FA0F81-12C3-CD42-096E-EC4352BE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71F9E1-AEE4-B864-A08A-EA09FB6B8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3886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D6E54A-DF7C-0BF2-D9FA-8A7795EED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E0F546-BA2D-BF28-AB8D-0CD5111F0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0177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0FC8C-48E4-859E-30CC-F7F510B32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0C8173-335A-37E8-EFE4-8F3175CB3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8095BD-D39C-2194-DA0B-1B1CCF1331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7411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3C422-F832-F551-1566-6C96ACAD6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D49659-696B-FFE1-0758-D7E54AC8C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883E71-C9FB-7CC6-F63B-F5ED9643F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4B87268-5836-80B3-D8D7-0C64914E3A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1937088-866B-D4D2-401F-88AB5EEDCF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406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D219B6-8FB9-4A39-0675-9583CE53B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043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30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94F75B-C09D-A863-E30F-2994E8993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0982E7-C8AE-B1BB-8850-2F33216C0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0B1B2D-1E7C-D585-3224-6EFB3D020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125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6187D7-5A13-EFE4-60F4-3BC2CB105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CEAD4F8-DAF5-580D-35BD-7800FDC481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99AAC36-EF23-703B-F2EC-51FE821EB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7807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614A538-A0DB-085B-39F3-326705B97C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D0430E3-5A33-AC7B-9045-2D3BAD788FB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Copyright©2013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>
            <a:extLst>
              <a:ext uri="{FF2B5EF4-FFF2-40B4-BE49-F238E27FC236}">
                <a16:creationId xmlns:a16="http://schemas.microsoft.com/office/drawing/2014/main" id="{B7AD788D-6147-87B4-5593-9ACBE6BC0B2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692150"/>
            <a:ext cx="1728788" cy="1509713"/>
            <a:chOff x="2802" y="754"/>
            <a:chExt cx="1089" cy="951"/>
          </a:xfrm>
        </p:grpSpPr>
        <p:sp>
          <p:nvSpPr>
            <p:cNvPr id="65539" name="Freeform 3">
              <a:extLst>
                <a:ext uri="{FF2B5EF4-FFF2-40B4-BE49-F238E27FC236}">
                  <a16:creationId xmlns:a16="http://schemas.microsoft.com/office/drawing/2014/main" id="{8694CBB2-1A9A-37F7-2CE5-4703FD34D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07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0" name="Freeform 4">
              <a:extLst>
                <a:ext uri="{FF2B5EF4-FFF2-40B4-BE49-F238E27FC236}">
                  <a16:creationId xmlns:a16="http://schemas.microsoft.com/office/drawing/2014/main" id="{E9F88406-B7A0-D8AF-9942-87AFBFDEA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207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1" name="Freeform 5">
              <a:extLst>
                <a:ext uri="{FF2B5EF4-FFF2-40B4-BE49-F238E27FC236}">
                  <a16:creationId xmlns:a16="http://schemas.microsoft.com/office/drawing/2014/main" id="{EF6FD712-F69A-5658-6148-EF1B42F80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207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2" name="Freeform 6">
              <a:extLst>
                <a:ext uri="{FF2B5EF4-FFF2-40B4-BE49-F238E27FC236}">
                  <a16:creationId xmlns:a16="http://schemas.microsoft.com/office/drawing/2014/main" id="{887C4708-A04D-DCEF-0FF9-9B112461C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53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3" name="Freeform 7">
              <a:extLst>
                <a:ext uri="{FF2B5EF4-FFF2-40B4-BE49-F238E27FC236}">
                  <a16:creationId xmlns:a16="http://schemas.microsoft.com/office/drawing/2014/main" id="{AF7F4A77-30EE-8A1B-4F05-EF4CE6A83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1026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3366FF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4" name="Freeform 8">
              <a:extLst>
                <a:ext uri="{FF2B5EF4-FFF2-40B4-BE49-F238E27FC236}">
                  <a16:creationId xmlns:a16="http://schemas.microsoft.com/office/drawing/2014/main" id="{C00A730F-1391-99BA-BE9B-079371727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026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solidFill>
              <a:srgbClr val="3366FF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5" name="Freeform 9">
              <a:extLst>
                <a:ext uri="{FF2B5EF4-FFF2-40B4-BE49-F238E27FC236}">
                  <a16:creationId xmlns:a16="http://schemas.microsoft.com/office/drawing/2014/main" id="{E692F985-DC12-D8DF-2822-9499BA570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545"/>
            </a:xfrm>
            <a:custGeom>
              <a:avLst/>
              <a:gdLst>
                <a:gd name="T0" fmla="*/ 453 w 907"/>
                <a:gd name="T1" fmla="*/ 0 h 545"/>
                <a:gd name="T2" fmla="*/ 0 w 907"/>
                <a:gd name="T3" fmla="*/ 272 h 545"/>
                <a:gd name="T4" fmla="*/ 453 w 907"/>
                <a:gd name="T5" fmla="*/ 545 h 545"/>
                <a:gd name="T6" fmla="*/ 907 w 907"/>
                <a:gd name="T7" fmla="*/ 272 h 545"/>
                <a:gd name="T8" fmla="*/ 453 w 90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453" y="0"/>
                  </a:moveTo>
                  <a:lnTo>
                    <a:pt x="0" y="272"/>
                  </a:lnTo>
                  <a:lnTo>
                    <a:pt x="453" y="545"/>
                  </a:lnTo>
                  <a:lnTo>
                    <a:pt x="907" y="272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6" name="Freeform 10">
              <a:extLst>
                <a:ext uri="{FF2B5EF4-FFF2-40B4-BE49-F238E27FC236}">
                  <a16:creationId xmlns:a16="http://schemas.microsoft.com/office/drawing/2014/main" id="{E8AF7B7C-2EA1-541A-69E1-0D34C1FE1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907"/>
            </a:xfrm>
            <a:custGeom>
              <a:avLst/>
              <a:gdLst>
                <a:gd name="T0" fmla="*/ 0 w 907"/>
                <a:gd name="T1" fmla="*/ 635 h 907"/>
                <a:gd name="T2" fmla="*/ 0 w 907"/>
                <a:gd name="T3" fmla="*/ 272 h 907"/>
                <a:gd name="T4" fmla="*/ 454 w 907"/>
                <a:gd name="T5" fmla="*/ 0 h 907"/>
                <a:gd name="T6" fmla="*/ 907 w 907"/>
                <a:gd name="T7" fmla="*/ 272 h 907"/>
                <a:gd name="T8" fmla="*/ 907 w 907"/>
                <a:gd name="T9" fmla="*/ 635 h 907"/>
                <a:gd name="T10" fmla="*/ 454 w 907"/>
                <a:gd name="T11" fmla="*/ 907 h 907"/>
                <a:gd name="T12" fmla="*/ 0 w 907"/>
                <a:gd name="T13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907">
                  <a:moveTo>
                    <a:pt x="0" y="635"/>
                  </a:move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635"/>
                  </a:lnTo>
                  <a:lnTo>
                    <a:pt x="454" y="907"/>
                  </a:lnTo>
                  <a:lnTo>
                    <a:pt x="0" y="635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47" name="Group 11">
            <a:extLst>
              <a:ext uri="{FF2B5EF4-FFF2-40B4-BE49-F238E27FC236}">
                <a16:creationId xmlns:a16="http://schemas.microsoft.com/office/drawing/2014/main" id="{2AA1424F-D733-0204-C558-FE8DAF76399A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692150"/>
            <a:ext cx="1728788" cy="1509713"/>
            <a:chOff x="2802" y="754"/>
            <a:chExt cx="1089" cy="951"/>
          </a:xfrm>
        </p:grpSpPr>
        <p:sp>
          <p:nvSpPr>
            <p:cNvPr id="65548" name="Freeform 12">
              <a:extLst>
                <a:ext uri="{FF2B5EF4-FFF2-40B4-BE49-F238E27FC236}">
                  <a16:creationId xmlns:a16="http://schemas.microsoft.com/office/drawing/2014/main" id="{1BC5A215-BB17-B3DE-7DDC-6B7FE31C5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07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9" name="Freeform 13">
              <a:extLst>
                <a:ext uri="{FF2B5EF4-FFF2-40B4-BE49-F238E27FC236}">
                  <a16:creationId xmlns:a16="http://schemas.microsoft.com/office/drawing/2014/main" id="{DA7BB664-E567-6B80-846B-FC4D17F27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207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0" name="Freeform 14">
              <a:extLst>
                <a:ext uri="{FF2B5EF4-FFF2-40B4-BE49-F238E27FC236}">
                  <a16:creationId xmlns:a16="http://schemas.microsoft.com/office/drawing/2014/main" id="{C46B86B6-6ACF-5349-D826-4E9E87B51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207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1" name="Freeform 15">
              <a:extLst>
                <a:ext uri="{FF2B5EF4-FFF2-40B4-BE49-F238E27FC236}">
                  <a16:creationId xmlns:a16="http://schemas.microsoft.com/office/drawing/2014/main" id="{1B0F00DF-6DBD-D01C-1BA6-8218F058F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53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2" name="Freeform 16">
              <a:extLst>
                <a:ext uri="{FF2B5EF4-FFF2-40B4-BE49-F238E27FC236}">
                  <a16:creationId xmlns:a16="http://schemas.microsoft.com/office/drawing/2014/main" id="{50D74287-D04F-5C50-094D-C14E08481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1026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3" name="Freeform 17">
              <a:extLst>
                <a:ext uri="{FF2B5EF4-FFF2-40B4-BE49-F238E27FC236}">
                  <a16:creationId xmlns:a16="http://schemas.microsoft.com/office/drawing/2014/main" id="{E80206A3-5E5A-5870-18C8-8EC0B5C7E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026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4" name="Freeform 18">
              <a:extLst>
                <a:ext uri="{FF2B5EF4-FFF2-40B4-BE49-F238E27FC236}">
                  <a16:creationId xmlns:a16="http://schemas.microsoft.com/office/drawing/2014/main" id="{5472DDAD-61F1-C25A-0B59-E92EA1E07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545"/>
            </a:xfrm>
            <a:custGeom>
              <a:avLst/>
              <a:gdLst>
                <a:gd name="T0" fmla="*/ 453 w 907"/>
                <a:gd name="T1" fmla="*/ 0 h 545"/>
                <a:gd name="T2" fmla="*/ 0 w 907"/>
                <a:gd name="T3" fmla="*/ 272 h 545"/>
                <a:gd name="T4" fmla="*/ 453 w 907"/>
                <a:gd name="T5" fmla="*/ 545 h 545"/>
                <a:gd name="T6" fmla="*/ 907 w 907"/>
                <a:gd name="T7" fmla="*/ 272 h 545"/>
                <a:gd name="T8" fmla="*/ 453 w 90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453" y="0"/>
                  </a:moveTo>
                  <a:lnTo>
                    <a:pt x="0" y="272"/>
                  </a:lnTo>
                  <a:lnTo>
                    <a:pt x="453" y="545"/>
                  </a:lnTo>
                  <a:lnTo>
                    <a:pt x="907" y="272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5" name="Freeform 19">
              <a:extLst>
                <a:ext uri="{FF2B5EF4-FFF2-40B4-BE49-F238E27FC236}">
                  <a16:creationId xmlns:a16="http://schemas.microsoft.com/office/drawing/2014/main" id="{14B2F7A6-E11E-949D-1CEA-CBE071AC0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907"/>
            </a:xfrm>
            <a:custGeom>
              <a:avLst/>
              <a:gdLst>
                <a:gd name="T0" fmla="*/ 0 w 907"/>
                <a:gd name="T1" fmla="*/ 635 h 907"/>
                <a:gd name="T2" fmla="*/ 0 w 907"/>
                <a:gd name="T3" fmla="*/ 272 h 907"/>
                <a:gd name="T4" fmla="*/ 454 w 907"/>
                <a:gd name="T5" fmla="*/ 0 h 907"/>
                <a:gd name="T6" fmla="*/ 907 w 907"/>
                <a:gd name="T7" fmla="*/ 272 h 907"/>
                <a:gd name="T8" fmla="*/ 907 w 907"/>
                <a:gd name="T9" fmla="*/ 635 h 907"/>
                <a:gd name="T10" fmla="*/ 454 w 907"/>
                <a:gd name="T11" fmla="*/ 907 h 907"/>
                <a:gd name="T12" fmla="*/ 0 w 907"/>
                <a:gd name="T13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907">
                  <a:moveTo>
                    <a:pt x="0" y="635"/>
                  </a:move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635"/>
                  </a:lnTo>
                  <a:lnTo>
                    <a:pt x="454" y="907"/>
                  </a:lnTo>
                  <a:lnTo>
                    <a:pt x="0" y="635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56" name="Group 20">
            <a:extLst>
              <a:ext uri="{FF2B5EF4-FFF2-40B4-BE49-F238E27FC236}">
                <a16:creationId xmlns:a16="http://schemas.microsoft.com/office/drawing/2014/main" id="{55BA4819-B037-EFE3-516F-FD04911E0524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692150"/>
            <a:ext cx="1728788" cy="1509713"/>
            <a:chOff x="2802" y="754"/>
            <a:chExt cx="1089" cy="951"/>
          </a:xfrm>
        </p:grpSpPr>
        <p:sp>
          <p:nvSpPr>
            <p:cNvPr id="65557" name="Freeform 21">
              <a:extLst>
                <a:ext uri="{FF2B5EF4-FFF2-40B4-BE49-F238E27FC236}">
                  <a16:creationId xmlns:a16="http://schemas.microsoft.com/office/drawing/2014/main" id="{35B19A85-31FA-10EA-57A1-865B05D7E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07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8" name="Freeform 22">
              <a:extLst>
                <a:ext uri="{FF2B5EF4-FFF2-40B4-BE49-F238E27FC236}">
                  <a16:creationId xmlns:a16="http://schemas.microsoft.com/office/drawing/2014/main" id="{06B7095A-9127-CD2A-9A65-649966012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207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9" name="Freeform 23">
              <a:extLst>
                <a:ext uri="{FF2B5EF4-FFF2-40B4-BE49-F238E27FC236}">
                  <a16:creationId xmlns:a16="http://schemas.microsoft.com/office/drawing/2014/main" id="{79C6F946-9168-03B7-64A1-5C835DFAF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207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0" name="Freeform 24">
              <a:extLst>
                <a:ext uri="{FF2B5EF4-FFF2-40B4-BE49-F238E27FC236}">
                  <a16:creationId xmlns:a16="http://schemas.microsoft.com/office/drawing/2014/main" id="{BBF9738A-B4DE-E37B-ADBF-8C843F7D0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53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1" name="Freeform 25">
              <a:extLst>
                <a:ext uri="{FF2B5EF4-FFF2-40B4-BE49-F238E27FC236}">
                  <a16:creationId xmlns:a16="http://schemas.microsoft.com/office/drawing/2014/main" id="{FE68CE56-9199-5CD1-C1AC-C81C2A508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1026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2" name="Freeform 26">
              <a:extLst>
                <a:ext uri="{FF2B5EF4-FFF2-40B4-BE49-F238E27FC236}">
                  <a16:creationId xmlns:a16="http://schemas.microsoft.com/office/drawing/2014/main" id="{AC664F5C-3E02-1DA3-1E9E-F6EE9B905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026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3" name="Freeform 27">
              <a:extLst>
                <a:ext uri="{FF2B5EF4-FFF2-40B4-BE49-F238E27FC236}">
                  <a16:creationId xmlns:a16="http://schemas.microsoft.com/office/drawing/2014/main" id="{4CEA76B3-4682-4D21-8B23-8053C5EFE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545"/>
            </a:xfrm>
            <a:custGeom>
              <a:avLst/>
              <a:gdLst>
                <a:gd name="T0" fmla="*/ 453 w 907"/>
                <a:gd name="T1" fmla="*/ 0 h 545"/>
                <a:gd name="T2" fmla="*/ 0 w 907"/>
                <a:gd name="T3" fmla="*/ 272 h 545"/>
                <a:gd name="T4" fmla="*/ 453 w 907"/>
                <a:gd name="T5" fmla="*/ 545 h 545"/>
                <a:gd name="T6" fmla="*/ 907 w 907"/>
                <a:gd name="T7" fmla="*/ 272 h 545"/>
                <a:gd name="T8" fmla="*/ 453 w 90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453" y="0"/>
                  </a:moveTo>
                  <a:lnTo>
                    <a:pt x="0" y="272"/>
                  </a:lnTo>
                  <a:lnTo>
                    <a:pt x="453" y="545"/>
                  </a:lnTo>
                  <a:lnTo>
                    <a:pt x="907" y="272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4" name="Freeform 28">
              <a:extLst>
                <a:ext uri="{FF2B5EF4-FFF2-40B4-BE49-F238E27FC236}">
                  <a16:creationId xmlns:a16="http://schemas.microsoft.com/office/drawing/2014/main" id="{744AEDCF-ACD4-355F-6FEA-B747590BE6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907"/>
            </a:xfrm>
            <a:custGeom>
              <a:avLst/>
              <a:gdLst>
                <a:gd name="T0" fmla="*/ 0 w 907"/>
                <a:gd name="T1" fmla="*/ 635 h 907"/>
                <a:gd name="T2" fmla="*/ 0 w 907"/>
                <a:gd name="T3" fmla="*/ 272 h 907"/>
                <a:gd name="T4" fmla="*/ 454 w 907"/>
                <a:gd name="T5" fmla="*/ 0 h 907"/>
                <a:gd name="T6" fmla="*/ 907 w 907"/>
                <a:gd name="T7" fmla="*/ 272 h 907"/>
                <a:gd name="T8" fmla="*/ 907 w 907"/>
                <a:gd name="T9" fmla="*/ 635 h 907"/>
                <a:gd name="T10" fmla="*/ 454 w 907"/>
                <a:gd name="T11" fmla="*/ 907 h 907"/>
                <a:gd name="T12" fmla="*/ 0 w 907"/>
                <a:gd name="T13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907">
                  <a:moveTo>
                    <a:pt x="0" y="635"/>
                  </a:move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635"/>
                  </a:lnTo>
                  <a:lnTo>
                    <a:pt x="454" y="907"/>
                  </a:lnTo>
                  <a:lnTo>
                    <a:pt x="0" y="635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65" name="Group 29">
            <a:extLst>
              <a:ext uri="{FF2B5EF4-FFF2-40B4-BE49-F238E27FC236}">
                <a16:creationId xmlns:a16="http://schemas.microsoft.com/office/drawing/2014/main" id="{E9F0E62C-52DB-D1F6-63EF-464817A25585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692150"/>
            <a:ext cx="1728788" cy="1509713"/>
            <a:chOff x="2802" y="754"/>
            <a:chExt cx="1089" cy="951"/>
          </a:xfrm>
        </p:grpSpPr>
        <p:sp>
          <p:nvSpPr>
            <p:cNvPr id="65566" name="Freeform 30">
              <a:extLst>
                <a:ext uri="{FF2B5EF4-FFF2-40B4-BE49-F238E27FC236}">
                  <a16:creationId xmlns:a16="http://schemas.microsoft.com/office/drawing/2014/main" id="{04C71C5E-7DC6-879C-F9D0-6BCF6FE29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07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7" name="Freeform 31">
              <a:extLst>
                <a:ext uri="{FF2B5EF4-FFF2-40B4-BE49-F238E27FC236}">
                  <a16:creationId xmlns:a16="http://schemas.microsoft.com/office/drawing/2014/main" id="{EAA47E7F-8AB8-BEDC-6466-0F90DA1179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207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8" name="Freeform 32">
              <a:extLst>
                <a:ext uri="{FF2B5EF4-FFF2-40B4-BE49-F238E27FC236}">
                  <a16:creationId xmlns:a16="http://schemas.microsoft.com/office/drawing/2014/main" id="{8A7A749E-818B-B0FF-51D7-D17C279C8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207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9" name="Freeform 33">
              <a:extLst>
                <a:ext uri="{FF2B5EF4-FFF2-40B4-BE49-F238E27FC236}">
                  <a16:creationId xmlns:a16="http://schemas.microsoft.com/office/drawing/2014/main" id="{B0669FAC-2D57-C602-9539-43D4D1469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53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0" name="Freeform 34">
              <a:extLst>
                <a:ext uri="{FF2B5EF4-FFF2-40B4-BE49-F238E27FC236}">
                  <a16:creationId xmlns:a16="http://schemas.microsoft.com/office/drawing/2014/main" id="{41EEE49D-C83D-9A8E-6A9D-3DA1969C7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1026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1" name="Freeform 35">
              <a:extLst>
                <a:ext uri="{FF2B5EF4-FFF2-40B4-BE49-F238E27FC236}">
                  <a16:creationId xmlns:a16="http://schemas.microsoft.com/office/drawing/2014/main" id="{19D92349-EC5A-8D39-A13B-9BE95B377B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026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2" name="Freeform 36">
              <a:extLst>
                <a:ext uri="{FF2B5EF4-FFF2-40B4-BE49-F238E27FC236}">
                  <a16:creationId xmlns:a16="http://schemas.microsoft.com/office/drawing/2014/main" id="{5CECCCC0-A596-810A-D5B4-A6A5BDF32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545"/>
            </a:xfrm>
            <a:custGeom>
              <a:avLst/>
              <a:gdLst>
                <a:gd name="T0" fmla="*/ 453 w 907"/>
                <a:gd name="T1" fmla="*/ 0 h 545"/>
                <a:gd name="T2" fmla="*/ 0 w 907"/>
                <a:gd name="T3" fmla="*/ 272 h 545"/>
                <a:gd name="T4" fmla="*/ 453 w 907"/>
                <a:gd name="T5" fmla="*/ 545 h 545"/>
                <a:gd name="T6" fmla="*/ 907 w 907"/>
                <a:gd name="T7" fmla="*/ 272 h 545"/>
                <a:gd name="T8" fmla="*/ 453 w 90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453" y="0"/>
                  </a:moveTo>
                  <a:lnTo>
                    <a:pt x="0" y="272"/>
                  </a:lnTo>
                  <a:lnTo>
                    <a:pt x="453" y="545"/>
                  </a:lnTo>
                  <a:lnTo>
                    <a:pt x="907" y="272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3" name="Freeform 37">
              <a:extLst>
                <a:ext uri="{FF2B5EF4-FFF2-40B4-BE49-F238E27FC236}">
                  <a16:creationId xmlns:a16="http://schemas.microsoft.com/office/drawing/2014/main" id="{41A8E141-2465-E861-5C42-6B30DA88A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907"/>
            </a:xfrm>
            <a:custGeom>
              <a:avLst/>
              <a:gdLst>
                <a:gd name="T0" fmla="*/ 0 w 907"/>
                <a:gd name="T1" fmla="*/ 635 h 907"/>
                <a:gd name="T2" fmla="*/ 0 w 907"/>
                <a:gd name="T3" fmla="*/ 272 h 907"/>
                <a:gd name="T4" fmla="*/ 454 w 907"/>
                <a:gd name="T5" fmla="*/ 0 h 907"/>
                <a:gd name="T6" fmla="*/ 907 w 907"/>
                <a:gd name="T7" fmla="*/ 272 h 907"/>
                <a:gd name="T8" fmla="*/ 907 w 907"/>
                <a:gd name="T9" fmla="*/ 635 h 907"/>
                <a:gd name="T10" fmla="*/ 454 w 907"/>
                <a:gd name="T11" fmla="*/ 907 h 907"/>
                <a:gd name="T12" fmla="*/ 0 w 907"/>
                <a:gd name="T13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907">
                  <a:moveTo>
                    <a:pt x="0" y="635"/>
                  </a:move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635"/>
                  </a:lnTo>
                  <a:lnTo>
                    <a:pt x="454" y="907"/>
                  </a:lnTo>
                  <a:lnTo>
                    <a:pt x="0" y="635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74" name="Group 38">
            <a:extLst>
              <a:ext uri="{FF2B5EF4-FFF2-40B4-BE49-F238E27FC236}">
                <a16:creationId xmlns:a16="http://schemas.microsoft.com/office/drawing/2014/main" id="{80197C68-C547-ED36-00B1-A502195EA2CD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692150"/>
            <a:ext cx="1728788" cy="1509713"/>
            <a:chOff x="2802" y="754"/>
            <a:chExt cx="1089" cy="951"/>
          </a:xfrm>
        </p:grpSpPr>
        <p:sp>
          <p:nvSpPr>
            <p:cNvPr id="65575" name="Freeform 39">
              <a:extLst>
                <a:ext uri="{FF2B5EF4-FFF2-40B4-BE49-F238E27FC236}">
                  <a16:creationId xmlns:a16="http://schemas.microsoft.com/office/drawing/2014/main" id="{C6E53A65-D198-D3F4-4AE2-092EE6748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07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6" name="Freeform 40">
              <a:extLst>
                <a:ext uri="{FF2B5EF4-FFF2-40B4-BE49-F238E27FC236}">
                  <a16:creationId xmlns:a16="http://schemas.microsoft.com/office/drawing/2014/main" id="{E54853A8-5A42-833D-D0E4-169B37DBA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1207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7" name="Freeform 41">
              <a:extLst>
                <a:ext uri="{FF2B5EF4-FFF2-40B4-BE49-F238E27FC236}">
                  <a16:creationId xmlns:a16="http://schemas.microsoft.com/office/drawing/2014/main" id="{7951682C-75D8-4E9A-B80D-D475A0396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" y="1207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8" name="Freeform 42">
              <a:extLst>
                <a:ext uri="{FF2B5EF4-FFF2-40B4-BE49-F238E27FC236}">
                  <a16:creationId xmlns:a16="http://schemas.microsoft.com/office/drawing/2014/main" id="{CD9DAD3B-5BFB-F465-B729-F70C2A690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53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9" name="Freeform 43">
              <a:extLst>
                <a:ext uri="{FF2B5EF4-FFF2-40B4-BE49-F238E27FC236}">
                  <a16:creationId xmlns:a16="http://schemas.microsoft.com/office/drawing/2014/main" id="{2C67D380-07C7-75D0-CCA5-DD7BEAFCF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1026"/>
              <a:ext cx="454" cy="454"/>
            </a:xfrm>
            <a:custGeom>
              <a:avLst/>
              <a:gdLst>
                <a:gd name="T0" fmla="*/ 454 w 454"/>
                <a:gd name="T1" fmla="*/ 0 h 454"/>
                <a:gd name="T2" fmla="*/ 0 w 454"/>
                <a:gd name="T3" fmla="*/ 273 h 454"/>
                <a:gd name="T4" fmla="*/ 0 w 454"/>
                <a:gd name="T5" fmla="*/ 454 h 454"/>
                <a:gd name="T6" fmla="*/ 454 w 454"/>
                <a:gd name="T7" fmla="*/ 182 h 454"/>
                <a:gd name="T8" fmla="*/ 454 w 454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4">
                  <a:moveTo>
                    <a:pt x="454" y="0"/>
                  </a:moveTo>
                  <a:lnTo>
                    <a:pt x="0" y="273"/>
                  </a:lnTo>
                  <a:lnTo>
                    <a:pt x="0" y="454"/>
                  </a:lnTo>
                  <a:lnTo>
                    <a:pt x="454" y="182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0" name="Freeform 44">
              <a:extLst>
                <a:ext uri="{FF2B5EF4-FFF2-40B4-BE49-F238E27FC236}">
                  <a16:creationId xmlns:a16="http://schemas.microsoft.com/office/drawing/2014/main" id="{8CC8EFF5-0427-CA8C-916E-864316439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026"/>
              <a:ext cx="453" cy="454"/>
            </a:xfrm>
            <a:custGeom>
              <a:avLst/>
              <a:gdLst>
                <a:gd name="T0" fmla="*/ 453 w 453"/>
                <a:gd name="T1" fmla="*/ 273 h 454"/>
                <a:gd name="T2" fmla="*/ 0 w 453"/>
                <a:gd name="T3" fmla="*/ 0 h 454"/>
                <a:gd name="T4" fmla="*/ 0 w 453"/>
                <a:gd name="T5" fmla="*/ 182 h 454"/>
                <a:gd name="T6" fmla="*/ 453 w 453"/>
                <a:gd name="T7" fmla="*/ 454 h 454"/>
                <a:gd name="T8" fmla="*/ 453 w 453"/>
                <a:gd name="T9" fmla="*/ 27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4">
                  <a:moveTo>
                    <a:pt x="453" y="273"/>
                  </a:moveTo>
                  <a:lnTo>
                    <a:pt x="0" y="0"/>
                  </a:lnTo>
                  <a:lnTo>
                    <a:pt x="0" y="182"/>
                  </a:lnTo>
                  <a:lnTo>
                    <a:pt x="453" y="454"/>
                  </a:lnTo>
                  <a:lnTo>
                    <a:pt x="453" y="273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1" name="Freeform 45">
              <a:extLst>
                <a:ext uri="{FF2B5EF4-FFF2-40B4-BE49-F238E27FC236}">
                  <a16:creationId xmlns:a16="http://schemas.microsoft.com/office/drawing/2014/main" id="{A1E48486-2768-0E47-DC2D-6DA8D23B0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545"/>
            </a:xfrm>
            <a:custGeom>
              <a:avLst/>
              <a:gdLst>
                <a:gd name="T0" fmla="*/ 453 w 907"/>
                <a:gd name="T1" fmla="*/ 0 h 545"/>
                <a:gd name="T2" fmla="*/ 0 w 907"/>
                <a:gd name="T3" fmla="*/ 272 h 545"/>
                <a:gd name="T4" fmla="*/ 453 w 907"/>
                <a:gd name="T5" fmla="*/ 545 h 545"/>
                <a:gd name="T6" fmla="*/ 907 w 907"/>
                <a:gd name="T7" fmla="*/ 272 h 545"/>
                <a:gd name="T8" fmla="*/ 453 w 907"/>
                <a:gd name="T9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453" y="0"/>
                  </a:moveTo>
                  <a:lnTo>
                    <a:pt x="0" y="272"/>
                  </a:lnTo>
                  <a:lnTo>
                    <a:pt x="453" y="545"/>
                  </a:lnTo>
                  <a:lnTo>
                    <a:pt x="907" y="272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2" name="Freeform 46">
              <a:extLst>
                <a:ext uri="{FF2B5EF4-FFF2-40B4-BE49-F238E27FC236}">
                  <a16:creationId xmlns:a16="http://schemas.microsoft.com/office/drawing/2014/main" id="{D4B662B6-D44D-0FD8-B862-6F1D66FD6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754"/>
              <a:ext cx="907" cy="907"/>
            </a:xfrm>
            <a:custGeom>
              <a:avLst/>
              <a:gdLst>
                <a:gd name="T0" fmla="*/ 0 w 907"/>
                <a:gd name="T1" fmla="*/ 635 h 907"/>
                <a:gd name="T2" fmla="*/ 0 w 907"/>
                <a:gd name="T3" fmla="*/ 272 h 907"/>
                <a:gd name="T4" fmla="*/ 454 w 907"/>
                <a:gd name="T5" fmla="*/ 0 h 907"/>
                <a:gd name="T6" fmla="*/ 907 w 907"/>
                <a:gd name="T7" fmla="*/ 272 h 907"/>
                <a:gd name="T8" fmla="*/ 907 w 907"/>
                <a:gd name="T9" fmla="*/ 635 h 907"/>
                <a:gd name="T10" fmla="*/ 454 w 907"/>
                <a:gd name="T11" fmla="*/ 907 h 907"/>
                <a:gd name="T12" fmla="*/ 0 w 907"/>
                <a:gd name="T13" fmla="*/ 63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907">
                  <a:moveTo>
                    <a:pt x="0" y="635"/>
                  </a:move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635"/>
                  </a:lnTo>
                  <a:lnTo>
                    <a:pt x="454" y="907"/>
                  </a:lnTo>
                  <a:lnTo>
                    <a:pt x="0" y="635"/>
                  </a:lnTo>
                  <a:close/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83" name="Group 47">
            <a:extLst>
              <a:ext uri="{FF2B5EF4-FFF2-40B4-BE49-F238E27FC236}">
                <a16:creationId xmlns:a16="http://schemas.microsoft.com/office/drawing/2014/main" id="{213CE377-EC9B-CF22-CD56-B88BF790A5B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5400"/>
            <a:ext cx="1728788" cy="1509713"/>
            <a:chOff x="262" y="1616"/>
            <a:chExt cx="1089" cy="951"/>
          </a:xfrm>
        </p:grpSpPr>
        <p:grpSp>
          <p:nvGrpSpPr>
            <p:cNvPr id="65584" name="Group 48">
              <a:extLst>
                <a:ext uri="{FF2B5EF4-FFF2-40B4-BE49-F238E27FC236}">
                  <a16:creationId xmlns:a16="http://schemas.microsoft.com/office/drawing/2014/main" id="{F8237D35-BB58-3230-A712-0883B57618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616"/>
              <a:ext cx="1089" cy="951"/>
              <a:chOff x="2802" y="754"/>
              <a:chExt cx="1089" cy="951"/>
            </a:xfrm>
          </p:grpSpPr>
          <p:sp>
            <p:nvSpPr>
              <p:cNvPr id="65585" name="Freeform 49">
                <a:extLst>
                  <a:ext uri="{FF2B5EF4-FFF2-40B4-BE49-F238E27FC236}">
                    <a16:creationId xmlns:a16="http://schemas.microsoft.com/office/drawing/2014/main" id="{B4BA97D2-9027-76BE-360D-B1629414BB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6" name="Freeform 50">
                <a:extLst>
                  <a:ext uri="{FF2B5EF4-FFF2-40B4-BE49-F238E27FC236}">
                    <a16:creationId xmlns:a16="http://schemas.microsoft.com/office/drawing/2014/main" id="{17FC1FAF-46FD-356E-4D08-C624004F9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7" name="Freeform 51">
                <a:extLst>
                  <a:ext uri="{FF2B5EF4-FFF2-40B4-BE49-F238E27FC236}">
                    <a16:creationId xmlns:a16="http://schemas.microsoft.com/office/drawing/2014/main" id="{4A651209-8EB7-02CC-B7F9-CE5E80DF5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8" name="Freeform 52">
                <a:extLst>
                  <a:ext uri="{FF2B5EF4-FFF2-40B4-BE49-F238E27FC236}">
                    <a16:creationId xmlns:a16="http://schemas.microsoft.com/office/drawing/2014/main" id="{F20C5093-295B-F7C8-5AA9-E2865B943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9" name="Freeform 53">
                <a:extLst>
                  <a:ext uri="{FF2B5EF4-FFF2-40B4-BE49-F238E27FC236}">
                    <a16:creationId xmlns:a16="http://schemas.microsoft.com/office/drawing/2014/main" id="{8B61886D-B332-5DB5-221E-F46C24CEC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66FF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0" name="Freeform 54">
                <a:extLst>
                  <a:ext uri="{FF2B5EF4-FFF2-40B4-BE49-F238E27FC236}">
                    <a16:creationId xmlns:a16="http://schemas.microsoft.com/office/drawing/2014/main" id="{1B34B50C-78AC-6AC6-5680-FEFF92922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3366FF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1" name="Freeform 55">
                <a:extLst>
                  <a:ext uri="{FF2B5EF4-FFF2-40B4-BE49-F238E27FC236}">
                    <a16:creationId xmlns:a16="http://schemas.microsoft.com/office/drawing/2014/main" id="{015042D1-C461-28F7-FD45-B628C9F1A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2" name="Freeform 56">
                <a:extLst>
                  <a:ext uri="{FF2B5EF4-FFF2-40B4-BE49-F238E27FC236}">
                    <a16:creationId xmlns:a16="http://schemas.microsoft.com/office/drawing/2014/main" id="{F44DC4C1-459F-B25C-BBD7-0237685E2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93" name="WordArt 57">
              <a:extLst>
                <a:ext uri="{FF2B5EF4-FFF2-40B4-BE49-F238E27FC236}">
                  <a16:creationId xmlns:a16="http://schemas.microsoft.com/office/drawing/2014/main" id="{1A12A744-AC54-D6DC-FC83-1D93016B46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" y="1963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947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SHOP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594" name="Group 58">
            <a:extLst>
              <a:ext uri="{FF2B5EF4-FFF2-40B4-BE49-F238E27FC236}">
                <a16:creationId xmlns:a16="http://schemas.microsoft.com/office/drawing/2014/main" id="{1F9787D9-D35C-FA78-5E05-C8BDE32CF287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2565400"/>
            <a:ext cx="1728788" cy="1509713"/>
            <a:chOff x="1396" y="1616"/>
            <a:chExt cx="1089" cy="951"/>
          </a:xfrm>
        </p:grpSpPr>
        <p:grpSp>
          <p:nvGrpSpPr>
            <p:cNvPr id="65595" name="Group 59">
              <a:extLst>
                <a:ext uri="{FF2B5EF4-FFF2-40B4-BE49-F238E27FC236}">
                  <a16:creationId xmlns:a16="http://schemas.microsoft.com/office/drawing/2014/main" id="{D62F5434-569B-8C4D-48D3-55145A2453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1616"/>
              <a:ext cx="1089" cy="951"/>
              <a:chOff x="2802" y="754"/>
              <a:chExt cx="1089" cy="951"/>
            </a:xfrm>
          </p:grpSpPr>
          <p:sp>
            <p:nvSpPr>
              <p:cNvPr id="65596" name="Freeform 60">
                <a:extLst>
                  <a:ext uri="{FF2B5EF4-FFF2-40B4-BE49-F238E27FC236}">
                    <a16:creationId xmlns:a16="http://schemas.microsoft.com/office/drawing/2014/main" id="{E3477527-9FF7-18F0-AD8C-56015C754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7" name="Freeform 61">
                <a:extLst>
                  <a:ext uri="{FF2B5EF4-FFF2-40B4-BE49-F238E27FC236}">
                    <a16:creationId xmlns:a16="http://schemas.microsoft.com/office/drawing/2014/main" id="{08D8BC40-2522-1F0F-FB93-DA04F4FBF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8" name="Freeform 62">
                <a:extLst>
                  <a:ext uri="{FF2B5EF4-FFF2-40B4-BE49-F238E27FC236}">
                    <a16:creationId xmlns:a16="http://schemas.microsoft.com/office/drawing/2014/main" id="{BC3BCC77-AF81-17A5-6D13-7C06F9368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9" name="Freeform 63">
                <a:extLst>
                  <a:ext uri="{FF2B5EF4-FFF2-40B4-BE49-F238E27FC236}">
                    <a16:creationId xmlns:a16="http://schemas.microsoft.com/office/drawing/2014/main" id="{92A07C45-D28F-638D-8C07-ACB0ECC635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0" name="Freeform 64">
                <a:extLst>
                  <a:ext uri="{FF2B5EF4-FFF2-40B4-BE49-F238E27FC236}">
                    <a16:creationId xmlns:a16="http://schemas.microsoft.com/office/drawing/2014/main" id="{1778D290-4403-3493-A9E9-63D04F2F8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1" name="Freeform 65">
                <a:extLst>
                  <a:ext uri="{FF2B5EF4-FFF2-40B4-BE49-F238E27FC236}">
                    <a16:creationId xmlns:a16="http://schemas.microsoft.com/office/drawing/2014/main" id="{B18ED8A5-ED2E-4AAD-F6EB-17F94C08E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2" name="Freeform 66">
                <a:extLst>
                  <a:ext uri="{FF2B5EF4-FFF2-40B4-BE49-F238E27FC236}">
                    <a16:creationId xmlns:a16="http://schemas.microsoft.com/office/drawing/2014/main" id="{DD71F0FC-46FA-C126-861E-297395E62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3" name="Freeform 67">
                <a:extLst>
                  <a:ext uri="{FF2B5EF4-FFF2-40B4-BE49-F238E27FC236}">
                    <a16:creationId xmlns:a16="http://schemas.microsoft.com/office/drawing/2014/main" id="{5E0DF755-6204-F426-573A-5FD08DA95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04" name="WordArt 68">
              <a:extLst>
                <a:ext uri="{FF2B5EF4-FFF2-40B4-BE49-F238E27FC236}">
                  <a16:creationId xmlns:a16="http://schemas.microsoft.com/office/drawing/2014/main" id="{F787709A-94A0-2171-5C43-EBDDE339B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554" y="1958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947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OFFICE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05" name="Group 69">
            <a:extLst>
              <a:ext uri="{FF2B5EF4-FFF2-40B4-BE49-F238E27FC236}">
                <a16:creationId xmlns:a16="http://schemas.microsoft.com/office/drawing/2014/main" id="{8442F9D1-1E29-4516-B82E-657004C62E07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2565400"/>
            <a:ext cx="1728788" cy="1509713"/>
            <a:chOff x="2530" y="1616"/>
            <a:chExt cx="1089" cy="951"/>
          </a:xfrm>
        </p:grpSpPr>
        <p:grpSp>
          <p:nvGrpSpPr>
            <p:cNvPr id="65606" name="Group 70">
              <a:extLst>
                <a:ext uri="{FF2B5EF4-FFF2-40B4-BE49-F238E27FC236}">
                  <a16:creationId xmlns:a16="http://schemas.microsoft.com/office/drawing/2014/main" id="{1E93EA9F-A02D-4151-7B11-B3CC166B08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1616"/>
              <a:ext cx="1089" cy="951"/>
              <a:chOff x="2802" y="754"/>
              <a:chExt cx="1089" cy="951"/>
            </a:xfrm>
          </p:grpSpPr>
          <p:sp>
            <p:nvSpPr>
              <p:cNvPr id="65607" name="Freeform 71">
                <a:extLst>
                  <a:ext uri="{FF2B5EF4-FFF2-40B4-BE49-F238E27FC236}">
                    <a16:creationId xmlns:a16="http://schemas.microsoft.com/office/drawing/2014/main" id="{7F2A2AA8-EA68-DC9E-6745-1CB2C98C7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8" name="Freeform 72">
                <a:extLst>
                  <a:ext uri="{FF2B5EF4-FFF2-40B4-BE49-F238E27FC236}">
                    <a16:creationId xmlns:a16="http://schemas.microsoft.com/office/drawing/2014/main" id="{B71B2C4D-4316-6217-A46A-4B448891AA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9" name="Freeform 73">
                <a:extLst>
                  <a:ext uri="{FF2B5EF4-FFF2-40B4-BE49-F238E27FC236}">
                    <a16:creationId xmlns:a16="http://schemas.microsoft.com/office/drawing/2014/main" id="{4F6974F0-E23D-F582-2379-108A44D50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0" name="Freeform 74">
                <a:extLst>
                  <a:ext uri="{FF2B5EF4-FFF2-40B4-BE49-F238E27FC236}">
                    <a16:creationId xmlns:a16="http://schemas.microsoft.com/office/drawing/2014/main" id="{8D9E9820-5B37-D70B-43D5-69DAE7FD2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1" name="Freeform 75">
                <a:extLst>
                  <a:ext uri="{FF2B5EF4-FFF2-40B4-BE49-F238E27FC236}">
                    <a16:creationId xmlns:a16="http://schemas.microsoft.com/office/drawing/2014/main" id="{07E73F5D-F307-8FC1-2088-BB4626F4E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2" name="Freeform 76">
                <a:extLst>
                  <a:ext uri="{FF2B5EF4-FFF2-40B4-BE49-F238E27FC236}">
                    <a16:creationId xmlns:a16="http://schemas.microsoft.com/office/drawing/2014/main" id="{9757EF23-F28C-E18E-54E7-C6ADE7EE6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3" name="Freeform 77">
                <a:extLst>
                  <a:ext uri="{FF2B5EF4-FFF2-40B4-BE49-F238E27FC236}">
                    <a16:creationId xmlns:a16="http://schemas.microsoft.com/office/drawing/2014/main" id="{2FBA33C0-B26C-0BFC-148A-6E17E04FE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4" name="Freeform 78">
                <a:extLst>
                  <a:ext uri="{FF2B5EF4-FFF2-40B4-BE49-F238E27FC236}">
                    <a16:creationId xmlns:a16="http://schemas.microsoft.com/office/drawing/2014/main" id="{80995C7E-9D47-3F60-3E76-A8C891111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15" name="WordArt 79">
              <a:extLst>
                <a:ext uri="{FF2B5EF4-FFF2-40B4-BE49-F238E27FC236}">
                  <a16:creationId xmlns:a16="http://schemas.microsoft.com/office/drawing/2014/main" id="{1B6FA220-6955-FBA9-6837-2FEBB8053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94" y="1967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947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FOOD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16" name="Group 80">
            <a:extLst>
              <a:ext uri="{FF2B5EF4-FFF2-40B4-BE49-F238E27FC236}">
                <a16:creationId xmlns:a16="http://schemas.microsoft.com/office/drawing/2014/main" id="{F5BFBEAC-1671-7D36-4507-3D8A563E11AE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2565400"/>
            <a:ext cx="1728788" cy="1509713"/>
            <a:chOff x="3664" y="1616"/>
            <a:chExt cx="1089" cy="951"/>
          </a:xfrm>
        </p:grpSpPr>
        <p:grpSp>
          <p:nvGrpSpPr>
            <p:cNvPr id="65617" name="Group 81">
              <a:extLst>
                <a:ext uri="{FF2B5EF4-FFF2-40B4-BE49-F238E27FC236}">
                  <a16:creationId xmlns:a16="http://schemas.microsoft.com/office/drawing/2014/main" id="{6F270DA1-A528-128B-5C6E-9E906A8BA6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4" y="1616"/>
              <a:ext cx="1089" cy="951"/>
              <a:chOff x="2802" y="754"/>
              <a:chExt cx="1089" cy="951"/>
            </a:xfrm>
          </p:grpSpPr>
          <p:sp>
            <p:nvSpPr>
              <p:cNvPr id="65618" name="Freeform 82">
                <a:extLst>
                  <a:ext uri="{FF2B5EF4-FFF2-40B4-BE49-F238E27FC236}">
                    <a16:creationId xmlns:a16="http://schemas.microsoft.com/office/drawing/2014/main" id="{E17DF6FD-3EA6-16AB-C93E-4E9AA08C1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9" name="Freeform 83">
                <a:extLst>
                  <a:ext uri="{FF2B5EF4-FFF2-40B4-BE49-F238E27FC236}">
                    <a16:creationId xmlns:a16="http://schemas.microsoft.com/office/drawing/2014/main" id="{6608AE19-DC4C-9D5E-A6AD-4ADCCD07A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0" name="Freeform 84">
                <a:extLst>
                  <a:ext uri="{FF2B5EF4-FFF2-40B4-BE49-F238E27FC236}">
                    <a16:creationId xmlns:a16="http://schemas.microsoft.com/office/drawing/2014/main" id="{F88AACBE-60AE-6883-A640-E3A7A21B4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1" name="Freeform 85">
                <a:extLst>
                  <a:ext uri="{FF2B5EF4-FFF2-40B4-BE49-F238E27FC236}">
                    <a16:creationId xmlns:a16="http://schemas.microsoft.com/office/drawing/2014/main" id="{679F82D0-0EBE-4736-A77B-555960E1D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2" name="Freeform 86">
                <a:extLst>
                  <a:ext uri="{FF2B5EF4-FFF2-40B4-BE49-F238E27FC236}">
                    <a16:creationId xmlns:a16="http://schemas.microsoft.com/office/drawing/2014/main" id="{1875115F-79D7-B66C-438B-A18BB28D5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3" name="Freeform 87">
                <a:extLst>
                  <a:ext uri="{FF2B5EF4-FFF2-40B4-BE49-F238E27FC236}">
                    <a16:creationId xmlns:a16="http://schemas.microsoft.com/office/drawing/2014/main" id="{4D59DE4D-4533-2588-A7F5-869640B74E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4" name="Freeform 88">
                <a:extLst>
                  <a:ext uri="{FF2B5EF4-FFF2-40B4-BE49-F238E27FC236}">
                    <a16:creationId xmlns:a16="http://schemas.microsoft.com/office/drawing/2014/main" id="{A1B271D1-4791-1557-73A8-F37632647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5" name="Freeform 89">
                <a:extLst>
                  <a:ext uri="{FF2B5EF4-FFF2-40B4-BE49-F238E27FC236}">
                    <a16:creationId xmlns:a16="http://schemas.microsoft.com/office/drawing/2014/main" id="{6C45B0DB-4EC0-CB35-7914-DFE7DB281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26" name="WordArt 90">
              <a:extLst>
                <a:ext uri="{FF2B5EF4-FFF2-40B4-BE49-F238E27FC236}">
                  <a16:creationId xmlns:a16="http://schemas.microsoft.com/office/drawing/2014/main" id="{9E7F7872-E1CC-2F27-0C5C-C9DD1052FF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46" y="1979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947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BANK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27" name="Group 91">
            <a:extLst>
              <a:ext uri="{FF2B5EF4-FFF2-40B4-BE49-F238E27FC236}">
                <a16:creationId xmlns:a16="http://schemas.microsoft.com/office/drawing/2014/main" id="{92F0C6E0-4741-61E1-CF79-C67CFB393A1E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2565400"/>
            <a:ext cx="1728788" cy="1509713"/>
            <a:chOff x="4798" y="1616"/>
            <a:chExt cx="1089" cy="951"/>
          </a:xfrm>
        </p:grpSpPr>
        <p:grpSp>
          <p:nvGrpSpPr>
            <p:cNvPr id="65628" name="Group 92">
              <a:extLst>
                <a:ext uri="{FF2B5EF4-FFF2-40B4-BE49-F238E27FC236}">
                  <a16:creationId xmlns:a16="http://schemas.microsoft.com/office/drawing/2014/main" id="{A4E13EB1-B19E-5B49-5D33-49C8744331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98" y="1616"/>
              <a:ext cx="1089" cy="951"/>
              <a:chOff x="2802" y="754"/>
              <a:chExt cx="1089" cy="951"/>
            </a:xfrm>
          </p:grpSpPr>
          <p:sp>
            <p:nvSpPr>
              <p:cNvPr id="65629" name="Freeform 93">
                <a:extLst>
                  <a:ext uri="{FF2B5EF4-FFF2-40B4-BE49-F238E27FC236}">
                    <a16:creationId xmlns:a16="http://schemas.microsoft.com/office/drawing/2014/main" id="{B0690898-18AA-EFF4-20FD-4EBB1015E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0" name="Freeform 94">
                <a:extLst>
                  <a:ext uri="{FF2B5EF4-FFF2-40B4-BE49-F238E27FC236}">
                    <a16:creationId xmlns:a16="http://schemas.microsoft.com/office/drawing/2014/main" id="{EAF28477-0AA7-1B3B-7CDC-7E128BC41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1" name="Freeform 95">
                <a:extLst>
                  <a:ext uri="{FF2B5EF4-FFF2-40B4-BE49-F238E27FC236}">
                    <a16:creationId xmlns:a16="http://schemas.microsoft.com/office/drawing/2014/main" id="{C810012F-D70E-D790-21C0-7304477F4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2" name="Freeform 96">
                <a:extLst>
                  <a:ext uri="{FF2B5EF4-FFF2-40B4-BE49-F238E27FC236}">
                    <a16:creationId xmlns:a16="http://schemas.microsoft.com/office/drawing/2014/main" id="{DDDD6A84-6197-B2D8-DDEB-A32688993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3" name="Freeform 97">
                <a:extLst>
                  <a:ext uri="{FF2B5EF4-FFF2-40B4-BE49-F238E27FC236}">
                    <a16:creationId xmlns:a16="http://schemas.microsoft.com/office/drawing/2014/main" id="{A742FD9B-F917-5A92-E697-43703FE54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66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4" name="Freeform 98">
                <a:extLst>
                  <a:ext uri="{FF2B5EF4-FFF2-40B4-BE49-F238E27FC236}">
                    <a16:creationId xmlns:a16="http://schemas.microsoft.com/office/drawing/2014/main" id="{A214D95A-166A-5EC6-D321-BAF42D6644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FF66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5" name="Freeform 99">
                <a:extLst>
                  <a:ext uri="{FF2B5EF4-FFF2-40B4-BE49-F238E27FC236}">
                    <a16:creationId xmlns:a16="http://schemas.microsoft.com/office/drawing/2014/main" id="{15D5F180-22F0-EAB3-7D1C-C86B741C4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6" name="Freeform 100">
                <a:extLst>
                  <a:ext uri="{FF2B5EF4-FFF2-40B4-BE49-F238E27FC236}">
                    <a16:creationId xmlns:a16="http://schemas.microsoft.com/office/drawing/2014/main" id="{C5690E2D-B8E5-C632-F5FC-8D0A752AC8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37" name="WordArt 101">
              <a:extLst>
                <a:ext uri="{FF2B5EF4-FFF2-40B4-BE49-F238E27FC236}">
                  <a16:creationId xmlns:a16="http://schemas.microsoft.com/office/drawing/2014/main" id="{0766BFE3-D433-7B39-4E72-A18EAF0CBA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9" y="1979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9472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RENTAL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38" name="Group 102">
            <a:extLst>
              <a:ext uri="{FF2B5EF4-FFF2-40B4-BE49-F238E27FC236}">
                <a16:creationId xmlns:a16="http://schemas.microsoft.com/office/drawing/2014/main" id="{2F684FC3-BCD6-D763-02E9-B74E4BE674C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437063"/>
            <a:ext cx="1728788" cy="1509712"/>
            <a:chOff x="262" y="2795"/>
            <a:chExt cx="1089" cy="951"/>
          </a:xfrm>
        </p:grpSpPr>
        <p:grpSp>
          <p:nvGrpSpPr>
            <p:cNvPr id="65639" name="Group 103">
              <a:extLst>
                <a:ext uri="{FF2B5EF4-FFF2-40B4-BE49-F238E27FC236}">
                  <a16:creationId xmlns:a16="http://schemas.microsoft.com/office/drawing/2014/main" id="{E0A5FA77-520C-E050-D95C-E083E97B514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62" y="2795"/>
              <a:ext cx="1089" cy="951"/>
              <a:chOff x="2802" y="754"/>
              <a:chExt cx="1089" cy="951"/>
            </a:xfrm>
          </p:grpSpPr>
          <p:sp>
            <p:nvSpPr>
              <p:cNvPr id="65640" name="Freeform 104">
                <a:extLst>
                  <a:ext uri="{FF2B5EF4-FFF2-40B4-BE49-F238E27FC236}">
                    <a16:creationId xmlns:a16="http://schemas.microsoft.com/office/drawing/2014/main" id="{7B792D64-0D83-CF27-972A-2B09A3CF5C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1" name="Freeform 105">
                <a:extLst>
                  <a:ext uri="{FF2B5EF4-FFF2-40B4-BE49-F238E27FC236}">
                    <a16:creationId xmlns:a16="http://schemas.microsoft.com/office/drawing/2014/main" id="{A6CB8B22-57C8-2363-BA9A-DFD3C3B82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2" name="Freeform 106">
                <a:extLst>
                  <a:ext uri="{FF2B5EF4-FFF2-40B4-BE49-F238E27FC236}">
                    <a16:creationId xmlns:a16="http://schemas.microsoft.com/office/drawing/2014/main" id="{2C4B2553-A36C-7247-0029-C6989F3FD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3" name="Freeform 107">
                <a:extLst>
                  <a:ext uri="{FF2B5EF4-FFF2-40B4-BE49-F238E27FC236}">
                    <a16:creationId xmlns:a16="http://schemas.microsoft.com/office/drawing/2014/main" id="{3EF63673-6A87-1EE2-D433-1B54D58A6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4" name="Freeform 108">
                <a:extLst>
                  <a:ext uri="{FF2B5EF4-FFF2-40B4-BE49-F238E27FC236}">
                    <a16:creationId xmlns:a16="http://schemas.microsoft.com/office/drawing/2014/main" id="{567D69CE-145C-59C7-2A8E-0D97BC942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66FF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5" name="Freeform 109">
                <a:extLst>
                  <a:ext uri="{FF2B5EF4-FFF2-40B4-BE49-F238E27FC236}">
                    <a16:creationId xmlns:a16="http://schemas.microsoft.com/office/drawing/2014/main" id="{CB27D02F-02E3-AF1E-8D8F-57ECC578A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3366FF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6" name="Freeform 110">
                <a:extLst>
                  <a:ext uri="{FF2B5EF4-FFF2-40B4-BE49-F238E27FC236}">
                    <a16:creationId xmlns:a16="http://schemas.microsoft.com/office/drawing/2014/main" id="{3048E265-1952-6BB8-EF7F-4BCCF9FC7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FF"/>
                  </a:gs>
                  <a:gs pos="100000">
                    <a:srgbClr val="3366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7" name="Freeform 111">
                <a:extLst>
                  <a:ext uri="{FF2B5EF4-FFF2-40B4-BE49-F238E27FC236}">
                    <a16:creationId xmlns:a16="http://schemas.microsoft.com/office/drawing/2014/main" id="{0973F353-BE7C-585B-65E7-73380531D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48" name="WordArt 112">
              <a:extLst>
                <a:ext uri="{FF2B5EF4-FFF2-40B4-BE49-F238E27FC236}">
                  <a16:creationId xmlns:a16="http://schemas.microsoft.com/office/drawing/2014/main" id="{9395700B-5C82-5448-12FC-C41DFBF0EE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74" y="3142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SHOP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49" name="Group 113">
            <a:extLst>
              <a:ext uri="{FF2B5EF4-FFF2-40B4-BE49-F238E27FC236}">
                <a16:creationId xmlns:a16="http://schemas.microsoft.com/office/drawing/2014/main" id="{500DF4EA-A472-05E1-AE76-5422BDF88A36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4437063"/>
            <a:ext cx="1728788" cy="1509712"/>
            <a:chOff x="1396" y="2795"/>
            <a:chExt cx="1089" cy="951"/>
          </a:xfrm>
        </p:grpSpPr>
        <p:grpSp>
          <p:nvGrpSpPr>
            <p:cNvPr id="65650" name="Group 114">
              <a:extLst>
                <a:ext uri="{FF2B5EF4-FFF2-40B4-BE49-F238E27FC236}">
                  <a16:creationId xmlns:a16="http://schemas.microsoft.com/office/drawing/2014/main" id="{E2EE4B18-EBC3-C325-19E6-29E7428B3C9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396" y="2795"/>
              <a:ext cx="1089" cy="951"/>
              <a:chOff x="2802" y="754"/>
              <a:chExt cx="1089" cy="951"/>
            </a:xfrm>
          </p:grpSpPr>
          <p:sp>
            <p:nvSpPr>
              <p:cNvPr id="65651" name="Freeform 115">
                <a:extLst>
                  <a:ext uri="{FF2B5EF4-FFF2-40B4-BE49-F238E27FC236}">
                    <a16:creationId xmlns:a16="http://schemas.microsoft.com/office/drawing/2014/main" id="{3920B298-5480-CF60-4DC5-CB77A54EA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2" name="Freeform 116">
                <a:extLst>
                  <a:ext uri="{FF2B5EF4-FFF2-40B4-BE49-F238E27FC236}">
                    <a16:creationId xmlns:a16="http://schemas.microsoft.com/office/drawing/2014/main" id="{4C3E40C8-F174-CD25-A969-D770E5B29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3" name="Freeform 117">
                <a:extLst>
                  <a:ext uri="{FF2B5EF4-FFF2-40B4-BE49-F238E27FC236}">
                    <a16:creationId xmlns:a16="http://schemas.microsoft.com/office/drawing/2014/main" id="{2BC56DF0-CB7E-518E-904F-53C2CEBF7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4" name="Freeform 118">
                <a:extLst>
                  <a:ext uri="{FF2B5EF4-FFF2-40B4-BE49-F238E27FC236}">
                    <a16:creationId xmlns:a16="http://schemas.microsoft.com/office/drawing/2014/main" id="{C202E9B9-F9CC-DF89-6DC9-E87C291C63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5" name="Freeform 119">
                <a:extLst>
                  <a:ext uri="{FF2B5EF4-FFF2-40B4-BE49-F238E27FC236}">
                    <a16:creationId xmlns:a16="http://schemas.microsoft.com/office/drawing/2014/main" id="{CFCBC97B-F8B1-E363-C2C2-7B2579A667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6" name="Freeform 120">
                <a:extLst>
                  <a:ext uri="{FF2B5EF4-FFF2-40B4-BE49-F238E27FC236}">
                    <a16:creationId xmlns:a16="http://schemas.microsoft.com/office/drawing/2014/main" id="{7F828D73-24D7-976B-D3CF-8F0665D71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3333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7" name="Freeform 121">
                <a:extLst>
                  <a:ext uri="{FF2B5EF4-FFF2-40B4-BE49-F238E27FC236}">
                    <a16:creationId xmlns:a16="http://schemas.microsoft.com/office/drawing/2014/main" id="{B5D60689-7BDB-DBDF-1A1A-716EE239EC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8" name="Freeform 122">
                <a:extLst>
                  <a:ext uri="{FF2B5EF4-FFF2-40B4-BE49-F238E27FC236}">
                    <a16:creationId xmlns:a16="http://schemas.microsoft.com/office/drawing/2014/main" id="{F626AAAD-D5D6-38BD-8975-C0731493FB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59" name="WordArt 123">
              <a:extLst>
                <a:ext uri="{FF2B5EF4-FFF2-40B4-BE49-F238E27FC236}">
                  <a16:creationId xmlns:a16="http://schemas.microsoft.com/office/drawing/2014/main" id="{1DDD0239-862D-316B-8B30-D1DFF7611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02" y="3137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OFFICE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60" name="Group 124">
            <a:extLst>
              <a:ext uri="{FF2B5EF4-FFF2-40B4-BE49-F238E27FC236}">
                <a16:creationId xmlns:a16="http://schemas.microsoft.com/office/drawing/2014/main" id="{5A06A842-5EE7-328A-775D-1E469B28A6C1}"/>
              </a:ext>
            </a:extLst>
          </p:cNvPr>
          <p:cNvGrpSpPr>
            <a:grpSpLocks/>
          </p:cNvGrpSpPr>
          <p:nvPr/>
        </p:nvGrpSpPr>
        <p:grpSpPr bwMode="auto">
          <a:xfrm>
            <a:off x="4016375" y="4437063"/>
            <a:ext cx="1728788" cy="1509712"/>
            <a:chOff x="2530" y="2795"/>
            <a:chExt cx="1089" cy="951"/>
          </a:xfrm>
        </p:grpSpPr>
        <p:grpSp>
          <p:nvGrpSpPr>
            <p:cNvPr id="65661" name="Group 125">
              <a:extLst>
                <a:ext uri="{FF2B5EF4-FFF2-40B4-BE49-F238E27FC236}">
                  <a16:creationId xmlns:a16="http://schemas.microsoft.com/office/drawing/2014/main" id="{A01C1A64-BB5D-67E3-FDBF-BC2A1E71EF34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530" y="2795"/>
              <a:ext cx="1089" cy="951"/>
              <a:chOff x="2802" y="754"/>
              <a:chExt cx="1089" cy="951"/>
            </a:xfrm>
          </p:grpSpPr>
          <p:sp>
            <p:nvSpPr>
              <p:cNvPr id="65662" name="Freeform 126">
                <a:extLst>
                  <a:ext uri="{FF2B5EF4-FFF2-40B4-BE49-F238E27FC236}">
                    <a16:creationId xmlns:a16="http://schemas.microsoft.com/office/drawing/2014/main" id="{0195E031-80CB-B3F5-58A5-AD2BE4B65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3" name="Freeform 127">
                <a:extLst>
                  <a:ext uri="{FF2B5EF4-FFF2-40B4-BE49-F238E27FC236}">
                    <a16:creationId xmlns:a16="http://schemas.microsoft.com/office/drawing/2014/main" id="{640857BC-4C41-BB3C-CDA3-66AB0EB2B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4" name="Freeform 128">
                <a:extLst>
                  <a:ext uri="{FF2B5EF4-FFF2-40B4-BE49-F238E27FC236}">
                    <a16:creationId xmlns:a16="http://schemas.microsoft.com/office/drawing/2014/main" id="{1AFB43DD-EAB8-03FB-A1AB-D3F1E9964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5" name="Freeform 129">
                <a:extLst>
                  <a:ext uri="{FF2B5EF4-FFF2-40B4-BE49-F238E27FC236}">
                    <a16:creationId xmlns:a16="http://schemas.microsoft.com/office/drawing/2014/main" id="{4A9FB7D9-51B5-1B5B-7566-F90E87311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6" name="Freeform 130">
                <a:extLst>
                  <a:ext uri="{FF2B5EF4-FFF2-40B4-BE49-F238E27FC236}">
                    <a16:creationId xmlns:a16="http://schemas.microsoft.com/office/drawing/2014/main" id="{9228B396-1766-FB39-BF41-7737DE4E9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7" name="Freeform 131">
                <a:extLst>
                  <a:ext uri="{FF2B5EF4-FFF2-40B4-BE49-F238E27FC236}">
                    <a16:creationId xmlns:a16="http://schemas.microsoft.com/office/drawing/2014/main" id="{30A518E3-B71A-E221-E645-944A7D048A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FF0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8" name="Freeform 132">
                <a:extLst>
                  <a:ext uri="{FF2B5EF4-FFF2-40B4-BE49-F238E27FC236}">
                    <a16:creationId xmlns:a16="http://schemas.microsoft.com/office/drawing/2014/main" id="{9BCA1073-9A7A-4229-30B7-D779900DE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9" name="Freeform 133">
                <a:extLst>
                  <a:ext uri="{FF2B5EF4-FFF2-40B4-BE49-F238E27FC236}">
                    <a16:creationId xmlns:a16="http://schemas.microsoft.com/office/drawing/2014/main" id="{F36CE51F-CEFE-976A-4C26-66BF7056B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70" name="WordArt 134">
              <a:extLst>
                <a:ext uri="{FF2B5EF4-FFF2-40B4-BE49-F238E27FC236}">
                  <a16:creationId xmlns:a16="http://schemas.microsoft.com/office/drawing/2014/main" id="{9A8036E0-C5FB-9AC2-C3D9-C865614CFE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42" y="3146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FOOD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71" name="Group 135">
            <a:extLst>
              <a:ext uri="{FF2B5EF4-FFF2-40B4-BE49-F238E27FC236}">
                <a16:creationId xmlns:a16="http://schemas.microsoft.com/office/drawing/2014/main" id="{976C442F-FB48-4B3C-39CA-8540CCEF1C95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4437063"/>
            <a:ext cx="1728788" cy="1509712"/>
            <a:chOff x="3664" y="2795"/>
            <a:chExt cx="1089" cy="951"/>
          </a:xfrm>
        </p:grpSpPr>
        <p:grpSp>
          <p:nvGrpSpPr>
            <p:cNvPr id="65672" name="Group 136">
              <a:extLst>
                <a:ext uri="{FF2B5EF4-FFF2-40B4-BE49-F238E27FC236}">
                  <a16:creationId xmlns:a16="http://schemas.microsoft.com/office/drawing/2014/main" id="{EA8DEAD3-A768-00B6-9275-6706CC56ECC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664" y="2795"/>
              <a:ext cx="1089" cy="951"/>
              <a:chOff x="2802" y="754"/>
              <a:chExt cx="1089" cy="951"/>
            </a:xfrm>
          </p:grpSpPr>
          <p:sp>
            <p:nvSpPr>
              <p:cNvPr id="65673" name="Freeform 137">
                <a:extLst>
                  <a:ext uri="{FF2B5EF4-FFF2-40B4-BE49-F238E27FC236}">
                    <a16:creationId xmlns:a16="http://schemas.microsoft.com/office/drawing/2014/main" id="{F88F1429-FF71-6380-40BE-D80E8822B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4" name="Freeform 138">
                <a:extLst>
                  <a:ext uri="{FF2B5EF4-FFF2-40B4-BE49-F238E27FC236}">
                    <a16:creationId xmlns:a16="http://schemas.microsoft.com/office/drawing/2014/main" id="{24FC9A4D-A94A-658F-4B06-62A7AE8A1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5" name="Freeform 139">
                <a:extLst>
                  <a:ext uri="{FF2B5EF4-FFF2-40B4-BE49-F238E27FC236}">
                    <a16:creationId xmlns:a16="http://schemas.microsoft.com/office/drawing/2014/main" id="{868BA648-A3D6-5DB9-7C7E-2A3C57BD4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6" name="Freeform 140">
                <a:extLst>
                  <a:ext uri="{FF2B5EF4-FFF2-40B4-BE49-F238E27FC236}">
                    <a16:creationId xmlns:a16="http://schemas.microsoft.com/office/drawing/2014/main" id="{D88C9043-67B1-38E8-8B9F-6075D8C79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7" name="Freeform 141">
                <a:extLst>
                  <a:ext uri="{FF2B5EF4-FFF2-40B4-BE49-F238E27FC236}">
                    <a16:creationId xmlns:a16="http://schemas.microsoft.com/office/drawing/2014/main" id="{65B0B283-4042-4067-93BE-5C88E8E6E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8" name="Freeform 142">
                <a:extLst>
                  <a:ext uri="{FF2B5EF4-FFF2-40B4-BE49-F238E27FC236}">
                    <a16:creationId xmlns:a16="http://schemas.microsoft.com/office/drawing/2014/main" id="{FF76D773-E88C-5ECF-F9DE-85F3B714B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0080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9" name="Freeform 143">
                <a:extLst>
                  <a:ext uri="{FF2B5EF4-FFF2-40B4-BE49-F238E27FC236}">
                    <a16:creationId xmlns:a16="http://schemas.microsoft.com/office/drawing/2014/main" id="{CB2D35BE-B768-1CD5-2A75-D19BD625A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0" name="Freeform 144">
                <a:extLst>
                  <a:ext uri="{FF2B5EF4-FFF2-40B4-BE49-F238E27FC236}">
                    <a16:creationId xmlns:a16="http://schemas.microsoft.com/office/drawing/2014/main" id="{1F69FFA5-6512-7B2B-AE4C-CD2679519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81" name="WordArt 145">
              <a:extLst>
                <a:ext uri="{FF2B5EF4-FFF2-40B4-BE49-F238E27FC236}">
                  <a16:creationId xmlns:a16="http://schemas.microsoft.com/office/drawing/2014/main" id="{38C72704-79D6-FFB2-9294-040DACA80B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94" y="3134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BANK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82" name="Group 146">
            <a:extLst>
              <a:ext uri="{FF2B5EF4-FFF2-40B4-BE49-F238E27FC236}">
                <a16:creationId xmlns:a16="http://schemas.microsoft.com/office/drawing/2014/main" id="{C5D90301-0CFB-97F7-8D86-52CCC7BB4BE4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4437063"/>
            <a:ext cx="1728788" cy="1509712"/>
            <a:chOff x="4798" y="2795"/>
            <a:chExt cx="1089" cy="951"/>
          </a:xfrm>
        </p:grpSpPr>
        <p:grpSp>
          <p:nvGrpSpPr>
            <p:cNvPr id="65683" name="Group 147">
              <a:extLst>
                <a:ext uri="{FF2B5EF4-FFF2-40B4-BE49-F238E27FC236}">
                  <a16:creationId xmlns:a16="http://schemas.microsoft.com/office/drawing/2014/main" id="{E218D5FA-23DB-EB0F-3DC0-713EBA8B375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798" y="2795"/>
              <a:ext cx="1089" cy="951"/>
              <a:chOff x="2802" y="754"/>
              <a:chExt cx="1089" cy="951"/>
            </a:xfrm>
          </p:grpSpPr>
          <p:sp>
            <p:nvSpPr>
              <p:cNvPr id="65684" name="Freeform 148">
                <a:extLst>
                  <a:ext uri="{FF2B5EF4-FFF2-40B4-BE49-F238E27FC236}">
                    <a16:creationId xmlns:a16="http://schemas.microsoft.com/office/drawing/2014/main" id="{E6B39FEB-9011-B6F3-2514-22F8890FC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107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5" name="Freeform 149">
                <a:extLst>
                  <a:ext uri="{FF2B5EF4-FFF2-40B4-BE49-F238E27FC236}">
                    <a16:creationId xmlns:a16="http://schemas.microsoft.com/office/drawing/2014/main" id="{2ADA1258-8A7C-A861-5300-28DB0BADF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1207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6" name="Freeform 150">
                <a:extLst>
                  <a:ext uri="{FF2B5EF4-FFF2-40B4-BE49-F238E27FC236}">
                    <a16:creationId xmlns:a16="http://schemas.microsoft.com/office/drawing/2014/main" id="{67E18EB8-8C66-E585-C329-E3471E1041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1207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7" name="Freeform 151">
                <a:extLst>
                  <a:ext uri="{FF2B5EF4-FFF2-40B4-BE49-F238E27FC236}">
                    <a16:creationId xmlns:a16="http://schemas.microsoft.com/office/drawing/2014/main" id="{869FF710-4ADD-9DFE-50EF-AD069EAA7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253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8" name="Freeform 152">
                <a:extLst>
                  <a:ext uri="{FF2B5EF4-FFF2-40B4-BE49-F238E27FC236}">
                    <a16:creationId xmlns:a16="http://schemas.microsoft.com/office/drawing/2014/main" id="{BB98654B-FDCB-0494-CCAA-080DE44FF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026"/>
                <a:ext cx="454" cy="454"/>
              </a:xfrm>
              <a:custGeom>
                <a:avLst/>
                <a:gdLst>
                  <a:gd name="T0" fmla="*/ 454 w 454"/>
                  <a:gd name="T1" fmla="*/ 0 h 454"/>
                  <a:gd name="T2" fmla="*/ 0 w 454"/>
                  <a:gd name="T3" fmla="*/ 273 h 454"/>
                  <a:gd name="T4" fmla="*/ 0 w 454"/>
                  <a:gd name="T5" fmla="*/ 454 h 454"/>
                  <a:gd name="T6" fmla="*/ 454 w 454"/>
                  <a:gd name="T7" fmla="*/ 182 h 454"/>
                  <a:gd name="T8" fmla="*/ 454 w 454"/>
                  <a:gd name="T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454">
                    <a:moveTo>
                      <a:pt x="454" y="0"/>
                    </a:moveTo>
                    <a:lnTo>
                      <a:pt x="0" y="273"/>
                    </a:lnTo>
                    <a:lnTo>
                      <a:pt x="0" y="454"/>
                    </a:lnTo>
                    <a:lnTo>
                      <a:pt x="454" y="182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66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9" name="Freeform 153">
                <a:extLst>
                  <a:ext uri="{FF2B5EF4-FFF2-40B4-BE49-F238E27FC236}">
                    <a16:creationId xmlns:a16="http://schemas.microsoft.com/office/drawing/2014/main" id="{5CD62519-8098-8EE8-9F29-F503E566C7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026"/>
                <a:ext cx="453" cy="454"/>
              </a:xfrm>
              <a:custGeom>
                <a:avLst/>
                <a:gdLst>
                  <a:gd name="T0" fmla="*/ 453 w 453"/>
                  <a:gd name="T1" fmla="*/ 273 h 454"/>
                  <a:gd name="T2" fmla="*/ 0 w 453"/>
                  <a:gd name="T3" fmla="*/ 0 h 454"/>
                  <a:gd name="T4" fmla="*/ 0 w 453"/>
                  <a:gd name="T5" fmla="*/ 182 h 454"/>
                  <a:gd name="T6" fmla="*/ 453 w 453"/>
                  <a:gd name="T7" fmla="*/ 454 h 454"/>
                  <a:gd name="T8" fmla="*/ 453 w 453"/>
                  <a:gd name="T9" fmla="*/ 27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454">
                    <a:moveTo>
                      <a:pt x="453" y="273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3" y="454"/>
                    </a:lnTo>
                    <a:lnTo>
                      <a:pt x="453" y="273"/>
                    </a:lnTo>
                    <a:close/>
                  </a:path>
                </a:pathLst>
              </a:custGeom>
              <a:solidFill>
                <a:srgbClr val="FF6600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0" name="Freeform 154">
                <a:extLst>
                  <a:ext uri="{FF2B5EF4-FFF2-40B4-BE49-F238E27FC236}">
                    <a16:creationId xmlns:a16="http://schemas.microsoft.com/office/drawing/2014/main" id="{462B5D8B-2FF2-644C-B9E1-7CC5A8FBD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545"/>
              </a:xfrm>
              <a:custGeom>
                <a:avLst/>
                <a:gdLst>
                  <a:gd name="T0" fmla="*/ 453 w 907"/>
                  <a:gd name="T1" fmla="*/ 0 h 545"/>
                  <a:gd name="T2" fmla="*/ 0 w 907"/>
                  <a:gd name="T3" fmla="*/ 272 h 545"/>
                  <a:gd name="T4" fmla="*/ 453 w 907"/>
                  <a:gd name="T5" fmla="*/ 545 h 545"/>
                  <a:gd name="T6" fmla="*/ 907 w 907"/>
                  <a:gd name="T7" fmla="*/ 272 h 545"/>
                  <a:gd name="T8" fmla="*/ 453 w 907"/>
                  <a:gd name="T9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453" y="0"/>
                    </a:moveTo>
                    <a:lnTo>
                      <a:pt x="0" y="272"/>
                    </a:lnTo>
                    <a:lnTo>
                      <a:pt x="453" y="545"/>
                    </a:lnTo>
                    <a:lnTo>
                      <a:pt x="907" y="272"/>
                    </a:lnTo>
                    <a:lnTo>
                      <a:pt x="45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1" name="Freeform 155">
                <a:extLst>
                  <a:ext uri="{FF2B5EF4-FFF2-40B4-BE49-F238E27FC236}">
                    <a16:creationId xmlns:a16="http://schemas.microsoft.com/office/drawing/2014/main" id="{2BE1075A-A38D-920E-FFE1-A8F4EE48D8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754"/>
                <a:ext cx="907" cy="907"/>
              </a:xfrm>
              <a:custGeom>
                <a:avLst/>
                <a:gdLst>
                  <a:gd name="T0" fmla="*/ 0 w 907"/>
                  <a:gd name="T1" fmla="*/ 635 h 907"/>
                  <a:gd name="T2" fmla="*/ 0 w 907"/>
                  <a:gd name="T3" fmla="*/ 272 h 907"/>
                  <a:gd name="T4" fmla="*/ 454 w 907"/>
                  <a:gd name="T5" fmla="*/ 0 h 907"/>
                  <a:gd name="T6" fmla="*/ 907 w 907"/>
                  <a:gd name="T7" fmla="*/ 272 h 907"/>
                  <a:gd name="T8" fmla="*/ 907 w 907"/>
                  <a:gd name="T9" fmla="*/ 635 h 907"/>
                  <a:gd name="T10" fmla="*/ 454 w 907"/>
                  <a:gd name="T11" fmla="*/ 907 h 907"/>
                  <a:gd name="T12" fmla="*/ 0 w 907"/>
                  <a:gd name="T13" fmla="*/ 635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907">
                    <a:moveTo>
                      <a:pt x="0" y="635"/>
                    </a:move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635"/>
                    </a:lnTo>
                    <a:lnTo>
                      <a:pt x="454" y="907"/>
                    </a:lnTo>
                    <a:lnTo>
                      <a:pt x="0" y="635"/>
                    </a:lnTo>
                    <a:close/>
                  </a:path>
                </a:pathLst>
              </a:cu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92" name="WordArt 156">
              <a:extLst>
                <a:ext uri="{FF2B5EF4-FFF2-40B4-BE49-F238E27FC236}">
                  <a16:creationId xmlns:a16="http://schemas.microsoft.com/office/drawing/2014/main" id="{F8D1096C-FF20-7042-54BD-EFDB327B4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27" y="3134"/>
              <a:ext cx="306" cy="30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RENTAL</a:t>
              </a:r>
              <a:endParaRPr lang="ja-JP" altLang="en-US" sz="36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id="{F11EDBCF-CDD7-F2DF-432D-E7EED659052E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33375"/>
            <a:ext cx="1728788" cy="2224088"/>
            <a:chOff x="2893" y="2478"/>
            <a:chExt cx="1089" cy="1401"/>
          </a:xfrm>
        </p:grpSpPr>
        <p:sp>
          <p:nvSpPr>
            <p:cNvPr id="66563" name="Freeform 3">
              <a:extLst>
                <a:ext uri="{FF2B5EF4-FFF2-40B4-BE49-F238E27FC236}">
                  <a16:creationId xmlns:a16="http://schemas.microsoft.com/office/drawing/2014/main" id="{60B2CA5B-A7B2-C7BC-F7DC-D07F4389E7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4" name="Freeform 4">
              <a:extLst>
                <a:ext uri="{FF2B5EF4-FFF2-40B4-BE49-F238E27FC236}">
                  <a16:creationId xmlns:a16="http://schemas.microsoft.com/office/drawing/2014/main" id="{2549CBFF-6D4D-8B84-9071-1A1BED1DB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5" name="Freeform 5">
              <a:extLst>
                <a:ext uri="{FF2B5EF4-FFF2-40B4-BE49-F238E27FC236}">
                  <a16:creationId xmlns:a16="http://schemas.microsoft.com/office/drawing/2014/main" id="{9E1284F9-243B-E551-663E-E78FF5A66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6" name="Freeform 6">
              <a:extLst>
                <a:ext uri="{FF2B5EF4-FFF2-40B4-BE49-F238E27FC236}">
                  <a16:creationId xmlns:a16="http://schemas.microsoft.com/office/drawing/2014/main" id="{2ABBE4B6-BE86-E659-2AB7-B29B2415D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7" name="Freeform 7">
              <a:extLst>
                <a:ext uri="{FF2B5EF4-FFF2-40B4-BE49-F238E27FC236}">
                  <a16:creationId xmlns:a16="http://schemas.microsoft.com/office/drawing/2014/main" id="{BC75C4E0-3CFA-E691-E0F8-C8A9902F8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8" name="Freeform 8">
              <a:extLst>
                <a:ext uri="{FF2B5EF4-FFF2-40B4-BE49-F238E27FC236}">
                  <a16:creationId xmlns:a16="http://schemas.microsoft.com/office/drawing/2014/main" id="{EB57037D-3AF2-77B7-F121-8864D992D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9" name="Freeform 9">
              <a:extLst>
                <a:ext uri="{FF2B5EF4-FFF2-40B4-BE49-F238E27FC236}">
                  <a16:creationId xmlns:a16="http://schemas.microsoft.com/office/drawing/2014/main" id="{ECBF35C4-BEE4-6863-AAEA-B909D990A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0" name="Freeform 10">
              <a:extLst>
                <a:ext uri="{FF2B5EF4-FFF2-40B4-BE49-F238E27FC236}">
                  <a16:creationId xmlns:a16="http://schemas.microsoft.com/office/drawing/2014/main" id="{759C6033-4218-E4E4-2857-1AFC18EC7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1" name="Freeform 11">
              <a:extLst>
                <a:ext uri="{FF2B5EF4-FFF2-40B4-BE49-F238E27FC236}">
                  <a16:creationId xmlns:a16="http://schemas.microsoft.com/office/drawing/2014/main" id="{D38D222A-361B-2142-457F-A13F82A67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2" name="Freeform 12">
              <a:extLst>
                <a:ext uri="{FF2B5EF4-FFF2-40B4-BE49-F238E27FC236}">
                  <a16:creationId xmlns:a16="http://schemas.microsoft.com/office/drawing/2014/main" id="{746C55A8-7C71-A74D-25AD-16971F3F4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3" name="Freeform 13">
              <a:extLst>
                <a:ext uri="{FF2B5EF4-FFF2-40B4-BE49-F238E27FC236}">
                  <a16:creationId xmlns:a16="http://schemas.microsoft.com/office/drawing/2014/main" id="{2D08E7DA-2FF1-9561-5DD7-69E1A17FD01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4" name="Freeform 14">
              <a:extLst>
                <a:ext uri="{FF2B5EF4-FFF2-40B4-BE49-F238E27FC236}">
                  <a16:creationId xmlns:a16="http://schemas.microsoft.com/office/drawing/2014/main" id="{FD15DC0A-76DF-247F-B419-9407ED56A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5" name="Freeform 15">
              <a:extLst>
                <a:ext uri="{FF2B5EF4-FFF2-40B4-BE49-F238E27FC236}">
                  <a16:creationId xmlns:a16="http://schemas.microsoft.com/office/drawing/2014/main" id="{EBAC7DE3-26AD-5AF8-4163-1D0182351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576" name="Group 16">
            <a:extLst>
              <a:ext uri="{FF2B5EF4-FFF2-40B4-BE49-F238E27FC236}">
                <a16:creationId xmlns:a16="http://schemas.microsoft.com/office/drawing/2014/main" id="{3E7FED5E-A131-C464-B23D-48FD1456DFE9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333375"/>
            <a:ext cx="1728788" cy="2224088"/>
            <a:chOff x="2893" y="2478"/>
            <a:chExt cx="1089" cy="1401"/>
          </a:xfrm>
        </p:grpSpPr>
        <p:sp>
          <p:nvSpPr>
            <p:cNvPr id="66577" name="Freeform 17">
              <a:extLst>
                <a:ext uri="{FF2B5EF4-FFF2-40B4-BE49-F238E27FC236}">
                  <a16:creationId xmlns:a16="http://schemas.microsoft.com/office/drawing/2014/main" id="{5EC86DC2-5853-C428-892E-7C251F976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8" name="Freeform 18">
              <a:extLst>
                <a:ext uri="{FF2B5EF4-FFF2-40B4-BE49-F238E27FC236}">
                  <a16:creationId xmlns:a16="http://schemas.microsoft.com/office/drawing/2014/main" id="{EB079054-25C4-258B-6C1C-F9B949270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9" name="Freeform 19">
              <a:extLst>
                <a:ext uri="{FF2B5EF4-FFF2-40B4-BE49-F238E27FC236}">
                  <a16:creationId xmlns:a16="http://schemas.microsoft.com/office/drawing/2014/main" id="{1AC5F17D-6497-2F17-278F-BFC785854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0" name="Freeform 20">
              <a:extLst>
                <a:ext uri="{FF2B5EF4-FFF2-40B4-BE49-F238E27FC236}">
                  <a16:creationId xmlns:a16="http://schemas.microsoft.com/office/drawing/2014/main" id="{75B7EEA2-B6DD-CCBF-4C13-FA42CC9D1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1" name="Freeform 21">
              <a:extLst>
                <a:ext uri="{FF2B5EF4-FFF2-40B4-BE49-F238E27FC236}">
                  <a16:creationId xmlns:a16="http://schemas.microsoft.com/office/drawing/2014/main" id="{25F2FEBC-157D-C8BC-DF64-F9ECA13C3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2" name="Freeform 22">
              <a:extLst>
                <a:ext uri="{FF2B5EF4-FFF2-40B4-BE49-F238E27FC236}">
                  <a16:creationId xmlns:a16="http://schemas.microsoft.com/office/drawing/2014/main" id="{3E398B7F-340C-F701-798B-91D29F88A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3" name="Freeform 23">
              <a:extLst>
                <a:ext uri="{FF2B5EF4-FFF2-40B4-BE49-F238E27FC236}">
                  <a16:creationId xmlns:a16="http://schemas.microsoft.com/office/drawing/2014/main" id="{AA90E9B9-E445-3DB8-5935-9134A625C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4" name="Freeform 24">
              <a:extLst>
                <a:ext uri="{FF2B5EF4-FFF2-40B4-BE49-F238E27FC236}">
                  <a16:creationId xmlns:a16="http://schemas.microsoft.com/office/drawing/2014/main" id="{82CCBEFD-0B0B-1671-427F-49A0F913B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5" name="Freeform 25">
              <a:extLst>
                <a:ext uri="{FF2B5EF4-FFF2-40B4-BE49-F238E27FC236}">
                  <a16:creationId xmlns:a16="http://schemas.microsoft.com/office/drawing/2014/main" id="{892A1447-7AFE-324A-B780-8768C4CAF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6" name="Freeform 26">
              <a:extLst>
                <a:ext uri="{FF2B5EF4-FFF2-40B4-BE49-F238E27FC236}">
                  <a16:creationId xmlns:a16="http://schemas.microsoft.com/office/drawing/2014/main" id="{75A02E7F-5C4A-DEF4-C388-F128032BB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7" name="Freeform 27">
              <a:extLst>
                <a:ext uri="{FF2B5EF4-FFF2-40B4-BE49-F238E27FC236}">
                  <a16:creationId xmlns:a16="http://schemas.microsoft.com/office/drawing/2014/main" id="{1E6F870A-22C0-4247-28C5-105E180F405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8" name="Freeform 28">
              <a:extLst>
                <a:ext uri="{FF2B5EF4-FFF2-40B4-BE49-F238E27FC236}">
                  <a16:creationId xmlns:a16="http://schemas.microsoft.com/office/drawing/2014/main" id="{6D0B39B3-4435-BD52-E4F1-C5A1BEFDB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9" name="Freeform 29">
              <a:extLst>
                <a:ext uri="{FF2B5EF4-FFF2-40B4-BE49-F238E27FC236}">
                  <a16:creationId xmlns:a16="http://schemas.microsoft.com/office/drawing/2014/main" id="{7D7A4C5C-C35A-369F-D85F-188652DA8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590" name="Group 30">
            <a:extLst>
              <a:ext uri="{FF2B5EF4-FFF2-40B4-BE49-F238E27FC236}">
                <a16:creationId xmlns:a16="http://schemas.microsoft.com/office/drawing/2014/main" id="{32B82BE7-A662-890A-3580-95B3C6627B11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33375"/>
            <a:ext cx="1728788" cy="2224088"/>
            <a:chOff x="2893" y="2478"/>
            <a:chExt cx="1089" cy="1401"/>
          </a:xfrm>
        </p:grpSpPr>
        <p:sp>
          <p:nvSpPr>
            <p:cNvPr id="66591" name="Freeform 31">
              <a:extLst>
                <a:ext uri="{FF2B5EF4-FFF2-40B4-BE49-F238E27FC236}">
                  <a16:creationId xmlns:a16="http://schemas.microsoft.com/office/drawing/2014/main" id="{40760B2C-FE59-F20B-7697-25BA5EBB9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2" name="Freeform 32">
              <a:extLst>
                <a:ext uri="{FF2B5EF4-FFF2-40B4-BE49-F238E27FC236}">
                  <a16:creationId xmlns:a16="http://schemas.microsoft.com/office/drawing/2014/main" id="{37A8D159-46B7-9C9B-A9DF-46409831C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3" name="Freeform 33">
              <a:extLst>
                <a:ext uri="{FF2B5EF4-FFF2-40B4-BE49-F238E27FC236}">
                  <a16:creationId xmlns:a16="http://schemas.microsoft.com/office/drawing/2014/main" id="{88BF9177-11A1-402B-A398-82DA82276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4" name="Freeform 34">
              <a:extLst>
                <a:ext uri="{FF2B5EF4-FFF2-40B4-BE49-F238E27FC236}">
                  <a16:creationId xmlns:a16="http://schemas.microsoft.com/office/drawing/2014/main" id="{6AEEC3F7-6F8E-C066-B3B2-BC261EDBF9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5" name="Freeform 35">
              <a:extLst>
                <a:ext uri="{FF2B5EF4-FFF2-40B4-BE49-F238E27FC236}">
                  <a16:creationId xmlns:a16="http://schemas.microsoft.com/office/drawing/2014/main" id="{F8547227-6784-6C75-2F7F-826E17F05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6" name="Freeform 36">
              <a:extLst>
                <a:ext uri="{FF2B5EF4-FFF2-40B4-BE49-F238E27FC236}">
                  <a16:creationId xmlns:a16="http://schemas.microsoft.com/office/drawing/2014/main" id="{5150F52B-2AB7-952D-169C-B1F1447A5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7" name="Freeform 37">
              <a:extLst>
                <a:ext uri="{FF2B5EF4-FFF2-40B4-BE49-F238E27FC236}">
                  <a16:creationId xmlns:a16="http://schemas.microsoft.com/office/drawing/2014/main" id="{19EC2CF0-3EAA-4571-DA7B-A75D284F8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8" name="Freeform 38">
              <a:extLst>
                <a:ext uri="{FF2B5EF4-FFF2-40B4-BE49-F238E27FC236}">
                  <a16:creationId xmlns:a16="http://schemas.microsoft.com/office/drawing/2014/main" id="{8F94D293-99B0-F0D0-C359-D99AC7C48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9" name="Freeform 39">
              <a:extLst>
                <a:ext uri="{FF2B5EF4-FFF2-40B4-BE49-F238E27FC236}">
                  <a16:creationId xmlns:a16="http://schemas.microsoft.com/office/drawing/2014/main" id="{58035BDF-3662-3FCA-40A4-564F17717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0" name="Freeform 40">
              <a:extLst>
                <a:ext uri="{FF2B5EF4-FFF2-40B4-BE49-F238E27FC236}">
                  <a16:creationId xmlns:a16="http://schemas.microsoft.com/office/drawing/2014/main" id="{182F728D-D346-3ECA-8115-48EADDD71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1" name="Freeform 41">
              <a:extLst>
                <a:ext uri="{FF2B5EF4-FFF2-40B4-BE49-F238E27FC236}">
                  <a16:creationId xmlns:a16="http://schemas.microsoft.com/office/drawing/2014/main" id="{B8F9A7D8-A4A6-4A0E-F8D7-2817A6CDCE9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2" name="Freeform 42">
              <a:extLst>
                <a:ext uri="{FF2B5EF4-FFF2-40B4-BE49-F238E27FC236}">
                  <a16:creationId xmlns:a16="http://schemas.microsoft.com/office/drawing/2014/main" id="{B7B1B091-8B31-28AF-9DF9-B1F8F0228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3" name="Freeform 43">
              <a:extLst>
                <a:ext uri="{FF2B5EF4-FFF2-40B4-BE49-F238E27FC236}">
                  <a16:creationId xmlns:a16="http://schemas.microsoft.com/office/drawing/2014/main" id="{335EF5B7-B8F2-E8B8-E7B7-89748A243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04" name="Group 44">
            <a:extLst>
              <a:ext uri="{FF2B5EF4-FFF2-40B4-BE49-F238E27FC236}">
                <a16:creationId xmlns:a16="http://schemas.microsoft.com/office/drawing/2014/main" id="{F825FD42-1C7C-21B0-4C81-856E375F115F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33375"/>
            <a:ext cx="1728788" cy="2224088"/>
            <a:chOff x="2893" y="2478"/>
            <a:chExt cx="1089" cy="1401"/>
          </a:xfrm>
        </p:grpSpPr>
        <p:sp>
          <p:nvSpPr>
            <p:cNvPr id="66605" name="Freeform 45">
              <a:extLst>
                <a:ext uri="{FF2B5EF4-FFF2-40B4-BE49-F238E27FC236}">
                  <a16:creationId xmlns:a16="http://schemas.microsoft.com/office/drawing/2014/main" id="{1C92E790-1127-E6DD-527B-6AC799D73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6" name="Freeform 46">
              <a:extLst>
                <a:ext uri="{FF2B5EF4-FFF2-40B4-BE49-F238E27FC236}">
                  <a16:creationId xmlns:a16="http://schemas.microsoft.com/office/drawing/2014/main" id="{5F6532A1-8644-7F2E-F36F-4D7F26271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7" name="Freeform 47">
              <a:extLst>
                <a:ext uri="{FF2B5EF4-FFF2-40B4-BE49-F238E27FC236}">
                  <a16:creationId xmlns:a16="http://schemas.microsoft.com/office/drawing/2014/main" id="{B93AF7B2-DDD6-E8BF-1EF2-95A09E286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8" name="Freeform 48">
              <a:extLst>
                <a:ext uri="{FF2B5EF4-FFF2-40B4-BE49-F238E27FC236}">
                  <a16:creationId xmlns:a16="http://schemas.microsoft.com/office/drawing/2014/main" id="{2AE7F123-0033-72F8-1B08-ABC20435B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9" name="Freeform 49">
              <a:extLst>
                <a:ext uri="{FF2B5EF4-FFF2-40B4-BE49-F238E27FC236}">
                  <a16:creationId xmlns:a16="http://schemas.microsoft.com/office/drawing/2014/main" id="{FB404310-6647-E5D6-396B-EFD5435BF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0" name="Freeform 50">
              <a:extLst>
                <a:ext uri="{FF2B5EF4-FFF2-40B4-BE49-F238E27FC236}">
                  <a16:creationId xmlns:a16="http://schemas.microsoft.com/office/drawing/2014/main" id="{F95D399E-0E02-7D1D-9260-59124ED30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1" name="Freeform 51">
              <a:extLst>
                <a:ext uri="{FF2B5EF4-FFF2-40B4-BE49-F238E27FC236}">
                  <a16:creationId xmlns:a16="http://schemas.microsoft.com/office/drawing/2014/main" id="{0A99250D-582C-BE9A-5FC2-B63F4596B3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2" name="Freeform 52">
              <a:extLst>
                <a:ext uri="{FF2B5EF4-FFF2-40B4-BE49-F238E27FC236}">
                  <a16:creationId xmlns:a16="http://schemas.microsoft.com/office/drawing/2014/main" id="{3854F119-EA67-2C8D-F7C6-4C252EE19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3" name="Freeform 53">
              <a:extLst>
                <a:ext uri="{FF2B5EF4-FFF2-40B4-BE49-F238E27FC236}">
                  <a16:creationId xmlns:a16="http://schemas.microsoft.com/office/drawing/2014/main" id="{BE589625-B17D-62F1-6D7D-14DFC2092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4" name="Freeform 54">
              <a:extLst>
                <a:ext uri="{FF2B5EF4-FFF2-40B4-BE49-F238E27FC236}">
                  <a16:creationId xmlns:a16="http://schemas.microsoft.com/office/drawing/2014/main" id="{875B15F9-E402-BB07-EDAB-74DB960E8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5" name="Freeform 55">
              <a:extLst>
                <a:ext uri="{FF2B5EF4-FFF2-40B4-BE49-F238E27FC236}">
                  <a16:creationId xmlns:a16="http://schemas.microsoft.com/office/drawing/2014/main" id="{CBDA3455-0704-B25F-EDB3-3EE98D39B4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6" name="Freeform 56">
              <a:extLst>
                <a:ext uri="{FF2B5EF4-FFF2-40B4-BE49-F238E27FC236}">
                  <a16:creationId xmlns:a16="http://schemas.microsoft.com/office/drawing/2014/main" id="{6D6C37DD-A102-089F-5736-76432A2F7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7" name="Freeform 57">
              <a:extLst>
                <a:ext uri="{FF2B5EF4-FFF2-40B4-BE49-F238E27FC236}">
                  <a16:creationId xmlns:a16="http://schemas.microsoft.com/office/drawing/2014/main" id="{6F640F8F-9D4D-6F2B-CED0-75EBB0407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18" name="Group 58">
            <a:extLst>
              <a:ext uri="{FF2B5EF4-FFF2-40B4-BE49-F238E27FC236}">
                <a16:creationId xmlns:a16="http://schemas.microsoft.com/office/drawing/2014/main" id="{B3E61B19-455C-29B0-237F-BAD5F33BFD8C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333375"/>
            <a:ext cx="1728788" cy="2224088"/>
            <a:chOff x="2893" y="2478"/>
            <a:chExt cx="1089" cy="1401"/>
          </a:xfrm>
        </p:grpSpPr>
        <p:sp>
          <p:nvSpPr>
            <p:cNvPr id="66619" name="Freeform 59">
              <a:extLst>
                <a:ext uri="{FF2B5EF4-FFF2-40B4-BE49-F238E27FC236}">
                  <a16:creationId xmlns:a16="http://schemas.microsoft.com/office/drawing/2014/main" id="{64B7362B-97B9-04FA-A53A-48FDB3FE4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0" name="Freeform 60">
              <a:extLst>
                <a:ext uri="{FF2B5EF4-FFF2-40B4-BE49-F238E27FC236}">
                  <a16:creationId xmlns:a16="http://schemas.microsoft.com/office/drawing/2014/main" id="{D5E974B3-0B26-10F8-15C7-566E36C4B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1" name="Freeform 61">
              <a:extLst>
                <a:ext uri="{FF2B5EF4-FFF2-40B4-BE49-F238E27FC236}">
                  <a16:creationId xmlns:a16="http://schemas.microsoft.com/office/drawing/2014/main" id="{CC60AAC3-4F45-D39C-5AB4-651004771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2" name="Freeform 62">
              <a:extLst>
                <a:ext uri="{FF2B5EF4-FFF2-40B4-BE49-F238E27FC236}">
                  <a16:creationId xmlns:a16="http://schemas.microsoft.com/office/drawing/2014/main" id="{0BB8E33D-D927-4FD2-FD45-B09FEABD1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3" name="Freeform 63">
              <a:extLst>
                <a:ext uri="{FF2B5EF4-FFF2-40B4-BE49-F238E27FC236}">
                  <a16:creationId xmlns:a16="http://schemas.microsoft.com/office/drawing/2014/main" id="{AD3BE200-A026-D0B2-D53E-839BAFE414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4" name="Freeform 64">
              <a:extLst>
                <a:ext uri="{FF2B5EF4-FFF2-40B4-BE49-F238E27FC236}">
                  <a16:creationId xmlns:a16="http://schemas.microsoft.com/office/drawing/2014/main" id="{C49AB670-3823-D5F3-99B7-637661D04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5" name="Freeform 65">
              <a:extLst>
                <a:ext uri="{FF2B5EF4-FFF2-40B4-BE49-F238E27FC236}">
                  <a16:creationId xmlns:a16="http://schemas.microsoft.com/office/drawing/2014/main" id="{30A83DD6-D245-2AF9-0F08-2A9805A7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6" name="Freeform 66">
              <a:extLst>
                <a:ext uri="{FF2B5EF4-FFF2-40B4-BE49-F238E27FC236}">
                  <a16:creationId xmlns:a16="http://schemas.microsoft.com/office/drawing/2014/main" id="{A2E735CC-F05A-88B1-ACBA-C831C15B6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7" name="Freeform 67">
              <a:extLst>
                <a:ext uri="{FF2B5EF4-FFF2-40B4-BE49-F238E27FC236}">
                  <a16:creationId xmlns:a16="http://schemas.microsoft.com/office/drawing/2014/main" id="{0166CB34-F8B9-CD59-E774-4DBD2A034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8" name="Freeform 68">
              <a:extLst>
                <a:ext uri="{FF2B5EF4-FFF2-40B4-BE49-F238E27FC236}">
                  <a16:creationId xmlns:a16="http://schemas.microsoft.com/office/drawing/2014/main" id="{A25FBC53-EFFB-88EE-0B9D-4A5CA1BF2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9" name="Freeform 69">
              <a:extLst>
                <a:ext uri="{FF2B5EF4-FFF2-40B4-BE49-F238E27FC236}">
                  <a16:creationId xmlns:a16="http://schemas.microsoft.com/office/drawing/2014/main" id="{247C9B9A-E62A-6CAF-2B79-14EC14C41A4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0" name="Freeform 70">
              <a:extLst>
                <a:ext uri="{FF2B5EF4-FFF2-40B4-BE49-F238E27FC236}">
                  <a16:creationId xmlns:a16="http://schemas.microsoft.com/office/drawing/2014/main" id="{734B3F5F-C24B-5E5E-3EF1-3B61CA169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1" name="Freeform 71">
              <a:extLst>
                <a:ext uri="{FF2B5EF4-FFF2-40B4-BE49-F238E27FC236}">
                  <a16:creationId xmlns:a16="http://schemas.microsoft.com/office/drawing/2014/main" id="{6B251B5D-11A4-7D0A-9C6F-10F597F30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32" name="Group 72">
            <a:extLst>
              <a:ext uri="{FF2B5EF4-FFF2-40B4-BE49-F238E27FC236}">
                <a16:creationId xmlns:a16="http://schemas.microsoft.com/office/drawing/2014/main" id="{0DA7B9F1-6DE8-31F3-CCD8-E74448FF6AC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1825" y="2205038"/>
            <a:ext cx="1728788" cy="2224087"/>
            <a:chOff x="2893" y="2478"/>
            <a:chExt cx="1089" cy="1401"/>
          </a:xfrm>
        </p:grpSpPr>
        <p:sp>
          <p:nvSpPr>
            <p:cNvPr id="66633" name="Freeform 73">
              <a:extLst>
                <a:ext uri="{FF2B5EF4-FFF2-40B4-BE49-F238E27FC236}">
                  <a16:creationId xmlns:a16="http://schemas.microsoft.com/office/drawing/2014/main" id="{A339AB74-1E0B-A18D-1631-DA707979D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4" name="Freeform 74">
              <a:extLst>
                <a:ext uri="{FF2B5EF4-FFF2-40B4-BE49-F238E27FC236}">
                  <a16:creationId xmlns:a16="http://schemas.microsoft.com/office/drawing/2014/main" id="{2DD965EE-FC20-FC41-05F2-2B09E61A3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5" name="Freeform 75">
              <a:extLst>
                <a:ext uri="{FF2B5EF4-FFF2-40B4-BE49-F238E27FC236}">
                  <a16:creationId xmlns:a16="http://schemas.microsoft.com/office/drawing/2014/main" id="{70E040D6-C789-FF89-BD3D-1D990B8CD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6" name="Freeform 76">
              <a:extLst>
                <a:ext uri="{FF2B5EF4-FFF2-40B4-BE49-F238E27FC236}">
                  <a16:creationId xmlns:a16="http://schemas.microsoft.com/office/drawing/2014/main" id="{37E73839-DA23-39E0-D266-770B7C600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7" name="Freeform 77">
              <a:extLst>
                <a:ext uri="{FF2B5EF4-FFF2-40B4-BE49-F238E27FC236}">
                  <a16:creationId xmlns:a16="http://schemas.microsoft.com/office/drawing/2014/main" id="{23110F6A-363F-13BB-6E57-56A747BCC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8" name="Freeform 78">
              <a:extLst>
                <a:ext uri="{FF2B5EF4-FFF2-40B4-BE49-F238E27FC236}">
                  <a16:creationId xmlns:a16="http://schemas.microsoft.com/office/drawing/2014/main" id="{6D2E7C5E-50EA-914E-114B-DFD8779C6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9" name="Freeform 79">
              <a:extLst>
                <a:ext uri="{FF2B5EF4-FFF2-40B4-BE49-F238E27FC236}">
                  <a16:creationId xmlns:a16="http://schemas.microsoft.com/office/drawing/2014/main" id="{02ACE614-76DC-4F13-901E-62F92A48E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0" name="Freeform 80">
              <a:extLst>
                <a:ext uri="{FF2B5EF4-FFF2-40B4-BE49-F238E27FC236}">
                  <a16:creationId xmlns:a16="http://schemas.microsoft.com/office/drawing/2014/main" id="{5185B967-981C-DCF4-3588-9FE743F32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1" name="Freeform 81">
              <a:extLst>
                <a:ext uri="{FF2B5EF4-FFF2-40B4-BE49-F238E27FC236}">
                  <a16:creationId xmlns:a16="http://schemas.microsoft.com/office/drawing/2014/main" id="{36157D43-CA32-BEA5-B052-C60351082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2" name="Freeform 82">
              <a:extLst>
                <a:ext uri="{FF2B5EF4-FFF2-40B4-BE49-F238E27FC236}">
                  <a16:creationId xmlns:a16="http://schemas.microsoft.com/office/drawing/2014/main" id="{E73AD02C-E1B8-C121-6418-4F1111305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3" name="Freeform 83">
              <a:extLst>
                <a:ext uri="{FF2B5EF4-FFF2-40B4-BE49-F238E27FC236}">
                  <a16:creationId xmlns:a16="http://schemas.microsoft.com/office/drawing/2014/main" id="{B1BD3158-BF54-3A6A-DBBD-9BA0011756E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4" name="Freeform 84">
              <a:extLst>
                <a:ext uri="{FF2B5EF4-FFF2-40B4-BE49-F238E27FC236}">
                  <a16:creationId xmlns:a16="http://schemas.microsoft.com/office/drawing/2014/main" id="{949F6FAC-CC62-D38A-2125-08CC4EE1D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5" name="Freeform 85">
              <a:extLst>
                <a:ext uri="{FF2B5EF4-FFF2-40B4-BE49-F238E27FC236}">
                  <a16:creationId xmlns:a16="http://schemas.microsoft.com/office/drawing/2014/main" id="{5C65A85F-3BB1-58C4-8090-B80E7B182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46" name="Group 86">
            <a:extLst>
              <a:ext uri="{FF2B5EF4-FFF2-40B4-BE49-F238E27FC236}">
                <a16:creationId xmlns:a16="http://schemas.microsoft.com/office/drawing/2014/main" id="{1ABEFF96-89AE-4360-3D3A-510E6BC02D0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432050" y="2205038"/>
            <a:ext cx="1728788" cy="2224087"/>
            <a:chOff x="2893" y="2478"/>
            <a:chExt cx="1089" cy="1401"/>
          </a:xfrm>
        </p:grpSpPr>
        <p:sp>
          <p:nvSpPr>
            <p:cNvPr id="66647" name="Freeform 87">
              <a:extLst>
                <a:ext uri="{FF2B5EF4-FFF2-40B4-BE49-F238E27FC236}">
                  <a16:creationId xmlns:a16="http://schemas.microsoft.com/office/drawing/2014/main" id="{C117DD1C-28DC-E997-01B1-3A0D15055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8" name="Freeform 88">
              <a:extLst>
                <a:ext uri="{FF2B5EF4-FFF2-40B4-BE49-F238E27FC236}">
                  <a16:creationId xmlns:a16="http://schemas.microsoft.com/office/drawing/2014/main" id="{8642196E-AD2D-36EE-B872-D95AD191C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9" name="Freeform 89">
              <a:extLst>
                <a:ext uri="{FF2B5EF4-FFF2-40B4-BE49-F238E27FC236}">
                  <a16:creationId xmlns:a16="http://schemas.microsoft.com/office/drawing/2014/main" id="{3D390E96-3D7B-6396-B800-CDBD235C8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0" name="Freeform 90">
              <a:extLst>
                <a:ext uri="{FF2B5EF4-FFF2-40B4-BE49-F238E27FC236}">
                  <a16:creationId xmlns:a16="http://schemas.microsoft.com/office/drawing/2014/main" id="{1D2124D5-1794-6387-EFEB-2B4D46864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1" name="Freeform 91">
              <a:extLst>
                <a:ext uri="{FF2B5EF4-FFF2-40B4-BE49-F238E27FC236}">
                  <a16:creationId xmlns:a16="http://schemas.microsoft.com/office/drawing/2014/main" id="{1F2D4D92-938E-18DD-22D4-F03892B05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2" name="Freeform 92">
              <a:extLst>
                <a:ext uri="{FF2B5EF4-FFF2-40B4-BE49-F238E27FC236}">
                  <a16:creationId xmlns:a16="http://schemas.microsoft.com/office/drawing/2014/main" id="{66618C15-0669-1BE5-7835-9B7B2001F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3" name="Freeform 93">
              <a:extLst>
                <a:ext uri="{FF2B5EF4-FFF2-40B4-BE49-F238E27FC236}">
                  <a16:creationId xmlns:a16="http://schemas.microsoft.com/office/drawing/2014/main" id="{7B08A1BB-4B71-AE0D-DFCE-699E6D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4" name="Freeform 94">
              <a:extLst>
                <a:ext uri="{FF2B5EF4-FFF2-40B4-BE49-F238E27FC236}">
                  <a16:creationId xmlns:a16="http://schemas.microsoft.com/office/drawing/2014/main" id="{908921BB-F3DB-E18D-A7B6-3C8230D36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5" name="Freeform 95">
              <a:extLst>
                <a:ext uri="{FF2B5EF4-FFF2-40B4-BE49-F238E27FC236}">
                  <a16:creationId xmlns:a16="http://schemas.microsoft.com/office/drawing/2014/main" id="{FDC25CBC-2F18-8EF2-C0F9-3FB0904AE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6" name="Freeform 96">
              <a:extLst>
                <a:ext uri="{FF2B5EF4-FFF2-40B4-BE49-F238E27FC236}">
                  <a16:creationId xmlns:a16="http://schemas.microsoft.com/office/drawing/2014/main" id="{42E3FE7B-16F1-FE65-9026-F65E654D5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7" name="Freeform 97">
              <a:extLst>
                <a:ext uri="{FF2B5EF4-FFF2-40B4-BE49-F238E27FC236}">
                  <a16:creationId xmlns:a16="http://schemas.microsoft.com/office/drawing/2014/main" id="{1048F1D0-5D60-4B66-5DA8-3E45E4BFAA6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8" name="Freeform 98">
              <a:extLst>
                <a:ext uri="{FF2B5EF4-FFF2-40B4-BE49-F238E27FC236}">
                  <a16:creationId xmlns:a16="http://schemas.microsoft.com/office/drawing/2014/main" id="{D44B5F76-8ED1-7CD4-81F3-8551CF95F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9" name="Freeform 99">
              <a:extLst>
                <a:ext uri="{FF2B5EF4-FFF2-40B4-BE49-F238E27FC236}">
                  <a16:creationId xmlns:a16="http://schemas.microsoft.com/office/drawing/2014/main" id="{75F73777-2FF9-6C54-7FEA-003ACDBE6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60" name="Group 100">
            <a:extLst>
              <a:ext uri="{FF2B5EF4-FFF2-40B4-BE49-F238E27FC236}">
                <a16:creationId xmlns:a16="http://schemas.microsoft.com/office/drawing/2014/main" id="{44F0FA58-7136-63F0-EDFF-3BF76399E18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232275" y="2205038"/>
            <a:ext cx="1728788" cy="2224087"/>
            <a:chOff x="2893" y="2478"/>
            <a:chExt cx="1089" cy="1401"/>
          </a:xfrm>
        </p:grpSpPr>
        <p:sp>
          <p:nvSpPr>
            <p:cNvPr id="66661" name="Freeform 101">
              <a:extLst>
                <a:ext uri="{FF2B5EF4-FFF2-40B4-BE49-F238E27FC236}">
                  <a16:creationId xmlns:a16="http://schemas.microsoft.com/office/drawing/2014/main" id="{AAFABD34-B05A-BBD6-E7E2-C4A59C776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2" name="Freeform 102">
              <a:extLst>
                <a:ext uri="{FF2B5EF4-FFF2-40B4-BE49-F238E27FC236}">
                  <a16:creationId xmlns:a16="http://schemas.microsoft.com/office/drawing/2014/main" id="{0ED0C26E-0D8C-48DC-35FB-0BB03C0C5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3" name="Freeform 103">
              <a:extLst>
                <a:ext uri="{FF2B5EF4-FFF2-40B4-BE49-F238E27FC236}">
                  <a16:creationId xmlns:a16="http://schemas.microsoft.com/office/drawing/2014/main" id="{5995B440-C613-0D2F-FA92-402748EB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4" name="Freeform 104">
              <a:extLst>
                <a:ext uri="{FF2B5EF4-FFF2-40B4-BE49-F238E27FC236}">
                  <a16:creationId xmlns:a16="http://schemas.microsoft.com/office/drawing/2014/main" id="{9F6C4249-0B3B-3D8D-A47D-2876E8852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5" name="Freeform 105">
              <a:extLst>
                <a:ext uri="{FF2B5EF4-FFF2-40B4-BE49-F238E27FC236}">
                  <a16:creationId xmlns:a16="http://schemas.microsoft.com/office/drawing/2014/main" id="{2E237994-BC92-25FB-F708-8454C15E3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6" name="Freeform 106">
              <a:extLst>
                <a:ext uri="{FF2B5EF4-FFF2-40B4-BE49-F238E27FC236}">
                  <a16:creationId xmlns:a16="http://schemas.microsoft.com/office/drawing/2014/main" id="{86907AC9-B8F5-DF12-A02D-9C6F9A78B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7" name="Freeform 107">
              <a:extLst>
                <a:ext uri="{FF2B5EF4-FFF2-40B4-BE49-F238E27FC236}">
                  <a16:creationId xmlns:a16="http://schemas.microsoft.com/office/drawing/2014/main" id="{45A26C1D-D675-F956-46C0-3051601F6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8" name="Freeform 108">
              <a:extLst>
                <a:ext uri="{FF2B5EF4-FFF2-40B4-BE49-F238E27FC236}">
                  <a16:creationId xmlns:a16="http://schemas.microsoft.com/office/drawing/2014/main" id="{E2AAD0A0-5BCC-3354-DA68-C5B55B3CE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9" name="Freeform 109">
              <a:extLst>
                <a:ext uri="{FF2B5EF4-FFF2-40B4-BE49-F238E27FC236}">
                  <a16:creationId xmlns:a16="http://schemas.microsoft.com/office/drawing/2014/main" id="{A2B987D1-8112-5BF3-AA0B-95B6AD62C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0" name="Freeform 110">
              <a:extLst>
                <a:ext uri="{FF2B5EF4-FFF2-40B4-BE49-F238E27FC236}">
                  <a16:creationId xmlns:a16="http://schemas.microsoft.com/office/drawing/2014/main" id="{B21ACE47-431F-7DAF-3DB2-B4E6E4440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1" name="Freeform 111">
              <a:extLst>
                <a:ext uri="{FF2B5EF4-FFF2-40B4-BE49-F238E27FC236}">
                  <a16:creationId xmlns:a16="http://schemas.microsoft.com/office/drawing/2014/main" id="{55C4E31F-EAD5-791D-A8C6-9AB822320A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2" name="Freeform 112">
              <a:extLst>
                <a:ext uri="{FF2B5EF4-FFF2-40B4-BE49-F238E27FC236}">
                  <a16:creationId xmlns:a16="http://schemas.microsoft.com/office/drawing/2014/main" id="{018100F6-A478-4CBF-57FE-731A9F9E7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3" name="Freeform 113">
              <a:extLst>
                <a:ext uri="{FF2B5EF4-FFF2-40B4-BE49-F238E27FC236}">
                  <a16:creationId xmlns:a16="http://schemas.microsoft.com/office/drawing/2014/main" id="{192B4623-1630-4D68-0AC9-B00303D6C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74" name="Group 114">
            <a:extLst>
              <a:ext uri="{FF2B5EF4-FFF2-40B4-BE49-F238E27FC236}">
                <a16:creationId xmlns:a16="http://schemas.microsoft.com/office/drawing/2014/main" id="{C3E97336-728A-DCD6-5A6B-923D5F68EAA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2205038"/>
            <a:ext cx="1728788" cy="2224087"/>
            <a:chOff x="2893" y="2478"/>
            <a:chExt cx="1089" cy="1401"/>
          </a:xfrm>
        </p:grpSpPr>
        <p:sp>
          <p:nvSpPr>
            <p:cNvPr id="66675" name="Freeform 115">
              <a:extLst>
                <a:ext uri="{FF2B5EF4-FFF2-40B4-BE49-F238E27FC236}">
                  <a16:creationId xmlns:a16="http://schemas.microsoft.com/office/drawing/2014/main" id="{7E8D2308-C5DB-9554-F6FE-D8B1C8DB8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6" name="Freeform 116">
              <a:extLst>
                <a:ext uri="{FF2B5EF4-FFF2-40B4-BE49-F238E27FC236}">
                  <a16:creationId xmlns:a16="http://schemas.microsoft.com/office/drawing/2014/main" id="{7AA62542-B9ED-BC2C-AD84-CF5DC0D77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7" name="Freeform 117">
              <a:extLst>
                <a:ext uri="{FF2B5EF4-FFF2-40B4-BE49-F238E27FC236}">
                  <a16:creationId xmlns:a16="http://schemas.microsoft.com/office/drawing/2014/main" id="{347CA731-4D05-A18B-508F-40E4B9DEB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8" name="Freeform 118">
              <a:extLst>
                <a:ext uri="{FF2B5EF4-FFF2-40B4-BE49-F238E27FC236}">
                  <a16:creationId xmlns:a16="http://schemas.microsoft.com/office/drawing/2014/main" id="{88EC5B4E-4B77-3ED4-1C5B-E36697ACF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79" name="Freeform 119">
              <a:extLst>
                <a:ext uri="{FF2B5EF4-FFF2-40B4-BE49-F238E27FC236}">
                  <a16:creationId xmlns:a16="http://schemas.microsoft.com/office/drawing/2014/main" id="{824F0466-CBE4-B767-173F-2E2B73126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0" name="Freeform 120">
              <a:extLst>
                <a:ext uri="{FF2B5EF4-FFF2-40B4-BE49-F238E27FC236}">
                  <a16:creationId xmlns:a16="http://schemas.microsoft.com/office/drawing/2014/main" id="{4131728C-99F9-BD09-9230-B6DAA7385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1" name="Freeform 121">
              <a:extLst>
                <a:ext uri="{FF2B5EF4-FFF2-40B4-BE49-F238E27FC236}">
                  <a16:creationId xmlns:a16="http://schemas.microsoft.com/office/drawing/2014/main" id="{E4C18AE2-7F5A-2129-0413-ECCC9C9D1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2" name="Freeform 122">
              <a:extLst>
                <a:ext uri="{FF2B5EF4-FFF2-40B4-BE49-F238E27FC236}">
                  <a16:creationId xmlns:a16="http://schemas.microsoft.com/office/drawing/2014/main" id="{72207B33-93CE-6731-6F37-0A5DA3030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3" name="Freeform 123">
              <a:extLst>
                <a:ext uri="{FF2B5EF4-FFF2-40B4-BE49-F238E27FC236}">
                  <a16:creationId xmlns:a16="http://schemas.microsoft.com/office/drawing/2014/main" id="{18A93F79-91F2-3E85-E09F-EF1767439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4" name="Freeform 124">
              <a:extLst>
                <a:ext uri="{FF2B5EF4-FFF2-40B4-BE49-F238E27FC236}">
                  <a16:creationId xmlns:a16="http://schemas.microsoft.com/office/drawing/2014/main" id="{8ACC4EA9-59E7-B339-EEF3-59A079DBC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5" name="Freeform 125">
              <a:extLst>
                <a:ext uri="{FF2B5EF4-FFF2-40B4-BE49-F238E27FC236}">
                  <a16:creationId xmlns:a16="http://schemas.microsoft.com/office/drawing/2014/main" id="{7D9BFD45-70CE-E58B-A235-FC1071D6E59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6" name="Freeform 126">
              <a:extLst>
                <a:ext uri="{FF2B5EF4-FFF2-40B4-BE49-F238E27FC236}">
                  <a16:creationId xmlns:a16="http://schemas.microsoft.com/office/drawing/2014/main" id="{C5736B5E-1569-4A59-E029-0B78BC2F7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7" name="Freeform 127">
              <a:extLst>
                <a:ext uri="{FF2B5EF4-FFF2-40B4-BE49-F238E27FC236}">
                  <a16:creationId xmlns:a16="http://schemas.microsoft.com/office/drawing/2014/main" id="{E5AA463B-92E1-9D3C-A00E-84CEA20D7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88" name="Group 128">
            <a:extLst>
              <a:ext uri="{FF2B5EF4-FFF2-40B4-BE49-F238E27FC236}">
                <a16:creationId xmlns:a16="http://schemas.microsoft.com/office/drawing/2014/main" id="{AC53706A-BEA8-E241-B53A-4ABDD4AAA57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832725" y="2205038"/>
            <a:ext cx="1728788" cy="2224087"/>
            <a:chOff x="2893" y="2478"/>
            <a:chExt cx="1089" cy="1401"/>
          </a:xfrm>
        </p:grpSpPr>
        <p:sp>
          <p:nvSpPr>
            <p:cNvPr id="66689" name="Freeform 129">
              <a:extLst>
                <a:ext uri="{FF2B5EF4-FFF2-40B4-BE49-F238E27FC236}">
                  <a16:creationId xmlns:a16="http://schemas.microsoft.com/office/drawing/2014/main" id="{04F18DDB-33EA-3DCB-7AFB-C91C19EEAE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3249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0" name="Freeform 130">
              <a:extLst>
                <a:ext uri="{FF2B5EF4-FFF2-40B4-BE49-F238E27FC236}">
                  <a16:creationId xmlns:a16="http://schemas.microsoft.com/office/drawing/2014/main" id="{C6AC0D5D-475C-7D65-D05F-EFD2A919E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840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1" name="Freeform 131">
              <a:extLst>
                <a:ext uri="{FF2B5EF4-FFF2-40B4-BE49-F238E27FC236}">
                  <a16:creationId xmlns:a16="http://schemas.microsoft.com/office/drawing/2014/main" id="{67C22FBF-B301-60C6-6325-496D35E0E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2" name="Freeform 132">
              <a:extLst>
                <a:ext uri="{FF2B5EF4-FFF2-40B4-BE49-F238E27FC236}">
                  <a16:creationId xmlns:a16="http://schemas.microsoft.com/office/drawing/2014/main" id="{77906BD5-0376-FC71-E01B-975CF13D8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840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3" name="Freeform 133">
              <a:extLst>
                <a:ext uri="{FF2B5EF4-FFF2-40B4-BE49-F238E27FC236}">
                  <a16:creationId xmlns:a16="http://schemas.microsoft.com/office/drawing/2014/main" id="{6D79E195-A0E5-69F5-3F11-312833C66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430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4" name="Freeform 134">
              <a:extLst>
                <a:ext uri="{FF2B5EF4-FFF2-40B4-BE49-F238E27FC236}">
                  <a16:creationId xmlns:a16="http://schemas.microsoft.com/office/drawing/2014/main" id="{B2ED754E-E4DB-2C44-E798-BB8B9F148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20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5" name="Freeform 135">
              <a:extLst>
                <a:ext uri="{FF2B5EF4-FFF2-40B4-BE49-F238E27FC236}">
                  <a16:creationId xmlns:a16="http://schemas.microsoft.com/office/drawing/2014/main" id="{4D7BD11C-5008-F926-FC42-DAEB2A6FB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306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6" name="Freeform 136">
              <a:extLst>
                <a:ext uri="{FF2B5EF4-FFF2-40B4-BE49-F238E27FC236}">
                  <a16:creationId xmlns:a16="http://schemas.microsoft.com/office/drawing/2014/main" id="{B5160183-3865-6D08-F767-5DCA2024B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93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7" name="Freeform 137">
              <a:extLst>
                <a:ext uri="{FF2B5EF4-FFF2-40B4-BE49-F238E27FC236}">
                  <a16:creationId xmlns:a16="http://schemas.microsoft.com/office/drawing/2014/main" id="{616EA259-45B6-3762-2581-D2D3194A4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2568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8" name="Freeform 138">
              <a:extLst>
                <a:ext uri="{FF2B5EF4-FFF2-40B4-BE49-F238E27FC236}">
                  <a16:creationId xmlns:a16="http://schemas.microsoft.com/office/drawing/2014/main" id="{12644D85-9DAF-5F8E-0BBC-D2947DF20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9" name="Freeform 139">
              <a:extLst>
                <a:ext uri="{FF2B5EF4-FFF2-40B4-BE49-F238E27FC236}">
                  <a16:creationId xmlns:a16="http://schemas.microsoft.com/office/drawing/2014/main" id="{A83B72A8-EEAE-A5F0-6725-9799EBD14F2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11" y="2614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0" name="Freeform 140">
              <a:extLst>
                <a:ext uri="{FF2B5EF4-FFF2-40B4-BE49-F238E27FC236}">
                  <a16:creationId xmlns:a16="http://schemas.microsoft.com/office/drawing/2014/main" id="{0B4EFB75-2E42-2F05-8340-1783DB339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1" name="Freeform 141">
              <a:extLst>
                <a:ext uri="{FF2B5EF4-FFF2-40B4-BE49-F238E27FC236}">
                  <a16:creationId xmlns:a16="http://schemas.microsoft.com/office/drawing/2014/main" id="{E53E5905-D469-18E9-B2E0-46AF87EEF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478"/>
              <a:ext cx="453" cy="453"/>
            </a:xfrm>
            <a:custGeom>
              <a:avLst/>
              <a:gdLst>
                <a:gd name="T0" fmla="*/ 227 w 453"/>
                <a:gd name="T1" fmla="*/ 0 h 453"/>
                <a:gd name="T2" fmla="*/ 0 w 453"/>
                <a:gd name="T3" fmla="*/ 136 h 453"/>
                <a:gd name="T4" fmla="*/ 0 w 453"/>
                <a:gd name="T5" fmla="*/ 317 h 453"/>
                <a:gd name="T6" fmla="*/ 227 w 453"/>
                <a:gd name="T7" fmla="*/ 453 h 453"/>
                <a:gd name="T8" fmla="*/ 453 w 453"/>
                <a:gd name="T9" fmla="*/ 317 h 453"/>
                <a:gd name="T10" fmla="*/ 453 w 453"/>
                <a:gd name="T11" fmla="*/ 136 h 453"/>
                <a:gd name="T12" fmla="*/ 227 w 453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227" y="0"/>
                  </a:moveTo>
                  <a:lnTo>
                    <a:pt x="0" y="136"/>
                  </a:lnTo>
                  <a:lnTo>
                    <a:pt x="0" y="317"/>
                  </a:lnTo>
                  <a:lnTo>
                    <a:pt x="227" y="453"/>
                  </a:lnTo>
                  <a:lnTo>
                    <a:pt x="453" y="317"/>
                  </a:lnTo>
                  <a:lnTo>
                    <a:pt x="453" y="136"/>
                  </a:lnTo>
                  <a:lnTo>
                    <a:pt x="227" y="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02" name="Group 142">
            <a:extLst>
              <a:ext uri="{FF2B5EF4-FFF2-40B4-BE49-F238E27FC236}">
                <a16:creationId xmlns:a16="http://schemas.microsoft.com/office/drawing/2014/main" id="{2492D342-840E-ECD9-18BA-2AF4C4CD1992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81525"/>
            <a:ext cx="1728788" cy="2081213"/>
            <a:chOff x="398" y="2886"/>
            <a:chExt cx="1089" cy="1311"/>
          </a:xfrm>
        </p:grpSpPr>
        <p:sp>
          <p:nvSpPr>
            <p:cNvPr id="66703" name="Freeform 143">
              <a:extLst>
                <a:ext uri="{FF2B5EF4-FFF2-40B4-BE49-F238E27FC236}">
                  <a16:creationId xmlns:a16="http://schemas.microsoft.com/office/drawing/2014/main" id="{5DF18925-5EC6-668C-1B65-9ED10A0E7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567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4" name="Freeform 144">
              <a:extLst>
                <a:ext uri="{FF2B5EF4-FFF2-40B4-BE49-F238E27FC236}">
                  <a16:creationId xmlns:a16="http://schemas.microsoft.com/office/drawing/2014/main" id="{222F2E80-13F9-AD06-E058-92F79945C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158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5" name="Freeform 145">
              <a:extLst>
                <a:ext uri="{FF2B5EF4-FFF2-40B4-BE49-F238E27FC236}">
                  <a16:creationId xmlns:a16="http://schemas.microsoft.com/office/drawing/2014/main" id="{82FF19F8-55A5-A7D4-B70B-408ADEF5D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886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6" name="Freeform 146">
              <a:extLst>
                <a:ext uri="{FF2B5EF4-FFF2-40B4-BE49-F238E27FC236}">
                  <a16:creationId xmlns:a16="http://schemas.microsoft.com/office/drawing/2014/main" id="{826E2A35-5D87-05F9-4BC9-9BF0D5AE6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" y="3158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7" name="Freeform 147">
              <a:extLst>
                <a:ext uri="{FF2B5EF4-FFF2-40B4-BE49-F238E27FC236}">
                  <a16:creationId xmlns:a16="http://schemas.microsoft.com/office/drawing/2014/main" id="{6F46E904-595E-7CA8-92C3-0FE813F83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886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08" name="Group 148">
              <a:extLst>
                <a:ext uri="{FF2B5EF4-FFF2-40B4-BE49-F238E27FC236}">
                  <a16:creationId xmlns:a16="http://schemas.microsoft.com/office/drawing/2014/main" id="{F575A6DF-56D2-45D6-51E4-93E67B3B45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249"/>
              <a:ext cx="363" cy="318"/>
              <a:chOff x="4163" y="2931"/>
              <a:chExt cx="409" cy="363"/>
            </a:xfrm>
          </p:grpSpPr>
          <p:sp>
            <p:nvSpPr>
              <p:cNvPr id="66709" name="Freeform 149">
                <a:extLst>
                  <a:ext uri="{FF2B5EF4-FFF2-40B4-BE49-F238E27FC236}">
                    <a16:creationId xmlns:a16="http://schemas.microsoft.com/office/drawing/2014/main" id="{4570A6D9-7FCA-C9CA-4F85-73F7F37DF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0" name="Freeform 150">
                <a:extLst>
                  <a:ext uri="{FF2B5EF4-FFF2-40B4-BE49-F238E27FC236}">
                    <a16:creationId xmlns:a16="http://schemas.microsoft.com/office/drawing/2014/main" id="{14AF6B00-472B-9CF5-F6DB-71BC7D2F3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1" name="Freeform 151">
                <a:extLst>
                  <a:ext uri="{FF2B5EF4-FFF2-40B4-BE49-F238E27FC236}">
                    <a16:creationId xmlns:a16="http://schemas.microsoft.com/office/drawing/2014/main" id="{00FFFB87-19A5-FEBA-044C-B5E4BD086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12" name="Group 152">
              <a:extLst>
                <a:ext uri="{FF2B5EF4-FFF2-40B4-BE49-F238E27FC236}">
                  <a16:creationId xmlns:a16="http://schemas.microsoft.com/office/drawing/2014/main" id="{6B807B87-22B1-6C5D-2040-3219D028F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385"/>
              <a:ext cx="363" cy="318"/>
              <a:chOff x="4163" y="2931"/>
              <a:chExt cx="409" cy="363"/>
            </a:xfrm>
          </p:grpSpPr>
          <p:sp>
            <p:nvSpPr>
              <p:cNvPr id="66713" name="Freeform 153">
                <a:extLst>
                  <a:ext uri="{FF2B5EF4-FFF2-40B4-BE49-F238E27FC236}">
                    <a16:creationId xmlns:a16="http://schemas.microsoft.com/office/drawing/2014/main" id="{00639BD6-8766-FDE9-547F-C1435C6DC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4" name="Freeform 154">
                <a:extLst>
                  <a:ext uri="{FF2B5EF4-FFF2-40B4-BE49-F238E27FC236}">
                    <a16:creationId xmlns:a16="http://schemas.microsoft.com/office/drawing/2014/main" id="{E5FA1754-CB7F-471F-722D-BD41476F5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5" name="Freeform 155">
                <a:extLst>
                  <a:ext uri="{FF2B5EF4-FFF2-40B4-BE49-F238E27FC236}">
                    <a16:creationId xmlns:a16="http://schemas.microsoft.com/office/drawing/2014/main" id="{F6928979-C545-2BFD-D57D-CAE387430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16" name="Group 156">
              <a:extLst>
                <a:ext uri="{FF2B5EF4-FFF2-40B4-BE49-F238E27FC236}">
                  <a16:creationId xmlns:a16="http://schemas.microsoft.com/office/drawing/2014/main" id="{89EAA897-FF3C-467D-2A06-7FE7F1150A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521"/>
              <a:ext cx="363" cy="318"/>
              <a:chOff x="4163" y="2931"/>
              <a:chExt cx="409" cy="363"/>
            </a:xfrm>
          </p:grpSpPr>
          <p:sp>
            <p:nvSpPr>
              <p:cNvPr id="66717" name="Freeform 157">
                <a:extLst>
                  <a:ext uri="{FF2B5EF4-FFF2-40B4-BE49-F238E27FC236}">
                    <a16:creationId xmlns:a16="http://schemas.microsoft.com/office/drawing/2014/main" id="{4FA8CCB0-AC0A-6C77-AD05-4560ABA5A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8" name="Freeform 158">
                <a:extLst>
                  <a:ext uri="{FF2B5EF4-FFF2-40B4-BE49-F238E27FC236}">
                    <a16:creationId xmlns:a16="http://schemas.microsoft.com/office/drawing/2014/main" id="{10C62A55-29BE-6DB5-9909-CBE185C0D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9" name="Freeform 159">
                <a:extLst>
                  <a:ext uri="{FF2B5EF4-FFF2-40B4-BE49-F238E27FC236}">
                    <a16:creationId xmlns:a16="http://schemas.microsoft.com/office/drawing/2014/main" id="{69CACABD-5C68-6EB5-26A9-808C16DD2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20" name="Group 160">
              <a:extLst>
                <a:ext uri="{FF2B5EF4-FFF2-40B4-BE49-F238E27FC236}">
                  <a16:creationId xmlns:a16="http://schemas.microsoft.com/office/drawing/2014/main" id="{E3ADF5B7-8DED-3C28-8D6C-DD98D6B225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657"/>
              <a:ext cx="363" cy="318"/>
              <a:chOff x="4163" y="2931"/>
              <a:chExt cx="409" cy="363"/>
            </a:xfrm>
          </p:grpSpPr>
          <p:sp>
            <p:nvSpPr>
              <p:cNvPr id="66721" name="Freeform 161">
                <a:extLst>
                  <a:ext uri="{FF2B5EF4-FFF2-40B4-BE49-F238E27FC236}">
                    <a16:creationId xmlns:a16="http://schemas.microsoft.com/office/drawing/2014/main" id="{EC7F48C9-87D5-99CF-6041-26C54B013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22" name="Freeform 162">
                <a:extLst>
                  <a:ext uri="{FF2B5EF4-FFF2-40B4-BE49-F238E27FC236}">
                    <a16:creationId xmlns:a16="http://schemas.microsoft.com/office/drawing/2014/main" id="{23287BC9-098A-3B52-F1C7-4AFA66892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23" name="Freeform 163">
                <a:extLst>
                  <a:ext uri="{FF2B5EF4-FFF2-40B4-BE49-F238E27FC236}">
                    <a16:creationId xmlns:a16="http://schemas.microsoft.com/office/drawing/2014/main" id="{80E6AD22-71AC-3C93-05A4-25E972D14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24" name="Group 164">
              <a:extLst>
                <a:ext uri="{FF2B5EF4-FFF2-40B4-BE49-F238E27FC236}">
                  <a16:creationId xmlns:a16="http://schemas.microsoft.com/office/drawing/2014/main" id="{9DA8D372-A13F-572F-6F7C-DC5ED190C67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88" y="3249"/>
              <a:ext cx="363" cy="726"/>
              <a:chOff x="4299" y="3067"/>
              <a:chExt cx="363" cy="726"/>
            </a:xfrm>
          </p:grpSpPr>
          <p:grpSp>
            <p:nvGrpSpPr>
              <p:cNvPr id="66725" name="Group 165">
                <a:extLst>
                  <a:ext uri="{FF2B5EF4-FFF2-40B4-BE49-F238E27FC236}">
                    <a16:creationId xmlns:a16="http://schemas.microsoft.com/office/drawing/2014/main" id="{CE7A9C61-ED8F-1CC8-3215-45F2055CC8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6726" name="Freeform 166">
                  <a:extLst>
                    <a:ext uri="{FF2B5EF4-FFF2-40B4-BE49-F238E27FC236}">
                      <a16:creationId xmlns:a16="http://schemas.microsoft.com/office/drawing/2014/main" id="{A96BA43F-B32C-2BAE-6A7B-E8A4800D6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7" name="Freeform 167">
                  <a:extLst>
                    <a:ext uri="{FF2B5EF4-FFF2-40B4-BE49-F238E27FC236}">
                      <a16:creationId xmlns:a16="http://schemas.microsoft.com/office/drawing/2014/main" id="{214BBB18-ED55-2B12-4CC9-38D14EB3A2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8" name="Freeform 168">
                  <a:extLst>
                    <a:ext uri="{FF2B5EF4-FFF2-40B4-BE49-F238E27FC236}">
                      <a16:creationId xmlns:a16="http://schemas.microsoft.com/office/drawing/2014/main" id="{4BBBBCCA-62BA-721F-B8F9-628C08352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29" name="Group 169">
                <a:extLst>
                  <a:ext uri="{FF2B5EF4-FFF2-40B4-BE49-F238E27FC236}">
                    <a16:creationId xmlns:a16="http://schemas.microsoft.com/office/drawing/2014/main" id="{80F991CA-072F-248B-5BBA-3C5E1B2F15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6730" name="Freeform 170">
                  <a:extLst>
                    <a:ext uri="{FF2B5EF4-FFF2-40B4-BE49-F238E27FC236}">
                      <a16:creationId xmlns:a16="http://schemas.microsoft.com/office/drawing/2014/main" id="{5E313C38-9958-6FBF-533B-C6B98EBD3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1" name="Freeform 171">
                  <a:extLst>
                    <a:ext uri="{FF2B5EF4-FFF2-40B4-BE49-F238E27FC236}">
                      <a16:creationId xmlns:a16="http://schemas.microsoft.com/office/drawing/2014/main" id="{F1D64F3C-4B14-979B-5CCC-2209564D6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2" name="Freeform 172">
                  <a:extLst>
                    <a:ext uri="{FF2B5EF4-FFF2-40B4-BE49-F238E27FC236}">
                      <a16:creationId xmlns:a16="http://schemas.microsoft.com/office/drawing/2014/main" id="{06129DA0-364D-6E89-849D-154646BC4B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33" name="Group 173">
                <a:extLst>
                  <a:ext uri="{FF2B5EF4-FFF2-40B4-BE49-F238E27FC236}">
                    <a16:creationId xmlns:a16="http://schemas.microsoft.com/office/drawing/2014/main" id="{34D6C8D2-CF55-CB07-1244-95B41FD9B4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6734" name="Freeform 174">
                  <a:extLst>
                    <a:ext uri="{FF2B5EF4-FFF2-40B4-BE49-F238E27FC236}">
                      <a16:creationId xmlns:a16="http://schemas.microsoft.com/office/drawing/2014/main" id="{968A5CF5-9648-7A9B-5079-04C17EC26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5" name="Freeform 175">
                  <a:extLst>
                    <a:ext uri="{FF2B5EF4-FFF2-40B4-BE49-F238E27FC236}">
                      <a16:creationId xmlns:a16="http://schemas.microsoft.com/office/drawing/2014/main" id="{9A256C8D-CE57-54A5-2159-98D2711D27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6" name="Freeform 176">
                  <a:extLst>
                    <a:ext uri="{FF2B5EF4-FFF2-40B4-BE49-F238E27FC236}">
                      <a16:creationId xmlns:a16="http://schemas.microsoft.com/office/drawing/2014/main" id="{814D68F1-135B-8933-5C45-B33B656AC4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37" name="Group 177">
                <a:extLst>
                  <a:ext uri="{FF2B5EF4-FFF2-40B4-BE49-F238E27FC236}">
                    <a16:creationId xmlns:a16="http://schemas.microsoft.com/office/drawing/2014/main" id="{469BFA59-B77D-E585-F7A8-FF6038AD64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6738" name="Freeform 178">
                  <a:extLst>
                    <a:ext uri="{FF2B5EF4-FFF2-40B4-BE49-F238E27FC236}">
                      <a16:creationId xmlns:a16="http://schemas.microsoft.com/office/drawing/2014/main" id="{0B37F216-1D00-50B1-BAF6-C409874D9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9" name="Freeform 179">
                  <a:extLst>
                    <a:ext uri="{FF2B5EF4-FFF2-40B4-BE49-F238E27FC236}">
                      <a16:creationId xmlns:a16="http://schemas.microsoft.com/office/drawing/2014/main" id="{CA1B9913-5539-7466-DDD2-03CEBDDBAE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40" name="Freeform 180">
                  <a:extLst>
                    <a:ext uri="{FF2B5EF4-FFF2-40B4-BE49-F238E27FC236}">
                      <a16:creationId xmlns:a16="http://schemas.microsoft.com/office/drawing/2014/main" id="{2A9D6A8F-F220-D7FC-3E67-A04629E445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41" name="Group 181">
            <a:extLst>
              <a:ext uri="{FF2B5EF4-FFF2-40B4-BE49-F238E27FC236}">
                <a16:creationId xmlns:a16="http://schemas.microsoft.com/office/drawing/2014/main" id="{BD0AE7A4-E256-38E1-2670-F7FA79353F26}"/>
              </a:ext>
            </a:extLst>
          </p:cNvPr>
          <p:cNvGrpSpPr>
            <a:grpSpLocks/>
          </p:cNvGrpSpPr>
          <p:nvPr/>
        </p:nvGrpSpPr>
        <p:grpSpPr bwMode="auto">
          <a:xfrm>
            <a:off x="2444750" y="4581525"/>
            <a:ext cx="1728788" cy="2081213"/>
            <a:chOff x="1540" y="2886"/>
            <a:chExt cx="1089" cy="1311"/>
          </a:xfrm>
        </p:grpSpPr>
        <p:sp>
          <p:nvSpPr>
            <p:cNvPr id="66742" name="Freeform 182">
              <a:extLst>
                <a:ext uri="{FF2B5EF4-FFF2-40B4-BE49-F238E27FC236}">
                  <a16:creationId xmlns:a16="http://schemas.microsoft.com/office/drawing/2014/main" id="{19907475-6DD6-5C43-4F37-F5CA9D70A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" y="3567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3" name="Freeform 183">
              <a:extLst>
                <a:ext uri="{FF2B5EF4-FFF2-40B4-BE49-F238E27FC236}">
                  <a16:creationId xmlns:a16="http://schemas.microsoft.com/office/drawing/2014/main" id="{8C851997-358D-6965-E78D-E7A51BC13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" y="3158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4" name="Freeform 184">
              <a:extLst>
                <a:ext uri="{FF2B5EF4-FFF2-40B4-BE49-F238E27FC236}">
                  <a16:creationId xmlns:a16="http://schemas.microsoft.com/office/drawing/2014/main" id="{6D18845B-6351-C747-26D4-52E238AB3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" y="2886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5" name="Freeform 185">
              <a:extLst>
                <a:ext uri="{FF2B5EF4-FFF2-40B4-BE49-F238E27FC236}">
                  <a16:creationId xmlns:a16="http://schemas.microsoft.com/office/drawing/2014/main" id="{BA46918A-DF6F-90CA-B402-BBE8D4A07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5" y="3158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6" name="Freeform 186">
              <a:extLst>
                <a:ext uri="{FF2B5EF4-FFF2-40B4-BE49-F238E27FC236}">
                  <a16:creationId xmlns:a16="http://schemas.microsoft.com/office/drawing/2014/main" id="{D182FEFE-FEFA-523E-EF8E-1EAE0B6C1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1" y="2886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47" name="Group 187">
              <a:extLst>
                <a:ext uri="{FF2B5EF4-FFF2-40B4-BE49-F238E27FC236}">
                  <a16:creationId xmlns:a16="http://schemas.microsoft.com/office/drawing/2014/main" id="{1CD7A9C3-FFC0-AC81-A6AB-880CE8C2EF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" y="3249"/>
              <a:ext cx="363" cy="318"/>
              <a:chOff x="4163" y="2931"/>
              <a:chExt cx="409" cy="363"/>
            </a:xfrm>
          </p:grpSpPr>
          <p:sp>
            <p:nvSpPr>
              <p:cNvPr id="66748" name="Freeform 188">
                <a:extLst>
                  <a:ext uri="{FF2B5EF4-FFF2-40B4-BE49-F238E27FC236}">
                    <a16:creationId xmlns:a16="http://schemas.microsoft.com/office/drawing/2014/main" id="{CA1CF96E-05FD-DCD2-6F64-811AD5DF2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9" name="Freeform 189">
                <a:extLst>
                  <a:ext uri="{FF2B5EF4-FFF2-40B4-BE49-F238E27FC236}">
                    <a16:creationId xmlns:a16="http://schemas.microsoft.com/office/drawing/2014/main" id="{B14A9D8C-CD3B-CC2B-2226-17D7E0EB7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0" name="Freeform 190">
                <a:extLst>
                  <a:ext uri="{FF2B5EF4-FFF2-40B4-BE49-F238E27FC236}">
                    <a16:creationId xmlns:a16="http://schemas.microsoft.com/office/drawing/2014/main" id="{EE48CD06-2823-3C85-1827-4A527D0FF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51" name="Group 191">
              <a:extLst>
                <a:ext uri="{FF2B5EF4-FFF2-40B4-BE49-F238E27FC236}">
                  <a16:creationId xmlns:a16="http://schemas.microsoft.com/office/drawing/2014/main" id="{039C1935-8184-FABE-9484-2B854B792C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" y="3385"/>
              <a:ext cx="363" cy="318"/>
              <a:chOff x="4163" y="2931"/>
              <a:chExt cx="409" cy="363"/>
            </a:xfrm>
          </p:grpSpPr>
          <p:sp>
            <p:nvSpPr>
              <p:cNvPr id="66752" name="Freeform 192">
                <a:extLst>
                  <a:ext uri="{FF2B5EF4-FFF2-40B4-BE49-F238E27FC236}">
                    <a16:creationId xmlns:a16="http://schemas.microsoft.com/office/drawing/2014/main" id="{E9EB887A-E7B6-C657-4729-4DA412A049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3" name="Freeform 193">
                <a:extLst>
                  <a:ext uri="{FF2B5EF4-FFF2-40B4-BE49-F238E27FC236}">
                    <a16:creationId xmlns:a16="http://schemas.microsoft.com/office/drawing/2014/main" id="{E68D2850-465D-DEBA-A90A-D28391171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4" name="Freeform 194">
                <a:extLst>
                  <a:ext uri="{FF2B5EF4-FFF2-40B4-BE49-F238E27FC236}">
                    <a16:creationId xmlns:a16="http://schemas.microsoft.com/office/drawing/2014/main" id="{9182CC9B-719F-3F1D-29DC-FEEB4CC74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55" name="Group 195">
              <a:extLst>
                <a:ext uri="{FF2B5EF4-FFF2-40B4-BE49-F238E27FC236}">
                  <a16:creationId xmlns:a16="http://schemas.microsoft.com/office/drawing/2014/main" id="{F2BA51AB-24B9-A378-D971-D607F0E4EB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" y="3521"/>
              <a:ext cx="363" cy="318"/>
              <a:chOff x="4163" y="2931"/>
              <a:chExt cx="409" cy="363"/>
            </a:xfrm>
          </p:grpSpPr>
          <p:sp>
            <p:nvSpPr>
              <p:cNvPr id="66756" name="Freeform 196">
                <a:extLst>
                  <a:ext uri="{FF2B5EF4-FFF2-40B4-BE49-F238E27FC236}">
                    <a16:creationId xmlns:a16="http://schemas.microsoft.com/office/drawing/2014/main" id="{D027645D-F7A7-A585-649A-84D121CE7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7" name="Freeform 197">
                <a:extLst>
                  <a:ext uri="{FF2B5EF4-FFF2-40B4-BE49-F238E27FC236}">
                    <a16:creationId xmlns:a16="http://schemas.microsoft.com/office/drawing/2014/main" id="{0CF598BD-9B70-62D3-CFC8-6845F004B4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8" name="Freeform 198">
                <a:extLst>
                  <a:ext uri="{FF2B5EF4-FFF2-40B4-BE49-F238E27FC236}">
                    <a16:creationId xmlns:a16="http://schemas.microsoft.com/office/drawing/2014/main" id="{46F8FF6B-E828-02A8-9968-859B8946E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59" name="Group 199">
              <a:extLst>
                <a:ext uri="{FF2B5EF4-FFF2-40B4-BE49-F238E27FC236}">
                  <a16:creationId xmlns:a16="http://schemas.microsoft.com/office/drawing/2014/main" id="{8E18CA5E-93AD-4445-8E91-911538CA20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76" y="3657"/>
              <a:ext cx="363" cy="318"/>
              <a:chOff x="4163" y="2931"/>
              <a:chExt cx="409" cy="363"/>
            </a:xfrm>
          </p:grpSpPr>
          <p:sp>
            <p:nvSpPr>
              <p:cNvPr id="66760" name="Freeform 200">
                <a:extLst>
                  <a:ext uri="{FF2B5EF4-FFF2-40B4-BE49-F238E27FC236}">
                    <a16:creationId xmlns:a16="http://schemas.microsoft.com/office/drawing/2014/main" id="{D094145C-3B55-D0FF-2648-937AAA3F3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1" name="Freeform 201">
                <a:extLst>
                  <a:ext uri="{FF2B5EF4-FFF2-40B4-BE49-F238E27FC236}">
                    <a16:creationId xmlns:a16="http://schemas.microsoft.com/office/drawing/2014/main" id="{E594CA20-87FB-18C9-6690-2AC720CD2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2" name="Freeform 202">
                <a:extLst>
                  <a:ext uri="{FF2B5EF4-FFF2-40B4-BE49-F238E27FC236}">
                    <a16:creationId xmlns:a16="http://schemas.microsoft.com/office/drawing/2014/main" id="{97A185AA-1C7E-1953-B092-E9E1EB4A9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63" name="Group 203">
              <a:extLst>
                <a:ext uri="{FF2B5EF4-FFF2-40B4-BE49-F238E27FC236}">
                  <a16:creationId xmlns:a16="http://schemas.microsoft.com/office/drawing/2014/main" id="{EB80105B-2BD1-19E8-920B-63856531D10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30" y="3249"/>
              <a:ext cx="363" cy="726"/>
              <a:chOff x="4299" y="3067"/>
              <a:chExt cx="363" cy="726"/>
            </a:xfrm>
          </p:grpSpPr>
          <p:grpSp>
            <p:nvGrpSpPr>
              <p:cNvPr id="66764" name="Group 204">
                <a:extLst>
                  <a:ext uri="{FF2B5EF4-FFF2-40B4-BE49-F238E27FC236}">
                    <a16:creationId xmlns:a16="http://schemas.microsoft.com/office/drawing/2014/main" id="{396F8E23-491E-CA86-0433-C1C22894E7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6765" name="Freeform 205">
                  <a:extLst>
                    <a:ext uri="{FF2B5EF4-FFF2-40B4-BE49-F238E27FC236}">
                      <a16:creationId xmlns:a16="http://schemas.microsoft.com/office/drawing/2014/main" id="{194E106E-B4BB-5D69-BC22-7BCBFD47C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66" name="Freeform 206">
                  <a:extLst>
                    <a:ext uri="{FF2B5EF4-FFF2-40B4-BE49-F238E27FC236}">
                      <a16:creationId xmlns:a16="http://schemas.microsoft.com/office/drawing/2014/main" id="{AF2F928F-215F-CBD5-AF06-11710CD843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67" name="Freeform 207">
                  <a:extLst>
                    <a:ext uri="{FF2B5EF4-FFF2-40B4-BE49-F238E27FC236}">
                      <a16:creationId xmlns:a16="http://schemas.microsoft.com/office/drawing/2014/main" id="{7C595B63-5B31-A0BA-C2E6-C2EB82AE9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68" name="Group 208">
                <a:extLst>
                  <a:ext uri="{FF2B5EF4-FFF2-40B4-BE49-F238E27FC236}">
                    <a16:creationId xmlns:a16="http://schemas.microsoft.com/office/drawing/2014/main" id="{EE2E337C-A452-D086-053F-6A0215251E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6769" name="Freeform 209">
                  <a:extLst>
                    <a:ext uri="{FF2B5EF4-FFF2-40B4-BE49-F238E27FC236}">
                      <a16:creationId xmlns:a16="http://schemas.microsoft.com/office/drawing/2014/main" id="{F0794E6F-B587-44AB-AA3C-0E6102E3F3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0" name="Freeform 210">
                  <a:extLst>
                    <a:ext uri="{FF2B5EF4-FFF2-40B4-BE49-F238E27FC236}">
                      <a16:creationId xmlns:a16="http://schemas.microsoft.com/office/drawing/2014/main" id="{A191E03C-598E-2D6D-D3CC-AEFB3CF10D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1" name="Freeform 211">
                  <a:extLst>
                    <a:ext uri="{FF2B5EF4-FFF2-40B4-BE49-F238E27FC236}">
                      <a16:creationId xmlns:a16="http://schemas.microsoft.com/office/drawing/2014/main" id="{88D9C97B-9E99-441D-517E-033E136233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72" name="Group 212">
                <a:extLst>
                  <a:ext uri="{FF2B5EF4-FFF2-40B4-BE49-F238E27FC236}">
                    <a16:creationId xmlns:a16="http://schemas.microsoft.com/office/drawing/2014/main" id="{F9797300-0D8C-44AD-06FD-3C9B622EDB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6773" name="Freeform 213">
                  <a:extLst>
                    <a:ext uri="{FF2B5EF4-FFF2-40B4-BE49-F238E27FC236}">
                      <a16:creationId xmlns:a16="http://schemas.microsoft.com/office/drawing/2014/main" id="{C30ECEC6-68CC-E2A6-5D66-F2AABFC222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4" name="Freeform 214">
                  <a:extLst>
                    <a:ext uri="{FF2B5EF4-FFF2-40B4-BE49-F238E27FC236}">
                      <a16:creationId xmlns:a16="http://schemas.microsoft.com/office/drawing/2014/main" id="{39915363-2DAE-305A-4B6C-FBC689AF6F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5" name="Freeform 215">
                  <a:extLst>
                    <a:ext uri="{FF2B5EF4-FFF2-40B4-BE49-F238E27FC236}">
                      <a16:creationId xmlns:a16="http://schemas.microsoft.com/office/drawing/2014/main" id="{0442F62F-E001-6B39-2200-4566D28EE9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76" name="Group 216">
                <a:extLst>
                  <a:ext uri="{FF2B5EF4-FFF2-40B4-BE49-F238E27FC236}">
                    <a16:creationId xmlns:a16="http://schemas.microsoft.com/office/drawing/2014/main" id="{9D1329E6-C77F-8ED8-7FE2-3E6CF8D47CF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6777" name="Freeform 217">
                  <a:extLst>
                    <a:ext uri="{FF2B5EF4-FFF2-40B4-BE49-F238E27FC236}">
                      <a16:creationId xmlns:a16="http://schemas.microsoft.com/office/drawing/2014/main" id="{2A97B00E-362D-EAEC-2EEB-36087B397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8" name="Freeform 218">
                  <a:extLst>
                    <a:ext uri="{FF2B5EF4-FFF2-40B4-BE49-F238E27FC236}">
                      <a16:creationId xmlns:a16="http://schemas.microsoft.com/office/drawing/2014/main" id="{461BFE16-1411-325B-6308-13538AFB21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79" name="Freeform 219">
                  <a:extLst>
                    <a:ext uri="{FF2B5EF4-FFF2-40B4-BE49-F238E27FC236}">
                      <a16:creationId xmlns:a16="http://schemas.microsoft.com/office/drawing/2014/main" id="{20EF177B-A8BF-C965-7DA7-0B61C8BCC7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80" name="Group 220">
            <a:extLst>
              <a:ext uri="{FF2B5EF4-FFF2-40B4-BE49-F238E27FC236}">
                <a16:creationId xmlns:a16="http://schemas.microsoft.com/office/drawing/2014/main" id="{15553F1A-4E0E-EB6C-CE29-54E7249FFF8C}"/>
              </a:ext>
            </a:extLst>
          </p:cNvPr>
          <p:cNvGrpSpPr>
            <a:grpSpLocks/>
          </p:cNvGrpSpPr>
          <p:nvPr/>
        </p:nvGrpSpPr>
        <p:grpSpPr bwMode="auto">
          <a:xfrm>
            <a:off x="4216400" y="4581525"/>
            <a:ext cx="1728788" cy="2081213"/>
            <a:chOff x="2656" y="2886"/>
            <a:chExt cx="1089" cy="1311"/>
          </a:xfrm>
        </p:grpSpPr>
        <p:sp>
          <p:nvSpPr>
            <p:cNvPr id="66781" name="Freeform 221">
              <a:extLst>
                <a:ext uri="{FF2B5EF4-FFF2-40B4-BE49-F238E27FC236}">
                  <a16:creationId xmlns:a16="http://schemas.microsoft.com/office/drawing/2014/main" id="{BB568FE1-07D4-F41C-A018-126F05FF9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6" y="3567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2" name="Freeform 222">
              <a:extLst>
                <a:ext uri="{FF2B5EF4-FFF2-40B4-BE49-F238E27FC236}">
                  <a16:creationId xmlns:a16="http://schemas.microsoft.com/office/drawing/2014/main" id="{46CCAA84-0818-CB1A-EA1C-F23A8336B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3158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3" name="Freeform 223">
              <a:extLst>
                <a:ext uri="{FF2B5EF4-FFF2-40B4-BE49-F238E27FC236}">
                  <a16:creationId xmlns:a16="http://schemas.microsoft.com/office/drawing/2014/main" id="{D21CB1EB-4830-3A40-878A-8696800B2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2886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4" name="Freeform 224">
              <a:extLst>
                <a:ext uri="{FF2B5EF4-FFF2-40B4-BE49-F238E27FC236}">
                  <a16:creationId xmlns:a16="http://schemas.microsoft.com/office/drawing/2014/main" id="{31EFC9A5-149B-23FA-D4D8-942371888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" y="3158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5" name="Freeform 225">
              <a:extLst>
                <a:ext uri="{FF2B5EF4-FFF2-40B4-BE49-F238E27FC236}">
                  <a16:creationId xmlns:a16="http://schemas.microsoft.com/office/drawing/2014/main" id="{DBCE81F3-5336-5FD2-DF4B-D19FDE0CA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7" y="2886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86" name="Group 226">
              <a:extLst>
                <a:ext uri="{FF2B5EF4-FFF2-40B4-BE49-F238E27FC236}">
                  <a16:creationId xmlns:a16="http://schemas.microsoft.com/office/drawing/2014/main" id="{5FD85F5F-77F5-1EB0-B67E-985F382550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" y="3249"/>
              <a:ext cx="363" cy="318"/>
              <a:chOff x="4163" y="2931"/>
              <a:chExt cx="409" cy="363"/>
            </a:xfrm>
          </p:grpSpPr>
          <p:sp>
            <p:nvSpPr>
              <p:cNvPr id="66787" name="Freeform 227">
                <a:extLst>
                  <a:ext uri="{FF2B5EF4-FFF2-40B4-BE49-F238E27FC236}">
                    <a16:creationId xmlns:a16="http://schemas.microsoft.com/office/drawing/2014/main" id="{459B3C8C-208B-5F54-A37F-DA4715795F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88" name="Freeform 228">
                <a:extLst>
                  <a:ext uri="{FF2B5EF4-FFF2-40B4-BE49-F238E27FC236}">
                    <a16:creationId xmlns:a16="http://schemas.microsoft.com/office/drawing/2014/main" id="{63E16A9A-766C-9EA0-C1F1-F01D6CF28C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89" name="Freeform 229">
                <a:extLst>
                  <a:ext uri="{FF2B5EF4-FFF2-40B4-BE49-F238E27FC236}">
                    <a16:creationId xmlns:a16="http://schemas.microsoft.com/office/drawing/2014/main" id="{10E60AED-99E5-C4A7-673A-62E39C1529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90" name="Group 230">
              <a:extLst>
                <a:ext uri="{FF2B5EF4-FFF2-40B4-BE49-F238E27FC236}">
                  <a16:creationId xmlns:a16="http://schemas.microsoft.com/office/drawing/2014/main" id="{EC18B044-0248-9C4F-FD80-7845CACAAC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" y="3385"/>
              <a:ext cx="363" cy="318"/>
              <a:chOff x="4163" y="2931"/>
              <a:chExt cx="409" cy="363"/>
            </a:xfrm>
          </p:grpSpPr>
          <p:sp>
            <p:nvSpPr>
              <p:cNvPr id="66791" name="Freeform 231">
                <a:extLst>
                  <a:ext uri="{FF2B5EF4-FFF2-40B4-BE49-F238E27FC236}">
                    <a16:creationId xmlns:a16="http://schemas.microsoft.com/office/drawing/2014/main" id="{D3ADAA0F-3912-4F70-C5A2-1337AF6E3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2" name="Freeform 232">
                <a:extLst>
                  <a:ext uri="{FF2B5EF4-FFF2-40B4-BE49-F238E27FC236}">
                    <a16:creationId xmlns:a16="http://schemas.microsoft.com/office/drawing/2014/main" id="{0C0003DE-19F4-16E0-BAF6-9AA20ACBA8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3" name="Freeform 233">
                <a:extLst>
                  <a:ext uri="{FF2B5EF4-FFF2-40B4-BE49-F238E27FC236}">
                    <a16:creationId xmlns:a16="http://schemas.microsoft.com/office/drawing/2014/main" id="{6BA06AD6-4F91-3AD1-9186-1B26FBC17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94" name="Group 234">
              <a:extLst>
                <a:ext uri="{FF2B5EF4-FFF2-40B4-BE49-F238E27FC236}">
                  <a16:creationId xmlns:a16="http://schemas.microsoft.com/office/drawing/2014/main" id="{C2DD099F-88BA-B616-E528-EC8BBEA096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" y="3521"/>
              <a:ext cx="363" cy="318"/>
              <a:chOff x="4163" y="2931"/>
              <a:chExt cx="409" cy="363"/>
            </a:xfrm>
          </p:grpSpPr>
          <p:sp>
            <p:nvSpPr>
              <p:cNvPr id="66795" name="Freeform 235">
                <a:extLst>
                  <a:ext uri="{FF2B5EF4-FFF2-40B4-BE49-F238E27FC236}">
                    <a16:creationId xmlns:a16="http://schemas.microsoft.com/office/drawing/2014/main" id="{D1666036-F969-8E8F-EF57-09F6796945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6" name="Freeform 236">
                <a:extLst>
                  <a:ext uri="{FF2B5EF4-FFF2-40B4-BE49-F238E27FC236}">
                    <a16:creationId xmlns:a16="http://schemas.microsoft.com/office/drawing/2014/main" id="{C1C7470E-0448-CA74-660C-7F425029B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7" name="Freeform 237">
                <a:extLst>
                  <a:ext uri="{FF2B5EF4-FFF2-40B4-BE49-F238E27FC236}">
                    <a16:creationId xmlns:a16="http://schemas.microsoft.com/office/drawing/2014/main" id="{B4C57A48-D2A3-D3A6-ECB0-C605350F8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798" name="Group 238">
              <a:extLst>
                <a:ext uri="{FF2B5EF4-FFF2-40B4-BE49-F238E27FC236}">
                  <a16:creationId xmlns:a16="http://schemas.microsoft.com/office/drawing/2014/main" id="{E32BF702-A07A-FA7A-5FB9-D59AF9483C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92" y="3657"/>
              <a:ext cx="363" cy="318"/>
              <a:chOff x="4163" y="2931"/>
              <a:chExt cx="409" cy="363"/>
            </a:xfrm>
          </p:grpSpPr>
          <p:sp>
            <p:nvSpPr>
              <p:cNvPr id="66799" name="Freeform 239">
                <a:extLst>
                  <a:ext uri="{FF2B5EF4-FFF2-40B4-BE49-F238E27FC236}">
                    <a16:creationId xmlns:a16="http://schemas.microsoft.com/office/drawing/2014/main" id="{A8F812A2-9DB4-3532-07C2-3FE15FA71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00" name="Freeform 240">
                <a:extLst>
                  <a:ext uri="{FF2B5EF4-FFF2-40B4-BE49-F238E27FC236}">
                    <a16:creationId xmlns:a16="http://schemas.microsoft.com/office/drawing/2014/main" id="{7C62036E-F3E5-9EB4-D442-9E18A983E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01" name="Freeform 241">
                <a:extLst>
                  <a:ext uri="{FF2B5EF4-FFF2-40B4-BE49-F238E27FC236}">
                    <a16:creationId xmlns:a16="http://schemas.microsoft.com/office/drawing/2014/main" id="{F0CCF942-B535-7B06-12A3-9FF95DA07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02" name="Group 242">
              <a:extLst>
                <a:ext uri="{FF2B5EF4-FFF2-40B4-BE49-F238E27FC236}">
                  <a16:creationId xmlns:a16="http://schemas.microsoft.com/office/drawing/2014/main" id="{A88C2A44-0939-8103-29B3-729956FB2E1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246" y="3249"/>
              <a:ext cx="363" cy="726"/>
              <a:chOff x="4299" y="3067"/>
              <a:chExt cx="363" cy="726"/>
            </a:xfrm>
          </p:grpSpPr>
          <p:grpSp>
            <p:nvGrpSpPr>
              <p:cNvPr id="66803" name="Group 243">
                <a:extLst>
                  <a:ext uri="{FF2B5EF4-FFF2-40B4-BE49-F238E27FC236}">
                    <a16:creationId xmlns:a16="http://schemas.microsoft.com/office/drawing/2014/main" id="{93066AC8-A3D6-BF5A-C7AE-CA564261D9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6804" name="Freeform 244">
                  <a:extLst>
                    <a:ext uri="{FF2B5EF4-FFF2-40B4-BE49-F238E27FC236}">
                      <a16:creationId xmlns:a16="http://schemas.microsoft.com/office/drawing/2014/main" id="{80B9983A-10D7-361C-8324-6107CB2BEA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05" name="Freeform 245">
                  <a:extLst>
                    <a:ext uri="{FF2B5EF4-FFF2-40B4-BE49-F238E27FC236}">
                      <a16:creationId xmlns:a16="http://schemas.microsoft.com/office/drawing/2014/main" id="{3A60F719-69E5-706A-2FAA-1A0BEEE3C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06" name="Freeform 246">
                  <a:extLst>
                    <a:ext uri="{FF2B5EF4-FFF2-40B4-BE49-F238E27FC236}">
                      <a16:creationId xmlns:a16="http://schemas.microsoft.com/office/drawing/2014/main" id="{62CBBFD0-EE25-177A-BE71-86EDD8C564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07" name="Group 247">
                <a:extLst>
                  <a:ext uri="{FF2B5EF4-FFF2-40B4-BE49-F238E27FC236}">
                    <a16:creationId xmlns:a16="http://schemas.microsoft.com/office/drawing/2014/main" id="{36E9686A-BB0C-BE4D-952B-8FA92DCF7B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6808" name="Freeform 248">
                  <a:extLst>
                    <a:ext uri="{FF2B5EF4-FFF2-40B4-BE49-F238E27FC236}">
                      <a16:creationId xmlns:a16="http://schemas.microsoft.com/office/drawing/2014/main" id="{6B9EED25-D447-E147-B720-0EDCE2BE2A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09" name="Freeform 249">
                  <a:extLst>
                    <a:ext uri="{FF2B5EF4-FFF2-40B4-BE49-F238E27FC236}">
                      <a16:creationId xmlns:a16="http://schemas.microsoft.com/office/drawing/2014/main" id="{0DD5DE21-6B4C-0BCB-8705-141BC4C372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10" name="Freeform 250">
                  <a:extLst>
                    <a:ext uri="{FF2B5EF4-FFF2-40B4-BE49-F238E27FC236}">
                      <a16:creationId xmlns:a16="http://schemas.microsoft.com/office/drawing/2014/main" id="{0FD46494-762F-8FD6-B39C-C96A8B1CCD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11" name="Group 251">
                <a:extLst>
                  <a:ext uri="{FF2B5EF4-FFF2-40B4-BE49-F238E27FC236}">
                    <a16:creationId xmlns:a16="http://schemas.microsoft.com/office/drawing/2014/main" id="{2A23974A-2343-B8DB-24C0-E1228FB95C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6812" name="Freeform 252">
                  <a:extLst>
                    <a:ext uri="{FF2B5EF4-FFF2-40B4-BE49-F238E27FC236}">
                      <a16:creationId xmlns:a16="http://schemas.microsoft.com/office/drawing/2014/main" id="{3111714A-1812-FB8D-C309-3034A443D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13" name="Freeform 253">
                  <a:extLst>
                    <a:ext uri="{FF2B5EF4-FFF2-40B4-BE49-F238E27FC236}">
                      <a16:creationId xmlns:a16="http://schemas.microsoft.com/office/drawing/2014/main" id="{2BD1DEEA-4869-CC08-08C0-153C176A53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14" name="Freeform 254">
                  <a:extLst>
                    <a:ext uri="{FF2B5EF4-FFF2-40B4-BE49-F238E27FC236}">
                      <a16:creationId xmlns:a16="http://schemas.microsoft.com/office/drawing/2014/main" id="{58C13B16-27BE-FCD0-A35B-88BDB8B37E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15" name="Group 255">
                <a:extLst>
                  <a:ext uri="{FF2B5EF4-FFF2-40B4-BE49-F238E27FC236}">
                    <a16:creationId xmlns:a16="http://schemas.microsoft.com/office/drawing/2014/main" id="{8371D987-D827-1E62-83E3-EEB88E5EE8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6816" name="Freeform 256">
                  <a:extLst>
                    <a:ext uri="{FF2B5EF4-FFF2-40B4-BE49-F238E27FC236}">
                      <a16:creationId xmlns:a16="http://schemas.microsoft.com/office/drawing/2014/main" id="{26134A1E-9AA6-C7E4-6C44-C74102F61B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17" name="Freeform 257">
                  <a:extLst>
                    <a:ext uri="{FF2B5EF4-FFF2-40B4-BE49-F238E27FC236}">
                      <a16:creationId xmlns:a16="http://schemas.microsoft.com/office/drawing/2014/main" id="{F4D3AEE1-AF02-2628-012C-53E2D302AA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18" name="Freeform 258">
                  <a:extLst>
                    <a:ext uri="{FF2B5EF4-FFF2-40B4-BE49-F238E27FC236}">
                      <a16:creationId xmlns:a16="http://schemas.microsoft.com/office/drawing/2014/main" id="{CA58E86D-89DB-064E-27F9-DBE9D87C63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819" name="Group 259">
            <a:extLst>
              <a:ext uri="{FF2B5EF4-FFF2-40B4-BE49-F238E27FC236}">
                <a16:creationId xmlns:a16="http://schemas.microsoft.com/office/drawing/2014/main" id="{2174B751-D25B-5DD0-917D-33850A4EB92B}"/>
              </a:ext>
            </a:extLst>
          </p:cNvPr>
          <p:cNvGrpSpPr>
            <a:grpSpLocks/>
          </p:cNvGrpSpPr>
          <p:nvPr/>
        </p:nvGrpSpPr>
        <p:grpSpPr bwMode="auto">
          <a:xfrm>
            <a:off x="6029325" y="4581525"/>
            <a:ext cx="1728788" cy="2081213"/>
            <a:chOff x="3798" y="2886"/>
            <a:chExt cx="1089" cy="1311"/>
          </a:xfrm>
        </p:grpSpPr>
        <p:sp>
          <p:nvSpPr>
            <p:cNvPr id="66820" name="Freeform 260">
              <a:extLst>
                <a:ext uri="{FF2B5EF4-FFF2-40B4-BE49-F238E27FC236}">
                  <a16:creationId xmlns:a16="http://schemas.microsoft.com/office/drawing/2014/main" id="{149A8B52-CF92-5CEE-5BD5-1114DEDD8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8" y="3567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1" name="Freeform 261">
              <a:extLst>
                <a:ext uri="{FF2B5EF4-FFF2-40B4-BE49-F238E27FC236}">
                  <a16:creationId xmlns:a16="http://schemas.microsoft.com/office/drawing/2014/main" id="{9DB06C33-EC9F-07D3-4197-2873FB417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3158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2" name="Freeform 262">
              <a:extLst>
                <a:ext uri="{FF2B5EF4-FFF2-40B4-BE49-F238E27FC236}">
                  <a16:creationId xmlns:a16="http://schemas.microsoft.com/office/drawing/2014/main" id="{3F5D28BB-6065-2463-56C9-DAF631E74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2886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3" name="Freeform 263">
              <a:extLst>
                <a:ext uri="{FF2B5EF4-FFF2-40B4-BE49-F238E27FC236}">
                  <a16:creationId xmlns:a16="http://schemas.microsoft.com/office/drawing/2014/main" id="{4A071C23-B377-BC56-A89B-31B5124C5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3158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4" name="Freeform 264">
              <a:extLst>
                <a:ext uri="{FF2B5EF4-FFF2-40B4-BE49-F238E27FC236}">
                  <a16:creationId xmlns:a16="http://schemas.microsoft.com/office/drawing/2014/main" id="{08214BA0-4688-4A7B-7457-26BFEBEDC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2886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825" name="Group 265">
              <a:extLst>
                <a:ext uri="{FF2B5EF4-FFF2-40B4-BE49-F238E27FC236}">
                  <a16:creationId xmlns:a16="http://schemas.microsoft.com/office/drawing/2014/main" id="{24DAE046-3F74-55B3-F022-6EBB4C688A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4" y="3249"/>
              <a:ext cx="363" cy="318"/>
              <a:chOff x="4163" y="2931"/>
              <a:chExt cx="409" cy="363"/>
            </a:xfrm>
          </p:grpSpPr>
          <p:sp>
            <p:nvSpPr>
              <p:cNvPr id="66826" name="Freeform 266">
                <a:extLst>
                  <a:ext uri="{FF2B5EF4-FFF2-40B4-BE49-F238E27FC236}">
                    <a16:creationId xmlns:a16="http://schemas.microsoft.com/office/drawing/2014/main" id="{E613A521-59E0-F01C-F794-C1F0441C8A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7" name="Freeform 267">
                <a:extLst>
                  <a:ext uri="{FF2B5EF4-FFF2-40B4-BE49-F238E27FC236}">
                    <a16:creationId xmlns:a16="http://schemas.microsoft.com/office/drawing/2014/main" id="{4DA42D5A-78E6-F6AD-8A65-30C48CD352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8" name="Freeform 268">
                <a:extLst>
                  <a:ext uri="{FF2B5EF4-FFF2-40B4-BE49-F238E27FC236}">
                    <a16:creationId xmlns:a16="http://schemas.microsoft.com/office/drawing/2014/main" id="{7A0F221B-E009-7714-9494-BCA74D9F8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29" name="Group 269">
              <a:extLst>
                <a:ext uri="{FF2B5EF4-FFF2-40B4-BE49-F238E27FC236}">
                  <a16:creationId xmlns:a16="http://schemas.microsoft.com/office/drawing/2014/main" id="{65407C05-6CC2-69D9-DBFE-EDC93B86A1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4" y="3385"/>
              <a:ext cx="363" cy="318"/>
              <a:chOff x="4163" y="2931"/>
              <a:chExt cx="409" cy="363"/>
            </a:xfrm>
          </p:grpSpPr>
          <p:sp>
            <p:nvSpPr>
              <p:cNvPr id="66830" name="Freeform 270">
                <a:extLst>
                  <a:ext uri="{FF2B5EF4-FFF2-40B4-BE49-F238E27FC236}">
                    <a16:creationId xmlns:a16="http://schemas.microsoft.com/office/drawing/2014/main" id="{AE61EBD5-0D2B-5581-F2AD-209AAA7FD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1" name="Freeform 271">
                <a:extLst>
                  <a:ext uri="{FF2B5EF4-FFF2-40B4-BE49-F238E27FC236}">
                    <a16:creationId xmlns:a16="http://schemas.microsoft.com/office/drawing/2014/main" id="{4F1F91D3-0CE5-8729-D1F6-35EC642B1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2" name="Freeform 272">
                <a:extLst>
                  <a:ext uri="{FF2B5EF4-FFF2-40B4-BE49-F238E27FC236}">
                    <a16:creationId xmlns:a16="http://schemas.microsoft.com/office/drawing/2014/main" id="{68ABA8AC-3181-BF24-1953-426411FAF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33" name="Group 273">
              <a:extLst>
                <a:ext uri="{FF2B5EF4-FFF2-40B4-BE49-F238E27FC236}">
                  <a16:creationId xmlns:a16="http://schemas.microsoft.com/office/drawing/2014/main" id="{FB367172-3D53-8668-78EE-0EAF6ED1C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4" y="3521"/>
              <a:ext cx="363" cy="318"/>
              <a:chOff x="4163" y="2931"/>
              <a:chExt cx="409" cy="363"/>
            </a:xfrm>
          </p:grpSpPr>
          <p:sp>
            <p:nvSpPr>
              <p:cNvPr id="66834" name="Freeform 274">
                <a:extLst>
                  <a:ext uri="{FF2B5EF4-FFF2-40B4-BE49-F238E27FC236}">
                    <a16:creationId xmlns:a16="http://schemas.microsoft.com/office/drawing/2014/main" id="{C958F098-D32F-8459-386E-F93BB504EE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5" name="Freeform 275">
                <a:extLst>
                  <a:ext uri="{FF2B5EF4-FFF2-40B4-BE49-F238E27FC236}">
                    <a16:creationId xmlns:a16="http://schemas.microsoft.com/office/drawing/2014/main" id="{207AA0AF-D035-61BB-7DDC-10B6C2404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6" name="Freeform 276">
                <a:extLst>
                  <a:ext uri="{FF2B5EF4-FFF2-40B4-BE49-F238E27FC236}">
                    <a16:creationId xmlns:a16="http://schemas.microsoft.com/office/drawing/2014/main" id="{44CA6DBB-37DE-7001-9E32-632DD1858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37" name="Group 277">
              <a:extLst>
                <a:ext uri="{FF2B5EF4-FFF2-40B4-BE49-F238E27FC236}">
                  <a16:creationId xmlns:a16="http://schemas.microsoft.com/office/drawing/2014/main" id="{B6686724-A8B2-4BFC-78D2-6EAC7615DF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4" y="3657"/>
              <a:ext cx="363" cy="318"/>
              <a:chOff x="4163" y="2931"/>
              <a:chExt cx="409" cy="363"/>
            </a:xfrm>
          </p:grpSpPr>
          <p:sp>
            <p:nvSpPr>
              <p:cNvPr id="66838" name="Freeform 278">
                <a:extLst>
                  <a:ext uri="{FF2B5EF4-FFF2-40B4-BE49-F238E27FC236}">
                    <a16:creationId xmlns:a16="http://schemas.microsoft.com/office/drawing/2014/main" id="{6FF86172-8077-91EF-80B9-3761FDE99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39" name="Freeform 279">
                <a:extLst>
                  <a:ext uri="{FF2B5EF4-FFF2-40B4-BE49-F238E27FC236}">
                    <a16:creationId xmlns:a16="http://schemas.microsoft.com/office/drawing/2014/main" id="{0158B48D-04CC-CB0D-48E6-0539A983C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40" name="Freeform 280">
                <a:extLst>
                  <a:ext uri="{FF2B5EF4-FFF2-40B4-BE49-F238E27FC236}">
                    <a16:creationId xmlns:a16="http://schemas.microsoft.com/office/drawing/2014/main" id="{DAFF4CE7-AF58-BBC2-A4D2-9BA1C8379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41" name="Group 281">
              <a:extLst>
                <a:ext uri="{FF2B5EF4-FFF2-40B4-BE49-F238E27FC236}">
                  <a16:creationId xmlns:a16="http://schemas.microsoft.com/office/drawing/2014/main" id="{947849B4-763C-177B-38A4-14584FF0C012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88" y="3249"/>
              <a:ext cx="363" cy="726"/>
              <a:chOff x="4299" y="3067"/>
              <a:chExt cx="363" cy="726"/>
            </a:xfrm>
          </p:grpSpPr>
          <p:grpSp>
            <p:nvGrpSpPr>
              <p:cNvPr id="66842" name="Group 282">
                <a:extLst>
                  <a:ext uri="{FF2B5EF4-FFF2-40B4-BE49-F238E27FC236}">
                    <a16:creationId xmlns:a16="http://schemas.microsoft.com/office/drawing/2014/main" id="{0E40698A-FE6F-3D63-F8CB-7DBA86B01B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6843" name="Freeform 283">
                  <a:extLst>
                    <a:ext uri="{FF2B5EF4-FFF2-40B4-BE49-F238E27FC236}">
                      <a16:creationId xmlns:a16="http://schemas.microsoft.com/office/drawing/2014/main" id="{3D4A8C7B-DD0E-9BF4-4B30-6AD39DC15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44" name="Freeform 284">
                  <a:extLst>
                    <a:ext uri="{FF2B5EF4-FFF2-40B4-BE49-F238E27FC236}">
                      <a16:creationId xmlns:a16="http://schemas.microsoft.com/office/drawing/2014/main" id="{915976B0-EC99-E308-23E4-AEFFFCB831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45" name="Freeform 285">
                  <a:extLst>
                    <a:ext uri="{FF2B5EF4-FFF2-40B4-BE49-F238E27FC236}">
                      <a16:creationId xmlns:a16="http://schemas.microsoft.com/office/drawing/2014/main" id="{05647E35-89A8-13F9-4450-732B7B6F86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46" name="Group 286">
                <a:extLst>
                  <a:ext uri="{FF2B5EF4-FFF2-40B4-BE49-F238E27FC236}">
                    <a16:creationId xmlns:a16="http://schemas.microsoft.com/office/drawing/2014/main" id="{C01EEB91-1B93-6EA6-F670-9488E493D7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6847" name="Freeform 287">
                  <a:extLst>
                    <a:ext uri="{FF2B5EF4-FFF2-40B4-BE49-F238E27FC236}">
                      <a16:creationId xmlns:a16="http://schemas.microsoft.com/office/drawing/2014/main" id="{C7010BF0-E7A3-0A9A-EE07-20E626CDE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48" name="Freeform 288">
                  <a:extLst>
                    <a:ext uri="{FF2B5EF4-FFF2-40B4-BE49-F238E27FC236}">
                      <a16:creationId xmlns:a16="http://schemas.microsoft.com/office/drawing/2014/main" id="{BAA33A2E-AF55-DA95-0DA1-B980ABBD7E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49" name="Freeform 289">
                  <a:extLst>
                    <a:ext uri="{FF2B5EF4-FFF2-40B4-BE49-F238E27FC236}">
                      <a16:creationId xmlns:a16="http://schemas.microsoft.com/office/drawing/2014/main" id="{7E8F0E71-B771-58E7-887A-A523F0BAF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50" name="Group 290">
                <a:extLst>
                  <a:ext uri="{FF2B5EF4-FFF2-40B4-BE49-F238E27FC236}">
                    <a16:creationId xmlns:a16="http://schemas.microsoft.com/office/drawing/2014/main" id="{3D745095-24BB-0EDD-928B-E6BEAC53B2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6851" name="Freeform 291">
                  <a:extLst>
                    <a:ext uri="{FF2B5EF4-FFF2-40B4-BE49-F238E27FC236}">
                      <a16:creationId xmlns:a16="http://schemas.microsoft.com/office/drawing/2014/main" id="{FFAEC486-E5B0-1E5F-7972-B6E5532B4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52" name="Freeform 292">
                  <a:extLst>
                    <a:ext uri="{FF2B5EF4-FFF2-40B4-BE49-F238E27FC236}">
                      <a16:creationId xmlns:a16="http://schemas.microsoft.com/office/drawing/2014/main" id="{530213D9-4A00-2E5D-BEE6-11F075C68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53" name="Freeform 293">
                  <a:extLst>
                    <a:ext uri="{FF2B5EF4-FFF2-40B4-BE49-F238E27FC236}">
                      <a16:creationId xmlns:a16="http://schemas.microsoft.com/office/drawing/2014/main" id="{5A0B8B23-320B-CD30-ED11-6A1B2820F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54" name="Group 294">
                <a:extLst>
                  <a:ext uri="{FF2B5EF4-FFF2-40B4-BE49-F238E27FC236}">
                    <a16:creationId xmlns:a16="http://schemas.microsoft.com/office/drawing/2014/main" id="{87B1BE2D-4D04-F7B7-1F66-4AD12AE5C7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6855" name="Freeform 295">
                  <a:extLst>
                    <a:ext uri="{FF2B5EF4-FFF2-40B4-BE49-F238E27FC236}">
                      <a16:creationId xmlns:a16="http://schemas.microsoft.com/office/drawing/2014/main" id="{BFFB2489-46B5-57E2-BF5A-0C8A06429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56" name="Freeform 296">
                  <a:extLst>
                    <a:ext uri="{FF2B5EF4-FFF2-40B4-BE49-F238E27FC236}">
                      <a16:creationId xmlns:a16="http://schemas.microsoft.com/office/drawing/2014/main" id="{237C29B0-725B-E533-C9B3-9D5F6AC179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57" name="Freeform 297">
                  <a:extLst>
                    <a:ext uri="{FF2B5EF4-FFF2-40B4-BE49-F238E27FC236}">
                      <a16:creationId xmlns:a16="http://schemas.microsoft.com/office/drawing/2014/main" id="{E0C9CB77-188E-9C98-64EF-59E9F201E9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858" name="Group 298">
            <a:extLst>
              <a:ext uri="{FF2B5EF4-FFF2-40B4-BE49-F238E27FC236}">
                <a16:creationId xmlns:a16="http://schemas.microsoft.com/office/drawing/2014/main" id="{D6FC3FD1-2335-AC70-FD44-3C33FCB76AE7}"/>
              </a:ext>
            </a:extLst>
          </p:cNvPr>
          <p:cNvGrpSpPr>
            <a:grpSpLocks/>
          </p:cNvGrpSpPr>
          <p:nvPr/>
        </p:nvGrpSpPr>
        <p:grpSpPr bwMode="auto">
          <a:xfrm>
            <a:off x="7840663" y="4581525"/>
            <a:ext cx="1728787" cy="2081213"/>
            <a:chOff x="4939" y="2886"/>
            <a:chExt cx="1089" cy="1311"/>
          </a:xfrm>
        </p:grpSpPr>
        <p:sp>
          <p:nvSpPr>
            <p:cNvPr id="66859" name="Freeform 299">
              <a:extLst>
                <a:ext uri="{FF2B5EF4-FFF2-40B4-BE49-F238E27FC236}">
                  <a16:creationId xmlns:a16="http://schemas.microsoft.com/office/drawing/2014/main" id="{C0EF5B5B-E234-B65A-51F9-25070755B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567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0" name="Freeform 300">
              <a:extLst>
                <a:ext uri="{FF2B5EF4-FFF2-40B4-BE49-F238E27FC236}">
                  <a16:creationId xmlns:a16="http://schemas.microsoft.com/office/drawing/2014/main" id="{B66541F1-91E7-E88C-299D-E090EF9C6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" y="3158"/>
              <a:ext cx="453" cy="998"/>
            </a:xfrm>
            <a:custGeom>
              <a:avLst/>
              <a:gdLst>
                <a:gd name="T0" fmla="*/ 0 w 453"/>
                <a:gd name="T1" fmla="*/ 0 h 998"/>
                <a:gd name="T2" fmla="*/ 0 w 453"/>
                <a:gd name="T3" fmla="*/ 726 h 998"/>
                <a:gd name="T4" fmla="*/ 453 w 453"/>
                <a:gd name="T5" fmla="*/ 998 h 998"/>
                <a:gd name="T6" fmla="*/ 453 w 453"/>
                <a:gd name="T7" fmla="*/ 273 h 998"/>
                <a:gd name="T8" fmla="*/ 0 w 453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998">
                  <a:moveTo>
                    <a:pt x="0" y="0"/>
                  </a:moveTo>
                  <a:lnTo>
                    <a:pt x="0" y="726"/>
                  </a:lnTo>
                  <a:lnTo>
                    <a:pt x="453" y="998"/>
                  </a:lnTo>
                  <a:lnTo>
                    <a:pt x="453" y="27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1" name="Freeform 301">
              <a:extLst>
                <a:ext uri="{FF2B5EF4-FFF2-40B4-BE49-F238E27FC236}">
                  <a16:creationId xmlns:a16="http://schemas.microsoft.com/office/drawing/2014/main" id="{B6FD0F0F-D1F2-58A2-62BF-8FDD22482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" y="2886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2" name="Freeform 302">
              <a:extLst>
                <a:ext uri="{FF2B5EF4-FFF2-40B4-BE49-F238E27FC236}">
                  <a16:creationId xmlns:a16="http://schemas.microsoft.com/office/drawing/2014/main" id="{D51814AC-38E2-2E7D-95E6-82AACF833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" y="3158"/>
              <a:ext cx="454" cy="998"/>
            </a:xfrm>
            <a:custGeom>
              <a:avLst/>
              <a:gdLst>
                <a:gd name="T0" fmla="*/ 0 w 454"/>
                <a:gd name="T1" fmla="*/ 998 h 998"/>
                <a:gd name="T2" fmla="*/ 454 w 454"/>
                <a:gd name="T3" fmla="*/ 726 h 998"/>
                <a:gd name="T4" fmla="*/ 454 w 454"/>
                <a:gd name="T5" fmla="*/ 0 h 998"/>
                <a:gd name="T6" fmla="*/ 0 w 454"/>
                <a:gd name="T7" fmla="*/ 273 h 998"/>
                <a:gd name="T8" fmla="*/ 0 w 454"/>
                <a:gd name="T9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998">
                  <a:moveTo>
                    <a:pt x="0" y="998"/>
                  </a:moveTo>
                  <a:lnTo>
                    <a:pt x="454" y="726"/>
                  </a:lnTo>
                  <a:lnTo>
                    <a:pt x="454" y="0"/>
                  </a:lnTo>
                  <a:lnTo>
                    <a:pt x="0" y="273"/>
                  </a:lnTo>
                  <a:lnTo>
                    <a:pt x="0" y="998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63" name="Freeform 303">
              <a:extLst>
                <a:ext uri="{FF2B5EF4-FFF2-40B4-BE49-F238E27FC236}">
                  <a16:creationId xmlns:a16="http://schemas.microsoft.com/office/drawing/2014/main" id="{51ABBB71-FA0A-EC09-3C5F-A33FF3B76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" y="2886"/>
              <a:ext cx="907" cy="1270"/>
            </a:xfrm>
            <a:custGeom>
              <a:avLst/>
              <a:gdLst>
                <a:gd name="T0" fmla="*/ 454 w 907"/>
                <a:gd name="T1" fmla="*/ 1270 h 1270"/>
                <a:gd name="T2" fmla="*/ 0 w 907"/>
                <a:gd name="T3" fmla="*/ 998 h 1270"/>
                <a:gd name="T4" fmla="*/ 0 w 907"/>
                <a:gd name="T5" fmla="*/ 272 h 1270"/>
                <a:gd name="T6" fmla="*/ 454 w 907"/>
                <a:gd name="T7" fmla="*/ 0 h 1270"/>
                <a:gd name="T8" fmla="*/ 907 w 907"/>
                <a:gd name="T9" fmla="*/ 272 h 1270"/>
                <a:gd name="T10" fmla="*/ 907 w 907"/>
                <a:gd name="T11" fmla="*/ 998 h 1270"/>
                <a:gd name="T12" fmla="*/ 454 w 907"/>
                <a:gd name="T13" fmla="*/ 1270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270">
                  <a:moveTo>
                    <a:pt x="454" y="1270"/>
                  </a:moveTo>
                  <a:lnTo>
                    <a:pt x="0" y="998"/>
                  </a:lnTo>
                  <a:lnTo>
                    <a:pt x="0" y="272"/>
                  </a:lnTo>
                  <a:lnTo>
                    <a:pt x="454" y="0"/>
                  </a:lnTo>
                  <a:lnTo>
                    <a:pt x="907" y="272"/>
                  </a:lnTo>
                  <a:lnTo>
                    <a:pt x="907" y="998"/>
                  </a:lnTo>
                  <a:lnTo>
                    <a:pt x="454" y="127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864" name="Group 304">
              <a:extLst>
                <a:ext uri="{FF2B5EF4-FFF2-40B4-BE49-F238E27FC236}">
                  <a16:creationId xmlns:a16="http://schemas.microsoft.com/office/drawing/2014/main" id="{FD857C49-760F-F2E4-F808-9763555421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5" y="3249"/>
              <a:ext cx="363" cy="318"/>
              <a:chOff x="4163" y="2931"/>
              <a:chExt cx="409" cy="363"/>
            </a:xfrm>
          </p:grpSpPr>
          <p:sp>
            <p:nvSpPr>
              <p:cNvPr id="66865" name="Freeform 305">
                <a:extLst>
                  <a:ext uri="{FF2B5EF4-FFF2-40B4-BE49-F238E27FC236}">
                    <a16:creationId xmlns:a16="http://schemas.microsoft.com/office/drawing/2014/main" id="{676F490E-685D-FF26-E7EA-4336D5803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66" name="Freeform 306">
                <a:extLst>
                  <a:ext uri="{FF2B5EF4-FFF2-40B4-BE49-F238E27FC236}">
                    <a16:creationId xmlns:a16="http://schemas.microsoft.com/office/drawing/2014/main" id="{4B7FC881-F14B-AF6D-D473-970181250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67" name="Freeform 307">
                <a:extLst>
                  <a:ext uri="{FF2B5EF4-FFF2-40B4-BE49-F238E27FC236}">
                    <a16:creationId xmlns:a16="http://schemas.microsoft.com/office/drawing/2014/main" id="{7798DED1-1FFB-BB4A-425D-58C1A499A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68" name="Group 308">
              <a:extLst>
                <a:ext uri="{FF2B5EF4-FFF2-40B4-BE49-F238E27FC236}">
                  <a16:creationId xmlns:a16="http://schemas.microsoft.com/office/drawing/2014/main" id="{68491529-DE22-3053-E900-C5B98BF43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5" y="3385"/>
              <a:ext cx="363" cy="318"/>
              <a:chOff x="4163" y="2931"/>
              <a:chExt cx="409" cy="363"/>
            </a:xfrm>
          </p:grpSpPr>
          <p:sp>
            <p:nvSpPr>
              <p:cNvPr id="66869" name="Freeform 309">
                <a:extLst>
                  <a:ext uri="{FF2B5EF4-FFF2-40B4-BE49-F238E27FC236}">
                    <a16:creationId xmlns:a16="http://schemas.microsoft.com/office/drawing/2014/main" id="{4C6EFCEF-C7C8-285A-610C-2DE707E1E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0" name="Freeform 310">
                <a:extLst>
                  <a:ext uri="{FF2B5EF4-FFF2-40B4-BE49-F238E27FC236}">
                    <a16:creationId xmlns:a16="http://schemas.microsoft.com/office/drawing/2014/main" id="{1F019BFB-D018-1A2F-0497-911463CBD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1" name="Freeform 311">
                <a:extLst>
                  <a:ext uri="{FF2B5EF4-FFF2-40B4-BE49-F238E27FC236}">
                    <a16:creationId xmlns:a16="http://schemas.microsoft.com/office/drawing/2014/main" id="{D7434EB5-E50E-D736-62A6-A5B60FC1C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72" name="Group 312">
              <a:extLst>
                <a:ext uri="{FF2B5EF4-FFF2-40B4-BE49-F238E27FC236}">
                  <a16:creationId xmlns:a16="http://schemas.microsoft.com/office/drawing/2014/main" id="{C5FBAE3B-D34C-C9A2-63BB-9A4EDF1B1D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5" y="3521"/>
              <a:ext cx="363" cy="318"/>
              <a:chOff x="4163" y="2931"/>
              <a:chExt cx="409" cy="363"/>
            </a:xfrm>
          </p:grpSpPr>
          <p:sp>
            <p:nvSpPr>
              <p:cNvPr id="66873" name="Freeform 313">
                <a:extLst>
                  <a:ext uri="{FF2B5EF4-FFF2-40B4-BE49-F238E27FC236}">
                    <a16:creationId xmlns:a16="http://schemas.microsoft.com/office/drawing/2014/main" id="{A3525F88-779A-7FFC-BAA5-9D8474E3B5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4" name="Freeform 314">
                <a:extLst>
                  <a:ext uri="{FF2B5EF4-FFF2-40B4-BE49-F238E27FC236}">
                    <a16:creationId xmlns:a16="http://schemas.microsoft.com/office/drawing/2014/main" id="{6DD68535-BA9E-6510-C0AD-070ECED09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5" name="Freeform 315">
                <a:extLst>
                  <a:ext uri="{FF2B5EF4-FFF2-40B4-BE49-F238E27FC236}">
                    <a16:creationId xmlns:a16="http://schemas.microsoft.com/office/drawing/2014/main" id="{C5A1588A-7112-8966-EF33-975128110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76" name="Group 316">
              <a:extLst>
                <a:ext uri="{FF2B5EF4-FFF2-40B4-BE49-F238E27FC236}">
                  <a16:creationId xmlns:a16="http://schemas.microsoft.com/office/drawing/2014/main" id="{20C7846A-C105-41B7-42CF-1585470A0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5" y="3657"/>
              <a:ext cx="363" cy="318"/>
              <a:chOff x="4163" y="2931"/>
              <a:chExt cx="409" cy="363"/>
            </a:xfrm>
          </p:grpSpPr>
          <p:sp>
            <p:nvSpPr>
              <p:cNvPr id="66877" name="Freeform 317">
                <a:extLst>
                  <a:ext uri="{FF2B5EF4-FFF2-40B4-BE49-F238E27FC236}">
                    <a16:creationId xmlns:a16="http://schemas.microsoft.com/office/drawing/2014/main" id="{99140865-768E-6F76-28AB-29BA43C8D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8" name="Freeform 318">
                <a:extLst>
                  <a:ext uri="{FF2B5EF4-FFF2-40B4-BE49-F238E27FC236}">
                    <a16:creationId xmlns:a16="http://schemas.microsoft.com/office/drawing/2014/main" id="{3CB006FD-3360-EE37-49F2-26C62DCAE1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79" name="Freeform 319">
                <a:extLst>
                  <a:ext uri="{FF2B5EF4-FFF2-40B4-BE49-F238E27FC236}">
                    <a16:creationId xmlns:a16="http://schemas.microsoft.com/office/drawing/2014/main" id="{0CE61710-611E-7E84-93C6-AAE68F9FF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880" name="Group 320">
              <a:extLst>
                <a:ext uri="{FF2B5EF4-FFF2-40B4-BE49-F238E27FC236}">
                  <a16:creationId xmlns:a16="http://schemas.microsoft.com/office/drawing/2014/main" id="{480E4466-7D79-859A-8C27-627DF879AD9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529" y="3249"/>
              <a:ext cx="363" cy="726"/>
              <a:chOff x="4299" y="3067"/>
              <a:chExt cx="363" cy="726"/>
            </a:xfrm>
          </p:grpSpPr>
          <p:grpSp>
            <p:nvGrpSpPr>
              <p:cNvPr id="66881" name="Group 321">
                <a:extLst>
                  <a:ext uri="{FF2B5EF4-FFF2-40B4-BE49-F238E27FC236}">
                    <a16:creationId xmlns:a16="http://schemas.microsoft.com/office/drawing/2014/main" id="{7E7A516C-8DAA-A078-AFAD-6AB7A398F7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6882" name="Freeform 322">
                  <a:extLst>
                    <a:ext uri="{FF2B5EF4-FFF2-40B4-BE49-F238E27FC236}">
                      <a16:creationId xmlns:a16="http://schemas.microsoft.com/office/drawing/2014/main" id="{F429EBF6-79D7-E020-170C-29EA2AE4B6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83" name="Freeform 323">
                  <a:extLst>
                    <a:ext uri="{FF2B5EF4-FFF2-40B4-BE49-F238E27FC236}">
                      <a16:creationId xmlns:a16="http://schemas.microsoft.com/office/drawing/2014/main" id="{348DDBB4-A2B8-3871-8439-6DAC432A5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84" name="Freeform 324">
                  <a:extLst>
                    <a:ext uri="{FF2B5EF4-FFF2-40B4-BE49-F238E27FC236}">
                      <a16:creationId xmlns:a16="http://schemas.microsoft.com/office/drawing/2014/main" id="{9E260427-02BE-C754-9031-768E4D2836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85" name="Group 325">
                <a:extLst>
                  <a:ext uri="{FF2B5EF4-FFF2-40B4-BE49-F238E27FC236}">
                    <a16:creationId xmlns:a16="http://schemas.microsoft.com/office/drawing/2014/main" id="{E14EDBD2-A28E-A7C9-9CA9-749AFF2F7B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6886" name="Freeform 326">
                  <a:extLst>
                    <a:ext uri="{FF2B5EF4-FFF2-40B4-BE49-F238E27FC236}">
                      <a16:creationId xmlns:a16="http://schemas.microsoft.com/office/drawing/2014/main" id="{BE026056-6006-C29B-705D-29C5D53222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87" name="Freeform 327">
                  <a:extLst>
                    <a:ext uri="{FF2B5EF4-FFF2-40B4-BE49-F238E27FC236}">
                      <a16:creationId xmlns:a16="http://schemas.microsoft.com/office/drawing/2014/main" id="{6CCE0363-A1CA-CCC4-E8E8-50051ADF33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88" name="Freeform 328">
                  <a:extLst>
                    <a:ext uri="{FF2B5EF4-FFF2-40B4-BE49-F238E27FC236}">
                      <a16:creationId xmlns:a16="http://schemas.microsoft.com/office/drawing/2014/main" id="{CC939A39-2210-CB81-746C-4538C168A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89" name="Group 329">
                <a:extLst>
                  <a:ext uri="{FF2B5EF4-FFF2-40B4-BE49-F238E27FC236}">
                    <a16:creationId xmlns:a16="http://schemas.microsoft.com/office/drawing/2014/main" id="{3D24E7AA-55B7-FA1D-5EF0-13102558F4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6890" name="Freeform 330">
                  <a:extLst>
                    <a:ext uri="{FF2B5EF4-FFF2-40B4-BE49-F238E27FC236}">
                      <a16:creationId xmlns:a16="http://schemas.microsoft.com/office/drawing/2014/main" id="{3A514994-2D6B-F1E0-2536-5CC1AD94B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91" name="Freeform 331">
                  <a:extLst>
                    <a:ext uri="{FF2B5EF4-FFF2-40B4-BE49-F238E27FC236}">
                      <a16:creationId xmlns:a16="http://schemas.microsoft.com/office/drawing/2014/main" id="{A66B504C-9182-61E3-1B5F-E0646BDB9E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92" name="Freeform 332">
                  <a:extLst>
                    <a:ext uri="{FF2B5EF4-FFF2-40B4-BE49-F238E27FC236}">
                      <a16:creationId xmlns:a16="http://schemas.microsoft.com/office/drawing/2014/main" id="{285EB44C-726B-6236-168F-6AC2067514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893" name="Group 333">
                <a:extLst>
                  <a:ext uri="{FF2B5EF4-FFF2-40B4-BE49-F238E27FC236}">
                    <a16:creationId xmlns:a16="http://schemas.microsoft.com/office/drawing/2014/main" id="{63BAC01D-F534-50E7-E3CB-29AA512B5B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6894" name="Freeform 334">
                  <a:extLst>
                    <a:ext uri="{FF2B5EF4-FFF2-40B4-BE49-F238E27FC236}">
                      <a16:creationId xmlns:a16="http://schemas.microsoft.com/office/drawing/2014/main" id="{C21A67D5-1299-2384-4C62-2C3DC78A9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95" name="Freeform 335">
                  <a:extLst>
                    <a:ext uri="{FF2B5EF4-FFF2-40B4-BE49-F238E27FC236}">
                      <a16:creationId xmlns:a16="http://schemas.microsoft.com/office/drawing/2014/main" id="{15C2B69B-D808-CDEF-B3DA-1105EA88E1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896" name="Freeform 336">
                  <a:extLst>
                    <a:ext uri="{FF2B5EF4-FFF2-40B4-BE49-F238E27FC236}">
                      <a16:creationId xmlns:a16="http://schemas.microsoft.com/office/drawing/2014/main" id="{C6EA22BF-DFF5-4BD9-203E-76E87609B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>
            <a:extLst>
              <a:ext uri="{FF2B5EF4-FFF2-40B4-BE49-F238E27FC236}">
                <a16:creationId xmlns:a16="http://schemas.microsoft.com/office/drawing/2014/main" id="{3002646E-46E0-3164-CDC5-57260ADC1F1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0500"/>
            <a:ext cx="1728788" cy="3232150"/>
            <a:chOff x="262" y="120"/>
            <a:chExt cx="1089" cy="2036"/>
          </a:xfrm>
        </p:grpSpPr>
        <p:sp>
          <p:nvSpPr>
            <p:cNvPr id="67587" name="Freeform 3">
              <a:extLst>
                <a:ext uri="{FF2B5EF4-FFF2-40B4-BE49-F238E27FC236}">
                  <a16:creationId xmlns:a16="http://schemas.microsoft.com/office/drawing/2014/main" id="{61054B0E-C2DA-3B0F-39DB-B16657E04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52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8" name="Freeform 4">
              <a:extLst>
                <a:ext uri="{FF2B5EF4-FFF2-40B4-BE49-F238E27FC236}">
                  <a16:creationId xmlns:a16="http://schemas.microsoft.com/office/drawing/2014/main" id="{63ED4783-63F3-004F-A90B-3FDAFA4DB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2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9" name="Freeform 5">
              <a:extLst>
                <a:ext uri="{FF2B5EF4-FFF2-40B4-BE49-F238E27FC236}">
                  <a16:creationId xmlns:a16="http://schemas.microsoft.com/office/drawing/2014/main" id="{998D3CAF-A283-2120-0BA6-658068079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39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0" name="Freeform 6">
              <a:extLst>
                <a:ext uri="{FF2B5EF4-FFF2-40B4-BE49-F238E27FC236}">
                  <a16:creationId xmlns:a16="http://schemas.microsoft.com/office/drawing/2014/main" id="{A21401C1-630A-BFC6-534D-273EBDC3C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9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591" name="Group 7">
              <a:extLst>
                <a:ext uri="{FF2B5EF4-FFF2-40B4-BE49-F238E27FC236}">
                  <a16:creationId xmlns:a16="http://schemas.microsoft.com/office/drawing/2014/main" id="{6058AC10-A338-DB58-D239-553095158B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528"/>
              <a:ext cx="363" cy="318"/>
              <a:chOff x="4163" y="2931"/>
              <a:chExt cx="409" cy="363"/>
            </a:xfrm>
          </p:grpSpPr>
          <p:sp>
            <p:nvSpPr>
              <p:cNvPr id="67592" name="Freeform 8">
                <a:extLst>
                  <a:ext uri="{FF2B5EF4-FFF2-40B4-BE49-F238E27FC236}">
                    <a16:creationId xmlns:a16="http://schemas.microsoft.com/office/drawing/2014/main" id="{0A6CD9F1-1289-7360-FA68-8923322CF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93" name="Freeform 9">
                <a:extLst>
                  <a:ext uri="{FF2B5EF4-FFF2-40B4-BE49-F238E27FC236}">
                    <a16:creationId xmlns:a16="http://schemas.microsoft.com/office/drawing/2014/main" id="{B3461A4E-B5E3-6E93-9F9A-E6093478A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94" name="Freeform 10">
                <a:extLst>
                  <a:ext uri="{FF2B5EF4-FFF2-40B4-BE49-F238E27FC236}">
                    <a16:creationId xmlns:a16="http://schemas.microsoft.com/office/drawing/2014/main" id="{A56B0BDF-02C6-CBCD-236B-161DB7268F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595" name="Group 11">
              <a:extLst>
                <a:ext uri="{FF2B5EF4-FFF2-40B4-BE49-F238E27FC236}">
                  <a16:creationId xmlns:a16="http://schemas.microsoft.com/office/drawing/2014/main" id="{E642BEE5-F858-73A2-FFA3-193EF388F6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664"/>
              <a:ext cx="363" cy="318"/>
              <a:chOff x="4163" y="2931"/>
              <a:chExt cx="409" cy="363"/>
            </a:xfrm>
          </p:grpSpPr>
          <p:sp>
            <p:nvSpPr>
              <p:cNvPr id="67596" name="Freeform 12">
                <a:extLst>
                  <a:ext uri="{FF2B5EF4-FFF2-40B4-BE49-F238E27FC236}">
                    <a16:creationId xmlns:a16="http://schemas.microsoft.com/office/drawing/2014/main" id="{C20FF175-5626-106D-15EA-9079F438D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97" name="Freeform 13">
                <a:extLst>
                  <a:ext uri="{FF2B5EF4-FFF2-40B4-BE49-F238E27FC236}">
                    <a16:creationId xmlns:a16="http://schemas.microsoft.com/office/drawing/2014/main" id="{12740AC8-3A15-1661-694D-727B2A588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598" name="Freeform 14">
                <a:extLst>
                  <a:ext uri="{FF2B5EF4-FFF2-40B4-BE49-F238E27FC236}">
                    <a16:creationId xmlns:a16="http://schemas.microsoft.com/office/drawing/2014/main" id="{902B8FE7-382E-0767-45DE-8665F3F6D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599" name="Group 15">
              <a:extLst>
                <a:ext uri="{FF2B5EF4-FFF2-40B4-BE49-F238E27FC236}">
                  <a16:creationId xmlns:a16="http://schemas.microsoft.com/office/drawing/2014/main" id="{C16658AA-DB13-7F5E-46E6-F491316BA1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800"/>
              <a:ext cx="363" cy="318"/>
              <a:chOff x="4163" y="2931"/>
              <a:chExt cx="409" cy="363"/>
            </a:xfrm>
          </p:grpSpPr>
          <p:sp>
            <p:nvSpPr>
              <p:cNvPr id="67600" name="Freeform 16">
                <a:extLst>
                  <a:ext uri="{FF2B5EF4-FFF2-40B4-BE49-F238E27FC236}">
                    <a16:creationId xmlns:a16="http://schemas.microsoft.com/office/drawing/2014/main" id="{3771AA1C-8218-1AA2-54AA-66B83AA6D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01" name="Freeform 17">
                <a:extLst>
                  <a:ext uri="{FF2B5EF4-FFF2-40B4-BE49-F238E27FC236}">
                    <a16:creationId xmlns:a16="http://schemas.microsoft.com/office/drawing/2014/main" id="{F169B56F-F92F-1609-FF19-8C5EEC2A3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02" name="Freeform 18">
                <a:extLst>
                  <a:ext uri="{FF2B5EF4-FFF2-40B4-BE49-F238E27FC236}">
                    <a16:creationId xmlns:a16="http://schemas.microsoft.com/office/drawing/2014/main" id="{820F5B24-18DC-3F27-C5E3-C4DF10AD6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03" name="Group 19">
              <a:extLst>
                <a:ext uri="{FF2B5EF4-FFF2-40B4-BE49-F238E27FC236}">
                  <a16:creationId xmlns:a16="http://schemas.microsoft.com/office/drawing/2014/main" id="{294EAC69-CF39-C97F-C70D-F883D212DB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936"/>
              <a:ext cx="363" cy="318"/>
              <a:chOff x="4163" y="2931"/>
              <a:chExt cx="409" cy="363"/>
            </a:xfrm>
          </p:grpSpPr>
          <p:sp>
            <p:nvSpPr>
              <p:cNvPr id="67604" name="Freeform 20">
                <a:extLst>
                  <a:ext uri="{FF2B5EF4-FFF2-40B4-BE49-F238E27FC236}">
                    <a16:creationId xmlns:a16="http://schemas.microsoft.com/office/drawing/2014/main" id="{FC9D1CD2-E0CB-8818-FF65-E3C03185A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05" name="Freeform 21">
                <a:extLst>
                  <a:ext uri="{FF2B5EF4-FFF2-40B4-BE49-F238E27FC236}">
                    <a16:creationId xmlns:a16="http://schemas.microsoft.com/office/drawing/2014/main" id="{2C26AF43-84A2-B934-EC00-4C43C496A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06" name="Freeform 22">
                <a:extLst>
                  <a:ext uri="{FF2B5EF4-FFF2-40B4-BE49-F238E27FC236}">
                    <a16:creationId xmlns:a16="http://schemas.microsoft.com/office/drawing/2014/main" id="{E89E7D78-BF0A-702C-DFF5-C167A8F61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07" name="Group 23">
              <a:extLst>
                <a:ext uri="{FF2B5EF4-FFF2-40B4-BE49-F238E27FC236}">
                  <a16:creationId xmlns:a16="http://schemas.microsoft.com/office/drawing/2014/main" id="{6BFAA0FB-183B-E876-0965-376A2A3312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073"/>
              <a:ext cx="363" cy="318"/>
              <a:chOff x="4163" y="2931"/>
              <a:chExt cx="409" cy="363"/>
            </a:xfrm>
          </p:grpSpPr>
          <p:sp>
            <p:nvSpPr>
              <p:cNvPr id="67608" name="Freeform 24">
                <a:extLst>
                  <a:ext uri="{FF2B5EF4-FFF2-40B4-BE49-F238E27FC236}">
                    <a16:creationId xmlns:a16="http://schemas.microsoft.com/office/drawing/2014/main" id="{44A27877-DEBC-5CE3-2F00-BDD5C51CB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09" name="Freeform 25">
                <a:extLst>
                  <a:ext uri="{FF2B5EF4-FFF2-40B4-BE49-F238E27FC236}">
                    <a16:creationId xmlns:a16="http://schemas.microsoft.com/office/drawing/2014/main" id="{ADDEDBE7-739C-42A9-5B69-37F22DE35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10" name="Freeform 26">
                <a:extLst>
                  <a:ext uri="{FF2B5EF4-FFF2-40B4-BE49-F238E27FC236}">
                    <a16:creationId xmlns:a16="http://schemas.microsoft.com/office/drawing/2014/main" id="{48683B52-77AF-0D49-EB88-D779367CD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11" name="Group 27">
              <a:extLst>
                <a:ext uri="{FF2B5EF4-FFF2-40B4-BE49-F238E27FC236}">
                  <a16:creationId xmlns:a16="http://schemas.microsoft.com/office/drawing/2014/main" id="{C2FA85FA-352A-A9C9-C7D5-FB15BA45A5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209"/>
              <a:ext cx="363" cy="318"/>
              <a:chOff x="4163" y="2931"/>
              <a:chExt cx="409" cy="363"/>
            </a:xfrm>
          </p:grpSpPr>
          <p:sp>
            <p:nvSpPr>
              <p:cNvPr id="67612" name="Freeform 28">
                <a:extLst>
                  <a:ext uri="{FF2B5EF4-FFF2-40B4-BE49-F238E27FC236}">
                    <a16:creationId xmlns:a16="http://schemas.microsoft.com/office/drawing/2014/main" id="{F812BC1E-3D35-2DD0-CDC5-006923C5B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13" name="Freeform 29">
                <a:extLst>
                  <a:ext uri="{FF2B5EF4-FFF2-40B4-BE49-F238E27FC236}">
                    <a16:creationId xmlns:a16="http://schemas.microsoft.com/office/drawing/2014/main" id="{1D472CFB-30E4-2CD7-40CE-3BFEA0AD2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14" name="Freeform 30">
                <a:extLst>
                  <a:ext uri="{FF2B5EF4-FFF2-40B4-BE49-F238E27FC236}">
                    <a16:creationId xmlns:a16="http://schemas.microsoft.com/office/drawing/2014/main" id="{C20B277B-B8D0-CF94-715A-65597242C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15" name="Group 31">
              <a:extLst>
                <a:ext uri="{FF2B5EF4-FFF2-40B4-BE49-F238E27FC236}">
                  <a16:creationId xmlns:a16="http://schemas.microsoft.com/office/drawing/2014/main" id="{77AADF34-2294-A5A9-C8A7-DD836E6FFA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345"/>
              <a:ext cx="363" cy="318"/>
              <a:chOff x="4163" y="2931"/>
              <a:chExt cx="409" cy="363"/>
            </a:xfrm>
          </p:grpSpPr>
          <p:sp>
            <p:nvSpPr>
              <p:cNvPr id="67616" name="Freeform 32">
                <a:extLst>
                  <a:ext uri="{FF2B5EF4-FFF2-40B4-BE49-F238E27FC236}">
                    <a16:creationId xmlns:a16="http://schemas.microsoft.com/office/drawing/2014/main" id="{55926D8E-C66E-5B8E-5BE0-A384BAB57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17" name="Freeform 33">
                <a:extLst>
                  <a:ext uri="{FF2B5EF4-FFF2-40B4-BE49-F238E27FC236}">
                    <a16:creationId xmlns:a16="http://schemas.microsoft.com/office/drawing/2014/main" id="{E6C1DA71-1914-3598-7C14-50D9725072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18" name="Freeform 34">
                <a:extLst>
                  <a:ext uri="{FF2B5EF4-FFF2-40B4-BE49-F238E27FC236}">
                    <a16:creationId xmlns:a16="http://schemas.microsoft.com/office/drawing/2014/main" id="{8DD64A2E-9B49-ABFF-45F2-FA23E34346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19" name="Group 35">
              <a:extLst>
                <a:ext uri="{FF2B5EF4-FFF2-40B4-BE49-F238E27FC236}">
                  <a16:creationId xmlns:a16="http://schemas.microsoft.com/office/drawing/2014/main" id="{E176F194-65EC-8789-38F6-C11D1C230C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1481"/>
              <a:ext cx="363" cy="318"/>
              <a:chOff x="4163" y="2931"/>
              <a:chExt cx="409" cy="363"/>
            </a:xfrm>
          </p:grpSpPr>
          <p:sp>
            <p:nvSpPr>
              <p:cNvPr id="67620" name="Freeform 36">
                <a:extLst>
                  <a:ext uri="{FF2B5EF4-FFF2-40B4-BE49-F238E27FC236}">
                    <a16:creationId xmlns:a16="http://schemas.microsoft.com/office/drawing/2014/main" id="{A576E536-34D1-23D8-BA73-F7D25FBD6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21" name="Freeform 37">
                <a:extLst>
                  <a:ext uri="{FF2B5EF4-FFF2-40B4-BE49-F238E27FC236}">
                    <a16:creationId xmlns:a16="http://schemas.microsoft.com/office/drawing/2014/main" id="{B946AA3C-DF62-90D9-6E3F-9DBC50154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22" name="Freeform 38">
                <a:extLst>
                  <a:ext uri="{FF2B5EF4-FFF2-40B4-BE49-F238E27FC236}">
                    <a16:creationId xmlns:a16="http://schemas.microsoft.com/office/drawing/2014/main" id="{9B42957F-9487-4ACE-0E9D-A5D43137B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23" name="Group 39">
              <a:extLst>
                <a:ext uri="{FF2B5EF4-FFF2-40B4-BE49-F238E27FC236}">
                  <a16:creationId xmlns:a16="http://schemas.microsoft.com/office/drawing/2014/main" id="{A0DA0C6C-9031-DBB2-93D7-C4B8A274B4A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52" y="528"/>
              <a:ext cx="363" cy="726"/>
              <a:chOff x="4299" y="3067"/>
              <a:chExt cx="363" cy="726"/>
            </a:xfrm>
          </p:grpSpPr>
          <p:grpSp>
            <p:nvGrpSpPr>
              <p:cNvPr id="67624" name="Group 40">
                <a:extLst>
                  <a:ext uri="{FF2B5EF4-FFF2-40B4-BE49-F238E27FC236}">
                    <a16:creationId xmlns:a16="http://schemas.microsoft.com/office/drawing/2014/main" id="{07F42181-FFAC-AC21-71AD-10109B75A2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625" name="Freeform 41">
                  <a:extLst>
                    <a:ext uri="{FF2B5EF4-FFF2-40B4-BE49-F238E27FC236}">
                      <a16:creationId xmlns:a16="http://schemas.microsoft.com/office/drawing/2014/main" id="{B9B20756-8953-A207-48FD-41739595A1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26" name="Freeform 42">
                  <a:extLst>
                    <a:ext uri="{FF2B5EF4-FFF2-40B4-BE49-F238E27FC236}">
                      <a16:creationId xmlns:a16="http://schemas.microsoft.com/office/drawing/2014/main" id="{36F72DAC-A053-491A-A63E-BC2F3DF22E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27" name="Freeform 43">
                  <a:extLst>
                    <a:ext uri="{FF2B5EF4-FFF2-40B4-BE49-F238E27FC236}">
                      <a16:creationId xmlns:a16="http://schemas.microsoft.com/office/drawing/2014/main" id="{BF471035-AFB8-3C87-75E7-21C918D94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28" name="Group 44">
                <a:extLst>
                  <a:ext uri="{FF2B5EF4-FFF2-40B4-BE49-F238E27FC236}">
                    <a16:creationId xmlns:a16="http://schemas.microsoft.com/office/drawing/2014/main" id="{6E916B06-791D-3067-ABAF-38839FA5C7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629" name="Freeform 45">
                  <a:extLst>
                    <a:ext uri="{FF2B5EF4-FFF2-40B4-BE49-F238E27FC236}">
                      <a16:creationId xmlns:a16="http://schemas.microsoft.com/office/drawing/2014/main" id="{C26C8CA2-42B3-2F49-85E2-5FADF059A4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0" name="Freeform 46">
                  <a:extLst>
                    <a:ext uri="{FF2B5EF4-FFF2-40B4-BE49-F238E27FC236}">
                      <a16:creationId xmlns:a16="http://schemas.microsoft.com/office/drawing/2014/main" id="{84187BBD-2622-2A18-5E0E-5A77648BCF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1" name="Freeform 47">
                  <a:extLst>
                    <a:ext uri="{FF2B5EF4-FFF2-40B4-BE49-F238E27FC236}">
                      <a16:creationId xmlns:a16="http://schemas.microsoft.com/office/drawing/2014/main" id="{0DE2E258-76BE-73EA-A388-6800EAA314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32" name="Group 48">
                <a:extLst>
                  <a:ext uri="{FF2B5EF4-FFF2-40B4-BE49-F238E27FC236}">
                    <a16:creationId xmlns:a16="http://schemas.microsoft.com/office/drawing/2014/main" id="{F2AF5A19-BF8F-6ACB-2C50-6E8521E97D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633" name="Freeform 49">
                  <a:extLst>
                    <a:ext uri="{FF2B5EF4-FFF2-40B4-BE49-F238E27FC236}">
                      <a16:creationId xmlns:a16="http://schemas.microsoft.com/office/drawing/2014/main" id="{F83B7CCF-8041-8DAE-B3E9-1DCC4BD26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4" name="Freeform 50">
                  <a:extLst>
                    <a:ext uri="{FF2B5EF4-FFF2-40B4-BE49-F238E27FC236}">
                      <a16:creationId xmlns:a16="http://schemas.microsoft.com/office/drawing/2014/main" id="{A30D72F8-BB74-0FBE-0DA7-716CB6D2C2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5" name="Freeform 51">
                  <a:extLst>
                    <a:ext uri="{FF2B5EF4-FFF2-40B4-BE49-F238E27FC236}">
                      <a16:creationId xmlns:a16="http://schemas.microsoft.com/office/drawing/2014/main" id="{B861FA41-5317-6610-2326-075AD27F4B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36" name="Group 52">
                <a:extLst>
                  <a:ext uri="{FF2B5EF4-FFF2-40B4-BE49-F238E27FC236}">
                    <a16:creationId xmlns:a16="http://schemas.microsoft.com/office/drawing/2014/main" id="{2482F1D4-1D80-6318-E49B-19FCAAE1A5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637" name="Freeform 53">
                  <a:extLst>
                    <a:ext uri="{FF2B5EF4-FFF2-40B4-BE49-F238E27FC236}">
                      <a16:creationId xmlns:a16="http://schemas.microsoft.com/office/drawing/2014/main" id="{F509A5A6-5D8D-E555-F443-A5AC0822C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8" name="Freeform 54">
                  <a:extLst>
                    <a:ext uri="{FF2B5EF4-FFF2-40B4-BE49-F238E27FC236}">
                      <a16:creationId xmlns:a16="http://schemas.microsoft.com/office/drawing/2014/main" id="{2E6EB7AC-BE93-036F-37E8-363D14015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39" name="Freeform 55">
                  <a:extLst>
                    <a:ext uri="{FF2B5EF4-FFF2-40B4-BE49-F238E27FC236}">
                      <a16:creationId xmlns:a16="http://schemas.microsoft.com/office/drawing/2014/main" id="{ABE8E724-02C1-CEEF-8FE6-CCF5A4C9BC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640" name="Group 56">
              <a:extLst>
                <a:ext uri="{FF2B5EF4-FFF2-40B4-BE49-F238E27FC236}">
                  <a16:creationId xmlns:a16="http://schemas.microsoft.com/office/drawing/2014/main" id="{BAD41986-AE33-7D88-861F-3CD857CD397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852" y="1072"/>
              <a:ext cx="363" cy="726"/>
              <a:chOff x="4299" y="3067"/>
              <a:chExt cx="363" cy="726"/>
            </a:xfrm>
          </p:grpSpPr>
          <p:grpSp>
            <p:nvGrpSpPr>
              <p:cNvPr id="67641" name="Group 57">
                <a:extLst>
                  <a:ext uri="{FF2B5EF4-FFF2-40B4-BE49-F238E27FC236}">
                    <a16:creationId xmlns:a16="http://schemas.microsoft.com/office/drawing/2014/main" id="{648DD184-AC2B-D18A-FB27-84D3712C1CB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642" name="Freeform 58">
                  <a:extLst>
                    <a:ext uri="{FF2B5EF4-FFF2-40B4-BE49-F238E27FC236}">
                      <a16:creationId xmlns:a16="http://schemas.microsoft.com/office/drawing/2014/main" id="{3D5CFE1C-7352-BF75-9158-D1406BFDD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43" name="Freeform 59">
                  <a:extLst>
                    <a:ext uri="{FF2B5EF4-FFF2-40B4-BE49-F238E27FC236}">
                      <a16:creationId xmlns:a16="http://schemas.microsoft.com/office/drawing/2014/main" id="{FB002AD6-AABD-50D0-43A5-4E0732D5F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44" name="Freeform 60">
                  <a:extLst>
                    <a:ext uri="{FF2B5EF4-FFF2-40B4-BE49-F238E27FC236}">
                      <a16:creationId xmlns:a16="http://schemas.microsoft.com/office/drawing/2014/main" id="{66F77A48-1AA2-A545-486F-F437F8A63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45" name="Group 61">
                <a:extLst>
                  <a:ext uri="{FF2B5EF4-FFF2-40B4-BE49-F238E27FC236}">
                    <a16:creationId xmlns:a16="http://schemas.microsoft.com/office/drawing/2014/main" id="{D80BAD0E-2640-FB6D-47E5-69DAF85B63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646" name="Freeform 62">
                  <a:extLst>
                    <a:ext uri="{FF2B5EF4-FFF2-40B4-BE49-F238E27FC236}">
                      <a16:creationId xmlns:a16="http://schemas.microsoft.com/office/drawing/2014/main" id="{93C70874-8A49-4F0E-401F-0E587D66A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47" name="Freeform 63">
                  <a:extLst>
                    <a:ext uri="{FF2B5EF4-FFF2-40B4-BE49-F238E27FC236}">
                      <a16:creationId xmlns:a16="http://schemas.microsoft.com/office/drawing/2014/main" id="{E6C7BAFD-928C-F184-409D-DE5EA1E77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48" name="Freeform 64">
                  <a:extLst>
                    <a:ext uri="{FF2B5EF4-FFF2-40B4-BE49-F238E27FC236}">
                      <a16:creationId xmlns:a16="http://schemas.microsoft.com/office/drawing/2014/main" id="{FE0C94CB-28A8-1BFA-37C8-8E6B64702F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49" name="Group 65">
                <a:extLst>
                  <a:ext uri="{FF2B5EF4-FFF2-40B4-BE49-F238E27FC236}">
                    <a16:creationId xmlns:a16="http://schemas.microsoft.com/office/drawing/2014/main" id="{7E293F05-2784-10A1-5A02-8E34706FD0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650" name="Freeform 66">
                  <a:extLst>
                    <a:ext uri="{FF2B5EF4-FFF2-40B4-BE49-F238E27FC236}">
                      <a16:creationId xmlns:a16="http://schemas.microsoft.com/office/drawing/2014/main" id="{DB0B5687-07BB-3427-322F-F885FE875A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51" name="Freeform 67">
                  <a:extLst>
                    <a:ext uri="{FF2B5EF4-FFF2-40B4-BE49-F238E27FC236}">
                      <a16:creationId xmlns:a16="http://schemas.microsoft.com/office/drawing/2014/main" id="{4AAD623D-8AA1-76AE-5F57-CD8E19695A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52" name="Freeform 68">
                  <a:extLst>
                    <a:ext uri="{FF2B5EF4-FFF2-40B4-BE49-F238E27FC236}">
                      <a16:creationId xmlns:a16="http://schemas.microsoft.com/office/drawing/2014/main" id="{7864B3BC-1E20-3F3F-8476-996785CBB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653" name="Group 69">
                <a:extLst>
                  <a:ext uri="{FF2B5EF4-FFF2-40B4-BE49-F238E27FC236}">
                    <a16:creationId xmlns:a16="http://schemas.microsoft.com/office/drawing/2014/main" id="{80DA27DC-CE71-1BC3-3B9F-1F6985DF4E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654" name="Freeform 70">
                  <a:extLst>
                    <a:ext uri="{FF2B5EF4-FFF2-40B4-BE49-F238E27FC236}">
                      <a16:creationId xmlns:a16="http://schemas.microsoft.com/office/drawing/2014/main" id="{42A705C6-A07E-48DE-F66C-A36635632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55" name="Freeform 71">
                  <a:extLst>
                    <a:ext uri="{FF2B5EF4-FFF2-40B4-BE49-F238E27FC236}">
                      <a16:creationId xmlns:a16="http://schemas.microsoft.com/office/drawing/2014/main" id="{672C9183-A2BA-9FF5-943A-2CC75A9C3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56" name="Freeform 72">
                  <a:extLst>
                    <a:ext uri="{FF2B5EF4-FFF2-40B4-BE49-F238E27FC236}">
                      <a16:creationId xmlns:a16="http://schemas.microsoft.com/office/drawing/2014/main" id="{011F3C88-5917-D508-F9ED-FD99A0176C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7657" name="Freeform 73">
              <a:extLst>
                <a:ext uri="{FF2B5EF4-FFF2-40B4-BE49-F238E27FC236}">
                  <a16:creationId xmlns:a16="http://schemas.microsoft.com/office/drawing/2014/main" id="{3F1DB3E1-33E9-C61D-EB91-F717272C8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20"/>
              <a:ext cx="907" cy="1996"/>
            </a:xfrm>
            <a:custGeom>
              <a:avLst/>
              <a:gdLst>
                <a:gd name="T0" fmla="*/ 907 w 907"/>
                <a:gd name="T1" fmla="*/ 1723 h 1996"/>
                <a:gd name="T2" fmla="*/ 453 w 907"/>
                <a:gd name="T3" fmla="*/ 1996 h 1996"/>
                <a:gd name="T4" fmla="*/ 0 w 907"/>
                <a:gd name="T5" fmla="*/ 1723 h 1996"/>
                <a:gd name="T6" fmla="*/ 0 w 907"/>
                <a:gd name="T7" fmla="*/ 272 h 1996"/>
                <a:gd name="T8" fmla="*/ 453 w 907"/>
                <a:gd name="T9" fmla="*/ 0 h 1996"/>
                <a:gd name="T10" fmla="*/ 907 w 907"/>
                <a:gd name="T11" fmla="*/ 272 h 1996"/>
                <a:gd name="T12" fmla="*/ 907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907" y="1723"/>
                  </a:moveTo>
                  <a:lnTo>
                    <a:pt x="453" y="1996"/>
                  </a:lnTo>
                  <a:lnTo>
                    <a:pt x="0" y="1723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58" name="Group 74">
            <a:extLst>
              <a:ext uri="{FF2B5EF4-FFF2-40B4-BE49-F238E27FC236}">
                <a16:creationId xmlns:a16="http://schemas.microsoft.com/office/drawing/2014/main" id="{0E97A919-D001-4CB0-7CD3-F665303D6368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190500"/>
            <a:ext cx="1728787" cy="3232150"/>
            <a:chOff x="1441" y="120"/>
            <a:chExt cx="1089" cy="2036"/>
          </a:xfrm>
        </p:grpSpPr>
        <p:sp>
          <p:nvSpPr>
            <p:cNvPr id="67659" name="Freeform 75">
              <a:extLst>
                <a:ext uri="{FF2B5EF4-FFF2-40B4-BE49-F238E27FC236}">
                  <a16:creationId xmlns:a16="http://schemas.microsoft.com/office/drawing/2014/main" id="{780AF411-26E6-363C-316E-83DD17AF1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152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0" name="Freeform 76">
              <a:extLst>
                <a:ext uri="{FF2B5EF4-FFF2-40B4-BE49-F238E27FC236}">
                  <a16:creationId xmlns:a16="http://schemas.microsoft.com/office/drawing/2014/main" id="{18356B9E-CD32-4799-1187-C93E79EE6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2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1" name="Freeform 77">
              <a:extLst>
                <a:ext uri="{FF2B5EF4-FFF2-40B4-BE49-F238E27FC236}">
                  <a16:creationId xmlns:a16="http://schemas.microsoft.com/office/drawing/2014/main" id="{2338653E-A127-B571-1D67-C5B3A626F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9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2" name="Freeform 78">
              <a:extLst>
                <a:ext uri="{FF2B5EF4-FFF2-40B4-BE49-F238E27FC236}">
                  <a16:creationId xmlns:a16="http://schemas.microsoft.com/office/drawing/2014/main" id="{6692B6F9-DA91-F29B-2AD4-3CFE56495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9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663" name="Group 79">
              <a:extLst>
                <a:ext uri="{FF2B5EF4-FFF2-40B4-BE49-F238E27FC236}">
                  <a16:creationId xmlns:a16="http://schemas.microsoft.com/office/drawing/2014/main" id="{88C1C1E7-A7EC-F1DD-1929-057509D9E1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528"/>
              <a:ext cx="363" cy="318"/>
              <a:chOff x="4163" y="2931"/>
              <a:chExt cx="409" cy="363"/>
            </a:xfrm>
          </p:grpSpPr>
          <p:sp>
            <p:nvSpPr>
              <p:cNvPr id="67664" name="Freeform 80">
                <a:extLst>
                  <a:ext uri="{FF2B5EF4-FFF2-40B4-BE49-F238E27FC236}">
                    <a16:creationId xmlns:a16="http://schemas.microsoft.com/office/drawing/2014/main" id="{F2C6E115-0CAD-8834-5EEE-939EF1D48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65" name="Freeform 81">
                <a:extLst>
                  <a:ext uri="{FF2B5EF4-FFF2-40B4-BE49-F238E27FC236}">
                    <a16:creationId xmlns:a16="http://schemas.microsoft.com/office/drawing/2014/main" id="{D1D87B00-EB55-E7C2-8A16-179E71EE6E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66" name="Freeform 82">
                <a:extLst>
                  <a:ext uri="{FF2B5EF4-FFF2-40B4-BE49-F238E27FC236}">
                    <a16:creationId xmlns:a16="http://schemas.microsoft.com/office/drawing/2014/main" id="{12A8C048-DA03-1FA7-6A40-5990AB612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67" name="Group 83">
              <a:extLst>
                <a:ext uri="{FF2B5EF4-FFF2-40B4-BE49-F238E27FC236}">
                  <a16:creationId xmlns:a16="http://schemas.microsoft.com/office/drawing/2014/main" id="{8C60815C-48AA-5079-6352-3960576313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664"/>
              <a:ext cx="363" cy="318"/>
              <a:chOff x="4163" y="2931"/>
              <a:chExt cx="409" cy="363"/>
            </a:xfrm>
          </p:grpSpPr>
          <p:sp>
            <p:nvSpPr>
              <p:cNvPr id="67668" name="Freeform 84">
                <a:extLst>
                  <a:ext uri="{FF2B5EF4-FFF2-40B4-BE49-F238E27FC236}">
                    <a16:creationId xmlns:a16="http://schemas.microsoft.com/office/drawing/2014/main" id="{C92E9D71-6F84-D3A2-C926-D36B8140E7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69" name="Freeform 85">
                <a:extLst>
                  <a:ext uri="{FF2B5EF4-FFF2-40B4-BE49-F238E27FC236}">
                    <a16:creationId xmlns:a16="http://schemas.microsoft.com/office/drawing/2014/main" id="{5251A179-C7C0-CC0C-161E-B2B879355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0" name="Freeform 86">
                <a:extLst>
                  <a:ext uri="{FF2B5EF4-FFF2-40B4-BE49-F238E27FC236}">
                    <a16:creationId xmlns:a16="http://schemas.microsoft.com/office/drawing/2014/main" id="{0E835F08-7AA6-0215-84F4-4BB5974B3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71" name="Group 87">
              <a:extLst>
                <a:ext uri="{FF2B5EF4-FFF2-40B4-BE49-F238E27FC236}">
                  <a16:creationId xmlns:a16="http://schemas.microsoft.com/office/drawing/2014/main" id="{1C3905B6-2B9C-959F-B835-C8BB4EFCA5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800"/>
              <a:ext cx="363" cy="318"/>
              <a:chOff x="4163" y="2931"/>
              <a:chExt cx="409" cy="363"/>
            </a:xfrm>
          </p:grpSpPr>
          <p:sp>
            <p:nvSpPr>
              <p:cNvPr id="67672" name="Freeform 88">
                <a:extLst>
                  <a:ext uri="{FF2B5EF4-FFF2-40B4-BE49-F238E27FC236}">
                    <a16:creationId xmlns:a16="http://schemas.microsoft.com/office/drawing/2014/main" id="{52DE9B8C-7449-1890-EC5A-A14A84078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3" name="Freeform 89">
                <a:extLst>
                  <a:ext uri="{FF2B5EF4-FFF2-40B4-BE49-F238E27FC236}">
                    <a16:creationId xmlns:a16="http://schemas.microsoft.com/office/drawing/2014/main" id="{A01C327B-B4A4-A8D8-0046-1359EA903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4" name="Freeform 90">
                <a:extLst>
                  <a:ext uri="{FF2B5EF4-FFF2-40B4-BE49-F238E27FC236}">
                    <a16:creationId xmlns:a16="http://schemas.microsoft.com/office/drawing/2014/main" id="{9B0981AA-BB6B-57C5-AC91-50CA96733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75" name="Group 91">
              <a:extLst>
                <a:ext uri="{FF2B5EF4-FFF2-40B4-BE49-F238E27FC236}">
                  <a16:creationId xmlns:a16="http://schemas.microsoft.com/office/drawing/2014/main" id="{C84C64F6-09C8-4E0D-3DC4-D4647EE4BA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936"/>
              <a:ext cx="363" cy="318"/>
              <a:chOff x="4163" y="2931"/>
              <a:chExt cx="409" cy="363"/>
            </a:xfrm>
          </p:grpSpPr>
          <p:sp>
            <p:nvSpPr>
              <p:cNvPr id="67676" name="Freeform 92">
                <a:extLst>
                  <a:ext uri="{FF2B5EF4-FFF2-40B4-BE49-F238E27FC236}">
                    <a16:creationId xmlns:a16="http://schemas.microsoft.com/office/drawing/2014/main" id="{D74B6278-F03E-E537-4A8C-F18926EAA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7" name="Freeform 93">
                <a:extLst>
                  <a:ext uri="{FF2B5EF4-FFF2-40B4-BE49-F238E27FC236}">
                    <a16:creationId xmlns:a16="http://schemas.microsoft.com/office/drawing/2014/main" id="{E2797E46-2966-41A2-98A1-B739017FF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8" name="Freeform 94">
                <a:extLst>
                  <a:ext uri="{FF2B5EF4-FFF2-40B4-BE49-F238E27FC236}">
                    <a16:creationId xmlns:a16="http://schemas.microsoft.com/office/drawing/2014/main" id="{D9BBE461-246B-B6F4-82A3-DA81331AF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79" name="Group 95">
              <a:extLst>
                <a:ext uri="{FF2B5EF4-FFF2-40B4-BE49-F238E27FC236}">
                  <a16:creationId xmlns:a16="http://schemas.microsoft.com/office/drawing/2014/main" id="{EB6E0017-B4C0-D484-CC66-6F9089129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1073"/>
              <a:ext cx="363" cy="318"/>
              <a:chOff x="4163" y="2931"/>
              <a:chExt cx="409" cy="363"/>
            </a:xfrm>
          </p:grpSpPr>
          <p:sp>
            <p:nvSpPr>
              <p:cNvPr id="67680" name="Freeform 96">
                <a:extLst>
                  <a:ext uri="{FF2B5EF4-FFF2-40B4-BE49-F238E27FC236}">
                    <a16:creationId xmlns:a16="http://schemas.microsoft.com/office/drawing/2014/main" id="{58793019-121F-DFD7-4386-0C6C9506F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1" name="Freeform 97">
                <a:extLst>
                  <a:ext uri="{FF2B5EF4-FFF2-40B4-BE49-F238E27FC236}">
                    <a16:creationId xmlns:a16="http://schemas.microsoft.com/office/drawing/2014/main" id="{A7982656-7604-FBAA-51A8-0F144D57E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2" name="Freeform 98">
                <a:extLst>
                  <a:ext uri="{FF2B5EF4-FFF2-40B4-BE49-F238E27FC236}">
                    <a16:creationId xmlns:a16="http://schemas.microsoft.com/office/drawing/2014/main" id="{7D650B9A-1598-A94D-1BD9-CCA714C7A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83" name="Group 99">
              <a:extLst>
                <a:ext uri="{FF2B5EF4-FFF2-40B4-BE49-F238E27FC236}">
                  <a16:creationId xmlns:a16="http://schemas.microsoft.com/office/drawing/2014/main" id="{8C5315AE-42DB-8FD2-9E67-CFEC1FB26B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1209"/>
              <a:ext cx="363" cy="318"/>
              <a:chOff x="4163" y="2931"/>
              <a:chExt cx="409" cy="363"/>
            </a:xfrm>
          </p:grpSpPr>
          <p:sp>
            <p:nvSpPr>
              <p:cNvPr id="67684" name="Freeform 100">
                <a:extLst>
                  <a:ext uri="{FF2B5EF4-FFF2-40B4-BE49-F238E27FC236}">
                    <a16:creationId xmlns:a16="http://schemas.microsoft.com/office/drawing/2014/main" id="{E4BAC395-6F13-71DA-B912-CD8497292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5" name="Freeform 101">
                <a:extLst>
                  <a:ext uri="{FF2B5EF4-FFF2-40B4-BE49-F238E27FC236}">
                    <a16:creationId xmlns:a16="http://schemas.microsoft.com/office/drawing/2014/main" id="{8F3356C7-473C-7B41-D7BA-9CFC9D833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6" name="Freeform 102">
                <a:extLst>
                  <a:ext uri="{FF2B5EF4-FFF2-40B4-BE49-F238E27FC236}">
                    <a16:creationId xmlns:a16="http://schemas.microsoft.com/office/drawing/2014/main" id="{187885D5-DADF-28F2-86E9-3E4AC4C02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87" name="Group 103">
              <a:extLst>
                <a:ext uri="{FF2B5EF4-FFF2-40B4-BE49-F238E27FC236}">
                  <a16:creationId xmlns:a16="http://schemas.microsoft.com/office/drawing/2014/main" id="{4F09509A-9C6C-B64A-7D38-F7F3070EDE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1345"/>
              <a:ext cx="363" cy="318"/>
              <a:chOff x="4163" y="2931"/>
              <a:chExt cx="409" cy="363"/>
            </a:xfrm>
          </p:grpSpPr>
          <p:sp>
            <p:nvSpPr>
              <p:cNvPr id="67688" name="Freeform 104">
                <a:extLst>
                  <a:ext uri="{FF2B5EF4-FFF2-40B4-BE49-F238E27FC236}">
                    <a16:creationId xmlns:a16="http://schemas.microsoft.com/office/drawing/2014/main" id="{CAEC1C64-0426-9017-98F3-CC813DE84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9" name="Freeform 105">
                <a:extLst>
                  <a:ext uri="{FF2B5EF4-FFF2-40B4-BE49-F238E27FC236}">
                    <a16:creationId xmlns:a16="http://schemas.microsoft.com/office/drawing/2014/main" id="{AD2E9DB8-DD9D-3720-EAD1-66A16D368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90" name="Freeform 106">
                <a:extLst>
                  <a:ext uri="{FF2B5EF4-FFF2-40B4-BE49-F238E27FC236}">
                    <a16:creationId xmlns:a16="http://schemas.microsoft.com/office/drawing/2014/main" id="{E3CBCFB0-8186-72CE-BBC8-B7BE702FE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91" name="Group 107">
              <a:extLst>
                <a:ext uri="{FF2B5EF4-FFF2-40B4-BE49-F238E27FC236}">
                  <a16:creationId xmlns:a16="http://schemas.microsoft.com/office/drawing/2014/main" id="{1CD81863-1265-A347-8574-DE22AAF37D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7" y="1481"/>
              <a:ext cx="363" cy="318"/>
              <a:chOff x="4163" y="2931"/>
              <a:chExt cx="409" cy="363"/>
            </a:xfrm>
          </p:grpSpPr>
          <p:sp>
            <p:nvSpPr>
              <p:cNvPr id="67692" name="Freeform 108">
                <a:extLst>
                  <a:ext uri="{FF2B5EF4-FFF2-40B4-BE49-F238E27FC236}">
                    <a16:creationId xmlns:a16="http://schemas.microsoft.com/office/drawing/2014/main" id="{92392AA2-74F6-97B0-B17D-954D26B61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93" name="Freeform 109">
                <a:extLst>
                  <a:ext uri="{FF2B5EF4-FFF2-40B4-BE49-F238E27FC236}">
                    <a16:creationId xmlns:a16="http://schemas.microsoft.com/office/drawing/2014/main" id="{56CDF473-459A-F64D-AEDD-7C32D48EF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94" name="Freeform 110">
                <a:extLst>
                  <a:ext uri="{FF2B5EF4-FFF2-40B4-BE49-F238E27FC236}">
                    <a16:creationId xmlns:a16="http://schemas.microsoft.com/office/drawing/2014/main" id="{B68816E7-2475-EBDF-0286-794217757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695" name="Group 111">
              <a:extLst>
                <a:ext uri="{FF2B5EF4-FFF2-40B4-BE49-F238E27FC236}">
                  <a16:creationId xmlns:a16="http://schemas.microsoft.com/office/drawing/2014/main" id="{ADBD3428-3546-289F-7647-3974E79D9D4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31" y="528"/>
              <a:ext cx="363" cy="726"/>
              <a:chOff x="4299" y="3067"/>
              <a:chExt cx="363" cy="726"/>
            </a:xfrm>
          </p:grpSpPr>
          <p:grpSp>
            <p:nvGrpSpPr>
              <p:cNvPr id="67696" name="Group 112">
                <a:extLst>
                  <a:ext uri="{FF2B5EF4-FFF2-40B4-BE49-F238E27FC236}">
                    <a16:creationId xmlns:a16="http://schemas.microsoft.com/office/drawing/2014/main" id="{B3E8438A-8FFF-D28A-41A0-38E3F98C6B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697" name="Freeform 113">
                  <a:extLst>
                    <a:ext uri="{FF2B5EF4-FFF2-40B4-BE49-F238E27FC236}">
                      <a16:creationId xmlns:a16="http://schemas.microsoft.com/office/drawing/2014/main" id="{7810C9E5-EBA3-F286-92E2-99946B164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98" name="Freeform 114">
                  <a:extLst>
                    <a:ext uri="{FF2B5EF4-FFF2-40B4-BE49-F238E27FC236}">
                      <a16:creationId xmlns:a16="http://schemas.microsoft.com/office/drawing/2014/main" id="{2FBD8F5F-8234-49D3-FAC1-E99AA72E0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699" name="Freeform 115">
                  <a:extLst>
                    <a:ext uri="{FF2B5EF4-FFF2-40B4-BE49-F238E27FC236}">
                      <a16:creationId xmlns:a16="http://schemas.microsoft.com/office/drawing/2014/main" id="{7B1F96BE-0A6B-08C8-7BDF-04ED10DF79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00" name="Group 116">
                <a:extLst>
                  <a:ext uri="{FF2B5EF4-FFF2-40B4-BE49-F238E27FC236}">
                    <a16:creationId xmlns:a16="http://schemas.microsoft.com/office/drawing/2014/main" id="{7EA8232D-5D8C-C6D5-A509-3879D5DCD2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701" name="Freeform 117">
                  <a:extLst>
                    <a:ext uri="{FF2B5EF4-FFF2-40B4-BE49-F238E27FC236}">
                      <a16:creationId xmlns:a16="http://schemas.microsoft.com/office/drawing/2014/main" id="{D4EF5D5E-439E-E9B3-D8FE-4D55565F24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02" name="Freeform 118">
                  <a:extLst>
                    <a:ext uri="{FF2B5EF4-FFF2-40B4-BE49-F238E27FC236}">
                      <a16:creationId xmlns:a16="http://schemas.microsoft.com/office/drawing/2014/main" id="{B42C6703-B5E2-40F1-8B7A-BBEF20A42D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03" name="Freeform 119">
                  <a:extLst>
                    <a:ext uri="{FF2B5EF4-FFF2-40B4-BE49-F238E27FC236}">
                      <a16:creationId xmlns:a16="http://schemas.microsoft.com/office/drawing/2014/main" id="{7077A65C-8C17-98F8-F023-B39DBD6067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04" name="Group 120">
                <a:extLst>
                  <a:ext uri="{FF2B5EF4-FFF2-40B4-BE49-F238E27FC236}">
                    <a16:creationId xmlns:a16="http://schemas.microsoft.com/office/drawing/2014/main" id="{E4AEC049-D535-C282-1208-9ECB95C11C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705" name="Freeform 121">
                  <a:extLst>
                    <a:ext uri="{FF2B5EF4-FFF2-40B4-BE49-F238E27FC236}">
                      <a16:creationId xmlns:a16="http://schemas.microsoft.com/office/drawing/2014/main" id="{DC5730AA-8E60-30BA-4305-19283F25A2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06" name="Freeform 122">
                  <a:extLst>
                    <a:ext uri="{FF2B5EF4-FFF2-40B4-BE49-F238E27FC236}">
                      <a16:creationId xmlns:a16="http://schemas.microsoft.com/office/drawing/2014/main" id="{0B945DB5-7F27-00DE-BE6A-21F754E72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07" name="Freeform 123">
                  <a:extLst>
                    <a:ext uri="{FF2B5EF4-FFF2-40B4-BE49-F238E27FC236}">
                      <a16:creationId xmlns:a16="http://schemas.microsoft.com/office/drawing/2014/main" id="{4DFC6724-297A-DA19-799E-A6A60107DC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08" name="Group 124">
                <a:extLst>
                  <a:ext uri="{FF2B5EF4-FFF2-40B4-BE49-F238E27FC236}">
                    <a16:creationId xmlns:a16="http://schemas.microsoft.com/office/drawing/2014/main" id="{6D5A92C9-7B01-9CA1-E15B-7DEB850394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709" name="Freeform 125">
                  <a:extLst>
                    <a:ext uri="{FF2B5EF4-FFF2-40B4-BE49-F238E27FC236}">
                      <a16:creationId xmlns:a16="http://schemas.microsoft.com/office/drawing/2014/main" id="{54C45B54-D055-B773-C1BA-E47F893C47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10" name="Freeform 126">
                  <a:extLst>
                    <a:ext uri="{FF2B5EF4-FFF2-40B4-BE49-F238E27FC236}">
                      <a16:creationId xmlns:a16="http://schemas.microsoft.com/office/drawing/2014/main" id="{EFF68E38-F4B1-3F36-DABF-416AFD50E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11" name="Freeform 127">
                  <a:extLst>
                    <a:ext uri="{FF2B5EF4-FFF2-40B4-BE49-F238E27FC236}">
                      <a16:creationId xmlns:a16="http://schemas.microsoft.com/office/drawing/2014/main" id="{476D1FBA-BA3E-3C8F-5A3E-64D4F97A41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712" name="Group 128">
              <a:extLst>
                <a:ext uri="{FF2B5EF4-FFF2-40B4-BE49-F238E27FC236}">
                  <a16:creationId xmlns:a16="http://schemas.microsoft.com/office/drawing/2014/main" id="{CD7DFC25-BA35-5CF0-5BA3-01A8D4DF916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031" y="1072"/>
              <a:ext cx="363" cy="726"/>
              <a:chOff x="4299" y="3067"/>
              <a:chExt cx="363" cy="726"/>
            </a:xfrm>
          </p:grpSpPr>
          <p:grpSp>
            <p:nvGrpSpPr>
              <p:cNvPr id="67713" name="Group 129">
                <a:extLst>
                  <a:ext uri="{FF2B5EF4-FFF2-40B4-BE49-F238E27FC236}">
                    <a16:creationId xmlns:a16="http://schemas.microsoft.com/office/drawing/2014/main" id="{35BC8740-80A2-8C07-27DB-6AFF31690B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714" name="Freeform 130">
                  <a:extLst>
                    <a:ext uri="{FF2B5EF4-FFF2-40B4-BE49-F238E27FC236}">
                      <a16:creationId xmlns:a16="http://schemas.microsoft.com/office/drawing/2014/main" id="{EF4F8667-D6B1-5C89-EE80-775E260A09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15" name="Freeform 131">
                  <a:extLst>
                    <a:ext uri="{FF2B5EF4-FFF2-40B4-BE49-F238E27FC236}">
                      <a16:creationId xmlns:a16="http://schemas.microsoft.com/office/drawing/2014/main" id="{C4458D3A-FB20-A8F9-A6D4-BFCB138F2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16" name="Freeform 132">
                  <a:extLst>
                    <a:ext uri="{FF2B5EF4-FFF2-40B4-BE49-F238E27FC236}">
                      <a16:creationId xmlns:a16="http://schemas.microsoft.com/office/drawing/2014/main" id="{FB7F12A6-6CAE-4EF2-7340-A61F2016C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17" name="Group 133">
                <a:extLst>
                  <a:ext uri="{FF2B5EF4-FFF2-40B4-BE49-F238E27FC236}">
                    <a16:creationId xmlns:a16="http://schemas.microsoft.com/office/drawing/2014/main" id="{45ED145D-F593-9470-C383-FC5986715F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718" name="Freeform 134">
                  <a:extLst>
                    <a:ext uri="{FF2B5EF4-FFF2-40B4-BE49-F238E27FC236}">
                      <a16:creationId xmlns:a16="http://schemas.microsoft.com/office/drawing/2014/main" id="{ECE73A5D-0F6E-781E-8E88-CD3C94B5F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19" name="Freeform 135">
                  <a:extLst>
                    <a:ext uri="{FF2B5EF4-FFF2-40B4-BE49-F238E27FC236}">
                      <a16:creationId xmlns:a16="http://schemas.microsoft.com/office/drawing/2014/main" id="{AFA0A645-6DD5-3B1C-AC10-F2B9FAB31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20" name="Freeform 136">
                  <a:extLst>
                    <a:ext uri="{FF2B5EF4-FFF2-40B4-BE49-F238E27FC236}">
                      <a16:creationId xmlns:a16="http://schemas.microsoft.com/office/drawing/2014/main" id="{A5CE8126-C967-577C-9077-00E30A69A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21" name="Group 137">
                <a:extLst>
                  <a:ext uri="{FF2B5EF4-FFF2-40B4-BE49-F238E27FC236}">
                    <a16:creationId xmlns:a16="http://schemas.microsoft.com/office/drawing/2014/main" id="{A61F5411-B001-A2D2-F71F-0794FE3244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722" name="Freeform 138">
                  <a:extLst>
                    <a:ext uri="{FF2B5EF4-FFF2-40B4-BE49-F238E27FC236}">
                      <a16:creationId xmlns:a16="http://schemas.microsoft.com/office/drawing/2014/main" id="{8A43AF4B-518B-FFFB-4412-F839F8EDCD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23" name="Freeform 139">
                  <a:extLst>
                    <a:ext uri="{FF2B5EF4-FFF2-40B4-BE49-F238E27FC236}">
                      <a16:creationId xmlns:a16="http://schemas.microsoft.com/office/drawing/2014/main" id="{A91D030F-DB57-A833-8408-610EC54FE6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24" name="Freeform 140">
                  <a:extLst>
                    <a:ext uri="{FF2B5EF4-FFF2-40B4-BE49-F238E27FC236}">
                      <a16:creationId xmlns:a16="http://schemas.microsoft.com/office/drawing/2014/main" id="{7E397618-A205-413E-05FA-DA9F1A507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25" name="Group 141">
                <a:extLst>
                  <a:ext uri="{FF2B5EF4-FFF2-40B4-BE49-F238E27FC236}">
                    <a16:creationId xmlns:a16="http://schemas.microsoft.com/office/drawing/2014/main" id="{2E855BA9-B788-B915-4D2F-1A9957F4C2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726" name="Freeform 142">
                  <a:extLst>
                    <a:ext uri="{FF2B5EF4-FFF2-40B4-BE49-F238E27FC236}">
                      <a16:creationId xmlns:a16="http://schemas.microsoft.com/office/drawing/2014/main" id="{EE7CE6E0-F62E-3F65-8629-134931AB8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27" name="Freeform 143">
                  <a:extLst>
                    <a:ext uri="{FF2B5EF4-FFF2-40B4-BE49-F238E27FC236}">
                      <a16:creationId xmlns:a16="http://schemas.microsoft.com/office/drawing/2014/main" id="{58184E7E-07F0-69E0-331F-68F2131F4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28" name="Freeform 144">
                  <a:extLst>
                    <a:ext uri="{FF2B5EF4-FFF2-40B4-BE49-F238E27FC236}">
                      <a16:creationId xmlns:a16="http://schemas.microsoft.com/office/drawing/2014/main" id="{FA9B9E74-26A1-6828-3FAD-B668F7F4A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7729" name="Freeform 145">
              <a:extLst>
                <a:ext uri="{FF2B5EF4-FFF2-40B4-BE49-F238E27FC236}">
                  <a16:creationId xmlns:a16="http://schemas.microsoft.com/office/drawing/2014/main" id="{5DCC1C49-9248-DD1D-B611-9E7AD0009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20"/>
              <a:ext cx="907" cy="1996"/>
            </a:xfrm>
            <a:custGeom>
              <a:avLst/>
              <a:gdLst>
                <a:gd name="T0" fmla="*/ 907 w 907"/>
                <a:gd name="T1" fmla="*/ 1723 h 1996"/>
                <a:gd name="T2" fmla="*/ 453 w 907"/>
                <a:gd name="T3" fmla="*/ 1996 h 1996"/>
                <a:gd name="T4" fmla="*/ 0 w 907"/>
                <a:gd name="T5" fmla="*/ 1723 h 1996"/>
                <a:gd name="T6" fmla="*/ 0 w 907"/>
                <a:gd name="T7" fmla="*/ 272 h 1996"/>
                <a:gd name="T8" fmla="*/ 453 w 907"/>
                <a:gd name="T9" fmla="*/ 0 h 1996"/>
                <a:gd name="T10" fmla="*/ 907 w 907"/>
                <a:gd name="T11" fmla="*/ 272 h 1996"/>
                <a:gd name="T12" fmla="*/ 907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907" y="1723"/>
                  </a:moveTo>
                  <a:lnTo>
                    <a:pt x="453" y="1996"/>
                  </a:lnTo>
                  <a:lnTo>
                    <a:pt x="0" y="1723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730" name="Group 146">
            <a:extLst>
              <a:ext uri="{FF2B5EF4-FFF2-40B4-BE49-F238E27FC236}">
                <a16:creationId xmlns:a16="http://schemas.microsoft.com/office/drawing/2014/main" id="{CD92ACF4-8135-6BB4-9BE1-BFE8372FE092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188913"/>
            <a:ext cx="1728788" cy="3232150"/>
            <a:chOff x="2620" y="119"/>
            <a:chExt cx="1089" cy="2036"/>
          </a:xfrm>
        </p:grpSpPr>
        <p:sp>
          <p:nvSpPr>
            <p:cNvPr id="67731" name="Freeform 147">
              <a:extLst>
                <a:ext uri="{FF2B5EF4-FFF2-40B4-BE49-F238E27FC236}">
                  <a16:creationId xmlns:a16="http://schemas.microsoft.com/office/drawing/2014/main" id="{CD792A07-44C1-04A5-B4D8-500DD1C35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152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2" name="Freeform 148">
              <a:extLst>
                <a:ext uri="{FF2B5EF4-FFF2-40B4-BE49-F238E27FC236}">
                  <a16:creationId xmlns:a16="http://schemas.microsoft.com/office/drawing/2014/main" id="{F14FBBBA-138B-DA8A-71A8-6F56A7419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119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3" name="Freeform 149">
              <a:extLst>
                <a:ext uri="{FF2B5EF4-FFF2-40B4-BE49-F238E27FC236}">
                  <a16:creationId xmlns:a16="http://schemas.microsoft.com/office/drawing/2014/main" id="{0988B62B-C334-5B49-9F81-2E6C60019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" y="391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4" name="Freeform 150">
              <a:extLst>
                <a:ext uri="{FF2B5EF4-FFF2-40B4-BE49-F238E27FC236}">
                  <a16:creationId xmlns:a16="http://schemas.microsoft.com/office/drawing/2014/main" id="{25A63BF3-7A0A-A066-5AC0-7B8F9289D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91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735" name="Group 151">
              <a:extLst>
                <a:ext uri="{FF2B5EF4-FFF2-40B4-BE49-F238E27FC236}">
                  <a16:creationId xmlns:a16="http://schemas.microsoft.com/office/drawing/2014/main" id="{FEE1E2D7-B803-9AE4-28C9-22D8DE6BC5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527"/>
              <a:ext cx="363" cy="318"/>
              <a:chOff x="4163" y="2931"/>
              <a:chExt cx="409" cy="363"/>
            </a:xfrm>
          </p:grpSpPr>
          <p:sp>
            <p:nvSpPr>
              <p:cNvPr id="67736" name="Freeform 152">
                <a:extLst>
                  <a:ext uri="{FF2B5EF4-FFF2-40B4-BE49-F238E27FC236}">
                    <a16:creationId xmlns:a16="http://schemas.microsoft.com/office/drawing/2014/main" id="{ACB016D4-1BB7-1194-01BC-6935FE4C2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37" name="Freeform 153">
                <a:extLst>
                  <a:ext uri="{FF2B5EF4-FFF2-40B4-BE49-F238E27FC236}">
                    <a16:creationId xmlns:a16="http://schemas.microsoft.com/office/drawing/2014/main" id="{5E5D213C-9593-A84F-6323-ABCCC5AA4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38" name="Freeform 154">
                <a:extLst>
                  <a:ext uri="{FF2B5EF4-FFF2-40B4-BE49-F238E27FC236}">
                    <a16:creationId xmlns:a16="http://schemas.microsoft.com/office/drawing/2014/main" id="{E89B1141-C8D8-8266-6154-0F6B0C6BE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39" name="Group 155">
              <a:extLst>
                <a:ext uri="{FF2B5EF4-FFF2-40B4-BE49-F238E27FC236}">
                  <a16:creationId xmlns:a16="http://schemas.microsoft.com/office/drawing/2014/main" id="{84784926-3BAA-846D-568C-EF9860585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663"/>
              <a:ext cx="363" cy="318"/>
              <a:chOff x="4163" y="2931"/>
              <a:chExt cx="409" cy="363"/>
            </a:xfrm>
          </p:grpSpPr>
          <p:sp>
            <p:nvSpPr>
              <p:cNvPr id="67740" name="Freeform 156">
                <a:extLst>
                  <a:ext uri="{FF2B5EF4-FFF2-40B4-BE49-F238E27FC236}">
                    <a16:creationId xmlns:a16="http://schemas.microsoft.com/office/drawing/2014/main" id="{9B80CB30-D009-925B-B091-6B2E3509B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41" name="Freeform 157">
                <a:extLst>
                  <a:ext uri="{FF2B5EF4-FFF2-40B4-BE49-F238E27FC236}">
                    <a16:creationId xmlns:a16="http://schemas.microsoft.com/office/drawing/2014/main" id="{71578700-198B-5564-3B60-297DE0D07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42" name="Freeform 158">
                <a:extLst>
                  <a:ext uri="{FF2B5EF4-FFF2-40B4-BE49-F238E27FC236}">
                    <a16:creationId xmlns:a16="http://schemas.microsoft.com/office/drawing/2014/main" id="{C6AB21BA-F965-FEB5-A049-41AB6558B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43" name="Group 159">
              <a:extLst>
                <a:ext uri="{FF2B5EF4-FFF2-40B4-BE49-F238E27FC236}">
                  <a16:creationId xmlns:a16="http://schemas.microsoft.com/office/drawing/2014/main" id="{6B792323-8D6F-CBEC-9704-05B4779DAC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799"/>
              <a:ext cx="363" cy="318"/>
              <a:chOff x="4163" y="2931"/>
              <a:chExt cx="409" cy="363"/>
            </a:xfrm>
          </p:grpSpPr>
          <p:sp>
            <p:nvSpPr>
              <p:cNvPr id="67744" name="Freeform 160">
                <a:extLst>
                  <a:ext uri="{FF2B5EF4-FFF2-40B4-BE49-F238E27FC236}">
                    <a16:creationId xmlns:a16="http://schemas.microsoft.com/office/drawing/2014/main" id="{4516D508-3AD2-797E-D947-94A0B7FB6A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45" name="Freeform 161">
                <a:extLst>
                  <a:ext uri="{FF2B5EF4-FFF2-40B4-BE49-F238E27FC236}">
                    <a16:creationId xmlns:a16="http://schemas.microsoft.com/office/drawing/2014/main" id="{8B8849F1-0EDD-389A-943C-D45C48F9D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46" name="Freeform 162">
                <a:extLst>
                  <a:ext uri="{FF2B5EF4-FFF2-40B4-BE49-F238E27FC236}">
                    <a16:creationId xmlns:a16="http://schemas.microsoft.com/office/drawing/2014/main" id="{6F636854-B9C5-2660-5A1E-560EA5288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47" name="Group 163">
              <a:extLst>
                <a:ext uri="{FF2B5EF4-FFF2-40B4-BE49-F238E27FC236}">
                  <a16:creationId xmlns:a16="http://schemas.microsoft.com/office/drawing/2014/main" id="{3C88017D-CCBA-55F7-89D8-87792259F7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935"/>
              <a:ext cx="363" cy="318"/>
              <a:chOff x="4163" y="2931"/>
              <a:chExt cx="409" cy="363"/>
            </a:xfrm>
          </p:grpSpPr>
          <p:sp>
            <p:nvSpPr>
              <p:cNvPr id="67748" name="Freeform 164">
                <a:extLst>
                  <a:ext uri="{FF2B5EF4-FFF2-40B4-BE49-F238E27FC236}">
                    <a16:creationId xmlns:a16="http://schemas.microsoft.com/office/drawing/2014/main" id="{3AD458BA-BE9A-4D40-D388-3F69720A2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49" name="Freeform 165">
                <a:extLst>
                  <a:ext uri="{FF2B5EF4-FFF2-40B4-BE49-F238E27FC236}">
                    <a16:creationId xmlns:a16="http://schemas.microsoft.com/office/drawing/2014/main" id="{2AD1A05F-568D-FE5E-CBA5-998D91F99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50" name="Freeform 166">
                <a:extLst>
                  <a:ext uri="{FF2B5EF4-FFF2-40B4-BE49-F238E27FC236}">
                    <a16:creationId xmlns:a16="http://schemas.microsoft.com/office/drawing/2014/main" id="{6507F787-D6D8-260F-B205-8537841FC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51" name="Group 167">
              <a:extLst>
                <a:ext uri="{FF2B5EF4-FFF2-40B4-BE49-F238E27FC236}">
                  <a16:creationId xmlns:a16="http://schemas.microsoft.com/office/drawing/2014/main" id="{16ABEB36-8D49-ABCB-7C9B-5EC4492CA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1072"/>
              <a:ext cx="363" cy="318"/>
              <a:chOff x="4163" y="2931"/>
              <a:chExt cx="409" cy="363"/>
            </a:xfrm>
          </p:grpSpPr>
          <p:sp>
            <p:nvSpPr>
              <p:cNvPr id="67752" name="Freeform 168">
                <a:extLst>
                  <a:ext uri="{FF2B5EF4-FFF2-40B4-BE49-F238E27FC236}">
                    <a16:creationId xmlns:a16="http://schemas.microsoft.com/office/drawing/2014/main" id="{AE7FFFD0-0CC1-A434-ED6B-1D9AEA918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53" name="Freeform 169">
                <a:extLst>
                  <a:ext uri="{FF2B5EF4-FFF2-40B4-BE49-F238E27FC236}">
                    <a16:creationId xmlns:a16="http://schemas.microsoft.com/office/drawing/2014/main" id="{54B97866-2C63-7424-D161-4F05F2CB8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54" name="Freeform 170">
                <a:extLst>
                  <a:ext uri="{FF2B5EF4-FFF2-40B4-BE49-F238E27FC236}">
                    <a16:creationId xmlns:a16="http://schemas.microsoft.com/office/drawing/2014/main" id="{8A9BD5A0-07EE-498A-858F-2BBF9ACB0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55" name="Group 171">
              <a:extLst>
                <a:ext uri="{FF2B5EF4-FFF2-40B4-BE49-F238E27FC236}">
                  <a16:creationId xmlns:a16="http://schemas.microsoft.com/office/drawing/2014/main" id="{5F2FCE4D-4FBD-95CA-CCAE-2FF1A4F342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1208"/>
              <a:ext cx="363" cy="318"/>
              <a:chOff x="4163" y="2931"/>
              <a:chExt cx="409" cy="363"/>
            </a:xfrm>
          </p:grpSpPr>
          <p:sp>
            <p:nvSpPr>
              <p:cNvPr id="67756" name="Freeform 172">
                <a:extLst>
                  <a:ext uri="{FF2B5EF4-FFF2-40B4-BE49-F238E27FC236}">
                    <a16:creationId xmlns:a16="http://schemas.microsoft.com/office/drawing/2014/main" id="{4A9BF09E-EAE5-CD76-4728-D8A518E1F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57" name="Freeform 173">
                <a:extLst>
                  <a:ext uri="{FF2B5EF4-FFF2-40B4-BE49-F238E27FC236}">
                    <a16:creationId xmlns:a16="http://schemas.microsoft.com/office/drawing/2014/main" id="{9E4EEB14-B694-44BF-03AB-8FBFB817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58" name="Freeform 174">
                <a:extLst>
                  <a:ext uri="{FF2B5EF4-FFF2-40B4-BE49-F238E27FC236}">
                    <a16:creationId xmlns:a16="http://schemas.microsoft.com/office/drawing/2014/main" id="{4474AAE2-CAB2-69FF-6A95-09DBD6A39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59" name="Group 175">
              <a:extLst>
                <a:ext uri="{FF2B5EF4-FFF2-40B4-BE49-F238E27FC236}">
                  <a16:creationId xmlns:a16="http://schemas.microsoft.com/office/drawing/2014/main" id="{8FC10D37-14F0-A8BC-FFCC-EE8507D582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1344"/>
              <a:ext cx="363" cy="318"/>
              <a:chOff x="4163" y="2931"/>
              <a:chExt cx="409" cy="363"/>
            </a:xfrm>
          </p:grpSpPr>
          <p:sp>
            <p:nvSpPr>
              <p:cNvPr id="67760" name="Freeform 176">
                <a:extLst>
                  <a:ext uri="{FF2B5EF4-FFF2-40B4-BE49-F238E27FC236}">
                    <a16:creationId xmlns:a16="http://schemas.microsoft.com/office/drawing/2014/main" id="{0079D7DD-08B9-8F71-EC14-82B3255B6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61" name="Freeform 177">
                <a:extLst>
                  <a:ext uri="{FF2B5EF4-FFF2-40B4-BE49-F238E27FC236}">
                    <a16:creationId xmlns:a16="http://schemas.microsoft.com/office/drawing/2014/main" id="{1DB077F0-B8D1-AC30-705E-8F594646C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62" name="Freeform 178">
                <a:extLst>
                  <a:ext uri="{FF2B5EF4-FFF2-40B4-BE49-F238E27FC236}">
                    <a16:creationId xmlns:a16="http://schemas.microsoft.com/office/drawing/2014/main" id="{C28E2622-D33C-E763-DCFA-71BF87D41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63" name="Group 179">
              <a:extLst>
                <a:ext uri="{FF2B5EF4-FFF2-40B4-BE49-F238E27FC236}">
                  <a16:creationId xmlns:a16="http://schemas.microsoft.com/office/drawing/2014/main" id="{9F4CD010-7AEC-B98A-86DE-6D9EE5513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6" y="1480"/>
              <a:ext cx="363" cy="318"/>
              <a:chOff x="4163" y="2931"/>
              <a:chExt cx="409" cy="363"/>
            </a:xfrm>
          </p:grpSpPr>
          <p:sp>
            <p:nvSpPr>
              <p:cNvPr id="67764" name="Freeform 180">
                <a:extLst>
                  <a:ext uri="{FF2B5EF4-FFF2-40B4-BE49-F238E27FC236}">
                    <a16:creationId xmlns:a16="http://schemas.microsoft.com/office/drawing/2014/main" id="{D2869EAA-0547-4BA8-BC30-7B4A0747F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65" name="Freeform 181">
                <a:extLst>
                  <a:ext uri="{FF2B5EF4-FFF2-40B4-BE49-F238E27FC236}">
                    <a16:creationId xmlns:a16="http://schemas.microsoft.com/office/drawing/2014/main" id="{2C108B0C-1028-78EB-E15C-14D866E57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66" name="Freeform 182">
                <a:extLst>
                  <a:ext uri="{FF2B5EF4-FFF2-40B4-BE49-F238E27FC236}">
                    <a16:creationId xmlns:a16="http://schemas.microsoft.com/office/drawing/2014/main" id="{16079F43-7802-E741-ACBA-6254C077C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767" name="Group 183">
              <a:extLst>
                <a:ext uri="{FF2B5EF4-FFF2-40B4-BE49-F238E27FC236}">
                  <a16:creationId xmlns:a16="http://schemas.microsoft.com/office/drawing/2014/main" id="{71AAE951-7CCE-B303-7BC2-B440E8EBC99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210" y="527"/>
              <a:ext cx="363" cy="726"/>
              <a:chOff x="4299" y="3067"/>
              <a:chExt cx="363" cy="726"/>
            </a:xfrm>
          </p:grpSpPr>
          <p:grpSp>
            <p:nvGrpSpPr>
              <p:cNvPr id="67768" name="Group 184">
                <a:extLst>
                  <a:ext uri="{FF2B5EF4-FFF2-40B4-BE49-F238E27FC236}">
                    <a16:creationId xmlns:a16="http://schemas.microsoft.com/office/drawing/2014/main" id="{32D4875A-727D-244D-007C-87715F35CF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769" name="Freeform 185">
                  <a:extLst>
                    <a:ext uri="{FF2B5EF4-FFF2-40B4-BE49-F238E27FC236}">
                      <a16:creationId xmlns:a16="http://schemas.microsoft.com/office/drawing/2014/main" id="{5708CA05-A1FD-B715-A3D8-E40E0F8C26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0" name="Freeform 186">
                  <a:extLst>
                    <a:ext uri="{FF2B5EF4-FFF2-40B4-BE49-F238E27FC236}">
                      <a16:creationId xmlns:a16="http://schemas.microsoft.com/office/drawing/2014/main" id="{7DAE3F48-6B1C-1B62-47BF-07EB025C7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1" name="Freeform 187">
                  <a:extLst>
                    <a:ext uri="{FF2B5EF4-FFF2-40B4-BE49-F238E27FC236}">
                      <a16:creationId xmlns:a16="http://schemas.microsoft.com/office/drawing/2014/main" id="{38831ED6-ED8D-77C3-54C3-9B6E7C39C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72" name="Group 188">
                <a:extLst>
                  <a:ext uri="{FF2B5EF4-FFF2-40B4-BE49-F238E27FC236}">
                    <a16:creationId xmlns:a16="http://schemas.microsoft.com/office/drawing/2014/main" id="{47170439-CDD3-857B-98B0-57738DD02F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773" name="Freeform 189">
                  <a:extLst>
                    <a:ext uri="{FF2B5EF4-FFF2-40B4-BE49-F238E27FC236}">
                      <a16:creationId xmlns:a16="http://schemas.microsoft.com/office/drawing/2014/main" id="{5121962F-A41C-9AF6-41E6-CC3A44FE74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4" name="Freeform 190">
                  <a:extLst>
                    <a:ext uri="{FF2B5EF4-FFF2-40B4-BE49-F238E27FC236}">
                      <a16:creationId xmlns:a16="http://schemas.microsoft.com/office/drawing/2014/main" id="{979A27C9-BBA6-5A05-B89A-AADDE4497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5" name="Freeform 191">
                  <a:extLst>
                    <a:ext uri="{FF2B5EF4-FFF2-40B4-BE49-F238E27FC236}">
                      <a16:creationId xmlns:a16="http://schemas.microsoft.com/office/drawing/2014/main" id="{03F3A249-8453-99BF-26A4-086F0FAD05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76" name="Group 192">
                <a:extLst>
                  <a:ext uri="{FF2B5EF4-FFF2-40B4-BE49-F238E27FC236}">
                    <a16:creationId xmlns:a16="http://schemas.microsoft.com/office/drawing/2014/main" id="{1BDE5407-81A0-9A38-34D9-0495704087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777" name="Freeform 193">
                  <a:extLst>
                    <a:ext uri="{FF2B5EF4-FFF2-40B4-BE49-F238E27FC236}">
                      <a16:creationId xmlns:a16="http://schemas.microsoft.com/office/drawing/2014/main" id="{863B84F0-70FF-AFA9-8BE0-D4B098AC0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8" name="Freeform 194">
                  <a:extLst>
                    <a:ext uri="{FF2B5EF4-FFF2-40B4-BE49-F238E27FC236}">
                      <a16:creationId xmlns:a16="http://schemas.microsoft.com/office/drawing/2014/main" id="{3522A6E0-7C5F-D4F2-FA22-47ACBC0D1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79" name="Freeform 195">
                  <a:extLst>
                    <a:ext uri="{FF2B5EF4-FFF2-40B4-BE49-F238E27FC236}">
                      <a16:creationId xmlns:a16="http://schemas.microsoft.com/office/drawing/2014/main" id="{BC81669C-5AAC-26C2-092E-4D44A665D3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80" name="Group 196">
                <a:extLst>
                  <a:ext uri="{FF2B5EF4-FFF2-40B4-BE49-F238E27FC236}">
                    <a16:creationId xmlns:a16="http://schemas.microsoft.com/office/drawing/2014/main" id="{8DBA51A0-8849-9B6F-701A-4F8CF775D2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781" name="Freeform 197">
                  <a:extLst>
                    <a:ext uri="{FF2B5EF4-FFF2-40B4-BE49-F238E27FC236}">
                      <a16:creationId xmlns:a16="http://schemas.microsoft.com/office/drawing/2014/main" id="{4AF23CA3-995F-7801-6702-7F62AC3B44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82" name="Freeform 198">
                  <a:extLst>
                    <a:ext uri="{FF2B5EF4-FFF2-40B4-BE49-F238E27FC236}">
                      <a16:creationId xmlns:a16="http://schemas.microsoft.com/office/drawing/2014/main" id="{425C6FD3-D6F5-15FE-EBA1-953C752BC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83" name="Freeform 199">
                  <a:extLst>
                    <a:ext uri="{FF2B5EF4-FFF2-40B4-BE49-F238E27FC236}">
                      <a16:creationId xmlns:a16="http://schemas.microsoft.com/office/drawing/2014/main" id="{36AAA555-4E6E-406C-A5B1-A4044F55DA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784" name="Group 200">
              <a:extLst>
                <a:ext uri="{FF2B5EF4-FFF2-40B4-BE49-F238E27FC236}">
                  <a16:creationId xmlns:a16="http://schemas.microsoft.com/office/drawing/2014/main" id="{956B6D37-2F68-0399-B112-B3C4095AE79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210" y="1071"/>
              <a:ext cx="363" cy="726"/>
              <a:chOff x="4299" y="3067"/>
              <a:chExt cx="363" cy="726"/>
            </a:xfrm>
          </p:grpSpPr>
          <p:grpSp>
            <p:nvGrpSpPr>
              <p:cNvPr id="67785" name="Group 201">
                <a:extLst>
                  <a:ext uri="{FF2B5EF4-FFF2-40B4-BE49-F238E27FC236}">
                    <a16:creationId xmlns:a16="http://schemas.microsoft.com/office/drawing/2014/main" id="{F40CAD59-C5BF-5F99-A279-F740F21814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786" name="Freeform 202">
                  <a:extLst>
                    <a:ext uri="{FF2B5EF4-FFF2-40B4-BE49-F238E27FC236}">
                      <a16:creationId xmlns:a16="http://schemas.microsoft.com/office/drawing/2014/main" id="{25F834F1-F08E-9D6F-349E-2BCB864A2C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87" name="Freeform 203">
                  <a:extLst>
                    <a:ext uri="{FF2B5EF4-FFF2-40B4-BE49-F238E27FC236}">
                      <a16:creationId xmlns:a16="http://schemas.microsoft.com/office/drawing/2014/main" id="{12643B2B-B8F0-75B9-F569-EF105A2F31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88" name="Freeform 204">
                  <a:extLst>
                    <a:ext uri="{FF2B5EF4-FFF2-40B4-BE49-F238E27FC236}">
                      <a16:creationId xmlns:a16="http://schemas.microsoft.com/office/drawing/2014/main" id="{BC751450-AA76-BEF6-96E2-391EC5C00E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89" name="Group 205">
                <a:extLst>
                  <a:ext uri="{FF2B5EF4-FFF2-40B4-BE49-F238E27FC236}">
                    <a16:creationId xmlns:a16="http://schemas.microsoft.com/office/drawing/2014/main" id="{CBD14987-E5D1-A845-B0BB-BB31F34B7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790" name="Freeform 206">
                  <a:extLst>
                    <a:ext uri="{FF2B5EF4-FFF2-40B4-BE49-F238E27FC236}">
                      <a16:creationId xmlns:a16="http://schemas.microsoft.com/office/drawing/2014/main" id="{1E726E69-13AC-07A3-A92E-CFA7C45AC2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91" name="Freeform 207">
                  <a:extLst>
                    <a:ext uri="{FF2B5EF4-FFF2-40B4-BE49-F238E27FC236}">
                      <a16:creationId xmlns:a16="http://schemas.microsoft.com/office/drawing/2014/main" id="{41E6D6D5-AF47-8D5F-385A-863C2EBC0B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92" name="Freeform 208">
                  <a:extLst>
                    <a:ext uri="{FF2B5EF4-FFF2-40B4-BE49-F238E27FC236}">
                      <a16:creationId xmlns:a16="http://schemas.microsoft.com/office/drawing/2014/main" id="{A1C2A135-8064-00F8-26A0-13E253178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93" name="Group 209">
                <a:extLst>
                  <a:ext uri="{FF2B5EF4-FFF2-40B4-BE49-F238E27FC236}">
                    <a16:creationId xmlns:a16="http://schemas.microsoft.com/office/drawing/2014/main" id="{15FF582B-5EEE-C3F7-3240-C1321ABE39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794" name="Freeform 210">
                  <a:extLst>
                    <a:ext uri="{FF2B5EF4-FFF2-40B4-BE49-F238E27FC236}">
                      <a16:creationId xmlns:a16="http://schemas.microsoft.com/office/drawing/2014/main" id="{24F57193-56ED-816A-7342-CBB2FEDDC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95" name="Freeform 211">
                  <a:extLst>
                    <a:ext uri="{FF2B5EF4-FFF2-40B4-BE49-F238E27FC236}">
                      <a16:creationId xmlns:a16="http://schemas.microsoft.com/office/drawing/2014/main" id="{15D4806C-C382-7C0D-5E4F-705C5DC38B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96" name="Freeform 212">
                  <a:extLst>
                    <a:ext uri="{FF2B5EF4-FFF2-40B4-BE49-F238E27FC236}">
                      <a16:creationId xmlns:a16="http://schemas.microsoft.com/office/drawing/2014/main" id="{23BB3783-93D0-D14C-134B-6DF2F31049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97" name="Group 213">
                <a:extLst>
                  <a:ext uri="{FF2B5EF4-FFF2-40B4-BE49-F238E27FC236}">
                    <a16:creationId xmlns:a16="http://schemas.microsoft.com/office/drawing/2014/main" id="{B0CCD5E5-015A-4306-32FE-4D7FA036CFE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798" name="Freeform 214">
                  <a:extLst>
                    <a:ext uri="{FF2B5EF4-FFF2-40B4-BE49-F238E27FC236}">
                      <a16:creationId xmlns:a16="http://schemas.microsoft.com/office/drawing/2014/main" id="{727B86BB-534C-E042-42EB-1DB204EED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799" name="Freeform 215">
                  <a:extLst>
                    <a:ext uri="{FF2B5EF4-FFF2-40B4-BE49-F238E27FC236}">
                      <a16:creationId xmlns:a16="http://schemas.microsoft.com/office/drawing/2014/main" id="{7C8EB9B5-1799-6409-9CDE-B7CF63678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00" name="Freeform 216">
                  <a:extLst>
                    <a:ext uri="{FF2B5EF4-FFF2-40B4-BE49-F238E27FC236}">
                      <a16:creationId xmlns:a16="http://schemas.microsoft.com/office/drawing/2014/main" id="{9B20BAA1-9421-D374-73C8-6FEF812FC2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7801" name="Freeform 217">
              <a:extLst>
                <a:ext uri="{FF2B5EF4-FFF2-40B4-BE49-F238E27FC236}">
                  <a16:creationId xmlns:a16="http://schemas.microsoft.com/office/drawing/2014/main" id="{1822CDD8-0D09-893A-AF16-0F36B3EF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119"/>
              <a:ext cx="907" cy="1996"/>
            </a:xfrm>
            <a:custGeom>
              <a:avLst/>
              <a:gdLst>
                <a:gd name="T0" fmla="*/ 907 w 907"/>
                <a:gd name="T1" fmla="*/ 1723 h 1996"/>
                <a:gd name="T2" fmla="*/ 453 w 907"/>
                <a:gd name="T3" fmla="*/ 1996 h 1996"/>
                <a:gd name="T4" fmla="*/ 0 w 907"/>
                <a:gd name="T5" fmla="*/ 1723 h 1996"/>
                <a:gd name="T6" fmla="*/ 0 w 907"/>
                <a:gd name="T7" fmla="*/ 272 h 1996"/>
                <a:gd name="T8" fmla="*/ 453 w 907"/>
                <a:gd name="T9" fmla="*/ 0 h 1996"/>
                <a:gd name="T10" fmla="*/ 907 w 907"/>
                <a:gd name="T11" fmla="*/ 272 h 1996"/>
                <a:gd name="T12" fmla="*/ 907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907" y="1723"/>
                  </a:moveTo>
                  <a:lnTo>
                    <a:pt x="453" y="1996"/>
                  </a:lnTo>
                  <a:lnTo>
                    <a:pt x="0" y="1723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802" name="Group 218">
            <a:extLst>
              <a:ext uri="{FF2B5EF4-FFF2-40B4-BE49-F238E27FC236}">
                <a16:creationId xmlns:a16="http://schemas.microsoft.com/office/drawing/2014/main" id="{E8C89569-5A34-C9B6-9136-67F1971617A0}"/>
              </a:ext>
            </a:extLst>
          </p:cNvPr>
          <p:cNvGrpSpPr>
            <a:grpSpLocks/>
          </p:cNvGrpSpPr>
          <p:nvPr/>
        </p:nvGrpSpPr>
        <p:grpSpPr bwMode="auto">
          <a:xfrm>
            <a:off x="6030913" y="188913"/>
            <a:ext cx="1728787" cy="3232150"/>
            <a:chOff x="3799" y="119"/>
            <a:chExt cx="1089" cy="2036"/>
          </a:xfrm>
        </p:grpSpPr>
        <p:sp>
          <p:nvSpPr>
            <p:cNvPr id="67803" name="Freeform 219">
              <a:extLst>
                <a:ext uri="{FF2B5EF4-FFF2-40B4-BE49-F238E27FC236}">
                  <a16:creationId xmlns:a16="http://schemas.microsoft.com/office/drawing/2014/main" id="{A825F88E-96AC-613F-E42A-25D928BC1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" y="152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4" name="Freeform 220">
              <a:extLst>
                <a:ext uri="{FF2B5EF4-FFF2-40B4-BE49-F238E27FC236}">
                  <a16:creationId xmlns:a16="http://schemas.microsoft.com/office/drawing/2014/main" id="{F772DF50-7FCC-AF7F-EF44-C97FEE9A4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119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5" name="Freeform 221">
              <a:extLst>
                <a:ext uri="{FF2B5EF4-FFF2-40B4-BE49-F238E27FC236}">
                  <a16:creationId xmlns:a16="http://schemas.microsoft.com/office/drawing/2014/main" id="{5F8C0D0B-CAAC-4882-1DB5-60D8ECA8C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391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06" name="Freeform 222">
              <a:extLst>
                <a:ext uri="{FF2B5EF4-FFF2-40B4-BE49-F238E27FC236}">
                  <a16:creationId xmlns:a16="http://schemas.microsoft.com/office/drawing/2014/main" id="{C751C17A-E3D2-A6D3-2AF3-319A8783A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391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07" name="Group 223">
              <a:extLst>
                <a:ext uri="{FF2B5EF4-FFF2-40B4-BE49-F238E27FC236}">
                  <a16:creationId xmlns:a16="http://schemas.microsoft.com/office/drawing/2014/main" id="{2F8A934E-C620-097C-9CEF-58908F4EC3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527"/>
              <a:ext cx="363" cy="318"/>
              <a:chOff x="4163" y="2931"/>
              <a:chExt cx="409" cy="363"/>
            </a:xfrm>
          </p:grpSpPr>
          <p:sp>
            <p:nvSpPr>
              <p:cNvPr id="67808" name="Freeform 224">
                <a:extLst>
                  <a:ext uri="{FF2B5EF4-FFF2-40B4-BE49-F238E27FC236}">
                    <a16:creationId xmlns:a16="http://schemas.microsoft.com/office/drawing/2014/main" id="{77A7975F-41D6-4DB1-4CAB-91D2C51BB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09" name="Freeform 225">
                <a:extLst>
                  <a:ext uri="{FF2B5EF4-FFF2-40B4-BE49-F238E27FC236}">
                    <a16:creationId xmlns:a16="http://schemas.microsoft.com/office/drawing/2014/main" id="{97E24B01-7E6A-0E4B-B1A8-69543B073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10" name="Freeform 226">
                <a:extLst>
                  <a:ext uri="{FF2B5EF4-FFF2-40B4-BE49-F238E27FC236}">
                    <a16:creationId xmlns:a16="http://schemas.microsoft.com/office/drawing/2014/main" id="{3FE5C39D-A557-F271-4878-5680B0946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11" name="Group 227">
              <a:extLst>
                <a:ext uri="{FF2B5EF4-FFF2-40B4-BE49-F238E27FC236}">
                  <a16:creationId xmlns:a16="http://schemas.microsoft.com/office/drawing/2014/main" id="{C7B1991D-81DA-05DD-9E38-7490B149A5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663"/>
              <a:ext cx="363" cy="318"/>
              <a:chOff x="4163" y="2931"/>
              <a:chExt cx="409" cy="363"/>
            </a:xfrm>
          </p:grpSpPr>
          <p:sp>
            <p:nvSpPr>
              <p:cNvPr id="67812" name="Freeform 228">
                <a:extLst>
                  <a:ext uri="{FF2B5EF4-FFF2-40B4-BE49-F238E27FC236}">
                    <a16:creationId xmlns:a16="http://schemas.microsoft.com/office/drawing/2014/main" id="{A17D0BCD-485A-73E3-BC62-81FF0AF64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13" name="Freeform 229">
                <a:extLst>
                  <a:ext uri="{FF2B5EF4-FFF2-40B4-BE49-F238E27FC236}">
                    <a16:creationId xmlns:a16="http://schemas.microsoft.com/office/drawing/2014/main" id="{675861DE-E2E9-1670-80AC-8D267C521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14" name="Freeform 230">
                <a:extLst>
                  <a:ext uri="{FF2B5EF4-FFF2-40B4-BE49-F238E27FC236}">
                    <a16:creationId xmlns:a16="http://schemas.microsoft.com/office/drawing/2014/main" id="{30F6C152-DE95-5054-539F-819E55E77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15" name="Group 231">
              <a:extLst>
                <a:ext uri="{FF2B5EF4-FFF2-40B4-BE49-F238E27FC236}">
                  <a16:creationId xmlns:a16="http://schemas.microsoft.com/office/drawing/2014/main" id="{D860E506-D97F-7760-5E20-B52AC030F6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799"/>
              <a:ext cx="363" cy="318"/>
              <a:chOff x="4163" y="2931"/>
              <a:chExt cx="409" cy="363"/>
            </a:xfrm>
          </p:grpSpPr>
          <p:sp>
            <p:nvSpPr>
              <p:cNvPr id="67816" name="Freeform 232">
                <a:extLst>
                  <a:ext uri="{FF2B5EF4-FFF2-40B4-BE49-F238E27FC236}">
                    <a16:creationId xmlns:a16="http://schemas.microsoft.com/office/drawing/2014/main" id="{D5E2C19F-9EB1-E44E-C2BB-5092FA0EF9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17" name="Freeform 233">
                <a:extLst>
                  <a:ext uri="{FF2B5EF4-FFF2-40B4-BE49-F238E27FC236}">
                    <a16:creationId xmlns:a16="http://schemas.microsoft.com/office/drawing/2014/main" id="{FC9340FF-7CCD-8947-CD6D-0B9B6BBF1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18" name="Freeform 234">
                <a:extLst>
                  <a:ext uri="{FF2B5EF4-FFF2-40B4-BE49-F238E27FC236}">
                    <a16:creationId xmlns:a16="http://schemas.microsoft.com/office/drawing/2014/main" id="{45A94662-AF79-E4E7-1CE3-9E827E6E2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19" name="Group 235">
              <a:extLst>
                <a:ext uri="{FF2B5EF4-FFF2-40B4-BE49-F238E27FC236}">
                  <a16:creationId xmlns:a16="http://schemas.microsoft.com/office/drawing/2014/main" id="{D2369629-6C70-AD89-AEFE-A96CFEF6D0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935"/>
              <a:ext cx="363" cy="318"/>
              <a:chOff x="4163" y="2931"/>
              <a:chExt cx="409" cy="363"/>
            </a:xfrm>
          </p:grpSpPr>
          <p:sp>
            <p:nvSpPr>
              <p:cNvPr id="67820" name="Freeform 236">
                <a:extLst>
                  <a:ext uri="{FF2B5EF4-FFF2-40B4-BE49-F238E27FC236}">
                    <a16:creationId xmlns:a16="http://schemas.microsoft.com/office/drawing/2014/main" id="{5571DC87-D438-8D79-07EC-A1E025F49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21" name="Freeform 237">
                <a:extLst>
                  <a:ext uri="{FF2B5EF4-FFF2-40B4-BE49-F238E27FC236}">
                    <a16:creationId xmlns:a16="http://schemas.microsoft.com/office/drawing/2014/main" id="{39965BFC-D682-F2EC-7C29-4D139B433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22" name="Freeform 238">
                <a:extLst>
                  <a:ext uri="{FF2B5EF4-FFF2-40B4-BE49-F238E27FC236}">
                    <a16:creationId xmlns:a16="http://schemas.microsoft.com/office/drawing/2014/main" id="{FEA9D1C0-8F78-35B0-9007-4F88C47E8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23" name="Group 239">
              <a:extLst>
                <a:ext uri="{FF2B5EF4-FFF2-40B4-BE49-F238E27FC236}">
                  <a16:creationId xmlns:a16="http://schemas.microsoft.com/office/drawing/2014/main" id="{E9E6C6EA-1B96-64F9-EDFA-643B0C4854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1072"/>
              <a:ext cx="363" cy="318"/>
              <a:chOff x="4163" y="2931"/>
              <a:chExt cx="409" cy="363"/>
            </a:xfrm>
          </p:grpSpPr>
          <p:sp>
            <p:nvSpPr>
              <p:cNvPr id="67824" name="Freeform 240">
                <a:extLst>
                  <a:ext uri="{FF2B5EF4-FFF2-40B4-BE49-F238E27FC236}">
                    <a16:creationId xmlns:a16="http://schemas.microsoft.com/office/drawing/2014/main" id="{1EB820DB-F40F-C430-E579-22C657CB0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25" name="Freeform 241">
                <a:extLst>
                  <a:ext uri="{FF2B5EF4-FFF2-40B4-BE49-F238E27FC236}">
                    <a16:creationId xmlns:a16="http://schemas.microsoft.com/office/drawing/2014/main" id="{BAB8F296-AF54-26AB-2F0C-DF1DE71B7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26" name="Freeform 242">
                <a:extLst>
                  <a:ext uri="{FF2B5EF4-FFF2-40B4-BE49-F238E27FC236}">
                    <a16:creationId xmlns:a16="http://schemas.microsoft.com/office/drawing/2014/main" id="{5F61DF4E-0149-4E23-B7BC-2E1907187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27" name="Group 243">
              <a:extLst>
                <a:ext uri="{FF2B5EF4-FFF2-40B4-BE49-F238E27FC236}">
                  <a16:creationId xmlns:a16="http://schemas.microsoft.com/office/drawing/2014/main" id="{9A863697-69D3-627F-EBD2-195CBD09E8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1208"/>
              <a:ext cx="363" cy="318"/>
              <a:chOff x="4163" y="2931"/>
              <a:chExt cx="409" cy="363"/>
            </a:xfrm>
          </p:grpSpPr>
          <p:sp>
            <p:nvSpPr>
              <p:cNvPr id="67828" name="Freeform 244">
                <a:extLst>
                  <a:ext uri="{FF2B5EF4-FFF2-40B4-BE49-F238E27FC236}">
                    <a16:creationId xmlns:a16="http://schemas.microsoft.com/office/drawing/2014/main" id="{5FE79512-C84A-D9CC-3B31-8FCD994F8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29" name="Freeform 245">
                <a:extLst>
                  <a:ext uri="{FF2B5EF4-FFF2-40B4-BE49-F238E27FC236}">
                    <a16:creationId xmlns:a16="http://schemas.microsoft.com/office/drawing/2014/main" id="{30FEB0C7-80DB-4BFF-4F63-44BD11B1E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30" name="Freeform 246">
                <a:extLst>
                  <a:ext uri="{FF2B5EF4-FFF2-40B4-BE49-F238E27FC236}">
                    <a16:creationId xmlns:a16="http://schemas.microsoft.com/office/drawing/2014/main" id="{8937ABD5-FEB1-44E3-AD5C-04A0A1BE3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31" name="Group 247">
              <a:extLst>
                <a:ext uri="{FF2B5EF4-FFF2-40B4-BE49-F238E27FC236}">
                  <a16:creationId xmlns:a16="http://schemas.microsoft.com/office/drawing/2014/main" id="{B38D58FF-3100-D5AE-823D-93AB4848EF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1344"/>
              <a:ext cx="363" cy="318"/>
              <a:chOff x="4163" y="2931"/>
              <a:chExt cx="409" cy="363"/>
            </a:xfrm>
          </p:grpSpPr>
          <p:sp>
            <p:nvSpPr>
              <p:cNvPr id="67832" name="Freeform 248">
                <a:extLst>
                  <a:ext uri="{FF2B5EF4-FFF2-40B4-BE49-F238E27FC236}">
                    <a16:creationId xmlns:a16="http://schemas.microsoft.com/office/drawing/2014/main" id="{FF7BEB48-E926-4A38-39C5-504E2EAD6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33" name="Freeform 249">
                <a:extLst>
                  <a:ext uri="{FF2B5EF4-FFF2-40B4-BE49-F238E27FC236}">
                    <a16:creationId xmlns:a16="http://schemas.microsoft.com/office/drawing/2014/main" id="{1CD04A7E-4FF3-5852-B7AC-00C3B33682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34" name="Freeform 250">
                <a:extLst>
                  <a:ext uri="{FF2B5EF4-FFF2-40B4-BE49-F238E27FC236}">
                    <a16:creationId xmlns:a16="http://schemas.microsoft.com/office/drawing/2014/main" id="{606C9ED2-2C89-71A4-FD23-83139AD8D7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35" name="Group 251">
              <a:extLst>
                <a:ext uri="{FF2B5EF4-FFF2-40B4-BE49-F238E27FC236}">
                  <a16:creationId xmlns:a16="http://schemas.microsoft.com/office/drawing/2014/main" id="{4F297EEE-5517-1279-38A9-AC94DF4D61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5" y="1480"/>
              <a:ext cx="363" cy="318"/>
              <a:chOff x="4163" y="2931"/>
              <a:chExt cx="409" cy="363"/>
            </a:xfrm>
          </p:grpSpPr>
          <p:sp>
            <p:nvSpPr>
              <p:cNvPr id="67836" name="Freeform 252">
                <a:extLst>
                  <a:ext uri="{FF2B5EF4-FFF2-40B4-BE49-F238E27FC236}">
                    <a16:creationId xmlns:a16="http://schemas.microsoft.com/office/drawing/2014/main" id="{0C975BFA-B22E-9140-4D33-E7B825514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37" name="Freeform 253">
                <a:extLst>
                  <a:ext uri="{FF2B5EF4-FFF2-40B4-BE49-F238E27FC236}">
                    <a16:creationId xmlns:a16="http://schemas.microsoft.com/office/drawing/2014/main" id="{036C2437-2A32-A20A-E3EE-936EC3C90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38" name="Freeform 254">
                <a:extLst>
                  <a:ext uri="{FF2B5EF4-FFF2-40B4-BE49-F238E27FC236}">
                    <a16:creationId xmlns:a16="http://schemas.microsoft.com/office/drawing/2014/main" id="{D73220A2-AD05-E3E9-97A7-75F09B796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39" name="Group 255">
              <a:extLst>
                <a:ext uri="{FF2B5EF4-FFF2-40B4-BE49-F238E27FC236}">
                  <a16:creationId xmlns:a16="http://schemas.microsoft.com/office/drawing/2014/main" id="{40D9B6B6-FD10-4448-6710-53027BC2569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89" y="527"/>
              <a:ext cx="363" cy="726"/>
              <a:chOff x="4299" y="3067"/>
              <a:chExt cx="363" cy="726"/>
            </a:xfrm>
          </p:grpSpPr>
          <p:grpSp>
            <p:nvGrpSpPr>
              <p:cNvPr id="67840" name="Group 256">
                <a:extLst>
                  <a:ext uri="{FF2B5EF4-FFF2-40B4-BE49-F238E27FC236}">
                    <a16:creationId xmlns:a16="http://schemas.microsoft.com/office/drawing/2014/main" id="{D95F8BC6-A359-E755-A85B-826725E66F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841" name="Freeform 257">
                  <a:extLst>
                    <a:ext uri="{FF2B5EF4-FFF2-40B4-BE49-F238E27FC236}">
                      <a16:creationId xmlns:a16="http://schemas.microsoft.com/office/drawing/2014/main" id="{4990C020-5C91-E252-7FA4-68B497C5BA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42" name="Freeform 258">
                  <a:extLst>
                    <a:ext uri="{FF2B5EF4-FFF2-40B4-BE49-F238E27FC236}">
                      <a16:creationId xmlns:a16="http://schemas.microsoft.com/office/drawing/2014/main" id="{4361CE76-C036-903D-40A9-F1C4DA71C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43" name="Freeform 259">
                  <a:extLst>
                    <a:ext uri="{FF2B5EF4-FFF2-40B4-BE49-F238E27FC236}">
                      <a16:creationId xmlns:a16="http://schemas.microsoft.com/office/drawing/2014/main" id="{061EEBBD-96FC-2254-C21F-68C8AE77D4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44" name="Group 260">
                <a:extLst>
                  <a:ext uri="{FF2B5EF4-FFF2-40B4-BE49-F238E27FC236}">
                    <a16:creationId xmlns:a16="http://schemas.microsoft.com/office/drawing/2014/main" id="{A09824F9-7C0C-F571-C019-1BFE85A7DB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845" name="Freeform 261">
                  <a:extLst>
                    <a:ext uri="{FF2B5EF4-FFF2-40B4-BE49-F238E27FC236}">
                      <a16:creationId xmlns:a16="http://schemas.microsoft.com/office/drawing/2014/main" id="{EE72C8DA-6588-79AE-FBA9-8F34F5E8C8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46" name="Freeform 262">
                  <a:extLst>
                    <a:ext uri="{FF2B5EF4-FFF2-40B4-BE49-F238E27FC236}">
                      <a16:creationId xmlns:a16="http://schemas.microsoft.com/office/drawing/2014/main" id="{FE205FEE-C225-1093-629C-540EFFF82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47" name="Freeform 263">
                  <a:extLst>
                    <a:ext uri="{FF2B5EF4-FFF2-40B4-BE49-F238E27FC236}">
                      <a16:creationId xmlns:a16="http://schemas.microsoft.com/office/drawing/2014/main" id="{4C1EF87B-CEB7-576E-03B1-E498EBB52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48" name="Group 264">
                <a:extLst>
                  <a:ext uri="{FF2B5EF4-FFF2-40B4-BE49-F238E27FC236}">
                    <a16:creationId xmlns:a16="http://schemas.microsoft.com/office/drawing/2014/main" id="{652BCAE3-3F72-F80A-31C5-68DED1254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849" name="Freeform 265">
                  <a:extLst>
                    <a:ext uri="{FF2B5EF4-FFF2-40B4-BE49-F238E27FC236}">
                      <a16:creationId xmlns:a16="http://schemas.microsoft.com/office/drawing/2014/main" id="{A50C13A2-D415-02AF-C8C9-4386E832C2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50" name="Freeform 266">
                  <a:extLst>
                    <a:ext uri="{FF2B5EF4-FFF2-40B4-BE49-F238E27FC236}">
                      <a16:creationId xmlns:a16="http://schemas.microsoft.com/office/drawing/2014/main" id="{B865537D-CCAF-2B8C-8834-22EA259CE5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51" name="Freeform 267">
                  <a:extLst>
                    <a:ext uri="{FF2B5EF4-FFF2-40B4-BE49-F238E27FC236}">
                      <a16:creationId xmlns:a16="http://schemas.microsoft.com/office/drawing/2014/main" id="{E1B18FB3-B073-1C4D-0E67-1DCD95975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52" name="Group 268">
                <a:extLst>
                  <a:ext uri="{FF2B5EF4-FFF2-40B4-BE49-F238E27FC236}">
                    <a16:creationId xmlns:a16="http://schemas.microsoft.com/office/drawing/2014/main" id="{51733DE9-D732-0566-0E5C-03BE85EFBE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853" name="Freeform 269">
                  <a:extLst>
                    <a:ext uri="{FF2B5EF4-FFF2-40B4-BE49-F238E27FC236}">
                      <a16:creationId xmlns:a16="http://schemas.microsoft.com/office/drawing/2014/main" id="{7EE12CF0-2A39-A5D0-B3EF-7D20A6F2D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54" name="Freeform 270">
                  <a:extLst>
                    <a:ext uri="{FF2B5EF4-FFF2-40B4-BE49-F238E27FC236}">
                      <a16:creationId xmlns:a16="http://schemas.microsoft.com/office/drawing/2014/main" id="{3FFACB48-CF38-AFB2-3282-B32B9A7658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55" name="Freeform 271">
                  <a:extLst>
                    <a:ext uri="{FF2B5EF4-FFF2-40B4-BE49-F238E27FC236}">
                      <a16:creationId xmlns:a16="http://schemas.microsoft.com/office/drawing/2014/main" id="{5D1EEFCA-B37D-5C0C-C841-BE7D36A580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856" name="Group 272">
              <a:extLst>
                <a:ext uri="{FF2B5EF4-FFF2-40B4-BE49-F238E27FC236}">
                  <a16:creationId xmlns:a16="http://schemas.microsoft.com/office/drawing/2014/main" id="{2EFE08FC-5F53-A9AE-A7DC-10EED7BD175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389" y="1071"/>
              <a:ext cx="363" cy="726"/>
              <a:chOff x="4299" y="3067"/>
              <a:chExt cx="363" cy="726"/>
            </a:xfrm>
          </p:grpSpPr>
          <p:grpSp>
            <p:nvGrpSpPr>
              <p:cNvPr id="67857" name="Group 273">
                <a:extLst>
                  <a:ext uri="{FF2B5EF4-FFF2-40B4-BE49-F238E27FC236}">
                    <a16:creationId xmlns:a16="http://schemas.microsoft.com/office/drawing/2014/main" id="{4AF842D4-2153-D78E-68AC-7FC4E4A58C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858" name="Freeform 274">
                  <a:extLst>
                    <a:ext uri="{FF2B5EF4-FFF2-40B4-BE49-F238E27FC236}">
                      <a16:creationId xmlns:a16="http://schemas.microsoft.com/office/drawing/2014/main" id="{261B40AC-E1EF-0DEC-45CB-82ADB284D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59" name="Freeform 275">
                  <a:extLst>
                    <a:ext uri="{FF2B5EF4-FFF2-40B4-BE49-F238E27FC236}">
                      <a16:creationId xmlns:a16="http://schemas.microsoft.com/office/drawing/2014/main" id="{09879647-6FDA-D8BC-5A44-6A2B0402FA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60" name="Freeform 276">
                  <a:extLst>
                    <a:ext uri="{FF2B5EF4-FFF2-40B4-BE49-F238E27FC236}">
                      <a16:creationId xmlns:a16="http://schemas.microsoft.com/office/drawing/2014/main" id="{DF70F568-4486-D5FB-467A-AE0C150AC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61" name="Group 277">
                <a:extLst>
                  <a:ext uri="{FF2B5EF4-FFF2-40B4-BE49-F238E27FC236}">
                    <a16:creationId xmlns:a16="http://schemas.microsoft.com/office/drawing/2014/main" id="{0FD96454-FBDB-70D4-37AB-F5EB6C29CD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862" name="Freeform 278">
                  <a:extLst>
                    <a:ext uri="{FF2B5EF4-FFF2-40B4-BE49-F238E27FC236}">
                      <a16:creationId xmlns:a16="http://schemas.microsoft.com/office/drawing/2014/main" id="{789ED039-687E-5676-1D22-CBB6223FAA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63" name="Freeform 279">
                  <a:extLst>
                    <a:ext uri="{FF2B5EF4-FFF2-40B4-BE49-F238E27FC236}">
                      <a16:creationId xmlns:a16="http://schemas.microsoft.com/office/drawing/2014/main" id="{B411ADE9-E726-4C55-99C8-99A1D1A988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64" name="Freeform 280">
                  <a:extLst>
                    <a:ext uri="{FF2B5EF4-FFF2-40B4-BE49-F238E27FC236}">
                      <a16:creationId xmlns:a16="http://schemas.microsoft.com/office/drawing/2014/main" id="{26FF853A-1B46-94C1-F911-9DCFBD9E6F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65" name="Group 281">
                <a:extLst>
                  <a:ext uri="{FF2B5EF4-FFF2-40B4-BE49-F238E27FC236}">
                    <a16:creationId xmlns:a16="http://schemas.microsoft.com/office/drawing/2014/main" id="{5A7A8BE5-3FA9-5074-5E10-3A90E602B2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866" name="Freeform 282">
                  <a:extLst>
                    <a:ext uri="{FF2B5EF4-FFF2-40B4-BE49-F238E27FC236}">
                      <a16:creationId xmlns:a16="http://schemas.microsoft.com/office/drawing/2014/main" id="{288A5D81-1EA9-DA42-A5F2-252F42D6B7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67" name="Freeform 283">
                  <a:extLst>
                    <a:ext uri="{FF2B5EF4-FFF2-40B4-BE49-F238E27FC236}">
                      <a16:creationId xmlns:a16="http://schemas.microsoft.com/office/drawing/2014/main" id="{11A2E35F-263F-7C5B-9063-7365CAAA88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68" name="Freeform 284">
                  <a:extLst>
                    <a:ext uri="{FF2B5EF4-FFF2-40B4-BE49-F238E27FC236}">
                      <a16:creationId xmlns:a16="http://schemas.microsoft.com/office/drawing/2014/main" id="{700D5683-41AA-F529-91DA-945FAE1F12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869" name="Group 285">
                <a:extLst>
                  <a:ext uri="{FF2B5EF4-FFF2-40B4-BE49-F238E27FC236}">
                    <a16:creationId xmlns:a16="http://schemas.microsoft.com/office/drawing/2014/main" id="{EAD57D1A-0DBD-C0A9-653B-1F63AD1893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870" name="Freeform 286">
                  <a:extLst>
                    <a:ext uri="{FF2B5EF4-FFF2-40B4-BE49-F238E27FC236}">
                      <a16:creationId xmlns:a16="http://schemas.microsoft.com/office/drawing/2014/main" id="{2DF5AA4E-2AEE-AA61-FB09-EE491E92F9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71" name="Freeform 287">
                  <a:extLst>
                    <a:ext uri="{FF2B5EF4-FFF2-40B4-BE49-F238E27FC236}">
                      <a16:creationId xmlns:a16="http://schemas.microsoft.com/office/drawing/2014/main" id="{169861FF-793F-C56A-D4EB-42987F7D97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872" name="Freeform 288">
                  <a:extLst>
                    <a:ext uri="{FF2B5EF4-FFF2-40B4-BE49-F238E27FC236}">
                      <a16:creationId xmlns:a16="http://schemas.microsoft.com/office/drawing/2014/main" id="{69352FB1-4A04-8A85-BF18-1A0F0A3E9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7873" name="Freeform 289">
              <a:extLst>
                <a:ext uri="{FF2B5EF4-FFF2-40B4-BE49-F238E27FC236}">
                  <a16:creationId xmlns:a16="http://schemas.microsoft.com/office/drawing/2014/main" id="{1BBC899A-5AE4-436F-ED01-22AD9EB31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119"/>
              <a:ext cx="907" cy="1996"/>
            </a:xfrm>
            <a:custGeom>
              <a:avLst/>
              <a:gdLst>
                <a:gd name="T0" fmla="*/ 907 w 907"/>
                <a:gd name="T1" fmla="*/ 1723 h 1996"/>
                <a:gd name="T2" fmla="*/ 453 w 907"/>
                <a:gd name="T3" fmla="*/ 1996 h 1996"/>
                <a:gd name="T4" fmla="*/ 0 w 907"/>
                <a:gd name="T5" fmla="*/ 1723 h 1996"/>
                <a:gd name="T6" fmla="*/ 0 w 907"/>
                <a:gd name="T7" fmla="*/ 272 h 1996"/>
                <a:gd name="T8" fmla="*/ 453 w 907"/>
                <a:gd name="T9" fmla="*/ 0 h 1996"/>
                <a:gd name="T10" fmla="*/ 907 w 907"/>
                <a:gd name="T11" fmla="*/ 272 h 1996"/>
                <a:gd name="T12" fmla="*/ 907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907" y="1723"/>
                  </a:moveTo>
                  <a:lnTo>
                    <a:pt x="453" y="1996"/>
                  </a:lnTo>
                  <a:lnTo>
                    <a:pt x="0" y="1723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874" name="Group 290">
            <a:extLst>
              <a:ext uri="{FF2B5EF4-FFF2-40B4-BE49-F238E27FC236}">
                <a16:creationId xmlns:a16="http://schemas.microsoft.com/office/drawing/2014/main" id="{E2CA0616-DB66-75A5-492F-C903DFD5C286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188913"/>
            <a:ext cx="1728787" cy="3232150"/>
            <a:chOff x="4979" y="119"/>
            <a:chExt cx="1089" cy="2036"/>
          </a:xfrm>
        </p:grpSpPr>
        <p:sp>
          <p:nvSpPr>
            <p:cNvPr id="67875" name="Freeform 291">
              <a:extLst>
                <a:ext uri="{FF2B5EF4-FFF2-40B4-BE49-F238E27FC236}">
                  <a16:creationId xmlns:a16="http://schemas.microsoft.com/office/drawing/2014/main" id="{547B53E8-9323-C06D-6780-EB48BEDB6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9" y="152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6" name="Freeform 292">
              <a:extLst>
                <a:ext uri="{FF2B5EF4-FFF2-40B4-BE49-F238E27FC236}">
                  <a16:creationId xmlns:a16="http://schemas.microsoft.com/office/drawing/2014/main" id="{F668A5CC-36B2-8372-3BAC-6C4FF2403A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119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7" name="Freeform 293">
              <a:extLst>
                <a:ext uri="{FF2B5EF4-FFF2-40B4-BE49-F238E27FC236}">
                  <a16:creationId xmlns:a16="http://schemas.microsoft.com/office/drawing/2014/main" id="{3B970BB2-3F3E-26FF-4299-798EB38B7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" y="391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878" name="Freeform 294">
              <a:extLst>
                <a:ext uri="{FF2B5EF4-FFF2-40B4-BE49-F238E27FC236}">
                  <a16:creationId xmlns:a16="http://schemas.microsoft.com/office/drawing/2014/main" id="{747D14B0-6031-781B-83E3-041288F6A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391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879" name="Group 295">
              <a:extLst>
                <a:ext uri="{FF2B5EF4-FFF2-40B4-BE49-F238E27FC236}">
                  <a16:creationId xmlns:a16="http://schemas.microsoft.com/office/drawing/2014/main" id="{65DED6FC-11E3-4E85-3FC8-A2CF89DB81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527"/>
              <a:ext cx="363" cy="318"/>
              <a:chOff x="4163" y="2931"/>
              <a:chExt cx="409" cy="363"/>
            </a:xfrm>
          </p:grpSpPr>
          <p:sp>
            <p:nvSpPr>
              <p:cNvPr id="67880" name="Freeform 296">
                <a:extLst>
                  <a:ext uri="{FF2B5EF4-FFF2-40B4-BE49-F238E27FC236}">
                    <a16:creationId xmlns:a16="http://schemas.microsoft.com/office/drawing/2014/main" id="{2DC3E158-1740-0D97-B8FD-C524FC0D2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81" name="Freeform 297">
                <a:extLst>
                  <a:ext uri="{FF2B5EF4-FFF2-40B4-BE49-F238E27FC236}">
                    <a16:creationId xmlns:a16="http://schemas.microsoft.com/office/drawing/2014/main" id="{59C57EF0-FAB3-5E8A-9BC6-36D658335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82" name="Freeform 298">
                <a:extLst>
                  <a:ext uri="{FF2B5EF4-FFF2-40B4-BE49-F238E27FC236}">
                    <a16:creationId xmlns:a16="http://schemas.microsoft.com/office/drawing/2014/main" id="{7872DC8B-56B3-DF46-AE15-1BD14A0F2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83" name="Group 299">
              <a:extLst>
                <a:ext uri="{FF2B5EF4-FFF2-40B4-BE49-F238E27FC236}">
                  <a16:creationId xmlns:a16="http://schemas.microsoft.com/office/drawing/2014/main" id="{0A79A8D2-CE2E-52B4-90DE-68582E93A2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663"/>
              <a:ext cx="363" cy="318"/>
              <a:chOff x="4163" y="2931"/>
              <a:chExt cx="409" cy="363"/>
            </a:xfrm>
          </p:grpSpPr>
          <p:sp>
            <p:nvSpPr>
              <p:cNvPr id="67884" name="Freeform 300">
                <a:extLst>
                  <a:ext uri="{FF2B5EF4-FFF2-40B4-BE49-F238E27FC236}">
                    <a16:creationId xmlns:a16="http://schemas.microsoft.com/office/drawing/2014/main" id="{B5FBA5D8-7914-87BF-7BC6-F843C44DC8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85" name="Freeform 301">
                <a:extLst>
                  <a:ext uri="{FF2B5EF4-FFF2-40B4-BE49-F238E27FC236}">
                    <a16:creationId xmlns:a16="http://schemas.microsoft.com/office/drawing/2014/main" id="{BE95F795-CDF9-D056-302A-12BB11E35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86" name="Freeform 302">
                <a:extLst>
                  <a:ext uri="{FF2B5EF4-FFF2-40B4-BE49-F238E27FC236}">
                    <a16:creationId xmlns:a16="http://schemas.microsoft.com/office/drawing/2014/main" id="{9E2899CA-30A7-05ED-81DF-14E40C149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87" name="Group 303">
              <a:extLst>
                <a:ext uri="{FF2B5EF4-FFF2-40B4-BE49-F238E27FC236}">
                  <a16:creationId xmlns:a16="http://schemas.microsoft.com/office/drawing/2014/main" id="{F071C610-62F0-CE2B-20D3-8CFB7CC585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799"/>
              <a:ext cx="363" cy="318"/>
              <a:chOff x="4163" y="2931"/>
              <a:chExt cx="409" cy="363"/>
            </a:xfrm>
          </p:grpSpPr>
          <p:sp>
            <p:nvSpPr>
              <p:cNvPr id="67888" name="Freeform 304">
                <a:extLst>
                  <a:ext uri="{FF2B5EF4-FFF2-40B4-BE49-F238E27FC236}">
                    <a16:creationId xmlns:a16="http://schemas.microsoft.com/office/drawing/2014/main" id="{683A6578-3AA6-ED33-AD53-2BF0D15D76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89" name="Freeform 305">
                <a:extLst>
                  <a:ext uri="{FF2B5EF4-FFF2-40B4-BE49-F238E27FC236}">
                    <a16:creationId xmlns:a16="http://schemas.microsoft.com/office/drawing/2014/main" id="{DE07311E-5DD5-1641-3581-D52E2D8A5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0" name="Freeform 306">
                <a:extLst>
                  <a:ext uri="{FF2B5EF4-FFF2-40B4-BE49-F238E27FC236}">
                    <a16:creationId xmlns:a16="http://schemas.microsoft.com/office/drawing/2014/main" id="{12831387-719F-654D-2E2D-E44523A78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91" name="Group 307">
              <a:extLst>
                <a:ext uri="{FF2B5EF4-FFF2-40B4-BE49-F238E27FC236}">
                  <a16:creationId xmlns:a16="http://schemas.microsoft.com/office/drawing/2014/main" id="{EF9DF427-7CAB-CB92-0A1E-E47E41EF44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935"/>
              <a:ext cx="363" cy="318"/>
              <a:chOff x="4163" y="2931"/>
              <a:chExt cx="409" cy="363"/>
            </a:xfrm>
          </p:grpSpPr>
          <p:sp>
            <p:nvSpPr>
              <p:cNvPr id="67892" name="Freeform 308">
                <a:extLst>
                  <a:ext uri="{FF2B5EF4-FFF2-40B4-BE49-F238E27FC236}">
                    <a16:creationId xmlns:a16="http://schemas.microsoft.com/office/drawing/2014/main" id="{29293A0A-BECA-DA07-45BA-8DE1CDCE3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3" name="Freeform 309">
                <a:extLst>
                  <a:ext uri="{FF2B5EF4-FFF2-40B4-BE49-F238E27FC236}">
                    <a16:creationId xmlns:a16="http://schemas.microsoft.com/office/drawing/2014/main" id="{5346358C-B711-51CE-AC17-9B12B4A0C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4" name="Freeform 310">
                <a:extLst>
                  <a:ext uri="{FF2B5EF4-FFF2-40B4-BE49-F238E27FC236}">
                    <a16:creationId xmlns:a16="http://schemas.microsoft.com/office/drawing/2014/main" id="{140BD336-5FEF-1BD4-9A5C-463020831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95" name="Group 311">
              <a:extLst>
                <a:ext uri="{FF2B5EF4-FFF2-40B4-BE49-F238E27FC236}">
                  <a16:creationId xmlns:a16="http://schemas.microsoft.com/office/drawing/2014/main" id="{56ED3F81-2269-3249-7D78-6C12C1469D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1072"/>
              <a:ext cx="363" cy="318"/>
              <a:chOff x="4163" y="2931"/>
              <a:chExt cx="409" cy="363"/>
            </a:xfrm>
          </p:grpSpPr>
          <p:sp>
            <p:nvSpPr>
              <p:cNvPr id="67896" name="Freeform 312">
                <a:extLst>
                  <a:ext uri="{FF2B5EF4-FFF2-40B4-BE49-F238E27FC236}">
                    <a16:creationId xmlns:a16="http://schemas.microsoft.com/office/drawing/2014/main" id="{F909369E-753F-BF11-43E6-3D6E2C889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7" name="Freeform 313">
                <a:extLst>
                  <a:ext uri="{FF2B5EF4-FFF2-40B4-BE49-F238E27FC236}">
                    <a16:creationId xmlns:a16="http://schemas.microsoft.com/office/drawing/2014/main" id="{9508F874-09A0-5EEC-3D58-2BEBDC1CA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898" name="Freeform 314">
                <a:extLst>
                  <a:ext uri="{FF2B5EF4-FFF2-40B4-BE49-F238E27FC236}">
                    <a16:creationId xmlns:a16="http://schemas.microsoft.com/office/drawing/2014/main" id="{BEDFC179-6034-99B5-4706-34A46A4AF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899" name="Group 315">
              <a:extLst>
                <a:ext uri="{FF2B5EF4-FFF2-40B4-BE49-F238E27FC236}">
                  <a16:creationId xmlns:a16="http://schemas.microsoft.com/office/drawing/2014/main" id="{80CDC05A-7E6B-CAA5-55CE-FC3FCDBD23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1208"/>
              <a:ext cx="363" cy="318"/>
              <a:chOff x="4163" y="2931"/>
              <a:chExt cx="409" cy="363"/>
            </a:xfrm>
          </p:grpSpPr>
          <p:sp>
            <p:nvSpPr>
              <p:cNvPr id="67900" name="Freeform 316">
                <a:extLst>
                  <a:ext uri="{FF2B5EF4-FFF2-40B4-BE49-F238E27FC236}">
                    <a16:creationId xmlns:a16="http://schemas.microsoft.com/office/drawing/2014/main" id="{975A92C0-7A03-A1DD-E949-0ADEF3DD3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1" name="Freeform 317">
                <a:extLst>
                  <a:ext uri="{FF2B5EF4-FFF2-40B4-BE49-F238E27FC236}">
                    <a16:creationId xmlns:a16="http://schemas.microsoft.com/office/drawing/2014/main" id="{825F9405-0697-3F0A-5F67-14E226E96D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2" name="Freeform 318">
                <a:extLst>
                  <a:ext uri="{FF2B5EF4-FFF2-40B4-BE49-F238E27FC236}">
                    <a16:creationId xmlns:a16="http://schemas.microsoft.com/office/drawing/2014/main" id="{B15FBD1B-1CDC-08B6-F020-5BA1E1594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903" name="Group 319">
              <a:extLst>
                <a:ext uri="{FF2B5EF4-FFF2-40B4-BE49-F238E27FC236}">
                  <a16:creationId xmlns:a16="http://schemas.microsoft.com/office/drawing/2014/main" id="{BB8209C6-1AC9-C6CD-174F-9AEFEEE31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1344"/>
              <a:ext cx="363" cy="318"/>
              <a:chOff x="4163" y="2931"/>
              <a:chExt cx="409" cy="363"/>
            </a:xfrm>
          </p:grpSpPr>
          <p:sp>
            <p:nvSpPr>
              <p:cNvPr id="67904" name="Freeform 320">
                <a:extLst>
                  <a:ext uri="{FF2B5EF4-FFF2-40B4-BE49-F238E27FC236}">
                    <a16:creationId xmlns:a16="http://schemas.microsoft.com/office/drawing/2014/main" id="{492EF94E-8730-9A96-DBD5-D6DCFCDCA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5" name="Freeform 321">
                <a:extLst>
                  <a:ext uri="{FF2B5EF4-FFF2-40B4-BE49-F238E27FC236}">
                    <a16:creationId xmlns:a16="http://schemas.microsoft.com/office/drawing/2014/main" id="{545A712A-B7F3-D6A6-1282-F095CAA84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6" name="Freeform 322">
                <a:extLst>
                  <a:ext uri="{FF2B5EF4-FFF2-40B4-BE49-F238E27FC236}">
                    <a16:creationId xmlns:a16="http://schemas.microsoft.com/office/drawing/2014/main" id="{FE9FD157-AAA3-599A-6988-9B8757582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907" name="Group 323">
              <a:extLst>
                <a:ext uri="{FF2B5EF4-FFF2-40B4-BE49-F238E27FC236}">
                  <a16:creationId xmlns:a16="http://schemas.microsoft.com/office/drawing/2014/main" id="{AD1DFE09-A026-DD5A-C088-15209EE93F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15" y="1480"/>
              <a:ext cx="363" cy="318"/>
              <a:chOff x="4163" y="2931"/>
              <a:chExt cx="409" cy="363"/>
            </a:xfrm>
          </p:grpSpPr>
          <p:sp>
            <p:nvSpPr>
              <p:cNvPr id="67908" name="Freeform 324">
                <a:extLst>
                  <a:ext uri="{FF2B5EF4-FFF2-40B4-BE49-F238E27FC236}">
                    <a16:creationId xmlns:a16="http://schemas.microsoft.com/office/drawing/2014/main" id="{6716F835-71A2-EA8F-F148-CD70AA502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3" y="2931"/>
                <a:ext cx="136" cy="182"/>
              </a:xfrm>
              <a:custGeom>
                <a:avLst/>
                <a:gdLst>
                  <a:gd name="T0" fmla="*/ 0 w 136"/>
                  <a:gd name="T1" fmla="*/ 0 h 182"/>
                  <a:gd name="T2" fmla="*/ 136 w 136"/>
                  <a:gd name="T3" fmla="*/ 91 h 182"/>
                  <a:gd name="T4" fmla="*/ 136 w 136"/>
                  <a:gd name="T5" fmla="*/ 182 h 182"/>
                  <a:gd name="T6" fmla="*/ 0 w 136"/>
                  <a:gd name="T7" fmla="*/ 91 h 182"/>
                  <a:gd name="T8" fmla="*/ 0 w 136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2">
                    <a:moveTo>
                      <a:pt x="0" y="0"/>
                    </a:moveTo>
                    <a:lnTo>
                      <a:pt x="136" y="91"/>
                    </a:lnTo>
                    <a:lnTo>
                      <a:pt x="136" y="182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09" name="Freeform 325">
                <a:extLst>
                  <a:ext uri="{FF2B5EF4-FFF2-40B4-BE49-F238E27FC236}">
                    <a16:creationId xmlns:a16="http://schemas.microsoft.com/office/drawing/2014/main" id="{4624D9C1-5462-3FCD-D468-25618A525C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9" y="3022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910" name="Freeform 326">
                <a:extLst>
                  <a:ext uri="{FF2B5EF4-FFF2-40B4-BE49-F238E27FC236}">
                    <a16:creationId xmlns:a16="http://schemas.microsoft.com/office/drawing/2014/main" id="{1E1B6476-C3EE-5682-C692-8970783A8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3113"/>
                <a:ext cx="137" cy="181"/>
              </a:xfrm>
              <a:custGeom>
                <a:avLst/>
                <a:gdLst>
                  <a:gd name="T0" fmla="*/ 137 w 137"/>
                  <a:gd name="T1" fmla="*/ 91 h 181"/>
                  <a:gd name="T2" fmla="*/ 0 w 137"/>
                  <a:gd name="T3" fmla="*/ 0 h 181"/>
                  <a:gd name="T4" fmla="*/ 0 w 137"/>
                  <a:gd name="T5" fmla="*/ 91 h 181"/>
                  <a:gd name="T6" fmla="*/ 137 w 137"/>
                  <a:gd name="T7" fmla="*/ 181 h 181"/>
                  <a:gd name="T8" fmla="*/ 137 w 137"/>
                  <a:gd name="T9" fmla="*/ 9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81">
                    <a:moveTo>
                      <a:pt x="137" y="91"/>
                    </a:moveTo>
                    <a:lnTo>
                      <a:pt x="0" y="0"/>
                    </a:lnTo>
                    <a:lnTo>
                      <a:pt x="0" y="91"/>
                    </a:lnTo>
                    <a:lnTo>
                      <a:pt x="137" y="181"/>
                    </a:lnTo>
                    <a:lnTo>
                      <a:pt x="137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7911" name="Group 327">
              <a:extLst>
                <a:ext uri="{FF2B5EF4-FFF2-40B4-BE49-F238E27FC236}">
                  <a16:creationId xmlns:a16="http://schemas.microsoft.com/office/drawing/2014/main" id="{66C26921-4D85-26B7-6286-CCA452A1CC87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569" y="527"/>
              <a:ext cx="363" cy="726"/>
              <a:chOff x="4299" y="3067"/>
              <a:chExt cx="363" cy="726"/>
            </a:xfrm>
          </p:grpSpPr>
          <p:grpSp>
            <p:nvGrpSpPr>
              <p:cNvPr id="67912" name="Group 328">
                <a:extLst>
                  <a:ext uri="{FF2B5EF4-FFF2-40B4-BE49-F238E27FC236}">
                    <a16:creationId xmlns:a16="http://schemas.microsoft.com/office/drawing/2014/main" id="{3851FF7C-0D85-3A3B-98F0-3750E23BE1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913" name="Freeform 329">
                  <a:extLst>
                    <a:ext uri="{FF2B5EF4-FFF2-40B4-BE49-F238E27FC236}">
                      <a16:creationId xmlns:a16="http://schemas.microsoft.com/office/drawing/2014/main" id="{5D9F1647-638E-86AD-0D2A-85C014B95D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14" name="Freeform 330">
                  <a:extLst>
                    <a:ext uri="{FF2B5EF4-FFF2-40B4-BE49-F238E27FC236}">
                      <a16:creationId xmlns:a16="http://schemas.microsoft.com/office/drawing/2014/main" id="{D7095369-410A-00CB-634A-508E60143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15" name="Freeform 331">
                  <a:extLst>
                    <a:ext uri="{FF2B5EF4-FFF2-40B4-BE49-F238E27FC236}">
                      <a16:creationId xmlns:a16="http://schemas.microsoft.com/office/drawing/2014/main" id="{60FDC440-538D-37E3-4A15-51F6DD18C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16" name="Group 332">
                <a:extLst>
                  <a:ext uri="{FF2B5EF4-FFF2-40B4-BE49-F238E27FC236}">
                    <a16:creationId xmlns:a16="http://schemas.microsoft.com/office/drawing/2014/main" id="{8B0E35E5-F448-90FD-AAAA-47DB193D29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917" name="Freeform 333">
                  <a:extLst>
                    <a:ext uri="{FF2B5EF4-FFF2-40B4-BE49-F238E27FC236}">
                      <a16:creationId xmlns:a16="http://schemas.microsoft.com/office/drawing/2014/main" id="{F9976543-284F-13E6-D86D-B9AFFC79F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18" name="Freeform 334">
                  <a:extLst>
                    <a:ext uri="{FF2B5EF4-FFF2-40B4-BE49-F238E27FC236}">
                      <a16:creationId xmlns:a16="http://schemas.microsoft.com/office/drawing/2014/main" id="{97AE5571-16AE-230C-EE30-189AE5D69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19" name="Freeform 335">
                  <a:extLst>
                    <a:ext uri="{FF2B5EF4-FFF2-40B4-BE49-F238E27FC236}">
                      <a16:creationId xmlns:a16="http://schemas.microsoft.com/office/drawing/2014/main" id="{B97AB435-7435-FBFD-2291-598DCE4376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20" name="Group 336">
                <a:extLst>
                  <a:ext uri="{FF2B5EF4-FFF2-40B4-BE49-F238E27FC236}">
                    <a16:creationId xmlns:a16="http://schemas.microsoft.com/office/drawing/2014/main" id="{65622D74-52EF-A0D3-8C62-31E5D01328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921" name="Freeform 337">
                  <a:extLst>
                    <a:ext uri="{FF2B5EF4-FFF2-40B4-BE49-F238E27FC236}">
                      <a16:creationId xmlns:a16="http://schemas.microsoft.com/office/drawing/2014/main" id="{2A34E578-D5D5-324C-79C8-EF23E4B70B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22" name="Freeform 338">
                  <a:extLst>
                    <a:ext uri="{FF2B5EF4-FFF2-40B4-BE49-F238E27FC236}">
                      <a16:creationId xmlns:a16="http://schemas.microsoft.com/office/drawing/2014/main" id="{B94BC8AA-AA33-0688-3055-D29DFD557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23" name="Freeform 339">
                  <a:extLst>
                    <a:ext uri="{FF2B5EF4-FFF2-40B4-BE49-F238E27FC236}">
                      <a16:creationId xmlns:a16="http://schemas.microsoft.com/office/drawing/2014/main" id="{596F1BB3-6711-5787-DBDD-B8E78AA78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24" name="Group 340">
                <a:extLst>
                  <a:ext uri="{FF2B5EF4-FFF2-40B4-BE49-F238E27FC236}">
                    <a16:creationId xmlns:a16="http://schemas.microsoft.com/office/drawing/2014/main" id="{64423AFC-7EF2-E258-3741-81C96F712B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925" name="Freeform 341">
                  <a:extLst>
                    <a:ext uri="{FF2B5EF4-FFF2-40B4-BE49-F238E27FC236}">
                      <a16:creationId xmlns:a16="http://schemas.microsoft.com/office/drawing/2014/main" id="{164363C9-6072-685D-7E83-A14CCD50A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26" name="Freeform 342">
                  <a:extLst>
                    <a:ext uri="{FF2B5EF4-FFF2-40B4-BE49-F238E27FC236}">
                      <a16:creationId xmlns:a16="http://schemas.microsoft.com/office/drawing/2014/main" id="{902B92F1-5EFC-0352-5376-8AAE84844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27" name="Freeform 343">
                  <a:extLst>
                    <a:ext uri="{FF2B5EF4-FFF2-40B4-BE49-F238E27FC236}">
                      <a16:creationId xmlns:a16="http://schemas.microsoft.com/office/drawing/2014/main" id="{0459FB3A-D09A-8D18-995B-99F3B5EDBF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7928" name="Group 344">
              <a:extLst>
                <a:ext uri="{FF2B5EF4-FFF2-40B4-BE49-F238E27FC236}">
                  <a16:creationId xmlns:a16="http://schemas.microsoft.com/office/drawing/2014/main" id="{2619F808-3131-B1F0-9C90-DA9C3BDE3AE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569" y="1071"/>
              <a:ext cx="363" cy="726"/>
              <a:chOff x="4299" y="3067"/>
              <a:chExt cx="363" cy="726"/>
            </a:xfrm>
          </p:grpSpPr>
          <p:grpSp>
            <p:nvGrpSpPr>
              <p:cNvPr id="67929" name="Group 345">
                <a:extLst>
                  <a:ext uri="{FF2B5EF4-FFF2-40B4-BE49-F238E27FC236}">
                    <a16:creationId xmlns:a16="http://schemas.microsoft.com/office/drawing/2014/main" id="{51023A06-1FC2-CB84-0CDB-4EF8C81E16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067"/>
                <a:ext cx="363" cy="318"/>
                <a:chOff x="4163" y="2931"/>
                <a:chExt cx="409" cy="363"/>
              </a:xfrm>
            </p:grpSpPr>
            <p:sp>
              <p:nvSpPr>
                <p:cNvPr id="67930" name="Freeform 346">
                  <a:extLst>
                    <a:ext uri="{FF2B5EF4-FFF2-40B4-BE49-F238E27FC236}">
                      <a16:creationId xmlns:a16="http://schemas.microsoft.com/office/drawing/2014/main" id="{65BC38FC-D7DC-D5E4-DC96-989C96312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31" name="Freeform 347">
                  <a:extLst>
                    <a:ext uri="{FF2B5EF4-FFF2-40B4-BE49-F238E27FC236}">
                      <a16:creationId xmlns:a16="http://schemas.microsoft.com/office/drawing/2014/main" id="{18209947-A08F-6B38-CD17-52B7865A9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32" name="Freeform 348">
                  <a:extLst>
                    <a:ext uri="{FF2B5EF4-FFF2-40B4-BE49-F238E27FC236}">
                      <a16:creationId xmlns:a16="http://schemas.microsoft.com/office/drawing/2014/main" id="{C783B78A-08A3-4796-48DA-B75107A3B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33" name="Group 349">
                <a:extLst>
                  <a:ext uri="{FF2B5EF4-FFF2-40B4-BE49-F238E27FC236}">
                    <a16:creationId xmlns:a16="http://schemas.microsoft.com/office/drawing/2014/main" id="{9662770C-3A3F-4998-729D-22E2487A7B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203"/>
                <a:ext cx="363" cy="318"/>
                <a:chOff x="4163" y="2931"/>
                <a:chExt cx="409" cy="363"/>
              </a:xfrm>
            </p:grpSpPr>
            <p:sp>
              <p:nvSpPr>
                <p:cNvPr id="67934" name="Freeform 350">
                  <a:extLst>
                    <a:ext uri="{FF2B5EF4-FFF2-40B4-BE49-F238E27FC236}">
                      <a16:creationId xmlns:a16="http://schemas.microsoft.com/office/drawing/2014/main" id="{F6D3CB21-A117-B4D1-A067-B8C15B7206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35" name="Freeform 351">
                  <a:extLst>
                    <a:ext uri="{FF2B5EF4-FFF2-40B4-BE49-F238E27FC236}">
                      <a16:creationId xmlns:a16="http://schemas.microsoft.com/office/drawing/2014/main" id="{31D8363D-4D5E-28A8-5065-3BEF9136F4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36" name="Freeform 352">
                  <a:extLst>
                    <a:ext uri="{FF2B5EF4-FFF2-40B4-BE49-F238E27FC236}">
                      <a16:creationId xmlns:a16="http://schemas.microsoft.com/office/drawing/2014/main" id="{9D93CA48-659E-F2FF-398B-EC7A03C464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37" name="Group 353">
                <a:extLst>
                  <a:ext uri="{FF2B5EF4-FFF2-40B4-BE49-F238E27FC236}">
                    <a16:creationId xmlns:a16="http://schemas.microsoft.com/office/drawing/2014/main" id="{94C6A48D-B6A3-D50F-9AA4-C6A36AA740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339"/>
                <a:ext cx="363" cy="318"/>
                <a:chOff x="4163" y="2931"/>
                <a:chExt cx="409" cy="363"/>
              </a:xfrm>
            </p:grpSpPr>
            <p:sp>
              <p:nvSpPr>
                <p:cNvPr id="67938" name="Freeform 354">
                  <a:extLst>
                    <a:ext uri="{FF2B5EF4-FFF2-40B4-BE49-F238E27FC236}">
                      <a16:creationId xmlns:a16="http://schemas.microsoft.com/office/drawing/2014/main" id="{877E25E2-A4AA-B16D-7196-145901630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39" name="Freeform 355">
                  <a:extLst>
                    <a:ext uri="{FF2B5EF4-FFF2-40B4-BE49-F238E27FC236}">
                      <a16:creationId xmlns:a16="http://schemas.microsoft.com/office/drawing/2014/main" id="{18B51D5E-DF8B-94BC-5C38-447EBDFA5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40" name="Freeform 356">
                  <a:extLst>
                    <a:ext uri="{FF2B5EF4-FFF2-40B4-BE49-F238E27FC236}">
                      <a16:creationId xmlns:a16="http://schemas.microsoft.com/office/drawing/2014/main" id="{263054E3-C542-740E-9A2E-4F4F340EA4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941" name="Group 357">
                <a:extLst>
                  <a:ext uri="{FF2B5EF4-FFF2-40B4-BE49-F238E27FC236}">
                    <a16:creationId xmlns:a16="http://schemas.microsoft.com/office/drawing/2014/main" id="{3E861120-E309-916E-6E93-47912A4670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99" y="3475"/>
                <a:ext cx="363" cy="318"/>
                <a:chOff x="4163" y="2931"/>
                <a:chExt cx="409" cy="363"/>
              </a:xfrm>
            </p:grpSpPr>
            <p:sp>
              <p:nvSpPr>
                <p:cNvPr id="67942" name="Freeform 358">
                  <a:extLst>
                    <a:ext uri="{FF2B5EF4-FFF2-40B4-BE49-F238E27FC236}">
                      <a16:creationId xmlns:a16="http://schemas.microsoft.com/office/drawing/2014/main" id="{02438F67-C644-9ADA-745F-33A07631F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43" name="Freeform 359">
                  <a:extLst>
                    <a:ext uri="{FF2B5EF4-FFF2-40B4-BE49-F238E27FC236}">
                      <a16:creationId xmlns:a16="http://schemas.microsoft.com/office/drawing/2014/main" id="{A1E3B76A-273B-E58A-2443-9453A13784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7944" name="Freeform 360">
                  <a:extLst>
                    <a:ext uri="{FF2B5EF4-FFF2-40B4-BE49-F238E27FC236}">
                      <a16:creationId xmlns:a16="http://schemas.microsoft.com/office/drawing/2014/main" id="{2AD3ACA6-CC0A-DA85-A9E1-AD1AE4EFF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7945" name="Freeform 361">
              <a:extLst>
                <a:ext uri="{FF2B5EF4-FFF2-40B4-BE49-F238E27FC236}">
                  <a16:creationId xmlns:a16="http://schemas.microsoft.com/office/drawing/2014/main" id="{2DD907AE-AD5E-FC56-C0C9-26EA04558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119"/>
              <a:ext cx="907" cy="1996"/>
            </a:xfrm>
            <a:custGeom>
              <a:avLst/>
              <a:gdLst>
                <a:gd name="T0" fmla="*/ 907 w 907"/>
                <a:gd name="T1" fmla="*/ 1723 h 1996"/>
                <a:gd name="T2" fmla="*/ 453 w 907"/>
                <a:gd name="T3" fmla="*/ 1996 h 1996"/>
                <a:gd name="T4" fmla="*/ 0 w 907"/>
                <a:gd name="T5" fmla="*/ 1723 h 1996"/>
                <a:gd name="T6" fmla="*/ 0 w 907"/>
                <a:gd name="T7" fmla="*/ 272 h 1996"/>
                <a:gd name="T8" fmla="*/ 453 w 907"/>
                <a:gd name="T9" fmla="*/ 0 h 1996"/>
                <a:gd name="T10" fmla="*/ 907 w 907"/>
                <a:gd name="T11" fmla="*/ 272 h 1996"/>
                <a:gd name="T12" fmla="*/ 907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907" y="1723"/>
                  </a:moveTo>
                  <a:lnTo>
                    <a:pt x="453" y="1996"/>
                  </a:lnTo>
                  <a:lnTo>
                    <a:pt x="0" y="1723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946" name="Group 362">
            <a:extLst>
              <a:ext uri="{FF2B5EF4-FFF2-40B4-BE49-F238E27FC236}">
                <a16:creationId xmlns:a16="http://schemas.microsoft.com/office/drawing/2014/main" id="{8438D216-667E-0C63-6D99-CCA54CD36D1A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429000"/>
            <a:ext cx="1728788" cy="3232150"/>
            <a:chOff x="2984" y="119"/>
            <a:chExt cx="1089" cy="2036"/>
          </a:xfrm>
        </p:grpSpPr>
        <p:sp>
          <p:nvSpPr>
            <p:cNvPr id="67947" name="Freeform 363">
              <a:extLst>
                <a:ext uri="{FF2B5EF4-FFF2-40B4-BE49-F238E27FC236}">
                  <a16:creationId xmlns:a16="http://schemas.microsoft.com/office/drawing/2014/main" id="{CB62D640-F15A-25DE-554D-2F7FF0C24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525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8" name="Freeform 364">
              <a:extLst>
                <a:ext uri="{FF2B5EF4-FFF2-40B4-BE49-F238E27FC236}">
                  <a16:creationId xmlns:a16="http://schemas.microsoft.com/office/drawing/2014/main" id="{947A73AE-BB2C-C93A-A155-31ED0BA70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19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49" name="Freeform 365">
              <a:extLst>
                <a:ext uri="{FF2B5EF4-FFF2-40B4-BE49-F238E27FC236}">
                  <a16:creationId xmlns:a16="http://schemas.microsoft.com/office/drawing/2014/main" id="{08024F60-B7C8-076F-70D2-614AB018B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391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0" name="Freeform 366">
              <a:extLst>
                <a:ext uri="{FF2B5EF4-FFF2-40B4-BE49-F238E27FC236}">
                  <a16:creationId xmlns:a16="http://schemas.microsoft.com/office/drawing/2014/main" id="{6247981D-4FD0-F549-44E4-80BB183C1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391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1" name="Freeform 367">
              <a:extLst>
                <a:ext uri="{FF2B5EF4-FFF2-40B4-BE49-F238E27FC236}">
                  <a16:creationId xmlns:a16="http://schemas.microsoft.com/office/drawing/2014/main" id="{551097AC-7685-D6EF-3394-B23E8072C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1706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2" name="Freeform 368">
              <a:extLst>
                <a:ext uri="{FF2B5EF4-FFF2-40B4-BE49-F238E27FC236}">
                  <a16:creationId xmlns:a16="http://schemas.microsoft.com/office/drawing/2014/main" id="{DD68BDDB-E944-6AC3-5D46-C45213770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479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3" name="Freeform 369">
              <a:extLst>
                <a:ext uri="{FF2B5EF4-FFF2-40B4-BE49-F238E27FC236}">
                  <a16:creationId xmlns:a16="http://schemas.microsoft.com/office/drawing/2014/main" id="{1D0623EB-DD30-23D3-BD57-61D608632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34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4" name="Freeform 370">
              <a:extLst>
                <a:ext uri="{FF2B5EF4-FFF2-40B4-BE49-F238E27FC236}">
                  <a16:creationId xmlns:a16="http://schemas.microsoft.com/office/drawing/2014/main" id="{DB790182-F6DC-D90F-6207-7A1AC84063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20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5" name="Freeform 371">
              <a:extLst>
                <a:ext uri="{FF2B5EF4-FFF2-40B4-BE49-F238E27FC236}">
                  <a16:creationId xmlns:a16="http://schemas.microsoft.com/office/drawing/2014/main" id="{19E972AC-0391-D023-7B42-26C295438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071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6" name="Freeform 372">
              <a:extLst>
                <a:ext uri="{FF2B5EF4-FFF2-40B4-BE49-F238E27FC236}">
                  <a16:creationId xmlns:a16="http://schemas.microsoft.com/office/drawing/2014/main" id="{90C9E400-FC47-7D8B-E3EB-131B7D855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935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7" name="Freeform 373">
              <a:extLst>
                <a:ext uri="{FF2B5EF4-FFF2-40B4-BE49-F238E27FC236}">
                  <a16:creationId xmlns:a16="http://schemas.microsoft.com/office/drawing/2014/main" id="{797D8EA4-F7AB-11F4-ED0B-6875FF07B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799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8" name="Freeform 374">
              <a:extLst>
                <a:ext uri="{FF2B5EF4-FFF2-40B4-BE49-F238E27FC236}">
                  <a16:creationId xmlns:a16="http://schemas.microsoft.com/office/drawing/2014/main" id="{11A90A1E-C2DE-E0FE-60FC-3359E0578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663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59" name="Freeform 375">
              <a:extLst>
                <a:ext uri="{FF2B5EF4-FFF2-40B4-BE49-F238E27FC236}">
                  <a16:creationId xmlns:a16="http://schemas.microsoft.com/office/drawing/2014/main" id="{7CDD3E52-9E26-C530-ABA3-B4094085C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527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0" name="Freeform 376">
              <a:extLst>
                <a:ext uri="{FF2B5EF4-FFF2-40B4-BE49-F238E27FC236}">
                  <a16:creationId xmlns:a16="http://schemas.microsoft.com/office/drawing/2014/main" id="{A5F74B5B-72A3-3D48-4014-59E4922B0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8" y="890"/>
              <a:ext cx="91" cy="1043"/>
            </a:xfrm>
            <a:custGeom>
              <a:avLst/>
              <a:gdLst>
                <a:gd name="T0" fmla="*/ 0 w 91"/>
                <a:gd name="T1" fmla="*/ 998 h 1043"/>
                <a:gd name="T2" fmla="*/ 0 w 91"/>
                <a:gd name="T3" fmla="*/ 0 h 1043"/>
                <a:gd name="T4" fmla="*/ 91 w 91"/>
                <a:gd name="T5" fmla="*/ 46 h 1043"/>
                <a:gd name="T6" fmla="*/ 91 w 91"/>
                <a:gd name="T7" fmla="*/ 1043 h 1043"/>
                <a:gd name="T8" fmla="*/ 0 w 91"/>
                <a:gd name="T9" fmla="*/ 99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43">
                  <a:moveTo>
                    <a:pt x="0" y="998"/>
                  </a:moveTo>
                  <a:lnTo>
                    <a:pt x="0" y="0"/>
                  </a:lnTo>
                  <a:lnTo>
                    <a:pt x="91" y="46"/>
                  </a:lnTo>
                  <a:lnTo>
                    <a:pt x="91" y="1043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1" name="WordArt 377">
              <a:extLst>
                <a:ext uri="{FF2B5EF4-FFF2-40B4-BE49-F238E27FC236}">
                  <a16:creationId xmlns:a16="http://schemas.microsoft.com/office/drawing/2014/main" id="{2B32017A-0814-65BE-CBEF-C063BF9BD2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40" y="981"/>
              <a:ext cx="73" cy="8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95245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ル</a:t>
              </a:r>
            </a:p>
          </p:txBody>
        </p:sp>
        <p:sp>
          <p:nvSpPr>
            <p:cNvPr id="67962" name="Freeform 378">
              <a:extLst>
                <a:ext uri="{FF2B5EF4-FFF2-40B4-BE49-F238E27FC236}">
                  <a16:creationId xmlns:a16="http://schemas.microsoft.com/office/drawing/2014/main" id="{E955A870-DD47-577D-26ED-A77933181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119"/>
              <a:ext cx="907" cy="1996"/>
            </a:xfrm>
            <a:custGeom>
              <a:avLst/>
              <a:gdLst>
                <a:gd name="T0" fmla="*/ 0 w 907"/>
                <a:gd name="T1" fmla="*/ 1723 h 1996"/>
                <a:gd name="T2" fmla="*/ 0 w 907"/>
                <a:gd name="T3" fmla="*/ 272 h 1996"/>
                <a:gd name="T4" fmla="*/ 453 w 907"/>
                <a:gd name="T5" fmla="*/ 0 h 1996"/>
                <a:gd name="T6" fmla="*/ 907 w 907"/>
                <a:gd name="T7" fmla="*/ 272 h 1996"/>
                <a:gd name="T8" fmla="*/ 907 w 907"/>
                <a:gd name="T9" fmla="*/ 1723 h 1996"/>
                <a:gd name="T10" fmla="*/ 453 w 907"/>
                <a:gd name="T11" fmla="*/ 1996 h 1996"/>
                <a:gd name="T12" fmla="*/ 0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0" y="1723"/>
                  </a:move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lnTo>
                    <a:pt x="453" y="1996"/>
                  </a:lnTo>
                  <a:lnTo>
                    <a:pt x="0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963" name="Group 379">
            <a:extLst>
              <a:ext uri="{FF2B5EF4-FFF2-40B4-BE49-F238E27FC236}">
                <a16:creationId xmlns:a16="http://schemas.microsoft.com/office/drawing/2014/main" id="{C1543EAB-F973-920E-6132-DA0853E67C02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3429000"/>
            <a:ext cx="1728787" cy="3232150"/>
            <a:chOff x="1441" y="2160"/>
            <a:chExt cx="1089" cy="2036"/>
          </a:xfrm>
        </p:grpSpPr>
        <p:sp>
          <p:nvSpPr>
            <p:cNvPr id="67964" name="Freeform 380">
              <a:extLst>
                <a:ext uri="{FF2B5EF4-FFF2-40B4-BE49-F238E27FC236}">
                  <a16:creationId xmlns:a16="http://schemas.microsoft.com/office/drawing/2014/main" id="{98CAF9BB-8A71-E048-2D5A-AD967BFF8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56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5" name="Freeform 381">
              <a:extLst>
                <a:ext uri="{FF2B5EF4-FFF2-40B4-BE49-F238E27FC236}">
                  <a16:creationId xmlns:a16="http://schemas.microsoft.com/office/drawing/2014/main" id="{59671E29-153B-92A8-4DC6-AAF0A424F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16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6" name="Freeform 382">
              <a:extLst>
                <a:ext uri="{FF2B5EF4-FFF2-40B4-BE49-F238E27FC236}">
                  <a16:creationId xmlns:a16="http://schemas.microsoft.com/office/drawing/2014/main" id="{EA142CEC-C49B-4AA8-DFAF-9D8F52D22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243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7" name="Freeform 383">
              <a:extLst>
                <a:ext uri="{FF2B5EF4-FFF2-40B4-BE49-F238E27FC236}">
                  <a16:creationId xmlns:a16="http://schemas.microsoft.com/office/drawing/2014/main" id="{67E034A3-F6E9-F7EE-5D20-63121E085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43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8" name="Freeform 384">
              <a:extLst>
                <a:ext uri="{FF2B5EF4-FFF2-40B4-BE49-F238E27FC236}">
                  <a16:creationId xmlns:a16="http://schemas.microsoft.com/office/drawing/2014/main" id="{A545A9B9-B5CA-EAD9-0347-AEFAAE976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3747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69" name="Freeform 385">
              <a:extLst>
                <a:ext uri="{FF2B5EF4-FFF2-40B4-BE49-F238E27FC236}">
                  <a16:creationId xmlns:a16="http://schemas.microsoft.com/office/drawing/2014/main" id="{1E0D2B47-1463-C73A-7E64-6E50416D3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52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0" name="Freeform 386">
              <a:extLst>
                <a:ext uri="{FF2B5EF4-FFF2-40B4-BE49-F238E27FC236}">
                  <a16:creationId xmlns:a16="http://schemas.microsoft.com/office/drawing/2014/main" id="{F5FCA8C9-8099-3D4F-CA3A-9E713D380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38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1" name="Freeform 387">
              <a:extLst>
                <a:ext uri="{FF2B5EF4-FFF2-40B4-BE49-F238E27FC236}">
                  <a16:creationId xmlns:a16="http://schemas.microsoft.com/office/drawing/2014/main" id="{DDF1230B-0100-DDDA-927B-130CE35ABB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1" y="324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2" name="Freeform 388">
              <a:extLst>
                <a:ext uri="{FF2B5EF4-FFF2-40B4-BE49-F238E27FC236}">
                  <a16:creationId xmlns:a16="http://schemas.microsoft.com/office/drawing/2014/main" id="{06EAE2FD-7668-9586-5CF1-D4E81B44F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112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3" name="Freeform 389">
              <a:extLst>
                <a:ext uri="{FF2B5EF4-FFF2-40B4-BE49-F238E27FC236}">
                  <a16:creationId xmlns:a16="http://schemas.microsoft.com/office/drawing/2014/main" id="{B6C1B527-9A27-AA21-49C7-77D5ED305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976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4" name="Freeform 390">
              <a:extLst>
                <a:ext uri="{FF2B5EF4-FFF2-40B4-BE49-F238E27FC236}">
                  <a16:creationId xmlns:a16="http://schemas.microsoft.com/office/drawing/2014/main" id="{ECC2BC7B-0DF1-C074-9222-A1B86EFC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84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5" name="Freeform 391">
              <a:extLst>
                <a:ext uri="{FF2B5EF4-FFF2-40B4-BE49-F238E27FC236}">
                  <a16:creationId xmlns:a16="http://schemas.microsoft.com/office/drawing/2014/main" id="{06103290-EC99-C469-733B-4821D04FD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70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6" name="Freeform 392">
              <a:extLst>
                <a:ext uri="{FF2B5EF4-FFF2-40B4-BE49-F238E27FC236}">
                  <a16:creationId xmlns:a16="http://schemas.microsoft.com/office/drawing/2014/main" id="{11F5A826-5A41-3152-0AEB-F5EFE2B0C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56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7" name="Freeform 393">
              <a:extLst>
                <a:ext uri="{FF2B5EF4-FFF2-40B4-BE49-F238E27FC236}">
                  <a16:creationId xmlns:a16="http://schemas.microsoft.com/office/drawing/2014/main" id="{92F03420-C4A2-CA15-11B1-F8587B758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2931"/>
              <a:ext cx="91" cy="1043"/>
            </a:xfrm>
            <a:custGeom>
              <a:avLst/>
              <a:gdLst>
                <a:gd name="T0" fmla="*/ 0 w 91"/>
                <a:gd name="T1" fmla="*/ 998 h 1043"/>
                <a:gd name="T2" fmla="*/ 0 w 91"/>
                <a:gd name="T3" fmla="*/ 0 h 1043"/>
                <a:gd name="T4" fmla="*/ 91 w 91"/>
                <a:gd name="T5" fmla="*/ 46 h 1043"/>
                <a:gd name="T6" fmla="*/ 91 w 91"/>
                <a:gd name="T7" fmla="*/ 1043 h 1043"/>
                <a:gd name="T8" fmla="*/ 0 w 91"/>
                <a:gd name="T9" fmla="*/ 99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43">
                  <a:moveTo>
                    <a:pt x="0" y="998"/>
                  </a:moveTo>
                  <a:lnTo>
                    <a:pt x="0" y="0"/>
                  </a:lnTo>
                  <a:lnTo>
                    <a:pt x="91" y="46"/>
                  </a:lnTo>
                  <a:lnTo>
                    <a:pt x="91" y="1043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78" name="WordArt 394">
              <a:extLst>
                <a:ext uri="{FF2B5EF4-FFF2-40B4-BE49-F238E27FC236}">
                  <a16:creationId xmlns:a16="http://schemas.microsoft.com/office/drawing/2014/main" id="{DFA654C7-E16A-98FF-40D8-F05B7040A8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97" y="3022"/>
              <a:ext cx="73" cy="8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95245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ル</a:t>
              </a:r>
            </a:p>
          </p:txBody>
        </p:sp>
        <p:sp>
          <p:nvSpPr>
            <p:cNvPr id="67979" name="Freeform 395">
              <a:extLst>
                <a:ext uri="{FF2B5EF4-FFF2-40B4-BE49-F238E27FC236}">
                  <a16:creationId xmlns:a16="http://schemas.microsoft.com/office/drawing/2014/main" id="{36C6C5C4-5E22-232C-F738-928D5BB71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2160"/>
              <a:ext cx="907" cy="1996"/>
            </a:xfrm>
            <a:custGeom>
              <a:avLst/>
              <a:gdLst>
                <a:gd name="T0" fmla="*/ 0 w 907"/>
                <a:gd name="T1" fmla="*/ 1723 h 1996"/>
                <a:gd name="T2" fmla="*/ 0 w 907"/>
                <a:gd name="T3" fmla="*/ 272 h 1996"/>
                <a:gd name="T4" fmla="*/ 453 w 907"/>
                <a:gd name="T5" fmla="*/ 0 h 1996"/>
                <a:gd name="T6" fmla="*/ 907 w 907"/>
                <a:gd name="T7" fmla="*/ 272 h 1996"/>
                <a:gd name="T8" fmla="*/ 907 w 907"/>
                <a:gd name="T9" fmla="*/ 1723 h 1996"/>
                <a:gd name="T10" fmla="*/ 453 w 907"/>
                <a:gd name="T11" fmla="*/ 1996 h 1996"/>
                <a:gd name="T12" fmla="*/ 0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0" y="1723"/>
                  </a:move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lnTo>
                    <a:pt x="453" y="1996"/>
                  </a:lnTo>
                  <a:lnTo>
                    <a:pt x="0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980" name="Group 396">
            <a:extLst>
              <a:ext uri="{FF2B5EF4-FFF2-40B4-BE49-F238E27FC236}">
                <a16:creationId xmlns:a16="http://schemas.microsoft.com/office/drawing/2014/main" id="{DA8396D0-2418-20B0-E5D3-5CDFF8918F56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3429000"/>
            <a:ext cx="1728788" cy="3232150"/>
            <a:chOff x="2620" y="2160"/>
            <a:chExt cx="1089" cy="2036"/>
          </a:xfrm>
        </p:grpSpPr>
        <p:sp>
          <p:nvSpPr>
            <p:cNvPr id="67981" name="Freeform 397">
              <a:extLst>
                <a:ext uri="{FF2B5EF4-FFF2-40B4-BE49-F238E27FC236}">
                  <a16:creationId xmlns:a16="http://schemas.microsoft.com/office/drawing/2014/main" id="{39293535-35C2-C99B-C0F9-A0D1FE4DB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356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2" name="Freeform 398">
              <a:extLst>
                <a:ext uri="{FF2B5EF4-FFF2-40B4-BE49-F238E27FC236}">
                  <a16:creationId xmlns:a16="http://schemas.microsoft.com/office/drawing/2014/main" id="{679D35F4-E3D0-42F6-8754-446E8C314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16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3" name="Freeform 399">
              <a:extLst>
                <a:ext uri="{FF2B5EF4-FFF2-40B4-BE49-F238E27FC236}">
                  <a16:creationId xmlns:a16="http://schemas.microsoft.com/office/drawing/2014/main" id="{63656742-8D43-24FB-D1EC-3DB9B7B2D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" y="243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4" name="Freeform 400">
              <a:extLst>
                <a:ext uri="{FF2B5EF4-FFF2-40B4-BE49-F238E27FC236}">
                  <a16:creationId xmlns:a16="http://schemas.microsoft.com/office/drawing/2014/main" id="{B56E0A3A-2103-597F-BF05-795B6370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43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5" name="Freeform 401">
              <a:extLst>
                <a:ext uri="{FF2B5EF4-FFF2-40B4-BE49-F238E27FC236}">
                  <a16:creationId xmlns:a16="http://schemas.microsoft.com/office/drawing/2014/main" id="{83F3016F-7EE4-B6B8-0A70-880E7631B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1" y="3747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6" name="Freeform 402">
              <a:extLst>
                <a:ext uri="{FF2B5EF4-FFF2-40B4-BE49-F238E27FC236}">
                  <a16:creationId xmlns:a16="http://schemas.microsoft.com/office/drawing/2014/main" id="{3DFB7A56-6BCB-ADD9-0E8B-11BF63970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352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7" name="Freeform 403">
              <a:extLst>
                <a:ext uri="{FF2B5EF4-FFF2-40B4-BE49-F238E27FC236}">
                  <a16:creationId xmlns:a16="http://schemas.microsoft.com/office/drawing/2014/main" id="{E65A6049-35FF-DAEA-13F7-AE775BF25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338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8" name="Freeform 404">
              <a:extLst>
                <a:ext uri="{FF2B5EF4-FFF2-40B4-BE49-F238E27FC236}">
                  <a16:creationId xmlns:a16="http://schemas.microsoft.com/office/drawing/2014/main" id="{F950666D-2545-8888-7672-0D0DF8CE2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0" y="324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89" name="Freeform 405">
              <a:extLst>
                <a:ext uri="{FF2B5EF4-FFF2-40B4-BE49-F238E27FC236}">
                  <a16:creationId xmlns:a16="http://schemas.microsoft.com/office/drawing/2014/main" id="{22D8D2F3-29FC-68E9-6904-2764F93A2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112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0" name="Freeform 406">
              <a:extLst>
                <a:ext uri="{FF2B5EF4-FFF2-40B4-BE49-F238E27FC236}">
                  <a16:creationId xmlns:a16="http://schemas.microsoft.com/office/drawing/2014/main" id="{57767FE5-07CA-7CC9-579E-9CC2F583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976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1" name="Freeform 407">
              <a:extLst>
                <a:ext uri="{FF2B5EF4-FFF2-40B4-BE49-F238E27FC236}">
                  <a16:creationId xmlns:a16="http://schemas.microsoft.com/office/drawing/2014/main" id="{501BA87E-7D6D-5C06-7AFB-B06309475B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84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2" name="Freeform 408">
              <a:extLst>
                <a:ext uri="{FF2B5EF4-FFF2-40B4-BE49-F238E27FC236}">
                  <a16:creationId xmlns:a16="http://schemas.microsoft.com/office/drawing/2014/main" id="{B89E7E7B-A347-74C5-4140-53D6F49BC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70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3" name="Freeform 409">
              <a:extLst>
                <a:ext uri="{FF2B5EF4-FFF2-40B4-BE49-F238E27FC236}">
                  <a16:creationId xmlns:a16="http://schemas.microsoft.com/office/drawing/2014/main" id="{BC3ADB7B-297E-2E44-7630-FF5CA9AA1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56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4" name="Freeform 410">
              <a:extLst>
                <a:ext uri="{FF2B5EF4-FFF2-40B4-BE49-F238E27FC236}">
                  <a16:creationId xmlns:a16="http://schemas.microsoft.com/office/drawing/2014/main" id="{4D206CB5-01C1-50D0-A74B-F38D363F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" y="2931"/>
              <a:ext cx="91" cy="1043"/>
            </a:xfrm>
            <a:custGeom>
              <a:avLst/>
              <a:gdLst>
                <a:gd name="T0" fmla="*/ 0 w 91"/>
                <a:gd name="T1" fmla="*/ 998 h 1043"/>
                <a:gd name="T2" fmla="*/ 0 w 91"/>
                <a:gd name="T3" fmla="*/ 0 h 1043"/>
                <a:gd name="T4" fmla="*/ 91 w 91"/>
                <a:gd name="T5" fmla="*/ 46 h 1043"/>
                <a:gd name="T6" fmla="*/ 91 w 91"/>
                <a:gd name="T7" fmla="*/ 1043 h 1043"/>
                <a:gd name="T8" fmla="*/ 0 w 91"/>
                <a:gd name="T9" fmla="*/ 99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43">
                  <a:moveTo>
                    <a:pt x="0" y="998"/>
                  </a:moveTo>
                  <a:lnTo>
                    <a:pt x="0" y="0"/>
                  </a:lnTo>
                  <a:lnTo>
                    <a:pt x="91" y="46"/>
                  </a:lnTo>
                  <a:lnTo>
                    <a:pt x="91" y="1043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5" name="WordArt 411">
              <a:extLst>
                <a:ext uri="{FF2B5EF4-FFF2-40B4-BE49-F238E27FC236}">
                  <a16:creationId xmlns:a16="http://schemas.microsoft.com/office/drawing/2014/main" id="{02FA4882-CC6D-7F1A-3C8B-8BD0C2095F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76" y="3022"/>
              <a:ext cx="73" cy="8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95245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ル</a:t>
              </a:r>
            </a:p>
          </p:txBody>
        </p:sp>
        <p:sp>
          <p:nvSpPr>
            <p:cNvPr id="67996" name="Freeform 412">
              <a:extLst>
                <a:ext uri="{FF2B5EF4-FFF2-40B4-BE49-F238E27FC236}">
                  <a16:creationId xmlns:a16="http://schemas.microsoft.com/office/drawing/2014/main" id="{8E0684EA-75AA-D907-53D4-028CF237A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2160"/>
              <a:ext cx="907" cy="1996"/>
            </a:xfrm>
            <a:custGeom>
              <a:avLst/>
              <a:gdLst>
                <a:gd name="T0" fmla="*/ 0 w 907"/>
                <a:gd name="T1" fmla="*/ 1723 h 1996"/>
                <a:gd name="T2" fmla="*/ 0 w 907"/>
                <a:gd name="T3" fmla="*/ 272 h 1996"/>
                <a:gd name="T4" fmla="*/ 453 w 907"/>
                <a:gd name="T5" fmla="*/ 0 h 1996"/>
                <a:gd name="T6" fmla="*/ 907 w 907"/>
                <a:gd name="T7" fmla="*/ 272 h 1996"/>
                <a:gd name="T8" fmla="*/ 907 w 907"/>
                <a:gd name="T9" fmla="*/ 1723 h 1996"/>
                <a:gd name="T10" fmla="*/ 453 w 907"/>
                <a:gd name="T11" fmla="*/ 1996 h 1996"/>
                <a:gd name="T12" fmla="*/ 0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0" y="1723"/>
                  </a:move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lnTo>
                    <a:pt x="453" y="1996"/>
                  </a:lnTo>
                  <a:lnTo>
                    <a:pt x="0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997" name="Group 413">
            <a:extLst>
              <a:ext uri="{FF2B5EF4-FFF2-40B4-BE49-F238E27FC236}">
                <a16:creationId xmlns:a16="http://schemas.microsoft.com/office/drawing/2014/main" id="{5C1CD1BF-68FA-FCFB-C7F1-7639FD0C4FA6}"/>
              </a:ext>
            </a:extLst>
          </p:cNvPr>
          <p:cNvGrpSpPr>
            <a:grpSpLocks/>
          </p:cNvGrpSpPr>
          <p:nvPr/>
        </p:nvGrpSpPr>
        <p:grpSpPr bwMode="auto">
          <a:xfrm>
            <a:off x="6030913" y="3429000"/>
            <a:ext cx="1728787" cy="3232150"/>
            <a:chOff x="3799" y="2160"/>
            <a:chExt cx="1089" cy="2036"/>
          </a:xfrm>
        </p:grpSpPr>
        <p:sp>
          <p:nvSpPr>
            <p:cNvPr id="67998" name="Freeform 414">
              <a:extLst>
                <a:ext uri="{FF2B5EF4-FFF2-40B4-BE49-F238E27FC236}">
                  <a16:creationId xmlns:a16="http://schemas.microsoft.com/office/drawing/2014/main" id="{151B5A43-37C2-CE51-E1DD-CFF0E300A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9" y="356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999" name="Freeform 415">
              <a:extLst>
                <a:ext uri="{FF2B5EF4-FFF2-40B4-BE49-F238E27FC236}">
                  <a16:creationId xmlns:a16="http://schemas.microsoft.com/office/drawing/2014/main" id="{18827BC5-F7AA-1ACC-68BB-EC21A278B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16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0" name="Freeform 416">
              <a:extLst>
                <a:ext uri="{FF2B5EF4-FFF2-40B4-BE49-F238E27FC236}">
                  <a16:creationId xmlns:a16="http://schemas.microsoft.com/office/drawing/2014/main" id="{F2E6F21F-EA87-DC42-555C-0603C9E48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43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1" name="Freeform 417">
              <a:extLst>
                <a:ext uri="{FF2B5EF4-FFF2-40B4-BE49-F238E27FC236}">
                  <a16:creationId xmlns:a16="http://schemas.microsoft.com/office/drawing/2014/main" id="{C34FE579-FBF4-629D-8F73-FF1685C1F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43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2" name="Freeform 418">
              <a:extLst>
                <a:ext uri="{FF2B5EF4-FFF2-40B4-BE49-F238E27FC236}">
                  <a16:creationId xmlns:a16="http://schemas.microsoft.com/office/drawing/2014/main" id="{3F79C499-5102-48D2-ABD0-5BDED8378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3747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3" name="Freeform 419">
              <a:extLst>
                <a:ext uri="{FF2B5EF4-FFF2-40B4-BE49-F238E27FC236}">
                  <a16:creationId xmlns:a16="http://schemas.microsoft.com/office/drawing/2014/main" id="{16B3A5D7-1817-F588-7E97-E9456E0D8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352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4" name="Freeform 420">
              <a:extLst>
                <a:ext uri="{FF2B5EF4-FFF2-40B4-BE49-F238E27FC236}">
                  <a16:creationId xmlns:a16="http://schemas.microsoft.com/office/drawing/2014/main" id="{E2F4767A-0E39-060E-5AD7-78788F54F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338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5" name="Freeform 421">
              <a:extLst>
                <a:ext uri="{FF2B5EF4-FFF2-40B4-BE49-F238E27FC236}">
                  <a16:creationId xmlns:a16="http://schemas.microsoft.com/office/drawing/2014/main" id="{F7B426EB-24DD-F79B-245F-C44B9F323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9" y="324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6" name="Freeform 422">
              <a:extLst>
                <a:ext uri="{FF2B5EF4-FFF2-40B4-BE49-F238E27FC236}">
                  <a16:creationId xmlns:a16="http://schemas.microsoft.com/office/drawing/2014/main" id="{5202E62D-3FCE-85D8-1B58-7D69E496F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3112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7" name="Freeform 423">
              <a:extLst>
                <a:ext uri="{FF2B5EF4-FFF2-40B4-BE49-F238E27FC236}">
                  <a16:creationId xmlns:a16="http://schemas.microsoft.com/office/drawing/2014/main" id="{E96786D3-28B3-2BC6-A992-FA631193C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976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8" name="Freeform 424">
              <a:extLst>
                <a:ext uri="{FF2B5EF4-FFF2-40B4-BE49-F238E27FC236}">
                  <a16:creationId xmlns:a16="http://schemas.microsoft.com/office/drawing/2014/main" id="{91514AC9-1C52-87E9-A3DE-98E27F9D6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84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09" name="Freeform 425">
              <a:extLst>
                <a:ext uri="{FF2B5EF4-FFF2-40B4-BE49-F238E27FC236}">
                  <a16:creationId xmlns:a16="http://schemas.microsoft.com/office/drawing/2014/main" id="{60CEBACD-CF8D-E06A-DEF8-FAD8E2BA4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70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0" name="Freeform 426">
              <a:extLst>
                <a:ext uri="{FF2B5EF4-FFF2-40B4-BE49-F238E27FC236}">
                  <a16:creationId xmlns:a16="http://schemas.microsoft.com/office/drawing/2014/main" id="{41C34227-858B-82C3-9FE4-A7774AC4B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56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1" name="Freeform 427">
              <a:extLst>
                <a:ext uri="{FF2B5EF4-FFF2-40B4-BE49-F238E27FC236}">
                  <a16:creationId xmlns:a16="http://schemas.microsoft.com/office/drawing/2014/main" id="{61C71C58-3A1E-59F5-D864-EAF0FC9BF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2931"/>
              <a:ext cx="91" cy="1043"/>
            </a:xfrm>
            <a:custGeom>
              <a:avLst/>
              <a:gdLst>
                <a:gd name="T0" fmla="*/ 0 w 91"/>
                <a:gd name="T1" fmla="*/ 998 h 1043"/>
                <a:gd name="T2" fmla="*/ 0 w 91"/>
                <a:gd name="T3" fmla="*/ 0 h 1043"/>
                <a:gd name="T4" fmla="*/ 91 w 91"/>
                <a:gd name="T5" fmla="*/ 46 h 1043"/>
                <a:gd name="T6" fmla="*/ 91 w 91"/>
                <a:gd name="T7" fmla="*/ 1043 h 1043"/>
                <a:gd name="T8" fmla="*/ 0 w 91"/>
                <a:gd name="T9" fmla="*/ 99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43">
                  <a:moveTo>
                    <a:pt x="0" y="998"/>
                  </a:moveTo>
                  <a:lnTo>
                    <a:pt x="0" y="0"/>
                  </a:lnTo>
                  <a:lnTo>
                    <a:pt x="91" y="46"/>
                  </a:lnTo>
                  <a:lnTo>
                    <a:pt x="91" y="1043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2" name="WordArt 428">
              <a:extLst>
                <a:ext uri="{FF2B5EF4-FFF2-40B4-BE49-F238E27FC236}">
                  <a16:creationId xmlns:a16="http://schemas.microsoft.com/office/drawing/2014/main" id="{1F178FE4-9EA1-103A-272F-73053AB8B3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55" y="3022"/>
              <a:ext cx="73" cy="8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95245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ル</a:t>
              </a:r>
            </a:p>
          </p:txBody>
        </p:sp>
        <p:sp>
          <p:nvSpPr>
            <p:cNvPr id="68013" name="Freeform 429">
              <a:extLst>
                <a:ext uri="{FF2B5EF4-FFF2-40B4-BE49-F238E27FC236}">
                  <a16:creationId xmlns:a16="http://schemas.microsoft.com/office/drawing/2014/main" id="{C4E41616-C044-2084-F510-8C146B5BF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2160"/>
              <a:ext cx="907" cy="1996"/>
            </a:xfrm>
            <a:custGeom>
              <a:avLst/>
              <a:gdLst>
                <a:gd name="T0" fmla="*/ 0 w 907"/>
                <a:gd name="T1" fmla="*/ 1723 h 1996"/>
                <a:gd name="T2" fmla="*/ 0 w 907"/>
                <a:gd name="T3" fmla="*/ 272 h 1996"/>
                <a:gd name="T4" fmla="*/ 453 w 907"/>
                <a:gd name="T5" fmla="*/ 0 h 1996"/>
                <a:gd name="T6" fmla="*/ 907 w 907"/>
                <a:gd name="T7" fmla="*/ 272 h 1996"/>
                <a:gd name="T8" fmla="*/ 907 w 907"/>
                <a:gd name="T9" fmla="*/ 1723 h 1996"/>
                <a:gd name="T10" fmla="*/ 453 w 907"/>
                <a:gd name="T11" fmla="*/ 1996 h 1996"/>
                <a:gd name="T12" fmla="*/ 0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0" y="1723"/>
                  </a:move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lnTo>
                    <a:pt x="453" y="1996"/>
                  </a:lnTo>
                  <a:lnTo>
                    <a:pt x="0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014" name="Group 430">
            <a:extLst>
              <a:ext uri="{FF2B5EF4-FFF2-40B4-BE49-F238E27FC236}">
                <a16:creationId xmlns:a16="http://schemas.microsoft.com/office/drawing/2014/main" id="{7E40150E-AB7B-FB34-2C36-1BA1639E31D1}"/>
              </a:ext>
            </a:extLst>
          </p:cNvPr>
          <p:cNvGrpSpPr>
            <a:grpSpLocks/>
          </p:cNvGrpSpPr>
          <p:nvPr/>
        </p:nvGrpSpPr>
        <p:grpSpPr bwMode="auto">
          <a:xfrm>
            <a:off x="7904163" y="3429000"/>
            <a:ext cx="1728787" cy="3232150"/>
            <a:chOff x="4979" y="2160"/>
            <a:chExt cx="1089" cy="2036"/>
          </a:xfrm>
        </p:grpSpPr>
        <p:sp>
          <p:nvSpPr>
            <p:cNvPr id="68015" name="Freeform 431">
              <a:extLst>
                <a:ext uri="{FF2B5EF4-FFF2-40B4-BE49-F238E27FC236}">
                  <a16:creationId xmlns:a16="http://schemas.microsoft.com/office/drawing/2014/main" id="{88C1A82A-7A5D-9A15-9CA8-CBCEA9554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9" y="3566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6" name="Freeform 432">
              <a:extLst>
                <a:ext uri="{FF2B5EF4-FFF2-40B4-BE49-F238E27FC236}">
                  <a16:creationId xmlns:a16="http://schemas.microsoft.com/office/drawing/2014/main" id="{F2CF6DC2-55EF-9A53-F1A6-C73871410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160"/>
              <a:ext cx="907" cy="545"/>
            </a:xfrm>
            <a:custGeom>
              <a:avLst/>
              <a:gdLst>
                <a:gd name="T0" fmla="*/ 0 w 907"/>
                <a:gd name="T1" fmla="*/ 272 h 545"/>
                <a:gd name="T2" fmla="*/ 453 w 907"/>
                <a:gd name="T3" fmla="*/ 0 h 545"/>
                <a:gd name="T4" fmla="*/ 907 w 907"/>
                <a:gd name="T5" fmla="*/ 272 h 545"/>
                <a:gd name="T6" fmla="*/ 453 w 907"/>
                <a:gd name="T7" fmla="*/ 545 h 545"/>
                <a:gd name="T8" fmla="*/ 0 w 907"/>
                <a:gd name="T9" fmla="*/ 272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45">
                  <a:moveTo>
                    <a:pt x="0" y="272"/>
                  </a:moveTo>
                  <a:lnTo>
                    <a:pt x="453" y="0"/>
                  </a:lnTo>
                  <a:lnTo>
                    <a:pt x="907" y="272"/>
                  </a:lnTo>
                  <a:lnTo>
                    <a:pt x="453" y="54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7" name="Freeform 433">
              <a:extLst>
                <a:ext uri="{FF2B5EF4-FFF2-40B4-BE49-F238E27FC236}">
                  <a16:creationId xmlns:a16="http://schemas.microsoft.com/office/drawing/2014/main" id="{218387FF-B475-7889-64ED-13A058267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" y="2432"/>
              <a:ext cx="453" cy="1724"/>
            </a:xfrm>
            <a:custGeom>
              <a:avLst/>
              <a:gdLst>
                <a:gd name="T0" fmla="*/ 453 w 453"/>
                <a:gd name="T1" fmla="*/ 1452 h 1724"/>
                <a:gd name="T2" fmla="*/ 0 w 453"/>
                <a:gd name="T3" fmla="*/ 1724 h 1724"/>
                <a:gd name="T4" fmla="*/ 0 w 453"/>
                <a:gd name="T5" fmla="*/ 272 h 1724"/>
                <a:gd name="T6" fmla="*/ 453 w 453"/>
                <a:gd name="T7" fmla="*/ 0 h 1724"/>
                <a:gd name="T8" fmla="*/ 453 w 453"/>
                <a:gd name="T9" fmla="*/ 1452 h 1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4">
                  <a:moveTo>
                    <a:pt x="453" y="1452"/>
                  </a:moveTo>
                  <a:lnTo>
                    <a:pt x="0" y="1724"/>
                  </a:lnTo>
                  <a:lnTo>
                    <a:pt x="0" y="272"/>
                  </a:lnTo>
                  <a:lnTo>
                    <a:pt x="453" y="0"/>
                  </a:lnTo>
                  <a:lnTo>
                    <a:pt x="453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8" name="Freeform 434">
              <a:extLst>
                <a:ext uri="{FF2B5EF4-FFF2-40B4-BE49-F238E27FC236}">
                  <a16:creationId xmlns:a16="http://schemas.microsoft.com/office/drawing/2014/main" id="{49381A32-1CB5-BA78-3DDD-0DC0B3541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432"/>
              <a:ext cx="453" cy="1723"/>
            </a:xfrm>
            <a:custGeom>
              <a:avLst/>
              <a:gdLst>
                <a:gd name="T0" fmla="*/ 453 w 453"/>
                <a:gd name="T1" fmla="*/ 1723 h 1723"/>
                <a:gd name="T2" fmla="*/ 453 w 453"/>
                <a:gd name="T3" fmla="*/ 272 h 1723"/>
                <a:gd name="T4" fmla="*/ 0 w 453"/>
                <a:gd name="T5" fmla="*/ 0 h 1723"/>
                <a:gd name="T6" fmla="*/ 0 w 453"/>
                <a:gd name="T7" fmla="*/ 1451 h 1723"/>
                <a:gd name="T8" fmla="*/ 453 w 453"/>
                <a:gd name="T9" fmla="*/ 1723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1723">
                  <a:moveTo>
                    <a:pt x="453" y="1723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451"/>
                  </a:lnTo>
                  <a:lnTo>
                    <a:pt x="453" y="1723"/>
                  </a:ln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40000"/>
                    <a:invGamma/>
                  </a:srgbClr>
                </a:gs>
                <a:gs pos="100000">
                  <a:srgbClr val="CC66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19" name="Freeform 435">
              <a:extLst>
                <a:ext uri="{FF2B5EF4-FFF2-40B4-BE49-F238E27FC236}">
                  <a16:creationId xmlns:a16="http://schemas.microsoft.com/office/drawing/2014/main" id="{8F7271C1-B554-418B-0248-B0D000756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0" y="3747"/>
              <a:ext cx="227" cy="317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0" name="Freeform 436">
              <a:extLst>
                <a:ext uri="{FF2B5EF4-FFF2-40B4-BE49-F238E27FC236}">
                  <a16:creationId xmlns:a16="http://schemas.microsoft.com/office/drawing/2014/main" id="{DABC5691-77CF-AEE6-763B-68664F46B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352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1" name="Freeform 437">
              <a:extLst>
                <a:ext uri="{FF2B5EF4-FFF2-40B4-BE49-F238E27FC236}">
                  <a16:creationId xmlns:a16="http://schemas.microsoft.com/office/drawing/2014/main" id="{EA6BD837-489B-2DEF-6A1D-F62F921F4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338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2" name="Freeform 438">
              <a:extLst>
                <a:ext uri="{FF2B5EF4-FFF2-40B4-BE49-F238E27FC236}">
                  <a16:creationId xmlns:a16="http://schemas.microsoft.com/office/drawing/2014/main" id="{348D7E5F-5AEB-D3A2-29E7-AC9A8C113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324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3" name="Freeform 439">
              <a:extLst>
                <a:ext uri="{FF2B5EF4-FFF2-40B4-BE49-F238E27FC236}">
                  <a16:creationId xmlns:a16="http://schemas.microsoft.com/office/drawing/2014/main" id="{8CFB310D-7D9C-3789-0FE9-4E5BF36A0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3112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4" name="Freeform 440">
              <a:extLst>
                <a:ext uri="{FF2B5EF4-FFF2-40B4-BE49-F238E27FC236}">
                  <a16:creationId xmlns:a16="http://schemas.microsoft.com/office/drawing/2014/main" id="{D3A3D6E9-82CA-5BA8-B18B-6FECB7A31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976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5" name="Freeform 441">
              <a:extLst>
                <a:ext uri="{FF2B5EF4-FFF2-40B4-BE49-F238E27FC236}">
                  <a16:creationId xmlns:a16="http://schemas.microsoft.com/office/drawing/2014/main" id="{E2BC6557-84E3-4C2E-8677-0E76E0BC0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840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6" name="Freeform 442">
              <a:extLst>
                <a:ext uri="{FF2B5EF4-FFF2-40B4-BE49-F238E27FC236}">
                  <a16:creationId xmlns:a16="http://schemas.microsoft.com/office/drawing/2014/main" id="{F38CADFF-2DF6-DFB2-595A-39A10B1DD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704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7" name="Freeform 443">
              <a:extLst>
                <a:ext uri="{FF2B5EF4-FFF2-40B4-BE49-F238E27FC236}">
                  <a16:creationId xmlns:a16="http://schemas.microsoft.com/office/drawing/2014/main" id="{CAAD5140-9A13-21C2-7085-4703B97CF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568"/>
              <a:ext cx="454" cy="363"/>
            </a:xfrm>
            <a:custGeom>
              <a:avLst/>
              <a:gdLst>
                <a:gd name="T0" fmla="*/ 0 w 454"/>
                <a:gd name="T1" fmla="*/ 91 h 363"/>
                <a:gd name="T2" fmla="*/ 454 w 454"/>
                <a:gd name="T3" fmla="*/ 363 h 363"/>
                <a:gd name="T4" fmla="*/ 454 w 454"/>
                <a:gd name="T5" fmla="*/ 272 h 363"/>
                <a:gd name="T6" fmla="*/ 0 w 454"/>
                <a:gd name="T7" fmla="*/ 0 h 363"/>
                <a:gd name="T8" fmla="*/ 0 w 454"/>
                <a:gd name="T9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63">
                  <a:moveTo>
                    <a:pt x="0" y="91"/>
                  </a:moveTo>
                  <a:lnTo>
                    <a:pt x="454" y="363"/>
                  </a:lnTo>
                  <a:lnTo>
                    <a:pt x="454" y="272"/>
                  </a:lnTo>
                  <a:lnTo>
                    <a:pt x="0" y="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8" name="Freeform 444">
              <a:extLst>
                <a:ext uri="{FF2B5EF4-FFF2-40B4-BE49-F238E27FC236}">
                  <a16:creationId xmlns:a16="http://schemas.microsoft.com/office/drawing/2014/main" id="{37B7B0A1-4D19-5863-C440-5DFB53FD8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3" y="2931"/>
              <a:ext cx="91" cy="1043"/>
            </a:xfrm>
            <a:custGeom>
              <a:avLst/>
              <a:gdLst>
                <a:gd name="T0" fmla="*/ 0 w 91"/>
                <a:gd name="T1" fmla="*/ 998 h 1043"/>
                <a:gd name="T2" fmla="*/ 0 w 91"/>
                <a:gd name="T3" fmla="*/ 0 h 1043"/>
                <a:gd name="T4" fmla="*/ 91 w 91"/>
                <a:gd name="T5" fmla="*/ 46 h 1043"/>
                <a:gd name="T6" fmla="*/ 91 w 91"/>
                <a:gd name="T7" fmla="*/ 1043 h 1043"/>
                <a:gd name="T8" fmla="*/ 0 w 91"/>
                <a:gd name="T9" fmla="*/ 998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043">
                  <a:moveTo>
                    <a:pt x="0" y="998"/>
                  </a:moveTo>
                  <a:lnTo>
                    <a:pt x="0" y="0"/>
                  </a:lnTo>
                  <a:lnTo>
                    <a:pt x="91" y="46"/>
                  </a:lnTo>
                  <a:lnTo>
                    <a:pt x="91" y="1043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029" name="WordArt 445">
              <a:extLst>
                <a:ext uri="{FF2B5EF4-FFF2-40B4-BE49-F238E27FC236}">
                  <a16:creationId xmlns:a16="http://schemas.microsoft.com/office/drawing/2014/main" id="{5E064DF8-2AB3-260C-4602-4CC47AC744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35" y="3022"/>
              <a:ext cx="73" cy="8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95245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ビ</a:t>
              </a:r>
            </a:p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ル</a:t>
              </a:r>
            </a:p>
          </p:txBody>
        </p:sp>
        <p:sp>
          <p:nvSpPr>
            <p:cNvPr id="68030" name="Freeform 446">
              <a:extLst>
                <a:ext uri="{FF2B5EF4-FFF2-40B4-BE49-F238E27FC236}">
                  <a16:creationId xmlns:a16="http://schemas.microsoft.com/office/drawing/2014/main" id="{10EC79D9-F513-88BD-5885-369F02163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2160"/>
              <a:ext cx="907" cy="1996"/>
            </a:xfrm>
            <a:custGeom>
              <a:avLst/>
              <a:gdLst>
                <a:gd name="T0" fmla="*/ 0 w 907"/>
                <a:gd name="T1" fmla="*/ 1723 h 1996"/>
                <a:gd name="T2" fmla="*/ 0 w 907"/>
                <a:gd name="T3" fmla="*/ 272 h 1996"/>
                <a:gd name="T4" fmla="*/ 453 w 907"/>
                <a:gd name="T5" fmla="*/ 0 h 1996"/>
                <a:gd name="T6" fmla="*/ 907 w 907"/>
                <a:gd name="T7" fmla="*/ 272 h 1996"/>
                <a:gd name="T8" fmla="*/ 907 w 907"/>
                <a:gd name="T9" fmla="*/ 1723 h 1996"/>
                <a:gd name="T10" fmla="*/ 453 w 907"/>
                <a:gd name="T11" fmla="*/ 1996 h 1996"/>
                <a:gd name="T12" fmla="*/ 0 w 907"/>
                <a:gd name="T13" fmla="*/ 1723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996">
                  <a:moveTo>
                    <a:pt x="0" y="1723"/>
                  </a:moveTo>
                  <a:lnTo>
                    <a:pt x="0" y="272"/>
                  </a:lnTo>
                  <a:lnTo>
                    <a:pt x="453" y="0"/>
                  </a:lnTo>
                  <a:lnTo>
                    <a:pt x="907" y="272"/>
                  </a:lnTo>
                  <a:lnTo>
                    <a:pt x="907" y="1723"/>
                  </a:lnTo>
                  <a:lnTo>
                    <a:pt x="453" y="1996"/>
                  </a:lnTo>
                  <a:lnTo>
                    <a:pt x="0" y="172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8" name="Group 2">
            <a:extLst>
              <a:ext uri="{FF2B5EF4-FFF2-40B4-BE49-F238E27FC236}">
                <a16:creationId xmlns:a16="http://schemas.microsoft.com/office/drawing/2014/main" id="{EC72F0DE-A043-E730-60C9-9E241658D3B8}"/>
              </a:ext>
            </a:extLst>
          </p:cNvPr>
          <p:cNvGrpSpPr>
            <a:grpSpLocks/>
          </p:cNvGrpSpPr>
          <p:nvPr/>
        </p:nvGrpSpPr>
        <p:grpSpPr bwMode="auto">
          <a:xfrm>
            <a:off x="417513" y="620713"/>
            <a:ext cx="1728787" cy="1576387"/>
            <a:chOff x="263" y="210"/>
            <a:chExt cx="1089" cy="993"/>
          </a:xfrm>
        </p:grpSpPr>
        <p:sp>
          <p:nvSpPr>
            <p:cNvPr id="65539" name="Freeform 3">
              <a:extLst>
                <a:ext uri="{FF2B5EF4-FFF2-40B4-BE49-F238E27FC236}">
                  <a16:creationId xmlns:a16="http://schemas.microsoft.com/office/drawing/2014/main" id="{FD40D839-7F94-B5A6-86D6-7ACB1D1A2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0" name="Freeform 4">
              <a:extLst>
                <a:ext uri="{FF2B5EF4-FFF2-40B4-BE49-F238E27FC236}">
                  <a16:creationId xmlns:a16="http://schemas.microsoft.com/office/drawing/2014/main" id="{736DFC24-A88C-ED47-4C4D-8116D6A04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1" name="Freeform 5">
              <a:extLst>
                <a:ext uri="{FF2B5EF4-FFF2-40B4-BE49-F238E27FC236}">
                  <a16:creationId xmlns:a16="http://schemas.microsoft.com/office/drawing/2014/main" id="{8BF2D634-5BD6-2333-F294-9FD18065D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2" name="Freeform 6">
              <a:extLst>
                <a:ext uri="{FF2B5EF4-FFF2-40B4-BE49-F238E27FC236}">
                  <a16:creationId xmlns:a16="http://schemas.microsoft.com/office/drawing/2014/main" id="{C598CCF5-0CE8-8DDD-6525-45CD8808D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43" name="Freeform 7">
              <a:extLst>
                <a:ext uri="{FF2B5EF4-FFF2-40B4-BE49-F238E27FC236}">
                  <a16:creationId xmlns:a16="http://schemas.microsoft.com/office/drawing/2014/main" id="{1AC3720A-33D7-D532-1081-B458C6DCE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44" name="Group 8">
              <a:extLst>
                <a:ext uri="{FF2B5EF4-FFF2-40B4-BE49-F238E27FC236}">
                  <a16:creationId xmlns:a16="http://schemas.microsoft.com/office/drawing/2014/main" id="{110721FF-F915-C45C-933A-8E661E171A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845"/>
              <a:ext cx="206" cy="227"/>
              <a:chOff x="535" y="2069"/>
              <a:chExt cx="452" cy="499"/>
            </a:xfrm>
          </p:grpSpPr>
          <p:sp>
            <p:nvSpPr>
              <p:cNvPr id="65545" name="Freeform 9">
                <a:extLst>
                  <a:ext uri="{FF2B5EF4-FFF2-40B4-BE49-F238E27FC236}">
                    <a16:creationId xmlns:a16="http://schemas.microsoft.com/office/drawing/2014/main" id="{9A54A016-292E-2102-B255-E84EAD11A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6" name="Freeform 10">
                <a:extLst>
                  <a:ext uri="{FF2B5EF4-FFF2-40B4-BE49-F238E27FC236}">
                    <a16:creationId xmlns:a16="http://schemas.microsoft.com/office/drawing/2014/main" id="{063CC8BF-DABF-5434-FC40-6E6DB7CD9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547" name="Group 11">
              <a:extLst>
                <a:ext uri="{FF2B5EF4-FFF2-40B4-BE49-F238E27FC236}">
                  <a16:creationId xmlns:a16="http://schemas.microsoft.com/office/drawing/2014/main" id="{AE639019-FC85-2BCA-60F8-6A1571919D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618"/>
              <a:ext cx="206" cy="227"/>
              <a:chOff x="535" y="2069"/>
              <a:chExt cx="452" cy="499"/>
            </a:xfrm>
          </p:grpSpPr>
          <p:sp>
            <p:nvSpPr>
              <p:cNvPr id="65548" name="Freeform 12">
                <a:extLst>
                  <a:ext uri="{FF2B5EF4-FFF2-40B4-BE49-F238E27FC236}">
                    <a16:creationId xmlns:a16="http://schemas.microsoft.com/office/drawing/2014/main" id="{86AC82B6-23D5-D2DB-E755-FFB0CF5D8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49" name="Freeform 13">
                <a:extLst>
                  <a:ext uri="{FF2B5EF4-FFF2-40B4-BE49-F238E27FC236}">
                    <a16:creationId xmlns:a16="http://schemas.microsoft.com/office/drawing/2014/main" id="{CB4462AC-AE93-0585-7494-243934998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50" name="Freeform 14">
              <a:extLst>
                <a:ext uri="{FF2B5EF4-FFF2-40B4-BE49-F238E27FC236}">
                  <a16:creationId xmlns:a16="http://schemas.microsoft.com/office/drawing/2014/main" id="{1DAEB63E-2817-B2B0-D901-30236F24A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551" name="Group 15">
            <a:extLst>
              <a:ext uri="{FF2B5EF4-FFF2-40B4-BE49-F238E27FC236}">
                <a16:creationId xmlns:a16="http://schemas.microsoft.com/office/drawing/2014/main" id="{C99B22C6-90AB-AB13-09E4-C085CF72D593}"/>
              </a:ext>
            </a:extLst>
          </p:cNvPr>
          <p:cNvGrpSpPr>
            <a:grpSpLocks/>
          </p:cNvGrpSpPr>
          <p:nvPr/>
        </p:nvGrpSpPr>
        <p:grpSpPr bwMode="auto">
          <a:xfrm>
            <a:off x="706438" y="4437063"/>
            <a:ext cx="2447925" cy="2016125"/>
            <a:chOff x="445" y="2795"/>
            <a:chExt cx="1542" cy="1270"/>
          </a:xfrm>
        </p:grpSpPr>
        <p:sp>
          <p:nvSpPr>
            <p:cNvPr id="65552" name="Freeform 16">
              <a:extLst>
                <a:ext uri="{FF2B5EF4-FFF2-40B4-BE49-F238E27FC236}">
                  <a16:creationId xmlns:a16="http://schemas.microsoft.com/office/drawing/2014/main" id="{8A7BEB22-3C2D-8C36-D4EF-767E318E8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" y="3158"/>
              <a:ext cx="1542" cy="907"/>
            </a:xfrm>
            <a:custGeom>
              <a:avLst/>
              <a:gdLst>
                <a:gd name="T0" fmla="*/ 1542 w 1542"/>
                <a:gd name="T1" fmla="*/ 590 h 907"/>
                <a:gd name="T2" fmla="*/ 998 w 1542"/>
                <a:gd name="T3" fmla="*/ 907 h 907"/>
                <a:gd name="T4" fmla="*/ 0 w 1542"/>
                <a:gd name="T5" fmla="*/ 318 h 907"/>
                <a:gd name="T6" fmla="*/ 544 w 1542"/>
                <a:gd name="T7" fmla="*/ 0 h 907"/>
                <a:gd name="T8" fmla="*/ 1542 w 1542"/>
                <a:gd name="T9" fmla="*/ 59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1542" y="590"/>
                  </a:moveTo>
                  <a:lnTo>
                    <a:pt x="998" y="907"/>
                  </a:lnTo>
                  <a:lnTo>
                    <a:pt x="0" y="318"/>
                  </a:lnTo>
                  <a:lnTo>
                    <a:pt x="544" y="0"/>
                  </a:lnTo>
                  <a:lnTo>
                    <a:pt x="1542" y="59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3" name="Freeform 17">
              <a:extLst>
                <a:ext uri="{FF2B5EF4-FFF2-40B4-BE49-F238E27FC236}">
                  <a16:creationId xmlns:a16="http://schemas.microsoft.com/office/drawing/2014/main" id="{F737BD8E-C308-A9C5-F315-3943FEA9F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067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4" name="Freeform 18">
              <a:extLst>
                <a:ext uri="{FF2B5EF4-FFF2-40B4-BE49-F238E27FC236}">
                  <a16:creationId xmlns:a16="http://schemas.microsoft.com/office/drawing/2014/main" id="{30B0110C-6F02-FC8A-A750-7DAA7FC04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795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55" name="Freeform 19">
              <a:extLst>
                <a:ext uri="{FF2B5EF4-FFF2-40B4-BE49-F238E27FC236}">
                  <a16:creationId xmlns:a16="http://schemas.microsoft.com/office/drawing/2014/main" id="{92217CBF-04B6-93A3-8831-5B7782017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2795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56" name="Group 20">
              <a:extLst>
                <a:ext uri="{FF2B5EF4-FFF2-40B4-BE49-F238E27FC236}">
                  <a16:creationId xmlns:a16="http://schemas.microsoft.com/office/drawing/2014/main" id="{0F9B999B-0367-201F-B734-AC326F83CB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3430"/>
              <a:ext cx="206" cy="227"/>
              <a:chOff x="535" y="2069"/>
              <a:chExt cx="452" cy="499"/>
            </a:xfrm>
          </p:grpSpPr>
          <p:sp>
            <p:nvSpPr>
              <p:cNvPr id="65557" name="Freeform 21">
                <a:extLst>
                  <a:ext uri="{FF2B5EF4-FFF2-40B4-BE49-F238E27FC236}">
                    <a16:creationId xmlns:a16="http://schemas.microsoft.com/office/drawing/2014/main" id="{8DB283EB-3AC9-CF74-EADB-92D90A9E7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58" name="Freeform 22">
                <a:extLst>
                  <a:ext uri="{FF2B5EF4-FFF2-40B4-BE49-F238E27FC236}">
                    <a16:creationId xmlns:a16="http://schemas.microsoft.com/office/drawing/2014/main" id="{06F9BAC9-2869-8EC0-7202-203C13706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59" name="Freeform 23">
              <a:extLst>
                <a:ext uri="{FF2B5EF4-FFF2-40B4-BE49-F238E27FC236}">
                  <a16:creationId xmlns:a16="http://schemas.microsoft.com/office/drawing/2014/main" id="{719C5512-C7D6-E933-50E9-D30585ED1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0" name="Freeform 24">
              <a:extLst>
                <a:ext uri="{FF2B5EF4-FFF2-40B4-BE49-F238E27FC236}">
                  <a16:creationId xmlns:a16="http://schemas.microsoft.com/office/drawing/2014/main" id="{BF2BD99A-12E3-2A18-9183-89A356080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1" name="Freeform 25">
              <a:extLst>
                <a:ext uri="{FF2B5EF4-FFF2-40B4-BE49-F238E27FC236}">
                  <a16:creationId xmlns:a16="http://schemas.microsoft.com/office/drawing/2014/main" id="{7164FDC5-D7EC-68F1-1829-8DEC4D0FE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62" name="Group 26">
              <a:extLst>
                <a:ext uri="{FF2B5EF4-FFF2-40B4-BE49-F238E27FC236}">
                  <a16:creationId xmlns:a16="http://schemas.microsoft.com/office/drawing/2014/main" id="{D0981B5F-2FA4-7AD5-B054-66B58E29CA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9" y="3702"/>
              <a:ext cx="206" cy="227"/>
              <a:chOff x="535" y="2069"/>
              <a:chExt cx="452" cy="499"/>
            </a:xfrm>
          </p:grpSpPr>
          <p:sp>
            <p:nvSpPr>
              <p:cNvPr id="65563" name="Freeform 27">
                <a:extLst>
                  <a:ext uri="{FF2B5EF4-FFF2-40B4-BE49-F238E27FC236}">
                    <a16:creationId xmlns:a16="http://schemas.microsoft.com/office/drawing/2014/main" id="{D65E1719-AC80-7B14-EBD4-6AB4AF2FE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64" name="Freeform 28">
                <a:extLst>
                  <a:ext uri="{FF2B5EF4-FFF2-40B4-BE49-F238E27FC236}">
                    <a16:creationId xmlns:a16="http://schemas.microsoft.com/office/drawing/2014/main" id="{4902D708-BC05-E808-9E75-67B0D419D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65" name="Freeform 29">
              <a:extLst>
                <a:ext uri="{FF2B5EF4-FFF2-40B4-BE49-F238E27FC236}">
                  <a16:creationId xmlns:a16="http://schemas.microsoft.com/office/drawing/2014/main" id="{BBBB7C1B-6E22-8057-6DFD-710F24EA5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3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6" name="Freeform 30">
              <a:extLst>
                <a:ext uri="{FF2B5EF4-FFF2-40B4-BE49-F238E27FC236}">
                  <a16:creationId xmlns:a16="http://schemas.microsoft.com/office/drawing/2014/main" id="{90E85062-1792-28D0-F5E0-C7D18AEDA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" y="2795"/>
              <a:ext cx="1360" cy="1225"/>
            </a:xfrm>
            <a:custGeom>
              <a:avLst/>
              <a:gdLst>
                <a:gd name="T0" fmla="*/ 1360 w 1360"/>
                <a:gd name="T1" fmla="*/ 953 h 1225"/>
                <a:gd name="T2" fmla="*/ 907 w 1360"/>
                <a:gd name="T3" fmla="*/ 1225 h 1225"/>
                <a:gd name="T4" fmla="*/ 0 w 1360"/>
                <a:gd name="T5" fmla="*/ 681 h 1225"/>
                <a:gd name="T6" fmla="*/ 0 w 1360"/>
                <a:gd name="T7" fmla="*/ 318 h 1225"/>
                <a:gd name="T8" fmla="*/ 453 w 1360"/>
                <a:gd name="T9" fmla="*/ 46 h 1225"/>
                <a:gd name="T10" fmla="*/ 680 w 1360"/>
                <a:gd name="T11" fmla="*/ 0 h 1225"/>
                <a:gd name="T12" fmla="*/ 907 w 1360"/>
                <a:gd name="T13" fmla="*/ 318 h 1225"/>
                <a:gd name="T14" fmla="*/ 1133 w 1360"/>
                <a:gd name="T15" fmla="*/ 272 h 1225"/>
                <a:gd name="T16" fmla="*/ 1360 w 1360"/>
                <a:gd name="T17" fmla="*/ 590 h 1225"/>
                <a:gd name="T18" fmla="*/ 1360 w 1360"/>
                <a:gd name="T19" fmla="*/ 95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" h="1225">
                  <a:moveTo>
                    <a:pt x="1360" y="953"/>
                  </a:moveTo>
                  <a:lnTo>
                    <a:pt x="907" y="1225"/>
                  </a:lnTo>
                  <a:lnTo>
                    <a:pt x="0" y="681"/>
                  </a:lnTo>
                  <a:lnTo>
                    <a:pt x="0" y="318"/>
                  </a:lnTo>
                  <a:lnTo>
                    <a:pt x="453" y="46"/>
                  </a:lnTo>
                  <a:lnTo>
                    <a:pt x="680" y="0"/>
                  </a:lnTo>
                  <a:lnTo>
                    <a:pt x="907" y="318"/>
                  </a:lnTo>
                  <a:lnTo>
                    <a:pt x="1133" y="272"/>
                  </a:lnTo>
                  <a:lnTo>
                    <a:pt x="1360" y="590"/>
                  </a:lnTo>
                  <a:lnTo>
                    <a:pt x="1360" y="95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67" name="Oval 31">
              <a:extLst>
                <a:ext uri="{FF2B5EF4-FFF2-40B4-BE49-F238E27FC236}">
                  <a16:creationId xmlns:a16="http://schemas.microsoft.com/office/drawing/2014/main" id="{6F4E55F6-832F-B7E3-BB60-F65E8723F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3158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8" name="Oval 32">
              <a:extLst>
                <a:ext uri="{FF2B5EF4-FFF2-40B4-BE49-F238E27FC236}">
                  <a16:creationId xmlns:a16="http://schemas.microsoft.com/office/drawing/2014/main" id="{4A1E691C-2FF7-FBEE-0EE0-899444D90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1" y="3430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569" name="Group 33">
            <a:extLst>
              <a:ext uri="{FF2B5EF4-FFF2-40B4-BE49-F238E27FC236}">
                <a16:creationId xmlns:a16="http://schemas.microsoft.com/office/drawing/2014/main" id="{1D180ADC-636D-9F76-435D-D83C2AEDB078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4437063"/>
            <a:ext cx="2447925" cy="2016125"/>
            <a:chOff x="2213" y="2795"/>
            <a:chExt cx="1542" cy="1270"/>
          </a:xfrm>
        </p:grpSpPr>
        <p:sp>
          <p:nvSpPr>
            <p:cNvPr id="65570" name="Freeform 34">
              <a:extLst>
                <a:ext uri="{FF2B5EF4-FFF2-40B4-BE49-F238E27FC236}">
                  <a16:creationId xmlns:a16="http://schemas.microsoft.com/office/drawing/2014/main" id="{DE1CFDE7-A8C6-32DC-D196-AA993DABF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158"/>
              <a:ext cx="1542" cy="907"/>
            </a:xfrm>
            <a:custGeom>
              <a:avLst/>
              <a:gdLst>
                <a:gd name="T0" fmla="*/ 1542 w 1542"/>
                <a:gd name="T1" fmla="*/ 590 h 907"/>
                <a:gd name="T2" fmla="*/ 998 w 1542"/>
                <a:gd name="T3" fmla="*/ 907 h 907"/>
                <a:gd name="T4" fmla="*/ 0 w 1542"/>
                <a:gd name="T5" fmla="*/ 318 h 907"/>
                <a:gd name="T6" fmla="*/ 544 w 1542"/>
                <a:gd name="T7" fmla="*/ 0 h 907"/>
                <a:gd name="T8" fmla="*/ 1542 w 1542"/>
                <a:gd name="T9" fmla="*/ 59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1542" y="590"/>
                  </a:moveTo>
                  <a:lnTo>
                    <a:pt x="998" y="907"/>
                  </a:lnTo>
                  <a:lnTo>
                    <a:pt x="0" y="318"/>
                  </a:lnTo>
                  <a:lnTo>
                    <a:pt x="544" y="0"/>
                  </a:lnTo>
                  <a:lnTo>
                    <a:pt x="1542" y="59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1" name="Freeform 35">
              <a:extLst>
                <a:ext uri="{FF2B5EF4-FFF2-40B4-BE49-F238E27FC236}">
                  <a16:creationId xmlns:a16="http://schemas.microsoft.com/office/drawing/2014/main" id="{E3FEDDA7-D098-1786-3856-46540B44B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3067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2" name="Freeform 36">
              <a:extLst>
                <a:ext uri="{FF2B5EF4-FFF2-40B4-BE49-F238E27FC236}">
                  <a16:creationId xmlns:a16="http://schemas.microsoft.com/office/drawing/2014/main" id="{CADFC940-7504-95A7-BD16-06D815232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2795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0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3" name="Freeform 37">
              <a:extLst>
                <a:ext uri="{FF2B5EF4-FFF2-40B4-BE49-F238E27FC236}">
                  <a16:creationId xmlns:a16="http://schemas.microsoft.com/office/drawing/2014/main" id="{B6C5B1CD-FDEB-B11B-D79D-350D2F2B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2795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74" name="Group 38">
              <a:extLst>
                <a:ext uri="{FF2B5EF4-FFF2-40B4-BE49-F238E27FC236}">
                  <a16:creationId xmlns:a16="http://schemas.microsoft.com/office/drawing/2014/main" id="{E74933A1-2C50-C979-FB33-104B125366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3" y="3430"/>
              <a:ext cx="206" cy="227"/>
              <a:chOff x="535" y="2069"/>
              <a:chExt cx="452" cy="499"/>
            </a:xfrm>
          </p:grpSpPr>
          <p:sp>
            <p:nvSpPr>
              <p:cNvPr id="65575" name="Freeform 39">
                <a:extLst>
                  <a:ext uri="{FF2B5EF4-FFF2-40B4-BE49-F238E27FC236}">
                    <a16:creationId xmlns:a16="http://schemas.microsoft.com/office/drawing/2014/main" id="{495C21B2-4B6A-1AB2-D8D0-B393711FE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76" name="Freeform 40">
                <a:extLst>
                  <a:ext uri="{FF2B5EF4-FFF2-40B4-BE49-F238E27FC236}">
                    <a16:creationId xmlns:a16="http://schemas.microsoft.com/office/drawing/2014/main" id="{C90BC68A-0D73-CB34-0B24-4389031E4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77" name="Freeform 41">
              <a:extLst>
                <a:ext uri="{FF2B5EF4-FFF2-40B4-BE49-F238E27FC236}">
                  <a16:creationId xmlns:a16="http://schemas.microsoft.com/office/drawing/2014/main" id="{68B5CC8D-3F28-6786-38B4-063A456CF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8" name="Freeform 42">
              <a:extLst>
                <a:ext uri="{FF2B5EF4-FFF2-40B4-BE49-F238E27FC236}">
                  <a16:creationId xmlns:a16="http://schemas.microsoft.com/office/drawing/2014/main" id="{254266EB-039A-4836-3BBC-518437C68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0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79" name="Freeform 43">
              <a:extLst>
                <a:ext uri="{FF2B5EF4-FFF2-40B4-BE49-F238E27FC236}">
                  <a16:creationId xmlns:a16="http://schemas.microsoft.com/office/drawing/2014/main" id="{B78D8236-3919-F994-48D2-E5EBA46D0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80" name="Group 44">
              <a:extLst>
                <a:ext uri="{FF2B5EF4-FFF2-40B4-BE49-F238E27FC236}">
                  <a16:creationId xmlns:a16="http://schemas.microsoft.com/office/drawing/2014/main" id="{0DEF0615-06FD-4424-8EC7-0C59A9D141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7" y="3702"/>
              <a:ext cx="206" cy="227"/>
              <a:chOff x="535" y="2069"/>
              <a:chExt cx="452" cy="499"/>
            </a:xfrm>
          </p:grpSpPr>
          <p:sp>
            <p:nvSpPr>
              <p:cNvPr id="65581" name="Freeform 45">
                <a:extLst>
                  <a:ext uri="{FF2B5EF4-FFF2-40B4-BE49-F238E27FC236}">
                    <a16:creationId xmlns:a16="http://schemas.microsoft.com/office/drawing/2014/main" id="{3EE2072C-838C-A3E5-2197-E79C8B101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82" name="Freeform 46">
                <a:extLst>
                  <a:ext uri="{FF2B5EF4-FFF2-40B4-BE49-F238E27FC236}">
                    <a16:creationId xmlns:a16="http://schemas.microsoft.com/office/drawing/2014/main" id="{664FD936-D8F7-3FA7-C6C6-68A18764C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83" name="Freeform 47">
              <a:extLst>
                <a:ext uri="{FF2B5EF4-FFF2-40B4-BE49-F238E27FC236}">
                  <a16:creationId xmlns:a16="http://schemas.microsoft.com/office/drawing/2014/main" id="{D807E55F-9EC9-4755-3008-9E384EF7F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4" name="Freeform 48">
              <a:extLst>
                <a:ext uri="{FF2B5EF4-FFF2-40B4-BE49-F238E27FC236}">
                  <a16:creationId xmlns:a16="http://schemas.microsoft.com/office/drawing/2014/main" id="{99153350-4E63-513B-7681-5296F21A3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795"/>
              <a:ext cx="1360" cy="1225"/>
            </a:xfrm>
            <a:custGeom>
              <a:avLst/>
              <a:gdLst>
                <a:gd name="T0" fmla="*/ 1360 w 1360"/>
                <a:gd name="T1" fmla="*/ 953 h 1225"/>
                <a:gd name="T2" fmla="*/ 907 w 1360"/>
                <a:gd name="T3" fmla="*/ 1225 h 1225"/>
                <a:gd name="T4" fmla="*/ 0 w 1360"/>
                <a:gd name="T5" fmla="*/ 681 h 1225"/>
                <a:gd name="T6" fmla="*/ 0 w 1360"/>
                <a:gd name="T7" fmla="*/ 318 h 1225"/>
                <a:gd name="T8" fmla="*/ 453 w 1360"/>
                <a:gd name="T9" fmla="*/ 46 h 1225"/>
                <a:gd name="T10" fmla="*/ 680 w 1360"/>
                <a:gd name="T11" fmla="*/ 0 h 1225"/>
                <a:gd name="T12" fmla="*/ 907 w 1360"/>
                <a:gd name="T13" fmla="*/ 318 h 1225"/>
                <a:gd name="T14" fmla="*/ 1133 w 1360"/>
                <a:gd name="T15" fmla="*/ 272 h 1225"/>
                <a:gd name="T16" fmla="*/ 1360 w 1360"/>
                <a:gd name="T17" fmla="*/ 590 h 1225"/>
                <a:gd name="T18" fmla="*/ 1360 w 1360"/>
                <a:gd name="T19" fmla="*/ 95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" h="1225">
                  <a:moveTo>
                    <a:pt x="1360" y="953"/>
                  </a:moveTo>
                  <a:lnTo>
                    <a:pt x="907" y="1225"/>
                  </a:lnTo>
                  <a:lnTo>
                    <a:pt x="0" y="681"/>
                  </a:lnTo>
                  <a:lnTo>
                    <a:pt x="0" y="318"/>
                  </a:lnTo>
                  <a:lnTo>
                    <a:pt x="453" y="46"/>
                  </a:lnTo>
                  <a:lnTo>
                    <a:pt x="680" y="0"/>
                  </a:lnTo>
                  <a:lnTo>
                    <a:pt x="907" y="318"/>
                  </a:lnTo>
                  <a:lnTo>
                    <a:pt x="1133" y="272"/>
                  </a:lnTo>
                  <a:lnTo>
                    <a:pt x="1360" y="590"/>
                  </a:lnTo>
                  <a:lnTo>
                    <a:pt x="1360" y="95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5" name="Oval 49">
              <a:extLst>
                <a:ext uri="{FF2B5EF4-FFF2-40B4-BE49-F238E27FC236}">
                  <a16:creationId xmlns:a16="http://schemas.microsoft.com/office/drawing/2014/main" id="{EB9279A1-15B8-04C7-9D31-7F5720C1E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3158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86" name="Oval 50">
              <a:extLst>
                <a:ext uri="{FF2B5EF4-FFF2-40B4-BE49-F238E27FC236}">
                  <a16:creationId xmlns:a16="http://schemas.microsoft.com/office/drawing/2014/main" id="{8D44F1B1-B6B0-92D3-C01B-51BED5D83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430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587" name="Group 51">
            <a:extLst>
              <a:ext uri="{FF2B5EF4-FFF2-40B4-BE49-F238E27FC236}">
                <a16:creationId xmlns:a16="http://schemas.microsoft.com/office/drawing/2014/main" id="{CD9883CC-F6DD-DF69-12B8-6191212FBD20}"/>
              </a:ext>
            </a:extLst>
          </p:cNvPr>
          <p:cNvGrpSpPr>
            <a:grpSpLocks/>
          </p:cNvGrpSpPr>
          <p:nvPr/>
        </p:nvGrpSpPr>
        <p:grpSpPr bwMode="auto">
          <a:xfrm>
            <a:off x="6464300" y="4437063"/>
            <a:ext cx="2447925" cy="2016125"/>
            <a:chOff x="4072" y="2795"/>
            <a:chExt cx="1542" cy="1270"/>
          </a:xfrm>
        </p:grpSpPr>
        <p:sp>
          <p:nvSpPr>
            <p:cNvPr id="65588" name="Freeform 52">
              <a:extLst>
                <a:ext uri="{FF2B5EF4-FFF2-40B4-BE49-F238E27FC236}">
                  <a16:creationId xmlns:a16="http://schemas.microsoft.com/office/drawing/2014/main" id="{8ED3B1EF-8B68-094F-1917-69747B923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158"/>
              <a:ext cx="1542" cy="907"/>
            </a:xfrm>
            <a:custGeom>
              <a:avLst/>
              <a:gdLst>
                <a:gd name="T0" fmla="*/ 1542 w 1542"/>
                <a:gd name="T1" fmla="*/ 590 h 907"/>
                <a:gd name="T2" fmla="*/ 998 w 1542"/>
                <a:gd name="T3" fmla="*/ 907 h 907"/>
                <a:gd name="T4" fmla="*/ 0 w 1542"/>
                <a:gd name="T5" fmla="*/ 318 h 907"/>
                <a:gd name="T6" fmla="*/ 544 w 1542"/>
                <a:gd name="T7" fmla="*/ 0 h 907"/>
                <a:gd name="T8" fmla="*/ 1542 w 1542"/>
                <a:gd name="T9" fmla="*/ 59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1542" y="590"/>
                  </a:moveTo>
                  <a:lnTo>
                    <a:pt x="998" y="907"/>
                  </a:lnTo>
                  <a:lnTo>
                    <a:pt x="0" y="318"/>
                  </a:lnTo>
                  <a:lnTo>
                    <a:pt x="544" y="0"/>
                  </a:lnTo>
                  <a:lnTo>
                    <a:pt x="1542" y="59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89" name="Freeform 53">
              <a:extLst>
                <a:ext uri="{FF2B5EF4-FFF2-40B4-BE49-F238E27FC236}">
                  <a16:creationId xmlns:a16="http://schemas.microsoft.com/office/drawing/2014/main" id="{78AD9FB8-2816-734B-480D-12D9C864F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3067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0" name="Freeform 54">
              <a:extLst>
                <a:ext uri="{FF2B5EF4-FFF2-40B4-BE49-F238E27FC236}">
                  <a16:creationId xmlns:a16="http://schemas.microsoft.com/office/drawing/2014/main" id="{A251B4EB-ECBF-17BC-256D-41FD2AEBA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2795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1" name="Freeform 55">
              <a:extLst>
                <a:ext uri="{FF2B5EF4-FFF2-40B4-BE49-F238E27FC236}">
                  <a16:creationId xmlns:a16="http://schemas.microsoft.com/office/drawing/2014/main" id="{909EDE74-7061-D6EC-AE08-E519B4CFF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" y="2795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92" name="Group 56">
              <a:extLst>
                <a:ext uri="{FF2B5EF4-FFF2-40B4-BE49-F238E27FC236}">
                  <a16:creationId xmlns:a16="http://schemas.microsoft.com/office/drawing/2014/main" id="{60E0A881-4772-2EEC-9908-781995EF77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2" y="3430"/>
              <a:ext cx="206" cy="227"/>
              <a:chOff x="535" y="2069"/>
              <a:chExt cx="452" cy="499"/>
            </a:xfrm>
          </p:grpSpPr>
          <p:sp>
            <p:nvSpPr>
              <p:cNvPr id="65593" name="Freeform 57">
                <a:extLst>
                  <a:ext uri="{FF2B5EF4-FFF2-40B4-BE49-F238E27FC236}">
                    <a16:creationId xmlns:a16="http://schemas.microsoft.com/office/drawing/2014/main" id="{E12F1B5C-6BE8-F882-BA58-5DB3B7F96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94" name="Freeform 58">
                <a:extLst>
                  <a:ext uri="{FF2B5EF4-FFF2-40B4-BE49-F238E27FC236}">
                    <a16:creationId xmlns:a16="http://schemas.microsoft.com/office/drawing/2014/main" id="{C349BC3A-82CA-0E7D-DFA2-8C23B46C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595" name="Freeform 59">
              <a:extLst>
                <a:ext uri="{FF2B5EF4-FFF2-40B4-BE49-F238E27FC236}">
                  <a16:creationId xmlns:a16="http://schemas.microsoft.com/office/drawing/2014/main" id="{3AEAA9CC-AB71-38CD-437F-A1AD72004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6" name="Freeform 60">
              <a:extLst>
                <a:ext uri="{FF2B5EF4-FFF2-40B4-BE49-F238E27FC236}">
                  <a16:creationId xmlns:a16="http://schemas.microsoft.com/office/drawing/2014/main" id="{2F2AB562-8A07-F255-EC96-D588BCCEA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97" name="Freeform 61">
              <a:extLst>
                <a:ext uri="{FF2B5EF4-FFF2-40B4-BE49-F238E27FC236}">
                  <a16:creationId xmlns:a16="http://schemas.microsoft.com/office/drawing/2014/main" id="{5A9A9480-5FFB-1B24-4796-F06C43956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598" name="Group 62">
              <a:extLst>
                <a:ext uri="{FF2B5EF4-FFF2-40B4-BE49-F238E27FC236}">
                  <a16:creationId xmlns:a16="http://schemas.microsoft.com/office/drawing/2014/main" id="{733D29AA-AFE3-87A0-CD1F-F612A2125A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6" y="3702"/>
              <a:ext cx="206" cy="227"/>
              <a:chOff x="535" y="2069"/>
              <a:chExt cx="452" cy="499"/>
            </a:xfrm>
          </p:grpSpPr>
          <p:sp>
            <p:nvSpPr>
              <p:cNvPr id="65599" name="Freeform 63">
                <a:extLst>
                  <a:ext uri="{FF2B5EF4-FFF2-40B4-BE49-F238E27FC236}">
                    <a16:creationId xmlns:a16="http://schemas.microsoft.com/office/drawing/2014/main" id="{6CF74A8B-E503-BB7E-05E3-D354EC2C7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00" name="Freeform 64">
                <a:extLst>
                  <a:ext uri="{FF2B5EF4-FFF2-40B4-BE49-F238E27FC236}">
                    <a16:creationId xmlns:a16="http://schemas.microsoft.com/office/drawing/2014/main" id="{AFFB702D-EBC1-C5BF-8E3C-08357A4FC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01" name="Freeform 65">
              <a:extLst>
                <a:ext uri="{FF2B5EF4-FFF2-40B4-BE49-F238E27FC236}">
                  <a16:creationId xmlns:a16="http://schemas.microsoft.com/office/drawing/2014/main" id="{00B9181E-8DE1-CF8B-C303-E80AB6E36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rgbClr val="969696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2" name="Freeform 66">
              <a:extLst>
                <a:ext uri="{FF2B5EF4-FFF2-40B4-BE49-F238E27FC236}">
                  <a16:creationId xmlns:a16="http://schemas.microsoft.com/office/drawing/2014/main" id="{19A6D8C3-963A-5349-831E-B6AC0F50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795"/>
              <a:ext cx="1360" cy="1225"/>
            </a:xfrm>
            <a:custGeom>
              <a:avLst/>
              <a:gdLst>
                <a:gd name="T0" fmla="*/ 1360 w 1360"/>
                <a:gd name="T1" fmla="*/ 953 h 1225"/>
                <a:gd name="T2" fmla="*/ 907 w 1360"/>
                <a:gd name="T3" fmla="*/ 1225 h 1225"/>
                <a:gd name="T4" fmla="*/ 0 w 1360"/>
                <a:gd name="T5" fmla="*/ 681 h 1225"/>
                <a:gd name="T6" fmla="*/ 0 w 1360"/>
                <a:gd name="T7" fmla="*/ 318 h 1225"/>
                <a:gd name="T8" fmla="*/ 453 w 1360"/>
                <a:gd name="T9" fmla="*/ 46 h 1225"/>
                <a:gd name="T10" fmla="*/ 680 w 1360"/>
                <a:gd name="T11" fmla="*/ 0 h 1225"/>
                <a:gd name="T12" fmla="*/ 907 w 1360"/>
                <a:gd name="T13" fmla="*/ 318 h 1225"/>
                <a:gd name="T14" fmla="*/ 1133 w 1360"/>
                <a:gd name="T15" fmla="*/ 272 h 1225"/>
                <a:gd name="T16" fmla="*/ 1360 w 1360"/>
                <a:gd name="T17" fmla="*/ 590 h 1225"/>
                <a:gd name="T18" fmla="*/ 1360 w 1360"/>
                <a:gd name="T19" fmla="*/ 953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" h="1225">
                  <a:moveTo>
                    <a:pt x="1360" y="953"/>
                  </a:moveTo>
                  <a:lnTo>
                    <a:pt x="907" y="1225"/>
                  </a:lnTo>
                  <a:lnTo>
                    <a:pt x="0" y="681"/>
                  </a:lnTo>
                  <a:lnTo>
                    <a:pt x="0" y="318"/>
                  </a:lnTo>
                  <a:lnTo>
                    <a:pt x="453" y="46"/>
                  </a:lnTo>
                  <a:lnTo>
                    <a:pt x="680" y="0"/>
                  </a:lnTo>
                  <a:lnTo>
                    <a:pt x="907" y="318"/>
                  </a:lnTo>
                  <a:lnTo>
                    <a:pt x="1133" y="272"/>
                  </a:lnTo>
                  <a:lnTo>
                    <a:pt x="1360" y="590"/>
                  </a:lnTo>
                  <a:lnTo>
                    <a:pt x="1360" y="953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3" name="Oval 67">
              <a:extLst>
                <a:ext uri="{FF2B5EF4-FFF2-40B4-BE49-F238E27FC236}">
                  <a16:creationId xmlns:a16="http://schemas.microsoft.com/office/drawing/2014/main" id="{4F01DE83-64EA-4C6B-DA36-994CA7545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3158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4" name="Oval 68">
              <a:extLst>
                <a:ext uri="{FF2B5EF4-FFF2-40B4-BE49-F238E27FC236}">
                  <a16:creationId xmlns:a16="http://schemas.microsoft.com/office/drawing/2014/main" id="{16ED7894-7B4E-95F8-B394-0AEC0E92C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430"/>
              <a:ext cx="45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05" name="Group 69">
            <a:extLst>
              <a:ext uri="{FF2B5EF4-FFF2-40B4-BE49-F238E27FC236}">
                <a16:creationId xmlns:a16="http://schemas.microsoft.com/office/drawing/2014/main" id="{63EF2E99-CD5F-D5E0-53AE-025FF08ACA2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620713"/>
            <a:ext cx="1728788" cy="1576387"/>
            <a:chOff x="1442" y="210"/>
            <a:chExt cx="1089" cy="993"/>
          </a:xfrm>
        </p:grpSpPr>
        <p:sp>
          <p:nvSpPr>
            <p:cNvPr id="65606" name="Freeform 70">
              <a:extLst>
                <a:ext uri="{FF2B5EF4-FFF2-40B4-BE49-F238E27FC236}">
                  <a16:creationId xmlns:a16="http://schemas.microsoft.com/office/drawing/2014/main" id="{297D9455-97C8-C67D-46B7-ABF0F0CB5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7" name="Freeform 71">
              <a:extLst>
                <a:ext uri="{FF2B5EF4-FFF2-40B4-BE49-F238E27FC236}">
                  <a16:creationId xmlns:a16="http://schemas.microsoft.com/office/drawing/2014/main" id="{86AF1222-DB1E-065F-9720-97DC7FD73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8" name="Freeform 72">
              <a:extLst>
                <a:ext uri="{FF2B5EF4-FFF2-40B4-BE49-F238E27FC236}">
                  <a16:creationId xmlns:a16="http://schemas.microsoft.com/office/drawing/2014/main" id="{47D4D430-5185-636D-65F9-037CD508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09" name="Freeform 73">
              <a:extLst>
                <a:ext uri="{FF2B5EF4-FFF2-40B4-BE49-F238E27FC236}">
                  <a16:creationId xmlns:a16="http://schemas.microsoft.com/office/drawing/2014/main" id="{1A1A26EA-08CD-817B-CC40-F454A67BE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0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10" name="Freeform 74">
              <a:extLst>
                <a:ext uri="{FF2B5EF4-FFF2-40B4-BE49-F238E27FC236}">
                  <a16:creationId xmlns:a16="http://schemas.microsoft.com/office/drawing/2014/main" id="{C5786AB0-0ECA-C1B9-A127-48730D85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11" name="Group 75">
              <a:extLst>
                <a:ext uri="{FF2B5EF4-FFF2-40B4-BE49-F238E27FC236}">
                  <a16:creationId xmlns:a16="http://schemas.microsoft.com/office/drawing/2014/main" id="{D7BF3B64-4AF6-3AC8-C0E8-2D3F248FF2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845"/>
              <a:ext cx="206" cy="227"/>
              <a:chOff x="535" y="2069"/>
              <a:chExt cx="452" cy="499"/>
            </a:xfrm>
          </p:grpSpPr>
          <p:sp>
            <p:nvSpPr>
              <p:cNvPr id="65612" name="Freeform 76">
                <a:extLst>
                  <a:ext uri="{FF2B5EF4-FFF2-40B4-BE49-F238E27FC236}">
                    <a16:creationId xmlns:a16="http://schemas.microsoft.com/office/drawing/2014/main" id="{40584475-4BC2-4AC8-7621-D38D75A3A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3" name="Freeform 77">
                <a:extLst>
                  <a:ext uri="{FF2B5EF4-FFF2-40B4-BE49-F238E27FC236}">
                    <a16:creationId xmlns:a16="http://schemas.microsoft.com/office/drawing/2014/main" id="{446467EA-BF60-2A12-C858-0A4B0DA07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14" name="Group 78">
              <a:extLst>
                <a:ext uri="{FF2B5EF4-FFF2-40B4-BE49-F238E27FC236}">
                  <a16:creationId xmlns:a16="http://schemas.microsoft.com/office/drawing/2014/main" id="{9138E295-D073-2671-0EA4-848F98FAF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618"/>
              <a:ext cx="206" cy="227"/>
              <a:chOff x="535" y="2069"/>
              <a:chExt cx="452" cy="499"/>
            </a:xfrm>
          </p:grpSpPr>
          <p:sp>
            <p:nvSpPr>
              <p:cNvPr id="65615" name="Freeform 79">
                <a:extLst>
                  <a:ext uri="{FF2B5EF4-FFF2-40B4-BE49-F238E27FC236}">
                    <a16:creationId xmlns:a16="http://schemas.microsoft.com/office/drawing/2014/main" id="{09B82A45-546F-BA28-7B9F-B659EE023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16" name="Freeform 80">
                <a:extLst>
                  <a:ext uri="{FF2B5EF4-FFF2-40B4-BE49-F238E27FC236}">
                    <a16:creationId xmlns:a16="http://schemas.microsoft.com/office/drawing/2014/main" id="{7144641D-0CD7-5465-DA70-A71ACC16C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17" name="Freeform 81">
              <a:extLst>
                <a:ext uri="{FF2B5EF4-FFF2-40B4-BE49-F238E27FC236}">
                  <a16:creationId xmlns:a16="http://schemas.microsoft.com/office/drawing/2014/main" id="{78E0BAA2-CB1F-62B3-D9DA-6EE55C036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18" name="Group 82">
            <a:extLst>
              <a:ext uri="{FF2B5EF4-FFF2-40B4-BE49-F238E27FC236}">
                <a16:creationId xmlns:a16="http://schemas.microsoft.com/office/drawing/2014/main" id="{07EDD5E0-1AD0-E00F-5DAA-A16FF7409964}"/>
              </a:ext>
            </a:extLst>
          </p:cNvPr>
          <p:cNvGrpSpPr>
            <a:grpSpLocks/>
          </p:cNvGrpSpPr>
          <p:nvPr/>
        </p:nvGrpSpPr>
        <p:grpSpPr bwMode="auto">
          <a:xfrm>
            <a:off x="4162425" y="620713"/>
            <a:ext cx="1728788" cy="1576387"/>
            <a:chOff x="2622" y="210"/>
            <a:chExt cx="1089" cy="993"/>
          </a:xfrm>
        </p:grpSpPr>
        <p:sp>
          <p:nvSpPr>
            <p:cNvPr id="65619" name="Freeform 83">
              <a:extLst>
                <a:ext uri="{FF2B5EF4-FFF2-40B4-BE49-F238E27FC236}">
                  <a16:creationId xmlns:a16="http://schemas.microsoft.com/office/drawing/2014/main" id="{3D34A07F-7800-D8A5-D22A-8FB94F5B8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0" name="Freeform 84">
              <a:extLst>
                <a:ext uri="{FF2B5EF4-FFF2-40B4-BE49-F238E27FC236}">
                  <a16:creationId xmlns:a16="http://schemas.microsoft.com/office/drawing/2014/main" id="{15DD5884-84B6-194F-0843-10C4DF918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1" name="Freeform 85">
              <a:extLst>
                <a:ext uri="{FF2B5EF4-FFF2-40B4-BE49-F238E27FC236}">
                  <a16:creationId xmlns:a16="http://schemas.microsoft.com/office/drawing/2014/main" id="{C30AE26A-42E7-1E26-1A30-55E4378C6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2" name="Freeform 86">
              <a:extLst>
                <a:ext uri="{FF2B5EF4-FFF2-40B4-BE49-F238E27FC236}">
                  <a16:creationId xmlns:a16="http://schemas.microsoft.com/office/drawing/2014/main" id="{5843DBD8-2114-D377-D209-87569F100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23" name="Freeform 87">
              <a:extLst>
                <a:ext uri="{FF2B5EF4-FFF2-40B4-BE49-F238E27FC236}">
                  <a16:creationId xmlns:a16="http://schemas.microsoft.com/office/drawing/2014/main" id="{752D3B30-E12A-D9FD-E127-270782F6A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24" name="Group 88">
              <a:extLst>
                <a:ext uri="{FF2B5EF4-FFF2-40B4-BE49-F238E27FC236}">
                  <a16:creationId xmlns:a16="http://schemas.microsoft.com/office/drawing/2014/main" id="{587AA4F9-5578-72CC-5F41-0C45019434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845"/>
              <a:ext cx="206" cy="227"/>
              <a:chOff x="535" y="2069"/>
              <a:chExt cx="452" cy="499"/>
            </a:xfrm>
          </p:grpSpPr>
          <p:sp>
            <p:nvSpPr>
              <p:cNvPr id="65625" name="Freeform 89">
                <a:extLst>
                  <a:ext uri="{FF2B5EF4-FFF2-40B4-BE49-F238E27FC236}">
                    <a16:creationId xmlns:a16="http://schemas.microsoft.com/office/drawing/2014/main" id="{6344AC55-E9EA-AC23-817F-FDB66B430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6" name="Freeform 90">
                <a:extLst>
                  <a:ext uri="{FF2B5EF4-FFF2-40B4-BE49-F238E27FC236}">
                    <a16:creationId xmlns:a16="http://schemas.microsoft.com/office/drawing/2014/main" id="{64722618-81A7-165E-09C2-A1846FF7D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27" name="Group 91">
              <a:extLst>
                <a:ext uri="{FF2B5EF4-FFF2-40B4-BE49-F238E27FC236}">
                  <a16:creationId xmlns:a16="http://schemas.microsoft.com/office/drawing/2014/main" id="{124B808C-1B50-A355-90FD-99827CA618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618"/>
              <a:ext cx="206" cy="227"/>
              <a:chOff x="535" y="2069"/>
              <a:chExt cx="452" cy="499"/>
            </a:xfrm>
          </p:grpSpPr>
          <p:sp>
            <p:nvSpPr>
              <p:cNvPr id="65628" name="Freeform 92">
                <a:extLst>
                  <a:ext uri="{FF2B5EF4-FFF2-40B4-BE49-F238E27FC236}">
                    <a16:creationId xmlns:a16="http://schemas.microsoft.com/office/drawing/2014/main" id="{7B977122-B4CB-A74F-F2DC-8CEE514EB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29" name="Freeform 93">
                <a:extLst>
                  <a:ext uri="{FF2B5EF4-FFF2-40B4-BE49-F238E27FC236}">
                    <a16:creationId xmlns:a16="http://schemas.microsoft.com/office/drawing/2014/main" id="{AADCFDC3-1444-A6BC-A8B8-A62A6FDEA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30" name="Freeform 94">
              <a:extLst>
                <a:ext uri="{FF2B5EF4-FFF2-40B4-BE49-F238E27FC236}">
                  <a16:creationId xmlns:a16="http://schemas.microsoft.com/office/drawing/2014/main" id="{803B9607-FCE2-75ED-0779-63705746AD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31" name="Group 95">
            <a:extLst>
              <a:ext uri="{FF2B5EF4-FFF2-40B4-BE49-F238E27FC236}">
                <a16:creationId xmlns:a16="http://schemas.microsoft.com/office/drawing/2014/main" id="{A8572BFD-73DF-F9A1-A016-B97160F5FF4C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620713"/>
            <a:ext cx="1728787" cy="1576387"/>
            <a:chOff x="3801" y="210"/>
            <a:chExt cx="1089" cy="993"/>
          </a:xfrm>
        </p:grpSpPr>
        <p:sp>
          <p:nvSpPr>
            <p:cNvPr id="65632" name="Freeform 96">
              <a:extLst>
                <a:ext uri="{FF2B5EF4-FFF2-40B4-BE49-F238E27FC236}">
                  <a16:creationId xmlns:a16="http://schemas.microsoft.com/office/drawing/2014/main" id="{9AF1CE71-03FB-6752-74CF-1707FEDD1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3" name="Freeform 97">
              <a:extLst>
                <a:ext uri="{FF2B5EF4-FFF2-40B4-BE49-F238E27FC236}">
                  <a16:creationId xmlns:a16="http://schemas.microsoft.com/office/drawing/2014/main" id="{B6DA9F0B-72D3-B3E6-2146-7C52A78F6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4" name="Freeform 98">
              <a:extLst>
                <a:ext uri="{FF2B5EF4-FFF2-40B4-BE49-F238E27FC236}">
                  <a16:creationId xmlns:a16="http://schemas.microsoft.com/office/drawing/2014/main" id="{56701D96-B656-D7DD-54C5-59722C2BB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5" name="Freeform 99">
              <a:extLst>
                <a:ext uri="{FF2B5EF4-FFF2-40B4-BE49-F238E27FC236}">
                  <a16:creationId xmlns:a16="http://schemas.microsoft.com/office/drawing/2014/main" id="{80C9E9C8-17EE-F173-4891-0CE831619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36" name="Freeform 100">
              <a:extLst>
                <a:ext uri="{FF2B5EF4-FFF2-40B4-BE49-F238E27FC236}">
                  <a16:creationId xmlns:a16="http://schemas.microsoft.com/office/drawing/2014/main" id="{B8E454EA-9690-71F6-268D-CA99412E4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37" name="Group 101">
              <a:extLst>
                <a:ext uri="{FF2B5EF4-FFF2-40B4-BE49-F238E27FC236}">
                  <a16:creationId xmlns:a16="http://schemas.microsoft.com/office/drawing/2014/main" id="{B21F3C97-E0D0-55DC-0B21-D7081F2F07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845"/>
              <a:ext cx="206" cy="227"/>
              <a:chOff x="535" y="2069"/>
              <a:chExt cx="452" cy="499"/>
            </a:xfrm>
          </p:grpSpPr>
          <p:sp>
            <p:nvSpPr>
              <p:cNvPr id="65638" name="Freeform 102">
                <a:extLst>
                  <a:ext uri="{FF2B5EF4-FFF2-40B4-BE49-F238E27FC236}">
                    <a16:creationId xmlns:a16="http://schemas.microsoft.com/office/drawing/2014/main" id="{A1DFC0BF-8D58-385E-A110-AB1FA727D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39" name="Freeform 103">
                <a:extLst>
                  <a:ext uri="{FF2B5EF4-FFF2-40B4-BE49-F238E27FC236}">
                    <a16:creationId xmlns:a16="http://schemas.microsoft.com/office/drawing/2014/main" id="{963F2C29-F004-F5A7-002C-F01F59960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40" name="Group 104">
              <a:extLst>
                <a:ext uri="{FF2B5EF4-FFF2-40B4-BE49-F238E27FC236}">
                  <a16:creationId xmlns:a16="http://schemas.microsoft.com/office/drawing/2014/main" id="{B34E19A4-DCF2-075C-28EB-A2E6382A19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618"/>
              <a:ext cx="206" cy="227"/>
              <a:chOff x="535" y="2069"/>
              <a:chExt cx="452" cy="499"/>
            </a:xfrm>
          </p:grpSpPr>
          <p:sp>
            <p:nvSpPr>
              <p:cNvPr id="65641" name="Freeform 105">
                <a:extLst>
                  <a:ext uri="{FF2B5EF4-FFF2-40B4-BE49-F238E27FC236}">
                    <a16:creationId xmlns:a16="http://schemas.microsoft.com/office/drawing/2014/main" id="{9BC636FB-0CAF-3BE9-A360-61A038D2E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42" name="Freeform 106">
                <a:extLst>
                  <a:ext uri="{FF2B5EF4-FFF2-40B4-BE49-F238E27FC236}">
                    <a16:creationId xmlns:a16="http://schemas.microsoft.com/office/drawing/2014/main" id="{659709CD-287E-65B3-D760-6A356E4A4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43" name="Freeform 107">
              <a:extLst>
                <a:ext uri="{FF2B5EF4-FFF2-40B4-BE49-F238E27FC236}">
                  <a16:creationId xmlns:a16="http://schemas.microsoft.com/office/drawing/2014/main" id="{F6941AAA-80D1-7062-C7B5-25F0A385A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44" name="Group 108">
            <a:extLst>
              <a:ext uri="{FF2B5EF4-FFF2-40B4-BE49-F238E27FC236}">
                <a16:creationId xmlns:a16="http://schemas.microsoft.com/office/drawing/2014/main" id="{1C6FAE41-D31D-952E-4CB6-5302B5A59ED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620713"/>
            <a:ext cx="1728788" cy="1576387"/>
            <a:chOff x="4980" y="210"/>
            <a:chExt cx="1089" cy="993"/>
          </a:xfrm>
        </p:grpSpPr>
        <p:sp>
          <p:nvSpPr>
            <p:cNvPr id="65645" name="Freeform 109">
              <a:extLst>
                <a:ext uri="{FF2B5EF4-FFF2-40B4-BE49-F238E27FC236}">
                  <a16:creationId xmlns:a16="http://schemas.microsoft.com/office/drawing/2014/main" id="{8F020832-1072-95FE-18D5-A2790CB36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6" name="Freeform 110">
              <a:extLst>
                <a:ext uri="{FF2B5EF4-FFF2-40B4-BE49-F238E27FC236}">
                  <a16:creationId xmlns:a16="http://schemas.microsoft.com/office/drawing/2014/main" id="{32874256-9DD4-E7C8-8F1B-2EE816498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7" name="Freeform 111">
              <a:extLst>
                <a:ext uri="{FF2B5EF4-FFF2-40B4-BE49-F238E27FC236}">
                  <a16:creationId xmlns:a16="http://schemas.microsoft.com/office/drawing/2014/main" id="{3003228D-C2A9-F855-4E80-8414BD7FA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8" name="Freeform 112">
              <a:extLst>
                <a:ext uri="{FF2B5EF4-FFF2-40B4-BE49-F238E27FC236}">
                  <a16:creationId xmlns:a16="http://schemas.microsoft.com/office/drawing/2014/main" id="{49D624E0-F90B-CA22-958D-51D853BA1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49" name="Freeform 113">
              <a:extLst>
                <a:ext uri="{FF2B5EF4-FFF2-40B4-BE49-F238E27FC236}">
                  <a16:creationId xmlns:a16="http://schemas.microsoft.com/office/drawing/2014/main" id="{159C0F3C-CD90-AD04-F2C2-1ED345B5D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8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50" name="Group 114">
              <a:extLst>
                <a:ext uri="{FF2B5EF4-FFF2-40B4-BE49-F238E27FC236}">
                  <a16:creationId xmlns:a16="http://schemas.microsoft.com/office/drawing/2014/main" id="{83620C3E-B413-85AD-9217-7B971EDA87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" y="845"/>
              <a:ext cx="206" cy="227"/>
              <a:chOff x="535" y="2069"/>
              <a:chExt cx="452" cy="499"/>
            </a:xfrm>
          </p:grpSpPr>
          <p:sp>
            <p:nvSpPr>
              <p:cNvPr id="65651" name="Freeform 115">
                <a:extLst>
                  <a:ext uri="{FF2B5EF4-FFF2-40B4-BE49-F238E27FC236}">
                    <a16:creationId xmlns:a16="http://schemas.microsoft.com/office/drawing/2014/main" id="{E7F0C6C6-018E-2988-1168-4F0A3DDB64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2" name="Freeform 116">
                <a:extLst>
                  <a:ext uri="{FF2B5EF4-FFF2-40B4-BE49-F238E27FC236}">
                    <a16:creationId xmlns:a16="http://schemas.microsoft.com/office/drawing/2014/main" id="{CA2D113A-7FC0-277A-00FA-4B725ACB0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53" name="Group 117">
              <a:extLst>
                <a:ext uri="{FF2B5EF4-FFF2-40B4-BE49-F238E27FC236}">
                  <a16:creationId xmlns:a16="http://schemas.microsoft.com/office/drawing/2014/main" id="{776B5444-3F59-0C54-D496-B761E63202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" y="618"/>
              <a:ext cx="206" cy="227"/>
              <a:chOff x="535" y="2069"/>
              <a:chExt cx="452" cy="499"/>
            </a:xfrm>
          </p:grpSpPr>
          <p:sp>
            <p:nvSpPr>
              <p:cNvPr id="65654" name="Freeform 118">
                <a:extLst>
                  <a:ext uri="{FF2B5EF4-FFF2-40B4-BE49-F238E27FC236}">
                    <a16:creationId xmlns:a16="http://schemas.microsoft.com/office/drawing/2014/main" id="{C052994B-6EE7-C67C-B869-E7C796378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55" name="Freeform 119">
                <a:extLst>
                  <a:ext uri="{FF2B5EF4-FFF2-40B4-BE49-F238E27FC236}">
                    <a16:creationId xmlns:a16="http://schemas.microsoft.com/office/drawing/2014/main" id="{2282E2D2-D00A-83C1-17D5-D32843132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56" name="Freeform 120">
              <a:extLst>
                <a:ext uri="{FF2B5EF4-FFF2-40B4-BE49-F238E27FC236}">
                  <a16:creationId xmlns:a16="http://schemas.microsoft.com/office/drawing/2014/main" id="{494DA030-B0ED-5036-E986-F773AE33B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57" name="Group 121">
            <a:extLst>
              <a:ext uri="{FF2B5EF4-FFF2-40B4-BE49-F238E27FC236}">
                <a16:creationId xmlns:a16="http://schemas.microsoft.com/office/drawing/2014/main" id="{A149E59C-6C78-1F49-3BAF-343E51D487F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2492375"/>
            <a:ext cx="1728788" cy="1576388"/>
            <a:chOff x="263" y="210"/>
            <a:chExt cx="1089" cy="993"/>
          </a:xfrm>
        </p:grpSpPr>
        <p:sp>
          <p:nvSpPr>
            <p:cNvPr id="65658" name="Freeform 122">
              <a:extLst>
                <a:ext uri="{FF2B5EF4-FFF2-40B4-BE49-F238E27FC236}">
                  <a16:creationId xmlns:a16="http://schemas.microsoft.com/office/drawing/2014/main" id="{A4B0C8EE-A6EE-73D2-B412-47E74E945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59" name="Freeform 123">
              <a:extLst>
                <a:ext uri="{FF2B5EF4-FFF2-40B4-BE49-F238E27FC236}">
                  <a16:creationId xmlns:a16="http://schemas.microsoft.com/office/drawing/2014/main" id="{F280603A-FE60-45D0-3B40-0D814F9CC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0" name="Freeform 124">
              <a:extLst>
                <a:ext uri="{FF2B5EF4-FFF2-40B4-BE49-F238E27FC236}">
                  <a16:creationId xmlns:a16="http://schemas.microsoft.com/office/drawing/2014/main" id="{FF05A99A-2F6D-E6A1-431F-D9A716C71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1" name="Freeform 125">
              <a:extLst>
                <a:ext uri="{FF2B5EF4-FFF2-40B4-BE49-F238E27FC236}">
                  <a16:creationId xmlns:a16="http://schemas.microsoft.com/office/drawing/2014/main" id="{45E98A2E-D63D-DE72-9F03-500E4A83B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62" name="Freeform 126">
              <a:extLst>
                <a:ext uri="{FF2B5EF4-FFF2-40B4-BE49-F238E27FC236}">
                  <a16:creationId xmlns:a16="http://schemas.microsoft.com/office/drawing/2014/main" id="{EFCB0A1B-0717-CF34-D57C-98E8BDF36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63" name="Group 127">
              <a:extLst>
                <a:ext uri="{FF2B5EF4-FFF2-40B4-BE49-F238E27FC236}">
                  <a16:creationId xmlns:a16="http://schemas.microsoft.com/office/drawing/2014/main" id="{8BFFAAF3-BF51-6860-636F-187524BDE1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845"/>
              <a:ext cx="206" cy="227"/>
              <a:chOff x="535" y="2069"/>
              <a:chExt cx="452" cy="499"/>
            </a:xfrm>
          </p:grpSpPr>
          <p:sp>
            <p:nvSpPr>
              <p:cNvPr id="65664" name="Freeform 128">
                <a:extLst>
                  <a:ext uri="{FF2B5EF4-FFF2-40B4-BE49-F238E27FC236}">
                    <a16:creationId xmlns:a16="http://schemas.microsoft.com/office/drawing/2014/main" id="{73A2C9B5-8B63-9DD3-A396-853B86004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5" name="Freeform 129">
                <a:extLst>
                  <a:ext uri="{FF2B5EF4-FFF2-40B4-BE49-F238E27FC236}">
                    <a16:creationId xmlns:a16="http://schemas.microsoft.com/office/drawing/2014/main" id="{2F17E988-5EC8-2A09-BEA3-1EBBEF91D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66" name="Group 130">
              <a:extLst>
                <a:ext uri="{FF2B5EF4-FFF2-40B4-BE49-F238E27FC236}">
                  <a16:creationId xmlns:a16="http://schemas.microsoft.com/office/drawing/2014/main" id="{58A5BB26-B4F1-9EF0-5DBD-AD337EDFFD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618"/>
              <a:ext cx="206" cy="227"/>
              <a:chOff x="535" y="2069"/>
              <a:chExt cx="452" cy="499"/>
            </a:xfrm>
          </p:grpSpPr>
          <p:sp>
            <p:nvSpPr>
              <p:cNvPr id="65667" name="Freeform 131">
                <a:extLst>
                  <a:ext uri="{FF2B5EF4-FFF2-40B4-BE49-F238E27FC236}">
                    <a16:creationId xmlns:a16="http://schemas.microsoft.com/office/drawing/2014/main" id="{49BBEADC-F8CD-6BB1-3286-50696A37D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68" name="Freeform 132">
                <a:extLst>
                  <a:ext uri="{FF2B5EF4-FFF2-40B4-BE49-F238E27FC236}">
                    <a16:creationId xmlns:a16="http://schemas.microsoft.com/office/drawing/2014/main" id="{4ED7B730-BCF6-C21B-EBAF-D24E90000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69" name="Freeform 133">
              <a:extLst>
                <a:ext uri="{FF2B5EF4-FFF2-40B4-BE49-F238E27FC236}">
                  <a16:creationId xmlns:a16="http://schemas.microsoft.com/office/drawing/2014/main" id="{2E5D26C8-7851-0F7F-701E-0880CC7B3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70" name="Group 134">
            <a:extLst>
              <a:ext uri="{FF2B5EF4-FFF2-40B4-BE49-F238E27FC236}">
                <a16:creationId xmlns:a16="http://schemas.microsoft.com/office/drawing/2014/main" id="{1915F497-BCB2-AE78-0504-1DE65A56648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7588" y="2492375"/>
            <a:ext cx="1728787" cy="1576388"/>
            <a:chOff x="1442" y="210"/>
            <a:chExt cx="1089" cy="993"/>
          </a:xfrm>
        </p:grpSpPr>
        <p:sp>
          <p:nvSpPr>
            <p:cNvPr id="65671" name="Freeform 135">
              <a:extLst>
                <a:ext uri="{FF2B5EF4-FFF2-40B4-BE49-F238E27FC236}">
                  <a16:creationId xmlns:a16="http://schemas.microsoft.com/office/drawing/2014/main" id="{CD6C1E11-3DFE-3865-5F8A-2AB20939F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2" name="Freeform 136">
              <a:extLst>
                <a:ext uri="{FF2B5EF4-FFF2-40B4-BE49-F238E27FC236}">
                  <a16:creationId xmlns:a16="http://schemas.microsoft.com/office/drawing/2014/main" id="{1470AC88-47F5-FC22-5ABA-8002C722E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3" name="Freeform 137">
              <a:extLst>
                <a:ext uri="{FF2B5EF4-FFF2-40B4-BE49-F238E27FC236}">
                  <a16:creationId xmlns:a16="http://schemas.microsoft.com/office/drawing/2014/main" id="{9C0A5A98-033D-8943-DDA3-2717C9125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6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4" name="Freeform 138">
              <a:extLst>
                <a:ext uri="{FF2B5EF4-FFF2-40B4-BE49-F238E27FC236}">
                  <a16:creationId xmlns:a16="http://schemas.microsoft.com/office/drawing/2014/main" id="{08FC599C-E398-3566-D1A0-23570AD2B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0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75" name="Freeform 139">
              <a:extLst>
                <a:ext uri="{FF2B5EF4-FFF2-40B4-BE49-F238E27FC236}">
                  <a16:creationId xmlns:a16="http://schemas.microsoft.com/office/drawing/2014/main" id="{37C301D6-7E22-A7E3-457D-70C433BB3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76" name="Group 140">
              <a:extLst>
                <a:ext uri="{FF2B5EF4-FFF2-40B4-BE49-F238E27FC236}">
                  <a16:creationId xmlns:a16="http://schemas.microsoft.com/office/drawing/2014/main" id="{716F058F-55A0-6DBD-7879-5078B1EF07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845"/>
              <a:ext cx="206" cy="227"/>
              <a:chOff x="535" y="2069"/>
              <a:chExt cx="452" cy="499"/>
            </a:xfrm>
          </p:grpSpPr>
          <p:sp>
            <p:nvSpPr>
              <p:cNvPr id="65677" name="Freeform 141">
                <a:extLst>
                  <a:ext uri="{FF2B5EF4-FFF2-40B4-BE49-F238E27FC236}">
                    <a16:creationId xmlns:a16="http://schemas.microsoft.com/office/drawing/2014/main" id="{A7382D2A-DB65-B416-9FBB-E754635B4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78" name="Freeform 142">
                <a:extLst>
                  <a:ext uri="{FF2B5EF4-FFF2-40B4-BE49-F238E27FC236}">
                    <a16:creationId xmlns:a16="http://schemas.microsoft.com/office/drawing/2014/main" id="{E1AACBFA-2E4F-E994-1FF7-8AE5CEA17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79" name="Group 143">
              <a:extLst>
                <a:ext uri="{FF2B5EF4-FFF2-40B4-BE49-F238E27FC236}">
                  <a16:creationId xmlns:a16="http://schemas.microsoft.com/office/drawing/2014/main" id="{671ADC43-84EB-CD2F-649E-DBD0EEECAC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618"/>
              <a:ext cx="206" cy="227"/>
              <a:chOff x="535" y="2069"/>
              <a:chExt cx="452" cy="499"/>
            </a:xfrm>
          </p:grpSpPr>
          <p:sp>
            <p:nvSpPr>
              <p:cNvPr id="65680" name="Freeform 144">
                <a:extLst>
                  <a:ext uri="{FF2B5EF4-FFF2-40B4-BE49-F238E27FC236}">
                    <a16:creationId xmlns:a16="http://schemas.microsoft.com/office/drawing/2014/main" id="{5200669C-054E-CEB3-4D61-6174785ED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81" name="Freeform 145">
                <a:extLst>
                  <a:ext uri="{FF2B5EF4-FFF2-40B4-BE49-F238E27FC236}">
                    <a16:creationId xmlns:a16="http://schemas.microsoft.com/office/drawing/2014/main" id="{C1CE854F-5E40-FA0C-042C-918D3B390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82" name="Freeform 146">
              <a:extLst>
                <a:ext uri="{FF2B5EF4-FFF2-40B4-BE49-F238E27FC236}">
                  <a16:creationId xmlns:a16="http://schemas.microsoft.com/office/drawing/2014/main" id="{967E96F3-1B19-CC08-F68B-41B0B08F2F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83" name="Group 147">
            <a:extLst>
              <a:ext uri="{FF2B5EF4-FFF2-40B4-BE49-F238E27FC236}">
                <a16:creationId xmlns:a16="http://schemas.microsoft.com/office/drawing/2014/main" id="{B4513C84-4ADF-575A-64F4-638C44EE3A1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2492375"/>
            <a:ext cx="1728787" cy="1576388"/>
            <a:chOff x="2622" y="210"/>
            <a:chExt cx="1089" cy="993"/>
          </a:xfrm>
        </p:grpSpPr>
        <p:sp>
          <p:nvSpPr>
            <p:cNvPr id="65684" name="Freeform 148">
              <a:extLst>
                <a:ext uri="{FF2B5EF4-FFF2-40B4-BE49-F238E27FC236}">
                  <a16:creationId xmlns:a16="http://schemas.microsoft.com/office/drawing/2014/main" id="{5E2EA6B5-65A0-8793-673E-1C4B6425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2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5" name="Freeform 149">
              <a:extLst>
                <a:ext uri="{FF2B5EF4-FFF2-40B4-BE49-F238E27FC236}">
                  <a16:creationId xmlns:a16="http://schemas.microsoft.com/office/drawing/2014/main" id="{F3C86DA9-4BCD-3870-AEB6-A866DD401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6" name="Freeform 150">
              <a:extLst>
                <a:ext uri="{FF2B5EF4-FFF2-40B4-BE49-F238E27FC236}">
                  <a16:creationId xmlns:a16="http://schemas.microsoft.com/office/drawing/2014/main" id="{2BF257E2-5850-6364-9EA5-965CDC7FD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7" name="Freeform 151">
              <a:extLst>
                <a:ext uri="{FF2B5EF4-FFF2-40B4-BE49-F238E27FC236}">
                  <a16:creationId xmlns:a16="http://schemas.microsoft.com/office/drawing/2014/main" id="{503FD4D4-07C3-5C3F-5687-AF9A6E8E3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88" name="Freeform 152">
              <a:extLst>
                <a:ext uri="{FF2B5EF4-FFF2-40B4-BE49-F238E27FC236}">
                  <a16:creationId xmlns:a16="http://schemas.microsoft.com/office/drawing/2014/main" id="{00307898-4B51-CE16-3E33-6DB4373C4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689" name="Group 153">
              <a:extLst>
                <a:ext uri="{FF2B5EF4-FFF2-40B4-BE49-F238E27FC236}">
                  <a16:creationId xmlns:a16="http://schemas.microsoft.com/office/drawing/2014/main" id="{1A539D58-E81B-B073-B053-5F797D9201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845"/>
              <a:ext cx="206" cy="227"/>
              <a:chOff x="535" y="2069"/>
              <a:chExt cx="452" cy="499"/>
            </a:xfrm>
          </p:grpSpPr>
          <p:sp>
            <p:nvSpPr>
              <p:cNvPr id="65690" name="Freeform 154">
                <a:extLst>
                  <a:ext uri="{FF2B5EF4-FFF2-40B4-BE49-F238E27FC236}">
                    <a16:creationId xmlns:a16="http://schemas.microsoft.com/office/drawing/2014/main" id="{FB5B75F7-07CD-30A4-C1C4-A2F75409B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1" name="Freeform 155">
                <a:extLst>
                  <a:ext uri="{FF2B5EF4-FFF2-40B4-BE49-F238E27FC236}">
                    <a16:creationId xmlns:a16="http://schemas.microsoft.com/office/drawing/2014/main" id="{343596A1-0AAF-5D4F-2B6A-37225FFF2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692" name="Group 156">
              <a:extLst>
                <a:ext uri="{FF2B5EF4-FFF2-40B4-BE49-F238E27FC236}">
                  <a16:creationId xmlns:a16="http://schemas.microsoft.com/office/drawing/2014/main" id="{BD1FE18F-E88F-C685-C611-6E898BD382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3" y="618"/>
              <a:ext cx="206" cy="227"/>
              <a:chOff x="535" y="2069"/>
              <a:chExt cx="452" cy="499"/>
            </a:xfrm>
          </p:grpSpPr>
          <p:sp>
            <p:nvSpPr>
              <p:cNvPr id="65693" name="Freeform 157">
                <a:extLst>
                  <a:ext uri="{FF2B5EF4-FFF2-40B4-BE49-F238E27FC236}">
                    <a16:creationId xmlns:a16="http://schemas.microsoft.com/office/drawing/2014/main" id="{F899C42E-8DAC-D254-06B0-33BEB280B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694" name="Freeform 158">
                <a:extLst>
                  <a:ext uri="{FF2B5EF4-FFF2-40B4-BE49-F238E27FC236}">
                    <a16:creationId xmlns:a16="http://schemas.microsoft.com/office/drawing/2014/main" id="{BDCFBBA6-9C1E-49CC-1854-1EF53F36C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695" name="Freeform 159">
              <a:extLst>
                <a:ext uri="{FF2B5EF4-FFF2-40B4-BE49-F238E27FC236}">
                  <a16:creationId xmlns:a16="http://schemas.microsoft.com/office/drawing/2014/main" id="{45C5B462-D51E-AD4C-2E0F-627EB620F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3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696" name="Group 160">
            <a:extLst>
              <a:ext uri="{FF2B5EF4-FFF2-40B4-BE49-F238E27FC236}">
                <a16:creationId xmlns:a16="http://schemas.microsoft.com/office/drawing/2014/main" id="{190AE25C-E736-1C3E-F687-43BBC753371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2492375"/>
            <a:ext cx="1728788" cy="1576388"/>
            <a:chOff x="3801" y="210"/>
            <a:chExt cx="1089" cy="993"/>
          </a:xfrm>
        </p:grpSpPr>
        <p:sp>
          <p:nvSpPr>
            <p:cNvPr id="65697" name="Freeform 161">
              <a:extLst>
                <a:ext uri="{FF2B5EF4-FFF2-40B4-BE49-F238E27FC236}">
                  <a16:creationId xmlns:a16="http://schemas.microsoft.com/office/drawing/2014/main" id="{B8E8B497-67ED-1EA0-4CB6-FEFA6CE0D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8" name="Freeform 162">
              <a:extLst>
                <a:ext uri="{FF2B5EF4-FFF2-40B4-BE49-F238E27FC236}">
                  <a16:creationId xmlns:a16="http://schemas.microsoft.com/office/drawing/2014/main" id="{0FE59AA3-8766-227C-2A0E-20030ED2C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699" name="Freeform 163">
              <a:extLst>
                <a:ext uri="{FF2B5EF4-FFF2-40B4-BE49-F238E27FC236}">
                  <a16:creationId xmlns:a16="http://schemas.microsoft.com/office/drawing/2014/main" id="{4F18B4E7-E20D-1CD1-1260-C1F68975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0" name="Freeform 164">
              <a:extLst>
                <a:ext uri="{FF2B5EF4-FFF2-40B4-BE49-F238E27FC236}">
                  <a16:creationId xmlns:a16="http://schemas.microsoft.com/office/drawing/2014/main" id="{EC4230BC-A799-035C-9EF2-0AC88FF61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01" name="Freeform 165">
              <a:extLst>
                <a:ext uri="{FF2B5EF4-FFF2-40B4-BE49-F238E27FC236}">
                  <a16:creationId xmlns:a16="http://schemas.microsoft.com/office/drawing/2014/main" id="{6060D77A-9499-D44F-557A-7314EA03D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008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702" name="Group 166">
              <a:extLst>
                <a:ext uri="{FF2B5EF4-FFF2-40B4-BE49-F238E27FC236}">
                  <a16:creationId xmlns:a16="http://schemas.microsoft.com/office/drawing/2014/main" id="{8268C112-53D1-6BDE-E3ED-A3F227F24C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845"/>
              <a:ext cx="206" cy="227"/>
              <a:chOff x="535" y="2069"/>
              <a:chExt cx="452" cy="499"/>
            </a:xfrm>
          </p:grpSpPr>
          <p:sp>
            <p:nvSpPr>
              <p:cNvPr id="65703" name="Freeform 167">
                <a:extLst>
                  <a:ext uri="{FF2B5EF4-FFF2-40B4-BE49-F238E27FC236}">
                    <a16:creationId xmlns:a16="http://schemas.microsoft.com/office/drawing/2014/main" id="{EC217FB2-F984-8BBA-271B-132787442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4" name="Freeform 168">
                <a:extLst>
                  <a:ext uri="{FF2B5EF4-FFF2-40B4-BE49-F238E27FC236}">
                    <a16:creationId xmlns:a16="http://schemas.microsoft.com/office/drawing/2014/main" id="{1333D67B-796D-3779-DAFA-69082EE52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05" name="Group 169">
              <a:extLst>
                <a:ext uri="{FF2B5EF4-FFF2-40B4-BE49-F238E27FC236}">
                  <a16:creationId xmlns:a16="http://schemas.microsoft.com/office/drawing/2014/main" id="{83E3BF1E-811C-4272-A05D-CAAFDF7F1A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618"/>
              <a:ext cx="206" cy="227"/>
              <a:chOff x="535" y="2069"/>
              <a:chExt cx="452" cy="499"/>
            </a:xfrm>
          </p:grpSpPr>
          <p:sp>
            <p:nvSpPr>
              <p:cNvPr id="65706" name="Freeform 170">
                <a:extLst>
                  <a:ext uri="{FF2B5EF4-FFF2-40B4-BE49-F238E27FC236}">
                    <a16:creationId xmlns:a16="http://schemas.microsoft.com/office/drawing/2014/main" id="{974001D4-D707-BD66-6B2D-ADE7C75D1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07" name="Freeform 171">
                <a:extLst>
                  <a:ext uri="{FF2B5EF4-FFF2-40B4-BE49-F238E27FC236}">
                    <a16:creationId xmlns:a16="http://schemas.microsoft.com/office/drawing/2014/main" id="{61E0F77E-0736-E140-9B1D-0B590D5EF8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708" name="Freeform 172">
              <a:extLst>
                <a:ext uri="{FF2B5EF4-FFF2-40B4-BE49-F238E27FC236}">
                  <a16:creationId xmlns:a16="http://schemas.microsoft.com/office/drawing/2014/main" id="{BE0241C6-D53E-6BA1-EB43-F1C8D6CCC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709" name="Group 173">
            <a:extLst>
              <a:ext uri="{FF2B5EF4-FFF2-40B4-BE49-F238E27FC236}">
                <a16:creationId xmlns:a16="http://schemas.microsoft.com/office/drawing/2014/main" id="{5BB01F50-E030-0E51-409F-95210ACBF26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4163" y="2492375"/>
            <a:ext cx="1728787" cy="1576388"/>
            <a:chOff x="4980" y="210"/>
            <a:chExt cx="1089" cy="993"/>
          </a:xfrm>
        </p:grpSpPr>
        <p:sp>
          <p:nvSpPr>
            <p:cNvPr id="65710" name="Freeform 174">
              <a:extLst>
                <a:ext uri="{FF2B5EF4-FFF2-40B4-BE49-F238E27FC236}">
                  <a16:creationId xmlns:a16="http://schemas.microsoft.com/office/drawing/2014/main" id="{5C889D37-92CC-15EF-CD50-28219ECD3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573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1" name="Freeform 175">
              <a:extLst>
                <a:ext uri="{FF2B5EF4-FFF2-40B4-BE49-F238E27FC236}">
                  <a16:creationId xmlns:a16="http://schemas.microsoft.com/office/drawing/2014/main" id="{861022B4-B911-F282-C85D-C891F61C6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482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2" name="Freeform 176">
              <a:extLst>
                <a:ext uri="{FF2B5EF4-FFF2-40B4-BE49-F238E27FC236}">
                  <a16:creationId xmlns:a16="http://schemas.microsoft.com/office/drawing/2014/main" id="{D0B8BE8F-AEB1-391B-7AA5-4AA510E98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4" y="52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narVert">
              <a:fgClr>
                <a:srgbClr val="B2B2B2"/>
              </a:fgClr>
              <a:bgClr>
                <a:srgbClr val="DDDDDD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3" name="Freeform 177">
              <a:extLst>
                <a:ext uri="{FF2B5EF4-FFF2-40B4-BE49-F238E27FC236}">
                  <a16:creationId xmlns:a16="http://schemas.microsoft.com/office/drawing/2014/main" id="{B67EB212-A759-9FE1-481D-5F03D1801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210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14" name="Freeform 178">
              <a:extLst>
                <a:ext uri="{FF2B5EF4-FFF2-40B4-BE49-F238E27FC236}">
                  <a16:creationId xmlns:a16="http://schemas.microsoft.com/office/drawing/2014/main" id="{D1FB1CC2-7541-C375-167A-1C9B31394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8" y="210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5715" name="Group 179">
              <a:extLst>
                <a:ext uri="{FF2B5EF4-FFF2-40B4-BE49-F238E27FC236}">
                  <a16:creationId xmlns:a16="http://schemas.microsoft.com/office/drawing/2014/main" id="{43B7D931-BBBB-C266-EAEB-BF454CA56D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" y="845"/>
              <a:ext cx="206" cy="227"/>
              <a:chOff x="535" y="2069"/>
              <a:chExt cx="452" cy="499"/>
            </a:xfrm>
          </p:grpSpPr>
          <p:sp>
            <p:nvSpPr>
              <p:cNvPr id="65716" name="Freeform 180">
                <a:extLst>
                  <a:ext uri="{FF2B5EF4-FFF2-40B4-BE49-F238E27FC236}">
                    <a16:creationId xmlns:a16="http://schemas.microsoft.com/office/drawing/2014/main" id="{F68CD256-FDFE-3F20-6B42-618B7B261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17" name="Freeform 181">
                <a:extLst>
                  <a:ext uri="{FF2B5EF4-FFF2-40B4-BE49-F238E27FC236}">
                    <a16:creationId xmlns:a16="http://schemas.microsoft.com/office/drawing/2014/main" id="{9C373AA3-B08A-FC5C-7202-B033397E7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718" name="Group 182">
              <a:extLst>
                <a:ext uri="{FF2B5EF4-FFF2-40B4-BE49-F238E27FC236}">
                  <a16:creationId xmlns:a16="http://schemas.microsoft.com/office/drawing/2014/main" id="{7B292B53-C11B-6E3C-A1C4-AF1891A63C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61" y="618"/>
              <a:ext cx="206" cy="227"/>
              <a:chOff x="535" y="2069"/>
              <a:chExt cx="452" cy="499"/>
            </a:xfrm>
          </p:grpSpPr>
          <p:sp>
            <p:nvSpPr>
              <p:cNvPr id="65719" name="Freeform 183">
                <a:extLst>
                  <a:ext uri="{FF2B5EF4-FFF2-40B4-BE49-F238E27FC236}">
                    <a16:creationId xmlns:a16="http://schemas.microsoft.com/office/drawing/2014/main" id="{85A7FB38-BBFE-F1F2-1022-600C85088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2069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720" name="Freeform 184">
                <a:extLst>
                  <a:ext uri="{FF2B5EF4-FFF2-40B4-BE49-F238E27FC236}">
                    <a16:creationId xmlns:a16="http://schemas.microsoft.com/office/drawing/2014/main" id="{020D8C61-A547-14A3-BC3B-CA2CD5138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2205"/>
                <a:ext cx="226" cy="363"/>
              </a:xfrm>
              <a:custGeom>
                <a:avLst/>
                <a:gdLst>
                  <a:gd name="T0" fmla="*/ 0 w 226"/>
                  <a:gd name="T1" fmla="*/ 227 h 363"/>
                  <a:gd name="T2" fmla="*/ 226 w 226"/>
                  <a:gd name="T3" fmla="*/ 363 h 363"/>
                  <a:gd name="T4" fmla="*/ 226 w 226"/>
                  <a:gd name="T5" fmla="*/ 136 h 363"/>
                  <a:gd name="T6" fmla="*/ 0 w 226"/>
                  <a:gd name="T7" fmla="*/ 0 h 363"/>
                  <a:gd name="T8" fmla="*/ 0 w 226"/>
                  <a:gd name="T9" fmla="*/ 227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363">
                    <a:moveTo>
                      <a:pt x="0" y="227"/>
                    </a:moveTo>
                    <a:lnTo>
                      <a:pt x="226" y="363"/>
                    </a:lnTo>
                    <a:lnTo>
                      <a:pt x="226" y="136"/>
                    </a:lnTo>
                    <a:lnTo>
                      <a:pt x="0" y="0"/>
                    </a:lnTo>
                    <a:lnTo>
                      <a:pt x="0" y="2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5721" name="Freeform 185">
              <a:extLst>
                <a:ext uri="{FF2B5EF4-FFF2-40B4-BE49-F238E27FC236}">
                  <a16:creationId xmlns:a16="http://schemas.microsoft.com/office/drawing/2014/main" id="{61DF0112-4B2F-4B41-6152-82436D385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210"/>
              <a:ext cx="907" cy="952"/>
            </a:xfrm>
            <a:custGeom>
              <a:avLst/>
              <a:gdLst>
                <a:gd name="T0" fmla="*/ 907 w 907"/>
                <a:gd name="T1" fmla="*/ 680 h 952"/>
                <a:gd name="T2" fmla="*/ 453 w 907"/>
                <a:gd name="T3" fmla="*/ 952 h 952"/>
                <a:gd name="T4" fmla="*/ 0 w 907"/>
                <a:gd name="T5" fmla="*/ 680 h 952"/>
                <a:gd name="T6" fmla="*/ 0 w 907"/>
                <a:gd name="T7" fmla="*/ 317 h 952"/>
                <a:gd name="T8" fmla="*/ 453 w 907"/>
                <a:gd name="T9" fmla="*/ 45 h 952"/>
                <a:gd name="T10" fmla="*/ 680 w 907"/>
                <a:gd name="T11" fmla="*/ 0 h 952"/>
                <a:gd name="T12" fmla="*/ 907 w 907"/>
                <a:gd name="T13" fmla="*/ 317 h 952"/>
                <a:gd name="T14" fmla="*/ 907 w 907"/>
                <a:gd name="T15" fmla="*/ 680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2">
                  <a:moveTo>
                    <a:pt x="907" y="680"/>
                  </a:moveTo>
                  <a:lnTo>
                    <a:pt x="453" y="952"/>
                  </a:lnTo>
                  <a:lnTo>
                    <a:pt x="0" y="680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lnTo>
                    <a:pt x="907" y="317"/>
                  </a:lnTo>
                  <a:lnTo>
                    <a:pt x="907" y="680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id="{675CE421-7FB8-396C-746D-784BBF6F5982}"/>
              </a:ext>
            </a:extLst>
          </p:cNvPr>
          <p:cNvGrpSpPr>
            <a:grpSpLocks/>
          </p:cNvGrpSpPr>
          <p:nvPr/>
        </p:nvGrpSpPr>
        <p:grpSpPr bwMode="auto">
          <a:xfrm>
            <a:off x="271463" y="882650"/>
            <a:ext cx="1728787" cy="1576388"/>
            <a:chOff x="171" y="119"/>
            <a:chExt cx="1089" cy="993"/>
          </a:xfrm>
        </p:grpSpPr>
        <p:sp>
          <p:nvSpPr>
            <p:cNvPr id="66563" name="Freeform 3">
              <a:extLst>
                <a:ext uri="{FF2B5EF4-FFF2-40B4-BE49-F238E27FC236}">
                  <a16:creationId xmlns:a16="http://schemas.microsoft.com/office/drawing/2014/main" id="{3DF9FDDC-2601-BCA1-14B9-8A1BFBC70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4" name="Freeform 4">
              <a:extLst>
                <a:ext uri="{FF2B5EF4-FFF2-40B4-BE49-F238E27FC236}">
                  <a16:creationId xmlns:a16="http://schemas.microsoft.com/office/drawing/2014/main" id="{2C1D3D1E-702D-EEC8-D15A-0ECC2697F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5" name="Freeform 5">
              <a:extLst>
                <a:ext uri="{FF2B5EF4-FFF2-40B4-BE49-F238E27FC236}">
                  <a16:creationId xmlns:a16="http://schemas.microsoft.com/office/drawing/2014/main" id="{1CBFF540-4198-EBAA-8634-E0E2FDE1A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6" name="Freeform 6">
              <a:extLst>
                <a:ext uri="{FF2B5EF4-FFF2-40B4-BE49-F238E27FC236}">
                  <a16:creationId xmlns:a16="http://schemas.microsoft.com/office/drawing/2014/main" id="{A06BE6B4-7C5D-4299-4407-020C4C35B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7" name="Freeform 7">
              <a:extLst>
                <a:ext uri="{FF2B5EF4-FFF2-40B4-BE49-F238E27FC236}">
                  <a16:creationId xmlns:a16="http://schemas.microsoft.com/office/drawing/2014/main" id="{9F8465EC-80B9-4BB5-F5C5-B01BD32DE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8" name="Freeform 8">
              <a:extLst>
                <a:ext uri="{FF2B5EF4-FFF2-40B4-BE49-F238E27FC236}">
                  <a16:creationId xmlns:a16="http://schemas.microsoft.com/office/drawing/2014/main" id="{9F2462BB-3C80-2B46-EF60-EEA7A1923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69" name="Freeform 9">
              <a:extLst>
                <a:ext uri="{FF2B5EF4-FFF2-40B4-BE49-F238E27FC236}">
                  <a16:creationId xmlns:a16="http://schemas.microsoft.com/office/drawing/2014/main" id="{5556017E-9BE5-9572-B360-372BABEED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0" name="Freeform 10">
              <a:extLst>
                <a:ext uri="{FF2B5EF4-FFF2-40B4-BE49-F238E27FC236}">
                  <a16:creationId xmlns:a16="http://schemas.microsoft.com/office/drawing/2014/main" id="{AE8EB642-A1D4-262E-1FE6-81CCECA78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1" name="Freeform 11">
              <a:extLst>
                <a:ext uri="{FF2B5EF4-FFF2-40B4-BE49-F238E27FC236}">
                  <a16:creationId xmlns:a16="http://schemas.microsoft.com/office/drawing/2014/main" id="{DCA0163C-3C39-EC3A-FE52-CD97A5B90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572" name="Group 12">
              <a:extLst>
                <a:ext uri="{FF2B5EF4-FFF2-40B4-BE49-F238E27FC236}">
                  <a16:creationId xmlns:a16="http://schemas.microsoft.com/office/drawing/2014/main" id="{206C52E0-1ECD-FE02-924E-0035E92877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" y="646"/>
              <a:ext cx="183" cy="330"/>
              <a:chOff x="444" y="2341"/>
              <a:chExt cx="454" cy="818"/>
            </a:xfrm>
          </p:grpSpPr>
          <p:sp>
            <p:nvSpPr>
              <p:cNvPr id="66573" name="Freeform 13">
                <a:extLst>
                  <a:ext uri="{FF2B5EF4-FFF2-40B4-BE49-F238E27FC236}">
                    <a16:creationId xmlns:a16="http://schemas.microsoft.com/office/drawing/2014/main" id="{EA872D82-CF3B-253C-54F1-ED87896CB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74" name="Freeform 14">
                <a:extLst>
                  <a:ext uri="{FF2B5EF4-FFF2-40B4-BE49-F238E27FC236}">
                    <a16:creationId xmlns:a16="http://schemas.microsoft.com/office/drawing/2014/main" id="{0D1C0C11-218F-CDD9-20F6-8FCA89F48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75" name="Freeform 15">
              <a:extLst>
                <a:ext uri="{FF2B5EF4-FFF2-40B4-BE49-F238E27FC236}">
                  <a16:creationId xmlns:a16="http://schemas.microsoft.com/office/drawing/2014/main" id="{FBE2D3AB-A717-D09D-D2DD-7D0920B76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576" name="Group 16">
            <a:extLst>
              <a:ext uri="{FF2B5EF4-FFF2-40B4-BE49-F238E27FC236}">
                <a16:creationId xmlns:a16="http://schemas.microsoft.com/office/drawing/2014/main" id="{7062A70E-34B6-C146-89C2-C53DCF2737D3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882650"/>
            <a:ext cx="1728787" cy="1576388"/>
            <a:chOff x="1305" y="119"/>
            <a:chExt cx="1089" cy="993"/>
          </a:xfrm>
        </p:grpSpPr>
        <p:sp>
          <p:nvSpPr>
            <p:cNvPr id="66577" name="Freeform 17">
              <a:extLst>
                <a:ext uri="{FF2B5EF4-FFF2-40B4-BE49-F238E27FC236}">
                  <a16:creationId xmlns:a16="http://schemas.microsoft.com/office/drawing/2014/main" id="{6B8778DA-6459-04CB-B3F1-815FF74D0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8" name="Freeform 18">
              <a:extLst>
                <a:ext uri="{FF2B5EF4-FFF2-40B4-BE49-F238E27FC236}">
                  <a16:creationId xmlns:a16="http://schemas.microsoft.com/office/drawing/2014/main" id="{A11B6DA0-2C9B-DEAC-02C7-6AE11DDF5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9" name="Freeform 19">
              <a:extLst>
                <a:ext uri="{FF2B5EF4-FFF2-40B4-BE49-F238E27FC236}">
                  <a16:creationId xmlns:a16="http://schemas.microsoft.com/office/drawing/2014/main" id="{9B3AD77A-8434-E7EA-3BEC-4EA7034F5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0" name="Freeform 20">
              <a:extLst>
                <a:ext uri="{FF2B5EF4-FFF2-40B4-BE49-F238E27FC236}">
                  <a16:creationId xmlns:a16="http://schemas.microsoft.com/office/drawing/2014/main" id="{01A6ED6F-B64B-EEB3-6ACE-402BB2F6D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1" name="Freeform 21">
              <a:extLst>
                <a:ext uri="{FF2B5EF4-FFF2-40B4-BE49-F238E27FC236}">
                  <a16:creationId xmlns:a16="http://schemas.microsoft.com/office/drawing/2014/main" id="{70D33E3C-2742-BA0A-F50D-C22BDFDFB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2" name="Freeform 22">
              <a:extLst>
                <a:ext uri="{FF2B5EF4-FFF2-40B4-BE49-F238E27FC236}">
                  <a16:creationId xmlns:a16="http://schemas.microsoft.com/office/drawing/2014/main" id="{13A02F2C-1CE6-114D-FEC1-36F78EA77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3" name="Freeform 23">
              <a:extLst>
                <a:ext uri="{FF2B5EF4-FFF2-40B4-BE49-F238E27FC236}">
                  <a16:creationId xmlns:a16="http://schemas.microsoft.com/office/drawing/2014/main" id="{6AE6D697-A5D9-A11E-F428-696DCFE0E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4" name="Freeform 24">
              <a:extLst>
                <a:ext uri="{FF2B5EF4-FFF2-40B4-BE49-F238E27FC236}">
                  <a16:creationId xmlns:a16="http://schemas.microsoft.com/office/drawing/2014/main" id="{E93F4CF3-D948-CBDB-7331-4D61FCC80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85" name="Freeform 25">
              <a:extLst>
                <a:ext uri="{FF2B5EF4-FFF2-40B4-BE49-F238E27FC236}">
                  <a16:creationId xmlns:a16="http://schemas.microsoft.com/office/drawing/2014/main" id="{4860C057-7AC4-7102-C77F-E9925C0F0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586" name="Group 26">
              <a:extLst>
                <a:ext uri="{FF2B5EF4-FFF2-40B4-BE49-F238E27FC236}">
                  <a16:creationId xmlns:a16="http://schemas.microsoft.com/office/drawing/2014/main" id="{ED7D6DB9-5A44-A406-FB68-05FDE9F455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" y="646"/>
              <a:ext cx="183" cy="330"/>
              <a:chOff x="444" y="2341"/>
              <a:chExt cx="454" cy="818"/>
            </a:xfrm>
          </p:grpSpPr>
          <p:sp>
            <p:nvSpPr>
              <p:cNvPr id="66587" name="Freeform 27">
                <a:extLst>
                  <a:ext uri="{FF2B5EF4-FFF2-40B4-BE49-F238E27FC236}">
                    <a16:creationId xmlns:a16="http://schemas.microsoft.com/office/drawing/2014/main" id="{3EDA40C2-F021-6376-6082-E0EA5ED60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88" name="Freeform 28">
                <a:extLst>
                  <a:ext uri="{FF2B5EF4-FFF2-40B4-BE49-F238E27FC236}">
                    <a16:creationId xmlns:a16="http://schemas.microsoft.com/office/drawing/2014/main" id="{18A867BC-A31B-8351-89C9-F606B8F5A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89" name="Freeform 29">
              <a:extLst>
                <a:ext uri="{FF2B5EF4-FFF2-40B4-BE49-F238E27FC236}">
                  <a16:creationId xmlns:a16="http://schemas.microsoft.com/office/drawing/2014/main" id="{3467BB4E-1C04-EA57-F735-95B216B9B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590" name="Group 30">
            <a:extLst>
              <a:ext uri="{FF2B5EF4-FFF2-40B4-BE49-F238E27FC236}">
                <a16:creationId xmlns:a16="http://schemas.microsoft.com/office/drawing/2014/main" id="{3BC4FF9E-2D60-2D06-CF2E-320CD260B555}"/>
              </a:ext>
            </a:extLst>
          </p:cNvPr>
          <p:cNvGrpSpPr>
            <a:grpSpLocks/>
          </p:cNvGrpSpPr>
          <p:nvPr/>
        </p:nvGrpSpPr>
        <p:grpSpPr bwMode="auto">
          <a:xfrm>
            <a:off x="3943350" y="882650"/>
            <a:ext cx="1728788" cy="1576388"/>
            <a:chOff x="2484" y="119"/>
            <a:chExt cx="1089" cy="993"/>
          </a:xfrm>
        </p:grpSpPr>
        <p:sp>
          <p:nvSpPr>
            <p:cNvPr id="66591" name="Freeform 31">
              <a:extLst>
                <a:ext uri="{FF2B5EF4-FFF2-40B4-BE49-F238E27FC236}">
                  <a16:creationId xmlns:a16="http://schemas.microsoft.com/office/drawing/2014/main" id="{93D8521E-2AE8-E5C9-6388-357E48BEF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2" name="Freeform 32">
              <a:extLst>
                <a:ext uri="{FF2B5EF4-FFF2-40B4-BE49-F238E27FC236}">
                  <a16:creationId xmlns:a16="http://schemas.microsoft.com/office/drawing/2014/main" id="{63B2749B-E059-8E01-076A-1024F932B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3" name="Freeform 33">
              <a:extLst>
                <a:ext uri="{FF2B5EF4-FFF2-40B4-BE49-F238E27FC236}">
                  <a16:creationId xmlns:a16="http://schemas.microsoft.com/office/drawing/2014/main" id="{D69204FD-3D70-4C86-E123-BC553EAD5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4" name="Freeform 34">
              <a:extLst>
                <a:ext uri="{FF2B5EF4-FFF2-40B4-BE49-F238E27FC236}">
                  <a16:creationId xmlns:a16="http://schemas.microsoft.com/office/drawing/2014/main" id="{0A083038-4F87-73F4-85A8-A781E7F5F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5" name="Freeform 35">
              <a:extLst>
                <a:ext uri="{FF2B5EF4-FFF2-40B4-BE49-F238E27FC236}">
                  <a16:creationId xmlns:a16="http://schemas.microsoft.com/office/drawing/2014/main" id="{8862E63D-3A2D-EC80-68D5-C1F223FA9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6" name="Freeform 36">
              <a:extLst>
                <a:ext uri="{FF2B5EF4-FFF2-40B4-BE49-F238E27FC236}">
                  <a16:creationId xmlns:a16="http://schemas.microsoft.com/office/drawing/2014/main" id="{AE278211-9454-E770-D9EB-8B80582C0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7" name="Freeform 37">
              <a:extLst>
                <a:ext uri="{FF2B5EF4-FFF2-40B4-BE49-F238E27FC236}">
                  <a16:creationId xmlns:a16="http://schemas.microsoft.com/office/drawing/2014/main" id="{CC74AE98-F889-9589-431B-83BE61E98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8" name="Freeform 38">
              <a:extLst>
                <a:ext uri="{FF2B5EF4-FFF2-40B4-BE49-F238E27FC236}">
                  <a16:creationId xmlns:a16="http://schemas.microsoft.com/office/drawing/2014/main" id="{9B9326FC-5184-981A-5248-7E46E30A6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99" name="Freeform 39">
              <a:extLst>
                <a:ext uri="{FF2B5EF4-FFF2-40B4-BE49-F238E27FC236}">
                  <a16:creationId xmlns:a16="http://schemas.microsoft.com/office/drawing/2014/main" id="{FCD4BFB1-7364-B619-63EA-6341FB8FA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00" name="Group 40">
              <a:extLst>
                <a:ext uri="{FF2B5EF4-FFF2-40B4-BE49-F238E27FC236}">
                  <a16:creationId xmlns:a16="http://schemas.microsoft.com/office/drawing/2014/main" id="{EA215CC5-1723-5E8A-1162-649A832893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6" y="646"/>
              <a:ext cx="183" cy="330"/>
              <a:chOff x="444" y="2341"/>
              <a:chExt cx="454" cy="818"/>
            </a:xfrm>
          </p:grpSpPr>
          <p:sp>
            <p:nvSpPr>
              <p:cNvPr id="66601" name="Freeform 41">
                <a:extLst>
                  <a:ext uri="{FF2B5EF4-FFF2-40B4-BE49-F238E27FC236}">
                    <a16:creationId xmlns:a16="http://schemas.microsoft.com/office/drawing/2014/main" id="{2CDB0CE1-BBF9-DEAA-CB84-BE28F8D9C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02" name="Freeform 42">
                <a:extLst>
                  <a:ext uri="{FF2B5EF4-FFF2-40B4-BE49-F238E27FC236}">
                    <a16:creationId xmlns:a16="http://schemas.microsoft.com/office/drawing/2014/main" id="{1711AF9C-5EFA-1608-EA37-6AC874839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03" name="Freeform 43">
              <a:extLst>
                <a:ext uri="{FF2B5EF4-FFF2-40B4-BE49-F238E27FC236}">
                  <a16:creationId xmlns:a16="http://schemas.microsoft.com/office/drawing/2014/main" id="{F8E0587E-FC09-011B-C7B6-DE8DB4BF7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04" name="Group 44">
            <a:extLst>
              <a:ext uri="{FF2B5EF4-FFF2-40B4-BE49-F238E27FC236}">
                <a16:creationId xmlns:a16="http://schemas.microsoft.com/office/drawing/2014/main" id="{0821F009-99A9-F122-5897-F2EA89B8C66B}"/>
              </a:ext>
            </a:extLst>
          </p:cNvPr>
          <p:cNvGrpSpPr>
            <a:grpSpLocks/>
          </p:cNvGrpSpPr>
          <p:nvPr/>
        </p:nvGrpSpPr>
        <p:grpSpPr bwMode="auto">
          <a:xfrm>
            <a:off x="5743575" y="882650"/>
            <a:ext cx="1728788" cy="1576388"/>
            <a:chOff x="3618" y="119"/>
            <a:chExt cx="1089" cy="993"/>
          </a:xfrm>
        </p:grpSpPr>
        <p:sp>
          <p:nvSpPr>
            <p:cNvPr id="66605" name="Freeform 45">
              <a:extLst>
                <a:ext uri="{FF2B5EF4-FFF2-40B4-BE49-F238E27FC236}">
                  <a16:creationId xmlns:a16="http://schemas.microsoft.com/office/drawing/2014/main" id="{9F535B06-0B23-51DA-3A9E-D91C09315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6" name="Freeform 46">
              <a:extLst>
                <a:ext uri="{FF2B5EF4-FFF2-40B4-BE49-F238E27FC236}">
                  <a16:creationId xmlns:a16="http://schemas.microsoft.com/office/drawing/2014/main" id="{6ABEE4F8-74A0-6D89-A172-BAFBED96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7" name="Freeform 47">
              <a:extLst>
                <a:ext uri="{FF2B5EF4-FFF2-40B4-BE49-F238E27FC236}">
                  <a16:creationId xmlns:a16="http://schemas.microsoft.com/office/drawing/2014/main" id="{3B17A880-5A96-05E8-5BBE-80142ADFE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8" name="Freeform 48">
              <a:extLst>
                <a:ext uri="{FF2B5EF4-FFF2-40B4-BE49-F238E27FC236}">
                  <a16:creationId xmlns:a16="http://schemas.microsoft.com/office/drawing/2014/main" id="{92ECAFF0-FE57-FB81-7542-A38056A7C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008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09" name="Freeform 49">
              <a:extLst>
                <a:ext uri="{FF2B5EF4-FFF2-40B4-BE49-F238E27FC236}">
                  <a16:creationId xmlns:a16="http://schemas.microsoft.com/office/drawing/2014/main" id="{2055B51A-09C7-09C3-0DB0-B61865A8A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0" name="Freeform 50">
              <a:extLst>
                <a:ext uri="{FF2B5EF4-FFF2-40B4-BE49-F238E27FC236}">
                  <a16:creationId xmlns:a16="http://schemas.microsoft.com/office/drawing/2014/main" id="{0DD28CF4-C9B1-E681-A3E7-9ECE8D7C3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1" name="Freeform 51">
              <a:extLst>
                <a:ext uri="{FF2B5EF4-FFF2-40B4-BE49-F238E27FC236}">
                  <a16:creationId xmlns:a16="http://schemas.microsoft.com/office/drawing/2014/main" id="{500FF335-2BDF-154F-45EC-E87A858D6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2" name="Freeform 52">
              <a:extLst>
                <a:ext uri="{FF2B5EF4-FFF2-40B4-BE49-F238E27FC236}">
                  <a16:creationId xmlns:a16="http://schemas.microsoft.com/office/drawing/2014/main" id="{EB7EB925-EA6F-CA55-9984-0A90779CA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3" name="Freeform 53">
              <a:extLst>
                <a:ext uri="{FF2B5EF4-FFF2-40B4-BE49-F238E27FC236}">
                  <a16:creationId xmlns:a16="http://schemas.microsoft.com/office/drawing/2014/main" id="{760C3167-B0EA-5215-7BA3-7E82D748C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14" name="Group 54">
              <a:extLst>
                <a:ext uri="{FF2B5EF4-FFF2-40B4-BE49-F238E27FC236}">
                  <a16:creationId xmlns:a16="http://schemas.microsoft.com/office/drawing/2014/main" id="{9BB897BE-C2AB-F8BE-C69F-1C407D264C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0" y="646"/>
              <a:ext cx="183" cy="330"/>
              <a:chOff x="444" y="2341"/>
              <a:chExt cx="454" cy="818"/>
            </a:xfrm>
          </p:grpSpPr>
          <p:sp>
            <p:nvSpPr>
              <p:cNvPr id="66615" name="Freeform 55">
                <a:extLst>
                  <a:ext uri="{FF2B5EF4-FFF2-40B4-BE49-F238E27FC236}">
                    <a16:creationId xmlns:a16="http://schemas.microsoft.com/office/drawing/2014/main" id="{54C297A3-4275-F4FD-2EEB-54D190418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16" name="Freeform 56">
                <a:extLst>
                  <a:ext uri="{FF2B5EF4-FFF2-40B4-BE49-F238E27FC236}">
                    <a16:creationId xmlns:a16="http://schemas.microsoft.com/office/drawing/2014/main" id="{7F5F621B-4DD4-B87E-CEB0-580629069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17" name="Freeform 57">
              <a:extLst>
                <a:ext uri="{FF2B5EF4-FFF2-40B4-BE49-F238E27FC236}">
                  <a16:creationId xmlns:a16="http://schemas.microsoft.com/office/drawing/2014/main" id="{F5D48E3E-CD8C-444B-CE18-BCE646CC9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18" name="Group 58">
            <a:extLst>
              <a:ext uri="{FF2B5EF4-FFF2-40B4-BE49-F238E27FC236}">
                <a16:creationId xmlns:a16="http://schemas.microsoft.com/office/drawing/2014/main" id="{539133E1-D216-212F-D77C-43882B6E77D1}"/>
              </a:ext>
            </a:extLst>
          </p:cNvPr>
          <p:cNvGrpSpPr>
            <a:grpSpLocks/>
          </p:cNvGrpSpPr>
          <p:nvPr/>
        </p:nvGrpSpPr>
        <p:grpSpPr bwMode="auto">
          <a:xfrm>
            <a:off x="7616825" y="882650"/>
            <a:ext cx="1728788" cy="1576388"/>
            <a:chOff x="4798" y="119"/>
            <a:chExt cx="1089" cy="993"/>
          </a:xfrm>
        </p:grpSpPr>
        <p:sp>
          <p:nvSpPr>
            <p:cNvPr id="66619" name="Freeform 59">
              <a:extLst>
                <a:ext uri="{FF2B5EF4-FFF2-40B4-BE49-F238E27FC236}">
                  <a16:creationId xmlns:a16="http://schemas.microsoft.com/office/drawing/2014/main" id="{9BB2FE81-0803-4415-7655-55C344787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0" name="Freeform 60">
              <a:extLst>
                <a:ext uri="{FF2B5EF4-FFF2-40B4-BE49-F238E27FC236}">
                  <a16:creationId xmlns:a16="http://schemas.microsoft.com/office/drawing/2014/main" id="{6DC137EF-8684-676F-8D63-CE9F4539F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1" name="Freeform 61">
              <a:extLst>
                <a:ext uri="{FF2B5EF4-FFF2-40B4-BE49-F238E27FC236}">
                  <a16:creationId xmlns:a16="http://schemas.microsoft.com/office/drawing/2014/main" id="{2C913E92-A42B-373E-D843-9FF0CE450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2" name="Freeform 62">
              <a:extLst>
                <a:ext uri="{FF2B5EF4-FFF2-40B4-BE49-F238E27FC236}">
                  <a16:creationId xmlns:a16="http://schemas.microsoft.com/office/drawing/2014/main" id="{BEB04D6E-571B-A017-B2F7-BF18E751A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3" name="Freeform 63">
              <a:extLst>
                <a:ext uri="{FF2B5EF4-FFF2-40B4-BE49-F238E27FC236}">
                  <a16:creationId xmlns:a16="http://schemas.microsoft.com/office/drawing/2014/main" id="{B8D2F451-B0F2-0C2C-74BD-15B5FDE72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4" name="Freeform 64">
              <a:extLst>
                <a:ext uri="{FF2B5EF4-FFF2-40B4-BE49-F238E27FC236}">
                  <a16:creationId xmlns:a16="http://schemas.microsoft.com/office/drawing/2014/main" id="{FA4FF200-9743-32B6-CD4A-AD9BFEAC4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5" name="Freeform 65">
              <a:extLst>
                <a:ext uri="{FF2B5EF4-FFF2-40B4-BE49-F238E27FC236}">
                  <a16:creationId xmlns:a16="http://schemas.microsoft.com/office/drawing/2014/main" id="{BBDFA185-B778-1CDC-DF0A-264A45A55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6" name="Freeform 66">
              <a:extLst>
                <a:ext uri="{FF2B5EF4-FFF2-40B4-BE49-F238E27FC236}">
                  <a16:creationId xmlns:a16="http://schemas.microsoft.com/office/drawing/2014/main" id="{E470B572-38C4-3906-1089-80A98F96A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7" name="Freeform 67">
              <a:extLst>
                <a:ext uri="{FF2B5EF4-FFF2-40B4-BE49-F238E27FC236}">
                  <a16:creationId xmlns:a16="http://schemas.microsoft.com/office/drawing/2014/main" id="{E2F73159-9E82-0DFA-0018-0F0C94639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2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28" name="Group 68">
              <a:extLst>
                <a:ext uri="{FF2B5EF4-FFF2-40B4-BE49-F238E27FC236}">
                  <a16:creationId xmlns:a16="http://schemas.microsoft.com/office/drawing/2014/main" id="{D63573B8-178D-534F-201A-502B50EA6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0" y="646"/>
              <a:ext cx="183" cy="330"/>
              <a:chOff x="444" y="2341"/>
              <a:chExt cx="454" cy="818"/>
            </a:xfrm>
          </p:grpSpPr>
          <p:sp>
            <p:nvSpPr>
              <p:cNvPr id="66629" name="Freeform 69">
                <a:extLst>
                  <a:ext uri="{FF2B5EF4-FFF2-40B4-BE49-F238E27FC236}">
                    <a16:creationId xmlns:a16="http://schemas.microsoft.com/office/drawing/2014/main" id="{4BC59BAE-71CB-31BC-9D79-5366309A3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30" name="Freeform 70">
                <a:extLst>
                  <a:ext uri="{FF2B5EF4-FFF2-40B4-BE49-F238E27FC236}">
                    <a16:creationId xmlns:a16="http://schemas.microsoft.com/office/drawing/2014/main" id="{E7E15221-8C3F-DAC1-C1C6-E9E3F8577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31" name="Freeform 71">
              <a:extLst>
                <a:ext uri="{FF2B5EF4-FFF2-40B4-BE49-F238E27FC236}">
                  <a16:creationId xmlns:a16="http://schemas.microsoft.com/office/drawing/2014/main" id="{DF7FC569-29A8-7F22-2864-8112BC73A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32" name="Group 72">
            <a:extLst>
              <a:ext uri="{FF2B5EF4-FFF2-40B4-BE49-F238E27FC236}">
                <a16:creationId xmlns:a16="http://schemas.microsoft.com/office/drawing/2014/main" id="{D41A8C22-6634-D782-B369-5AF3DC1DC950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4868863"/>
            <a:ext cx="1728787" cy="1576387"/>
            <a:chOff x="307" y="3067"/>
            <a:chExt cx="1089" cy="993"/>
          </a:xfrm>
        </p:grpSpPr>
        <p:sp>
          <p:nvSpPr>
            <p:cNvPr id="66633" name="Freeform 73">
              <a:extLst>
                <a:ext uri="{FF2B5EF4-FFF2-40B4-BE49-F238E27FC236}">
                  <a16:creationId xmlns:a16="http://schemas.microsoft.com/office/drawing/2014/main" id="{A96AB2D8-3A39-2F68-6672-D5C5D468D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" y="3430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4" name="Freeform 74">
              <a:extLst>
                <a:ext uri="{FF2B5EF4-FFF2-40B4-BE49-F238E27FC236}">
                  <a16:creationId xmlns:a16="http://schemas.microsoft.com/office/drawing/2014/main" id="{3598606A-C6C6-ABCD-9F9C-28B628962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5" name="Freeform 75">
              <a:extLst>
                <a:ext uri="{FF2B5EF4-FFF2-40B4-BE49-F238E27FC236}">
                  <a16:creationId xmlns:a16="http://schemas.microsoft.com/office/drawing/2014/main" id="{34DD534C-6669-9E4C-C5FF-D0FE64A09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6" name="Freeform 76">
              <a:extLst>
                <a:ext uri="{FF2B5EF4-FFF2-40B4-BE49-F238E27FC236}">
                  <a16:creationId xmlns:a16="http://schemas.microsoft.com/office/drawing/2014/main" id="{15611561-FC02-E61A-9DAD-6F3375C6F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7" name="Freeform 77">
              <a:extLst>
                <a:ext uri="{FF2B5EF4-FFF2-40B4-BE49-F238E27FC236}">
                  <a16:creationId xmlns:a16="http://schemas.microsoft.com/office/drawing/2014/main" id="{D608ADD7-0CE1-D93D-E3EE-D59A7D10C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8" name="Freeform 78">
              <a:extLst>
                <a:ext uri="{FF2B5EF4-FFF2-40B4-BE49-F238E27FC236}">
                  <a16:creationId xmlns:a16="http://schemas.microsoft.com/office/drawing/2014/main" id="{4B827F62-AB26-E9B6-F3EC-3169F831A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365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39" name="Freeform 79">
              <a:extLst>
                <a:ext uri="{FF2B5EF4-FFF2-40B4-BE49-F238E27FC236}">
                  <a16:creationId xmlns:a16="http://schemas.microsoft.com/office/drawing/2014/main" id="{5019AE85-C783-75AC-CF77-E8357C40F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" y="3565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0" name="Freeform 80">
              <a:extLst>
                <a:ext uri="{FF2B5EF4-FFF2-40B4-BE49-F238E27FC236}">
                  <a16:creationId xmlns:a16="http://schemas.microsoft.com/office/drawing/2014/main" id="{D143BE0A-CAA0-C989-13EE-677AD7025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612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1" name="Freeform 81">
              <a:extLst>
                <a:ext uri="{FF2B5EF4-FFF2-40B4-BE49-F238E27FC236}">
                  <a16:creationId xmlns:a16="http://schemas.microsoft.com/office/drawing/2014/main" id="{FAA0F686-CF52-F94F-2D2B-D361A561B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" y="3612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42" name="Group 82">
              <a:extLst>
                <a:ext uri="{FF2B5EF4-FFF2-40B4-BE49-F238E27FC236}">
                  <a16:creationId xmlns:a16="http://schemas.microsoft.com/office/drawing/2014/main" id="{9C90DD83-0EF3-986E-BAC2-A2592288BB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" y="3594"/>
              <a:ext cx="183" cy="330"/>
              <a:chOff x="444" y="2341"/>
              <a:chExt cx="454" cy="818"/>
            </a:xfrm>
          </p:grpSpPr>
          <p:sp>
            <p:nvSpPr>
              <p:cNvPr id="66643" name="Freeform 83">
                <a:extLst>
                  <a:ext uri="{FF2B5EF4-FFF2-40B4-BE49-F238E27FC236}">
                    <a16:creationId xmlns:a16="http://schemas.microsoft.com/office/drawing/2014/main" id="{0B8D8551-BBDB-CE24-C825-28F4C3094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44" name="Freeform 84">
                <a:extLst>
                  <a:ext uri="{FF2B5EF4-FFF2-40B4-BE49-F238E27FC236}">
                    <a16:creationId xmlns:a16="http://schemas.microsoft.com/office/drawing/2014/main" id="{93E55CEF-A8E2-97AB-FF41-210F29B06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45" name="Freeform 85">
              <a:extLst>
                <a:ext uri="{FF2B5EF4-FFF2-40B4-BE49-F238E27FC236}">
                  <a16:creationId xmlns:a16="http://schemas.microsoft.com/office/drawing/2014/main" id="{BAE9F24E-7984-D066-1595-DAC04755E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067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46" name="Group 86">
              <a:extLst>
                <a:ext uri="{FF2B5EF4-FFF2-40B4-BE49-F238E27FC236}">
                  <a16:creationId xmlns:a16="http://schemas.microsoft.com/office/drawing/2014/main" id="{453CC8CC-A74C-5CF4-4780-B5EBEDDCE0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3158"/>
              <a:ext cx="408" cy="381"/>
              <a:chOff x="1170" y="2387"/>
              <a:chExt cx="680" cy="635"/>
            </a:xfrm>
          </p:grpSpPr>
          <p:grpSp>
            <p:nvGrpSpPr>
              <p:cNvPr id="66647" name="Group 87">
                <a:extLst>
                  <a:ext uri="{FF2B5EF4-FFF2-40B4-BE49-F238E27FC236}">
                    <a16:creationId xmlns:a16="http://schemas.microsoft.com/office/drawing/2014/main" id="{7F268CE5-EEBD-8056-DDA9-09AD369296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2387"/>
                <a:ext cx="454" cy="499"/>
                <a:chOff x="1396" y="2387"/>
                <a:chExt cx="454" cy="499"/>
              </a:xfrm>
            </p:grpSpPr>
            <p:sp>
              <p:nvSpPr>
                <p:cNvPr id="66648" name="Freeform 88">
                  <a:extLst>
                    <a:ext uri="{FF2B5EF4-FFF2-40B4-BE49-F238E27FC236}">
                      <a16:creationId xmlns:a16="http://schemas.microsoft.com/office/drawing/2014/main" id="{022A35FB-9085-255C-6985-84EAD11F1F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49" name="Freeform 89">
                  <a:extLst>
                    <a:ext uri="{FF2B5EF4-FFF2-40B4-BE49-F238E27FC236}">
                      <a16:creationId xmlns:a16="http://schemas.microsoft.com/office/drawing/2014/main" id="{750FC02A-67B0-6CD1-F330-53FC7ED62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50" name="Freeform 90">
                  <a:extLst>
                    <a:ext uri="{FF2B5EF4-FFF2-40B4-BE49-F238E27FC236}">
                      <a16:creationId xmlns:a16="http://schemas.microsoft.com/office/drawing/2014/main" id="{4AF54423-DB65-3E57-F9C9-02B70259F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51" name="Freeform 91">
                  <a:extLst>
                    <a:ext uri="{FF2B5EF4-FFF2-40B4-BE49-F238E27FC236}">
                      <a16:creationId xmlns:a16="http://schemas.microsoft.com/office/drawing/2014/main" id="{FAD5C7DE-9B78-9FFE-4BD6-52B991BB27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52" name="Group 92">
                <a:extLst>
                  <a:ext uri="{FF2B5EF4-FFF2-40B4-BE49-F238E27FC236}">
                    <a16:creationId xmlns:a16="http://schemas.microsoft.com/office/drawing/2014/main" id="{6C4DFAD5-6DDE-97B8-8495-4A1A1758B1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523"/>
                <a:ext cx="454" cy="499"/>
                <a:chOff x="1396" y="2387"/>
                <a:chExt cx="454" cy="499"/>
              </a:xfrm>
            </p:grpSpPr>
            <p:sp>
              <p:nvSpPr>
                <p:cNvPr id="66653" name="Freeform 93">
                  <a:extLst>
                    <a:ext uri="{FF2B5EF4-FFF2-40B4-BE49-F238E27FC236}">
                      <a16:creationId xmlns:a16="http://schemas.microsoft.com/office/drawing/2014/main" id="{6A0A5FD7-1F3A-B782-45EA-905A5FA5E2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54" name="Freeform 94">
                  <a:extLst>
                    <a:ext uri="{FF2B5EF4-FFF2-40B4-BE49-F238E27FC236}">
                      <a16:creationId xmlns:a16="http://schemas.microsoft.com/office/drawing/2014/main" id="{F6C41F55-103E-53A0-AA58-17F98D0E68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55" name="Freeform 95">
                  <a:extLst>
                    <a:ext uri="{FF2B5EF4-FFF2-40B4-BE49-F238E27FC236}">
                      <a16:creationId xmlns:a16="http://schemas.microsoft.com/office/drawing/2014/main" id="{A1FA8DAB-2CAE-62E5-9145-D0F8438E06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56" name="Freeform 96">
                  <a:extLst>
                    <a:ext uri="{FF2B5EF4-FFF2-40B4-BE49-F238E27FC236}">
                      <a16:creationId xmlns:a16="http://schemas.microsoft.com/office/drawing/2014/main" id="{7708E0AC-DDCD-DA89-1C78-5472B2CEA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657" name="Group 97">
            <a:extLst>
              <a:ext uri="{FF2B5EF4-FFF2-40B4-BE49-F238E27FC236}">
                <a16:creationId xmlns:a16="http://schemas.microsoft.com/office/drawing/2014/main" id="{B21246F2-ADF0-BA66-9BA2-487D75525DEC}"/>
              </a:ext>
            </a:extLst>
          </p:cNvPr>
          <p:cNvGrpSpPr>
            <a:grpSpLocks/>
          </p:cNvGrpSpPr>
          <p:nvPr/>
        </p:nvGrpSpPr>
        <p:grpSpPr bwMode="auto">
          <a:xfrm>
            <a:off x="2287588" y="4868863"/>
            <a:ext cx="1728787" cy="1576387"/>
            <a:chOff x="1441" y="3067"/>
            <a:chExt cx="1089" cy="993"/>
          </a:xfrm>
        </p:grpSpPr>
        <p:sp>
          <p:nvSpPr>
            <p:cNvPr id="66658" name="Freeform 98">
              <a:extLst>
                <a:ext uri="{FF2B5EF4-FFF2-40B4-BE49-F238E27FC236}">
                  <a16:creationId xmlns:a16="http://schemas.microsoft.com/office/drawing/2014/main" id="{0041D619-30AE-7D83-8D32-3FD7102A7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" y="3430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9" name="Freeform 99">
              <a:extLst>
                <a:ext uri="{FF2B5EF4-FFF2-40B4-BE49-F238E27FC236}">
                  <a16:creationId xmlns:a16="http://schemas.microsoft.com/office/drawing/2014/main" id="{F122D5AF-724E-19D6-A478-01BB38041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0" name="Freeform 100">
              <a:extLst>
                <a:ext uri="{FF2B5EF4-FFF2-40B4-BE49-F238E27FC236}">
                  <a16:creationId xmlns:a16="http://schemas.microsoft.com/office/drawing/2014/main" id="{4152023F-D7E4-3A1A-CAEE-9E3CFFFF6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1" name="Freeform 101">
              <a:extLst>
                <a:ext uri="{FF2B5EF4-FFF2-40B4-BE49-F238E27FC236}">
                  <a16:creationId xmlns:a16="http://schemas.microsoft.com/office/drawing/2014/main" id="{2ACE0387-ABF1-8DBF-5E77-B308A0E9F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2" name="Freeform 102">
              <a:extLst>
                <a:ext uri="{FF2B5EF4-FFF2-40B4-BE49-F238E27FC236}">
                  <a16:creationId xmlns:a16="http://schemas.microsoft.com/office/drawing/2014/main" id="{8CE645EB-91E5-80DB-AA79-55AD832E4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7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3" name="Freeform 103">
              <a:extLst>
                <a:ext uri="{FF2B5EF4-FFF2-40B4-BE49-F238E27FC236}">
                  <a16:creationId xmlns:a16="http://schemas.microsoft.com/office/drawing/2014/main" id="{83F6977B-8392-681B-D860-F93FC1939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365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4" name="Freeform 104">
              <a:extLst>
                <a:ext uri="{FF2B5EF4-FFF2-40B4-BE49-F238E27FC236}">
                  <a16:creationId xmlns:a16="http://schemas.microsoft.com/office/drawing/2014/main" id="{D87E7E9A-157F-5086-A92F-DB5F72C51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" y="3565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5" name="Freeform 105">
              <a:extLst>
                <a:ext uri="{FF2B5EF4-FFF2-40B4-BE49-F238E27FC236}">
                  <a16:creationId xmlns:a16="http://schemas.microsoft.com/office/drawing/2014/main" id="{219C8970-1D3B-9FE8-F9C1-A737D135E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612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6" name="Freeform 106">
              <a:extLst>
                <a:ext uri="{FF2B5EF4-FFF2-40B4-BE49-F238E27FC236}">
                  <a16:creationId xmlns:a16="http://schemas.microsoft.com/office/drawing/2014/main" id="{0D32C3F5-9A50-ADC6-CD36-7D0D81D0C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5" y="3612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67" name="Group 107">
              <a:extLst>
                <a:ext uri="{FF2B5EF4-FFF2-40B4-BE49-F238E27FC236}">
                  <a16:creationId xmlns:a16="http://schemas.microsoft.com/office/drawing/2014/main" id="{DEE9CCF5-ADE0-110D-63DF-C766750C83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53" y="3594"/>
              <a:ext cx="183" cy="330"/>
              <a:chOff x="444" y="2341"/>
              <a:chExt cx="454" cy="818"/>
            </a:xfrm>
          </p:grpSpPr>
          <p:sp>
            <p:nvSpPr>
              <p:cNvPr id="66668" name="Freeform 108">
                <a:extLst>
                  <a:ext uri="{FF2B5EF4-FFF2-40B4-BE49-F238E27FC236}">
                    <a16:creationId xmlns:a16="http://schemas.microsoft.com/office/drawing/2014/main" id="{11B023B0-65CC-5EF5-845D-14535B54EB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69" name="Freeform 109">
                <a:extLst>
                  <a:ext uri="{FF2B5EF4-FFF2-40B4-BE49-F238E27FC236}">
                    <a16:creationId xmlns:a16="http://schemas.microsoft.com/office/drawing/2014/main" id="{91273241-63E5-6A34-0DE5-1E85AAA25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70" name="Freeform 110">
              <a:extLst>
                <a:ext uri="{FF2B5EF4-FFF2-40B4-BE49-F238E27FC236}">
                  <a16:creationId xmlns:a16="http://schemas.microsoft.com/office/drawing/2014/main" id="{D73EECE0-DAF9-8F3E-D66D-9BF0A0915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3067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71" name="Group 111">
              <a:extLst>
                <a:ext uri="{FF2B5EF4-FFF2-40B4-BE49-F238E27FC236}">
                  <a16:creationId xmlns:a16="http://schemas.microsoft.com/office/drawing/2014/main" id="{DA9CB308-83C5-4D38-A0A1-2D67F63BCC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3158"/>
              <a:ext cx="408" cy="381"/>
              <a:chOff x="1170" y="2387"/>
              <a:chExt cx="680" cy="635"/>
            </a:xfrm>
          </p:grpSpPr>
          <p:grpSp>
            <p:nvGrpSpPr>
              <p:cNvPr id="66672" name="Group 112">
                <a:extLst>
                  <a:ext uri="{FF2B5EF4-FFF2-40B4-BE49-F238E27FC236}">
                    <a16:creationId xmlns:a16="http://schemas.microsoft.com/office/drawing/2014/main" id="{3B01B903-0229-B906-9558-E63A8A8F95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2387"/>
                <a:ext cx="454" cy="499"/>
                <a:chOff x="1396" y="2387"/>
                <a:chExt cx="454" cy="499"/>
              </a:xfrm>
            </p:grpSpPr>
            <p:sp>
              <p:nvSpPr>
                <p:cNvPr id="66673" name="Freeform 113">
                  <a:extLst>
                    <a:ext uri="{FF2B5EF4-FFF2-40B4-BE49-F238E27FC236}">
                      <a16:creationId xmlns:a16="http://schemas.microsoft.com/office/drawing/2014/main" id="{0131CED5-DA57-BCFC-7E04-071C8B03B8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74" name="Freeform 114">
                  <a:extLst>
                    <a:ext uri="{FF2B5EF4-FFF2-40B4-BE49-F238E27FC236}">
                      <a16:creationId xmlns:a16="http://schemas.microsoft.com/office/drawing/2014/main" id="{E6A5EF2F-DCDD-174B-3DCB-D1631F5E4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75" name="Freeform 115">
                  <a:extLst>
                    <a:ext uri="{FF2B5EF4-FFF2-40B4-BE49-F238E27FC236}">
                      <a16:creationId xmlns:a16="http://schemas.microsoft.com/office/drawing/2014/main" id="{7B946464-9B5F-4ABF-8EEF-84052E9DC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76" name="Freeform 116">
                  <a:extLst>
                    <a:ext uri="{FF2B5EF4-FFF2-40B4-BE49-F238E27FC236}">
                      <a16:creationId xmlns:a16="http://schemas.microsoft.com/office/drawing/2014/main" id="{608F255B-AC8C-684F-39FB-CE36C620E3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677" name="Group 117">
                <a:extLst>
                  <a:ext uri="{FF2B5EF4-FFF2-40B4-BE49-F238E27FC236}">
                    <a16:creationId xmlns:a16="http://schemas.microsoft.com/office/drawing/2014/main" id="{DA5E4633-1810-D7DC-A57B-DA336847218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523"/>
                <a:ext cx="454" cy="499"/>
                <a:chOff x="1396" y="2387"/>
                <a:chExt cx="454" cy="499"/>
              </a:xfrm>
            </p:grpSpPr>
            <p:sp>
              <p:nvSpPr>
                <p:cNvPr id="66678" name="Freeform 118">
                  <a:extLst>
                    <a:ext uri="{FF2B5EF4-FFF2-40B4-BE49-F238E27FC236}">
                      <a16:creationId xmlns:a16="http://schemas.microsoft.com/office/drawing/2014/main" id="{B54C6325-625F-28BA-7586-30B66BC75A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79" name="Freeform 119">
                  <a:extLst>
                    <a:ext uri="{FF2B5EF4-FFF2-40B4-BE49-F238E27FC236}">
                      <a16:creationId xmlns:a16="http://schemas.microsoft.com/office/drawing/2014/main" id="{C53A445C-64B5-ACAB-3592-4DCDC5502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80" name="Freeform 120">
                  <a:extLst>
                    <a:ext uri="{FF2B5EF4-FFF2-40B4-BE49-F238E27FC236}">
                      <a16:creationId xmlns:a16="http://schemas.microsoft.com/office/drawing/2014/main" id="{D415D511-9A66-8E4B-D84E-DD0C2115E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81" name="Freeform 121">
                  <a:extLst>
                    <a:ext uri="{FF2B5EF4-FFF2-40B4-BE49-F238E27FC236}">
                      <a16:creationId xmlns:a16="http://schemas.microsoft.com/office/drawing/2014/main" id="{C3A85300-5177-F329-E83F-F40B6B2325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682" name="Group 122">
            <a:extLst>
              <a:ext uri="{FF2B5EF4-FFF2-40B4-BE49-F238E27FC236}">
                <a16:creationId xmlns:a16="http://schemas.microsoft.com/office/drawing/2014/main" id="{4A9CA436-1737-8AED-FD86-528BDA841411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4868863"/>
            <a:ext cx="1728788" cy="1576387"/>
            <a:chOff x="2620" y="3067"/>
            <a:chExt cx="1089" cy="993"/>
          </a:xfrm>
        </p:grpSpPr>
        <p:sp>
          <p:nvSpPr>
            <p:cNvPr id="66683" name="Freeform 123">
              <a:extLst>
                <a:ext uri="{FF2B5EF4-FFF2-40B4-BE49-F238E27FC236}">
                  <a16:creationId xmlns:a16="http://schemas.microsoft.com/office/drawing/2014/main" id="{27554C03-B744-EBAF-7143-DC88897EA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" y="3430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4" name="Freeform 124">
              <a:extLst>
                <a:ext uri="{FF2B5EF4-FFF2-40B4-BE49-F238E27FC236}">
                  <a16:creationId xmlns:a16="http://schemas.microsoft.com/office/drawing/2014/main" id="{99381F10-2F36-25A2-F37C-6B91F2351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5" name="Freeform 125">
              <a:extLst>
                <a:ext uri="{FF2B5EF4-FFF2-40B4-BE49-F238E27FC236}">
                  <a16:creationId xmlns:a16="http://schemas.microsoft.com/office/drawing/2014/main" id="{C738C580-5867-D123-7806-2356CD2DA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6" name="Freeform 126">
              <a:extLst>
                <a:ext uri="{FF2B5EF4-FFF2-40B4-BE49-F238E27FC236}">
                  <a16:creationId xmlns:a16="http://schemas.microsoft.com/office/drawing/2014/main" id="{8DCBBCC2-3A95-D861-7FE1-DCECCF689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7" name="Freeform 127">
              <a:extLst>
                <a:ext uri="{FF2B5EF4-FFF2-40B4-BE49-F238E27FC236}">
                  <a16:creationId xmlns:a16="http://schemas.microsoft.com/office/drawing/2014/main" id="{3F931553-03A5-0CA9-F5E6-BE632677A0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8" name="Freeform 128">
              <a:extLst>
                <a:ext uri="{FF2B5EF4-FFF2-40B4-BE49-F238E27FC236}">
                  <a16:creationId xmlns:a16="http://schemas.microsoft.com/office/drawing/2014/main" id="{EFD0DE3B-D1D2-B292-CEE3-2C4E234C1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" y="365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9" name="Freeform 129">
              <a:extLst>
                <a:ext uri="{FF2B5EF4-FFF2-40B4-BE49-F238E27FC236}">
                  <a16:creationId xmlns:a16="http://schemas.microsoft.com/office/drawing/2014/main" id="{EDE07FD3-EC3F-FE58-895F-B593FC45B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1" y="3565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0" name="Freeform 130">
              <a:extLst>
                <a:ext uri="{FF2B5EF4-FFF2-40B4-BE49-F238E27FC236}">
                  <a16:creationId xmlns:a16="http://schemas.microsoft.com/office/drawing/2014/main" id="{6A1B671E-EFF4-21D8-F939-0A232082A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612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1" name="Freeform 131">
              <a:extLst>
                <a:ext uri="{FF2B5EF4-FFF2-40B4-BE49-F238E27FC236}">
                  <a16:creationId xmlns:a16="http://schemas.microsoft.com/office/drawing/2014/main" id="{F5795CE4-F073-8731-4823-96921F071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4" y="3612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92" name="Group 132">
              <a:extLst>
                <a:ext uri="{FF2B5EF4-FFF2-40B4-BE49-F238E27FC236}">
                  <a16:creationId xmlns:a16="http://schemas.microsoft.com/office/drawing/2014/main" id="{BFDC57DA-7F80-B686-222C-EDDCDBDFBE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32" y="3594"/>
              <a:ext cx="183" cy="330"/>
              <a:chOff x="444" y="2341"/>
              <a:chExt cx="454" cy="818"/>
            </a:xfrm>
          </p:grpSpPr>
          <p:sp>
            <p:nvSpPr>
              <p:cNvPr id="66693" name="Freeform 133">
                <a:extLst>
                  <a:ext uri="{FF2B5EF4-FFF2-40B4-BE49-F238E27FC236}">
                    <a16:creationId xmlns:a16="http://schemas.microsoft.com/office/drawing/2014/main" id="{72A26C28-2DA9-3210-A249-2C61E55E4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94" name="Freeform 134">
                <a:extLst>
                  <a:ext uri="{FF2B5EF4-FFF2-40B4-BE49-F238E27FC236}">
                    <a16:creationId xmlns:a16="http://schemas.microsoft.com/office/drawing/2014/main" id="{C3C9BC16-81D7-0DE6-7259-3F2199233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95" name="Freeform 135">
              <a:extLst>
                <a:ext uri="{FF2B5EF4-FFF2-40B4-BE49-F238E27FC236}">
                  <a16:creationId xmlns:a16="http://schemas.microsoft.com/office/drawing/2014/main" id="{5FFF73CD-0669-6E92-307E-31E75D80C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1" y="3067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696" name="Group 136">
              <a:extLst>
                <a:ext uri="{FF2B5EF4-FFF2-40B4-BE49-F238E27FC236}">
                  <a16:creationId xmlns:a16="http://schemas.microsoft.com/office/drawing/2014/main" id="{FF61E383-063A-4D9F-5A58-22CD961CB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3158"/>
              <a:ext cx="408" cy="381"/>
              <a:chOff x="1170" y="2387"/>
              <a:chExt cx="680" cy="635"/>
            </a:xfrm>
          </p:grpSpPr>
          <p:grpSp>
            <p:nvGrpSpPr>
              <p:cNvPr id="66697" name="Group 137">
                <a:extLst>
                  <a:ext uri="{FF2B5EF4-FFF2-40B4-BE49-F238E27FC236}">
                    <a16:creationId xmlns:a16="http://schemas.microsoft.com/office/drawing/2014/main" id="{90024B8E-DA23-1AD6-B895-E7CD9927EA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2387"/>
                <a:ext cx="454" cy="499"/>
                <a:chOff x="1396" y="2387"/>
                <a:chExt cx="454" cy="499"/>
              </a:xfrm>
            </p:grpSpPr>
            <p:sp>
              <p:nvSpPr>
                <p:cNvPr id="66698" name="Freeform 138">
                  <a:extLst>
                    <a:ext uri="{FF2B5EF4-FFF2-40B4-BE49-F238E27FC236}">
                      <a16:creationId xmlns:a16="http://schemas.microsoft.com/office/drawing/2014/main" id="{8F1D94BD-EA60-5459-BDDF-D7A6DB66A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699" name="Freeform 139">
                  <a:extLst>
                    <a:ext uri="{FF2B5EF4-FFF2-40B4-BE49-F238E27FC236}">
                      <a16:creationId xmlns:a16="http://schemas.microsoft.com/office/drawing/2014/main" id="{70762DA2-C686-DB94-3776-F83EDB32C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00" name="Freeform 140">
                  <a:extLst>
                    <a:ext uri="{FF2B5EF4-FFF2-40B4-BE49-F238E27FC236}">
                      <a16:creationId xmlns:a16="http://schemas.microsoft.com/office/drawing/2014/main" id="{C2E99D8D-07C0-D196-F857-1B0F589E86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01" name="Freeform 141">
                  <a:extLst>
                    <a:ext uri="{FF2B5EF4-FFF2-40B4-BE49-F238E27FC236}">
                      <a16:creationId xmlns:a16="http://schemas.microsoft.com/office/drawing/2014/main" id="{B7F3281A-C8A1-5AA8-DBD3-3E652D3FE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02" name="Group 142">
                <a:extLst>
                  <a:ext uri="{FF2B5EF4-FFF2-40B4-BE49-F238E27FC236}">
                    <a16:creationId xmlns:a16="http://schemas.microsoft.com/office/drawing/2014/main" id="{6CA42F61-5F62-0DBF-1D56-68FE1F17E8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523"/>
                <a:ext cx="454" cy="499"/>
                <a:chOff x="1396" y="2387"/>
                <a:chExt cx="454" cy="499"/>
              </a:xfrm>
            </p:grpSpPr>
            <p:sp>
              <p:nvSpPr>
                <p:cNvPr id="66703" name="Freeform 143">
                  <a:extLst>
                    <a:ext uri="{FF2B5EF4-FFF2-40B4-BE49-F238E27FC236}">
                      <a16:creationId xmlns:a16="http://schemas.microsoft.com/office/drawing/2014/main" id="{4B527960-DD74-57C3-D1CA-841BDCB735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04" name="Freeform 144">
                  <a:extLst>
                    <a:ext uri="{FF2B5EF4-FFF2-40B4-BE49-F238E27FC236}">
                      <a16:creationId xmlns:a16="http://schemas.microsoft.com/office/drawing/2014/main" id="{A8D97965-B0F0-439C-2FB9-DFF7C2595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05" name="Freeform 145">
                  <a:extLst>
                    <a:ext uri="{FF2B5EF4-FFF2-40B4-BE49-F238E27FC236}">
                      <a16:creationId xmlns:a16="http://schemas.microsoft.com/office/drawing/2014/main" id="{A2A274B7-BDD7-36B5-A0B0-441190724C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06" name="Freeform 146">
                  <a:extLst>
                    <a:ext uri="{FF2B5EF4-FFF2-40B4-BE49-F238E27FC236}">
                      <a16:creationId xmlns:a16="http://schemas.microsoft.com/office/drawing/2014/main" id="{023AD7E9-95E3-8FF5-C802-96F9714EEF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07" name="Group 147">
            <a:extLst>
              <a:ext uri="{FF2B5EF4-FFF2-40B4-BE49-F238E27FC236}">
                <a16:creationId xmlns:a16="http://schemas.microsoft.com/office/drawing/2014/main" id="{0592D220-EB70-7E2A-305C-91D920AA8D45}"/>
              </a:ext>
            </a:extLst>
          </p:cNvPr>
          <p:cNvGrpSpPr>
            <a:grpSpLocks/>
          </p:cNvGrpSpPr>
          <p:nvPr/>
        </p:nvGrpSpPr>
        <p:grpSpPr bwMode="auto">
          <a:xfrm>
            <a:off x="5959475" y="4868863"/>
            <a:ext cx="1728788" cy="1576387"/>
            <a:chOff x="3754" y="3067"/>
            <a:chExt cx="1089" cy="993"/>
          </a:xfrm>
        </p:grpSpPr>
        <p:sp>
          <p:nvSpPr>
            <p:cNvPr id="66708" name="Freeform 148">
              <a:extLst>
                <a:ext uri="{FF2B5EF4-FFF2-40B4-BE49-F238E27FC236}">
                  <a16:creationId xmlns:a16="http://schemas.microsoft.com/office/drawing/2014/main" id="{397805DF-C717-E383-C3D2-38FD75D9D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" y="3430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09" name="Freeform 149">
              <a:extLst>
                <a:ext uri="{FF2B5EF4-FFF2-40B4-BE49-F238E27FC236}">
                  <a16:creationId xmlns:a16="http://schemas.microsoft.com/office/drawing/2014/main" id="{A713C57C-0B64-7ECB-E251-8A1A9F9E5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0" name="Freeform 150">
              <a:extLst>
                <a:ext uri="{FF2B5EF4-FFF2-40B4-BE49-F238E27FC236}">
                  <a16:creationId xmlns:a16="http://schemas.microsoft.com/office/drawing/2014/main" id="{192308C7-6987-7275-4FF9-DB590CA08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1" name="Freeform 151">
              <a:extLst>
                <a:ext uri="{FF2B5EF4-FFF2-40B4-BE49-F238E27FC236}">
                  <a16:creationId xmlns:a16="http://schemas.microsoft.com/office/drawing/2014/main" id="{ED546555-1553-B6BE-DBE7-781259E19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2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008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2" name="Freeform 152">
              <a:extLst>
                <a:ext uri="{FF2B5EF4-FFF2-40B4-BE49-F238E27FC236}">
                  <a16:creationId xmlns:a16="http://schemas.microsoft.com/office/drawing/2014/main" id="{71C80454-6F25-48D6-5F44-FC1E06E30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3" name="Freeform 153">
              <a:extLst>
                <a:ext uri="{FF2B5EF4-FFF2-40B4-BE49-F238E27FC236}">
                  <a16:creationId xmlns:a16="http://schemas.microsoft.com/office/drawing/2014/main" id="{8FE367F4-C786-1493-7C34-AB783FBF5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" y="365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4" name="Freeform 154">
              <a:extLst>
                <a:ext uri="{FF2B5EF4-FFF2-40B4-BE49-F238E27FC236}">
                  <a16:creationId xmlns:a16="http://schemas.microsoft.com/office/drawing/2014/main" id="{6D80A709-7F60-5029-DCAD-278C70F33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3565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5" name="Freeform 155">
              <a:extLst>
                <a:ext uri="{FF2B5EF4-FFF2-40B4-BE49-F238E27FC236}">
                  <a16:creationId xmlns:a16="http://schemas.microsoft.com/office/drawing/2014/main" id="{DD50775A-CA77-6E7D-5A98-5C6E2B2E5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3612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6" name="Freeform 156">
              <a:extLst>
                <a:ext uri="{FF2B5EF4-FFF2-40B4-BE49-F238E27FC236}">
                  <a16:creationId xmlns:a16="http://schemas.microsoft.com/office/drawing/2014/main" id="{B57C2881-2D6C-60D4-29CC-A6D655282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98" y="3612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17" name="Group 157">
              <a:extLst>
                <a:ext uri="{FF2B5EF4-FFF2-40B4-BE49-F238E27FC236}">
                  <a16:creationId xmlns:a16="http://schemas.microsoft.com/office/drawing/2014/main" id="{8308C0CA-9CF1-2326-8F1D-D54A9EFCD6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66" y="3594"/>
              <a:ext cx="183" cy="330"/>
              <a:chOff x="444" y="2341"/>
              <a:chExt cx="454" cy="818"/>
            </a:xfrm>
          </p:grpSpPr>
          <p:sp>
            <p:nvSpPr>
              <p:cNvPr id="66718" name="Freeform 158">
                <a:extLst>
                  <a:ext uri="{FF2B5EF4-FFF2-40B4-BE49-F238E27FC236}">
                    <a16:creationId xmlns:a16="http://schemas.microsoft.com/office/drawing/2014/main" id="{9D2B2278-9B5C-0DA5-DC7D-00DDBDD17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19" name="Freeform 159">
                <a:extLst>
                  <a:ext uri="{FF2B5EF4-FFF2-40B4-BE49-F238E27FC236}">
                    <a16:creationId xmlns:a16="http://schemas.microsoft.com/office/drawing/2014/main" id="{8F616076-6E73-881D-B37A-68486DC928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20" name="Freeform 160">
              <a:extLst>
                <a:ext uri="{FF2B5EF4-FFF2-40B4-BE49-F238E27FC236}">
                  <a16:creationId xmlns:a16="http://schemas.microsoft.com/office/drawing/2014/main" id="{D40FBE84-BC03-92E9-5A6E-C520B735B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3067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21" name="Group 161">
              <a:extLst>
                <a:ext uri="{FF2B5EF4-FFF2-40B4-BE49-F238E27FC236}">
                  <a16:creationId xmlns:a16="http://schemas.microsoft.com/office/drawing/2014/main" id="{0BFD8824-EA4A-C9EC-AF75-C993B28517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3158"/>
              <a:ext cx="408" cy="381"/>
              <a:chOff x="1170" y="2387"/>
              <a:chExt cx="680" cy="635"/>
            </a:xfrm>
          </p:grpSpPr>
          <p:grpSp>
            <p:nvGrpSpPr>
              <p:cNvPr id="66722" name="Group 162">
                <a:extLst>
                  <a:ext uri="{FF2B5EF4-FFF2-40B4-BE49-F238E27FC236}">
                    <a16:creationId xmlns:a16="http://schemas.microsoft.com/office/drawing/2014/main" id="{B6DD1B26-D462-B8E6-FDD5-FD62858367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2387"/>
                <a:ext cx="454" cy="499"/>
                <a:chOff x="1396" y="2387"/>
                <a:chExt cx="454" cy="499"/>
              </a:xfrm>
            </p:grpSpPr>
            <p:sp>
              <p:nvSpPr>
                <p:cNvPr id="66723" name="Freeform 163">
                  <a:extLst>
                    <a:ext uri="{FF2B5EF4-FFF2-40B4-BE49-F238E27FC236}">
                      <a16:creationId xmlns:a16="http://schemas.microsoft.com/office/drawing/2014/main" id="{40C642D1-96BB-95EE-1DFB-79D385D259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4" name="Freeform 164">
                  <a:extLst>
                    <a:ext uri="{FF2B5EF4-FFF2-40B4-BE49-F238E27FC236}">
                      <a16:creationId xmlns:a16="http://schemas.microsoft.com/office/drawing/2014/main" id="{34C6B6A1-B8A8-6504-CD60-E92DB84100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5" name="Freeform 165">
                  <a:extLst>
                    <a:ext uri="{FF2B5EF4-FFF2-40B4-BE49-F238E27FC236}">
                      <a16:creationId xmlns:a16="http://schemas.microsoft.com/office/drawing/2014/main" id="{67A24D56-C1A5-0D58-70B6-7DE5FFD883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6" name="Freeform 166">
                  <a:extLst>
                    <a:ext uri="{FF2B5EF4-FFF2-40B4-BE49-F238E27FC236}">
                      <a16:creationId xmlns:a16="http://schemas.microsoft.com/office/drawing/2014/main" id="{990E4781-98CC-340C-D51E-F30338224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27" name="Group 167">
                <a:extLst>
                  <a:ext uri="{FF2B5EF4-FFF2-40B4-BE49-F238E27FC236}">
                    <a16:creationId xmlns:a16="http://schemas.microsoft.com/office/drawing/2014/main" id="{EB064EE9-1063-7466-A687-805CBD8CB1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523"/>
                <a:ext cx="454" cy="499"/>
                <a:chOff x="1396" y="2387"/>
                <a:chExt cx="454" cy="499"/>
              </a:xfrm>
            </p:grpSpPr>
            <p:sp>
              <p:nvSpPr>
                <p:cNvPr id="66728" name="Freeform 168">
                  <a:extLst>
                    <a:ext uri="{FF2B5EF4-FFF2-40B4-BE49-F238E27FC236}">
                      <a16:creationId xmlns:a16="http://schemas.microsoft.com/office/drawing/2014/main" id="{0DB9897C-8A75-CD1A-1D93-88C68AB9A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29" name="Freeform 169">
                  <a:extLst>
                    <a:ext uri="{FF2B5EF4-FFF2-40B4-BE49-F238E27FC236}">
                      <a16:creationId xmlns:a16="http://schemas.microsoft.com/office/drawing/2014/main" id="{FBC0A4FE-75B7-F6CA-0435-E2EDFAEC63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0" name="Freeform 170">
                  <a:extLst>
                    <a:ext uri="{FF2B5EF4-FFF2-40B4-BE49-F238E27FC236}">
                      <a16:creationId xmlns:a16="http://schemas.microsoft.com/office/drawing/2014/main" id="{D4EF32A1-5AC3-7916-13E1-1858AF251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31" name="Freeform 171">
                  <a:extLst>
                    <a:ext uri="{FF2B5EF4-FFF2-40B4-BE49-F238E27FC236}">
                      <a16:creationId xmlns:a16="http://schemas.microsoft.com/office/drawing/2014/main" id="{E6A48F99-C369-496F-4327-93B16E25B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32" name="Group 172">
            <a:extLst>
              <a:ext uri="{FF2B5EF4-FFF2-40B4-BE49-F238E27FC236}">
                <a16:creationId xmlns:a16="http://schemas.microsoft.com/office/drawing/2014/main" id="{8A675F75-23A4-7A4E-EB10-0B57937DA28F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4868863"/>
            <a:ext cx="1728788" cy="1576387"/>
            <a:chOff x="4934" y="3067"/>
            <a:chExt cx="1089" cy="993"/>
          </a:xfrm>
        </p:grpSpPr>
        <p:sp>
          <p:nvSpPr>
            <p:cNvPr id="66733" name="Freeform 173">
              <a:extLst>
                <a:ext uri="{FF2B5EF4-FFF2-40B4-BE49-F238E27FC236}">
                  <a16:creationId xmlns:a16="http://schemas.microsoft.com/office/drawing/2014/main" id="{04BC10B5-D4DA-90FE-8355-9DD895D5C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3430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4" name="Freeform 174">
              <a:extLst>
                <a:ext uri="{FF2B5EF4-FFF2-40B4-BE49-F238E27FC236}">
                  <a16:creationId xmlns:a16="http://schemas.microsoft.com/office/drawing/2014/main" id="{4C57A14B-BE7C-C646-96F7-20A7DC59D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3339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5" name="Freeform 175">
              <a:extLst>
                <a:ext uri="{FF2B5EF4-FFF2-40B4-BE49-F238E27FC236}">
                  <a16:creationId xmlns:a16="http://schemas.microsoft.com/office/drawing/2014/main" id="{6CE417AF-A552-239D-26B1-BF35A5A5C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3067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6" name="Freeform 176">
              <a:extLst>
                <a:ext uri="{FF2B5EF4-FFF2-40B4-BE49-F238E27FC236}">
                  <a16:creationId xmlns:a16="http://schemas.microsoft.com/office/drawing/2014/main" id="{8C497BCD-6829-34A6-EE18-6C314F03E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2" y="3067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7" name="Freeform 177">
              <a:extLst>
                <a:ext uri="{FF2B5EF4-FFF2-40B4-BE49-F238E27FC236}">
                  <a16:creationId xmlns:a16="http://schemas.microsoft.com/office/drawing/2014/main" id="{811905A5-46AA-064F-33A6-684B53090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" y="3385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pattFill prst="lgConfetti">
              <a:fgClr>
                <a:srgbClr val="996633"/>
              </a:fgClr>
              <a:bgClr>
                <a:srgbClr val="CC9900"/>
              </a:bgClr>
            </a:patt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8" name="Freeform 178">
              <a:extLst>
                <a:ext uri="{FF2B5EF4-FFF2-40B4-BE49-F238E27FC236}">
                  <a16:creationId xmlns:a16="http://schemas.microsoft.com/office/drawing/2014/main" id="{3E265071-425E-0F86-82CA-FBAB26919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" y="3656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9" name="Freeform 179">
              <a:extLst>
                <a:ext uri="{FF2B5EF4-FFF2-40B4-BE49-F238E27FC236}">
                  <a16:creationId xmlns:a16="http://schemas.microsoft.com/office/drawing/2014/main" id="{6ABB4463-E72F-4717-EA75-9472ED66D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565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0" name="Freeform 180">
              <a:extLst>
                <a:ext uri="{FF2B5EF4-FFF2-40B4-BE49-F238E27FC236}">
                  <a16:creationId xmlns:a16="http://schemas.microsoft.com/office/drawing/2014/main" id="{C0A84E1D-A2C6-4B54-7AB4-DC8C7EF20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3612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41" name="Freeform 181">
              <a:extLst>
                <a:ext uri="{FF2B5EF4-FFF2-40B4-BE49-F238E27FC236}">
                  <a16:creationId xmlns:a16="http://schemas.microsoft.com/office/drawing/2014/main" id="{88223CDD-89E4-7F13-BBDC-7D686D980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3612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42" name="Group 182">
              <a:extLst>
                <a:ext uri="{FF2B5EF4-FFF2-40B4-BE49-F238E27FC236}">
                  <a16:creationId xmlns:a16="http://schemas.microsoft.com/office/drawing/2014/main" id="{78460B09-6C85-2215-E554-0C0A5EED78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46" y="3594"/>
              <a:ext cx="183" cy="330"/>
              <a:chOff x="444" y="2341"/>
              <a:chExt cx="454" cy="818"/>
            </a:xfrm>
          </p:grpSpPr>
          <p:sp>
            <p:nvSpPr>
              <p:cNvPr id="66743" name="Freeform 183">
                <a:extLst>
                  <a:ext uri="{FF2B5EF4-FFF2-40B4-BE49-F238E27FC236}">
                    <a16:creationId xmlns:a16="http://schemas.microsoft.com/office/drawing/2014/main" id="{2270426F-EB03-A0A3-E2C0-1503D6E5A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4" name="Freeform 184">
                <a:extLst>
                  <a:ext uri="{FF2B5EF4-FFF2-40B4-BE49-F238E27FC236}">
                    <a16:creationId xmlns:a16="http://schemas.microsoft.com/office/drawing/2014/main" id="{F0D75B5A-2168-399F-29B4-6EEE8B8AA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pattFill prst="dkVert">
                <a:fgClr>
                  <a:srgbClr val="996633"/>
                </a:fgClr>
                <a:bgClr>
                  <a:srgbClr val="663300"/>
                </a:bgClr>
              </a:patt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45" name="Freeform 185">
              <a:extLst>
                <a:ext uri="{FF2B5EF4-FFF2-40B4-BE49-F238E27FC236}">
                  <a16:creationId xmlns:a16="http://schemas.microsoft.com/office/drawing/2014/main" id="{011974A4-DE5B-583A-9407-3A0DD92A1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3067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46" name="Group 186">
              <a:extLst>
                <a:ext uri="{FF2B5EF4-FFF2-40B4-BE49-F238E27FC236}">
                  <a16:creationId xmlns:a16="http://schemas.microsoft.com/office/drawing/2014/main" id="{5402B818-B3CE-5818-9FE4-5668F0E0D2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3158"/>
              <a:ext cx="408" cy="381"/>
              <a:chOff x="1170" y="2387"/>
              <a:chExt cx="680" cy="635"/>
            </a:xfrm>
          </p:grpSpPr>
          <p:grpSp>
            <p:nvGrpSpPr>
              <p:cNvPr id="66747" name="Group 187">
                <a:extLst>
                  <a:ext uri="{FF2B5EF4-FFF2-40B4-BE49-F238E27FC236}">
                    <a16:creationId xmlns:a16="http://schemas.microsoft.com/office/drawing/2014/main" id="{9556014E-5669-DB78-6F24-AF1A5A26F0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96" y="2387"/>
                <a:ext cx="454" cy="499"/>
                <a:chOff x="1396" y="2387"/>
                <a:chExt cx="454" cy="499"/>
              </a:xfrm>
            </p:grpSpPr>
            <p:sp>
              <p:nvSpPr>
                <p:cNvPr id="66748" name="Freeform 188">
                  <a:extLst>
                    <a:ext uri="{FF2B5EF4-FFF2-40B4-BE49-F238E27FC236}">
                      <a16:creationId xmlns:a16="http://schemas.microsoft.com/office/drawing/2014/main" id="{463AC263-F46E-B153-CAED-A62EF6E918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49" name="Freeform 189">
                  <a:extLst>
                    <a:ext uri="{FF2B5EF4-FFF2-40B4-BE49-F238E27FC236}">
                      <a16:creationId xmlns:a16="http://schemas.microsoft.com/office/drawing/2014/main" id="{EBB103F0-BE30-13DA-6CD4-2499465AF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50" name="Freeform 190">
                  <a:extLst>
                    <a:ext uri="{FF2B5EF4-FFF2-40B4-BE49-F238E27FC236}">
                      <a16:creationId xmlns:a16="http://schemas.microsoft.com/office/drawing/2014/main" id="{78F21C22-9CA2-7293-2B21-4FA1CF5F57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51" name="Freeform 191">
                  <a:extLst>
                    <a:ext uri="{FF2B5EF4-FFF2-40B4-BE49-F238E27FC236}">
                      <a16:creationId xmlns:a16="http://schemas.microsoft.com/office/drawing/2014/main" id="{A2F1C16E-E5AF-9ECE-397A-329D768C0B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6752" name="Group 192">
                <a:extLst>
                  <a:ext uri="{FF2B5EF4-FFF2-40B4-BE49-F238E27FC236}">
                    <a16:creationId xmlns:a16="http://schemas.microsoft.com/office/drawing/2014/main" id="{5C71B79C-44CF-C581-5FD6-8E18453D4E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70" y="2523"/>
                <a:ext cx="454" cy="499"/>
                <a:chOff x="1396" y="2387"/>
                <a:chExt cx="454" cy="499"/>
              </a:xfrm>
            </p:grpSpPr>
            <p:sp>
              <p:nvSpPr>
                <p:cNvPr id="66753" name="Freeform 193">
                  <a:extLst>
                    <a:ext uri="{FF2B5EF4-FFF2-40B4-BE49-F238E27FC236}">
                      <a16:creationId xmlns:a16="http://schemas.microsoft.com/office/drawing/2014/main" id="{5E7740A5-4AD2-1891-90EF-1396715A7A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523"/>
                  <a:ext cx="227" cy="363"/>
                </a:xfrm>
                <a:custGeom>
                  <a:avLst/>
                  <a:gdLst>
                    <a:gd name="T0" fmla="*/ 227 w 227"/>
                    <a:gd name="T1" fmla="*/ 363 h 363"/>
                    <a:gd name="T2" fmla="*/ 0 w 227"/>
                    <a:gd name="T3" fmla="*/ 45 h 363"/>
                    <a:gd name="T4" fmla="*/ 0 w 227"/>
                    <a:gd name="T5" fmla="*/ 0 h 363"/>
                    <a:gd name="T6" fmla="*/ 227 w 227"/>
                    <a:gd name="T7" fmla="*/ 318 h 363"/>
                    <a:gd name="T8" fmla="*/ 227 w 227"/>
                    <a:gd name="T9" fmla="*/ 363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363">
                      <a:moveTo>
                        <a:pt x="227" y="363"/>
                      </a:moveTo>
                      <a:lnTo>
                        <a:pt x="0" y="45"/>
                      </a:lnTo>
                      <a:lnTo>
                        <a:pt x="0" y="0"/>
                      </a:lnTo>
                      <a:lnTo>
                        <a:pt x="227" y="318"/>
                      </a:lnTo>
                      <a:lnTo>
                        <a:pt x="227" y="363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54" name="Freeform 194">
                  <a:extLst>
                    <a:ext uri="{FF2B5EF4-FFF2-40B4-BE49-F238E27FC236}">
                      <a16:creationId xmlns:a16="http://schemas.microsoft.com/office/drawing/2014/main" id="{55F39A43-4479-50D6-4C3A-83D9C778F8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3" y="2704"/>
                  <a:ext cx="227" cy="182"/>
                </a:xfrm>
                <a:custGeom>
                  <a:avLst/>
                  <a:gdLst>
                    <a:gd name="T0" fmla="*/ 0 w 227"/>
                    <a:gd name="T1" fmla="*/ 137 h 182"/>
                    <a:gd name="T2" fmla="*/ 227 w 227"/>
                    <a:gd name="T3" fmla="*/ 0 h 182"/>
                    <a:gd name="T4" fmla="*/ 227 w 227"/>
                    <a:gd name="T5" fmla="*/ 46 h 182"/>
                    <a:gd name="T6" fmla="*/ 0 w 227"/>
                    <a:gd name="T7" fmla="*/ 182 h 182"/>
                    <a:gd name="T8" fmla="*/ 0 w 227"/>
                    <a:gd name="T9" fmla="*/ 137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7" h="182">
                      <a:moveTo>
                        <a:pt x="0" y="137"/>
                      </a:moveTo>
                      <a:lnTo>
                        <a:pt x="227" y="0"/>
                      </a:lnTo>
                      <a:lnTo>
                        <a:pt x="227" y="46"/>
                      </a:lnTo>
                      <a:lnTo>
                        <a:pt x="0" y="182"/>
                      </a:lnTo>
                      <a:lnTo>
                        <a:pt x="0" y="137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 w="635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55" name="Freeform 195">
                  <a:extLst>
                    <a:ext uri="{FF2B5EF4-FFF2-40B4-BE49-F238E27FC236}">
                      <a16:creationId xmlns:a16="http://schemas.microsoft.com/office/drawing/2014/main" id="{7F4CFD10-B076-3722-25DC-4FF7A7D422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6" y="2387"/>
                  <a:ext cx="454" cy="453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0C0C0">
                        <a:gamma/>
                        <a:tint val="3372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6756" name="Freeform 196">
                  <a:extLst>
                    <a:ext uri="{FF2B5EF4-FFF2-40B4-BE49-F238E27FC236}">
                      <a16:creationId xmlns:a16="http://schemas.microsoft.com/office/drawing/2014/main" id="{9381A492-2863-C260-61E4-346ABE3DC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5" y="2426"/>
                  <a:ext cx="376" cy="374"/>
                </a:xfrm>
                <a:custGeom>
                  <a:avLst/>
                  <a:gdLst>
                    <a:gd name="T0" fmla="*/ 0 w 454"/>
                    <a:gd name="T1" fmla="*/ 136 h 453"/>
                    <a:gd name="T2" fmla="*/ 227 w 454"/>
                    <a:gd name="T3" fmla="*/ 0 h 453"/>
                    <a:gd name="T4" fmla="*/ 454 w 454"/>
                    <a:gd name="T5" fmla="*/ 317 h 453"/>
                    <a:gd name="T6" fmla="*/ 227 w 454"/>
                    <a:gd name="T7" fmla="*/ 453 h 453"/>
                    <a:gd name="T8" fmla="*/ 0 w 454"/>
                    <a:gd name="T9" fmla="*/ 136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4" h="453">
                      <a:moveTo>
                        <a:pt x="0" y="136"/>
                      </a:moveTo>
                      <a:lnTo>
                        <a:pt x="227" y="0"/>
                      </a:lnTo>
                      <a:lnTo>
                        <a:pt x="454" y="317"/>
                      </a:lnTo>
                      <a:lnTo>
                        <a:pt x="227" y="453"/>
                      </a:lnTo>
                      <a:lnTo>
                        <a:pt x="0" y="136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66FF"/>
                    </a:gs>
                    <a:gs pos="50000">
                      <a:srgbClr val="3366FF">
                        <a:gamma/>
                        <a:tint val="33725"/>
                        <a:invGamma/>
                      </a:srgbClr>
                    </a:gs>
                    <a:gs pos="100000">
                      <a:srgbClr val="3366FF"/>
                    </a:gs>
                  </a:gsLst>
                  <a:lin ang="189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757" name="Group 197">
            <a:extLst>
              <a:ext uri="{FF2B5EF4-FFF2-40B4-BE49-F238E27FC236}">
                <a16:creationId xmlns:a16="http://schemas.microsoft.com/office/drawing/2014/main" id="{94C15442-6061-E3BF-D415-7C4AA405791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1463" y="2852738"/>
            <a:ext cx="1728787" cy="1576387"/>
            <a:chOff x="171" y="119"/>
            <a:chExt cx="1089" cy="993"/>
          </a:xfrm>
        </p:grpSpPr>
        <p:sp>
          <p:nvSpPr>
            <p:cNvPr id="66758" name="Freeform 198">
              <a:extLst>
                <a:ext uri="{FF2B5EF4-FFF2-40B4-BE49-F238E27FC236}">
                  <a16:creationId xmlns:a16="http://schemas.microsoft.com/office/drawing/2014/main" id="{BA74BCD4-FA43-1458-D066-785607784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59" name="Freeform 199">
              <a:extLst>
                <a:ext uri="{FF2B5EF4-FFF2-40B4-BE49-F238E27FC236}">
                  <a16:creationId xmlns:a16="http://schemas.microsoft.com/office/drawing/2014/main" id="{30F4DD7A-14A8-5169-4948-985102303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0" name="Freeform 200">
              <a:extLst>
                <a:ext uri="{FF2B5EF4-FFF2-40B4-BE49-F238E27FC236}">
                  <a16:creationId xmlns:a16="http://schemas.microsoft.com/office/drawing/2014/main" id="{2392D16F-BA5A-8C8C-A1F5-D4DCFF44A0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1" name="Freeform 201">
              <a:extLst>
                <a:ext uri="{FF2B5EF4-FFF2-40B4-BE49-F238E27FC236}">
                  <a16:creationId xmlns:a16="http://schemas.microsoft.com/office/drawing/2014/main" id="{C3439E55-3323-C15A-29EB-579D82320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0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2" name="Freeform 202">
              <a:extLst>
                <a:ext uri="{FF2B5EF4-FFF2-40B4-BE49-F238E27FC236}">
                  <a16:creationId xmlns:a16="http://schemas.microsoft.com/office/drawing/2014/main" id="{A8E81B55-AAB4-F082-3B06-A5BDC3183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3" name="Freeform 203">
              <a:extLst>
                <a:ext uri="{FF2B5EF4-FFF2-40B4-BE49-F238E27FC236}">
                  <a16:creationId xmlns:a16="http://schemas.microsoft.com/office/drawing/2014/main" id="{F2218E9C-2F83-FD27-5E4A-AD0E90732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4" name="Freeform 204">
              <a:extLst>
                <a:ext uri="{FF2B5EF4-FFF2-40B4-BE49-F238E27FC236}">
                  <a16:creationId xmlns:a16="http://schemas.microsoft.com/office/drawing/2014/main" id="{76FFB825-9F7B-50EA-487F-8E3C1AE83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5" name="Freeform 205">
              <a:extLst>
                <a:ext uri="{FF2B5EF4-FFF2-40B4-BE49-F238E27FC236}">
                  <a16:creationId xmlns:a16="http://schemas.microsoft.com/office/drawing/2014/main" id="{A4AB0921-91F7-2D76-D038-F30237C6C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6" name="Freeform 206">
              <a:extLst>
                <a:ext uri="{FF2B5EF4-FFF2-40B4-BE49-F238E27FC236}">
                  <a16:creationId xmlns:a16="http://schemas.microsoft.com/office/drawing/2014/main" id="{3FA9E595-775B-C883-0F9A-4D414931E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67" name="Group 207">
              <a:extLst>
                <a:ext uri="{FF2B5EF4-FFF2-40B4-BE49-F238E27FC236}">
                  <a16:creationId xmlns:a16="http://schemas.microsoft.com/office/drawing/2014/main" id="{AA9E495A-EFBF-701A-8370-064C4C35D4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" y="646"/>
              <a:ext cx="183" cy="330"/>
              <a:chOff x="444" y="2341"/>
              <a:chExt cx="454" cy="818"/>
            </a:xfrm>
          </p:grpSpPr>
          <p:sp>
            <p:nvSpPr>
              <p:cNvPr id="66768" name="Freeform 208">
                <a:extLst>
                  <a:ext uri="{FF2B5EF4-FFF2-40B4-BE49-F238E27FC236}">
                    <a16:creationId xmlns:a16="http://schemas.microsoft.com/office/drawing/2014/main" id="{C1E456C2-D561-F8F9-27AE-533B6DEFB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9" name="Freeform 209">
                <a:extLst>
                  <a:ext uri="{FF2B5EF4-FFF2-40B4-BE49-F238E27FC236}">
                    <a16:creationId xmlns:a16="http://schemas.microsoft.com/office/drawing/2014/main" id="{02219D6A-83C2-8224-4639-E585C5588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70" name="Freeform 210">
              <a:extLst>
                <a:ext uri="{FF2B5EF4-FFF2-40B4-BE49-F238E27FC236}">
                  <a16:creationId xmlns:a16="http://schemas.microsoft.com/office/drawing/2014/main" id="{4183951B-D96C-9F86-530D-111BF2A0F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71" name="Group 211">
            <a:extLst>
              <a:ext uri="{FF2B5EF4-FFF2-40B4-BE49-F238E27FC236}">
                <a16:creationId xmlns:a16="http://schemas.microsoft.com/office/drawing/2014/main" id="{C080340E-3254-C0B6-3A4B-1B82332EDC3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71688" y="2852738"/>
            <a:ext cx="1728787" cy="1576387"/>
            <a:chOff x="1305" y="119"/>
            <a:chExt cx="1089" cy="993"/>
          </a:xfrm>
        </p:grpSpPr>
        <p:sp>
          <p:nvSpPr>
            <p:cNvPr id="66772" name="Freeform 212">
              <a:extLst>
                <a:ext uri="{FF2B5EF4-FFF2-40B4-BE49-F238E27FC236}">
                  <a16:creationId xmlns:a16="http://schemas.microsoft.com/office/drawing/2014/main" id="{B51ABAEC-DE1E-835E-F3AD-9D29B7565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5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3" name="Freeform 213">
              <a:extLst>
                <a:ext uri="{FF2B5EF4-FFF2-40B4-BE49-F238E27FC236}">
                  <a16:creationId xmlns:a16="http://schemas.microsoft.com/office/drawing/2014/main" id="{F46C3EFC-5383-F184-7FC9-54F8EF09B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4" name="Freeform 214">
              <a:extLst>
                <a:ext uri="{FF2B5EF4-FFF2-40B4-BE49-F238E27FC236}">
                  <a16:creationId xmlns:a16="http://schemas.microsoft.com/office/drawing/2014/main" id="{3DA71731-B123-8C8E-72C9-3486C6C2B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5" name="Freeform 215">
              <a:extLst>
                <a:ext uri="{FF2B5EF4-FFF2-40B4-BE49-F238E27FC236}">
                  <a16:creationId xmlns:a16="http://schemas.microsoft.com/office/drawing/2014/main" id="{D90327CF-4729-E0A3-1718-417F075F17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3366FF">
                <a:alpha val="89999"/>
              </a:srgb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6" name="Freeform 216">
              <a:extLst>
                <a:ext uri="{FF2B5EF4-FFF2-40B4-BE49-F238E27FC236}">
                  <a16:creationId xmlns:a16="http://schemas.microsoft.com/office/drawing/2014/main" id="{B3BFA0CE-5323-0185-7F46-9C71C963B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7" name="Freeform 217">
              <a:extLst>
                <a:ext uri="{FF2B5EF4-FFF2-40B4-BE49-F238E27FC236}">
                  <a16:creationId xmlns:a16="http://schemas.microsoft.com/office/drawing/2014/main" id="{7371F41B-D4BF-75A3-D5A3-4580F75A6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0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8" name="Freeform 218">
              <a:extLst>
                <a:ext uri="{FF2B5EF4-FFF2-40B4-BE49-F238E27FC236}">
                  <a16:creationId xmlns:a16="http://schemas.microsoft.com/office/drawing/2014/main" id="{D4938A8A-6569-7BA1-413E-11C4DA1BF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79" name="Freeform 219">
              <a:extLst>
                <a:ext uri="{FF2B5EF4-FFF2-40B4-BE49-F238E27FC236}">
                  <a16:creationId xmlns:a16="http://schemas.microsoft.com/office/drawing/2014/main" id="{3DADDD4E-380C-CC80-AA60-06AF988EA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0" name="Freeform 220">
              <a:extLst>
                <a:ext uri="{FF2B5EF4-FFF2-40B4-BE49-F238E27FC236}">
                  <a16:creationId xmlns:a16="http://schemas.microsoft.com/office/drawing/2014/main" id="{06A32F02-5890-5A26-D72B-AD12FF995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9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81" name="Group 221">
              <a:extLst>
                <a:ext uri="{FF2B5EF4-FFF2-40B4-BE49-F238E27FC236}">
                  <a16:creationId xmlns:a16="http://schemas.microsoft.com/office/drawing/2014/main" id="{2447D624-2D5F-E90B-4309-5907BBF026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17" y="646"/>
              <a:ext cx="183" cy="330"/>
              <a:chOff x="444" y="2341"/>
              <a:chExt cx="454" cy="818"/>
            </a:xfrm>
          </p:grpSpPr>
          <p:sp>
            <p:nvSpPr>
              <p:cNvPr id="66782" name="Freeform 222">
                <a:extLst>
                  <a:ext uri="{FF2B5EF4-FFF2-40B4-BE49-F238E27FC236}">
                    <a16:creationId xmlns:a16="http://schemas.microsoft.com/office/drawing/2014/main" id="{0C8A74A4-E340-21E6-61E7-31638A80A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83" name="Freeform 223">
                <a:extLst>
                  <a:ext uri="{FF2B5EF4-FFF2-40B4-BE49-F238E27FC236}">
                    <a16:creationId xmlns:a16="http://schemas.microsoft.com/office/drawing/2014/main" id="{8CEF0098-9AC1-7F4C-FDFA-36B0450EB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84" name="Freeform 224">
              <a:extLst>
                <a:ext uri="{FF2B5EF4-FFF2-40B4-BE49-F238E27FC236}">
                  <a16:creationId xmlns:a16="http://schemas.microsoft.com/office/drawing/2014/main" id="{B466B7D4-4E02-2778-9AB0-1A2BBD596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6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85" name="Group 225">
            <a:extLst>
              <a:ext uri="{FF2B5EF4-FFF2-40B4-BE49-F238E27FC236}">
                <a16:creationId xmlns:a16="http://schemas.microsoft.com/office/drawing/2014/main" id="{0B017E6F-6DBC-8C7D-E861-C9F6C993370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943350" y="2852738"/>
            <a:ext cx="1728788" cy="1576387"/>
            <a:chOff x="2484" y="119"/>
            <a:chExt cx="1089" cy="993"/>
          </a:xfrm>
        </p:grpSpPr>
        <p:sp>
          <p:nvSpPr>
            <p:cNvPr id="66786" name="Freeform 226">
              <a:extLst>
                <a:ext uri="{FF2B5EF4-FFF2-40B4-BE49-F238E27FC236}">
                  <a16:creationId xmlns:a16="http://schemas.microsoft.com/office/drawing/2014/main" id="{2D2F7463-9D37-1A8B-6A63-90AFC61C4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7" name="Freeform 227">
              <a:extLst>
                <a:ext uri="{FF2B5EF4-FFF2-40B4-BE49-F238E27FC236}">
                  <a16:creationId xmlns:a16="http://schemas.microsoft.com/office/drawing/2014/main" id="{11A9ABD0-8D4B-0336-140D-0A54086B3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8" name="Freeform 228">
              <a:extLst>
                <a:ext uri="{FF2B5EF4-FFF2-40B4-BE49-F238E27FC236}">
                  <a16:creationId xmlns:a16="http://schemas.microsoft.com/office/drawing/2014/main" id="{F25520DC-B93B-9B56-504D-B913F84A2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33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9" name="Freeform 229">
              <a:extLst>
                <a:ext uri="{FF2B5EF4-FFF2-40B4-BE49-F238E27FC236}">
                  <a16:creationId xmlns:a16="http://schemas.microsoft.com/office/drawing/2014/main" id="{CE97584C-7B84-444B-B84F-BAB2931DF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80808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0" name="Freeform 230">
              <a:extLst>
                <a:ext uri="{FF2B5EF4-FFF2-40B4-BE49-F238E27FC236}">
                  <a16:creationId xmlns:a16="http://schemas.microsoft.com/office/drawing/2014/main" id="{4C1D9116-C6EE-E9C1-F9E2-393BF834E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1" name="Freeform 231">
              <a:extLst>
                <a:ext uri="{FF2B5EF4-FFF2-40B4-BE49-F238E27FC236}">
                  <a16:creationId xmlns:a16="http://schemas.microsoft.com/office/drawing/2014/main" id="{F604A2B4-B836-62F9-4C92-2598AE9D5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2" name="Freeform 232">
              <a:extLst>
                <a:ext uri="{FF2B5EF4-FFF2-40B4-BE49-F238E27FC236}">
                  <a16:creationId xmlns:a16="http://schemas.microsoft.com/office/drawing/2014/main" id="{A87B8866-2B7A-61F3-0DE3-91625F859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55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3" name="Freeform 233">
              <a:extLst>
                <a:ext uri="{FF2B5EF4-FFF2-40B4-BE49-F238E27FC236}">
                  <a16:creationId xmlns:a16="http://schemas.microsoft.com/office/drawing/2014/main" id="{5336AAC1-07BC-CCDA-A65A-E0CB69D3B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4" name="Freeform 234">
              <a:extLst>
                <a:ext uri="{FF2B5EF4-FFF2-40B4-BE49-F238E27FC236}">
                  <a16:creationId xmlns:a16="http://schemas.microsoft.com/office/drawing/2014/main" id="{2EC0924B-23A3-109B-C95A-330D8FF85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795" name="Group 235">
              <a:extLst>
                <a:ext uri="{FF2B5EF4-FFF2-40B4-BE49-F238E27FC236}">
                  <a16:creationId xmlns:a16="http://schemas.microsoft.com/office/drawing/2014/main" id="{8E344D57-6A2F-CBDD-2DE4-FD83237618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6" y="646"/>
              <a:ext cx="183" cy="330"/>
              <a:chOff x="444" y="2341"/>
              <a:chExt cx="454" cy="818"/>
            </a:xfrm>
          </p:grpSpPr>
          <p:sp>
            <p:nvSpPr>
              <p:cNvPr id="66796" name="Freeform 236">
                <a:extLst>
                  <a:ext uri="{FF2B5EF4-FFF2-40B4-BE49-F238E27FC236}">
                    <a16:creationId xmlns:a16="http://schemas.microsoft.com/office/drawing/2014/main" id="{C33F6151-0542-8F7E-0021-C32C1A894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7" name="Freeform 237">
                <a:extLst>
                  <a:ext uri="{FF2B5EF4-FFF2-40B4-BE49-F238E27FC236}">
                    <a16:creationId xmlns:a16="http://schemas.microsoft.com/office/drawing/2014/main" id="{D2108D1E-0359-8106-2B73-8D3EA4154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98" name="Freeform 238">
              <a:extLst>
                <a:ext uri="{FF2B5EF4-FFF2-40B4-BE49-F238E27FC236}">
                  <a16:creationId xmlns:a16="http://schemas.microsoft.com/office/drawing/2014/main" id="{6609BB06-2B74-F13C-23C1-439AB77BE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5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99" name="Group 239">
            <a:extLst>
              <a:ext uri="{FF2B5EF4-FFF2-40B4-BE49-F238E27FC236}">
                <a16:creationId xmlns:a16="http://schemas.microsoft.com/office/drawing/2014/main" id="{612BFC4E-86FD-0315-43A3-ABD254725C1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743575" y="2852738"/>
            <a:ext cx="1728788" cy="1576387"/>
            <a:chOff x="3618" y="119"/>
            <a:chExt cx="1089" cy="993"/>
          </a:xfrm>
        </p:grpSpPr>
        <p:sp>
          <p:nvSpPr>
            <p:cNvPr id="66800" name="Freeform 240">
              <a:extLst>
                <a:ext uri="{FF2B5EF4-FFF2-40B4-BE49-F238E27FC236}">
                  <a16:creationId xmlns:a16="http://schemas.microsoft.com/office/drawing/2014/main" id="{28263DCB-6727-9E1E-3404-B36E1D67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1" name="Freeform 241">
              <a:extLst>
                <a:ext uri="{FF2B5EF4-FFF2-40B4-BE49-F238E27FC236}">
                  <a16:creationId xmlns:a16="http://schemas.microsoft.com/office/drawing/2014/main" id="{C7F2392D-96B1-5DD7-2B48-49518A5EF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2" name="Freeform 242">
              <a:extLst>
                <a:ext uri="{FF2B5EF4-FFF2-40B4-BE49-F238E27FC236}">
                  <a16:creationId xmlns:a16="http://schemas.microsoft.com/office/drawing/2014/main" id="{08661D6F-685E-4741-3E49-A19F92D08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33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3" name="Freeform 243">
              <a:extLst>
                <a:ext uri="{FF2B5EF4-FFF2-40B4-BE49-F238E27FC236}">
                  <a16:creationId xmlns:a16="http://schemas.microsoft.com/office/drawing/2014/main" id="{E00B3DF5-9299-683B-6B13-1411FBC0C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00800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4" name="Freeform 244">
              <a:extLst>
                <a:ext uri="{FF2B5EF4-FFF2-40B4-BE49-F238E27FC236}">
                  <a16:creationId xmlns:a16="http://schemas.microsoft.com/office/drawing/2014/main" id="{8C220F75-6BE8-3109-705F-E14F3C0A7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5" name="Freeform 245">
              <a:extLst>
                <a:ext uri="{FF2B5EF4-FFF2-40B4-BE49-F238E27FC236}">
                  <a16:creationId xmlns:a16="http://schemas.microsoft.com/office/drawing/2014/main" id="{869EB36F-CD95-C8E9-E9AF-3FCE76D59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6" name="Freeform 246">
              <a:extLst>
                <a:ext uri="{FF2B5EF4-FFF2-40B4-BE49-F238E27FC236}">
                  <a16:creationId xmlns:a16="http://schemas.microsoft.com/office/drawing/2014/main" id="{F076A04E-78BB-7978-1710-6957CBD9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7" name="Freeform 247">
              <a:extLst>
                <a:ext uri="{FF2B5EF4-FFF2-40B4-BE49-F238E27FC236}">
                  <a16:creationId xmlns:a16="http://schemas.microsoft.com/office/drawing/2014/main" id="{15A55CDD-B771-7415-9DCF-90219CC11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08" name="Freeform 248">
              <a:extLst>
                <a:ext uri="{FF2B5EF4-FFF2-40B4-BE49-F238E27FC236}">
                  <a16:creationId xmlns:a16="http://schemas.microsoft.com/office/drawing/2014/main" id="{903831C8-B920-E307-1518-85AC96755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2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809" name="Group 249">
              <a:extLst>
                <a:ext uri="{FF2B5EF4-FFF2-40B4-BE49-F238E27FC236}">
                  <a16:creationId xmlns:a16="http://schemas.microsoft.com/office/drawing/2014/main" id="{39022D4E-F8A8-EE6C-C662-4B2575E78A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0" y="646"/>
              <a:ext cx="183" cy="330"/>
              <a:chOff x="444" y="2341"/>
              <a:chExt cx="454" cy="818"/>
            </a:xfrm>
          </p:grpSpPr>
          <p:sp>
            <p:nvSpPr>
              <p:cNvPr id="66810" name="Freeform 250">
                <a:extLst>
                  <a:ext uri="{FF2B5EF4-FFF2-40B4-BE49-F238E27FC236}">
                    <a16:creationId xmlns:a16="http://schemas.microsoft.com/office/drawing/2014/main" id="{2DDA756E-7CC9-DD42-68FD-8B3BFB4A6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11" name="Freeform 251">
                <a:extLst>
                  <a:ext uri="{FF2B5EF4-FFF2-40B4-BE49-F238E27FC236}">
                    <a16:creationId xmlns:a16="http://schemas.microsoft.com/office/drawing/2014/main" id="{BEC0F907-8798-3C21-56F8-2CBAF3F614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812" name="Freeform 252">
              <a:extLst>
                <a:ext uri="{FF2B5EF4-FFF2-40B4-BE49-F238E27FC236}">
                  <a16:creationId xmlns:a16="http://schemas.microsoft.com/office/drawing/2014/main" id="{DE8487A1-D554-FCD1-030A-76BD6A6A2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813" name="Group 253">
            <a:extLst>
              <a:ext uri="{FF2B5EF4-FFF2-40B4-BE49-F238E27FC236}">
                <a16:creationId xmlns:a16="http://schemas.microsoft.com/office/drawing/2014/main" id="{5F98264B-7FAE-9B10-6656-ABC4DFD2D0A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616825" y="2852738"/>
            <a:ext cx="1728788" cy="1576387"/>
            <a:chOff x="4798" y="119"/>
            <a:chExt cx="1089" cy="993"/>
          </a:xfrm>
        </p:grpSpPr>
        <p:sp>
          <p:nvSpPr>
            <p:cNvPr id="66814" name="Freeform 254">
              <a:extLst>
                <a:ext uri="{FF2B5EF4-FFF2-40B4-BE49-F238E27FC236}">
                  <a16:creationId xmlns:a16="http://schemas.microsoft.com/office/drawing/2014/main" id="{47658C1E-3E53-157F-2008-ECAC1A93F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482"/>
              <a:ext cx="1089" cy="630"/>
            </a:xfrm>
            <a:custGeom>
              <a:avLst/>
              <a:gdLst>
                <a:gd name="T0" fmla="*/ 1089 w 1089"/>
                <a:gd name="T1" fmla="*/ 314 h 630"/>
                <a:gd name="T2" fmla="*/ 545 w 1089"/>
                <a:gd name="T3" fmla="*/ 0 h 630"/>
                <a:gd name="T4" fmla="*/ 0 w 1089"/>
                <a:gd name="T5" fmla="*/ 315 h 630"/>
                <a:gd name="T6" fmla="*/ 545 w 1089"/>
                <a:gd name="T7" fmla="*/ 630 h 630"/>
                <a:gd name="T8" fmla="*/ 1089 w 1089"/>
                <a:gd name="T9" fmla="*/ 31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630">
                  <a:moveTo>
                    <a:pt x="1089" y="314"/>
                  </a:moveTo>
                  <a:lnTo>
                    <a:pt x="545" y="0"/>
                  </a:lnTo>
                  <a:lnTo>
                    <a:pt x="0" y="315"/>
                  </a:lnTo>
                  <a:lnTo>
                    <a:pt x="545" y="630"/>
                  </a:lnTo>
                  <a:lnTo>
                    <a:pt x="1089" y="31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5" name="Freeform 255">
              <a:extLst>
                <a:ext uri="{FF2B5EF4-FFF2-40B4-BE49-F238E27FC236}">
                  <a16:creationId xmlns:a16="http://schemas.microsoft.com/office/drawing/2014/main" id="{2097A87C-DF1F-ACCF-8665-560F4DA8E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391"/>
              <a:ext cx="453" cy="680"/>
            </a:xfrm>
            <a:custGeom>
              <a:avLst/>
              <a:gdLst>
                <a:gd name="T0" fmla="*/ 0 w 453"/>
                <a:gd name="T1" fmla="*/ 408 h 680"/>
                <a:gd name="T2" fmla="*/ 0 w 453"/>
                <a:gd name="T3" fmla="*/ 45 h 680"/>
                <a:gd name="T4" fmla="*/ 227 w 453"/>
                <a:gd name="T5" fmla="*/ 0 h 680"/>
                <a:gd name="T6" fmla="*/ 453 w 453"/>
                <a:gd name="T7" fmla="*/ 317 h 680"/>
                <a:gd name="T8" fmla="*/ 453 w 453"/>
                <a:gd name="T9" fmla="*/ 680 h 680"/>
                <a:gd name="T10" fmla="*/ 0 w 453"/>
                <a:gd name="T11" fmla="*/ 40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3" h="680">
                  <a:moveTo>
                    <a:pt x="0" y="408"/>
                  </a:moveTo>
                  <a:lnTo>
                    <a:pt x="0" y="45"/>
                  </a:lnTo>
                  <a:lnTo>
                    <a:pt x="227" y="0"/>
                  </a:lnTo>
                  <a:lnTo>
                    <a:pt x="453" y="317"/>
                  </a:lnTo>
                  <a:lnTo>
                    <a:pt x="453" y="680"/>
                  </a:lnTo>
                  <a:lnTo>
                    <a:pt x="0" y="408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6" name="Freeform 256">
              <a:extLst>
                <a:ext uri="{FF2B5EF4-FFF2-40B4-BE49-F238E27FC236}">
                  <a16:creationId xmlns:a16="http://schemas.microsoft.com/office/drawing/2014/main" id="{65D0C51E-B8A3-667F-5C97-F60B07D20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19"/>
              <a:ext cx="680" cy="317"/>
            </a:xfrm>
            <a:custGeom>
              <a:avLst/>
              <a:gdLst>
                <a:gd name="T0" fmla="*/ 680 w 680"/>
                <a:gd name="T1" fmla="*/ 0 h 317"/>
                <a:gd name="T2" fmla="*/ 227 w 680"/>
                <a:gd name="T3" fmla="*/ 272 h 317"/>
                <a:gd name="T4" fmla="*/ 0 w 680"/>
                <a:gd name="T5" fmla="*/ 317 h 317"/>
                <a:gd name="T6" fmla="*/ 453 w 680"/>
                <a:gd name="T7" fmla="*/ 45 h 317"/>
                <a:gd name="T8" fmla="*/ 680 w 68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317">
                  <a:moveTo>
                    <a:pt x="680" y="0"/>
                  </a:moveTo>
                  <a:lnTo>
                    <a:pt x="227" y="272"/>
                  </a:lnTo>
                  <a:lnTo>
                    <a:pt x="0" y="317"/>
                  </a:lnTo>
                  <a:lnTo>
                    <a:pt x="453" y="45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33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7" name="Freeform 257">
              <a:extLst>
                <a:ext uri="{FF2B5EF4-FFF2-40B4-BE49-F238E27FC236}">
                  <a16:creationId xmlns:a16="http://schemas.microsoft.com/office/drawing/2014/main" id="{8D281EFD-E275-343C-3D87-ADF2E61AA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119"/>
              <a:ext cx="680" cy="589"/>
            </a:xfrm>
            <a:custGeom>
              <a:avLst/>
              <a:gdLst>
                <a:gd name="T0" fmla="*/ 226 w 680"/>
                <a:gd name="T1" fmla="*/ 589 h 589"/>
                <a:gd name="T2" fmla="*/ 680 w 680"/>
                <a:gd name="T3" fmla="*/ 317 h 589"/>
                <a:gd name="T4" fmla="*/ 453 w 680"/>
                <a:gd name="T5" fmla="*/ 0 h 589"/>
                <a:gd name="T6" fmla="*/ 0 w 680"/>
                <a:gd name="T7" fmla="*/ 272 h 589"/>
                <a:gd name="T8" fmla="*/ 226 w 680"/>
                <a:gd name="T9" fmla="*/ 589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89">
                  <a:moveTo>
                    <a:pt x="226" y="589"/>
                  </a:moveTo>
                  <a:lnTo>
                    <a:pt x="680" y="317"/>
                  </a:lnTo>
                  <a:lnTo>
                    <a:pt x="453" y="0"/>
                  </a:lnTo>
                  <a:lnTo>
                    <a:pt x="0" y="272"/>
                  </a:lnTo>
                  <a:lnTo>
                    <a:pt x="226" y="589"/>
                  </a:lnTo>
                  <a:close/>
                </a:path>
              </a:pathLst>
            </a:custGeom>
            <a:solidFill>
              <a:srgbClr val="FF6600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8" name="Freeform 258">
              <a:extLst>
                <a:ext uri="{FF2B5EF4-FFF2-40B4-BE49-F238E27FC236}">
                  <a16:creationId xmlns:a16="http://schemas.microsoft.com/office/drawing/2014/main" id="{F19ED03D-1376-9433-7C41-6DCEAEF8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4" y="437"/>
              <a:ext cx="454" cy="635"/>
            </a:xfrm>
            <a:custGeom>
              <a:avLst/>
              <a:gdLst>
                <a:gd name="T0" fmla="*/ 0 w 454"/>
                <a:gd name="T1" fmla="*/ 635 h 635"/>
                <a:gd name="T2" fmla="*/ 454 w 454"/>
                <a:gd name="T3" fmla="*/ 363 h 635"/>
                <a:gd name="T4" fmla="*/ 454 w 454"/>
                <a:gd name="T5" fmla="*/ 0 h 635"/>
                <a:gd name="T6" fmla="*/ 0 w 454"/>
                <a:gd name="T7" fmla="*/ 272 h 635"/>
                <a:gd name="T8" fmla="*/ 0 w 454"/>
                <a:gd name="T9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635"/>
                  </a:moveTo>
                  <a:lnTo>
                    <a:pt x="454" y="363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FFFF99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19" name="Freeform 259">
              <a:extLst>
                <a:ext uri="{FF2B5EF4-FFF2-40B4-BE49-F238E27FC236}">
                  <a16:creationId xmlns:a16="http://schemas.microsoft.com/office/drawing/2014/main" id="{F1455281-A388-657E-FD0B-B505A315A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708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0" name="Freeform 260">
              <a:extLst>
                <a:ext uri="{FF2B5EF4-FFF2-40B4-BE49-F238E27FC236}">
                  <a16:creationId xmlns:a16="http://schemas.microsoft.com/office/drawing/2014/main" id="{2D649576-D1AD-3BAB-446E-1A0345A79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" y="617"/>
              <a:ext cx="136" cy="227"/>
            </a:xfrm>
            <a:custGeom>
              <a:avLst/>
              <a:gdLst>
                <a:gd name="T0" fmla="*/ 0 w 136"/>
                <a:gd name="T1" fmla="*/ 227 h 227"/>
                <a:gd name="T2" fmla="*/ 136 w 136"/>
                <a:gd name="T3" fmla="*/ 136 h 227"/>
                <a:gd name="T4" fmla="*/ 136 w 136"/>
                <a:gd name="T5" fmla="*/ 0 h 227"/>
                <a:gd name="T6" fmla="*/ 0 w 136"/>
                <a:gd name="T7" fmla="*/ 91 h 227"/>
                <a:gd name="T8" fmla="*/ 0 w 136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27">
                  <a:moveTo>
                    <a:pt x="0" y="227"/>
                  </a:moveTo>
                  <a:lnTo>
                    <a:pt x="136" y="136"/>
                  </a:lnTo>
                  <a:lnTo>
                    <a:pt x="136" y="0"/>
                  </a:lnTo>
                  <a:lnTo>
                    <a:pt x="0" y="91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1" name="Freeform 261">
              <a:extLst>
                <a:ext uri="{FF2B5EF4-FFF2-40B4-BE49-F238E27FC236}">
                  <a16:creationId xmlns:a16="http://schemas.microsoft.com/office/drawing/2014/main" id="{3E3F0E90-C32E-DC14-BD6A-10E11052C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664"/>
              <a:ext cx="453" cy="408"/>
            </a:xfrm>
            <a:custGeom>
              <a:avLst/>
              <a:gdLst>
                <a:gd name="T0" fmla="*/ 0 w 453"/>
                <a:gd name="T1" fmla="*/ 0 h 408"/>
                <a:gd name="T2" fmla="*/ 453 w 453"/>
                <a:gd name="T3" fmla="*/ 272 h 408"/>
                <a:gd name="T4" fmla="*/ 453 w 453"/>
                <a:gd name="T5" fmla="*/ 408 h 408"/>
                <a:gd name="T6" fmla="*/ 0 w 453"/>
                <a:gd name="T7" fmla="*/ 136 h 408"/>
                <a:gd name="T8" fmla="*/ 0 w 45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0" y="0"/>
                  </a:moveTo>
                  <a:lnTo>
                    <a:pt x="453" y="272"/>
                  </a:lnTo>
                  <a:lnTo>
                    <a:pt x="453" y="408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63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22" name="Freeform 262">
              <a:extLst>
                <a:ext uri="{FF2B5EF4-FFF2-40B4-BE49-F238E27FC236}">
                  <a16:creationId xmlns:a16="http://schemas.microsoft.com/office/drawing/2014/main" id="{79C9B3FB-6904-33D1-AE12-F33FE5EF9E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2" y="664"/>
              <a:ext cx="454" cy="408"/>
            </a:xfrm>
            <a:custGeom>
              <a:avLst/>
              <a:gdLst>
                <a:gd name="T0" fmla="*/ 0 w 454"/>
                <a:gd name="T1" fmla="*/ 272 h 408"/>
                <a:gd name="T2" fmla="*/ 454 w 454"/>
                <a:gd name="T3" fmla="*/ 0 h 408"/>
                <a:gd name="T4" fmla="*/ 454 w 454"/>
                <a:gd name="T5" fmla="*/ 136 h 408"/>
                <a:gd name="T6" fmla="*/ 0 w 454"/>
                <a:gd name="T7" fmla="*/ 408 h 408"/>
                <a:gd name="T8" fmla="*/ 0 w 454"/>
                <a:gd name="T9" fmla="*/ 27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08">
                  <a:moveTo>
                    <a:pt x="0" y="272"/>
                  </a:moveTo>
                  <a:lnTo>
                    <a:pt x="454" y="0"/>
                  </a:lnTo>
                  <a:lnTo>
                    <a:pt x="454" y="136"/>
                  </a:lnTo>
                  <a:lnTo>
                    <a:pt x="0" y="408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C0C0C0"/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823" name="Group 263">
              <a:extLst>
                <a:ext uri="{FF2B5EF4-FFF2-40B4-BE49-F238E27FC236}">
                  <a16:creationId xmlns:a16="http://schemas.microsoft.com/office/drawing/2014/main" id="{36CD4E93-521D-01CC-3878-3435384038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10" y="646"/>
              <a:ext cx="183" cy="330"/>
              <a:chOff x="444" y="2341"/>
              <a:chExt cx="454" cy="818"/>
            </a:xfrm>
          </p:grpSpPr>
          <p:sp>
            <p:nvSpPr>
              <p:cNvPr id="66824" name="Freeform 264">
                <a:extLst>
                  <a:ext uri="{FF2B5EF4-FFF2-40B4-BE49-F238E27FC236}">
                    <a16:creationId xmlns:a16="http://schemas.microsoft.com/office/drawing/2014/main" id="{65D6C8E8-A5A4-C07D-A4BC-48F705BB4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341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825" name="Freeform 265">
                <a:extLst>
                  <a:ext uri="{FF2B5EF4-FFF2-40B4-BE49-F238E27FC236}">
                    <a16:creationId xmlns:a16="http://schemas.microsoft.com/office/drawing/2014/main" id="{7243DCEF-2F40-4EE7-E686-C9240C080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2478"/>
                <a:ext cx="227" cy="681"/>
              </a:xfrm>
              <a:custGeom>
                <a:avLst/>
                <a:gdLst>
                  <a:gd name="T0" fmla="*/ 0 w 227"/>
                  <a:gd name="T1" fmla="*/ 545 h 681"/>
                  <a:gd name="T2" fmla="*/ 0 w 227"/>
                  <a:gd name="T3" fmla="*/ 0 h 681"/>
                  <a:gd name="T4" fmla="*/ 227 w 227"/>
                  <a:gd name="T5" fmla="*/ 136 h 681"/>
                  <a:gd name="T6" fmla="*/ 227 w 227"/>
                  <a:gd name="T7" fmla="*/ 681 h 681"/>
                  <a:gd name="T8" fmla="*/ 0 w 227"/>
                  <a:gd name="T9" fmla="*/ 545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681">
                    <a:moveTo>
                      <a:pt x="0" y="545"/>
                    </a:moveTo>
                    <a:lnTo>
                      <a:pt x="0" y="0"/>
                    </a:lnTo>
                    <a:lnTo>
                      <a:pt x="227" y="136"/>
                    </a:lnTo>
                    <a:lnTo>
                      <a:pt x="227" y="681"/>
                    </a:lnTo>
                    <a:lnTo>
                      <a:pt x="0" y="545"/>
                    </a:lnTo>
                    <a:close/>
                  </a:path>
                </a:pathLst>
              </a:custGeom>
              <a:solidFill>
                <a:srgbClr val="996633"/>
              </a:soli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826" name="Freeform 266">
              <a:extLst>
                <a:ext uri="{FF2B5EF4-FFF2-40B4-BE49-F238E27FC236}">
                  <a16:creationId xmlns:a16="http://schemas.microsoft.com/office/drawing/2014/main" id="{5464FF80-807E-B216-088B-C65F996F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9" y="119"/>
              <a:ext cx="907" cy="953"/>
            </a:xfrm>
            <a:custGeom>
              <a:avLst/>
              <a:gdLst>
                <a:gd name="T0" fmla="*/ 907 w 907"/>
                <a:gd name="T1" fmla="*/ 681 h 953"/>
                <a:gd name="T2" fmla="*/ 907 w 907"/>
                <a:gd name="T3" fmla="*/ 318 h 953"/>
                <a:gd name="T4" fmla="*/ 680 w 907"/>
                <a:gd name="T5" fmla="*/ 0 h 953"/>
                <a:gd name="T6" fmla="*/ 453 w 907"/>
                <a:gd name="T7" fmla="*/ 46 h 953"/>
                <a:gd name="T8" fmla="*/ 0 w 907"/>
                <a:gd name="T9" fmla="*/ 318 h 953"/>
                <a:gd name="T10" fmla="*/ 0 w 907"/>
                <a:gd name="T11" fmla="*/ 681 h 953"/>
                <a:gd name="T12" fmla="*/ 453 w 907"/>
                <a:gd name="T13" fmla="*/ 953 h 953"/>
                <a:gd name="T14" fmla="*/ 907 w 907"/>
                <a:gd name="T15" fmla="*/ 68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7" h="953">
                  <a:moveTo>
                    <a:pt x="907" y="681"/>
                  </a:moveTo>
                  <a:lnTo>
                    <a:pt x="907" y="318"/>
                  </a:lnTo>
                  <a:lnTo>
                    <a:pt x="680" y="0"/>
                  </a:lnTo>
                  <a:lnTo>
                    <a:pt x="453" y="46"/>
                  </a:lnTo>
                  <a:lnTo>
                    <a:pt x="0" y="318"/>
                  </a:lnTo>
                  <a:lnTo>
                    <a:pt x="0" y="681"/>
                  </a:lnTo>
                  <a:lnTo>
                    <a:pt x="453" y="953"/>
                  </a:lnTo>
                  <a:lnTo>
                    <a:pt x="907" y="68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2">
            <a:extLst>
              <a:ext uri="{FF2B5EF4-FFF2-40B4-BE49-F238E27FC236}">
                <a16:creationId xmlns:a16="http://schemas.microsoft.com/office/drawing/2014/main" id="{16BA80AA-C305-18D3-21B2-FA2E01545B3F}"/>
              </a:ext>
            </a:extLst>
          </p:cNvPr>
          <p:cNvGrpSpPr>
            <a:grpSpLocks/>
          </p:cNvGrpSpPr>
          <p:nvPr/>
        </p:nvGrpSpPr>
        <p:grpSpPr bwMode="auto">
          <a:xfrm>
            <a:off x="566738" y="692150"/>
            <a:ext cx="2087562" cy="1728788"/>
            <a:chOff x="221" y="210"/>
            <a:chExt cx="1315" cy="1089"/>
          </a:xfrm>
        </p:grpSpPr>
        <p:sp>
          <p:nvSpPr>
            <p:cNvPr id="67587" name="Freeform 3">
              <a:extLst>
                <a:ext uri="{FF2B5EF4-FFF2-40B4-BE49-F238E27FC236}">
                  <a16:creationId xmlns:a16="http://schemas.microsoft.com/office/drawing/2014/main" id="{266EFB91-F9E7-D536-8C96-19083650F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8" name="Freeform 4">
              <a:extLst>
                <a:ext uri="{FF2B5EF4-FFF2-40B4-BE49-F238E27FC236}">
                  <a16:creationId xmlns:a16="http://schemas.microsoft.com/office/drawing/2014/main" id="{B9E44007-2ED1-2DF5-6231-370E32865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89" name="Freeform 5">
              <a:extLst>
                <a:ext uri="{FF2B5EF4-FFF2-40B4-BE49-F238E27FC236}">
                  <a16:creationId xmlns:a16="http://schemas.microsoft.com/office/drawing/2014/main" id="{BE6463D6-8A6C-889D-39CF-4B41FEBB1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0" name="Freeform 6">
              <a:extLst>
                <a:ext uri="{FF2B5EF4-FFF2-40B4-BE49-F238E27FC236}">
                  <a16:creationId xmlns:a16="http://schemas.microsoft.com/office/drawing/2014/main" id="{BB9BBF31-1A53-E866-85F1-FA91AE469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1" name="Freeform 7">
              <a:extLst>
                <a:ext uri="{FF2B5EF4-FFF2-40B4-BE49-F238E27FC236}">
                  <a16:creationId xmlns:a16="http://schemas.microsoft.com/office/drawing/2014/main" id="{F77C1902-77C3-58AF-472E-3DFBA2F34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2" name="Freeform 8">
              <a:extLst>
                <a:ext uri="{FF2B5EF4-FFF2-40B4-BE49-F238E27FC236}">
                  <a16:creationId xmlns:a16="http://schemas.microsoft.com/office/drawing/2014/main" id="{83AD4B76-8EE0-6507-CFFA-AB3AD225D0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3" name="Freeform 9">
              <a:extLst>
                <a:ext uri="{FF2B5EF4-FFF2-40B4-BE49-F238E27FC236}">
                  <a16:creationId xmlns:a16="http://schemas.microsoft.com/office/drawing/2014/main" id="{C4FAD2DB-D687-0A2E-88AF-2C2EB289B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4" name="Freeform 10">
              <a:extLst>
                <a:ext uri="{FF2B5EF4-FFF2-40B4-BE49-F238E27FC236}">
                  <a16:creationId xmlns:a16="http://schemas.microsoft.com/office/drawing/2014/main" id="{E9483C04-52EA-549E-7FA0-C526A54C2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5" name="Freeform 11">
              <a:extLst>
                <a:ext uri="{FF2B5EF4-FFF2-40B4-BE49-F238E27FC236}">
                  <a16:creationId xmlns:a16="http://schemas.microsoft.com/office/drawing/2014/main" id="{A7E6ACD6-D572-C487-D172-EF16FFB15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6" name="Freeform 12">
              <a:extLst>
                <a:ext uri="{FF2B5EF4-FFF2-40B4-BE49-F238E27FC236}">
                  <a16:creationId xmlns:a16="http://schemas.microsoft.com/office/drawing/2014/main" id="{FFFA7186-901C-FC04-D795-62EEFF1EA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7" name="Freeform 13">
              <a:extLst>
                <a:ext uri="{FF2B5EF4-FFF2-40B4-BE49-F238E27FC236}">
                  <a16:creationId xmlns:a16="http://schemas.microsoft.com/office/drawing/2014/main" id="{D1790B03-0250-43C2-D157-DDF226535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8" name="Freeform 14">
              <a:extLst>
                <a:ext uri="{FF2B5EF4-FFF2-40B4-BE49-F238E27FC236}">
                  <a16:creationId xmlns:a16="http://schemas.microsoft.com/office/drawing/2014/main" id="{6DD19376-7F50-ED5F-09B2-1A066CD99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599" name="Group 15">
            <a:extLst>
              <a:ext uri="{FF2B5EF4-FFF2-40B4-BE49-F238E27FC236}">
                <a16:creationId xmlns:a16="http://schemas.microsoft.com/office/drawing/2014/main" id="{34DF5530-D175-D116-D889-59101412E169}"/>
              </a:ext>
            </a:extLst>
          </p:cNvPr>
          <p:cNvGrpSpPr>
            <a:grpSpLocks/>
          </p:cNvGrpSpPr>
          <p:nvPr/>
        </p:nvGrpSpPr>
        <p:grpSpPr bwMode="auto">
          <a:xfrm>
            <a:off x="2868613" y="692150"/>
            <a:ext cx="2087562" cy="1728788"/>
            <a:chOff x="1671" y="210"/>
            <a:chExt cx="1315" cy="1089"/>
          </a:xfrm>
        </p:grpSpPr>
        <p:sp>
          <p:nvSpPr>
            <p:cNvPr id="67600" name="Freeform 16">
              <a:extLst>
                <a:ext uri="{FF2B5EF4-FFF2-40B4-BE49-F238E27FC236}">
                  <a16:creationId xmlns:a16="http://schemas.microsoft.com/office/drawing/2014/main" id="{4EE9EFF8-FF9E-B9B2-7871-63F1D908B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1" name="Freeform 17">
              <a:extLst>
                <a:ext uri="{FF2B5EF4-FFF2-40B4-BE49-F238E27FC236}">
                  <a16:creationId xmlns:a16="http://schemas.microsoft.com/office/drawing/2014/main" id="{C165EC7D-BF6E-3D2A-0720-11F5D97EC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2" name="Freeform 18">
              <a:extLst>
                <a:ext uri="{FF2B5EF4-FFF2-40B4-BE49-F238E27FC236}">
                  <a16:creationId xmlns:a16="http://schemas.microsoft.com/office/drawing/2014/main" id="{059DAE50-A039-B921-9300-904FF822E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3529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3" name="Freeform 19">
              <a:extLst>
                <a:ext uri="{FF2B5EF4-FFF2-40B4-BE49-F238E27FC236}">
                  <a16:creationId xmlns:a16="http://schemas.microsoft.com/office/drawing/2014/main" id="{013D6025-E79E-9DB6-77C7-0B0373CDB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4" name="Freeform 20">
              <a:extLst>
                <a:ext uri="{FF2B5EF4-FFF2-40B4-BE49-F238E27FC236}">
                  <a16:creationId xmlns:a16="http://schemas.microsoft.com/office/drawing/2014/main" id="{0D4FC4B9-E457-D140-3785-4D527ED04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5" name="Freeform 21">
              <a:extLst>
                <a:ext uri="{FF2B5EF4-FFF2-40B4-BE49-F238E27FC236}">
                  <a16:creationId xmlns:a16="http://schemas.microsoft.com/office/drawing/2014/main" id="{6D767687-66CE-AF0B-C0F8-1661D6A41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6" name="Freeform 22">
              <a:extLst>
                <a:ext uri="{FF2B5EF4-FFF2-40B4-BE49-F238E27FC236}">
                  <a16:creationId xmlns:a16="http://schemas.microsoft.com/office/drawing/2014/main" id="{39C7A80F-1C7F-9B50-C5CB-1E9FA4511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7" name="Freeform 23">
              <a:extLst>
                <a:ext uri="{FF2B5EF4-FFF2-40B4-BE49-F238E27FC236}">
                  <a16:creationId xmlns:a16="http://schemas.microsoft.com/office/drawing/2014/main" id="{EAD91ABA-C242-B4EB-00CC-80B4D299A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8" name="Freeform 24">
              <a:extLst>
                <a:ext uri="{FF2B5EF4-FFF2-40B4-BE49-F238E27FC236}">
                  <a16:creationId xmlns:a16="http://schemas.microsoft.com/office/drawing/2014/main" id="{435894A7-F7F1-9F64-9D04-BBB6A799B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9" name="Freeform 25">
              <a:extLst>
                <a:ext uri="{FF2B5EF4-FFF2-40B4-BE49-F238E27FC236}">
                  <a16:creationId xmlns:a16="http://schemas.microsoft.com/office/drawing/2014/main" id="{2F604A9A-0FA9-7460-61A1-77D577B07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0" name="Freeform 26">
              <a:extLst>
                <a:ext uri="{FF2B5EF4-FFF2-40B4-BE49-F238E27FC236}">
                  <a16:creationId xmlns:a16="http://schemas.microsoft.com/office/drawing/2014/main" id="{84BC70BB-BE61-23D6-D352-C9639DBAE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1" name="Freeform 27">
              <a:extLst>
                <a:ext uri="{FF2B5EF4-FFF2-40B4-BE49-F238E27FC236}">
                  <a16:creationId xmlns:a16="http://schemas.microsoft.com/office/drawing/2014/main" id="{E0B34768-B29D-7429-20E3-D5DE16583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12" name="Group 28">
            <a:extLst>
              <a:ext uri="{FF2B5EF4-FFF2-40B4-BE49-F238E27FC236}">
                <a16:creationId xmlns:a16="http://schemas.microsoft.com/office/drawing/2014/main" id="{612F4C3A-9AD7-ADDC-E7D5-365452EB5D09}"/>
              </a:ext>
            </a:extLst>
          </p:cNvPr>
          <p:cNvGrpSpPr>
            <a:grpSpLocks/>
          </p:cNvGrpSpPr>
          <p:nvPr/>
        </p:nvGrpSpPr>
        <p:grpSpPr bwMode="auto">
          <a:xfrm>
            <a:off x="5170488" y="692150"/>
            <a:ext cx="2087562" cy="1728788"/>
            <a:chOff x="3121" y="210"/>
            <a:chExt cx="1315" cy="1089"/>
          </a:xfrm>
        </p:grpSpPr>
        <p:sp>
          <p:nvSpPr>
            <p:cNvPr id="67613" name="Freeform 29">
              <a:extLst>
                <a:ext uri="{FF2B5EF4-FFF2-40B4-BE49-F238E27FC236}">
                  <a16:creationId xmlns:a16="http://schemas.microsoft.com/office/drawing/2014/main" id="{1B46C45B-9F63-91C2-74A1-E65C2CD4E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4" name="Freeform 30">
              <a:extLst>
                <a:ext uri="{FF2B5EF4-FFF2-40B4-BE49-F238E27FC236}">
                  <a16:creationId xmlns:a16="http://schemas.microsoft.com/office/drawing/2014/main" id="{09E4A458-A795-296E-A108-BA54F3CC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5" name="Freeform 31">
              <a:extLst>
                <a:ext uri="{FF2B5EF4-FFF2-40B4-BE49-F238E27FC236}">
                  <a16:creationId xmlns:a16="http://schemas.microsoft.com/office/drawing/2014/main" id="{B5A44F2D-49A8-AF1E-B65D-389E7C3B3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shade val="72941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6" name="Freeform 32">
              <a:extLst>
                <a:ext uri="{FF2B5EF4-FFF2-40B4-BE49-F238E27FC236}">
                  <a16:creationId xmlns:a16="http://schemas.microsoft.com/office/drawing/2014/main" id="{D34DF855-8E32-86AE-5420-8B3231BD6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7" name="Freeform 33">
              <a:extLst>
                <a:ext uri="{FF2B5EF4-FFF2-40B4-BE49-F238E27FC236}">
                  <a16:creationId xmlns:a16="http://schemas.microsoft.com/office/drawing/2014/main" id="{CC451BEA-0BB2-51CA-341D-4529F9CBC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8" name="Freeform 34">
              <a:extLst>
                <a:ext uri="{FF2B5EF4-FFF2-40B4-BE49-F238E27FC236}">
                  <a16:creationId xmlns:a16="http://schemas.microsoft.com/office/drawing/2014/main" id="{F0CD839F-125F-18C8-6657-AD2B7D991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9" name="Freeform 35">
              <a:extLst>
                <a:ext uri="{FF2B5EF4-FFF2-40B4-BE49-F238E27FC236}">
                  <a16:creationId xmlns:a16="http://schemas.microsoft.com/office/drawing/2014/main" id="{B6805F1F-6D3D-676E-C22B-F0A89E690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0" name="Freeform 36">
              <a:extLst>
                <a:ext uri="{FF2B5EF4-FFF2-40B4-BE49-F238E27FC236}">
                  <a16:creationId xmlns:a16="http://schemas.microsoft.com/office/drawing/2014/main" id="{433501D7-F7D3-2EAC-89D8-904F16B04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1" name="Freeform 37">
              <a:extLst>
                <a:ext uri="{FF2B5EF4-FFF2-40B4-BE49-F238E27FC236}">
                  <a16:creationId xmlns:a16="http://schemas.microsoft.com/office/drawing/2014/main" id="{015754D1-DB62-53EC-2E34-F76380A34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2" name="Freeform 38">
              <a:extLst>
                <a:ext uri="{FF2B5EF4-FFF2-40B4-BE49-F238E27FC236}">
                  <a16:creationId xmlns:a16="http://schemas.microsoft.com/office/drawing/2014/main" id="{D7E2539E-123D-49F7-665A-0F975C4B6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3" name="Freeform 39">
              <a:extLst>
                <a:ext uri="{FF2B5EF4-FFF2-40B4-BE49-F238E27FC236}">
                  <a16:creationId xmlns:a16="http://schemas.microsoft.com/office/drawing/2014/main" id="{3397ED47-354C-5320-B81D-804942FFC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4" name="Freeform 40">
              <a:extLst>
                <a:ext uri="{FF2B5EF4-FFF2-40B4-BE49-F238E27FC236}">
                  <a16:creationId xmlns:a16="http://schemas.microsoft.com/office/drawing/2014/main" id="{73A79B74-CB52-174A-F3DA-FABE6028E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25" name="Group 41">
            <a:extLst>
              <a:ext uri="{FF2B5EF4-FFF2-40B4-BE49-F238E27FC236}">
                <a16:creationId xmlns:a16="http://schemas.microsoft.com/office/drawing/2014/main" id="{BF438920-7A18-AB13-3144-FCEA2BEE9AAA}"/>
              </a:ext>
            </a:extLst>
          </p:cNvPr>
          <p:cNvGrpSpPr>
            <a:grpSpLocks/>
          </p:cNvGrpSpPr>
          <p:nvPr/>
        </p:nvGrpSpPr>
        <p:grpSpPr bwMode="auto">
          <a:xfrm>
            <a:off x="7399338" y="692150"/>
            <a:ext cx="2087562" cy="1728788"/>
            <a:chOff x="4525" y="210"/>
            <a:chExt cx="1315" cy="1089"/>
          </a:xfrm>
        </p:grpSpPr>
        <p:sp>
          <p:nvSpPr>
            <p:cNvPr id="67626" name="Freeform 42">
              <a:extLst>
                <a:ext uri="{FF2B5EF4-FFF2-40B4-BE49-F238E27FC236}">
                  <a16:creationId xmlns:a16="http://schemas.microsoft.com/office/drawing/2014/main" id="{03F036B3-273E-C656-59FC-B0D5E397C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7" name="Freeform 43">
              <a:extLst>
                <a:ext uri="{FF2B5EF4-FFF2-40B4-BE49-F238E27FC236}">
                  <a16:creationId xmlns:a16="http://schemas.microsoft.com/office/drawing/2014/main" id="{7242DE4E-3666-DF47-ED19-EF54C19F1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8" name="Freeform 44">
              <a:extLst>
                <a:ext uri="{FF2B5EF4-FFF2-40B4-BE49-F238E27FC236}">
                  <a16:creationId xmlns:a16="http://schemas.microsoft.com/office/drawing/2014/main" id="{5E45574F-8DED-0071-6678-986E4A2A9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50000">
                  <a:srgbClr val="800000">
                    <a:gamma/>
                    <a:tint val="50980"/>
                    <a:invGamma/>
                  </a:srgbClr>
                </a:gs>
                <a:gs pos="100000">
                  <a:srgbClr val="8000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29" name="Freeform 45">
              <a:extLst>
                <a:ext uri="{FF2B5EF4-FFF2-40B4-BE49-F238E27FC236}">
                  <a16:creationId xmlns:a16="http://schemas.microsoft.com/office/drawing/2014/main" id="{C9568CA0-7105-57DC-51F2-7052D01E0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0" name="Freeform 46">
              <a:extLst>
                <a:ext uri="{FF2B5EF4-FFF2-40B4-BE49-F238E27FC236}">
                  <a16:creationId xmlns:a16="http://schemas.microsoft.com/office/drawing/2014/main" id="{98DC97C9-AF41-BB83-37C6-C313E94E33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1" name="Freeform 47">
              <a:extLst>
                <a:ext uri="{FF2B5EF4-FFF2-40B4-BE49-F238E27FC236}">
                  <a16:creationId xmlns:a16="http://schemas.microsoft.com/office/drawing/2014/main" id="{30639E04-5E76-D05D-A5A0-5F9154421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2" name="Freeform 48">
              <a:extLst>
                <a:ext uri="{FF2B5EF4-FFF2-40B4-BE49-F238E27FC236}">
                  <a16:creationId xmlns:a16="http://schemas.microsoft.com/office/drawing/2014/main" id="{2CF1E212-2C17-101C-EB1C-8EB53500D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3" name="Freeform 49">
              <a:extLst>
                <a:ext uri="{FF2B5EF4-FFF2-40B4-BE49-F238E27FC236}">
                  <a16:creationId xmlns:a16="http://schemas.microsoft.com/office/drawing/2014/main" id="{FE44D644-50E0-1D7F-34D7-4E27CB7DA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4" name="Freeform 50">
              <a:extLst>
                <a:ext uri="{FF2B5EF4-FFF2-40B4-BE49-F238E27FC236}">
                  <a16:creationId xmlns:a16="http://schemas.microsoft.com/office/drawing/2014/main" id="{20A16351-DA64-17A6-ED31-0AE892F8F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5" name="Freeform 51">
              <a:extLst>
                <a:ext uri="{FF2B5EF4-FFF2-40B4-BE49-F238E27FC236}">
                  <a16:creationId xmlns:a16="http://schemas.microsoft.com/office/drawing/2014/main" id="{699A3835-CA00-8B27-2E8C-4822496CB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6" name="Freeform 52">
              <a:extLst>
                <a:ext uri="{FF2B5EF4-FFF2-40B4-BE49-F238E27FC236}">
                  <a16:creationId xmlns:a16="http://schemas.microsoft.com/office/drawing/2014/main" id="{53338BD3-A2D1-AC3E-5FEE-5A8B608F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37" name="Freeform 53">
              <a:extLst>
                <a:ext uri="{FF2B5EF4-FFF2-40B4-BE49-F238E27FC236}">
                  <a16:creationId xmlns:a16="http://schemas.microsoft.com/office/drawing/2014/main" id="{9E872F44-1EE3-EF0E-961C-FC5837517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38" name="Group 54">
            <a:extLst>
              <a:ext uri="{FF2B5EF4-FFF2-40B4-BE49-F238E27FC236}">
                <a16:creationId xmlns:a16="http://schemas.microsoft.com/office/drawing/2014/main" id="{6564E81D-D755-E47B-D029-589C427E81B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60388" y="2492375"/>
            <a:ext cx="2087562" cy="1728788"/>
            <a:chOff x="221" y="210"/>
            <a:chExt cx="1315" cy="1089"/>
          </a:xfrm>
        </p:grpSpPr>
        <p:sp>
          <p:nvSpPr>
            <p:cNvPr id="67639" name="Freeform 55">
              <a:extLst>
                <a:ext uri="{FF2B5EF4-FFF2-40B4-BE49-F238E27FC236}">
                  <a16:creationId xmlns:a16="http://schemas.microsoft.com/office/drawing/2014/main" id="{615F692C-FD2A-9203-C4C0-16975C170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0" name="Freeform 56">
              <a:extLst>
                <a:ext uri="{FF2B5EF4-FFF2-40B4-BE49-F238E27FC236}">
                  <a16:creationId xmlns:a16="http://schemas.microsoft.com/office/drawing/2014/main" id="{F35853C0-96AC-571B-2558-53CC34945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1" name="Freeform 57">
              <a:extLst>
                <a:ext uri="{FF2B5EF4-FFF2-40B4-BE49-F238E27FC236}">
                  <a16:creationId xmlns:a16="http://schemas.microsoft.com/office/drawing/2014/main" id="{38B313AB-B531-F4D8-F418-D708D0FBE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2" name="Freeform 58">
              <a:extLst>
                <a:ext uri="{FF2B5EF4-FFF2-40B4-BE49-F238E27FC236}">
                  <a16:creationId xmlns:a16="http://schemas.microsoft.com/office/drawing/2014/main" id="{50AD73CA-E584-BEC7-17DD-C6BE5397E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3" name="Freeform 59">
              <a:extLst>
                <a:ext uri="{FF2B5EF4-FFF2-40B4-BE49-F238E27FC236}">
                  <a16:creationId xmlns:a16="http://schemas.microsoft.com/office/drawing/2014/main" id="{D9E5D59C-A344-A3DE-5BFC-34C6FCC0E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4" name="Freeform 60">
              <a:extLst>
                <a:ext uri="{FF2B5EF4-FFF2-40B4-BE49-F238E27FC236}">
                  <a16:creationId xmlns:a16="http://schemas.microsoft.com/office/drawing/2014/main" id="{7727C87D-5288-03A6-26CA-9795536E3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5" name="Freeform 61">
              <a:extLst>
                <a:ext uri="{FF2B5EF4-FFF2-40B4-BE49-F238E27FC236}">
                  <a16:creationId xmlns:a16="http://schemas.microsoft.com/office/drawing/2014/main" id="{4F46584E-DBBA-2D86-BE70-EECC3F1D3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6" name="Freeform 62">
              <a:extLst>
                <a:ext uri="{FF2B5EF4-FFF2-40B4-BE49-F238E27FC236}">
                  <a16:creationId xmlns:a16="http://schemas.microsoft.com/office/drawing/2014/main" id="{96E079A9-01A3-30A4-AC92-97E51600E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7" name="Freeform 63">
              <a:extLst>
                <a:ext uri="{FF2B5EF4-FFF2-40B4-BE49-F238E27FC236}">
                  <a16:creationId xmlns:a16="http://schemas.microsoft.com/office/drawing/2014/main" id="{37D89FD3-CB41-99FC-5923-3DEA1336B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8" name="Freeform 64">
              <a:extLst>
                <a:ext uri="{FF2B5EF4-FFF2-40B4-BE49-F238E27FC236}">
                  <a16:creationId xmlns:a16="http://schemas.microsoft.com/office/drawing/2014/main" id="{C33F6F20-8DEB-41F1-DECB-CF31B8CB8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9" name="Freeform 65">
              <a:extLst>
                <a:ext uri="{FF2B5EF4-FFF2-40B4-BE49-F238E27FC236}">
                  <a16:creationId xmlns:a16="http://schemas.microsoft.com/office/drawing/2014/main" id="{FA2BD97F-7ECC-7C21-2506-05E6FF269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0" name="Freeform 66">
              <a:extLst>
                <a:ext uri="{FF2B5EF4-FFF2-40B4-BE49-F238E27FC236}">
                  <a16:creationId xmlns:a16="http://schemas.microsoft.com/office/drawing/2014/main" id="{14B9D56F-1B22-3000-8EC6-90FC85184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51" name="Group 67">
            <a:extLst>
              <a:ext uri="{FF2B5EF4-FFF2-40B4-BE49-F238E27FC236}">
                <a16:creationId xmlns:a16="http://schemas.microsoft.com/office/drawing/2014/main" id="{D947DF03-BA04-96CF-8E49-34B1173105A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865438" y="2492375"/>
            <a:ext cx="2087562" cy="1728788"/>
            <a:chOff x="1671" y="210"/>
            <a:chExt cx="1315" cy="1089"/>
          </a:xfrm>
        </p:grpSpPr>
        <p:sp>
          <p:nvSpPr>
            <p:cNvPr id="67652" name="Freeform 68">
              <a:extLst>
                <a:ext uri="{FF2B5EF4-FFF2-40B4-BE49-F238E27FC236}">
                  <a16:creationId xmlns:a16="http://schemas.microsoft.com/office/drawing/2014/main" id="{EB3FEB92-97D9-C6C4-FF7A-01196F288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3" name="Freeform 69">
              <a:extLst>
                <a:ext uri="{FF2B5EF4-FFF2-40B4-BE49-F238E27FC236}">
                  <a16:creationId xmlns:a16="http://schemas.microsoft.com/office/drawing/2014/main" id="{4B25A7FD-392C-A606-CE07-61F10F327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4" name="Freeform 70">
              <a:extLst>
                <a:ext uri="{FF2B5EF4-FFF2-40B4-BE49-F238E27FC236}">
                  <a16:creationId xmlns:a16="http://schemas.microsoft.com/office/drawing/2014/main" id="{FD8DCF18-8B3B-2F4E-B818-C7C457C83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3529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5" name="Freeform 71">
              <a:extLst>
                <a:ext uri="{FF2B5EF4-FFF2-40B4-BE49-F238E27FC236}">
                  <a16:creationId xmlns:a16="http://schemas.microsoft.com/office/drawing/2014/main" id="{44549D1A-126C-3C19-646A-04640CA15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6" name="Freeform 72">
              <a:extLst>
                <a:ext uri="{FF2B5EF4-FFF2-40B4-BE49-F238E27FC236}">
                  <a16:creationId xmlns:a16="http://schemas.microsoft.com/office/drawing/2014/main" id="{B4B60E5B-2490-3699-B3EC-D91C91E72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7" name="Freeform 73">
              <a:extLst>
                <a:ext uri="{FF2B5EF4-FFF2-40B4-BE49-F238E27FC236}">
                  <a16:creationId xmlns:a16="http://schemas.microsoft.com/office/drawing/2014/main" id="{59925C59-DB57-52D0-3452-715B1A4E2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8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8" name="Freeform 74">
              <a:extLst>
                <a:ext uri="{FF2B5EF4-FFF2-40B4-BE49-F238E27FC236}">
                  <a16:creationId xmlns:a16="http://schemas.microsoft.com/office/drawing/2014/main" id="{1A5CE5CC-7551-8123-3C12-807444431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59" name="Freeform 75">
              <a:extLst>
                <a:ext uri="{FF2B5EF4-FFF2-40B4-BE49-F238E27FC236}">
                  <a16:creationId xmlns:a16="http://schemas.microsoft.com/office/drawing/2014/main" id="{7CFA3BF8-4154-61AA-0D32-71F584D2A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0" name="Freeform 76">
              <a:extLst>
                <a:ext uri="{FF2B5EF4-FFF2-40B4-BE49-F238E27FC236}">
                  <a16:creationId xmlns:a16="http://schemas.microsoft.com/office/drawing/2014/main" id="{89732E67-86E7-5437-A32F-025DA6B8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1" name="Freeform 77">
              <a:extLst>
                <a:ext uri="{FF2B5EF4-FFF2-40B4-BE49-F238E27FC236}">
                  <a16:creationId xmlns:a16="http://schemas.microsoft.com/office/drawing/2014/main" id="{25BBEAA5-AEA9-6998-E69C-B98D1795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2" name="Freeform 78">
              <a:extLst>
                <a:ext uri="{FF2B5EF4-FFF2-40B4-BE49-F238E27FC236}">
                  <a16:creationId xmlns:a16="http://schemas.microsoft.com/office/drawing/2014/main" id="{D4924333-5112-E496-CD1D-F573732EDB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3" name="Freeform 79">
              <a:extLst>
                <a:ext uri="{FF2B5EF4-FFF2-40B4-BE49-F238E27FC236}">
                  <a16:creationId xmlns:a16="http://schemas.microsoft.com/office/drawing/2014/main" id="{17800178-980E-AC2B-672A-C204D6210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64" name="Group 80">
            <a:extLst>
              <a:ext uri="{FF2B5EF4-FFF2-40B4-BE49-F238E27FC236}">
                <a16:creationId xmlns:a16="http://schemas.microsoft.com/office/drawing/2014/main" id="{EF110A74-C4C5-9977-F9C3-1CDB2ED10F0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164138" y="2492375"/>
            <a:ext cx="2087562" cy="1728788"/>
            <a:chOff x="3121" y="210"/>
            <a:chExt cx="1315" cy="1089"/>
          </a:xfrm>
        </p:grpSpPr>
        <p:sp>
          <p:nvSpPr>
            <p:cNvPr id="67665" name="Freeform 81">
              <a:extLst>
                <a:ext uri="{FF2B5EF4-FFF2-40B4-BE49-F238E27FC236}">
                  <a16:creationId xmlns:a16="http://schemas.microsoft.com/office/drawing/2014/main" id="{51D863CB-ED88-3005-12BC-DFB7365C3F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6" name="Freeform 82">
              <a:extLst>
                <a:ext uri="{FF2B5EF4-FFF2-40B4-BE49-F238E27FC236}">
                  <a16:creationId xmlns:a16="http://schemas.microsoft.com/office/drawing/2014/main" id="{FD6C31C8-117A-6E1B-F778-00D43B83C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7" name="Freeform 83">
              <a:extLst>
                <a:ext uri="{FF2B5EF4-FFF2-40B4-BE49-F238E27FC236}">
                  <a16:creationId xmlns:a16="http://schemas.microsoft.com/office/drawing/2014/main" id="{7A3ED4FA-D248-119B-295B-E91C9D894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shade val="72941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8" name="Freeform 84">
              <a:extLst>
                <a:ext uri="{FF2B5EF4-FFF2-40B4-BE49-F238E27FC236}">
                  <a16:creationId xmlns:a16="http://schemas.microsoft.com/office/drawing/2014/main" id="{F12CEE6E-35C4-8FB7-16CD-FFC75935F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9" name="Freeform 85">
              <a:extLst>
                <a:ext uri="{FF2B5EF4-FFF2-40B4-BE49-F238E27FC236}">
                  <a16:creationId xmlns:a16="http://schemas.microsoft.com/office/drawing/2014/main" id="{C3230F6F-27A6-9F1E-6A28-9CF072E17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0" name="Freeform 86">
              <a:extLst>
                <a:ext uri="{FF2B5EF4-FFF2-40B4-BE49-F238E27FC236}">
                  <a16:creationId xmlns:a16="http://schemas.microsoft.com/office/drawing/2014/main" id="{BA461C8F-BA9D-25EC-AF95-8AD786B5B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8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1" name="Freeform 87">
              <a:extLst>
                <a:ext uri="{FF2B5EF4-FFF2-40B4-BE49-F238E27FC236}">
                  <a16:creationId xmlns:a16="http://schemas.microsoft.com/office/drawing/2014/main" id="{0F709B0E-174A-AE69-5D13-454D36AE5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2" name="Freeform 88">
              <a:extLst>
                <a:ext uri="{FF2B5EF4-FFF2-40B4-BE49-F238E27FC236}">
                  <a16:creationId xmlns:a16="http://schemas.microsoft.com/office/drawing/2014/main" id="{43551340-2941-91CA-2B55-8E64F6276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3" name="Freeform 89">
              <a:extLst>
                <a:ext uri="{FF2B5EF4-FFF2-40B4-BE49-F238E27FC236}">
                  <a16:creationId xmlns:a16="http://schemas.microsoft.com/office/drawing/2014/main" id="{CD75ACA9-B6A2-3B7F-06EB-ED545EBF4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4" name="Freeform 90">
              <a:extLst>
                <a:ext uri="{FF2B5EF4-FFF2-40B4-BE49-F238E27FC236}">
                  <a16:creationId xmlns:a16="http://schemas.microsoft.com/office/drawing/2014/main" id="{C763FAEE-DEE1-CC6B-DA85-ECAC77AAA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5" name="Freeform 91">
              <a:extLst>
                <a:ext uri="{FF2B5EF4-FFF2-40B4-BE49-F238E27FC236}">
                  <a16:creationId xmlns:a16="http://schemas.microsoft.com/office/drawing/2014/main" id="{28DD6451-2460-3126-3353-6CF2C1904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6" name="Freeform 92">
              <a:extLst>
                <a:ext uri="{FF2B5EF4-FFF2-40B4-BE49-F238E27FC236}">
                  <a16:creationId xmlns:a16="http://schemas.microsoft.com/office/drawing/2014/main" id="{92B6177B-187D-B5B8-4F77-004598446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77" name="Group 93">
            <a:extLst>
              <a:ext uri="{FF2B5EF4-FFF2-40B4-BE49-F238E27FC236}">
                <a16:creationId xmlns:a16="http://schemas.microsoft.com/office/drawing/2014/main" id="{C7BA34EA-8BBF-D455-A738-3B6794E1930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392988" y="2492375"/>
            <a:ext cx="2087562" cy="1728788"/>
            <a:chOff x="4525" y="210"/>
            <a:chExt cx="1315" cy="1089"/>
          </a:xfrm>
        </p:grpSpPr>
        <p:sp>
          <p:nvSpPr>
            <p:cNvPr id="67678" name="Freeform 94">
              <a:extLst>
                <a:ext uri="{FF2B5EF4-FFF2-40B4-BE49-F238E27FC236}">
                  <a16:creationId xmlns:a16="http://schemas.microsoft.com/office/drawing/2014/main" id="{4C8DB05C-C854-E6E0-B075-49091402F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528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79" name="Freeform 95">
              <a:extLst>
                <a:ext uri="{FF2B5EF4-FFF2-40B4-BE49-F238E27FC236}">
                  <a16:creationId xmlns:a16="http://schemas.microsoft.com/office/drawing/2014/main" id="{D612F26D-4103-CC95-F3C0-79F2C766C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10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0" name="Freeform 96">
              <a:extLst>
                <a:ext uri="{FF2B5EF4-FFF2-40B4-BE49-F238E27FC236}">
                  <a16:creationId xmlns:a16="http://schemas.microsoft.com/office/drawing/2014/main" id="{4750641F-D472-CB46-B031-1240B84FF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437"/>
              <a:ext cx="680" cy="816"/>
            </a:xfrm>
            <a:custGeom>
              <a:avLst/>
              <a:gdLst>
                <a:gd name="T0" fmla="*/ 0 w 680"/>
                <a:gd name="T1" fmla="*/ 45 h 816"/>
                <a:gd name="T2" fmla="*/ 227 w 680"/>
                <a:gd name="T3" fmla="*/ 181 h 816"/>
                <a:gd name="T4" fmla="*/ 227 w 680"/>
                <a:gd name="T5" fmla="*/ 0 h 816"/>
                <a:gd name="T6" fmla="*/ 454 w 680"/>
                <a:gd name="T7" fmla="*/ 136 h 816"/>
                <a:gd name="T8" fmla="*/ 454 w 680"/>
                <a:gd name="T9" fmla="*/ 317 h 816"/>
                <a:gd name="T10" fmla="*/ 680 w 680"/>
                <a:gd name="T11" fmla="*/ 453 h 816"/>
                <a:gd name="T12" fmla="*/ 680 w 680"/>
                <a:gd name="T13" fmla="*/ 816 h 816"/>
                <a:gd name="T14" fmla="*/ 0 w 680"/>
                <a:gd name="T15" fmla="*/ 408 h 816"/>
                <a:gd name="T16" fmla="*/ 0 w 680"/>
                <a:gd name="T17" fmla="*/ 45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816">
                  <a:moveTo>
                    <a:pt x="0" y="45"/>
                  </a:moveTo>
                  <a:lnTo>
                    <a:pt x="227" y="181"/>
                  </a:lnTo>
                  <a:lnTo>
                    <a:pt x="227" y="0"/>
                  </a:lnTo>
                  <a:lnTo>
                    <a:pt x="454" y="136"/>
                  </a:lnTo>
                  <a:lnTo>
                    <a:pt x="454" y="317"/>
                  </a:lnTo>
                  <a:lnTo>
                    <a:pt x="680" y="453"/>
                  </a:lnTo>
                  <a:lnTo>
                    <a:pt x="680" y="816"/>
                  </a:lnTo>
                  <a:lnTo>
                    <a:pt x="0" y="408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50000">
                  <a:srgbClr val="800000">
                    <a:gamma/>
                    <a:tint val="50980"/>
                    <a:invGamma/>
                  </a:srgbClr>
                </a:gs>
                <a:gs pos="100000">
                  <a:srgbClr val="8000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1" name="Freeform 97">
              <a:extLst>
                <a:ext uri="{FF2B5EF4-FFF2-40B4-BE49-F238E27FC236}">
                  <a16:creationId xmlns:a16="http://schemas.microsoft.com/office/drawing/2014/main" id="{DFA5683A-6A02-D4D2-E4D6-1FC51D26F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" y="618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2" name="Freeform 98">
              <a:extLst>
                <a:ext uri="{FF2B5EF4-FFF2-40B4-BE49-F238E27FC236}">
                  <a16:creationId xmlns:a16="http://schemas.microsoft.com/office/drawing/2014/main" id="{5B4FDE85-2FE9-E0D8-ACE4-B11AFA413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4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3" name="Freeform 99">
              <a:extLst>
                <a:ext uri="{FF2B5EF4-FFF2-40B4-BE49-F238E27FC236}">
                  <a16:creationId xmlns:a16="http://schemas.microsoft.com/office/drawing/2014/main" id="{04C9EDD7-E87C-423E-236A-BAEB1E371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2" y="3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4" name="Freeform 100">
              <a:extLst>
                <a:ext uri="{FF2B5EF4-FFF2-40B4-BE49-F238E27FC236}">
                  <a16:creationId xmlns:a16="http://schemas.microsoft.com/office/drawing/2014/main" id="{BFA06473-6D59-B24F-1703-57C887F06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1" y="895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5" name="Freeform 101">
              <a:extLst>
                <a:ext uri="{FF2B5EF4-FFF2-40B4-BE49-F238E27FC236}">
                  <a16:creationId xmlns:a16="http://schemas.microsoft.com/office/drawing/2014/main" id="{FE31EFB6-F1AA-53C1-4456-BF8BC45B7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6" name="Freeform 102">
              <a:extLst>
                <a:ext uri="{FF2B5EF4-FFF2-40B4-BE49-F238E27FC236}">
                  <a16:creationId xmlns:a16="http://schemas.microsoft.com/office/drawing/2014/main" id="{1E20C829-9ACD-45CD-7EB5-322AFE0F1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57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7" name="Freeform 103">
              <a:extLst>
                <a:ext uri="{FF2B5EF4-FFF2-40B4-BE49-F238E27FC236}">
                  <a16:creationId xmlns:a16="http://schemas.microsoft.com/office/drawing/2014/main" id="{C879F800-C21E-2482-6CE4-880633F0A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" y="1027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8" name="Freeform 104">
              <a:extLst>
                <a:ext uri="{FF2B5EF4-FFF2-40B4-BE49-F238E27FC236}">
                  <a16:creationId xmlns:a16="http://schemas.microsoft.com/office/drawing/2014/main" id="{ADFBFBD3-5236-FD97-B56A-999DC042C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755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89" name="Freeform 105">
              <a:extLst>
                <a:ext uri="{FF2B5EF4-FFF2-40B4-BE49-F238E27FC236}">
                  <a16:creationId xmlns:a16="http://schemas.microsoft.com/office/drawing/2014/main" id="{0369C19D-7383-E25B-E126-954B081D7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10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7690" name="Group 106">
            <a:extLst>
              <a:ext uri="{FF2B5EF4-FFF2-40B4-BE49-F238E27FC236}">
                <a16:creationId xmlns:a16="http://schemas.microsoft.com/office/drawing/2014/main" id="{105A397E-292B-6E9D-2CFD-3237B1B7A452}"/>
              </a:ext>
            </a:extLst>
          </p:cNvPr>
          <p:cNvGrpSpPr>
            <a:grpSpLocks/>
          </p:cNvGrpSpPr>
          <p:nvPr/>
        </p:nvGrpSpPr>
        <p:grpSpPr bwMode="auto">
          <a:xfrm>
            <a:off x="561975" y="4508500"/>
            <a:ext cx="2087563" cy="1728788"/>
            <a:chOff x="218" y="2614"/>
            <a:chExt cx="1315" cy="1089"/>
          </a:xfrm>
        </p:grpSpPr>
        <p:sp>
          <p:nvSpPr>
            <p:cNvPr id="67691" name="Freeform 107">
              <a:extLst>
                <a:ext uri="{FF2B5EF4-FFF2-40B4-BE49-F238E27FC236}">
                  <a16:creationId xmlns:a16="http://schemas.microsoft.com/office/drawing/2014/main" id="{79F66242-7248-B233-5140-7748ECB2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" y="2932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2" name="Freeform 108">
              <a:extLst>
                <a:ext uri="{FF2B5EF4-FFF2-40B4-BE49-F238E27FC236}">
                  <a16:creationId xmlns:a16="http://schemas.microsoft.com/office/drawing/2014/main" id="{4F5D2886-B729-CD14-71F7-A2F85CAC0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886"/>
              <a:ext cx="681" cy="772"/>
            </a:xfrm>
            <a:custGeom>
              <a:avLst/>
              <a:gdLst>
                <a:gd name="T0" fmla="*/ 681 w 681"/>
                <a:gd name="T1" fmla="*/ 772 h 772"/>
                <a:gd name="T2" fmla="*/ 681 w 681"/>
                <a:gd name="T3" fmla="*/ 409 h 772"/>
                <a:gd name="T4" fmla="*/ 0 w 681"/>
                <a:gd name="T5" fmla="*/ 0 h 772"/>
                <a:gd name="T6" fmla="*/ 0 w 681"/>
                <a:gd name="T7" fmla="*/ 363 h 772"/>
                <a:gd name="T8" fmla="*/ 681 w 681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772">
                  <a:moveTo>
                    <a:pt x="681" y="772"/>
                  </a:moveTo>
                  <a:lnTo>
                    <a:pt x="681" y="409"/>
                  </a:lnTo>
                  <a:lnTo>
                    <a:pt x="0" y="0"/>
                  </a:lnTo>
                  <a:lnTo>
                    <a:pt x="0" y="363"/>
                  </a:lnTo>
                  <a:lnTo>
                    <a:pt x="681" y="772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3" name="Freeform 109">
              <a:extLst>
                <a:ext uri="{FF2B5EF4-FFF2-40B4-BE49-F238E27FC236}">
                  <a16:creationId xmlns:a16="http://schemas.microsoft.com/office/drawing/2014/main" id="{C1C4A2F5-B2F2-D859-0454-A4326B727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614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4" name="Freeform 110">
              <a:extLst>
                <a:ext uri="{FF2B5EF4-FFF2-40B4-BE49-F238E27FC236}">
                  <a16:creationId xmlns:a16="http://schemas.microsoft.com/office/drawing/2014/main" id="{00DF205D-8ADD-C04A-2A77-976E55E17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3022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5" name="Freeform 111">
              <a:extLst>
                <a:ext uri="{FF2B5EF4-FFF2-40B4-BE49-F238E27FC236}">
                  <a16:creationId xmlns:a16="http://schemas.microsoft.com/office/drawing/2014/main" id="{40EC98F7-4BDE-E63D-DE77-BF2300BB2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" y="3299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6" name="Freeform 112">
              <a:extLst>
                <a:ext uri="{FF2B5EF4-FFF2-40B4-BE49-F238E27FC236}">
                  <a16:creationId xmlns:a16="http://schemas.microsoft.com/office/drawing/2014/main" id="{057F75DF-55A7-8B6B-E494-F04962191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068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7" name="Freeform 113">
              <a:extLst>
                <a:ext uri="{FF2B5EF4-FFF2-40B4-BE49-F238E27FC236}">
                  <a16:creationId xmlns:a16="http://schemas.microsoft.com/office/drawing/2014/main" id="{64EF244E-1292-8D85-98BF-E3D7FCA7E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977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8" name="Freeform 114">
              <a:extLst>
                <a:ext uri="{FF2B5EF4-FFF2-40B4-BE49-F238E27FC236}">
                  <a16:creationId xmlns:a16="http://schemas.microsoft.com/office/drawing/2014/main" id="{5E6B9641-24ED-CDDF-F370-78D6B653C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" y="3431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9" name="Freeform 115">
              <a:extLst>
                <a:ext uri="{FF2B5EF4-FFF2-40B4-BE49-F238E27FC236}">
                  <a16:creationId xmlns:a16="http://schemas.microsoft.com/office/drawing/2014/main" id="{DBF36CF5-05C0-C066-5A0E-C6FF2C203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159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0" name="Freeform 116">
              <a:extLst>
                <a:ext uri="{FF2B5EF4-FFF2-40B4-BE49-F238E27FC236}">
                  <a16:creationId xmlns:a16="http://schemas.microsoft.com/office/drawing/2014/main" id="{5E8B2E71-CBE1-38F1-9652-5C62BA6AC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614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1" name="Freeform 117">
              <a:extLst>
                <a:ext uri="{FF2B5EF4-FFF2-40B4-BE49-F238E27FC236}">
                  <a16:creationId xmlns:a16="http://schemas.microsoft.com/office/drawing/2014/main" id="{5D7ED457-090C-6976-C1EB-BFDB696BE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2840"/>
              <a:ext cx="453" cy="408"/>
            </a:xfrm>
            <a:custGeom>
              <a:avLst/>
              <a:gdLst>
                <a:gd name="T0" fmla="*/ 453 w 453"/>
                <a:gd name="T1" fmla="*/ 408 h 408"/>
                <a:gd name="T2" fmla="*/ 453 w 453"/>
                <a:gd name="T3" fmla="*/ 272 h 408"/>
                <a:gd name="T4" fmla="*/ 0 w 453"/>
                <a:gd name="T5" fmla="*/ 0 h 408"/>
                <a:gd name="T6" fmla="*/ 0 w 453"/>
                <a:gd name="T7" fmla="*/ 136 h 408"/>
                <a:gd name="T8" fmla="*/ 453 w 453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453" y="408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453" y="408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2" name="WordArt 118">
              <a:extLst>
                <a:ext uri="{FF2B5EF4-FFF2-40B4-BE49-F238E27FC236}">
                  <a16:creationId xmlns:a16="http://schemas.microsoft.com/office/drawing/2014/main" id="{946B0E33-1B71-54E3-36A1-B05875E035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5" y="2886"/>
              <a:ext cx="334" cy="29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312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○△□病院</a:t>
              </a:r>
            </a:p>
          </p:txBody>
        </p:sp>
      </p:grpSp>
      <p:grpSp>
        <p:nvGrpSpPr>
          <p:cNvPr id="67703" name="Group 119">
            <a:extLst>
              <a:ext uri="{FF2B5EF4-FFF2-40B4-BE49-F238E27FC236}">
                <a16:creationId xmlns:a16="http://schemas.microsoft.com/office/drawing/2014/main" id="{D295D2F4-4A47-E816-75C7-57EBEAED9A5C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508500"/>
            <a:ext cx="2087562" cy="1728788"/>
            <a:chOff x="1669" y="2614"/>
            <a:chExt cx="1315" cy="1089"/>
          </a:xfrm>
        </p:grpSpPr>
        <p:sp>
          <p:nvSpPr>
            <p:cNvPr id="67704" name="Freeform 120">
              <a:extLst>
                <a:ext uri="{FF2B5EF4-FFF2-40B4-BE49-F238E27FC236}">
                  <a16:creationId xmlns:a16="http://schemas.microsoft.com/office/drawing/2014/main" id="{AE4EFD2F-6731-E47B-0B39-DCEDAA92A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2932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5" name="Freeform 121">
              <a:extLst>
                <a:ext uri="{FF2B5EF4-FFF2-40B4-BE49-F238E27FC236}">
                  <a16:creationId xmlns:a16="http://schemas.microsoft.com/office/drawing/2014/main" id="{90953024-4C2F-714D-9DCF-0CC89ACED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886"/>
              <a:ext cx="681" cy="772"/>
            </a:xfrm>
            <a:custGeom>
              <a:avLst/>
              <a:gdLst>
                <a:gd name="T0" fmla="*/ 681 w 681"/>
                <a:gd name="T1" fmla="*/ 772 h 772"/>
                <a:gd name="T2" fmla="*/ 681 w 681"/>
                <a:gd name="T3" fmla="*/ 409 h 772"/>
                <a:gd name="T4" fmla="*/ 0 w 681"/>
                <a:gd name="T5" fmla="*/ 0 h 772"/>
                <a:gd name="T6" fmla="*/ 0 w 681"/>
                <a:gd name="T7" fmla="*/ 363 h 772"/>
                <a:gd name="T8" fmla="*/ 681 w 681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772">
                  <a:moveTo>
                    <a:pt x="681" y="772"/>
                  </a:moveTo>
                  <a:lnTo>
                    <a:pt x="681" y="409"/>
                  </a:lnTo>
                  <a:lnTo>
                    <a:pt x="0" y="0"/>
                  </a:lnTo>
                  <a:lnTo>
                    <a:pt x="0" y="363"/>
                  </a:lnTo>
                  <a:lnTo>
                    <a:pt x="681" y="7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3529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6" name="Freeform 122">
              <a:extLst>
                <a:ext uri="{FF2B5EF4-FFF2-40B4-BE49-F238E27FC236}">
                  <a16:creationId xmlns:a16="http://schemas.microsoft.com/office/drawing/2014/main" id="{758EAF9F-5778-265E-A12C-0B8759C15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614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7" name="Freeform 123">
              <a:extLst>
                <a:ext uri="{FF2B5EF4-FFF2-40B4-BE49-F238E27FC236}">
                  <a16:creationId xmlns:a16="http://schemas.microsoft.com/office/drawing/2014/main" id="{74ECFAA2-0619-92D1-8470-584E8FA5C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9" y="3022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8" name="Freeform 124">
              <a:extLst>
                <a:ext uri="{FF2B5EF4-FFF2-40B4-BE49-F238E27FC236}">
                  <a16:creationId xmlns:a16="http://schemas.microsoft.com/office/drawing/2014/main" id="{F3552988-22EF-6FCE-5D32-B552BCA6B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5" y="3299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09" name="Freeform 125">
              <a:extLst>
                <a:ext uri="{FF2B5EF4-FFF2-40B4-BE49-F238E27FC236}">
                  <a16:creationId xmlns:a16="http://schemas.microsoft.com/office/drawing/2014/main" id="{A4CA48D6-7ED8-F0B0-2648-01B1B7DC3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068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0" name="Freeform 126">
              <a:extLst>
                <a:ext uri="{FF2B5EF4-FFF2-40B4-BE49-F238E27FC236}">
                  <a16:creationId xmlns:a16="http://schemas.microsoft.com/office/drawing/2014/main" id="{64A99BA3-000A-C99C-D99C-56BCE30FA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977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1" name="Freeform 127">
              <a:extLst>
                <a:ext uri="{FF2B5EF4-FFF2-40B4-BE49-F238E27FC236}">
                  <a16:creationId xmlns:a16="http://schemas.microsoft.com/office/drawing/2014/main" id="{8F103F1F-BA90-7F18-CAB7-435F37586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431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2" name="Freeform 128">
              <a:extLst>
                <a:ext uri="{FF2B5EF4-FFF2-40B4-BE49-F238E27FC236}">
                  <a16:creationId xmlns:a16="http://schemas.microsoft.com/office/drawing/2014/main" id="{C78E3685-7234-EA10-72F0-E86F34738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3159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3" name="Freeform 129">
              <a:extLst>
                <a:ext uri="{FF2B5EF4-FFF2-40B4-BE49-F238E27FC236}">
                  <a16:creationId xmlns:a16="http://schemas.microsoft.com/office/drawing/2014/main" id="{3CB36ACD-BB27-48F8-BCD1-F6581C082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614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4" name="Freeform 130">
              <a:extLst>
                <a:ext uri="{FF2B5EF4-FFF2-40B4-BE49-F238E27FC236}">
                  <a16:creationId xmlns:a16="http://schemas.microsoft.com/office/drawing/2014/main" id="{EE4A2F2C-5DD6-403A-6D48-572B62298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841"/>
              <a:ext cx="453" cy="408"/>
            </a:xfrm>
            <a:custGeom>
              <a:avLst/>
              <a:gdLst>
                <a:gd name="T0" fmla="*/ 453 w 453"/>
                <a:gd name="T1" fmla="*/ 408 h 408"/>
                <a:gd name="T2" fmla="*/ 453 w 453"/>
                <a:gd name="T3" fmla="*/ 272 h 408"/>
                <a:gd name="T4" fmla="*/ 0 w 453"/>
                <a:gd name="T5" fmla="*/ 0 h 408"/>
                <a:gd name="T6" fmla="*/ 0 w 453"/>
                <a:gd name="T7" fmla="*/ 136 h 408"/>
                <a:gd name="T8" fmla="*/ 453 w 453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453" y="408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453" y="408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5" name="WordArt 131">
              <a:extLst>
                <a:ext uri="{FF2B5EF4-FFF2-40B4-BE49-F238E27FC236}">
                  <a16:creationId xmlns:a16="http://schemas.microsoft.com/office/drawing/2014/main" id="{2C8D4628-1135-15FA-3CAB-F22D23224A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52" y="2891"/>
              <a:ext cx="334" cy="29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312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○△□学校</a:t>
              </a:r>
            </a:p>
          </p:txBody>
        </p:sp>
      </p:grpSp>
      <p:grpSp>
        <p:nvGrpSpPr>
          <p:cNvPr id="67716" name="Group 132">
            <a:extLst>
              <a:ext uri="{FF2B5EF4-FFF2-40B4-BE49-F238E27FC236}">
                <a16:creationId xmlns:a16="http://schemas.microsoft.com/office/drawing/2014/main" id="{474E59BB-25B7-51DB-919E-CD6AB9B8DF53}"/>
              </a:ext>
            </a:extLst>
          </p:cNvPr>
          <p:cNvGrpSpPr>
            <a:grpSpLocks/>
          </p:cNvGrpSpPr>
          <p:nvPr/>
        </p:nvGrpSpPr>
        <p:grpSpPr bwMode="auto">
          <a:xfrm>
            <a:off x="5170488" y="4508500"/>
            <a:ext cx="2087562" cy="1728788"/>
            <a:chOff x="3121" y="2614"/>
            <a:chExt cx="1315" cy="1089"/>
          </a:xfrm>
        </p:grpSpPr>
        <p:sp>
          <p:nvSpPr>
            <p:cNvPr id="67717" name="Freeform 133">
              <a:extLst>
                <a:ext uri="{FF2B5EF4-FFF2-40B4-BE49-F238E27FC236}">
                  <a16:creationId xmlns:a16="http://schemas.microsoft.com/office/drawing/2014/main" id="{019764A7-68D1-BABA-19E5-018C18F2C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1" y="2932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8" name="Freeform 134">
              <a:extLst>
                <a:ext uri="{FF2B5EF4-FFF2-40B4-BE49-F238E27FC236}">
                  <a16:creationId xmlns:a16="http://schemas.microsoft.com/office/drawing/2014/main" id="{EF4AA9CB-4DDA-5BCC-FAEF-50B801A5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886"/>
              <a:ext cx="681" cy="772"/>
            </a:xfrm>
            <a:custGeom>
              <a:avLst/>
              <a:gdLst>
                <a:gd name="T0" fmla="*/ 681 w 681"/>
                <a:gd name="T1" fmla="*/ 772 h 772"/>
                <a:gd name="T2" fmla="*/ 681 w 681"/>
                <a:gd name="T3" fmla="*/ 409 h 772"/>
                <a:gd name="T4" fmla="*/ 0 w 681"/>
                <a:gd name="T5" fmla="*/ 0 h 772"/>
                <a:gd name="T6" fmla="*/ 0 w 681"/>
                <a:gd name="T7" fmla="*/ 363 h 772"/>
                <a:gd name="T8" fmla="*/ 681 w 681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772">
                  <a:moveTo>
                    <a:pt x="681" y="772"/>
                  </a:moveTo>
                  <a:lnTo>
                    <a:pt x="681" y="409"/>
                  </a:lnTo>
                  <a:lnTo>
                    <a:pt x="0" y="0"/>
                  </a:lnTo>
                  <a:lnTo>
                    <a:pt x="0" y="363"/>
                  </a:lnTo>
                  <a:lnTo>
                    <a:pt x="681" y="772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shade val="72941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19" name="Freeform 135">
              <a:extLst>
                <a:ext uri="{FF2B5EF4-FFF2-40B4-BE49-F238E27FC236}">
                  <a16:creationId xmlns:a16="http://schemas.microsoft.com/office/drawing/2014/main" id="{2795BF00-B51C-2743-467E-862EDC5ED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614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0" name="Freeform 136">
              <a:extLst>
                <a:ext uri="{FF2B5EF4-FFF2-40B4-BE49-F238E27FC236}">
                  <a16:creationId xmlns:a16="http://schemas.microsoft.com/office/drawing/2014/main" id="{4D0EAD5D-F9EE-0CE8-A9A5-046CDD00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3022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1" name="Freeform 137">
              <a:extLst>
                <a:ext uri="{FF2B5EF4-FFF2-40B4-BE49-F238E27FC236}">
                  <a16:creationId xmlns:a16="http://schemas.microsoft.com/office/drawing/2014/main" id="{E45D95DB-C045-C40B-B4BB-FA8C8AF37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" y="3299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2" name="Freeform 138">
              <a:extLst>
                <a:ext uri="{FF2B5EF4-FFF2-40B4-BE49-F238E27FC236}">
                  <a16:creationId xmlns:a16="http://schemas.microsoft.com/office/drawing/2014/main" id="{DFD6165F-B87F-8F73-3532-28D59C418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068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3" name="Freeform 139">
              <a:extLst>
                <a:ext uri="{FF2B5EF4-FFF2-40B4-BE49-F238E27FC236}">
                  <a16:creationId xmlns:a16="http://schemas.microsoft.com/office/drawing/2014/main" id="{CE1F8A6A-4570-B422-B1DC-B717401CDC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977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4" name="Freeform 140">
              <a:extLst>
                <a:ext uri="{FF2B5EF4-FFF2-40B4-BE49-F238E27FC236}">
                  <a16:creationId xmlns:a16="http://schemas.microsoft.com/office/drawing/2014/main" id="{10314721-D86C-8940-E7EE-460AE1C56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5" y="3431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5" name="Freeform 141">
              <a:extLst>
                <a:ext uri="{FF2B5EF4-FFF2-40B4-BE49-F238E27FC236}">
                  <a16:creationId xmlns:a16="http://schemas.microsoft.com/office/drawing/2014/main" id="{5979248A-B43D-9C84-4BC4-3139A3E8E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3159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6" name="Freeform 142">
              <a:extLst>
                <a:ext uri="{FF2B5EF4-FFF2-40B4-BE49-F238E27FC236}">
                  <a16:creationId xmlns:a16="http://schemas.microsoft.com/office/drawing/2014/main" id="{B9DB8F3A-2873-4C8B-1358-EEF2D34A3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614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7" name="Freeform 143">
              <a:extLst>
                <a:ext uri="{FF2B5EF4-FFF2-40B4-BE49-F238E27FC236}">
                  <a16:creationId xmlns:a16="http://schemas.microsoft.com/office/drawing/2014/main" id="{1764E545-4109-17DC-EFC1-8ADFAB216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7" y="2841"/>
              <a:ext cx="453" cy="408"/>
            </a:xfrm>
            <a:custGeom>
              <a:avLst/>
              <a:gdLst>
                <a:gd name="T0" fmla="*/ 453 w 453"/>
                <a:gd name="T1" fmla="*/ 408 h 408"/>
                <a:gd name="T2" fmla="*/ 453 w 453"/>
                <a:gd name="T3" fmla="*/ 272 h 408"/>
                <a:gd name="T4" fmla="*/ 0 w 453"/>
                <a:gd name="T5" fmla="*/ 0 h 408"/>
                <a:gd name="T6" fmla="*/ 0 w 453"/>
                <a:gd name="T7" fmla="*/ 136 h 408"/>
                <a:gd name="T8" fmla="*/ 453 w 453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453" y="408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453" y="408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28" name="WordArt 144">
              <a:extLst>
                <a:ext uri="{FF2B5EF4-FFF2-40B4-BE49-F238E27FC236}">
                  <a16:creationId xmlns:a16="http://schemas.microsoft.com/office/drawing/2014/main" id="{80909466-3141-D4AB-6FB4-BA3E265ACE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92" y="2886"/>
              <a:ext cx="334" cy="29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312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○△市役所</a:t>
              </a:r>
            </a:p>
          </p:txBody>
        </p:sp>
      </p:grpSp>
      <p:grpSp>
        <p:nvGrpSpPr>
          <p:cNvPr id="67729" name="Group 145">
            <a:extLst>
              <a:ext uri="{FF2B5EF4-FFF2-40B4-BE49-F238E27FC236}">
                <a16:creationId xmlns:a16="http://schemas.microsoft.com/office/drawing/2014/main" id="{AB8A77A5-8FE3-469B-A5CC-C208FE371EAB}"/>
              </a:ext>
            </a:extLst>
          </p:cNvPr>
          <p:cNvGrpSpPr>
            <a:grpSpLocks/>
          </p:cNvGrpSpPr>
          <p:nvPr/>
        </p:nvGrpSpPr>
        <p:grpSpPr bwMode="auto">
          <a:xfrm>
            <a:off x="7402513" y="4508500"/>
            <a:ext cx="2087562" cy="1728788"/>
            <a:chOff x="4527" y="2614"/>
            <a:chExt cx="1315" cy="1089"/>
          </a:xfrm>
        </p:grpSpPr>
        <p:sp>
          <p:nvSpPr>
            <p:cNvPr id="67730" name="Freeform 146">
              <a:extLst>
                <a:ext uri="{FF2B5EF4-FFF2-40B4-BE49-F238E27FC236}">
                  <a16:creationId xmlns:a16="http://schemas.microsoft.com/office/drawing/2014/main" id="{DA804FC8-937E-EBE6-5C6A-7B2C5F99F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7" y="2932"/>
              <a:ext cx="1315" cy="771"/>
            </a:xfrm>
            <a:custGeom>
              <a:avLst/>
              <a:gdLst>
                <a:gd name="T0" fmla="*/ 1315 w 1315"/>
                <a:gd name="T1" fmla="*/ 453 h 771"/>
                <a:gd name="T2" fmla="*/ 771 w 1315"/>
                <a:gd name="T3" fmla="*/ 771 h 771"/>
                <a:gd name="T4" fmla="*/ 0 w 1315"/>
                <a:gd name="T5" fmla="*/ 317 h 771"/>
                <a:gd name="T6" fmla="*/ 544 w 1315"/>
                <a:gd name="T7" fmla="*/ 0 h 771"/>
                <a:gd name="T8" fmla="*/ 1315 w 1315"/>
                <a:gd name="T9" fmla="*/ 45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5" h="771">
                  <a:moveTo>
                    <a:pt x="1315" y="453"/>
                  </a:moveTo>
                  <a:lnTo>
                    <a:pt x="771" y="771"/>
                  </a:lnTo>
                  <a:lnTo>
                    <a:pt x="0" y="317"/>
                  </a:lnTo>
                  <a:lnTo>
                    <a:pt x="544" y="0"/>
                  </a:lnTo>
                  <a:lnTo>
                    <a:pt x="1315" y="45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1" name="Freeform 147">
              <a:extLst>
                <a:ext uri="{FF2B5EF4-FFF2-40B4-BE49-F238E27FC236}">
                  <a16:creationId xmlns:a16="http://schemas.microsoft.com/office/drawing/2014/main" id="{4D80C682-6153-21D5-AD10-6E65A4A77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2886"/>
              <a:ext cx="681" cy="772"/>
            </a:xfrm>
            <a:custGeom>
              <a:avLst/>
              <a:gdLst>
                <a:gd name="T0" fmla="*/ 681 w 681"/>
                <a:gd name="T1" fmla="*/ 772 h 772"/>
                <a:gd name="T2" fmla="*/ 681 w 681"/>
                <a:gd name="T3" fmla="*/ 409 h 772"/>
                <a:gd name="T4" fmla="*/ 0 w 681"/>
                <a:gd name="T5" fmla="*/ 0 h 772"/>
                <a:gd name="T6" fmla="*/ 0 w 681"/>
                <a:gd name="T7" fmla="*/ 363 h 772"/>
                <a:gd name="T8" fmla="*/ 681 w 681"/>
                <a:gd name="T9" fmla="*/ 77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772">
                  <a:moveTo>
                    <a:pt x="681" y="772"/>
                  </a:moveTo>
                  <a:lnTo>
                    <a:pt x="681" y="409"/>
                  </a:lnTo>
                  <a:lnTo>
                    <a:pt x="0" y="0"/>
                  </a:lnTo>
                  <a:lnTo>
                    <a:pt x="0" y="363"/>
                  </a:lnTo>
                  <a:lnTo>
                    <a:pt x="681" y="772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50000">
                  <a:srgbClr val="800000">
                    <a:gamma/>
                    <a:tint val="50980"/>
                    <a:invGamma/>
                  </a:srgbClr>
                </a:gs>
                <a:gs pos="100000">
                  <a:srgbClr val="800000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2" name="Freeform 148">
              <a:extLst>
                <a:ext uri="{FF2B5EF4-FFF2-40B4-BE49-F238E27FC236}">
                  <a16:creationId xmlns:a16="http://schemas.microsoft.com/office/drawing/2014/main" id="{64DDEAAB-1A02-CC96-4B3A-57A671D6B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2614"/>
              <a:ext cx="1134" cy="681"/>
            </a:xfrm>
            <a:custGeom>
              <a:avLst/>
              <a:gdLst>
                <a:gd name="T0" fmla="*/ 1134 w 1134"/>
                <a:gd name="T1" fmla="*/ 408 h 681"/>
                <a:gd name="T2" fmla="*/ 454 w 1134"/>
                <a:gd name="T3" fmla="*/ 0 h 681"/>
                <a:gd name="T4" fmla="*/ 0 w 1134"/>
                <a:gd name="T5" fmla="*/ 272 h 681"/>
                <a:gd name="T6" fmla="*/ 680 w 1134"/>
                <a:gd name="T7" fmla="*/ 681 h 681"/>
                <a:gd name="T8" fmla="*/ 1134 w 1134"/>
                <a:gd name="T9" fmla="*/ 408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4" h="681">
                  <a:moveTo>
                    <a:pt x="1134" y="408"/>
                  </a:moveTo>
                  <a:lnTo>
                    <a:pt x="454" y="0"/>
                  </a:lnTo>
                  <a:lnTo>
                    <a:pt x="0" y="272"/>
                  </a:lnTo>
                  <a:lnTo>
                    <a:pt x="680" y="681"/>
                  </a:lnTo>
                  <a:lnTo>
                    <a:pt x="1134" y="408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tint val="63529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3" name="Freeform 149">
              <a:extLst>
                <a:ext uri="{FF2B5EF4-FFF2-40B4-BE49-F238E27FC236}">
                  <a16:creationId xmlns:a16="http://schemas.microsoft.com/office/drawing/2014/main" id="{6CF54852-2E2E-55D0-1EDB-C16731A99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3022"/>
              <a:ext cx="454" cy="635"/>
            </a:xfrm>
            <a:custGeom>
              <a:avLst/>
              <a:gdLst>
                <a:gd name="T0" fmla="*/ 0 w 454"/>
                <a:gd name="T1" fmla="*/ 272 h 635"/>
                <a:gd name="T2" fmla="*/ 454 w 454"/>
                <a:gd name="T3" fmla="*/ 0 h 635"/>
                <a:gd name="T4" fmla="*/ 454 w 454"/>
                <a:gd name="T5" fmla="*/ 363 h 635"/>
                <a:gd name="T6" fmla="*/ 0 w 454"/>
                <a:gd name="T7" fmla="*/ 635 h 635"/>
                <a:gd name="T8" fmla="*/ 0 w 454"/>
                <a:gd name="T9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635">
                  <a:moveTo>
                    <a:pt x="0" y="272"/>
                  </a:moveTo>
                  <a:lnTo>
                    <a:pt x="454" y="0"/>
                  </a:lnTo>
                  <a:lnTo>
                    <a:pt x="454" y="363"/>
                  </a:lnTo>
                  <a:lnTo>
                    <a:pt x="0" y="635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82353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4" name="Freeform 150">
              <a:extLst>
                <a:ext uri="{FF2B5EF4-FFF2-40B4-BE49-F238E27FC236}">
                  <a16:creationId xmlns:a16="http://schemas.microsoft.com/office/drawing/2014/main" id="{B081A28F-F759-DF3C-51A5-ACE0E1B3A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3" y="3299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5" name="Freeform 151">
              <a:extLst>
                <a:ext uri="{FF2B5EF4-FFF2-40B4-BE49-F238E27FC236}">
                  <a16:creationId xmlns:a16="http://schemas.microsoft.com/office/drawing/2014/main" id="{D3BB0D6F-311A-A087-2C45-56D58C4C6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068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6" name="Freeform 152">
              <a:extLst>
                <a:ext uri="{FF2B5EF4-FFF2-40B4-BE49-F238E27FC236}">
                  <a16:creationId xmlns:a16="http://schemas.microsoft.com/office/drawing/2014/main" id="{A213EDA8-3916-132A-5F0B-617A85F24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2977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7" name="Freeform 153">
              <a:extLst>
                <a:ext uri="{FF2B5EF4-FFF2-40B4-BE49-F238E27FC236}">
                  <a16:creationId xmlns:a16="http://schemas.microsoft.com/office/drawing/2014/main" id="{7940C284-619E-1EA8-84CF-40BA8975A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" y="3431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8" name="Freeform 154">
              <a:extLst>
                <a:ext uri="{FF2B5EF4-FFF2-40B4-BE49-F238E27FC236}">
                  <a16:creationId xmlns:a16="http://schemas.microsoft.com/office/drawing/2014/main" id="{F04E5F17-2C36-D676-128D-6F9DB989D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3159"/>
              <a:ext cx="226" cy="182"/>
            </a:xfrm>
            <a:custGeom>
              <a:avLst/>
              <a:gdLst>
                <a:gd name="T0" fmla="*/ 226 w 226"/>
                <a:gd name="T1" fmla="*/ 182 h 182"/>
                <a:gd name="T2" fmla="*/ 0 w 226"/>
                <a:gd name="T3" fmla="*/ 46 h 182"/>
                <a:gd name="T4" fmla="*/ 0 w 226"/>
                <a:gd name="T5" fmla="*/ 0 h 182"/>
                <a:gd name="T6" fmla="*/ 226 w 226"/>
                <a:gd name="T7" fmla="*/ 137 h 182"/>
                <a:gd name="T8" fmla="*/ 226 w 226"/>
                <a:gd name="T9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82">
                  <a:moveTo>
                    <a:pt x="226" y="182"/>
                  </a:moveTo>
                  <a:lnTo>
                    <a:pt x="0" y="46"/>
                  </a:lnTo>
                  <a:lnTo>
                    <a:pt x="0" y="0"/>
                  </a:lnTo>
                  <a:lnTo>
                    <a:pt x="226" y="137"/>
                  </a:lnTo>
                  <a:lnTo>
                    <a:pt x="226" y="182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9" name="Freeform 155">
              <a:extLst>
                <a:ext uri="{FF2B5EF4-FFF2-40B4-BE49-F238E27FC236}">
                  <a16:creationId xmlns:a16="http://schemas.microsoft.com/office/drawing/2014/main" id="{2A3D660D-B2FA-7C95-663D-CDD48E287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7" y="2614"/>
              <a:ext cx="1134" cy="1044"/>
            </a:xfrm>
            <a:custGeom>
              <a:avLst/>
              <a:gdLst>
                <a:gd name="T0" fmla="*/ 1134 w 1134"/>
                <a:gd name="T1" fmla="*/ 771 h 1044"/>
                <a:gd name="T2" fmla="*/ 1134 w 1134"/>
                <a:gd name="T3" fmla="*/ 409 h 1044"/>
                <a:gd name="T4" fmla="*/ 454 w 1134"/>
                <a:gd name="T5" fmla="*/ 0 h 1044"/>
                <a:gd name="T6" fmla="*/ 0 w 1134"/>
                <a:gd name="T7" fmla="*/ 272 h 1044"/>
                <a:gd name="T8" fmla="*/ 0 w 1134"/>
                <a:gd name="T9" fmla="*/ 635 h 1044"/>
                <a:gd name="T10" fmla="*/ 681 w 1134"/>
                <a:gd name="T11" fmla="*/ 1044 h 1044"/>
                <a:gd name="T12" fmla="*/ 1134 w 1134"/>
                <a:gd name="T13" fmla="*/ 771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4" h="1044">
                  <a:moveTo>
                    <a:pt x="1134" y="771"/>
                  </a:moveTo>
                  <a:lnTo>
                    <a:pt x="1134" y="409"/>
                  </a:lnTo>
                  <a:lnTo>
                    <a:pt x="454" y="0"/>
                  </a:lnTo>
                  <a:lnTo>
                    <a:pt x="0" y="272"/>
                  </a:lnTo>
                  <a:lnTo>
                    <a:pt x="0" y="635"/>
                  </a:lnTo>
                  <a:lnTo>
                    <a:pt x="681" y="1044"/>
                  </a:lnTo>
                  <a:lnTo>
                    <a:pt x="1134" y="771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40" name="Freeform 156">
              <a:extLst>
                <a:ext uri="{FF2B5EF4-FFF2-40B4-BE49-F238E27FC236}">
                  <a16:creationId xmlns:a16="http://schemas.microsoft.com/office/drawing/2014/main" id="{42769AC4-FF79-4372-6E1B-AC6AB9075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2841"/>
              <a:ext cx="453" cy="408"/>
            </a:xfrm>
            <a:custGeom>
              <a:avLst/>
              <a:gdLst>
                <a:gd name="T0" fmla="*/ 453 w 453"/>
                <a:gd name="T1" fmla="*/ 408 h 408"/>
                <a:gd name="T2" fmla="*/ 453 w 453"/>
                <a:gd name="T3" fmla="*/ 272 h 408"/>
                <a:gd name="T4" fmla="*/ 0 w 453"/>
                <a:gd name="T5" fmla="*/ 0 h 408"/>
                <a:gd name="T6" fmla="*/ 0 w 453"/>
                <a:gd name="T7" fmla="*/ 136 h 408"/>
                <a:gd name="T8" fmla="*/ 453 w 453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08">
                  <a:moveTo>
                    <a:pt x="453" y="408"/>
                  </a:moveTo>
                  <a:lnTo>
                    <a:pt x="453" y="272"/>
                  </a:lnTo>
                  <a:lnTo>
                    <a:pt x="0" y="0"/>
                  </a:lnTo>
                  <a:lnTo>
                    <a:pt x="0" y="136"/>
                  </a:lnTo>
                  <a:lnTo>
                    <a:pt x="453" y="408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41" name="WordArt 157">
              <a:extLst>
                <a:ext uri="{FF2B5EF4-FFF2-40B4-BE49-F238E27FC236}">
                  <a16:creationId xmlns:a16="http://schemas.microsoft.com/office/drawing/2014/main" id="{C48BE4E7-E47F-7B87-9399-3FAC3CE1D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827" y="2904"/>
              <a:ext cx="334" cy="29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Down">
                <a:avLst>
                  <a:gd name="adj" fmla="val 3312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○</a:t>
              </a:r>
              <a:r>
                <a:rPr lang="en-US" altLang="ja-JP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×</a:t>
              </a:r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事務局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>
            <a:extLst>
              <a:ext uri="{FF2B5EF4-FFF2-40B4-BE49-F238E27FC236}">
                <a16:creationId xmlns:a16="http://schemas.microsoft.com/office/drawing/2014/main" id="{A2B96268-F900-62B8-18BF-5F99D0A3C060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4722813"/>
            <a:ext cx="2016125" cy="1368425"/>
            <a:chOff x="3028" y="3020"/>
            <a:chExt cx="1270" cy="862"/>
          </a:xfrm>
        </p:grpSpPr>
        <p:sp>
          <p:nvSpPr>
            <p:cNvPr id="68611" name="Freeform 3">
              <a:extLst>
                <a:ext uri="{FF2B5EF4-FFF2-40B4-BE49-F238E27FC236}">
                  <a16:creationId xmlns:a16="http://schemas.microsoft.com/office/drawing/2014/main" id="{7A4144AB-4132-AF7E-C39C-31099F6E8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" y="3156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635 w 1270"/>
                <a:gd name="T3" fmla="*/ 726 h 726"/>
                <a:gd name="T4" fmla="*/ 0 w 1270"/>
                <a:gd name="T5" fmla="*/ 363 h 726"/>
                <a:gd name="T6" fmla="*/ 635 w 1270"/>
                <a:gd name="T7" fmla="*/ 0 h 726"/>
                <a:gd name="T8" fmla="*/ 1270 w 1270"/>
                <a:gd name="T9" fmla="*/ 363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635" y="726"/>
                  </a:lnTo>
                  <a:lnTo>
                    <a:pt x="0" y="363"/>
                  </a:lnTo>
                  <a:lnTo>
                    <a:pt x="635" y="0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2" name="Freeform 4">
              <a:extLst>
                <a:ext uri="{FF2B5EF4-FFF2-40B4-BE49-F238E27FC236}">
                  <a16:creationId xmlns:a16="http://schemas.microsoft.com/office/drawing/2014/main" id="{39985D0B-415F-AAED-4D68-E213B227E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" y="3156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3" name="Freeform 5">
              <a:extLst>
                <a:ext uri="{FF2B5EF4-FFF2-40B4-BE49-F238E27FC236}">
                  <a16:creationId xmlns:a16="http://schemas.microsoft.com/office/drawing/2014/main" id="{F6A0647F-0917-3481-91CD-6CDBD9F1E59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7" y="3156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4" name="Freeform 6">
              <a:extLst>
                <a:ext uri="{FF2B5EF4-FFF2-40B4-BE49-F238E27FC236}">
                  <a16:creationId xmlns:a16="http://schemas.microsoft.com/office/drawing/2014/main" id="{23528889-F6F9-D44C-8EA2-FF95676DA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020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5" name="Freeform 7">
              <a:extLst>
                <a:ext uri="{FF2B5EF4-FFF2-40B4-BE49-F238E27FC236}">
                  <a16:creationId xmlns:a16="http://schemas.microsoft.com/office/drawing/2014/main" id="{9C530761-9A9D-62D4-FD25-863477016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6" y="33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6" name="Freeform 8">
              <a:extLst>
                <a:ext uri="{FF2B5EF4-FFF2-40B4-BE49-F238E27FC236}">
                  <a16:creationId xmlns:a16="http://schemas.microsoft.com/office/drawing/2014/main" id="{AAC76F57-7C4D-A9C7-2A3E-C3EEE1263F9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19" y="333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7" name="Freeform 9">
              <a:extLst>
                <a:ext uri="{FF2B5EF4-FFF2-40B4-BE49-F238E27FC236}">
                  <a16:creationId xmlns:a16="http://schemas.microsoft.com/office/drawing/2014/main" id="{349E2DE0-C7E5-F679-3982-3B3FC734C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9" y="320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8" name="Freeform 10">
              <a:extLst>
                <a:ext uri="{FF2B5EF4-FFF2-40B4-BE49-F238E27FC236}">
                  <a16:creationId xmlns:a16="http://schemas.microsoft.com/office/drawing/2014/main" id="{13236AAC-1011-FA0A-8242-49D1CE2022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1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19" name="Freeform 11">
              <a:extLst>
                <a:ext uri="{FF2B5EF4-FFF2-40B4-BE49-F238E27FC236}">
                  <a16:creationId xmlns:a16="http://schemas.microsoft.com/office/drawing/2014/main" id="{D833F697-8233-62CC-6732-3F83E5EAB9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4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0" name="Freeform 12">
              <a:extLst>
                <a:ext uri="{FF2B5EF4-FFF2-40B4-BE49-F238E27FC236}">
                  <a16:creationId xmlns:a16="http://schemas.microsoft.com/office/drawing/2014/main" id="{E2BC4A9E-C867-263A-35D2-741333CE1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4" y="3202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1" name="Freeform 13">
              <a:extLst>
                <a:ext uri="{FF2B5EF4-FFF2-40B4-BE49-F238E27FC236}">
                  <a16:creationId xmlns:a16="http://schemas.microsoft.com/office/drawing/2014/main" id="{A52ECBE8-BAE4-31C7-8F1D-35AFAE12D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351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44314"/>
                    <a:invGamma/>
                  </a:srgbClr>
                </a:gs>
                <a:gs pos="100000">
                  <a:srgbClr val="3333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2" name="Freeform 14">
              <a:extLst>
                <a:ext uri="{FF2B5EF4-FFF2-40B4-BE49-F238E27FC236}">
                  <a16:creationId xmlns:a16="http://schemas.microsoft.com/office/drawing/2014/main" id="{FDB980DC-3E7C-9C4B-070B-AE92CA95E89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36" y="351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3" name="Freeform 15">
              <a:extLst>
                <a:ext uri="{FF2B5EF4-FFF2-40B4-BE49-F238E27FC236}">
                  <a16:creationId xmlns:a16="http://schemas.microsoft.com/office/drawing/2014/main" id="{2F8F5580-FE49-DBFC-690C-89F8C0E2D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" y="338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4" name="Freeform 16">
              <a:extLst>
                <a:ext uri="{FF2B5EF4-FFF2-40B4-BE49-F238E27FC236}">
                  <a16:creationId xmlns:a16="http://schemas.microsoft.com/office/drawing/2014/main" id="{19B2010C-9961-43B4-AA0A-5BEC20497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429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5" name="Freeform 17">
              <a:extLst>
                <a:ext uri="{FF2B5EF4-FFF2-40B4-BE49-F238E27FC236}">
                  <a16:creationId xmlns:a16="http://schemas.microsoft.com/office/drawing/2014/main" id="{6E03B2BB-3FBC-E3B1-ADB6-CBDBA7212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" y="3611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6" name="Freeform 18">
              <a:extLst>
                <a:ext uri="{FF2B5EF4-FFF2-40B4-BE49-F238E27FC236}">
                  <a16:creationId xmlns:a16="http://schemas.microsoft.com/office/drawing/2014/main" id="{425859E7-1E2E-54ED-F35B-DEF6FC95F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3022"/>
              <a:ext cx="1089" cy="816"/>
            </a:xfrm>
            <a:custGeom>
              <a:avLst/>
              <a:gdLst>
                <a:gd name="T0" fmla="*/ 544 w 1089"/>
                <a:gd name="T1" fmla="*/ 816 h 816"/>
                <a:gd name="T2" fmla="*/ 318 w 1089"/>
                <a:gd name="T3" fmla="*/ 680 h 816"/>
                <a:gd name="T4" fmla="*/ 318 w 1089"/>
                <a:gd name="T5" fmla="*/ 590 h 816"/>
                <a:gd name="T6" fmla="*/ 227 w 1089"/>
                <a:gd name="T7" fmla="*/ 635 h 816"/>
                <a:gd name="T8" fmla="*/ 0 w 1089"/>
                <a:gd name="T9" fmla="*/ 499 h 816"/>
                <a:gd name="T10" fmla="*/ 0 w 1089"/>
                <a:gd name="T11" fmla="*/ 317 h 816"/>
                <a:gd name="T12" fmla="*/ 227 w 1089"/>
                <a:gd name="T13" fmla="*/ 181 h 816"/>
                <a:gd name="T14" fmla="*/ 320 w 1089"/>
                <a:gd name="T15" fmla="*/ 238 h 816"/>
                <a:gd name="T16" fmla="*/ 320 w 1089"/>
                <a:gd name="T17" fmla="*/ 130 h 816"/>
                <a:gd name="T18" fmla="*/ 544 w 1089"/>
                <a:gd name="T19" fmla="*/ 0 h 816"/>
                <a:gd name="T20" fmla="*/ 771 w 1089"/>
                <a:gd name="T21" fmla="*/ 136 h 816"/>
                <a:gd name="T22" fmla="*/ 764 w 1089"/>
                <a:gd name="T23" fmla="*/ 242 h 816"/>
                <a:gd name="T24" fmla="*/ 862 w 1089"/>
                <a:gd name="T25" fmla="*/ 181 h 816"/>
                <a:gd name="T26" fmla="*/ 1089 w 1089"/>
                <a:gd name="T27" fmla="*/ 317 h 816"/>
                <a:gd name="T28" fmla="*/ 1089 w 1089"/>
                <a:gd name="T29" fmla="*/ 499 h 816"/>
                <a:gd name="T30" fmla="*/ 862 w 1089"/>
                <a:gd name="T31" fmla="*/ 635 h 816"/>
                <a:gd name="T32" fmla="*/ 772 w 1089"/>
                <a:gd name="T33" fmla="*/ 578 h 816"/>
                <a:gd name="T34" fmla="*/ 771 w 1089"/>
                <a:gd name="T35" fmla="*/ 680 h 816"/>
                <a:gd name="T36" fmla="*/ 544 w 1089"/>
                <a:gd name="T3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9" h="816">
                  <a:moveTo>
                    <a:pt x="544" y="816"/>
                  </a:moveTo>
                  <a:lnTo>
                    <a:pt x="318" y="680"/>
                  </a:lnTo>
                  <a:lnTo>
                    <a:pt x="318" y="590"/>
                  </a:lnTo>
                  <a:lnTo>
                    <a:pt x="227" y="635"/>
                  </a:lnTo>
                  <a:lnTo>
                    <a:pt x="0" y="499"/>
                  </a:lnTo>
                  <a:lnTo>
                    <a:pt x="0" y="317"/>
                  </a:lnTo>
                  <a:lnTo>
                    <a:pt x="227" y="181"/>
                  </a:lnTo>
                  <a:lnTo>
                    <a:pt x="320" y="238"/>
                  </a:lnTo>
                  <a:lnTo>
                    <a:pt x="320" y="130"/>
                  </a:lnTo>
                  <a:lnTo>
                    <a:pt x="544" y="0"/>
                  </a:lnTo>
                  <a:lnTo>
                    <a:pt x="771" y="136"/>
                  </a:lnTo>
                  <a:lnTo>
                    <a:pt x="764" y="242"/>
                  </a:lnTo>
                  <a:lnTo>
                    <a:pt x="862" y="181"/>
                  </a:lnTo>
                  <a:lnTo>
                    <a:pt x="1089" y="317"/>
                  </a:lnTo>
                  <a:lnTo>
                    <a:pt x="1089" y="499"/>
                  </a:lnTo>
                  <a:lnTo>
                    <a:pt x="862" y="635"/>
                  </a:lnTo>
                  <a:lnTo>
                    <a:pt x="772" y="578"/>
                  </a:lnTo>
                  <a:lnTo>
                    <a:pt x="771" y="680"/>
                  </a:lnTo>
                  <a:lnTo>
                    <a:pt x="544" y="816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27" name="Group 19">
            <a:extLst>
              <a:ext uri="{FF2B5EF4-FFF2-40B4-BE49-F238E27FC236}">
                <a16:creationId xmlns:a16="http://schemas.microsoft.com/office/drawing/2014/main" id="{07238C42-7519-EC96-1BD1-13EA6F14EAE3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4724400"/>
            <a:ext cx="2016125" cy="1368425"/>
            <a:chOff x="4344" y="3021"/>
            <a:chExt cx="1270" cy="862"/>
          </a:xfrm>
        </p:grpSpPr>
        <p:sp>
          <p:nvSpPr>
            <p:cNvPr id="68628" name="Freeform 20">
              <a:extLst>
                <a:ext uri="{FF2B5EF4-FFF2-40B4-BE49-F238E27FC236}">
                  <a16:creationId xmlns:a16="http://schemas.microsoft.com/office/drawing/2014/main" id="{44FE3002-E820-C8CF-9CBE-3357730ED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3157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635 w 1270"/>
                <a:gd name="T3" fmla="*/ 726 h 726"/>
                <a:gd name="T4" fmla="*/ 0 w 1270"/>
                <a:gd name="T5" fmla="*/ 363 h 726"/>
                <a:gd name="T6" fmla="*/ 635 w 1270"/>
                <a:gd name="T7" fmla="*/ 0 h 726"/>
                <a:gd name="T8" fmla="*/ 1270 w 1270"/>
                <a:gd name="T9" fmla="*/ 363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635" y="726"/>
                  </a:lnTo>
                  <a:lnTo>
                    <a:pt x="0" y="363"/>
                  </a:lnTo>
                  <a:lnTo>
                    <a:pt x="635" y="0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29" name="Freeform 21">
              <a:extLst>
                <a:ext uri="{FF2B5EF4-FFF2-40B4-BE49-F238E27FC236}">
                  <a16:creationId xmlns:a16="http://schemas.microsoft.com/office/drawing/2014/main" id="{7A81560D-D692-EFF7-75FE-C2B306EA6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315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0" name="Freeform 22">
              <a:extLst>
                <a:ext uri="{FF2B5EF4-FFF2-40B4-BE49-F238E27FC236}">
                  <a16:creationId xmlns:a16="http://schemas.microsoft.com/office/drawing/2014/main" id="{BB464389-A53D-55A7-0EE5-6055CED3F5F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3" y="315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1" name="Freeform 23">
              <a:extLst>
                <a:ext uri="{FF2B5EF4-FFF2-40B4-BE49-F238E27FC236}">
                  <a16:creationId xmlns:a16="http://schemas.microsoft.com/office/drawing/2014/main" id="{73E686D1-5B72-5C26-8C18-7A9D6B942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3" y="302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2" name="Freeform 24">
              <a:extLst>
                <a:ext uri="{FF2B5EF4-FFF2-40B4-BE49-F238E27FC236}">
                  <a16:creationId xmlns:a16="http://schemas.microsoft.com/office/drawing/2014/main" id="{B92599E8-33A2-7E6C-097C-C0E4F68D3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2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3" name="Freeform 25">
              <a:extLst>
                <a:ext uri="{FF2B5EF4-FFF2-40B4-BE49-F238E27FC236}">
                  <a16:creationId xmlns:a16="http://schemas.microsoft.com/office/drawing/2014/main" id="{BBC446E8-6486-9E12-4095-D7CE977A5AB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35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4" name="Freeform 26">
              <a:extLst>
                <a:ext uri="{FF2B5EF4-FFF2-40B4-BE49-F238E27FC236}">
                  <a16:creationId xmlns:a16="http://schemas.microsoft.com/office/drawing/2014/main" id="{76ABFCD7-192C-7018-67B1-A001C56B1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3202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5" name="Freeform 27">
              <a:extLst>
                <a:ext uri="{FF2B5EF4-FFF2-40B4-BE49-F238E27FC236}">
                  <a16:creationId xmlns:a16="http://schemas.microsoft.com/office/drawing/2014/main" id="{73CCBD2C-23B4-F2E1-F022-C75AAC3FF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6" name="Freeform 28">
              <a:extLst>
                <a:ext uri="{FF2B5EF4-FFF2-40B4-BE49-F238E27FC236}">
                  <a16:creationId xmlns:a16="http://schemas.microsoft.com/office/drawing/2014/main" id="{AFD1D4B8-6EA8-BF76-F256-D8D41B320DA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70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7" name="Freeform 29">
              <a:extLst>
                <a:ext uri="{FF2B5EF4-FFF2-40B4-BE49-F238E27FC236}">
                  <a16:creationId xmlns:a16="http://schemas.microsoft.com/office/drawing/2014/main" id="{71642846-A375-E966-D3CC-723C1347B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8" name="Freeform 30">
              <a:extLst>
                <a:ext uri="{FF2B5EF4-FFF2-40B4-BE49-F238E27FC236}">
                  <a16:creationId xmlns:a16="http://schemas.microsoft.com/office/drawing/2014/main" id="{08515810-B470-616C-6383-A7926CCAD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9" y="352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39" name="Freeform 31">
              <a:extLst>
                <a:ext uri="{FF2B5EF4-FFF2-40B4-BE49-F238E27FC236}">
                  <a16:creationId xmlns:a16="http://schemas.microsoft.com/office/drawing/2014/main" id="{167BE947-489B-CAD5-DA7A-F2F73874E0E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752" y="352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47451"/>
                    <a:invGamma/>
                  </a:srgbClr>
                </a:gs>
                <a:gs pos="100000">
                  <a:srgbClr val="66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0" name="Freeform 32">
              <a:extLst>
                <a:ext uri="{FF2B5EF4-FFF2-40B4-BE49-F238E27FC236}">
                  <a16:creationId xmlns:a16="http://schemas.microsoft.com/office/drawing/2014/main" id="{464C7494-8595-C240-7037-1E1DCD974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3384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1" name="Freeform 33">
              <a:extLst>
                <a:ext uri="{FF2B5EF4-FFF2-40B4-BE49-F238E27FC236}">
                  <a16:creationId xmlns:a16="http://schemas.microsoft.com/office/drawing/2014/main" id="{FD2E9B66-9E13-9CC4-8011-1FBD9862A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" y="3430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2" name="Freeform 34">
              <a:extLst>
                <a:ext uri="{FF2B5EF4-FFF2-40B4-BE49-F238E27FC236}">
                  <a16:creationId xmlns:a16="http://schemas.microsoft.com/office/drawing/2014/main" id="{7A9A6508-6AEC-21EB-99AE-33735B26F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8" y="3612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3" name="Freeform 35">
              <a:extLst>
                <a:ext uri="{FF2B5EF4-FFF2-40B4-BE49-F238E27FC236}">
                  <a16:creationId xmlns:a16="http://schemas.microsoft.com/office/drawing/2014/main" id="{A50EE07B-F528-091C-12A5-2B3913284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3022"/>
              <a:ext cx="1089" cy="816"/>
            </a:xfrm>
            <a:custGeom>
              <a:avLst/>
              <a:gdLst>
                <a:gd name="T0" fmla="*/ 544 w 1089"/>
                <a:gd name="T1" fmla="*/ 816 h 816"/>
                <a:gd name="T2" fmla="*/ 318 w 1089"/>
                <a:gd name="T3" fmla="*/ 680 h 816"/>
                <a:gd name="T4" fmla="*/ 318 w 1089"/>
                <a:gd name="T5" fmla="*/ 590 h 816"/>
                <a:gd name="T6" fmla="*/ 227 w 1089"/>
                <a:gd name="T7" fmla="*/ 635 h 816"/>
                <a:gd name="T8" fmla="*/ 0 w 1089"/>
                <a:gd name="T9" fmla="*/ 499 h 816"/>
                <a:gd name="T10" fmla="*/ 0 w 1089"/>
                <a:gd name="T11" fmla="*/ 317 h 816"/>
                <a:gd name="T12" fmla="*/ 227 w 1089"/>
                <a:gd name="T13" fmla="*/ 181 h 816"/>
                <a:gd name="T14" fmla="*/ 320 w 1089"/>
                <a:gd name="T15" fmla="*/ 238 h 816"/>
                <a:gd name="T16" fmla="*/ 320 w 1089"/>
                <a:gd name="T17" fmla="*/ 130 h 816"/>
                <a:gd name="T18" fmla="*/ 544 w 1089"/>
                <a:gd name="T19" fmla="*/ 0 h 816"/>
                <a:gd name="T20" fmla="*/ 771 w 1089"/>
                <a:gd name="T21" fmla="*/ 136 h 816"/>
                <a:gd name="T22" fmla="*/ 764 w 1089"/>
                <a:gd name="T23" fmla="*/ 242 h 816"/>
                <a:gd name="T24" fmla="*/ 862 w 1089"/>
                <a:gd name="T25" fmla="*/ 181 h 816"/>
                <a:gd name="T26" fmla="*/ 1089 w 1089"/>
                <a:gd name="T27" fmla="*/ 317 h 816"/>
                <a:gd name="T28" fmla="*/ 1089 w 1089"/>
                <a:gd name="T29" fmla="*/ 499 h 816"/>
                <a:gd name="T30" fmla="*/ 862 w 1089"/>
                <a:gd name="T31" fmla="*/ 635 h 816"/>
                <a:gd name="T32" fmla="*/ 772 w 1089"/>
                <a:gd name="T33" fmla="*/ 578 h 816"/>
                <a:gd name="T34" fmla="*/ 771 w 1089"/>
                <a:gd name="T35" fmla="*/ 680 h 816"/>
                <a:gd name="T36" fmla="*/ 544 w 1089"/>
                <a:gd name="T3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9" h="816">
                  <a:moveTo>
                    <a:pt x="544" y="816"/>
                  </a:moveTo>
                  <a:lnTo>
                    <a:pt x="318" y="680"/>
                  </a:lnTo>
                  <a:lnTo>
                    <a:pt x="318" y="590"/>
                  </a:lnTo>
                  <a:lnTo>
                    <a:pt x="227" y="635"/>
                  </a:lnTo>
                  <a:lnTo>
                    <a:pt x="0" y="499"/>
                  </a:lnTo>
                  <a:lnTo>
                    <a:pt x="0" y="317"/>
                  </a:lnTo>
                  <a:lnTo>
                    <a:pt x="227" y="181"/>
                  </a:lnTo>
                  <a:lnTo>
                    <a:pt x="320" y="238"/>
                  </a:lnTo>
                  <a:lnTo>
                    <a:pt x="320" y="130"/>
                  </a:lnTo>
                  <a:lnTo>
                    <a:pt x="544" y="0"/>
                  </a:lnTo>
                  <a:lnTo>
                    <a:pt x="771" y="136"/>
                  </a:lnTo>
                  <a:lnTo>
                    <a:pt x="764" y="242"/>
                  </a:lnTo>
                  <a:lnTo>
                    <a:pt x="862" y="181"/>
                  </a:lnTo>
                  <a:lnTo>
                    <a:pt x="1089" y="317"/>
                  </a:lnTo>
                  <a:lnTo>
                    <a:pt x="1089" y="499"/>
                  </a:lnTo>
                  <a:lnTo>
                    <a:pt x="862" y="635"/>
                  </a:lnTo>
                  <a:lnTo>
                    <a:pt x="772" y="578"/>
                  </a:lnTo>
                  <a:lnTo>
                    <a:pt x="771" y="680"/>
                  </a:lnTo>
                  <a:lnTo>
                    <a:pt x="544" y="816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44" name="Group 36">
            <a:extLst>
              <a:ext uri="{FF2B5EF4-FFF2-40B4-BE49-F238E27FC236}">
                <a16:creationId xmlns:a16="http://schemas.microsoft.com/office/drawing/2014/main" id="{01178BC8-BDE6-6E68-84E8-20D9C0FC38F4}"/>
              </a:ext>
            </a:extLst>
          </p:cNvPr>
          <p:cNvGrpSpPr>
            <a:grpSpLocks/>
          </p:cNvGrpSpPr>
          <p:nvPr/>
        </p:nvGrpSpPr>
        <p:grpSpPr bwMode="auto">
          <a:xfrm>
            <a:off x="2938463" y="4725988"/>
            <a:ext cx="2016125" cy="1368425"/>
            <a:chOff x="1714" y="3022"/>
            <a:chExt cx="1270" cy="862"/>
          </a:xfrm>
        </p:grpSpPr>
        <p:sp>
          <p:nvSpPr>
            <p:cNvPr id="68645" name="Freeform 37">
              <a:extLst>
                <a:ext uri="{FF2B5EF4-FFF2-40B4-BE49-F238E27FC236}">
                  <a16:creationId xmlns:a16="http://schemas.microsoft.com/office/drawing/2014/main" id="{CC0D89C9-115E-7029-7BA4-81D55C4EE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" y="3158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635 w 1270"/>
                <a:gd name="T3" fmla="*/ 726 h 726"/>
                <a:gd name="T4" fmla="*/ 0 w 1270"/>
                <a:gd name="T5" fmla="*/ 363 h 726"/>
                <a:gd name="T6" fmla="*/ 635 w 1270"/>
                <a:gd name="T7" fmla="*/ 0 h 726"/>
                <a:gd name="T8" fmla="*/ 1270 w 1270"/>
                <a:gd name="T9" fmla="*/ 363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635" y="726"/>
                  </a:lnTo>
                  <a:lnTo>
                    <a:pt x="0" y="363"/>
                  </a:lnTo>
                  <a:lnTo>
                    <a:pt x="635" y="0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6" name="Freeform 38">
              <a:extLst>
                <a:ext uri="{FF2B5EF4-FFF2-40B4-BE49-F238E27FC236}">
                  <a16:creationId xmlns:a16="http://schemas.microsoft.com/office/drawing/2014/main" id="{55D3FB0A-F0BA-D01E-F5BD-68724573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0" y="315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7" name="Freeform 39">
              <a:extLst>
                <a:ext uri="{FF2B5EF4-FFF2-40B4-BE49-F238E27FC236}">
                  <a16:creationId xmlns:a16="http://schemas.microsoft.com/office/drawing/2014/main" id="{83123E18-0CDD-7365-DEB7-1B54E2894F0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3" y="315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8" name="Freeform 40">
              <a:extLst>
                <a:ext uri="{FF2B5EF4-FFF2-40B4-BE49-F238E27FC236}">
                  <a16:creationId xmlns:a16="http://schemas.microsoft.com/office/drawing/2014/main" id="{0F4B174D-EE26-50B7-2F1D-667B148B0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3" y="3022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49" name="Freeform 41">
              <a:extLst>
                <a:ext uri="{FF2B5EF4-FFF2-40B4-BE49-F238E27FC236}">
                  <a16:creationId xmlns:a16="http://schemas.microsoft.com/office/drawing/2014/main" id="{AF3B7CF4-2F89-EAF1-6B0B-50DA592D4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0" name="Freeform 42">
              <a:extLst>
                <a:ext uri="{FF2B5EF4-FFF2-40B4-BE49-F238E27FC236}">
                  <a16:creationId xmlns:a16="http://schemas.microsoft.com/office/drawing/2014/main" id="{3C4C2023-0282-F82F-C5D5-5990139ED2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805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1" name="Freeform 43">
              <a:extLst>
                <a:ext uri="{FF2B5EF4-FFF2-40B4-BE49-F238E27FC236}">
                  <a16:creationId xmlns:a16="http://schemas.microsoft.com/office/drawing/2014/main" id="{D828FFF5-0054-85CD-2E3E-3AF7CB543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2" name="Freeform 44">
              <a:extLst>
                <a:ext uri="{FF2B5EF4-FFF2-40B4-BE49-F238E27FC236}">
                  <a16:creationId xmlns:a16="http://schemas.microsoft.com/office/drawing/2014/main" id="{50FADAAB-A431-D202-44AD-9665303F6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34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3" name="Freeform 45">
              <a:extLst>
                <a:ext uri="{FF2B5EF4-FFF2-40B4-BE49-F238E27FC236}">
                  <a16:creationId xmlns:a16="http://schemas.microsoft.com/office/drawing/2014/main" id="{7B28AA23-A1CD-083E-63CE-619BA08147B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40" y="334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4" name="Freeform 46">
              <a:extLst>
                <a:ext uri="{FF2B5EF4-FFF2-40B4-BE49-F238E27FC236}">
                  <a16:creationId xmlns:a16="http://schemas.microsoft.com/office/drawing/2014/main" id="{939AD335-4C91-811B-6901-B434AE455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3204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5" name="Freeform 47">
              <a:extLst>
                <a:ext uri="{FF2B5EF4-FFF2-40B4-BE49-F238E27FC236}">
                  <a16:creationId xmlns:a16="http://schemas.microsoft.com/office/drawing/2014/main" id="{C0C88E19-98F4-A360-A436-A5A745E49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9" y="3521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6" name="Freeform 48">
              <a:extLst>
                <a:ext uri="{FF2B5EF4-FFF2-40B4-BE49-F238E27FC236}">
                  <a16:creationId xmlns:a16="http://schemas.microsoft.com/office/drawing/2014/main" id="{C93E03EB-9BE2-0CB3-7D95-37521F463D5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3521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7" name="Freeform 49">
              <a:extLst>
                <a:ext uri="{FF2B5EF4-FFF2-40B4-BE49-F238E27FC236}">
                  <a16:creationId xmlns:a16="http://schemas.microsoft.com/office/drawing/2014/main" id="{067FEA82-7163-8C8C-0003-AE1E7305A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3385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8" name="Freeform 50">
              <a:extLst>
                <a:ext uri="{FF2B5EF4-FFF2-40B4-BE49-F238E27FC236}">
                  <a16:creationId xmlns:a16="http://schemas.microsoft.com/office/drawing/2014/main" id="{58C928B8-506C-3AB0-5404-D01B9582B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1" y="3431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59" name="Freeform 51">
              <a:extLst>
                <a:ext uri="{FF2B5EF4-FFF2-40B4-BE49-F238E27FC236}">
                  <a16:creationId xmlns:a16="http://schemas.microsoft.com/office/drawing/2014/main" id="{3E237CD2-32D9-3656-97A4-9A9025232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3613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0" name="Freeform 52">
              <a:extLst>
                <a:ext uri="{FF2B5EF4-FFF2-40B4-BE49-F238E27FC236}">
                  <a16:creationId xmlns:a16="http://schemas.microsoft.com/office/drawing/2014/main" id="{00BFE6A8-E527-F42A-137C-0990839B3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022"/>
              <a:ext cx="1089" cy="816"/>
            </a:xfrm>
            <a:custGeom>
              <a:avLst/>
              <a:gdLst>
                <a:gd name="T0" fmla="*/ 544 w 1089"/>
                <a:gd name="T1" fmla="*/ 816 h 816"/>
                <a:gd name="T2" fmla="*/ 318 w 1089"/>
                <a:gd name="T3" fmla="*/ 680 h 816"/>
                <a:gd name="T4" fmla="*/ 318 w 1089"/>
                <a:gd name="T5" fmla="*/ 590 h 816"/>
                <a:gd name="T6" fmla="*/ 227 w 1089"/>
                <a:gd name="T7" fmla="*/ 635 h 816"/>
                <a:gd name="T8" fmla="*/ 0 w 1089"/>
                <a:gd name="T9" fmla="*/ 499 h 816"/>
                <a:gd name="T10" fmla="*/ 0 w 1089"/>
                <a:gd name="T11" fmla="*/ 317 h 816"/>
                <a:gd name="T12" fmla="*/ 227 w 1089"/>
                <a:gd name="T13" fmla="*/ 181 h 816"/>
                <a:gd name="T14" fmla="*/ 320 w 1089"/>
                <a:gd name="T15" fmla="*/ 238 h 816"/>
                <a:gd name="T16" fmla="*/ 320 w 1089"/>
                <a:gd name="T17" fmla="*/ 130 h 816"/>
                <a:gd name="T18" fmla="*/ 544 w 1089"/>
                <a:gd name="T19" fmla="*/ 0 h 816"/>
                <a:gd name="T20" fmla="*/ 771 w 1089"/>
                <a:gd name="T21" fmla="*/ 136 h 816"/>
                <a:gd name="T22" fmla="*/ 764 w 1089"/>
                <a:gd name="T23" fmla="*/ 242 h 816"/>
                <a:gd name="T24" fmla="*/ 862 w 1089"/>
                <a:gd name="T25" fmla="*/ 181 h 816"/>
                <a:gd name="T26" fmla="*/ 1089 w 1089"/>
                <a:gd name="T27" fmla="*/ 317 h 816"/>
                <a:gd name="T28" fmla="*/ 1089 w 1089"/>
                <a:gd name="T29" fmla="*/ 499 h 816"/>
                <a:gd name="T30" fmla="*/ 862 w 1089"/>
                <a:gd name="T31" fmla="*/ 635 h 816"/>
                <a:gd name="T32" fmla="*/ 772 w 1089"/>
                <a:gd name="T33" fmla="*/ 578 h 816"/>
                <a:gd name="T34" fmla="*/ 771 w 1089"/>
                <a:gd name="T35" fmla="*/ 680 h 816"/>
                <a:gd name="T36" fmla="*/ 544 w 1089"/>
                <a:gd name="T3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9" h="816">
                  <a:moveTo>
                    <a:pt x="544" y="816"/>
                  </a:moveTo>
                  <a:lnTo>
                    <a:pt x="318" y="680"/>
                  </a:lnTo>
                  <a:lnTo>
                    <a:pt x="318" y="590"/>
                  </a:lnTo>
                  <a:lnTo>
                    <a:pt x="227" y="635"/>
                  </a:lnTo>
                  <a:lnTo>
                    <a:pt x="0" y="499"/>
                  </a:lnTo>
                  <a:lnTo>
                    <a:pt x="0" y="317"/>
                  </a:lnTo>
                  <a:lnTo>
                    <a:pt x="227" y="181"/>
                  </a:lnTo>
                  <a:lnTo>
                    <a:pt x="320" y="238"/>
                  </a:lnTo>
                  <a:lnTo>
                    <a:pt x="320" y="130"/>
                  </a:lnTo>
                  <a:lnTo>
                    <a:pt x="544" y="0"/>
                  </a:lnTo>
                  <a:lnTo>
                    <a:pt x="771" y="136"/>
                  </a:lnTo>
                  <a:lnTo>
                    <a:pt x="764" y="242"/>
                  </a:lnTo>
                  <a:lnTo>
                    <a:pt x="862" y="181"/>
                  </a:lnTo>
                  <a:lnTo>
                    <a:pt x="1089" y="317"/>
                  </a:lnTo>
                  <a:lnTo>
                    <a:pt x="1089" y="499"/>
                  </a:lnTo>
                  <a:lnTo>
                    <a:pt x="862" y="635"/>
                  </a:lnTo>
                  <a:lnTo>
                    <a:pt x="772" y="578"/>
                  </a:lnTo>
                  <a:lnTo>
                    <a:pt x="771" y="680"/>
                  </a:lnTo>
                  <a:lnTo>
                    <a:pt x="544" y="816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61" name="Group 53">
            <a:extLst>
              <a:ext uri="{FF2B5EF4-FFF2-40B4-BE49-F238E27FC236}">
                <a16:creationId xmlns:a16="http://schemas.microsoft.com/office/drawing/2014/main" id="{CB158B3B-1C23-D996-1204-636ECD694DFC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4724400"/>
            <a:ext cx="2016125" cy="1368425"/>
            <a:chOff x="398" y="3021"/>
            <a:chExt cx="1270" cy="862"/>
          </a:xfrm>
        </p:grpSpPr>
        <p:sp>
          <p:nvSpPr>
            <p:cNvPr id="68662" name="Freeform 54">
              <a:extLst>
                <a:ext uri="{FF2B5EF4-FFF2-40B4-BE49-F238E27FC236}">
                  <a16:creationId xmlns:a16="http://schemas.microsoft.com/office/drawing/2014/main" id="{0BD02101-E9F3-BD71-2C5E-64C40BBB1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3157"/>
              <a:ext cx="1270" cy="726"/>
            </a:xfrm>
            <a:custGeom>
              <a:avLst/>
              <a:gdLst>
                <a:gd name="T0" fmla="*/ 1270 w 1270"/>
                <a:gd name="T1" fmla="*/ 363 h 726"/>
                <a:gd name="T2" fmla="*/ 635 w 1270"/>
                <a:gd name="T3" fmla="*/ 726 h 726"/>
                <a:gd name="T4" fmla="*/ 0 w 1270"/>
                <a:gd name="T5" fmla="*/ 363 h 726"/>
                <a:gd name="T6" fmla="*/ 635 w 1270"/>
                <a:gd name="T7" fmla="*/ 0 h 726"/>
                <a:gd name="T8" fmla="*/ 1270 w 1270"/>
                <a:gd name="T9" fmla="*/ 363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726">
                  <a:moveTo>
                    <a:pt x="1270" y="363"/>
                  </a:moveTo>
                  <a:lnTo>
                    <a:pt x="635" y="726"/>
                  </a:lnTo>
                  <a:lnTo>
                    <a:pt x="0" y="363"/>
                  </a:lnTo>
                  <a:lnTo>
                    <a:pt x="635" y="0"/>
                  </a:lnTo>
                  <a:lnTo>
                    <a:pt x="1270" y="363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3" name="Freeform 55">
              <a:extLst>
                <a:ext uri="{FF2B5EF4-FFF2-40B4-BE49-F238E27FC236}">
                  <a16:creationId xmlns:a16="http://schemas.microsoft.com/office/drawing/2014/main" id="{2484C940-479D-A4A5-E474-44DE35CC6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4" y="315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4" name="Freeform 56">
              <a:extLst>
                <a:ext uri="{FF2B5EF4-FFF2-40B4-BE49-F238E27FC236}">
                  <a16:creationId xmlns:a16="http://schemas.microsoft.com/office/drawing/2014/main" id="{1D706AF0-DB01-1337-4EDF-8B720277E42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7" y="3157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5" name="Freeform 57">
              <a:extLst>
                <a:ext uri="{FF2B5EF4-FFF2-40B4-BE49-F238E27FC236}">
                  <a16:creationId xmlns:a16="http://schemas.microsoft.com/office/drawing/2014/main" id="{A3E034DD-C342-416D-44B4-0B5CE70A6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" y="3021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6" name="Freeform 58">
              <a:extLst>
                <a:ext uri="{FF2B5EF4-FFF2-40B4-BE49-F238E27FC236}">
                  <a16:creationId xmlns:a16="http://schemas.microsoft.com/office/drawing/2014/main" id="{4FA4A028-1EBA-D86E-A6F9-0289AD671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7" name="Freeform 59">
              <a:extLst>
                <a:ext uri="{FF2B5EF4-FFF2-40B4-BE49-F238E27FC236}">
                  <a16:creationId xmlns:a16="http://schemas.microsoft.com/office/drawing/2014/main" id="{CB357EAB-01B7-EC82-8CA3-ACBC98EFE30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89" y="3338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8" name="Freeform 60">
              <a:extLst>
                <a:ext uri="{FF2B5EF4-FFF2-40B4-BE49-F238E27FC236}">
                  <a16:creationId xmlns:a16="http://schemas.microsoft.com/office/drawing/2014/main" id="{6C90C95D-0176-EE7C-EC65-C447DF9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202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69" name="Freeform 61">
              <a:extLst>
                <a:ext uri="{FF2B5EF4-FFF2-40B4-BE49-F238E27FC236}">
                  <a16:creationId xmlns:a16="http://schemas.microsoft.com/office/drawing/2014/main" id="{AAE15FF8-467B-0106-7B0E-B32292E20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0" name="Freeform 62">
              <a:extLst>
                <a:ext uri="{FF2B5EF4-FFF2-40B4-BE49-F238E27FC236}">
                  <a16:creationId xmlns:a16="http://schemas.microsoft.com/office/drawing/2014/main" id="{B4E1BE8F-9908-4B54-5766-7A8C0466F78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124" y="3339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1" name="Freeform 63">
              <a:extLst>
                <a:ext uri="{FF2B5EF4-FFF2-40B4-BE49-F238E27FC236}">
                  <a16:creationId xmlns:a16="http://schemas.microsoft.com/office/drawing/2014/main" id="{43A6DFC4-B579-ADE7-64B6-3566E25C8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" y="3203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2" name="Freeform 64">
              <a:extLst>
                <a:ext uri="{FF2B5EF4-FFF2-40B4-BE49-F238E27FC236}">
                  <a16:creationId xmlns:a16="http://schemas.microsoft.com/office/drawing/2014/main" id="{65D5E2CF-0FC9-75DA-8318-79E2B37D6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" y="352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3" name="Freeform 65">
              <a:extLst>
                <a:ext uri="{FF2B5EF4-FFF2-40B4-BE49-F238E27FC236}">
                  <a16:creationId xmlns:a16="http://schemas.microsoft.com/office/drawing/2014/main" id="{9EEE2229-FEB5-E342-11C6-43DDCA07B47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06" y="3520"/>
              <a:ext cx="227" cy="318"/>
            </a:xfrm>
            <a:custGeom>
              <a:avLst/>
              <a:gdLst>
                <a:gd name="T0" fmla="*/ 0 w 227"/>
                <a:gd name="T1" fmla="*/ 318 h 318"/>
                <a:gd name="T2" fmla="*/ 227 w 227"/>
                <a:gd name="T3" fmla="*/ 182 h 318"/>
                <a:gd name="T4" fmla="*/ 227 w 227"/>
                <a:gd name="T5" fmla="*/ 0 h 318"/>
                <a:gd name="T6" fmla="*/ 0 w 227"/>
                <a:gd name="T7" fmla="*/ 136 h 318"/>
                <a:gd name="T8" fmla="*/ 0 w 227"/>
                <a:gd name="T9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8">
                  <a:moveTo>
                    <a:pt x="0" y="318"/>
                  </a:moveTo>
                  <a:lnTo>
                    <a:pt x="227" y="182"/>
                  </a:lnTo>
                  <a:lnTo>
                    <a:pt x="227" y="0"/>
                  </a:lnTo>
                  <a:lnTo>
                    <a:pt x="0" y="136"/>
                  </a:lnTo>
                  <a:lnTo>
                    <a:pt x="0" y="318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4" name="Freeform 66">
              <a:extLst>
                <a:ext uri="{FF2B5EF4-FFF2-40B4-BE49-F238E27FC236}">
                  <a16:creationId xmlns:a16="http://schemas.microsoft.com/office/drawing/2014/main" id="{B584C62B-74F1-D309-43F0-EC233D057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" y="3384"/>
              <a:ext cx="454" cy="272"/>
            </a:xfrm>
            <a:custGeom>
              <a:avLst/>
              <a:gdLst>
                <a:gd name="T0" fmla="*/ 0 w 454"/>
                <a:gd name="T1" fmla="*/ 136 h 272"/>
                <a:gd name="T2" fmla="*/ 227 w 454"/>
                <a:gd name="T3" fmla="*/ 0 h 272"/>
                <a:gd name="T4" fmla="*/ 454 w 454"/>
                <a:gd name="T5" fmla="*/ 136 h 272"/>
                <a:gd name="T6" fmla="*/ 227 w 454"/>
                <a:gd name="T7" fmla="*/ 272 h 272"/>
                <a:gd name="T8" fmla="*/ 0 w 454"/>
                <a:gd name="T9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72">
                  <a:moveTo>
                    <a:pt x="0" y="136"/>
                  </a:moveTo>
                  <a:lnTo>
                    <a:pt x="227" y="0"/>
                  </a:lnTo>
                  <a:lnTo>
                    <a:pt x="454" y="136"/>
                  </a:lnTo>
                  <a:lnTo>
                    <a:pt x="227" y="272"/>
                  </a:lnTo>
                  <a:lnTo>
                    <a:pt x="0" y="136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5" name="Freeform 67">
              <a:extLst>
                <a:ext uri="{FF2B5EF4-FFF2-40B4-BE49-F238E27FC236}">
                  <a16:creationId xmlns:a16="http://schemas.microsoft.com/office/drawing/2014/main" id="{24EFDE32-284A-F85A-9386-77928344D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430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6" name="Freeform 68">
              <a:extLst>
                <a:ext uri="{FF2B5EF4-FFF2-40B4-BE49-F238E27FC236}">
                  <a16:creationId xmlns:a16="http://schemas.microsoft.com/office/drawing/2014/main" id="{60F050C7-582D-D099-294C-73A374CE2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3612"/>
              <a:ext cx="130" cy="181"/>
            </a:xfrm>
            <a:custGeom>
              <a:avLst/>
              <a:gdLst>
                <a:gd name="T0" fmla="*/ 0 w 227"/>
                <a:gd name="T1" fmla="*/ 0 h 317"/>
                <a:gd name="T2" fmla="*/ 0 w 227"/>
                <a:gd name="T3" fmla="*/ 181 h 317"/>
                <a:gd name="T4" fmla="*/ 227 w 227"/>
                <a:gd name="T5" fmla="*/ 317 h 317"/>
                <a:gd name="T6" fmla="*/ 227 w 227"/>
                <a:gd name="T7" fmla="*/ 136 h 317"/>
                <a:gd name="T8" fmla="*/ 0 w 22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17">
                  <a:moveTo>
                    <a:pt x="0" y="0"/>
                  </a:moveTo>
                  <a:lnTo>
                    <a:pt x="0" y="181"/>
                  </a:lnTo>
                  <a:lnTo>
                    <a:pt x="227" y="317"/>
                  </a:lnTo>
                  <a:lnTo>
                    <a:pt x="227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77" name="Freeform 69">
              <a:extLst>
                <a:ext uri="{FF2B5EF4-FFF2-40B4-BE49-F238E27FC236}">
                  <a16:creationId xmlns:a16="http://schemas.microsoft.com/office/drawing/2014/main" id="{43B58168-46D1-E6DF-6562-F34B49C8B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3022"/>
              <a:ext cx="1089" cy="816"/>
            </a:xfrm>
            <a:custGeom>
              <a:avLst/>
              <a:gdLst>
                <a:gd name="T0" fmla="*/ 544 w 1089"/>
                <a:gd name="T1" fmla="*/ 816 h 816"/>
                <a:gd name="T2" fmla="*/ 318 w 1089"/>
                <a:gd name="T3" fmla="*/ 680 h 816"/>
                <a:gd name="T4" fmla="*/ 318 w 1089"/>
                <a:gd name="T5" fmla="*/ 590 h 816"/>
                <a:gd name="T6" fmla="*/ 227 w 1089"/>
                <a:gd name="T7" fmla="*/ 635 h 816"/>
                <a:gd name="T8" fmla="*/ 0 w 1089"/>
                <a:gd name="T9" fmla="*/ 499 h 816"/>
                <a:gd name="T10" fmla="*/ 0 w 1089"/>
                <a:gd name="T11" fmla="*/ 317 h 816"/>
                <a:gd name="T12" fmla="*/ 227 w 1089"/>
                <a:gd name="T13" fmla="*/ 181 h 816"/>
                <a:gd name="T14" fmla="*/ 320 w 1089"/>
                <a:gd name="T15" fmla="*/ 238 h 816"/>
                <a:gd name="T16" fmla="*/ 320 w 1089"/>
                <a:gd name="T17" fmla="*/ 130 h 816"/>
                <a:gd name="T18" fmla="*/ 544 w 1089"/>
                <a:gd name="T19" fmla="*/ 0 h 816"/>
                <a:gd name="T20" fmla="*/ 771 w 1089"/>
                <a:gd name="T21" fmla="*/ 136 h 816"/>
                <a:gd name="T22" fmla="*/ 764 w 1089"/>
                <a:gd name="T23" fmla="*/ 242 h 816"/>
                <a:gd name="T24" fmla="*/ 862 w 1089"/>
                <a:gd name="T25" fmla="*/ 181 h 816"/>
                <a:gd name="T26" fmla="*/ 1089 w 1089"/>
                <a:gd name="T27" fmla="*/ 317 h 816"/>
                <a:gd name="T28" fmla="*/ 1089 w 1089"/>
                <a:gd name="T29" fmla="*/ 499 h 816"/>
                <a:gd name="T30" fmla="*/ 862 w 1089"/>
                <a:gd name="T31" fmla="*/ 635 h 816"/>
                <a:gd name="T32" fmla="*/ 772 w 1089"/>
                <a:gd name="T33" fmla="*/ 578 h 816"/>
                <a:gd name="T34" fmla="*/ 771 w 1089"/>
                <a:gd name="T35" fmla="*/ 680 h 816"/>
                <a:gd name="T36" fmla="*/ 544 w 1089"/>
                <a:gd name="T37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9" h="816">
                  <a:moveTo>
                    <a:pt x="544" y="816"/>
                  </a:moveTo>
                  <a:lnTo>
                    <a:pt x="318" y="680"/>
                  </a:lnTo>
                  <a:lnTo>
                    <a:pt x="318" y="590"/>
                  </a:lnTo>
                  <a:lnTo>
                    <a:pt x="227" y="635"/>
                  </a:lnTo>
                  <a:lnTo>
                    <a:pt x="0" y="499"/>
                  </a:lnTo>
                  <a:lnTo>
                    <a:pt x="0" y="317"/>
                  </a:lnTo>
                  <a:lnTo>
                    <a:pt x="227" y="181"/>
                  </a:lnTo>
                  <a:lnTo>
                    <a:pt x="320" y="238"/>
                  </a:lnTo>
                  <a:lnTo>
                    <a:pt x="320" y="130"/>
                  </a:lnTo>
                  <a:lnTo>
                    <a:pt x="544" y="0"/>
                  </a:lnTo>
                  <a:lnTo>
                    <a:pt x="771" y="136"/>
                  </a:lnTo>
                  <a:lnTo>
                    <a:pt x="764" y="242"/>
                  </a:lnTo>
                  <a:lnTo>
                    <a:pt x="862" y="181"/>
                  </a:lnTo>
                  <a:lnTo>
                    <a:pt x="1089" y="317"/>
                  </a:lnTo>
                  <a:lnTo>
                    <a:pt x="1089" y="499"/>
                  </a:lnTo>
                  <a:lnTo>
                    <a:pt x="862" y="635"/>
                  </a:lnTo>
                  <a:lnTo>
                    <a:pt x="772" y="578"/>
                  </a:lnTo>
                  <a:lnTo>
                    <a:pt x="771" y="680"/>
                  </a:lnTo>
                  <a:lnTo>
                    <a:pt x="544" y="816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78" name="Group 70">
            <a:extLst>
              <a:ext uri="{FF2B5EF4-FFF2-40B4-BE49-F238E27FC236}">
                <a16:creationId xmlns:a16="http://schemas.microsoft.com/office/drawing/2014/main" id="{82405530-12A9-F062-80A7-F8E9A38F70AC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838200"/>
            <a:ext cx="2447925" cy="1655763"/>
            <a:chOff x="444" y="210"/>
            <a:chExt cx="1542" cy="1043"/>
          </a:xfrm>
        </p:grpSpPr>
        <p:sp>
          <p:nvSpPr>
            <p:cNvPr id="68679" name="Freeform 71">
              <a:extLst>
                <a:ext uri="{FF2B5EF4-FFF2-40B4-BE49-F238E27FC236}">
                  <a16:creationId xmlns:a16="http://schemas.microsoft.com/office/drawing/2014/main" id="{ACA0FA0F-5CF4-541A-6C92-27AE3A887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0" name="Freeform 72">
              <a:extLst>
                <a:ext uri="{FF2B5EF4-FFF2-40B4-BE49-F238E27FC236}">
                  <a16:creationId xmlns:a16="http://schemas.microsoft.com/office/drawing/2014/main" id="{1322A854-1300-105C-A3EF-F54474E50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1" name="Freeform 73">
              <a:extLst>
                <a:ext uri="{FF2B5EF4-FFF2-40B4-BE49-F238E27FC236}">
                  <a16:creationId xmlns:a16="http://schemas.microsoft.com/office/drawing/2014/main" id="{8EBAC970-B8EE-B6BD-19CF-2ACBAFA27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2" name="Freeform 74">
              <a:extLst>
                <a:ext uri="{FF2B5EF4-FFF2-40B4-BE49-F238E27FC236}">
                  <a16:creationId xmlns:a16="http://schemas.microsoft.com/office/drawing/2014/main" id="{8599CF55-103D-E0E9-AC03-56CD2441F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3" name="Freeform 75">
              <a:extLst>
                <a:ext uri="{FF2B5EF4-FFF2-40B4-BE49-F238E27FC236}">
                  <a16:creationId xmlns:a16="http://schemas.microsoft.com/office/drawing/2014/main" id="{BDFF231B-91E4-FA17-90CA-97D63BD4E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4" name="Freeform 76">
              <a:extLst>
                <a:ext uri="{FF2B5EF4-FFF2-40B4-BE49-F238E27FC236}">
                  <a16:creationId xmlns:a16="http://schemas.microsoft.com/office/drawing/2014/main" id="{65A5F5CD-E9FE-9BF5-3B80-382C87BD5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5" name="Freeform 77">
              <a:extLst>
                <a:ext uri="{FF2B5EF4-FFF2-40B4-BE49-F238E27FC236}">
                  <a16:creationId xmlns:a16="http://schemas.microsoft.com/office/drawing/2014/main" id="{5839D2B6-01F7-0F0F-A558-B529A3338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86" name="Group 78">
            <a:extLst>
              <a:ext uri="{FF2B5EF4-FFF2-40B4-BE49-F238E27FC236}">
                <a16:creationId xmlns:a16="http://schemas.microsoft.com/office/drawing/2014/main" id="{BD203601-EC43-B80A-2449-1A4A27ED770F}"/>
              </a:ext>
            </a:extLst>
          </p:cNvPr>
          <p:cNvGrpSpPr>
            <a:grpSpLocks/>
          </p:cNvGrpSpPr>
          <p:nvPr/>
        </p:nvGrpSpPr>
        <p:grpSpPr bwMode="auto">
          <a:xfrm>
            <a:off x="3729038" y="838200"/>
            <a:ext cx="2447925" cy="1655763"/>
            <a:chOff x="2213" y="210"/>
            <a:chExt cx="1542" cy="1043"/>
          </a:xfrm>
        </p:grpSpPr>
        <p:sp>
          <p:nvSpPr>
            <p:cNvPr id="68687" name="Freeform 79">
              <a:extLst>
                <a:ext uri="{FF2B5EF4-FFF2-40B4-BE49-F238E27FC236}">
                  <a16:creationId xmlns:a16="http://schemas.microsoft.com/office/drawing/2014/main" id="{0A9D607B-7B8C-B61B-95FF-ADB083820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8" name="Freeform 80">
              <a:extLst>
                <a:ext uri="{FF2B5EF4-FFF2-40B4-BE49-F238E27FC236}">
                  <a16:creationId xmlns:a16="http://schemas.microsoft.com/office/drawing/2014/main" id="{A7F4A80B-EDC2-A6F1-D59E-C83D8A45A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89" name="Freeform 81">
              <a:extLst>
                <a:ext uri="{FF2B5EF4-FFF2-40B4-BE49-F238E27FC236}">
                  <a16:creationId xmlns:a16="http://schemas.microsoft.com/office/drawing/2014/main" id="{1D6A426B-0E25-3133-B6C0-FD1A29875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0" name="Freeform 82">
              <a:extLst>
                <a:ext uri="{FF2B5EF4-FFF2-40B4-BE49-F238E27FC236}">
                  <a16:creationId xmlns:a16="http://schemas.microsoft.com/office/drawing/2014/main" id="{105D426E-A318-4B2D-2C52-68E3E5DEB6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1" name="Freeform 83">
              <a:extLst>
                <a:ext uri="{FF2B5EF4-FFF2-40B4-BE49-F238E27FC236}">
                  <a16:creationId xmlns:a16="http://schemas.microsoft.com/office/drawing/2014/main" id="{88927DC0-7896-0401-CE0F-D1821D4C1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2" name="Freeform 84">
              <a:extLst>
                <a:ext uri="{FF2B5EF4-FFF2-40B4-BE49-F238E27FC236}">
                  <a16:creationId xmlns:a16="http://schemas.microsoft.com/office/drawing/2014/main" id="{94C97C37-95DE-3809-8AD7-CD9087FC8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662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3" name="Freeform 85">
              <a:extLst>
                <a:ext uri="{FF2B5EF4-FFF2-40B4-BE49-F238E27FC236}">
                  <a16:creationId xmlns:a16="http://schemas.microsoft.com/office/drawing/2014/main" id="{36E5A3D9-9697-5AA6-C2CD-4D90B39F1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694" name="Group 86">
            <a:extLst>
              <a:ext uri="{FF2B5EF4-FFF2-40B4-BE49-F238E27FC236}">
                <a16:creationId xmlns:a16="http://schemas.microsoft.com/office/drawing/2014/main" id="{5754056F-744F-7BD0-9D8E-A095F86F657B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838200"/>
            <a:ext cx="2447925" cy="1655763"/>
            <a:chOff x="4073" y="210"/>
            <a:chExt cx="1542" cy="1043"/>
          </a:xfrm>
        </p:grpSpPr>
        <p:sp>
          <p:nvSpPr>
            <p:cNvPr id="68695" name="Freeform 87">
              <a:extLst>
                <a:ext uri="{FF2B5EF4-FFF2-40B4-BE49-F238E27FC236}">
                  <a16:creationId xmlns:a16="http://schemas.microsoft.com/office/drawing/2014/main" id="{7021528F-E5F8-AAD1-32FE-A32E1768A6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6" name="Freeform 88">
              <a:extLst>
                <a:ext uri="{FF2B5EF4-FFF2-40B4-BE49-F238E27FC236}">
                  <a16:creationId xmlns:a16="http://schemas.microsoft.com/office/drawing/2014/main" id="{D128C86B-0FF1-28CE-7537-9B1C29843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7" name="Freeform 89">
              <a:extLst>
                <a:ext uri="{FF2B5EF4-FFF2-40B4-BE49-F238E27FC236}">
                  <a16:creationId xmlns:a16="http://schemas.microsoft.com/office/drawing/2014/main" id="{A3105E41-38E5-3B5A-43CE-919BB4D0C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8" name="Freeform 90">
              <a:extLst>
                <a:ext uri="{FF2B5EF4-FFF2-40B4-BE49-F238E27FC236}">
                  <a16:creationId xmlns:a16="http://schemas.microsoft.com/office/drawing/2014/main" id="{7F846E05-B849-7036-89BD-3514CF6C3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699" name="Freeform 91">
              <a:extLst>
                <a:ext uri="{FF2B5EF4-FFF2-40B4-BE49-F238E27FC236}">
                  <a16:creationId xmlns:a16="http://schemas.microsoft.com/office/drawing/2014/main" id="{B61846D0-187A-82D2-A66D-59F63CCE8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0" name="Freeform 92">
              <a:extLst>
                <a:ext uri="{FF2B5EF4-FFF2-40B4-BE49-F238E27FC236}">
                  <a16:creationId xmlns:a16="http://schemas.microsoft.com/office/drawing/2014/main" id="{FC48F445-6FC7-03E4-B5BB-BF4CBE080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66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1" name="Freeform 93">
              <a:extLst>
                <a:ext uri="{FF2B5EF4-FFF2-40B4-BE49-F238E27FC236}">
                  <a16:creationId xmlns:a16="http://schemas.microsoft.com/office/drawing/2014/main" id="{7A0CF1D7-45D4-ABB5-1849-DB0B1C75A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02" name="Group 94">
            <a:extLst>
              <a:ext uri="{FF2B5EF4-FFF2-40B4-BE49-F238E27FC236}">
                <a16:creationId xmlns:a16="http://schemas.microsoft.com/office/drawing/2014/main" id="{69C2F9E4-599C-A649-506B-DC4CA97AFB5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20750" y="2638425"/>
            <a:ext cx="2447925" cy="1655763"/>
            <a:chOff x="444" y="210"/>
            <a:chExt cx="1542" cy="1043"/>
          </a:xfrm>
        </p:grpSpPr>
        <p:sp>
          <p:nvSpPr>
            <p:cNvPr id="68703" name="Freeform 95">
              <a:extLst>
                <a:ext uri="{FF2B5EF4-FFF2-40B4-BE49-F238E27FC236}">
                  <a16:creationId xmlns:a16="http://schemas.microsoft.com/office/drawing/2014/main" id="{994DFD02-FD80-75E7-EB0D-57FDFA63AA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4" name="Freeform 96">
              <a:extLst>
                <a:ext uri="{FF2B5EF4-FFF2-40B4-BE49-F238E27FC236}">
                  <a16:creationId xmlns:a16="http://schemas.microsoft.com/office/drawing/2014/main" id="{49BB359E-FB06-2DA4-F9F6-189E67D5B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5" name="Freeform 97">
              <a:extLst>
                <a:ext uri="{FF2B5EF4-FFF2-40B4-BE49-F238E27FC236}">
                  <a16:creationId xmlns:a16="http://schemas.microsoft.com/office/drawing/2014/main" id="{D3A49363-54C3-1C69-3B41-CB1146756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6" name="Freeform 98">
              <a:extLst>
                <a:ext uri="{FF2B5EF4-FFF2-40B4-BE49-F238E27FC236}">
                  <a16:creationId xmlns:a16="http://schemas.microsoft.com/office/drawing/2014/main" id="{AF05CB43-F466-51D6-A04F-86147E1FD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7" name="Freeform 99">
              <a:extLst>
                <a:ext uri="{FF2B5EF4-FFF2-40B4-BE49-F238E27FC236}">
                  <a16:creationId xmlns:a16="http://schemas.microsoft.com/office/drawing/2014/main" id="{4E0B9951-512D-3741-40B4-2AF64DB85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8" name="Freeform 100">
              <a:extLst>
                <a:ext uri="{FF2B5EF4-FFF2-40B4-BE49-F238E27FC236}">
                  <a16:creationId xmlns:a16="http://schemas.microsoft.com/office/drawing/2014/main" id="{B280B750-7EC3-69BF-DBC3-96D8E2324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66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09" name="Freeform 101">
              <a:extLst>
                <a:ext uri="{FF2B5EF4-FFF2-40B4-BE49-F238E27FC236}">
                  <a16:creationId xmlns:a16="http://schemas.microsoft.com/office/drawing/2014/main" id="{135AFF09-A0B4-7543-0FED-5B743FA873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10" name="Group 102">
            <a:extLst>
              <a:ext uri="{FF2B5EF4-FFF2-40B4-BE49-F238E27FC236}">
                <a16:creationId xmlns:a16="http://schemas.microsoft.com/office/drawing/2014/main" id="{309FE3B6-4C2A-99C7-4FDE-71EF4903C87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729038" y="2638425"/>
            <a:ext cx="2447925" cy="1655763"/>
            <a:chOff x="2213" y="210"/>
            <a:chExt cx="1542" cy="1043"/>
          </a:xfrm>
        </p:grpSpPr>
        <p:sp>
          <p:nvSpPr>
            <p:cNvPr id="68711" name="Freeform 103">
              <a:extLst>
                <a:ext uri="{FF2B5EF4-FFF2-40B4-BE49-F238E27FC236}">
                  <a16:creationId xmlns:a16="http://schemas.microsoft.com/office/drawing/2014/main" id="{D08BD3A6-EF0B-1F77-65BA-E40F75FB0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3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2" name="Freeform 104">
              <a:extLst>
                <a:ext uri="{FF2B5EF4-FFF2-40B4-BE49-F238E27FC236}">
                  <a16:creationId xmlns:a16="http://schemas.microsoft.com/office/drawing/2014/main" id="{392F0B54-4EC9-AF96-932B-0592F0FCC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3" name="Freeform 105">
              <a:extLst>
                <a:ext uri="{FF2B5EF4-FFF2-40B4-BE49-F238E27FC236}">
                  <a16:creationId xmlns:a16="http://schemas.microsoft.com/office/drawing/2014/main" id="{ACBEF744-54B2-4233-C3E9-8E94AC2CF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50000">
                  <a:srgbClr val="996633">
                    <a:gamma/>
                    <a:tint val="69804"/>
                    <a:invGamma/>
                  </a:srgbClr>
                </a:gs>
                <a:gs pos="100000">
                  <a:srgbClr val="996633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4" name="Freeform 106">
              <a:extLst>
                <a:ext uri="{FF2B5EF4-FFF2-40B4-BE49-F238E27FC236}">
                  <a16:creationId xmlns:a16="http://schemas.microsoft.com/office/drawing/2014/main" id="{02837B33-B36B-316E-8FE6-D09346462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996633"/>
                </a:gs>
                <a:gs pos="100000">
                  <a:srgbClr val="9966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5" name="Freeform 107">
              <a:extLst>
                <a:ext uri="{FF2B5EF4-FFF2-40B4-BE49-F238E27FC236}">
                  <a16:creationId xmlns:a16="http://schemas.microsoft.com/office/drawing/2014/main" id="{694AC4C6-8F12-2D7B-71C2-83119EEDA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6" name="Freeform 108">
              <a:extLst>
                <a:ext uri="{FF2B5EF4-FFF2-40B4-BE49-F238E27FC236}">
                  <a16:creationId xmlns:a16="http://schemas.microsoft.com/office/drawing/2014/main" id="{2E4005AA-5ED3-541B-617E-82BD1DD10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662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17" name="Freeform 109">
              <a:extLst>
                <a:ext uri="{FF2B5EF4-FFF2-40B4-BE49-F238E27FC236}">
                  <a16:creationId xmlns:a16="http://schemas.microsoft.com/office/drawing/2014/main" id="{807E2888-E968-2C17-629F-6AF6269C5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718" name="Group 110">
            <a:extLst>
              <a:ext uri="{FF2B5EF4-FFF2-40B4-BE49-F238E27FC236}">
                <a16:creationId xmlns:a16="http://schemas.microsoft.com/office/drawing/2014/main" id="{E6286BD7-B8D7-1CB7-C7E8-B57899373B2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681788" y="2638425"/>
            <a:ext cx="2447925" cy="1655763"/>
            <a:chOff x="4073" y="210"/>
            <a:chExt cx="1542" cy="1043"/>
          </a:xfrm>
        </p:grpSpPr>
        <p:sp>
          <p:nvSpPr>
            <p:cNvPr id="68719" name="Freeform 111">
              <a:extLst>
                <a:ext uri="{FF2B5EF4-FFF2-40B4-BE49-F238E27FC236}">
                  <a16:creationId xmlns:a16="http://schemas.microsoft.com/office/drawing/2014/main" id="{66866769-10FD-8328-BFD5-F7C7F014D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346"/>
              <a:ext cx="1542" cy="907"/>
            </a:xfrm>
            <a:custGeom>
              <a:avLst/>
              <a:gdLst>
                <a:gd name="T0" fmla="*/ 0 w 1542"/>
                <a:gd name="T1" fmla="*/ 454 h 907"/>
                <a:gd name="T2" fmla="*/ 771 w 1542"/>
                <a:gd name="T3" fmla="*/ 0 h 907"/>
                <a:gd name="T4" fmla="*/ 1542 w 1542"/>
                <a:gd name="T5" fmla="*/ 454 h 907"/>
                <a:gd name="T6" fmla="*/ 771 w 1542"/>
                <a:gd name="T7" fmla="*/ 907 h 907"/>
                <a:gd name="T8" fmla="*/ 0 w 1542"/>
                <a:gd name="T9" fmla="*/ 45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2" h="907">
                  <a:moveTo>
                    <a:pt x="0" y="454"/>
                  </a:moveTo>
                  <a:lnTo>
                    <a:pt x="771" y="0"/>
                  </a:lnTo>
                  <a:lnTo>
                    <a:pt x="1542" y="454"/>
                  </a:lnTo>
                  <a:lnTo>
                    <a:pt x="771" y="90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0" name="Freeform 112">
              <a:extLst>
                <a:ext uri="{FF2B5EF4-FFF2-40B4-BE49-F238E27FC236}">
                  <a16:creationId xmlns:a16="http://schemas.microsoft.com/office/drawing/2014/main" id="{6D3B5F93-DEB7-822E-91A3-9FAFB402D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4" y="618"/>
              <a:ext cx="681" cy="590"/>
            </a:xfrm>
            <a:custGeom>
              <a:avLst/>
              <a:gdLst>
                <a:gd name="T0" fmla="*/ 0 w 681"/>
                <a:gd name="T1" fmla="*/ 590 h 590"/>
                <a:gd name="T2" fmla="*/ 0 w 681"/>
                <a:gd name="T3" fmla="*/ 409 h 590"/>
                <a:gd name="T4" fmla="*/ 681 w 681"/>
                <a:gd name="T5" fmla="*/ 0 h 590"/>
                <a:gd name="T6" fmla="*/ 681 w 681"/>
                <a:gd name="T7" fmla="*/ 182 h 590"/>
                <a:gd name="T8" fmla="*/ 0 w 681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1" h="590">
                  <a:moveTo>
                    <a:pt x="0" y="590"/>
                  </a:moveTo>
                  <a:lnTo>
                    <a:pt x="0" y="409"/>
                  </a:lnTo>
                  <a:lnTo>
                    <a:pt x="681" y="0"/>
                  </a:lnTo>
                  <a:lnTo>
                    <a:pt x="681" y="182"/>
                  </a:lnTo>
                  <a:lnTo>
                    <a:pt x="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1" name="Freeform 113">
              <a:extLst>
                <a:ext uri="{FF2B5EF4-FFF2-40B4-BE49-F238E27FC236}">
                  <a16:creationId xmlns:a16="http://schemas.microsoft.com/office/drawing/2014/main" id="{D8C25B0B-B591-DE79-84EF-534200481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618"/>
              <a:ext cx="680" cy="590"/>
            </a:xfrm>
            <a:custGeom>
              <a:avLst/>
              <a:gdLst>
                <a:gd name="T0" fmla="*/ 680 w 680"/>
                <a:gd name="T1" fmla="*/ 590 h 590"/>
                <a:gd name="T2" fmla="*/ 680 w 680"/>
                <a:gd name="T3" fmla="*/ 409 h 590"/>
                <a:gd name="T4" fmla="*/ 0 w 680"/>
                <a:gd name="T5" fmla="*/ 0 h 590"/>
                <a:gd name="T6" fmla="*/ 0 w 680"/>
                <a:gd name="T7" fmla="*/ 182 h 590"/>
                <a:gd name="T8" fmla="*/ 680 w 680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590">
                  <a:moveTo>
                    <a:pt x="680" y="590"/>
                  </a:moveTo>
                  <a:lnTo>
                    <a:pt x="680" y="409"/>
                  </a:lnTo>
                  <a:lnTo>
                    <a:pt x="0" y="0"/>
                  </a:lnTo>
                  <a:lnTo>
                    <a:pt x="0" y="182"/>
                  </a:lnTo>
                  <a:lnTo>
                    <a:pt x="680" y="59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2" name="Freeform 114">
              <a:extLst>
                <a:ext uri="{FF2B5EF4-FFF2-40B4-BE49-F238E27FC236}">
                  <a16:creationId xmlns:a16="http://schemas.microsoft.com/office/drawing/2014/main" id="{00B8C95B-B7E8-6719-33D2-59E3E3C6B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210"/>
              <a:ext cx="1361" cy="817"/>
            </a:xfrm>
            <a:custGeom>
              <a:avLst/>
              <a:gdLst>
                <a:gd name="T0" fmla="*/ 0 w 1361"/>
                <a:gd name="T1" fmla="*/ 408 h 817"/>
                <a:gd name="T2" fmla="*/ 680 w 1361"/>
                <a:gd name="T3" fmla="*/ 0 h 817"/>
                <a:gd name="T4" fmla="*/ 1361 w 1361"/>
                <a:gd name="T5" fmla="*/ 408 h 817"/>
                <a:gd name="T6" fmla="*/ 680 w 1361"/>
                <a:gd name="T7" fmla="*/ 817 h 817"/>
                <a:gd name="T8" fmla="*/ 0 w 1361"/>
                <a:gd name="T9" fmla="*/ 40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1" h="817">
                  <a:moveTo>
                    <a:pt x="0" y="408"/>
                  </a:moveTo>
                  <a:lnTo>
                    <a:pt x="680" y="0"/>
                  </a:lnTo>
                  <a:lnTo>
                    <a:pt x="1361" y="408"/>
                  </a:lnTo>
                  <a:lnTo>
                    <a:pt x="680" y="817"/>
                  </a:lnTo>
                  <a:lnTo>
                    <a:pt x="0" y="408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3" name="Freeform 115">
              <a:extLst>
                <a:ext uri="{FF2B5EF4-FFF2-40B4-BE49-F238E27FC236}">
                  <a16:creationId xmlns:a16="http://schemas.microsoft.com/office/drawing/2014/main" id="{049A9904-9183-4B01-8D62-F61137500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754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4" name="Freeform 116">
              <a:extLst>
                <a:ext uri="{FF2B5EF4-FFF2-40B4-BE49-F238E27FC236}">
                  <a16:creationId xmlns:a16="http://schemas.microsoft.com/office/drawing/2014/main" id="{6FB76BA8-BD0A-4F05-A4DC-7BA231E1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663"/>
              <a:ext cx="680" cy="454"/>
            </a:xfrm>
            <a:custGeom>
              <a:avLst/>
              <a:gdLst>
                <a:gd name="T0" fmla="*/ 0 w 680"/>
                <a:gd name="T1" fmla="*/ 0 h 454"/>
                <a:gd name="T2" fmla="*/ 680 w 680"/>
                <a:gd name="T3" fmla="*/ 408 h 454"/>
                <a:gd name="T4" fmla="*/ 680 w 680"/>
                <a:gd name="T5" fmla="*/ 454 h 454"/>
                <a:gd name="T6" fmla="*/ 0 w 680"/>
                <a:gd name="T7" fmla="*/ 46 h 454"/>
                <a:gd name="T8" fmla="*/ 0 w 680"/>
                <a:gd name="T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54">
                  <a:moveTo>
                    <a:pt x="0" y="0"/>
                  </a:moveTo>
                  <a:lnTo>
                    <a:pt x="680" y="408"/>
                  </a:lnTo>
                  <a:lnTo>
                    <a:pt x="680" y="454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FF"/>
                </a:gs>
                <a:gs pos="50000">
                  <a:srgbClr val="3399FF">
                    <a:gamma/>
                    <a:tint val="40000"/>
                    <a:invGamma/>
                  </a:srgbClr>
                </a:gs>
                <a:gs pos="100000">
                  <a:srgbClr val="3399FF"/>
                </a:gs>
              </a:gsLst>
              <a:lin ang="2700000" scaled="1"/>
            </a:gra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725" name="Freeform 117">
              <a:extLst>
                <a:ext uri="{FF2B5EF4-FFF2-40B4-BE49-F238E27FC236}">
                  <a16:creationId xmlns:a16="http://schemas.microsoft.com/office/drawing/2014/main" id="{B0C9A78E-39FD-DCE4-08EB-654BF044A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3" y="210"/>
              <a:ext cx="1360" cy="997"/>
            </a:xfrm>
            <a:custGeom>
              <a:avLst/>
              <a:gdLst>
                <a:gd name="T0" fmla="*/ 680 w 1360"/>
                <a:gd name="T1" fmla="*/ 997 h 997"/>
                <a:gd name="T2" fmla="*/ 0 w 1360"/>
                <a:gd name="T3" fmla="*/ 589 h 997"/>
                <a:gd name="T4" fmla="*/ 0 w 1360"/>
                <a:gd name="T5" fmla="*/ 408 h 997"/>
                <a:gd name="T6" fmla="*/ 680 w 1360"/>
                <a:gd name="T7" fmla="*/ 0 h 997"/>
                <a:gd name="T8" fmla="*/ 1360 w 1360"/>
                <a:gd name="T9" fmla="*/ 408 h 997"/>
                <a:gd name="T10" fmla="*/ 1360 w 1360"/>
                <a:gd name="T11" fmla="*/ 589 h 997"/>
                <a:gd name="T12" fmla="*/ 680 w 1360"/>
                <a:gd name="T13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0" h="997">
                  <a:moveTo>
                    <a:pt x="680" y="997"/>
                  </a:moveTo>
                  <a:lnTo>
                    <a:pt x="0" y="589"/>
                  </a:lnTo>
                  <a:lnTo>
                    <a:pt x="0" y="408"/>
                  </a:lnTo>
                  <a:lnTo>
                    <a:pt x="680" y="0"/>
                  </a:lnTo>
                  <a:lnTo>
                    <a:pt x="1360" y="408"/>
                  </a:lnTo>
                  <a:lnTo>
                    <a:pt x="1360" y="589"/>
                  </a:lnTo>
                  <a:lnTo>
                    <a:pt x="680" y="997"/>
                  </a:lnTo>
                  <a:close/>
                </a:path>
              </a:pathLst>
            </a:custGeom>
            <a:noFill/>
            <a:ln w="317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10" name="Group 2">
            <a:extLst>
              <a:ext uri="{FF2B5EF4-FFF2-40B4-BE49-F238E27FC236}">
                <a16:creationId xmlns:a16="http://schemas.microsoft.com/office/drawing/2014/main" id="{613C0905-01F9-166D-8BB5-D51F0CBCA77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04813"/>
            <a:ext cx="2343150" cy="2871787"/>
            <a:chOff x="-282" y="120"/>
            <a:chExt cx="2178" cy="2670"/>
          </a:xfrm>
        </p:grpSpPr>
        <p:grpSp>
          <p:nvGrpSpPr>
            <p:cNvPr id="68611" name="Group 3">
              <a:extLst>
                <a:ext uri="{FF2B5EF4-FFF2-40B4-BE49-F238E27FC236}">
                  <a16:creationId xmlns:a16="http://schemas.microsoft.com/office/drawing/2014/main" id="{71B723EC-01A4-848A-1AB7-3DD89D9739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20"/>
              <a:ext cx="1089" cy="2036"/>
              <a:chOff x="262" y="120"/>
              <a:chExt cx="1089" cy="2036"/>
            </a:xfrm>
          </p:grpSpPr>
          <p:sp>
            <p:nvSpPr>
              <p:cNvPr id="68612" name="Freeform 4">
                <a:extLst>
                  <a:ext uri="{FF2B5EF4-FFF2-40B4-BE49-F238E27FC236}">
                    <a16:creationId xmlns:a16="http://schemas.microsoft.com/office/drawing/2014/main" id="{E15D283C-F030-F2B6-1DB7-B9904E2AD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152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3" name="Freeform 5">
                <a:extLst>
                  <a:ext uri="{FF2B5EF4-FFF2-40B4-BE49-F238E27FC236}">
                    <a16:creationId xmlns:a16="http://schemas.microsoft.com/office/drawing/2014/main" id="{57C3D63D-EAD7-BBE6-53F8-C50767085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12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4" name="Freeform 6">
                <a:extLst>
                  <a:ext uri="{FF2B5EF4-FFF2-40B4-BE49-F238E27FC236}">
                    <a16:creationId xmlns:a16="http://schemas.microsoft.com/office/drawing/2014/main" id="{10A9E25B-2293-4244-D52A-4D71A8793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" y="39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15" name="Freeform 7">
                <a:extLst>
                  <a:ext uri="{FF2B5EF4-FFF2-40B4-BE49-F238E27FC236}">
                    <a16:creationId xmlns:a16="http://schemas.microsoft.com/office/drawing/2014/main" id="{27AFB53E-77E4-05AF-3613-6B633D52D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9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616" name="Group 8">
                <a:extLst>
                  <a:ext uri="{FF2B5EF4-FFF2-40B4-BE49-F238E27FC236}">
                    <a16:creationId xmlns:a16="http://schemas.microsoft.com/office/drawing/2014/main" id="{37E4EF38-3CA7-0EF8-253C-B3CDBE5338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528"/>
                <a:ext cx="363" cy="318"/>
                <a:chOff x="4163" y="2931"/>
                <a:chExt cx="409" cy="363"/>
              </a:xfrm>
            </p:grpSpPr>
            <p:sp>
              <p:nvSpPr>
                <p:cNvPr id="68617" name="Freeform 9">
                  <a:extLst>
                    <a:ext uri="{FF2B5EF4-FFF2-40B4-BE49-F238E27FC236}">
                      <a16:creationId xmlns:a16="http://schemas.microsoft.com/office/drawing/2014/main" id="{B069B74C-C64D-5735-ED1E-8E7766CAF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18" name="Freeform 10">
                  <a:extLst>
                    <a:ext uri="{FF2B5EF4-FFF2-40B4-BE49-F238E27FC236}">
                      <a16:creationId xmlns:a16="http://schemas.microsoft.com/office/drawing/2014/main" id="{5996AB3E-BFCB-D6D3-AE3B-C16398BF7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19" name="Freeform 11">
                  <a:extLst>
                    <a:ext uri="{FF2B5EF4-FFF2-40B4-BE49-F238E27FC236}">
                      <a16:creationId xmlns:a16="http://schemas.microsoft.com/office/drawing/2014/main" id="{715A4429-7D86-2AF5-05C1-3EC486A5EE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20" name="Group 12">
                <a:extLst>
                  <a:ext uri="{FF2B5EF4-FFF2-40B4-BE49-F238E27FC236}">
                    <a16:creationId xmlns:a16="http://schemas.microsoft.com/office/drawing/2014/main" id="{5815BC70-114A-BD6A-F3B2-87274747F0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664"/>
                <a:ext cx="363" cy="318"/>
                <a:chOff x="4163" y="2931"/>
                <a:chExt cx="409" cy="363"/>
              </a:xfrm>
            </p:grpSpPr>
            <p:sp>
              <p:nvSpPr>
                <p:cNvPr id="68621" name="Freeform 13">
                  <a:extLst>
                    <a:ext uri="{FF2B5EF4-FFF2-40B4-BE49-F238E27FC236}">
                      <a16:creationId xmlns:a16="http://schemas.microsoft.com/office/drawing/2014/main" id="{D3517F14-DEFC-F9D9-6ED3-AABE91518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22" name="Freeform 14">
                  <a:extLst>
                    <a:ext uri="{FF2B5EF4-FFF2-40B4-BE49-F238E27FC236}">
                      <a16:creationId xmlns:a16="http://schemas.microsoft.com/office/drawing/2014/main" id="{25E395FF-041A-F639-8735-8DE22EDB06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23" name="Freeform 15">
                  <a:extLst>
                    <a:ext uri="{FF2B5EF4-FFF2-40B4-BE49-F238E27FC236}">
                      <a16:creationId xmlns:a16="http://schemas.microsoft.com/office/drawing/2014/main" id="{8D57E261-CF8E-978B-87BC-7050CC171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24" name="Group 16">
                <a:extLst>
                  <a:ext uri="{FF2B5EF4-FFF2-40B4-BE49-F238E27FC236}">
                    <a16:creationId xmlns:a16="http://schemas.microsoft.com/office/drawing/2014/main" id="{87D78D84-F9BE-25D0-3CA8-C2245A87C8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800"/>
                <a:ext cx="363" cy="318"/>
                <a:chOff x="4163" y="2931"/>
                <a:chExt cx="409" cy="363"/>
              </a:xfrm>
            </p:grpSpPr>
            <p:sp>
              <p:nvSpPr>
                <p:cNvPr id="68625" name="Freeform 17">
                  <a:extLst>
                    <a:ext uri="{FF2B5EF4-FFF2-40B4-BE49-F238E27FC236}">
                      <a16:creationId xmlns:a16="http://schemas.microsoft.com/office/drawing/2014/main" id="{83A3F49C-3975-8A09-1962-42DA1DF02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26" name="Freeform 18">
                  <a:extLst>
                    <a:ext uri="{FF2B5EF4-FFF2-40B4-BE49-F238E27FC236}">
                      <a16:creationId xmlns:a16="http://schemas.microsoft.com/office/drawing/2014/main" id="{05173251-55A9-E6BF-B2C5-2722501E2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27" name="Freeform 19">
                  <a:extLst>
                    <a:ext uri="{FF2B5EF4-FFF2-40B4-BE49-F238E27FC236}">
                      <a16:creationId xmlns:a16="http://schemas.microsoft.com/office/drawing/2014/main" id="{3796D262-7C4E-D3D9-EABA-3EBB7E0BF9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28" name="Group 20">
                <a:extLst>
                  <a:ext uri="{FF2B5EF4-FFF2-40B4-BE49-F238E27FC236}">
                    <a16:creationId xmlns:a16="http://schemas.microsoft.com/office/drawing/2014/main" id="{F5523587-FA14-E985-663A-5E05EEDA28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936"/>
                <a:ext cx="363" cy="318"/>
                <a:chOff x="4163" y="2931"/>
                <a:chExt cx="409" cy="363"/>
              </a:xfrm>
            </p:grpSpPr>
            <p:sp>
              <p:nvSpPr>
                <p:cNvPr id="68629" name="Freeform 21">
                  <a:extLst>
                    <a:ext uri="{FF2B5EF4-FFF2-40B4-BE49-F238E27FC236}">
                      <a16:creationId xmlns:a16="http://schemas.microsoft.com/office/drawing/2014/main" id="{D20D0CC5-959D-EBC7-6F7B-C6067D9A5E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0" name="Freeform 22">
                  <a:extLst>
                    <a:ext uri="{FF2B5EF4-FFF2-40B4-BE49-F238E27FC236}">
                      <a16:creationId xmlns:a16="http://schemas.microsoft.com/office/drawing/2014/main" id="{23AD6C54-3450-5B48-C4BB-931B24AB6A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1" name="Freeform 23">
                  <a:extLst>
                    <a:ext uri="{FF2B5EF4-FFF2-40B4-BE49-F238E27FC236}">
                      <a16:creationId xmlns:a16="http://schemas.microsoft.com/office/drawing/2014/main" id="{A90291B0-D3C7-B548-26B4-43C4C59B75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32" name="Group 24">
                <a:extLst>
                  <a:ext uri="{FF2B5EF4-FFF2-40B4-BE49-F238E27FC236}">
                    <a16:creationId xmlns:a16="http://schemas.microsoft.com/office/drawing/2014/main" id="{A70CFDB4-26C2-50FA-E24C-028412A557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1073"/>
                <a:ext cx="363" cy="318"/>
                <a:chOff x="4163" y="2931"/>
                <a:chExt cx="409" cy="363"/>
              </a:xfrm>
            </p:grpSpPr>
            <p:sp>
              <p:nvSpPr>
                <p:cNvPr id="68633" name="Freeform 25">
                  <a:extLst>
                    <a:ext uri="{FF2B5EF4-FFF2-40B4-BE49-F238E27FC236}">
                      <a16:creationId xmlns:a16="http://schemas.microsoft.com/office/drawing/2014/main" id="{F397CF5D-68C5-0EA8-1DAD-CA50197993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4" name="Freeform 26">
                  <a:extLst>
                    <a:ext uri="{FF2B5EF4-FFF2-40B4-BE49-F238E27FC236}">
                      <a16:creationId xmlns:a16="http://schemas.microsoft.com/office/drawing/2014/main" id="{9EFD1DF3-3357-A7CA-B492-E37FE74C0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5" name="Freeform 27">
                  <a:extLst>
                    <a:ext uri="{FF2B5EF4-FFF2-40B4-BE49-F238E27FC236}">
                      <a16:creationId xmlns:a16="http://schemas.microsoft.com/office/drawing/2014/main" id="{15030C56-7F92-26F3-70B2-324C7624E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36" name="Group 28">
                <a:extLst>
                  <a:ext uri="{FF2B5EF4-FFF2-40B4-BE49-F238E27FC236}">
                    <a16:creationId xmlns:a16="http://schemas.microsoft.com/office/drawing/2014/main" id="{BA8A4F45-F410-47E6-1659-F4B55437DD9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1209"/>
                <a:ext cx="363" cy="318"/>
                <a:chOff x="4163" y="2931"/>
                <a:chExt cx="409" cy="363"/>
              </a:xfrm>
            </p:grpSpPr>
            <p:sp>
              <p:nvSpPr>
                <p:cNvPr id="68637" name="Freeform 29">
                  <a:extLst>
                    <a:ext uri="{FF2B5EF4-FFF2-40B4-BE49-F238E27FC236}">
                      <a16:creationId xmlns:a16="http://schemas.microsoft.com/office/drawing/2014/main" id="{35F26983-FA31-E861-F9B0-B4C9F5D85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8" name="Freeform 30">
                  <a:extLst>
                    <a:ext uri="{FF2B5EF4-FFF2-40B4-BE49-F238E27FC236}">
                      <a16:creationId xmlns:a16="http://schemas.microsoft.com/office/drawing/2014/main" id="{4D43FBAD-E08F-4B12-922F-ABEE818E1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39" name="Freeform 31">
                  <a:extLst>
                    <a:ext uri="{FF2B5EF4-FFF2-40B4-BE49-F238E27FC236}">
                      <a16:creationId xmlns:a16="http://schemas.microsoft.com/office/drawing/2014/main" id="{8BBC13FE-08A0-491B-FB61-96BDA5987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40" name="Group 32">
                <a:extLst>
                  <a:ext uri="{FF2B5EF4-FFF2-40B4-BE49-F238E27FC236}">
                    <a16:creationId xmlns:a16="http://schemas.microsoft.com/office/drawing/2014/main" id="{EF315456-F57C-254D-5766-11E0B1D2F1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1345"/>
                <a:ext cx="363" cy="318"/>
                <a:chOff x="4163" y="2931"/>
                <a:chExt cx="409" cy="363"/>
              </a:xfrm>
            </p:grpSpPr>
            <p:sp>
              <p:nvSpPr>
                <p:cNvPr id="68641" name="Freeform 33">
                  <a:extLst>
                    <a:ext uri="{FF2B5EF4-FFF2-40B4-BE49-F238E27FC236}">
                      <a16:creationId xmlns:a16="http://schemas.microsoft.com/office/drawing/2014/main" id="{FB77B781-A92D-313D-6895-700BCEDBB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42" name="Freeform 34">
                  <a:extLst>
                    <a:ext uri="{FF2B5EF4-FFF2-40B4-BE49-F238E27FC236}">
                      <a16:creationId xmlns:a16="http://schemas.microsoft.com/office/drawing/2014/main" id="{AA6A2DBC-5C0F-E0DF-F07B-109BF713B9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43" name="Freeform 35">
                  <a:extLst>
                    <a:ext uri="{FF2B5EF4-FFF2-40B4-BE49-F238E27FC236}">
                      <a16:creationId xmlns:a16="http://schemas.microsoft.com/office/drawing/2014/main" id="{D94D336F-0DED-40F3-CD19-CEADC39D6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44" name="Group 36">
                <a:extLst>
                  <a:ext uri="{FF2B5EF4-FFF2-40B4-BE49-F238E27FC236}">
                    <a16:creationId xmlns:a16="http://schemas.microsoft.com/office/drawing/2014/main" id="{C0BA3BAF-9F8A-479E-18FF-A9B20A23D84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8" y="1481"/>
                <a:ext cx="363" cy="318"/>
                <a:chOff x="4163" y="2931"/>
                <a:chExt cx="409" cy="363"/>
              </a:xfrm>
            </p:grpSpPr>
            <p:sp>
              <p:nvSpPr>
                <p:cNvPr id="68645" name="Freeform 37">
                  <a:extLst>
                    <a:ext uri="{FF2B5EF4-FFF2-40B4-BE49-F238E27FC236}">
                      <a16:creationId xmlns:a16="http://schemas.microsoft.com/office/drawing/2014/main" id="{0D2C040D-076F-24F3-505D-B03580D6E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46" name="Freeform 38">
                  <a:extLst>
                    <a:ext uri="{FF2B5EF4-FFF2-40B4-BE49-F238E27FC236}">
                      <a16:creationId xmlns:a16="http://schemas.microsoft.com/office/drawing/2014/main" id="{3CB31C83-1576-0CB5-8128-3004C376A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47" name="Freeform 39">
                  <a:extLst>
                    <a:ext uri="{FF2B5EF4-FFF2-40B4-BE49-F238E27FC236}">
                      <a16:creationId xmlns:a16="http://schemas.microsoft.com/office/drawing/2014/main" id="{1D831AD0-7C39-3044-B1BA-86F31F729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48" name="Group 40">
                <a:extLst>
                  <a:ext uri="{FF2B5EF4-FFF2-40B4-BE49-F238E27FC236}">
                    <a16:creationId xmlns:a16="http://schemas.microsoft.com/office/drawing/2014/main" id="{FB1E63F8-9F87-1AD1-62DB-9D40B8F927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852" y="528"/>
                <a:ext cx="363" cy="726"/>
                <a:chOff x="4299" y="3067"/>
                <a:chExt cx="363" cy="726"/>
              </a:xfrm>
            </p:grpSpPr>
            <p:grpSp>
              <p:nvGrpSpPr>
                <p:cNvPr id="68649" name="Group 41">
                  <a:extLst>
                    <a:ext uri="{FF2B5EF4-FFF2-40B4-BE49-F238E27FC236}">
                      <a16:creationId xmlns:a16="http://schemas.microsoft.com/office/drawing/2014/main" id="{77A4DB55-7A38-3494-13A7-D720745AC9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650" name="Freeform 42">
                    <a:extLst>
                      <a:ext uri="{FF2B5EF4-FFF2-40B4-BE49-F238E27FC236}">
                        <a16:creationId xmlns:a16="http://schemas.microsoft.com/office/drawing/2014/main" id="{F71A7559-47A8-CEA6-75EC-9148CD902C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1" name="Freeform 43">
                    <a:extLst>
                      <a:ext uri="{FF2B5EF4-FFF2-40B4-BE49-F238E27FC236}">
                        <a16:creationId xmlns:a16="http://schemas.microsoft.com/office/drawing/2014/main" id="{1EC15811-DBBD-E801-D15C-9C4D510B0B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2" name="Freeform 44">
                    <a:extLst>
                      <a:ext uri="{FF2B5EF4-FFF2-40B4-BE49-F238E27FC236}">
                        <a16:creationId xmlns:a16="http://schemas.microsoft.com/office/drawing/2014/main" id="{AD646B95-FDD3-2353-AFB2-8C8F349617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53" name="Group 45">
                  <a:extLst>
                    <a:ext uri="{FF2B5EF4-FFF2-40B4-BE49-F238E27FC236}">
                      <a16:creationId xmlns:a16="http://schemas.microsoft.com/office/drawing/2014/main" id="{5F52BF55-916D-0F65-D0EC-9194C2DB4E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654" name="Freeform 46">
                    <a:extLst>
                      <a:ext uri="{FF2B5EF4-FFF2-40B4-BE49-F238E27FC236}">
                        <a16:creationId xmlns:a16="http://schemas.microsoft.com/office/drawing/2014/main" id="{094ED081-644C-ED80-C516-7019FF3946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5" name="Freeform 47">
                    <a:extLst>
                      <a:ext uri="{FF2B5EF4-FFF2-40B4-BE49-F238E27FC236}">
                        <a16:creationId xmlns:a16="http://schemas.microsoft.com/office/drawing/2014/main" id="{74032B44-5AD1-DEDC-DF3A-34D485C7A7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6" name="Freeform 48">
                    <a:extLst>
                      <a:ext uri="{FF2B5EF4-FFF2-40B4-BE49-F238E27FC236}">
                        <a16:creationId xmlns:a16="http://schemas.microsoft.com/office/drawing/2014/main" id="{1E70E0F0-0658-020E-144C-838470D1B6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57" name="Group 49">
                  <a:extLst>
                    <a:ext uri="{FF2B5EF4-FFF2-40B4-BE49-F238E27FC236}">
                      <a16:creationId xmlns:a16="http://schemas.microsoft.com/office/drawing/2014/main" id="{D0C2B145-EC45-D63F-15DA-A427E3249A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658" name="Freeform 50">
                    <a:extLst>
                      <a:ext uri="{FF2B5EF4-FFF2-40B4-BE49-F238E27FC236}">
                        <a16:creationId xmlns:a16="http://schemas.microsoft.com/office/drawing/2014/main" id="{DA003588-FB35-E2E4-FF5A-B3F0E7DEBF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59" name="Freeform 51">
                    <a:extLst>
                      <a:ext uri="{FF2B5EF4-FFF2-40B4-BE49-F238E27FC236}">
                        <a16:creationId xmlns:a16="http://schemas.microsoft.com/office/drawing/2014/main" id="{C4AD305A-DC28-B930-BA2B-AC4B98AF21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0" name="Freeform 52">
                    <a:extLst>
                      <a:ext uri="{FF2B5EF4-FFF2-40B4-BE49-F238E27FC236}">
                        <a16:creationId xmlns:a16="http://schemas.microsoft.com/office/drawing/2014/main" id="{D0056D94-EF1E-BC3E-473A-9A4C0F7912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61" name="Group 53">
                  <a:extLst>
                    <a:ext uri="{FF2B5EF4-FFF2-40B4-BE49-F238E27FC236}">
                      <a16:creationId xmlns:a16="http://schemas.microsoft.com/office/drawing/2014/main" id="{B19AE9DB-7DA0-25C1-8D3C-A9269592A1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662" name="Freeform 54">
                    <a:extLst>
                      <a:ext uri="{FF2B5EF4-FFF2-40B4-BE49-F238E27FC236}">
                        <a16:creationId xmlns:a16="http://schemas.microsoft.com/office/drawing/2014/main" id="{704D66B9-D8CD-4426-A3EE-D113D1AD6E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3" name="Freeform 55">
                    <a:extLst>
                      <a:ext uri="{FF2B5EF4-FFF2-40B4-BE49-F238E27FC236}">
                        <a16:creationId xmlns:a16="http://schemas.microsoft.com/office/drawing/2014/main" id="{4656CBCA-04D6-2533-0D7F-7AC6028265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4" name="Freeform 56">
                    <a:extLst>
                      <a:ext uri="{FF2B5EF4-FFF2-40B4-BE49-F238E27FC236}">
                        <a16:creationId xmlns:a16="http://schemas.microsoft.com/office/drawing/2014/main" id="{16EC5B27-EF8C-5D79-CEB1-7B8B616330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665" name="Group 57">
                <a:extLst>
                  <a:ext uri="{FF2B5EF4-FFF2-40B4-BE49-F238E27FC236}">
                    <a16:creationId xmlns:a16="http://schemas.microsoft.com/office/drawing/2014/main" id="{87FE2A43-7516-D608-7DE7-C678677FBC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852" y="1072"/>
                <a:ext cx="363" cy="726"/>
                <a:chOff x="4299" y="3067"/>
                <a:chExt cx="363" cy="726"/>
              </a:xfrm>
            </p:grpSpPr>
            <p:grpSp>
              <p:nvGrpSpPr>
                <p:cNvPr id="68666" name="Group 58">
                  <a:extLst>
                    <a:ext uri="{FF2B5EF4-FFF2-40B4-BE49-F238E27FC236}">
                      <a16:creationId xmlns:a16="http://schemas.microsoft.com/office/drawing/2014/main" id="{05208C97-035B-0246-E089-A0F9DEAC63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667" name="Freeform 59">
                    <a:extLst>
                      <a:ext uri="{FF2B5EF4-FFF2-40B4-BE49-F238E27FC236}">
                        <a16:creationId xmlns:a16="http://schemas.microsoft.com/office/drawing/2014/main" id="{DE4050AD-2EC4-7D76-B606-10E5C7C1B5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8" name="Freeform 60">
                    <a:extLst>
                      <a:ext uri="{FF2B5EF4-FFF2-40B4-BE49-F238E27FC236}">
                        <a16:creationId xmlns:a16="http://schemas.microsoft.com/office/drawing/2014/main" id="{444F65B8-5110-8BE7-CB88-5C04B16FF3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69" name="Freeform 61">
                    <a:extLst>
                      <a:ext uri="{FF2B5EF4-FFF2-40B4-BE49-F238E27FC236}">
                        <a16:creationId xmlns:a16="http://schemas.microsoft.com/office/drawing/2014/main" id="{99901D35-6ED6-83DA-AC12-41F49CF322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70" name="Group 62">
                  <a:extLst>
                    <a:ext uri="{FF2B5EF4-FFF2-40B4-BE49-F238E27FC236}">
                      <a16:creationId xmlns:a16="http://schemas.microsoft.com/office/drawing/2014/main" id="{CB8ED3C9-08E1-6819-B219-C32E506AA5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671" name="Freeform 63">
                    <a:extLst>
                      <a:ext uri="{FF2B5EF4-FFF2-40B4-BE49-F238E27FC236}">
                        <a16:creationId xmlns:a16="http://schemas.microsoft.com/office/drawing/2014/main" id="{62E14F01-F8A7-84A7-712B-4B87000E16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2" name="Freeform 64">
                    <a:extLst>
                      <a:ext uri="{FF2B5EF4-FFF2-40B4-BE49-F238E27FC236}">
                        <a16:creationId xmlns:a16="http://schemas.microsoft.com/office/drawing/2014/main" id="{951E5EB0-9A6B-798B-E547-0729418008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3" name="Freeform 65">
                    <a:extLst>
                      <a:ext uri="{FF2B5EF4-FFF2-40B4-BE49-F238E27FC236}">
                        <a16:creationId xmlns:a16="http://schemas.microsoft.com/office/drawing/2014/main" id="{B100E778-1B06-16E1-230A-83156EC470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74" name="Group 66">
                  <a:extLst>
                    <a:ext uri="{FF2B5EF4-FFF2-40B4-BE49-F238E27FC236}">
                      <a16:creationId xmlns:a16="http://schemas.microsoft.com/office/drawing/2014/main" id="{6F3614BA-4F41-7B13-9B78-E95ECA0174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675" name="Freeform 67">
                    <a:extLst>
                      <a:ext uri="{FF2B5EF4-FFF2-40B4-BE49-F238E27FC236}">
                        <a16:creationId xmlns:a16="http://schemas.microsoft.com/office/drawing/2014/main" id="{C6CAEB88-376A-DFCB-10E4-8A1A4A34B6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6" name="Freeform 68">
                    <a:extLst>
                      <a:ext uri="{FF2B5EF4-FFF2-40B4-BE49-F238E27FC236}">
                        <a16:creationId xmlns:a16="http://schemas.microsoft.com/office/drawing/2014/main" id="{FEA4DA4C-49D0-DF59-918A-BED8176302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77" name="Freeform 69">
                    <a:extLst>
                      <a:ext uri="{FF2B5EF4-FFF2-40B4-BE49-F238E27FC236}">
                        <a16:creationId xmlns:a16="http://schemas.microsoft.com/office/drawing/2014/main" id="{ED710748-4A12-6410-9C27-696E751195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678" name="Group 70">
                  <a:extLst>
                    <a:ext uri="{FF2B5EF4-FFF2-40B4-BE49-F238E27FC236}">
                      <a16:creationId xmlns:a16="http://schemas.microsoft.com/office/drawing/2014/main" id="{4D463E6F-4EAB-5702-5B65-2D28CF363B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679" name="Freeform 71">
                    <a:extLst>
                      <a:ext uri="{FF2B5EF4-FFF2-40B4-BE49-F238E27FC236}">
                        <a16:creationId xmlns:a16="http://schemas.microsoft.com/office/drawing/2014/main" id="{663C8427-A461-69C0-FDF5-3368283A9B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0" name="Freeform 72">
                    <a:extLst>
                      <a:ext uri="{FF2B5EF4-FFF2-40B4-BE49-F238E27FC236}">
                        <a16:creationId xmlns:a16="http://schemas.microsoft.com/office/drawing/2014/main" id="{68696546-BBF5-A5C0-B30B-627C33AAD6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681" name="Freeform 73">
                    <a:extLst>
                      <a:ext uri="{FF2B5EF4-FFF2-40B4-BE49-F238E27FC236}">
                        <a16:creationId xmlns:a16="http://schemas.microsoft.com/office/drawing/2014/main" id="{28CE9F6A-15AE-8915-0422-BEF42B53F7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682" name="Freeform 74">
                <a:extLst>
                  <a:ext uri="{FF2B5EF4-FFF2-40B4-BE49-F238E27FC236}">
                    <a16:creationId xmlns:a16="http://schemas.microsoft.com/office/drawing/2014/main" id="{682CE0C4-0EB1-5303-0327-51672C4C5A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120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683" name="Group 75">
              <a:extLst>
                <a:ext uri="{FF2B5EF4-FFF2-40B4-BE49-F238E27FC236}">
                  <a16:creationId xmlns:a16="http://schemas.microsoft.com/office/drawing/2014/main" id="{98F052A5-0A45-BEF0-6FC1-64AB42C6AE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7" y="436"/>
              <a:ext cx="1089" cy="2036"/>
              <a:chOff x="1441" y="120"/>
              <a:chExt cx="1089" cy="2036"/>
            </a:xfrm>
          </p:grpSpPr>
          <p:sp>
            <p:nvSpPr>
              <p:cNvPr id="68684" name="Freeform 76">
                <a:extLst>
                  <a:ext uri="{FF2B5EF4-FFF2-40B4-BE49-F238E27FC236}">
                    <a16:creationId xmlns:a16="http://schemas.microsoft.com/office/drawing/2014/main" id="{606BF65A-AE5B-13B8-FC7E-6A33A4C6C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52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5" name="Freeform 77">
                <a:extLst>
                  <a:ext uri="{FF2B5EF4-FFF2-40B4-BE49-F238E27FC236}">
                    <a16:creationId xmlns:a16="http://schemas.microsoft.com/office/drawing/2014/main" id="{3295D7AA-06B6-6471-DEE1-4682EAC74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2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6" name="Freeform 78">
                <a:extLst>
                  <a:ext uri="{FF2B5EF4-FFF2-40B4-BE49-F238E27FC236}">
                    <a16:creationId xmlns:a16="http://schemas.microsoft.com/office/drawing/2014/main" id="{92F688AD-2229-5930-C1B2-B40B1A290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39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687" name="Freeform 79">
                <a:extLst>
                  <a:ext uri="{FF2B5EF4-FFF2-40B4-BE49-F238E27FC236}">
                    <a16:creationId xmlns:a16="http://schemas.microsoft.com/office/drawing/2014/main" id="{2B349714-A420-20C1-C8A1-6E0ED2C5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9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688" name="Group 80">
                <a:extLst>
                  <a:ext uri="{FF2B5EF4-FFF2-40B4-BE49-F238E27FC236}">
                    <a16:creationId xmlns:a16="http://schemas.microsoft.com/office/drawing/2014/main" id="{1245238C-009E-081A-A22C-D8D5D0A55C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528"/>
                <a:ext cx="363" cy="318"/>
                <a:chOff x="4163" y="2931"/>
                <a:chExt cx="409" cy="363"/>
              </a:xfrm>
            </p:grpSpPr>
            <p:sp>
              <p:nvSpPr>
                <p:cNvPr id="68689" name="Freeform 81">
                  <a:extLst>
                    <a:ext uri="{FF2B5EF4-FFF2-40B4-BE49-F238E27FC236}">
                      <a16:creationId xmlns:a16="http://schemas.microsoft.com/office/drawing/2014/main" id="{8F7C9246-5809-B2D6-E7FA-4C575C381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0" name="Freeform 82">
                  <a:extLst>
                    <a:ext uri="{FF2B5EF4-FFF2-40B4-BE49-F238E27FC236}">
                      <a16:creationId xmlns:a16="http://schemas.microsoft.com/office/drawing/2014/main" id="{A98E5ECF-76A3-ABE0-69CF-6B7313C08F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1" name="Freeform 83">
                  <a:extLst>
                    <a:ext uri="{FF2B5EF4-FFF2-40B4-BE49-F238E27FC236}">
                      <a16:creationId xmlns:a16="http://schemas.microsoft.com/office/drawing/2014/main" id="{6D743121-5069-9A83-8EDF-8F0FB7EC8A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92" name="Group 84">
                <a:extLst>
                  <a:ext uri="{FF2B5EF4-FFF2-40B4-BE49-F238E27FC236}">
                    <a16:creationId xmlns:a16="http://schemas.microsoft.com/office/drawing/2014/main" id="{5A04A15B-ECB7-F8AF-66FD-4E51E3F73A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664"/>
                <a:ext cx="363" cy="318"/>
                <a:chOff x="4163" y="2931"/>
                <a:chExt cx="409" cy="363"/>
              </a:xfrm>
            </p:grpSpPr>
            <p:sp>
              <p:nvSpPr>
                <p:cNvPr id="68693" name="Freeform 85">
                  <a:extLst>
                    <a:ext uri="{FF2B5EF4-FFF2-40B4-BE49-F238E27FC236}">
                      <a16:creationId xmlns:a16="http://schemas.microsoft.com/office/drawing/2014/main" id="{2B1BC87E-BCFC-AB22-D97D-9D38F10927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4" name="Freeform 86">
                  <a:extLst>
                    <a:ext uri="{FF2B5EF4-FFF2-40B4-BE49-F238E27FC236}">
                      <a16:creationId xmlns:a16="http://schemas.microsoft.com/office/drawing/2014/main" id="{688B0DA5-9FF5-F9B9-BA24-7D09DB2C1E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5" name="Freeform 87">
                  <a:extLst>
                    <a:ext uri="{FF2B5EF4-FFF2-40B4-BE49-F238E27FC236}">
                      <a16:creationId xmlns:a16="http://schemas.microsoft.com/office/drawing/2014/main" id="{7888528B-AA51-AA36-97EB-67AEF6231F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696" name="Group 88">
                <a:extLst>
                  <a:ext uri="{FF2B5EF4-FFF2-40B4-BE49-F238E27FC236}">
                    <a16:creationId xmlns:a16="http://schemas.microsoft.com/office/drawing/2014/main" id="{6C12C5EF-C8EF-AB64-432B-6B784FCBA7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800"/>
                <a:ext cx="363" cy="318"/>
                <a:chOff x="4163" y="2931"/>
                <a:chExt cx="409" cy="363"/>
              </a:xfrm>
            </p:grpSpPr>
            <p:sp>
              <p:nvSpPr>
                <p:cNvPr id="68697" name="Freeform 89">
                  <a:extLst>
                    <a:ext uri="{FF2B5EF4-FFF2-40B4-BE49-F238E27FC236}">
                      <a16:creationId xmlns:a16="http://schemas.microsoft.com/office/drawing/2014/main" id="{28B1334C-D012-38CE-CE55-5AECBCE43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8" name="Freeform 90">
                  <a:extLst>
                    <a:ext uri="{FF2B5EF4-FFF2-40B4-BE49-F238E27FC236}">
                      <a16:creationId xmlns:a16="http://schemas.microsoft.com/office/drawing/2014/main" id="{D26C61EB-A02A-0880-2DAB-92B688D1E0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699" name="Freeform 91">
                  <a:extLst>
                    <a:ext uri="{FF2B5EF4-FFF2-40B4-BE49-F238E27FC236}">
                      <a16:creationId xmlns:a16="http://schemas.microsoft.com/office/drawing/2014/main" id="{4E11B35F-09EF-75CB-E115-33140CEDB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00" name="Group 92">
                <a:extLst>
                  <a:ext uri="{FF2B5EF4-FFF2-40B4-BE49-F238E27FC236}">
                    <a16:creationId xmlns:a16="http://schemas.microsoft.com/office/drawing/2014/main" id="{80070D7A-3793-722E-6733-7652B9986E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936"/>
                <a:ext cx="363" cy="318"/>
                <a:chOff x="4163" y="2931"/>
                <a:chExt cx="409" cy="363"/>
              </a:xfrm>
            </p:grpSpPr>
            <p:sp>
              <p:nvSpPr>
                <p:cNvPr id="68701" name="Freeform 93">
                  <a:extLst>
                    <a:ext uri="{FF2B5EF4-FFF2-40B4-BE49-F238E27FC236}">
                      <a16:creationId xmlns:a16="http://schemas.microsoft.com/office/drawing/2014/main" id="{6BDEDE65-D6A7-BEFD-69C3-37DF26688E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2" name="Freeform 94">
                  <a:extLst>
                    <a:ext uri="{FF2B5EF4-FFF2-40B4-BE49-F238E27FC236}">
                      <a16:creationId xmlns:a16="http://schemas.microsoft.com/office/drawing/2014/main" id="{90E6C039-C464-CD84-C702-B70DF4DBC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3" name="Freeform 95">
                  <a:extLst>
                    <a:ext uri="{FF2B5EF4-FFF2-40B4-BE49-F238E27FC236}">
                      <a16:creationId xmlns:a16="http://schemas.microsoft.com/office/drawing/2014/main" id="{008077E4-F472-BB50-766E-1AC909675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04" name="Group 96">
                <a:extLst>
                  <a:ext uri="{FF2B5EF4-FFF2-40B4-BE49-F238E27FC236}">
                    <a16:creationId xmlns:a16="http://schemas.microsoft.com/office/drawing/2014/main" id="{F6622102-618A-9526-BAA3-AB4D6DBFA1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073"/>
                <a:ext cx="363" cy="318"/>
                <a:chOff x="4163" y="2931"/>
                <a:chExt cx="409" cy="363"/>
              </a:xfrm>
            </p:grpSpPr>
            <p:sp>
              <p:nvSpPr>
                <p:cNvPr id="68705" name="Freeform 97">
                  <a:extLst>
                    <a:ext uri="{FF2B5EF4-FFF2-40B4-BE49-F238E27FC236}">
                      <a16:creationId xmlns:a16="http://schemas.microsoft.com/office/drawing/2014/main" id="{5617B48E-33F4-BD7F-0181-C762A6CC4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6" name="Freeform 98">
                  <a:extLst>
                    <a:ext uri="{FF2B5EF4-FFF2-40B4-BE49-F238E27FC236}">
                      <a16:creationId xmlns:a16="http://schemas.microsoft.com/office/drawing/2014/main" id="{DCF59DFD-F09F-DDCC-805B-1535EC489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07" name="Freeform 99">
                  <a:extLst>
                    <a:ext uri="{FF2B5EF4-FFF2-40B4-BE49-F238E27FC236}">
                      <a16:creationId xmlns:a16="http://schemas.microsoft.com/office/drawing/2014/main" id="{1DB23222-AC95-5733-8B19-CB3DD4563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08" name="Group 100">
                <a:extLst>
                  <a:ext uri="{FF2B5EF4-FFF2-40B4-BE49-F238E27FC236}">
                    <a16:creationId xmlns:a16="http://schemas.microsoft.com/office/drawing/2014/main" id="{22F95310-E9FB-E226-63D9-525274EAC9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209"/>
                <a:ext cx="363" cy="318"/>
                <a:chOff x="4163" y="2931"/>
                <a:chExt cx="409" cy="363"/>
              </a:xfrm>
            </p:grpSpPr>
            <p:sp>
              <p:nvSpPr>
                <p:cNvPr id="68709" name="Freeform 101">
                  <a:extLst>
                    <a:ext uri="{FF2B5EF4-FFF2-40B4-BE49-F238E27FC236}">
                      <a16:creationId xmlns:a16="http://schemas.microsoft.com/office/drawing/2014/main" id="{00C9DF18-5A01-8AA7-0EC7-07A821D7F3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0" name="Freeform 102">
                  <a:extLst>
                    <a:ext uri="{FF2B5EF4-FFF2-40B4-BE49-F238E27FC236}">
                      <a16:creationId xmlns:a16="http://schemas.microsoft.com/office/drawing/2014/main" id="{EDEE2A59-B48D-CBDB-E9BE-DE83867C40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1" name="Freeform 103">
                  <a:extLst>
                    <a:ext uri="{FF2B5EF4-FFF2-40B4-BE49-F238E27FC236}">
                      <a16:creationId xmlns:a16="http://schemas.microsoft.com/office/drawing/2014/main" id="{7BB4CA70-09BB-E1F7-85BC-CABC834B49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12" name="Group 104">
                <a:extLst>
                  <a:ext uri="{FF2B5EF4-FFF2-40B4-BE49-F238E27FC236}">
                    <a16:creationId xmlns:a16="http://schemas.microsoft.com/office/drawing/2014/main" id="{331FBE6D-9BE5-69D1-52DA-BA4FBC0D04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345"/>
                <a:ext cx="363" cy="318"/>
                <a:chOff x="4163" y="2931"/>
                <a:chExt cx="409" cy="363"/>
              </a:xfrm>
            </p:grpSpPr>
            <p:sp>
              <p:nvSpPr>
                <p:cNvPr id="68713" name="Freeform 105">
                  <a:extLst>
                    <a:ext uri="{FF2B5EF4-FFF2-40B4-BE49-F238E27FC236}">
                      <a16:creationId xmlns:a16="http://schemas.microsoft.com/office/drawing/2014/main" id="{5D001CBD-73D6-CDC0-1AF9-CC7A03879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4" name="Freeform 106">
                  <a:extLst>
                    <a:ext uri="{FF2B5EF4-FFF2-40B4-BE49-F238E27FC236}">
                      <a16:creationId xmlns:a16="http://schemas.microsoft.com/office/drawing/2014/main" id="{783FAFFE-C788-DA08-3560-F929B7AD3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5" name="Freeform 107">
                  <a:extLst>
                    <a:ext uri="{FF2B5EF4-FFF2-40B4-BE49-F238E27FC236}">
                      <a16:creationId xmlns:a16="http://schemas.microsoft.com/office/drawing/2014/main" id="{27E9155F-BC7A-0C27-1412-69DF127BA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16" name="Group 108">
                <a:extLst>
                  <a:ext uri="{FF2B5EF4-FFF2-40B4-BE49-F238E27FC236}">
                    <a16:creationId xmlns:a16="http://schemas.microsoft.com/office/drawing/2014/main" id="{181FA216-A624-0F9C-EC53-70475640A2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481"/>
                <a:ext cx="363" cy="318"/>
                <a:chOff x="4163" y="2931"/>
                <a:chExt cx="409" cy="363"/>
              </a:xfrm>
            </p:grpSpPr>
            <p:sp>
              <p:nvSpPr>
                <p:cNvPr id="68717" name="Freeform 109">
                  <a:extLst>
                    <a:ext uri="{FF2B5EF4-FFF2-40B4-BE49-F238E27FC236}">
                      <a16:creationId xmlns:a16="http://schemas.microsoft.com/office/drawing/2014/main" id="{5BC8F5BC-CFC8-901F-F83D-A48690AB2F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8" name="Freeform 110">
                  <a:extLst>
                    <a:ext uri="{FF2B5EF4-FFF2-40B4-BE49-F238E27FC236}">
                      <a16:creationId xmlns:a16="http://schemas.microsoft.com/office/drawing/2014/main" id="{BB988DD9-7133-9BFA-E4F8-975E6FCA4F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19" name="Freeform 111">
                  <a:extLst>
                    <a:ext uri="{FF2B5EF4-FFF2-40B4-BE49-F238E27FC236}">
                      <a16:creationId xmlns:a16="http://schemas.microsoft.com/office/drawing/2014/main" id="{69F74F51-3185-4DD2-8896-0A6303E7A9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20" name="Group 112">
                <a:extLst>
                  <a:ext uri="{FF2B5EF4-FFF2-40B4-BE49-F238E27FC236}">
                    <a16:creationId xmlns:a16="http://schemas.microsoft.com/office/drawing/2014/main" id="{06235A29-7337-330B-FC84-26213FEA84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031" y="528"/>
                <a:ext cx="363" cy="726"/>
                <a:chOff x="4299" y="3067"/>
                <a:chExt cx="363" cy="726"/>
              </a:xfrm>
            </p:grpSpPr>
            <p:grpSp>
              <p:nvGrpSpPr>
                <p:cNvPr id="68721" name="Group 113">
                  <a:extLst>
                    <a:ext uri="{FF2B5EF4-FFF2-40B4-BE49-F238E27FC236}">
                      <a16:creationId xmlns:a16="http://schemas.microsoft.com/office/drawing/2014/main" id="{6623550A-042B-D31C-C2E2-57A3C926E6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722" name="Freeform 114">
                    <a:extLst>
                      <a:ext uri="{FF2B5EF4-FFF2-40B4-BE49-F238E27FC236}">
                        <a16:creationId xmlns:a16="http://schemas.microsoft.com/office/drawing/2014/main" id="{6B19ACDF-1F77-202F-D612-760DA503B1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3" name="Freeform 115">
                    <a:extLst>
                      <a:ext uri="{FF2B5EF4-FFF2-40B4-BE49-F238E27FC236}">
                        <a16:creationId xmlns:a16="http://schemas.microsoft.com/office/drawing/2014/main" id="{99D286BF-F19F-3B34-9A7D-EAD269D9F7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4" name="Freeform 116">
                    <a:extLst>
                      <a:ext uri="{FF2B5EF4-FFF2-40B4-BE49-F238E27FC236}">
                        <a16:creationId xmlns:a16="http://schemas.microsoft.com/office/drawing/2014/main" id="{D7B88DF7-B44F-B9B3-7CE1-D80A55563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25" name="Group 117">
                  <a:extLst>
                    <a:ext uri="{FF2B5EF4-FFF2-40B4-BE49-F238E27FC236}">
                      <a16:creationId xmlns:a16="http://schemas.microsoft.com/office/drawing/2014/main" id="{52B3FC5B-3D06-656D-D9D1-9CC95E4FB3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726" name="Freeform 118">
                    <a:extLst>
                      <a:ext uri="{FF2B5EF4-FFF2-40B4-BE49-F238E27FC236}">
                        <a16:creationId xmlns:a16="http://schemas.microsoft.com/office/drawing/2014/main" id="{1174AFF6-A6C5-4F6D-B144-BC7A02449C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7" name="Freeform 119">
                    <a:extLst>
                      <a:ext uri="{FF2B5EF4-FFF2-40B4-BE49-F238E27FC236}">
                        <a16:creationId xmlns:a16="http://schemas.microsoft.com/office/drawing/2014/main" id="{56E7A7E1-2B0D-EEA7-0DD9-3354801660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28" name="Freeform 120">
                    <a:extLst>
                      <a:ext uri="{FF2B5EF4-FFF2-40B4-BE49-F238E27FC236}">
                        <a16:creationId xmlns:a16="http://schemas.microsoft.com/office/drawing/2014/main" id="{FA3217BE-F2E1-ABA8-844C-7D4CE3EF81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29" name="Group 121">
                  <a:extLst>
                    <a:ext uri="{FF2B5EF4-FFF2-40B4-BE49-F238E27FC236}">
                      <a16:creationId xmlns:a16="http://schemas.microsoft.com/office/drawing/2014/main" id="{F97E3F61-5114-323A-45D1-0AB546E218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730" name="Freeform 122">
                    <a:extLst>
                      <a:ext uri="{FF2B5EF4-FFF2-40B4-BE49-F238E27FC236}">
                        <a16:creationId xmlns:a16="http://schemas.microsoft.com/office/drawing/2014/main" id="{5107CF40-7ECD-6926-A98A-00B046A3C3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1" name="Freeform 123">
                    <a:extLst>
                      <a:ext uri="{FF2B5EF4-FFF2-40B4-BE49-F238E27FC236}">
                        <a16:creationId xmlns:a16="http://schemas.microsoft.com/office/drawing/2014/main" id="{C571C8E6-F8BC-85AA-3D1B-AEE6872A29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2" name="Freeform 124">
                    <a:extLst>
                      <a:ext uri="{FF2B5EF4-FFF2-40B4-BE49-F238E27FC236}">
                        <a16:creationId xmlns:a16="http://schemas.microsoft.com/office/drawing/2014/main" id="{085AEDBC-F39B-A0C8-41E0-2ADDDE8A91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33" name="Group 125">
                  <a:extLst>
                    <a:ext uri="{FF2B5EF4-FFF2-40B4-BE49-F238E27FC236}">
                      <a16:creationId xmlns:a16="http://schemas.microsoft.com/office/drawing/2014/main" id="{24B7B0E5-A1FB-B3B4-0C97-2A135E6E1A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734" name="Freeform 126">
                    <a:extLst>
                      <a:ext uri="{FF2B5EF4-FFF2-40B4-BE49-F238E27FC236}">
                        <a16:creationId xmlns:a16="http://schemas.microsoft.com/office/drawing/2014/main" id="{BA0D3395-7B96-1ECD-039E-F870567503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5" name="Freeform 127">
                    <a:extLst>
                      <a:ext uri="{FF2B5EF4-FFF2-40B4-BE49-F238E27FC236}">
                        <a16:creationId xmlns:a16="http://schemas.microsoft.com/office/drawing/2014/main" id="{7A7F844F-4048-99BA-A5A7-89502659C1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36" name="Freeform 128">
                    <a:extLst>
                      <a:ext uri="{FF2B5EF4-FFF2-40B4-BE49-F238E27FC236}">
                        <a16:creationId xmlns:a16="http://schemas.microsoft.com/office/drawing/2014/main" id="{231C901B-683E-5EE0-BE1D-5052E972F8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737" name="Group 129">
                <a:extLst>
                  <a:ext uri="{FF2B5EF4-FFF2-40B4-BE49-F238E27FC236}">
                    <a16:creationId xmlns:a16="http://schemas.microsoft.com/office/drawing/2014/main" id="{D48577B8-55A4-53DD-FD2A-60C986D30B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031" y="1072"/>
                <a:ext cx="363" cy="726"/>
                <a:chOff x="4299" y="3067"/>
                <a:chExt cx="363" cy="726"/>
              </a:xfrm>
            </p:grpSpPr>
            <p:grpSp>
              <p:nvGrpSpPr>
                <p:cNvPr id="68738" name="Group 130">
                  <a:extLst>
                    <a:ext uri="{FF2B5EF4-FFF2-40B4-BE49-F238E27FC236}">
                      <a16:creationId xmlns:a16="http://schemas.microsoft.com/office/drawing/2014/main" id="{1F1A458C-09C0-E85F-D6B2-D5EEBD4D62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739" name="Freeform 131">
                    <a:extLst>
                      <a:ext uri="{FF2B5EF4-FFF2-40B4-BE49-F238E27FC236}">
                        <a16:creationId xmlns:a16="http://schemas.microsoft.com/office/drawing/2014/main" id="{EE1E8EE8-6103-AD33-13AD-653B3C8464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0" name="Freeform 132">
                    <a:extLst>
                      <a:ext uri="{FF2B5EF4-FFF2-40B4-BE49-F238E27FC236}">
                        <a16:creationId xmlns:a16="http://schemas.microsoft.com/office/drawing/2014/main" id="{953221AB-8C1C-7EBC-231E-4833B39A3A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1" name="Freeform 133">
                    <a:extLst>
                      <a:ext uri="{FF2B5EF4-FFF2-40B4-BE49-F238E27FC236}">
                        <a16:creationId xmlns:a16="http://schemas.microsoft.com/office/drawing/2014/main" id="{975A227A-D874-8DDE-A9FC-FF15BBBA0E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42" name="Group 134">
                  <a:extLst>
                    <a:ext uri="{FF2B5EF4-FFF2-40B4-BE49-F238E27FC236}">
                      <a16:creationId xmlns:a16="http://schemas.microsoft.com/office/drawing/2014/main" id="{32C8336F-72A8-971E-FCF7-C426C5A948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743" name="Freeform 135">
                    <a:extLst>
                      <a:ext uri="{FF2B5EF4-FFF2-40B4-BE49-F238E27FC236}">
                        <a16:creationId xmlns:a16="http://schemas.microsoft.com/office/drawing/2014/main" id="{92914C51-5080-85ED-B85F-D2749EDA5E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4" name="Freeform 136">
                    <a:extLst>
                      <a:ext uri="{FF2B5EF4-FFF2-40B4-BE49-F238E27FC236}">
                        <a16:creationId xmlns:a16="http://schemas.microsoft.com/office/drawing/2014/main" id="{207B939E-A586-D445-7012-FF29208150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5" name="Freeform 137">
                    <a:extLst>
                      <a:ext uri="{FF2B5EF4-FFF2-40B4-BE49-F238E27FC236}">
                        <a16:creationId xmlns:a16="http://schemas.microsoft.com/office/drawing/2014/main" id="{D67730D0-8CDD-0421-27B6-4A288869BC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46" name="Group 138">
                  <a:extLst>
                    <a:ext uri="{FF2B5EF4-FFF2-40B4-BE49-F238E27FC236}">
                      <a16:creationId xmlns:a16="http://schemas.microsoft.com/office/drawing/2014/main" id="{BAD40ABE-761E-3521-7720-1D75357F5D7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747" name="Freeform 139">
                    <a:extLst>
                      <a:ext uri="{FF2B5EF4-FFF2-40B4-BE49-F238E27FC236}">
                        <a16:creationId xmlns:a16="http://schemas.microsoft.com/office/drawing/2014/main" id="{DCAD9A2A-99D1-C940-AB89-D1E3CEBB1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8" name="Freeform 140">
                    <a:extLst>
                      <a:ext uri="{FF2B5EF4-FFF2-40B4-BE49-F238E27FC236}">
                        <a16:creationId xmlns:a16="http://schemas.microsoft.com/office/drawing/2014/main" id="{09C27BE9-0DE2-08CF-38EC-F67EC61EB5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49" name="Freeform 141">
                    <a:extLst>
                      <a:ext uri="{FF2B5EF4-FFF2-40B4-BE49-F238E27FC236}">
                        <a16:creationId xmlns:a16="http://schemas.microsoft.com/office/drawing/2014/main" id="{03D0F2E1-1BD8-7DFE-49C0-9AAC216632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50" name="Group 142">
                  <a:extLst>
                    <a:ext uri="{FF2B5EF4-FFF2-40B4-BE49-F238E27FC236}">
                      <a16:creationId xmlns:a16="http://schemas.microsoft.com/office/drawing/2014/main" id="{9A6AC2A4-6CCA-7CA9-9456-5F14F2FD30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751" name="Freeform 143">
                    <a:extLst>
                      <a:ext uri="{FF2B5EF4-FFF2-40B4-BE49-F238E27FC236}">
                        <a16:creationId xmlns:a16="http://schemas.microsoft.com/office/drawing/2014/main" id="{A1E4C910-87B8-6405-5765-DF7BE054DA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2" name="Freeform 144">
                    <a:extLst>
                      <a:ext uri="{FF2B5EF4-FFF2-40B4-BE49-F238E27FC236}">
                        <a16:creationId xmlns:a16="http://schemas.microsoft.com/office/drawing/2014/main" id="{3A717DAA-6736-7CAB-8697-E45D23ECB1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53" name="Freeform 145">
                    <a:extLst>
                      <a:ext uri="{FF2B5EF4-FFF2-40B4-BE49-F238E27FC236}">
                        <a16:creationId xmlns:a16="http://schemas.microsoft.com/office/drawing/2014/main" id="{BEFB0A17-2CE9-06A3-097E-7EFCA0EBDF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754" name="Freeform 146">
                <a:extLst>
                  <a:ext uri="{FF2B5EF4-FFF2-40B4-BE49-F238E27FC236}">
                    <a16:creationId xmlns:a16="http://schemas.microsoft.com/office/drawing/2014/main" id="{46ABFD3A-978A-0C4F-20BA-E9FCA1430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20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755" name="Group 147">
              <a:extLst>
                <a:ext uri="{FF2B5EF4-FFF2-40B4-BE49-F238E27FC236}">
                  <a16:creationId xmlns:a16="http://schemas.microsoft.com/office/drawing/2014/main" id="{CC97B3D9-5925-A5FD-177D-6E27B96DC0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282" y="436"/>
              <a:ext cx="1089" cy="2036"/>
              <a:chOff x="2620" y="119"/>
              <a:chExt cx="1089" cy="2036"/>
            </a:xfrm>
          </p:grpSpPr>
          <p:sp>
            <p:nvSpPr>
              <p:cNvPr id="68756" name="Freeform 148">
                <a:extLst>
                  <a:ext uri="{FF2B5EF4-FFF2-40B4-BE49-F238E27FC236}">
                    <a16:creationId xmlns:a16="http://schemas.microsoft.com/office/drawing/2014/main" id="{8A9BF9BB-1D2C-064D-6DC2-E5ECF61E0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7" name="Freeform 149">
                <a:extLst>
                  <a:ext uri="{FF2B5EF4-FFF2-40B4-BE49-F238E27FC236}">
                    <a16:creationId xmlns:a16="http://schemas.microsoft.com/office/drawing/2014/main" id="{A0FF0676-AACA-2290-4FAE-15744854C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8" name="Freeform 150">
                <a:extLst>
                  <a:ext uri="{FF2B5EF4-FFF2-40B4-BE49-F238E27FC236}">
                    <a16:creationId xmlns:a16="http://schemas.microsoft.com/office/drawing/2014/main" id="{491EC4EC-8DE7-19A1-5AA2-743E25DA5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759" name="Freeform 151">
                <a:extLst>
                  <a:ext uri="{FF2B5EF4-FFF2-40B4-BE49-F238E27FC236}">
                    <a16:creationId xmlns:a16="http://schemas.microsoft.com/office/drawing/2014/main" id="{EDF7C105-AFDE-1745-6498-2096FC1C8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44314"/>
                      <a:invGamma/>
                    </a:srgbClr>
                  </a:gs>
                  <a:gs pos="100000">
                    <a:srgbClr val="3333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760" name="Group 152">
                <a:extLst>
                  <a:ext uri="{FF2B5EF4-FFF2-40B4-BE49-F238E27FC236}">
                    <a16:creationId xmlns:a16="http://schemas.microsoft.com/office/drawing/2014/main" id="{E503836B-4A5C-4CAD-EF23-C2B390C987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527"/>
                <a:ext cx="363" cy="318"/>
                <a:chOff x="4163" y="2931"/>
                <a:chExt cx="409" cy="363"/>
              </a:xfrm>
            </p:grpSpPr>
            <p:sp>
              <p:nvSpPr>
                <p:cNvPr id="68761" name="Freeform 153">
                  <a:extLst>
                    <a:ext uri="{FF2B5EF4-FFF2-40B4-BE49-F238E27FC236}">
                      <a16:creationId xmlns:a16="http://schemas.microsoft.com/office/drawing/2014/main" id="{CEEC32B6-59B4-3195-0673-CE2B5992A2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62" name="Freeform 154">
                  <a:extLst>
                    <a:ext uri="{FF2B5EF4-FFF2-40B4-BE49-F238E27FC236}">
                      <a16:creationId xmlns:a16="http://schemas.microsoft.com/office/drawing/2014/main" id="{934769C5-26EC-1D38-3656-8978A18081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63" name="Freeform 155">
                  <a:extLst>
                    <a:ext uri="{FF2B5EF4-FFF2-40B4-BE49-F238E27FC236}">
                      <a16:creationId xmlns:a16="http://schemas.microsoft.com/office/drawing/2014/main" id="{B8A6AB21-5D4A-A4F7-C897-DF128BCD7C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64" name="Group 156">
                <a:extLst>
                  <a:ext uri="{FF2B5EF4-FFF2-40B4-BE49-F238E27FC236}">
                    <a16:creationId xmlns:a16="http://schemas.microsoft.com/office/drawing/2014/main" id="{1D0F636E-6E0A-8A45-9CDA-BC6AE42E81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663"/>
                <a:ext cx="363" cy="318"/>
                <a:chOff x="4163" y="2931"/>
                <a:chExt cx="409" cy="363"/>
              </a:xfrm>
            </p:grpSpPr>
            <p:sp>
              <p:nvSpPr>
                <p:cNvPr id="68765" name="Freeform 157">
                  <a:extLst>
                    <a:ext uri="{FF2B5EF4-FFF2-40B4-BE49-F238E27FC236}">
                      <a16:creationId xmlns:a16="http://schemas.microsoft.com/office/drawing/2014/main" id="{C28A6D7A-21F7-C01A-C8B8-8BC272458B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66" name="Freeform 158">
                  <a:extLst>
                    <a:ext uri="{FF2B5EF4-FFF2-40B4-BE49-F238E27FC236}">
                      <a16:creationId xmlns:a16="http://schemas.microsoft.com/office/drawing/2014/main" id="{61338560-B5A5-6F6A-544E-634E3B6C78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67" name="Freeform 159">
                  <a:extLst>
                    <a:ext uri="{FF2B5EF4-FFF2-40B4-BE49-F238E27FC236}">
                      <a16:creationId xmlns:a16="http://schemas.microsoft.com/office/drawing/2014/main" id="{BA820E4C-D563-4319-8808-52529A979F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68" name="Group 160">
                <a:extLst>
                  <a:ext uri="{FF2B5EF4-FFF2-40B4-BE49-F238E27FC236}">
                    <a16:creationId xmlns:a16="http://schemas.microsoft.com/office/drawing/2014/main" id="{B53C7B80-8577-DA42-F2D7-95324B82C2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799"/>
                <a:ext cx="363" cy="318"/>
                <a:chOff x="4163" y="2931"/>
                <a:chExt cx="409" cy="363"/>
              </a:xfrm>
            </p:grpSpPr>
            <p:sp>
              <p:nvSpPr>
                <p:cNvPr id="68769" name="Freeform 161">
                  <a:extLst>
                    <a:ext uri="{FF2B5EF4-FFF2-40B4-BE49-F238E27FC236}">
                      <a16:creationId xmlns:a16="http://schemas.microsoft.com/office/drawing/2014/main" id="{A52E7105-4437-849A-FD8B-F05AB0A9C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0" name="Freeform 162">
                  <a:extLst>
                    <a:ext uri="{FF2B5EF4-FFF2-40B4-BE49-F238E27FC236}">
                      <a16:creationId xmlns:a16="http://schemas.microsoft.com/office/drawing/2014/main" id="{FC4F14F6-224B-10E4-F52D-EC7479482E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1" name="Freeform 163">
                  <a:extLst>
                    <a:ext uri="{FF2B5EF4-FFF2-40B4-BE49-F238E27FC236}">
                      <a16:creationId xmlns:a16="http://schemas.microsoft.com/office/drawing/2014/main" id="{AB556B5E-0ACD-87B0-C881-FC338D05FA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72" name="Group 164">
                <a:extLst>
                  <a:ext uri="{FF2B5EF4-FFF2-40B4-BE49-F238E27FC236}">
                    <a16:creationId xmlns:a16="http://schemas.microsoft.com/office/drawing/2014/main" id="{EB37B27C-B899-4EE6-6BDC-2024EAFC065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935"/>
                <a:ext cx="363" cy="318"/>
                <a:chOff x="4163" y="2931"/>
                <a:chExt cx="409" cy="363"/>
              </a:xfrm>
            </p:grpSpPr>
            <p:sp>
              <p:nvSpPr>
                <p:cNvPr id="68773" name="Freeform 165">
                  <a:extLst>
                    <a:ext uri="{FF2B5EF4-FFF2-40B4-BE49-F238E27FC236}">
                      <a16:creationId xmlns:a16="http://schemas.microsoft.com/office/drawing/2014/main" id="{3B1758E9-05A0-E5BA-BD75-A4D407739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4" name="Freeform 166">
                  <a:extLst>
                    <a:ext uri="{FF2B5EF4-FFF2-40B4-BE49-F238E27FC236}">
                      <a16:creationId xmlns:a16="http://schemas.microsoft.com/office/drawing/2014/main" id="{5951C1FF-2FA5-85E5-E498-102697E5DC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5" name="Freeform 167">
                  <a:extLst>
                    <a:ext uri="{FF2B5EF4-FFF2-40B4-BE49-F238E27FC236}">
                      <a16:creationId xmlns:a16="http://schemas.microsoft.com/office/drawing/2014/main" id="{CDC6E60F-32D3-B0CA-D222-E4D8BC6A97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76" name="Group 168">
                <a:extLst>
                  <a:ext uri="{FF2B5EF4-FFF2-40B4-BE49-F238E27FC236}">
                    <a16:creationId xmlns:a16="http://schemas.microsoft.com/office/drawing/2014/main" id="{670D74D9-1CD0-739D-E18F-8600FDD6EF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072"/>
                <a:ext cx="363" cy="318"/>
                <a:chOff x="4163" y="2931"/>
                <a:chExt cx="409" cy="363"/>
              </a:xfrm>
            </p:grpSpPr>
            <p:sp>
              <p:nvSpPr>
                <p:cNvPr id="68777" name="Freeform 169">
                  <a:extLst>
                    <a:ext uri="{FF2B5EF4-FFF2-40B4-BE49-F238E27FC236}">
                      <a16:creationId xmlns:a16="http://schemas.microsoft.com/office/drawing/2014/main" id="{1A191655-4DF3-385C-5E65-3346F6A4C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8" name="Freeform 170">
                  <a:extLst>
                    <a:ext uri="{FF2B5EF4-FFF2-40B4-BE49-F238E27FC236}">
                      <a16:creationId xmlns:a16="http://schemas.microsoft.com/office/drawing/2014/main" id="{FF6063D8-0D42-CEB4-6B5D-00F805ECA3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79" name="Freeform 171">
                  <a:extLst>
                    <a:ext uri="{FF2B5EF4-FFF2-40B4-BE49-F238E27FC236}">
                      <a16:creationId xmlns:a16="http://schemas.microsoft.com/office/drawing/2014/main" id="{17FD79C2-4372-17BA-8113-B4025A670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80" name="Group 172">
                <a:extLst>
                  <a:ext uri="{FF2B5EF4-FFF2-40B4-BE49-F238E27FC236}">
                    <a16:creationId xmlns:a16="http://schemas.microsoft.com/office/drawing/2014/main" id="{2173CBF6-B4A6-25B0-C8CA-50CCA3DFCE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208"/>
                <a:ext cx="363" cy="318"/>
                <a:chOff x="4163" y="2931"/>
                <a:chExt cx="409" cy="363"/>
              </a:xfrm>
            </p:grpSpPr>
            <p:sp>
              <p:nvSpPr>
                <p:cNvPr id="68781" name="Freeform 173">
                  <a:extLst>
                    <a:ext uri="{FF2B5EF4-FFF2-40B4-BE49-F238E27FC236}">
                      <a16:creationId xmlns:a16="http://schemas.microsoft.com/office/drawing/2014/main" id="{CBCE071A-658E-F2C6-834C-0676D162D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82" name="Freeform 174">
                  <a:extLst>
                    <a:ext uri="{FF2B5EF4-FFF2-40B4-BE49-F238E27FC236}">
                      <a16:creationId xmlns:a16="http://schemas.microsoft.com/office/drawing/2014/main" id="{1725CEA2-AEFE-1942-78B2-CA2A687DE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83" name="Freeform 175">
                  <a:extLst>
                    <a:ext uri="{FF2B5EF4-FFF2-40B4-BE49-F238E27FC236}">
                      <a16:creationId xmlns:a16="http://schemas.microsoft.com/office/drawing/2014/main" id="{C387829C-A12E-6F54-09DC-D2B0A20F6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84" name="Group 176">
                <a:extLst>
                  <a:ext uri="{FF2B5EF4-FFF2-40B4-BE49-F238E27FC236}">
                    <a16:creationId xmlns:a16="http://schemas.microsoft.com/office/drawing/2014/main" id="{A116FDEB-C73B-5C18-DF66-7098FD5858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344"/>
                <a:ext cx="363" cy="318"/>
                <a:chOff x="4163" y="2931"/>
                <a:chExt cx="409" cy="363"/>
              </a:xfrm>
            </p:grpSpPr>
            <p:sp>
              <p:nvSpPr>
                <p:cNvPr id="68785" name="Freeform 177">
                  <a:extLst>
                    <a:ext uri="{FF2B5EF4-FFF2-40B4-BE49-F238E27FC236}">
                      <a16:creationId xmlns:a16="http://schemas.microsoft.com/office/drawing/2014/main" id="{850B9DCB-494C-408B-7E6E-E913A6E4A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86" name="Freeform 178">
                  <a:extLst>
                    <a:ext uri="{FF2B5EF4-FFF2-40B4-BE49-F238E27FC236}">
                      <a16:creationId xmlns:a16="http://schemas.microsoft.com/office/drawing/2014/main" id="{02B431B4-A361-DB6F-EA2F-05F149D8A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87" name="Freeform 179">
                  <a:extLst>
                    <a:ext uri="{FF2B5EF4-FFF2-40B4-BE49-F238E27FC236}">
                      <a16:creationId xmlns:a16="http://schemas.microsoft.com/office/drawing/2014/main" id="{1271E3BF-034D-384F-3FF8-F71082BD0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88" name="Group 180">
                <a:extLst>
                  <a:ext uri="{FF2B5EF4-FFF2-40B4-BE49-F238E27FC236}">
                    <a16:creationId xmlns:a16="http://schemas.microsoft.com/office/drawing/2014/main" id="{93545794-2B34-D2A6-852A-E2A4EDBBBB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480"/>
                <a:ext cx="363" cy="318"/>
                <a:chOff x="4163" y="2931"/>
                <a:chExt cx="409" cy="363"/>
              </a:xfrm>
            </p:grpSpPr>
            <p:sp>
              <p:nvSpPr>
                <p:cNvPr id="68789" name="Freeform 181">
                  <a:extLst>
                    <a:ext uri="{FF2B5EF4-FFF2-40B4-BE49-F238E27FC236}">
                      <a16:creationId xmlns:a16="http://schemas.microsoft.com/office/drawing/2014/main" id="{37E5EAB7-0028-3661-9592-BA722A620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90" name="Freeform 182">
                  <a:extLst>
                    <a:ext uri="{FF2B5EF4-FFF2-40B4-BE49-F238E27FC236}">
                      <a16:creationId xmlns:a16="http://schemas.microsoft.com/office/drawing/2014/main" id="{C3BC9DE9-0BF0-3750-50CC-2FB3F2BF96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791" name="Freeform 183">
                  <a:extLst>
                    <a:ext uri="{FF2B5EF4-FFF2-40B4-BE49-F238E27FC236}">
                      <a16:creationId xmlns:a16="http://schemas.microsoft.com/office/drawing/2014/main" id="{2D8438AE-BA09-EE99-2637-A40D830026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792" name="Group 184">
                <a:extLst>
                  <a:ext uri="{FF2B5EF4-FFF2-40B4-BE49-F238E27FC236}">
                    <a16:creationId xmlns:a16="http://schemas.microsoft.com/office/drawing/2014/main" id="{F438E7B1-F66B-EEA6-DE37-A365717EF0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527"/>
                <a:ext cx="363" cy="726"/>
                <a:chOff x="4299" y="3067"/>
                <a:chExt cx="363" cy="726"/>
              </a:xfrm>
            </p:grpSpPr>
            <p:grpSp>
              <p:nvGrpSpPr>
                <p:cNvPr id="68793" name="Group 185">
                  <a:extLst>
                    <a:ext uri="{FF2B5EF4-FFF2-40B4-BE49-F238E27FC236}">
                      <a16:creationId xmlns:a16="http://schemas.microsoft.com/office/drawing/2014/main" id="{19322354-F593-D6F1-E257-7DB8E012BE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794" name="Freeform 186">
                    <a:extLst>
                      <a:ext uri="{FF2B5EF4-FFF2-40B4-BE49-F238E27FC236}">
                        <a16:creationId xmlns:a16="http://schemas.microsoft.com/office/drawing/2014/main" id="{B9C9FD20-03C3-9786-1FA4-8D8ABC2F40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5" name="Freeform 187">
                    <a:extLst>
                      <a:ext uri="{FF2B5EF4-FFF2-40B4-BE49-F238E27FC236}">
                        <a16:creationId xmlns:a16="http://schemas.microsoft.com/office/drawing/2014/main" id="{C0DAF0B3-B691-86AF-8F5E-97EFEA3CDE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6" name="Freeform 188">
                    <a:extLst>
                      <a:ext uri="{FF2B5EF4-FFF2-40B4-BE49-F238E27FC236}">
                        <a16:creationId xmlns:a16="http://schemas.microsoft.com/office/drawing/2014/main" id="{C11CFD56-DE75-D831-3A33-B93CB8F136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797" name="Group 189">
                  <a:extLst>
                    <a:ext uri="{FF2B5EF4-FFF2-40B4-BE49-F238E27FC236}">
                      <a16:creationId xmlns:a16="http://schemas.microsoft.com/office/drawing/2014/main" id="{56000C3E-164F-1878-B900-EB6DBB25D6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798" name="Freeform 190">
                    <a:extLst>
                      <a:ext uri="{FF2B5EF4-FFF2-40B4-BE49-F238E27FC236}">
                        <a16:creationId xmlns:a16="http://schemas.microsoft.com/office/drawing/2014/main" id="{DCE27858-D170-3845-200E-D43BBEDDAC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799" name="Freeform 191">
                    <a:extLst>
                      <a:ext uri="{FF2B5EF4-FFF2-40B4-BE49-F238E27FC236}">
                        <a16:creationId xmlns:a16="http://schemas.microsoft.com/office/drawing/2014/main" id="{944E4C33-25F8-D186-E700-984113E53F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0" name="Freeform 192">
                    <a:extLst>
                      <a:ext uri="{FF2B5EF4-FFF2-40B4-BE49-F238E27FC236}">
                        <a16:creationId xmlns:a16="http://schemas.microsoft.com/office/drawing/2014/main" id="{C7EAFFC1-4B00-FBD8-6F14-7EABE93E0D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01" name="Group 193">
                  <a:extLst>
                    <a:ext uri="{FF2B5EF4-FFF2-40B4-BE49-F238E27FC236}">
                      <a16:creationId xmlns:a16="http://schemas.microsoft.com/office/drawing/2014/main" id="{76D67914-C49A-B1AC-1BC9-3C3CD6E5D1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802" name="Freeform 194">
                    <a:extLst>
                      <a:ext uri="{FF2B5EF4-FFF2-40B4-BE49-F238E27FC236}">
                        <a16:creationId xmlns:a16="http://schemas.microsoft.com/office/drawing/2014/main" id="{69024875-A277-6696-1D8F-12DEFF22FD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3" name="Freeform 195">
                    <a:extLst>
                      <a:ext uri="{FF2B5EF4-FFF2-40B4-BE49-F238E27FC236}">
                        <a16:creationId xmlns:a16="http://schemas.microsoft.com/office/drawing/2014/main" id="{FB3F2018-13DA-6A21-958A-350293B85E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4" name="Freeform 196">
                    <a:extLst>
                      <a:ext uri="{FF2B5EF4-FFF2-40B4-BE49-F238E27FC236}">
                        <a16:creationId xmlns:a16="http://schemas.microsoft.com/office/drawing/2014/main" id="{A9AA4FF2-76E9-F1B5-20CE-B4B847B297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05" name="Group 197">
                  <a:extLst>
                    <a:ext uri="{FF2B5EF4-FFF2-40B4-BE49-F238E27FC236}">
                      <a16:creationId xmlns:a16="http://schemas.microsoft.com/office/drawing/2014/main" id="{0B536896-B7CE-DCA5-B018-1DA1D1947E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806" name="Freeform 198">
                    <a:extLst>
                      <a:ext uri="{FF2B5EF4-FFF2-40B4-BE49-F238E27FC236}">
                        <a16:creationId xmlns:a16="http://schemas.microsoft.com/office/drawing/2014/main" id="{24C2608A-6ACF-84CB-F56C-4BBDC764D5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7" name="Freeform 199">
                    <a:extLst>
                      <a:ext uri="{FF2B5EF4-FFF2-40B4-BE49-F238E27FC236}">
                        <a16:creationId xmlns:a16="http://schemas.microsoft.com/office/drawing/2014/main" id="{21189BFA-CDF0-3B70-6032-376D97A7F1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08" name="Freeform 200">
                    <a:extLst>
                      <a:ext uri="{FF2B5EF4-FFF2-40B4-BE49-F238E27FC236}">
                        <a16:creationId xmlns:a16="http://schemas.microsoft.com/office/drawing/2014/main" id="{38618215-8F54-39AE-6E2E-088C20EE91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8809" name="Group 201">
                <a:extLst>
                  <a:ext uri="{FF2B5EF4-FFF2-40B4-BE49-F238E27FC236}">
                    <a16:creationId xmlns:a16="http://schemas.microsoft.com/office/drawing/2014/main" id="{D61132E7-D1A1-B609-49DF-C4A41A4D91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1071"/>
                <a:ext cx="363" cy="726"/>
                <a:chOff x="4299" y="3067"/>
                <a:chExt cx="363" cy="726"/>
              </a:xfrm>
            </p:grpSpPr>
            <p:grpSp>
              <p:nvGrpSpPr>
                <p:cNvPr id="68810" name="Group 202">
                  <a:extLst>
                    <a:ext uri="{FF2B5EF4-FFF2-40B4-BE49-F238E27FC236}">
                      <a16:creationId xmlns:a16="http://schemas.microsoft.com/office/drawing/2014/main" id="{277030B1-18F7-90C4-0BE1-2E58EDD57A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811" name="Freeform 203">
                    <a:extLst>
                      <a:ext uri="{FF2B5EF4-FFF2-40B4-BE49-F238E27FC236}">
                        <a16:creationId xmlns:a16="http://schemas.microsoft.com/office/drawing/2014/main" id="{F9079886-D26A-27A2-855D-72C6ADFDD8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2" name="Freeform 204">
                    <a:extLst>
                      <a:ext uri="{FF2B5EF4-FFF2-40B4-BE49-F238E27FC236}">
                        <a16:creationId xmlns:a16="http://schemas.microsoft.com/office/drawing/2014/main" id="{733F13C8-FC7E-F277-23B4-7135797E53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3" name="Freeform 205">
                    <a:extLst>
                      <a:ext uri="{FF2B5EF4-FFF2-40B4-BE49-F238E27FC236}">
                        <a16:creationId xmlns:a16="http://schemas.microsoft.com/office/drawing/2014/main" id="{3A5A339C-9C60-8ADC-EAF6-FF70D039F0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14" name="Group 206">
                  <a:extLst>
                    <a:ext uri="{FF2B5EF4-FFF2-40B4-BE49-F238E27FC236}">
                      <a16:creationId xmlns:a16="http://schemas.microsoft.com/office/drawing/2014/main" id="{401EA6BC-3BDD-8E22-86DF-0E8465AFC2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815" name="Freeform 207">
                    <a:extLst>
                      <a:ext uri="{FF2B5EF4-FFF2-40B4-BE49-F238E27FC236}">
                        <a16:creationId xmlns:a16="http://schemas.microsoft.com/office/drawing/2014/main" id="{07905B17-23B3-02CE-006A-5F6456B1E7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6" name="Freeform 208">
                    <a:extLst>
                      <a:ext uri="{FF2B5EF4-FFF2-40B4-BE49-F238E27FC236}">
                        <a16:creationId xmlns:a16="http://schemas.microsoft.com/office/drawing/2014/main" id="{689305F9-4A45-7922-425F-E26FC5A9C1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17" name="Freeform 209">
                    <a:extLst>
                      <a:ext uri="{FF2B5EF4-FFF2-40B4-BE49-F238E27FC236}">
                        <a16:creationId xmlns:a16="http://schemas.microsoft.com/office/drawing/2014/main" id="{84C2D6FA-6B99-471E-9836-DBCD1E6DD0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18" name="Group 210">
                  <a:extLst>
                    <a:ext uri="{FF2B5EF4-FFF2-40B4-BE49-F238E27FC236}">
                      <a16:creationId xmlns:a16="http://schemas.microsoft.com/office/drawing/2014/main" id="{E2861518-5ABD-E6C9-7156-9489C085F15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819" name="Freeform 211">
                    <a:extLst>
                      <a:ext uri="{FF2B5EF4-FFF2-40B4-BE49-F238E27FC236}">
                        <a16:creationId xmlns:a16="http://schemas.microsoft.com/office/drawing/2014/main" id="{8E204180-7CEF-5F38-78B8-F53F4F4C26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0" name="Freeform 212">
                    <a:extLst>
                      <a:ext uri="{FF2B5EF4-FFF2-40B4-BE49-F238E27FC236}">
                        <a16:creationId xmlns:a16="http://schemas.microsoft.com/office/drawing/2014/main" id="{138D71A6-962F-FE93-A149-CD2744799D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1" name="Freeform 213">
                    <a:extLst>
                      <a:ext uri="{FF2B5EF4-FFF2-40B4-BE49-F238E27FC236}">
                        <a16:creationId xmlns:a16="http://schemas.microsoft.com/office/drawing/2014/main" id="{0E799858-250E-5BDD-4402-9D1438816B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22" name="Group 214">
                  <a:extLst>
                    <a:ext uri="{FF2B5EF4-FFF2-40B4-BE49-F238E27FC236}">
                      <a16:creationId xmlns:a16="http://schemas.microsoft.com/office/drawing/2014/main" id="{3A842901-E801-B067-0954-F45829E9E13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823" name="Freeform 215">
                    <a:extLst>
                      <a:ext uri="{FF2B5EF4-FFF2-40B4-BE49-F238E27FC236}">
                        <a16:creationId xmlns:a16="http://schemas.microsoft.com/office/drawing/2014/main" id="{F464C3DC-7664-A32F-62E9-2FA409206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4" name="Freeform 216">
                    <a:extLst>
                      <a:ext uri="{FF2B5EF4-FFF2-40B4-BE49-F238E27FC236}">
                        <a16:creationId xmlns:a16="http://schemas.microsoft.com/office/drawing/2014/main" id="{9463F54C-A926-9C94-D303-6064D444B6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25" name="Freeform 217">
                    <a:extLst>
                      <a:ext uri="{FF2B5EF4-FFF2-40B4-BE49-F238E27FC236}">
                        <a16:creationId xmlns:a16="http://schemas.microsoft.com/office/drawing/2014/main" id="{A585BDE2-DB12-CCBB-35D8-F16BFF136F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8826" name="Freeform 218">
                <a:extLst>
                  <a:ext uri="{FF2B5EF4-FFF2-40B4-BE49-F238E27FC236}">
                    <a16:creationId xmlns:a16="http://schemas.microsoft.com/office/drawing/2014/main" id="{6FCD00A8-0FB1-6DC1-440C-AFC6480E6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827" name="Group 219">
              <a:extLst>
                <a:ext uri="{FF2B5EF4-FFF2-40B4-BE49-F238E27FC236}">
                  <a16:creationId xmlns:a16="http://schemas.microsoft.com/office/drawing/2014/main" id="{15BE6C5E-7DBD-357D-B1B7-AF6DF6E768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754"/>
              <a:ext cx="1089" cy="2036"/>
              <a:chOff x="2984" y="119"/>
              <a:chExt cx="1089" cy="2036"/>
            </a:xfrm>
          </p:grpSpPr>
          <p:sp>
            <p:nvSpPr>
              <p:cNvPr id="68828" name="Freeform 220">
                <a:extLst>
                  <a:ext uri="{FF2B5EF4-FFF2-40B4-BE49-F238E27FC236}">
                    <a16:creationId xmlns:a16="http://schemas.microsoft.com/office/drawing/2014/main" id="{B3B4A367-539C-BC75-2BB3-E7B498D97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29" name="Freeform 221">
                <a:extLst>
                  <a:ext uri="{FF2B5EF4-FFF2-40B4-BE49-F238E27FC236}">
                    <a16:creationId xmlns:a16="http://schemas.microsoft.com/office/drawing/2014/main" id="{1F3A6AFF-6920-2400-0153-9B8C4EB37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0" name="Freeform 222">
                <a:extLst>
                  <a:ext uri="{FF2B5EF4-FFF2-40B4-BE49-F238E27FC236}">
                    <a16:creationId xmlns:a16="http://schemas.microsoft.com/office/drawing/2014/main" id="{CCB92339-0139-8F29-D420-3D394966B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1" name="Freeform 223">
                <a:extLst>
                  <a:ext uri="{FF2B5EF4-FFF2-40B4-BE49-F238E27FC236}">
                    <a16:creationId xmlns:a16="http://schemas.microsoft.com/office/drawing/2014/main" id="{F24C114C-2A87-1325-36B5-BEE626CB1E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2" name="Freeform 224">
                <a:extLst>
                  <a:ext uri="{FF2B5EF4-FFF2-40B4-BE49-F238E27FC236}">
                    <a16:creationId xmlns:a16="http://schemas.microsoft.com/office/drawing/2014/main" id="{706BDE19-FB7D-7FDC-EC71-661E83BDD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1706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3" name="Freeform 225">
                <a:extLst>
                  <a:ext uri="{FF2B5EF4-FFF2-40B4-BE49-F238E27FC236}">
                    <a16:creationId xmlns:a16="http://schemas.microsoft.com/office/drawing/2014/main" id="{22CF3219-AB41-17A3-14EA-1DC632024D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47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4" name="Freeform 226">
                <a:extLst>
                  <a:ext uri="{FF2B5EF4-FFF2-40B4-BE49-F238E27FC236}">
                    <a16:creationId xmlns:a16="http://schemas.microsoft.com/office/drawing/2014/main" id="{F7E3B918-4CE7-2DD4-0F41-AC981FD7F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34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5" name="Freeform 227">
                <a:extLst>
                  <a:ext uri="{FF2B5EF4-FFF2-40B4-BE49-F238E27FC236}">
                    <a16:creationId xmlns:a16="http://schemas.microsoft.com/office/drawing/2014/main" id="{B45289A3-520F-7092-D67C-664A4F2FB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20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6" name="Freeform 228">
                <a:extLst>
                  <a:ext uri="{FF2B5EF4-FFF2-40B4-BE49-F238E27FC236}">
                    <a16:creationId xmlns:a16="http://schemas.microsoft.com/office/drawing/2014/main" id="{6745A6CE-845F-C8B5-94BC-99198A71D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07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7" name="Freeform 229">
                <a:extLst>
                  <a:ext uri="{FF2B5EF4-FFF2-40B4-BE49-F238E27FC236}">
                    <a16:creationId xmlns:a16="http://schemas.microsoft.com/office/drawing/2014/main" id="{E001D3B6-4E18-AF12-8743-99C22120F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935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8" name="Freeform 230">
                <a:extLst>
                  <a:ext uri="{FF2B5EF4-FFF2-40B4-BE49-F238E27FC236}">
                    <a16:creationId xmlns:a16="http://schemas.microsoft.com/office/drawing/2014/main" id="{D35ECDFD-CA81-F02B-ADD7-226DA1A39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79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39" name="Freeform 231">
                <a:extLst>
                  <a:ext uri="{FF2B5EF4-FFF2-40B4-BE49-F238E27FC236}">
                    <a16:creationId xmlns:a16="http://schemas.microsoft.com/office/drawing/2014/main" id="{6C55FE6F-8AE8-D5AD-AFC6-97D07C87D8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66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0" name="Freeform 232">
                <a:extLst>
                  <a:ext uri="{FF2B5EF4-FFF2-40B4-BE49-F238E27FC236}">
                    <a16:creationId xmlns:a16="http://schemas.microsoft.com/office/drawing/2014/main" id="{A1F0E43E-1254-63BD-1776-83CAD65D9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52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1" name="Freeform 233">
                <a:extLst>
                  <a:ext uri="{FF2B5EF4-FFF2-40B4-BE49-F238E27FC236}">
                    <a16:creationId xmlns:a16="http://schemas.microsoft.com/office/drawing/2014/main" id="{28F7C179-5431-2E57-A3AA-6AABFDFE1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890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2" name="WordArt 234">
                <a:extLst>
                  <a:ext uri="{FF2B5EF4-FFF2-40B4-BE49-F238E27FC236}">
                    <a16:creationId xmlns:a16="http://schemas.microsoft.com/office/drawing/2014/main" id="{9B112365-03A6-4B86-FC7C-AA0021DD3E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40" y="981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8843" name="Freeform 235">
                <a:extLst>
                  <a:ext uri="{FF2B5EF4-FFF2-40B4-BE49-F238E27FC236}">
                    <a16:creationId xmlns:a16="http://schemas.microsoft.com/office/drawing/2014/main" id="{596EE0D4-D54F-8C31-84BD-D8FB1E67E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8844" name="Group 236">
            <a:extLst>
              <a:ext uri="{FF2B5EF4-FFF2-40B4-BE49-F238E27FC236}">
                <a16:creationId xmlns:a16="http://schemas.microsoft.com/office/drawing/2014/main" id="{1B07C16C-AEDE-F36B-A9ED-8CB8B028B779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620713"/>
            <a:ext cx="2347912" cy="2195512"/>
            <a:chOff x="3256" y="210"/>
            <a:chExt cx="2178" cy="2036"/>
          </a:xfrm>
        </p:grpSpPr>
        <p:grpSp>
          <p:nvGrpSpPr>
            <p:cNvPr id="68845" name="Group 237">
              <a:extLst>
                <a:ext uri="{FF2B5EF4-FFF2-40B4-BE49-F238E27FC236}">
                  <a16:creationId xmlns:a16="http://schemas.microsoft.com/office/drawing/2014/main" id="{8BE2A7BB-EFF6-C6D4-6F10-8BC7E49D69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10"/>
              <a:ext cx="1089" cy="1401"/>
              <a:chOff x="2893" y="2478"/>
              <a:chExt cx="1089" cy="1401"/>
            </a:xfrm>
          </p:grpSpPr>
          <p:sp>
            <p:nvSpPr>
              <p:cNvPr id="68846" name="Freeform 238">
                <a:extLst>
                  <a:ext uri="{FF2B5EF4-FFF2-40B4-BE49-F238E27FC236}">
                    <a16:creationId xmlns:a16="http://schemas.microsoft.com/office/drawing/2014/main" id="{DB4C7D1C-7419-8BA6-8FC5-626E7CB0C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7" name="Freeform 239">
                <a:extLst>
                  <a:ext uri="{FF2B5EF4-FFF2-40B4-BE49-F238E27FC236}">
                    <a16:creationId xmlns:a16="http://schemas.microsoft.com/office/drawing/2014/main" id="{04B51BAE-33B2-D9B6-E19F-21F99B85FC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47451"/>
                      <a:invGamma/>
                    </a:srgbClr>
                  </a:gs>
                  <a:gs pos="100000">
                    <a:srgbClr val="66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8" name="Freeform 240">
                <a:extLst>
                  <a:ext uri="{FF2B5EF4-FFF2-40B4-BE49-F238E27FC236}">
                    <a16:creationId xmlns:a16="http://schemas.microsoft.com/office/drawing/2014/main" id="{4CE86965-F959-84E4-A658-17F0735FF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49" name="Freeform 241">
                <a:extLst>
                  <a:ext uri="{FF2B5EF4-FFF2-40B4-BE49-F238E27FC236}">
                    <a16:creationId xmlns:a16="http://schemas.microsoft.com/office/drawing/2014/main" id="{2790F16A-4ED5-1B92-53FD-426CBECFD6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0" name="Freeform 242">
                <a:extLst>
                  <a:ext uri="{FF2B5EF4-FFF2-40B4-BE49-F238E27FC236}">
                    <a16:creationId xmlns:a16="http://schemas.microsoft.com/office/drawing/2014/main" id="{041B211F-7B41-1DA4-CD7F-DF2AE9C9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1" name="Freeform 243">
                <a:extLst>
                  <a:ext uri="{FF2B5EF4-FFF2-40B4-BE49-F238E27FC236}">
                    <a16:creationId xmlns:a16="http://schemas.microsoft.com/office/drawing/2014/main" id="{D1C683EE-A0EA-BBF6-602B-3DA9B7DAA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2" name="Freeform 244">
                <a:extLst>
                  <a:ext uri="{FF2B5EF4-FFF2-40B4-BE49-F238E27FC236}">
                    <a16:creationId xmlns:a16="http://schemas.microsoft.com/office/drawing/2014/main" id="{BAE61B41-4253-7A31-BA69-AF6C465F7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3" name="Freeform 245">
                <a:extLst>
                  <a:ext uri="{FF2B5EF4-FFF2-40B4-BE49-F238E27FC236}">
                    <a16:creationId xmlns:a16="http://schemas.microsoft.com/office/drawing/2014/main" id="{BFCE0705-573B-0B07-9325-4C01F0185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4" name="Freeform 246">
                <a:extLst>
                  <a:ext uri="{FF2B5EF4-FFF2-40B4-BE49-F238E27FC236}">
                    <a16:creationId xmlns:a16="http://schemas.microsoft.com/office/drawing/2014/main" id="{05A4EF8B-D1C6-CDC8-7F75-49BBFC792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5" name="Freeform 247">
                <a:extLst>
                  <a:ext uri="{FF2B5EF4-FFF2-40B4-BE49-F238E27FC236}">
                    <a16:creationId xmlns:a16="http://schemas.microsoft.com/office/drawing/2014/main" id="{D54891F7-FA70-E24E-AAA6-B636A9984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6" name="Freeform 248">
                <a:extLst>
                  <a:ext uri="{FF2B5EF4-FFF2-40B4-BE49-F238E27FC236}">
                    <a16:creationId xmlns:a16="http://schemas.microsoft.com/office/drawing/2014/main" id="{1CBF7195-0795-B45F-EE41-4EA1623E806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47451"/>
                      <a:invGamma/>
                    </a:srgbClr>
                  </a:gs>
                  <a:gs pos="100000">
                    <a:srgbClr val="66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7" name="Freeform 249">
                <a:extLst>
                  <a:ext uri="{FF2B5EF4-FFF2-40B4-BE49-F238E27FC236}">
                    <a16:creationId xmlns:a16="http://schemas.microsoft.com/office/drawing/2014/main" id="{62FAB790-A610-C048-169F-EE8E9432C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58" name="Freeform 250">
                <a:extLst>
                  <a:ext uri="{FF2B5EF4-FFF2-40B4-BE49-F238E27FC236}">
                    <a16:creationId xmlns:a16="http://schemas.microsoft.com/office/drawing/2014/main" id="{01CBCE83-B2B8-C682-CC09-E1840B095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859" name="Group 251">
              <a:extLst>
                <a:ext uri="{FF2B5EF4-FFF2-40B4-BE49-F238E27FC236}">
                  <a16:creationId xmlns:a16="http://schemas.microsoft.com/office/drawing/2014/main" id="{D5142831-D467-0190-B233-5B0CD14B6D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5" y="618"/>
              <a:ext cx="1089" cy="1311"/>
              <a:chOff x="398" y="2886"/>
              <a:chExt cx="1089" cy="1311"/>
            </a:xfrm>
          </p:grpSpPr>
          <p:sp>
            <p:nvSpPr>
              <p:cNvPr id="68860" name="Freeform 252">
                <a:extLst>
                  <a:ext uri="{FF2B5EF4-FFF2-40B4-BE49-F238E27FC236}">
                    <a16:creationId xmlns:a16="http://schemas.microsoft.com/office/drawing/2014/main" id="{0C39552C-2720-792B-65C8-F91089C01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61" name="Freeform 253">
                <a:extLst>
                  <a:ext uri="{FF2B5EF4-FFF2-40B4-BE49-F238E27FC236}">
                    <a16:creationId xmlns:a16="http://schemas.microsoft.com/office/drawing/2014/main" id="{A2721CAD-FCF1-2A0A-92E3-163F06C4E0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62" name="Freeform 254">
                <a:extLst>
                  <a:ext uri="{FF2B5EF4-FFF2-40B4-BE49-F238E27FC236}">
                    <a16:creationId xmlns:a16="http://schemas.microsoft.com/office/drawing/2014/main" id="{4E536BA4-5851-EFAA-0C93-4DFD583E8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63" name="Freeform 255">
                <a:extLst>
                  <a:ext uri="{FF2B5EF4-FFF2-40B4-BE49-F238E27FC236}">
                    <a16:creationId xmlns:a16="http://schemas.microsoft.com/office/drawing/2014/main" id="{C0F54F4C-1B72-4A47-D08F-0887303B4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864" name="Freeform 256">
                <a:extLst>
                  <a:ext uri="{FF2B5EF4-FFF2-40B4-BE49-F238E27FC236}">
                    <a16:creationId xmlns:a16="http://schemas.microsoft.com/office/drawing/2014/main" id="{6B3EEBB7-1773-E689-9F84-2C834C369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865" name="Group 257">
                <a:extLst>
                  <a:ext uri="{FF2B5EF4-FFF2-40B4-BE49-F238E27FC236}">
                    <a16:creationId xmlns:a16="http://schemas.microsoft.com/office/drawing/2014/main" id="{EC80D4C8-5394-303A-11C8-4328E6A9E8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249"/>
                <a:ext cx="363" cy="318"/>
                <a:chOff x="4163" y="2931"/>
                <a:chExt cx="409" cy="363"/>
              </a:xfrm>
            </p:grpSpPr>
            <p:sp>
              <p:nvSpPr>
                <p:cNvPr id="68866" name="Freeform 258">
                  <a:extLst>
                    <a:ext uri="{FF2B5EF4-FFF2-40B4-BE49-F238E27FC236}">
                      <a16:creationId xmlns:a16="http://schemas.microsoft.com/office/drawing/2014/main" id="{BCE27D77-E14C-EAA0-8623-79EF9F7C3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67" name="Freeform 259">
                  <a:extLst>
                    <a:ext uri="{FF2B5EF4-FFF2-40B4-BE49-F238E27FC236}">
                      <a16:creationId xmlns:a16="http://schemas.microsoft.com/office/drawing/2014/main" id="{DDC7501F-EC50-16F5-D92B-8A76E4919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68" name="Freeform 260">
                  <a:extLst>
                    <a:ext uri="{FF2B5EF4-FFF2-40B4-BE49-F238E27FC236}">
                      <a16:creationId xmlns:a16="http://schemas.microsoft.com/office/drawing/2014/main" id="{EA9D79FE-77FD-F8C6-4D58-62C569C97C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69" name="Group 261">
                <a:extLst>
                  <a:ext uri="{FF2B5EF4-FFF2-40B4-BE49-F238E27FC236}">
                    <a16:creationId xmlns:a16="http://schemas.microsoft.com/office/drawing/2014/main" id="{4728DD30-E1B3-229A-C6C3-972031EF63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385"/>
                <a:ext cx="363" cy="318"/>
                <a:chOff x="4163" y="2931"/>
                <a:chExt cx="409" cy="363"/>
              </a:xfrm>
            </p:grpSpPr>
            <p:sp>
              <p:nvSpPr>
                <p:cNvPr id="68870" name="Freeform 262">
                  <a:extLst>
                    <a:ext uri="{FF2B5EF4-FFF2-40B4-BE49-F238E27FC236}">
                      <a16:creationId xmlns:a16="http://schemas.microsoft.com/office/drawing/2014/main" id="{28B708B3-C2C5-F4B4-6928-8735D878F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71" name="Freeform 263">
                  <a:extLst>
                    <a:ext uri="{FF2B5EF4-FFF2-40B4-BE49-F238E27FC236}">
                      <a16:creationId xmlns:a16="http://schemas.microsoft.com/office/drawing/2014/main" id="{1BB15A3B-9A49-D1C8-3D53-6E5FA94494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72" name="Freeform 264">
                  <a:extLst>
                    <a:ext uri="{FF2B5EF4-FFF2-40B4-BE49-F238E27FC236}">
                      <a16:creationId xmlns:a16="http://schemas.microsoft.com/office/drawing/2014/main" id="{536EABCB-C0D5-2C2E-5794-E2891F518B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73" name="Group 265">
                <a:extLst>
                  <a:ext uri="{FF2B5EF4-FFF2-40B4-BE49-F238E27FC236}">
                    <a16:creationId xmlns:a16="http://schemas.microsoft.com/office/drawing/2014/main" id="{2330920C-10F5-9D3D-6106-F538B8825A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521"/>
                <a:ext cx="363" cy="318"/>
                <a:chOff x="4163" y="2931"/>
                <a:chExt cx="409" cy="363"/>
              </a:xfrm>
            </p:grpSpPr>
            <p:sp>
              <p:nvSpPr>
                <p:cNvPr id="68874" name="Freeform 266">
                  <a:extLst>
                    <a:ext uri="{FF2B5EF4-FFF2-40B4-BE49-F238E27FC236}">
                      <a16:creationId xmlns:a16="http://schemas.microsoft.com/office/drawing/2014/main" id="{5C67BD49-975D-A65D-5599-D0CF5771F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75" name="Freeform 267">
                  <a:extLst>
                    <a:ext uri="{FF2B5EF4-FFF2-40B4-BE49-F238E27FC236}">
                      <a16:creationId xmlns:a16="http://schemas.microsoft.com/office/drawing/2014/main" id="{C18E7A69-95BB-7AB6-FDEA-E6864C7E37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76" name="Freeform 268">
                  <a:extLst>
                    <a:ext uri="{FF2B5EF4-FFF2-40B4-BE49-F238E27FC236}">
                      <a16:creationId xmlns:a16="http://schemas.microsoft.com/office/drawing/2014/main" id="{AC32F569-7C3B-B7EF-9ED7-C1A3EABCB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77" name="Group 269">
                <a:extLst>
                  <a:ext uri="{FF2B5EF4-FFF2-40B4-BE49-F238E27FC236}">
                    <a16:creationId xmlns:a16="http://schemas.microsoft.com/office/drawing/2014/main" id="{8A9248AD-54FF-1850-3994-8275920821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657"/>
                <a:ext cx="363" cy="318"/>
                <a:chOff x="4163" y="2931"/>
                <a:chExt cx="409" cy="363"/>
              </a:xfrm>
            </p:grpSpPr>
            <p:sp>
              <p:nvSpPr>
                <p:cNvPr id="68878" name="Freeform 270">
                  <a:extLst>
                    <a:ext uri="{FF2B5EF4-FFF2-40B4-BE49-F238E27FC236}">
                      <a16:creationId xmlns:a16="http://schemas.microsoft.com/office/drawing/2014/main" id="{F3ABDDC3-3AA1-9D49-42FD-320A057D00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79" name="Freeform 271">
                  <a:extLst>
                    <a:ext uri="{FF2B5EF4-FFF2-40B4-BE49-F238E27FC236}">
                      <a16:creationId xmlns:a16="http://schemas.microsoft.com/office/drawing/2014/main" id="{CC1330C6-2799-8A26-4497-37BF8B725E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880" name="Freeform 272">
                  <a:extLst>
                    <a:ext uri="{FF2B5EF4-FFF2-40B4-BE49-F238E27FC236}">
                      <a16:creationId xmlns:a16="http://schemas.microsoft.com/office/drawing/2014/main" id="{4E987405-0CFD-9705-4255-B71482CC56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881" name="Group 273">
                <a:extLst>
                  <a:ext uri="{FF2B5EF4-FFF2-40B4-BE49-F238E27FC236}">
                    <a16:creationId xmlns:a16="http://schemas.microsoft.com/office/drawing/2014/main" id="{5644F814-BF85-D773-BC46-7E2DFE230E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3249"/>
                <a:ext cx="363" cy="726"/>
                <a:chOff x="4299" y="3067"/>
                <a:chExt cx="363" cy="726"/>
              </a:xfrm>
            </p:grpSpPr>
            <p:grpSp>
              <p:nvGrpSpPr>
                <p:cNvPr id="68882" name="Group 274">
                  <a:extLst>
                    <a:ext uri="{FF2B5EF4-FFF2-40B4-BE49-F238E27FC236}">
                      <a16:creationId xmlns:a16="http://schemas.microsoft.com/office/drawing/2014/main" id="{AE3E0655-FD02-F802-39BF-0FC05BAAFA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883" name="Freeform 275">
                    <a:extLst>
                      <a:ext uri="{FF2B5EF4-FFF2-40B4-BE49-F238E27FC236}">
                        <a16:creationId xmlns:a16="http://schemas.microsoft.com/office/drawing/2014/main" id="{2A2EA067-75D2-8733-0B5E-953461156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4" name="Freeform 276">
                    <a:extLst>
                      <a:ext uri="{FF2B5EF4-FFF2-40B4-BE49-F238E27FC236}">
                        <a16:creationId xmlns:a16="http://schemas.microsoft.com/office/drawing/2014/main" id="{CC6CA9AA-83FF-A2C4-EF1B-97AB3468C5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5" name="Freeform 277">
                    <a:extLst>
                      <a:ext uri="{FF2B5EF4-FFF2-40B4-BE49-F238E27FC236}">
                        <a16:creationId xmlns:a16="http://schemas.microsoft.com/office/drawing/2014/main" id="{6B0D9205-5B60-554E-AD43-8608B59A9E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86" name="Group 278">
                  <a:extLst>
                    <a:ext uri="{FF2B5EF4-FFF2-40B4-BE49-F238E27FC236}">
                      <a16:creationId xmlns:a16="http://schemas.microsoft.com/office/drawing/2014/main" id="{6E65290F-CC86-1B95-FC49-0714AC0717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887" name="Freeform 279">
                    <a:extLst>
                      <a:ext uri="{FF2B5EF4-FFF2-40B4-BE49-F238E27FC236}">
                        <a16:creationId xmlns:a16="http://schemas.microsoft.com/office/drawing/2014/main" id="{17C782F4-162C-C3A7-3051-041EFA1FFC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8" name="Freeform 280">
                    <a:extLst>
                      <a:ext uri="{FF2B5EF4-FFF2-40B4-BE49-F238E27FC236}">
                        <a16:creationId xmlns:a16="http://schemas.microsoft.com/office/drawing/2014/main" id="{D56EA4C9-D4AC-ED13-0326-1BFC60FCC2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89" name="Freeform 281">
                    <a:extLst>
                      <a:ext uri="{FF2B5EF4-FFF2-40B4-BE49-F238E27FC236}">
                        <a16:creationId xmlns:a16="http://schemas.microsoft.com/office/drawing/2014/main" id="{25DBF0C2-AF55-5C89-B0E5-33F64CDD5D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90" name="Group 282">
                  <a:extLst>
                    <a:ext uri="{FF2B5EF4-FFF2-40B4-BE49-F238E27FC236}">
                      <a16:creationId xmlns:a16="http://schemas.microsoft.com/office/drawing/2014/main" id="{77D66175-C504-D147-6861-4BA766AE50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891" name="Freeform 283">
                    <a:extLst>
                      <a:ext uri="{FF2B5EF4-FFF2-40B4-BE49-F238E27FC236}">
                        <a16:creationId xmlns:a16="http://schemas.microsoft.com/office/drawing/2014/main" id="{91929BED-E931-F48D-8022-BDEC61F57D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2" name="Freeform 284">
                    <a:extLst>
                      <a:ext uri="{FF2B5EF4-FFF2-40B4-BE49-F238E27FC236}">
                        <a16:creationId xmlns:a16="http://schemas.microsoft.com/office/drawing/2014/main" id="{925B844C-84AB-C293-2FC0-D033EEDB36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3" name="Freeform 285">
                    <a:extLst>
                      <a:ext uri="{FF2B5EF4-FFF2-40B4-BE49-F238E27FC236}">
                        <a16:creationId xmlns:a16="http://schemas.microsoft.com/office/drawing/2014/main" id="{FC83FD0F-10FE-77A7-0F1F-8803E5EFFC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894" name="Group 286">
                  <a:extLst>
                    <a:ext uri="{FF2B5EF4-FFF2-40B4-BE49-F238E27FC236}">
                      <a16:creationId xmlns:a16="http://schemas.microsoft.com/office/drawing/2014/main" id="{19871FAF-A3E4-FF15-7D1A-14C98BFA89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895" name="Freeform 287">
                    <a:extLst>
                      <a:ext uri="{FF2B5EF4-FFF2-40B4-BE49-F238E27FC236}">
                        <a16:creationId xmlns:a16="http://schemas.microsoft.com/office/drawing/2014/main" id="{962A29DE-7AC0-669F-DC27-D8C05232FB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6" name="Freeform 288">
                    <a:extLst>
                      <a:ext uri="{FF2B5EF4-FFF2-40B4-BE49-F238E27FC236}">
                        <a16:creationId xmlns:a16="http://schemas.microsoft.com/office/drawing/2014/main" id="{F0FF6304-0253-9687-40FD-B261C68168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897" name="Freeform 289">
                    <a:extLst>
                      <a:ext uri="{FF2B5EF4-FFF2-40B4-BE49-F238E27FC236}">
                        <a16:creationId xmlns:a16="http://schemas.microsoft.com/office/drawing/2014/main" id="{574D92BE-E4C6-5DC0-CB10-234FAF0DB3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8898" name="Group 290">
              <a:extLst>
                <a:ext uri="{FF2B5EF4-FFF2-40B4-BE49-F238E27FC236}">
                  <a16:creationId xmlns:a16="http://schemas.microsoft.com/office/drawing/2014/main" id="{4F44F0E2-CB1A-21C2-1080-D53BFB841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618"/>
              <a:ext cx="1089" cy="1311"/>
              <a:chOff x="1540" y="2886"/>
              <a:chExt cx="1089" cy="1311"/>
            </a:xfrm>
          </p:grpSpPr>
          <p:sp>
            <p:nvSpPr>
              <p:cNvPr id="68899" name="Freeform 291">
                <a:extLst>
                  <a:ext uri="{FF2B5EF4-FFF2-40B4-BE49-F238E27FC236}">
                    <a16:creationId xmlns:a16="http://schemas.microsoft.com/office/drawing/2014/main" id="{B89F1E9B-5CC1-8874-4360-FCF4DE578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0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0" name="Freeform 292">
                <a:extLst>
                  <a:ext uri="{FF2B5EF4-FFF2-40B4-BE49-F238E27FC236}">
                    <a16:creationId xmlns:a16="http://schemas.microsoft.com/office/drawing/2014/main" id="{88D2C691-B00C-ADC7-45E9-DC33C45A6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1" name="Freeform 293">
                <a:extLst>
                  <a:ext uri="{FF2B5EF4-FFF2-40B4-BE49-F238E27FC236}">
                    <a16:creationId xmlns:a16="http://schemas.microsoft.com/office/drawing/2014/main" id="{B2400F1E-BD74-9ADE-07FD-85BCDFAC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2" name="Freeform 294">
                <a:extLst>
                  <a:ext uri="{FF2B5EF4-FFF2-40B4-BE49-F238E27FC236}">
                    <a16:creationId xmlns:a16="http://schemas.microsoft.com/office/drawing/2014/main" id="{2A983377-CBBB-63B2-2822-FE6960A6E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5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03" name="Freeform 295">
                <a:extLst>
                  <a:ext uri="{FF2B5EF4-FFF2-40B4-BE49-F238E27FC236}">
                    <a16:creationId xmlns:a16="http://schemas.microsoft.com/office/drawing/2014/main" id="{632E0ED0-09B6-9665-11A9-8258CF19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1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904" name="Group 296">
                <a:extLst>
                  <a:ext uri="{FF2B5EF4-FFF2-40B4-BE49-F238E27FC236}">
                    <a16:creationId xmlns:a16="http://schemas.microsoft.com/office/drawing/2014/main" id="{DE1453CD-B8D0-9CCE-1CA6-C5DCDEB8C4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6" y="3249"/>
                <a:ext cx="363" cy="318"/>
                <a:chOff x="4163" y="2931"/>
                <a:chExt cx="409" cy="363"/>
              </a:xfrm>
            </p:grpSpPr>
            <p:sp>
              <p:nvSpPr>
                <p:cNvPr id="68905" name="Freeform 297">
                  <a:extLst>
                    <a:ext uri="{FF2B5EF4-FFF2-40B4-BE49-F238E27FC236}">
                      <a16:creationId xmlns:a16="http://schemas.microsoft.com/office/drawing/2014/main" id="{854E62B9-0272-F31E-862F-2780CDEF51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06" name="Freeform 298">
                  <a:extLst>
                    <a:ext uri="{FF2B5EF4-FFF2-40B4-BE49-F238E27FC236}">
                      <a16:creationId xmlns:a16="http://schemas.microsoft.com/office/drawing/2014/main" id="{862F32B5-FF08-30E6-4076-A091B868F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07" name="Freeform 299">
                  <a:extLst>
                    <a:ext uri="{FF2B5EF4-FFF2-40B4-BE49-F238E27FC236}">
                      <a16:creationId xmlns:a16="http://schemas.microsoft.com/office/drawing/2014/main" id="{4984A09D-8175-11DE-87F2-E8D4E56724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08" name="Group 300">
                <a:extLst>
                  <a:ext uri="{FF2B5EF4-FFF2-40B4-BE49-F238E27FC236}">
                    <a16:creationId xmlns:a16="http://schemas.microsoft.com/office/drawing/2014/main" id="{85570C33-7EC4-0522-2398-FF08504C84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6" y="3385"/>
                <a:ext cx="363" cy="318"/>
                <a:chOff x="4163" y="2931"/>
                <a:chExt cx="409" cy="363"/>
              </a:xfrm>
            </p:grpSpPr>
            <p:sp>
              <p:nvSpPr>
                <p:cNvPr id="68909" name="Freeform 301">
                  <a:extLst>
                    <a:ext uri="{FF2B5EF4-FFF2-40B4-BE49-F238E27FC236}">
                      <a16:creationId xmlns:a16="http://schemas.microsoft.com/office/drawing/2014/main" id="{0651B6A4-AF1B-BA3E-28F2-6726475653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0" name="Freeform 302">
                  <a:extLst>
                    <a:ext uri="{FF2B5EF4-FFF2-40B4-BE49-F238E27FC236}">
                      <a16:creationId xmlns:a16="http://schemas.microsoft.com/office/drawing/2014/main" id="{7CC31954-ABB3-D487-AFD9-3C30E0B974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1" name="Freeform 303">
                  <a:extLst>
                    <a:ext uri="{FF2B5EF4-FFF2-40B4-BE49-F238E27FC236}">
                      <a16:creationId xmlns:a16="http://schemas.microsoft.com/office/drawing/2014/main" id="{E29E2E90-1E24-CFB6-0A34-E84FABEAC9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12" name="Group 304">
                <a:extLst>
                  <a:ext uri="{FF2B5EF4-FFF2-40B4-BE49-F238E27FC236}">
                    <a16:creationId xmlns:a16="http://schemas.microsoft.com/office/drawing/2014/main" id="{0951D376-5D88-428C-0239-70A305F42B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6" y="3521"/>
                <a:ext cx="363" cy="318"/>
                <a:chOff x="4163" y="2931"/>
                <a:chExt cx="409" cy="363"/>
              </a:xfrm>
            </p:grpSpPr>
            <p:sp>
              <p:nvSpPr>
                <p:cNvPr id="68913" name="Freeform 305">
                  <a:extLst>
                    <a:ext uri="{FF2B5EF4-FFF2-40B4-BE49-F238E27FC236}">
                      <a16:creationId xmlns:a16="http://schemas.microsoft.com/office/drawing/2014/main" id="{A7F75D47-1B5F-2AF6-1352-485F37AFE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4" name="Freeform 306">
                  <a:extLst>
                    <a:ext uri="{FF2B5EF4-FFF2-40B4-BE49-F238E27FC236}">
                      <a16:creationId xmlns:a16="http://schemas.microsoft.com/office/drawing/2014/main" id="{587166E0-094D-92B6-7D76-9C8A27734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5" name="Freeform 307">
                  <a:extLst>
                    <a:ext uri="{FF2B5EF4-FFF2-40B4-BE49-F238E27FC236}">
                      <a16:creationId xmlns:a16="http://schemas.microsoft.com/office/drawing/2014/main" id="{54E748A8-3757-E417-E1FB-507936F29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16" name="Group 308">
                <a:extLst>
                  <a:ext uri="{FF2B5EF4-FFF2-40B4-BE49-F238E27FC236}">
                    <a16:creationId xmlns:a16="http://schemas.microsoft.com/office/drawing/2014/main" id="{08FE347C-8095-48B9-59AE-E4F7FA2C56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76" y="3657"/>
                <a:ext cx="363" cy="318"/>
                <a:chOff x="4163" y="2931"/>
                <a:chExt cx="409" cy="363"/>
              </a:xfrm>
            </p:grpSpPr>
            <p:sp>
              <p:nvSpPr>
                <p:cNvPr id="68917" name="Freeform 309">
                  <a:extLst>
                    <a:ext uri="{FF2B5EF4-FFF2-40B4-BE49-F238E27FC236}">
                      <a16:creationId xmlns:a16="http://schemas.microsoft.com/office/drawing/2014/main" id="{45122E34-2921-2D11-1246-3650A0EE0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8" name="Freeform 310">
                  <a:extLst>
                    <a:ext uri="{FF2B5EF4-FFF2-40B4-BE49-F238E27FC236}">
                      <a16:creationId xmlns:a16="http://schemas.microsoft.com/office/drawing/2014/main" id="{5C165767-5DBA-B105-0037-6A6A50544F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19" name="Freeform 311">
                  <a:extLst>
                    <a:ext uri="{FF2B5EF4-FFF2-40B4-BE49-F238E27FC236}">
                      <a16:creationId xmlns:a16="http://schemas.microsoft.com/office/drawing/2014/main" id="{5D16D7EC-1D0F-FC07-15F1-98D17791F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20" name="Group 312">
                <a:extLst>
                  <a:ext uri="{FF2B5EF4-FFF2-40B4-BE49-F238E27FC236}">
                    <a16:creationId xmlns:a16="http://schemas.microsoft.com/office/drawing/2014/main" id="{0AF0599B-6721-1114-6FCE-C7465E8430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130" y="3249"/>
                <a:ext cx="363" cy="726"/>
                <a:chOff x="4299" y="3067"/>
                <a:chExt cx="363" cy="726"/>
              </a:xfrm>
            </p:grpSpPr>
            <p:grpSp>
              <p:nvGrpSpPr>
                <p:cNvPr id="68921" name="Group 313">
                  <a:extLst>
                    <a:ext uri="{FF2B5EF4-FFF2-40B4-BE49-F238E27FC236}">
                      <a16:creationId xmlns:a16="http://schemas.microsoft.com/office/drawing/2014/main" id="{2F7A5ED5-6A41-C290-BE58-6FCEF8CB67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8922" name="Freeform 314">
                    <a:extLst>
                      <a:ext uri="{FF2B5EF4-FFF2-40B4-BE49-F238E27FC236}">
                        <a16:creationId xmlns:a16="http://schemas.microsoft.com/office/drawing/2014/main" id="{0C912069-E4F5-D7E6-155E-8F01908403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3" name="Freeform 315">
                    <a:extLst>
                      <a:ext uri="{FF2B5EF4-FFF2-40B4-BE49-F238E27FC236}">
                        <a16:creationId xmlns:a16="http://schemas.microsoft.com/office/drawing/2014/main" id="{F0369F4E-8C7D-6F4B-60EE-397E59091A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4" name="Freeform 316">
                    <a:extLst>
                      <a:ext uri="{FF2B5EF4-FFF2-40B4-BE49-F238E27FC236}">
                        <a16:creationId xmlns:a16="http://schemas.microsoft.com/office/drawing/2014/main" id="{D2D450AC-BA42-6C47-6922-1528BDF149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25" name="Group 317">
                  <a:extLst>
                    <a:ext uri="{FF2B5EF4-FFF2-40B4-BE49-F238E27FC236}">
                      <a16:creationId xmlns:a16="http://schemas.microsoft.com/office/drawing/2014/main" id="{313EC78E-2317-C293-622C-35A5C62685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8926" name="Freeform 318">
                    <a:extLst>
                      <a:ext uri="{FF2B5EF4-FFF2-40B4-BE49-F238E27FC236}">
                        <a16:creationId xmlns:a16="http://schemas.microsoft.com/office/drawing/2014/main" id="{4BFDA8FB-F655-4DF2-AC0E-273262C46D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7" name="Freeform 319">
                    <a:extLst>
                      <a:ext uri="{FF2B5EF4-FFF2-40B4-BE49-F238E27FC236}">
                        <a16:creationId xmlns:a16="http://schemas.microsoft.com/office/drawing/2014/main" id="{248CF112-459A-BDCD-5FC4-AB0AC6181D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28" name="Freeform 320">
                    <a:extLst>
                      <a:ext uri="{FF2B5EF4-FFF2-40B4-BE49-F238E27FC236}">
                        <a16:creationId xmlns:a16="http://schemas.microsoft.com/office/drawing/2014/main" id="{6CFFFBA5-E105-D2F7-4FCC-D97062289B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29" name="Group 321">
                  <a:extLst>
                    <a:ext uri="{FF2B5EF4-FFF2-40B4-BE49-F238E27FC236}">
                      <a16:creationId xmlns:a16="http://schemas.microsoft.com/office/drawing/2014/main" id="{F3020465-DF49-DDCB-F53D-F0A4342DFE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8930" name="Freeform 322">
                    <a:extLst>
                      <a:ext uri="{FF2B5EF4-FFF2-40B4-BE49-F238E27FC236}">
                        <a16:creationId xmlns:a16="http://schemas.microsoft.com/office/drawing/2014/main" id="{ABF29D1D-9E67-0092-CDC6-15B7AFE3E5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1" name="Freeform 323">
                    <a:extLst>
                      <a:ext uri="{FF2B5EF4-FFF2-40B4-BE49-F238E27FC236}">
                        <a16:creationId xmlns:a16="http://schemas.microsoft.com/office/drawing/2014/main" id="{D57195A6-5664-FFB4-161F-BB4C154D0E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2" name="Freeform 324">
                    <a:extLst>
                      <a:ext uri="{FF2B5EF4-FFF2-40B4-BE49-F238E27FC236}">
                        <a16:creationId xmlns:a16="http://schemas.microsoft.com/office/drawing/2014/main" id="{48723163-8A4D-B972-CFCC-3CE849B2C8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933" name="Group 325">
                  <a:extLst>
                    <a:ext uri="{FF2B5EF4-FFF2-40B4-BE49-F238E27FC236}">
                      <a16:creationId xmlns:a16="http://schemas.microsoft.com/office/drawing/2014/main" id="{92ADB6A0-BCE0-FC3D-FE03-EE0F20EB70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8934" name="Freeform 326">
                    <a:extLst>
                      <a:ext uri="{FF2B5EF4-FFF2-40B4-BE49-F238E27FC236}">
                        <a16:creationId xmlns:a16="http://schemas.microsoft.com/office/drawing/2014/main" id="{2E83FDAE-7AFC-9DD6-A008-AC500863F3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5" name="Freeform 327">
                    <a:extLst>
                      <a:ext uri="{FF2B5EF4-FFF2-40B4-BE49-F238E27FC236}">
                        <a16:creationId xmlns:a16="http://schemas.microsoft.com/office/drawing/2014/main" id="{5586F083-A0A6-AE7D-3CF7-1D200DDAC8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8936" name="Freeform 328">
                    <a:extLst>
                      <a:ext uri="{FF2B5EF4-FFF2-40B4-BE49-F238E27FC236}">
                        <a16:creationId xmlns:a16="http://schemas.microsoft.com/office/drawing/2014/main" id="{E1D97B85-9C90-2D07-743B-D857C1DA84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8937" name="Group 329">
              <a:extLst>
                <a:ext uri="{FF2B5EF4-FFF2-40B4-BE49-F238E27FC236}">
                  <a16:creationId xmlns:a16="http://schemas.microsoft.com/office/drawing/2014/main" id="{9530FA2C-AC64-4F55-CD1F-B025C9083E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845"/>
              <a:ext cx="1089" cy="1401"/>
              <a:chOff x="2893" y="2478"/>
              <a:chExt cx="1089" cy="1401"/>
            </a:xfrm>
          </p:grpSpPr>
          <p:sp>
            <p:nvSpPr>
              <p:cNvPr id="68938" name="Freeform 330">
                <a:extLst>
                  <a:ext uri="{FF2B5EF4-FFF2-40B4-BE49-F238E27FC236}">
                    <a16:creationId xmlns:a16="http://schemas.microsoft.com/office/drawing/2014/main" id="{F477E3E5-26FA-B381-0517-F76F8C72B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39" name="Freeform 331">
                <a:extLst>
                  <a:ext uri="{FF2B5EF4-FFF2-40B4-BE49-F238E27FC236}">
                    <a16:creationId xmlns:a16="http://schemas.microsoft.com/office/drawing/2014/main" id="{2689CC29-8BCC-B183-1321-B43205E94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0" name="Freeform 332">
                <a:extLst>
                  <a:ext uri="{FF2B5EF4-FFF2-40B4-BE49-F238E27FC236}">
                    <a16:creationId xmlns:a16="http://schemas.microsoft.com/office/drawing/2014/main" id="{CC7458E8-16AF-4781-BEA8-401A58D0F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1" name="Freeform 333">
                <a:extLst>
                  <a:ext uri="{FF2B5EF4-FFF2-40B4-BE49-F238E27FC236}">
                    <a16:creationId xmlns:a16="http://schemas.microsoft.com/office/drawing/2014/main" id="{68E9F2F4-9702-7756-B363-1E7600129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2" name="Freeform 334">
                <a:extLst>
                  <a:ext uri="{FF2B5EF4-FFF2-40B4-BE49-F238E27FC236}">
                    <a16:creationId xmlns:a16="http://schemas.microsoft.com/office/drawing/2014/main" id="{D3520B12-620E-E9CC-76DE-6D21CC94C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3" name="Freeform 335">
                <a:extLst>
                  <a:ext uri="{FF2B5EF4-FFF2-40B4-BE49-F238E27FC236}">
                    <a16:creationId xmlns:a16="http://schemas.microsoft.com/office/drawing/2014/main" id="{D3E9035C-6365-7FD3-29C5-B74B0DB08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4" name="Freeform 336">
                <a:extLst>
                  <a:ext uri="{FF2B5EF4-FFF2-40B4-BE49-F238E27FC236}">
                    <a16:creationId xmlns:a16="http://schemas.microsoft.com/office/drawing/2014/main" id="{16146086-F91B-9935-4302-0ABCC6306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5" name="Freeform 337">
                <a:extLst>
                  <a:ext uri="{FF2B5EF4-FFF2-40B4-BE49-F238E27FC236}">
                    <a16:creationId xmlns:a16="http://schemas.microsoft.com/office/drawing/2014/main" id="{46EAD147-363E-5DAE-CF79-CFCC2D2C5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6" name="Freeform 338">
                <a:extLst>
                  <a:ext uri="{FF2B5EF4-FFF2-40B4-BE49-F238E27FC236}">
                    <a16:creationId xmlns:a16="http://schemas.microsoft.com/office/drawing/2014/main" id="{BE069812-32A7-2E6E-7838-5806968D7E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7" name="Freeform 339">
                <a:extLst>
                  <a:ext uri="{FF2B5EF4-FFF2-40B4-BE49-F238E27FC236}">
                    <a16:creationId xmlns:a16="http://schemas.microsoft.com/office/drawing/2014/main" id="{34728274-518F-C8BE-FAF0-E7DEBEE2BB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8" name="Freeform 340">
                <a:extLst>
                  <a:ext uri="{FF2B5EF4-FFF2-40B4-BE49-F238E27FC236}">
                    <a16:creationId xmlns:a16="http://schemas.microsoft.com/office/drawing/2014/main" id="{BE52F5D3-D8E0-2D00-B659-33F00D81B10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49" name="Freeform 341">
                <a:extLst>
                  <a:ext uri="{FF2B5EF4-FFF2-40B4-BE49-F238E27FC236}">
                    <a16:creationId xmlns:a16="http://schemas.microsoft.com/office/drawing/2014/main" id="{42BE81E3-5A0C-B873-433D-64B22227D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0" name="Freeform 342">
                <a:extLst>
                  <a:ext uri="{FF2B5EF4-FFF2-40B4-BE49-F238E27FC236}">
                    <a16:creationId xmlns:a16="http://schemas.microsoft.com/office/drawing/2014/main" id="{A354DD0F-3F47-F3B1-B57E-FCFDFAF65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8951" name="Group 343">
            <a:extLst>
              <a:ext uri="{FF2B5EF4-FFF2-40B4-BE49-F238E27FC236}">
                <a16:creationId xmlns:a16="http://schemas.microsoft.com/office/drawing/2014/main" id="{E64398BB-9F31-0CFE-DDC6-300633B53421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3860800"/>
            <a:ext cx="2333625" cy="2520950"/>
            <a:chOff x="1441" y="2160"/>
            <a:chExt cx="2178" cy="2354"/>
          </a:xfrm>
        </p:grpSpPr>
        <p:grpSp>
          <p:nvGrpSpPr>
            <p:cNvPr id="68952" name="Group 344">
              <a:extLst>
                <a:ext uri="{FF2B5EF4-FFF2-40B4-BE49-F238E27FC236}">
                  <a16:creationId xmlns:a16="http://schemas.microsoft.com/office/drawing/2014/main" id="{2F4E689B-B83F-4E1E-9A01-91539E3978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478"/>
              <a:ext cx="1089" cy="1401"/>
              <a:chOff x="2893" y="2478"/>
              <a:chExt cx="1089" cy="1401"/>
            </a:xfrm>
          </p:grpSpPr>
          <p:sp>
            <p:nvSpPr>
              <p:cNvPr id="68953" name="Freeform 345">
                <a:extLst>
                  <a:ext uri="{FF2B5EF4-FFF2-40B4-BE49-F238E27FC236}">
                    <a16:creationId xmlns:a16="http://schemas.microsoft.com/office/drawing/2014/main" id="{A0ED1C53-146E-B5DB-CEFA-77E34A35A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4" name="Freeform 346">
                <a:extLst>
                  <a:ext uri="{FF2B5EF4-FFF2-40B4-BE49-F238E27FC236}">
                    <a16:creationId xmlns:a16="http://schemas.microsoft.com/office/drawing/2014/main" id="{CAF0C75F-1084-18F7-98BD-1846E8A10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5" name="Freeform 347">
                <a:extLst>
                  <a:ext uri="{FF2B5EF4-FFF2-40B4-BE49-F238E27FC236}">
                    <a16:creationId xmlns:a16="http://schemas.microsoft.com/office/drawing/2014/main" id="{2DF70A9D-B86F-0FB0-66C5-2A1A058BE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6" name="Freeform 348">
                <a:extLst>
                  <a:ext uri="{FF2B5EF4-FFF2-40B4-BE49-F238E27FC236}">
                    <a16:creationId xmlns:a16="http://schemas.microsoft.com/office/drawing/2014/main" id="{B73179FB-7D25-1B21-4CCE-A16C703C7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7" name="Freeform 349">
                <a:extLst>
                  <a:ext uri="{FF2B5EF4-FFF2-40B4-BE49-F238E27FC236}">
                    <a16:creationId xmlns:a16="http://schemas.microsoft.com/office/drawing/2014/main" id="{0728D8E6-A89A-F7A9-4FB2-0E30939A9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8" name="Freeform 350">
                <a:extLst>
                  <a:ext uri="{FF2B5EF4-FFF2-40B4-BE49-F238E27FC236}">
                    <a16:creationId xmlns:a16="http://schemas.microsoft.com/office/drawing/2014/main" id="{688E71E1-A5E5-4F2C-BCBE-34C5841F9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59" name="Freeform 351">
                <a:extLst>
                  <a:ext uri="{FF2B5EF4-FFF2-40B4-BE49-F238E27FC236}">
                    <a16:creationId xmlns:a16="http://schemas.microsoft.com/office/drawing/2014/main" id="{2F52AF58-D33B-DCAB-94DD-226E452BF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0" name="Freeform 352">
                <a:extLst>
                  <a:ext uri="{FF2B5EF4-FFF2-40B4-BE49-F238E27FC236}">
                    <a16:creationId xmlns:a16="http://schemas.microsoft.com/office/drawing/2014/main" id="{F3DFC376-197C-9329-AC34-BFB1EAEE9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1" name="Freeform 353">
                <a:extLst>
                  <a:ext uri="{FF2B5EF4-FFF2-40B4-BE49-F238E27FC236}">
                    <a16:creationId xmlns:a16="http://schemas.microsoft.com/office/drawing/2014/main" id="{5B528E6E-EB25-2798-1A06-1C8D3E7EE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2" name="Freeform 354">
                <a:extLst>
                  <a:ext uri="{FF2B5EF4-FFF2-40B4-BE49-F238E27FC236}">
                    <a16:creationId xmlns:a16="http://schemas.microsoft.com/office/drawing/2014/main" id="{5C2C4439-2BC3-7DDD-3071-6ABBA4092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3" name="Freeform 355">
                <a:extLst>
                  <a:ext uri="{FF2B5EF4-FFF2-40B4-BE49-F238E27FC236}">
                    <a16:creationId xmlns:a16="http://schemas.microsoft.com/office/drawing/2014/main" id="{30FD2CA4-47D3-0CD2-66AE-C57D26C59C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4" name="Freeform 356">
                <a:extLst>
                  <a:ext uri="{FF2B5EF4-FFF2-40B4-BE49-F238E27FC236}">
                    <a16:creationId xmlns:a16="http://schemas.microsoft.com/office/drawing/2014/main" id="{0489FCC1-2E51-F7E2-3680-DB702A535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5" name="Freeform 357">
                <a:extLst>
                  <a:ext uri="{FF2B5EF4-FFF2-40B4-BE49-F238E27FC236}">
                    <a16:creationId xmlns:a16="http://schemas.microsoft.com/office/drawing/2014/main" id="{9963B0FD-5EB6-4F33-82D4-F34170FF2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66" name="Group 358">
              <a:extLst>
                <a:ext uri="{FF2B5EF4-FFF2-40B4-BE49-F238E27FC236}">
                  <a16:creationId xmlns:a16="http://schemas.microsoft.com/office/drawing/2014/main" id="{9CBD8D53-719E-E8A7-7A92-61414227D0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0" y="2160"/>
              <a:ext cx="1089" cy="2036"/>
              <a:chOff x="2620" y="119"/>
              <a:chExt cx="1089" cy="2036"/>
            </a:xfrm>
          </p:grpSpPr>
          <p:sp>
            <p:nvSpPr>
              <p:cNvPr id="68967" name="Freeform 359">
                <a:extLst>
                  <a:ext uri="{FF2B5EF4-FFF2-40B4-BE49-F238E27FC236}">
                    <a16:creationId xmlns:a16="http://schemas.microsoft.com/office/drawing/2014/main" id="{D975BCFC-4D40-EBB4-9911-596CDA970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8" name="Freeform 360">
                <a:extLst>
                  <a:ext uri="{FF2B5EF4-FFF2-40B4-BE49-F238E27FC236}">
                    <a16:creationId xmlns:a16="http://schemas.microsoft.com/office/drawing/2014/main" id="{F8624678-6A60-8EE7-C835-12DBFA397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69" name="Freeform 361">
                <a:extLst>
                  <a:ext uri="{FF2B5EF4-FFF2-40B4-BE49-F238E27FC236}">
                    <a16:creationId xmlns:a16="http://schemas.microsoft.com/office/drawing/2014/main" id="{E13AADA2-32E0-37E7-099E-1A86917C4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970" name="Freeform 362">
                <a:extLst>
                  <a:ext uri="{FF2B5EF4-FFF2-40B4-BE49-F238E27FC236}">
                    <a16:creationId xmlns:a16="http://schemas.microsoft.com/office/drawing/2014/main" id="{978B3C25-E821-AAD3-A46B-EA123A686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44314"/>
                      <a:invGamma/>
                    </a:srgbClr>
                  </a:gs>
                  <a:gs pos="100000">
                    <a:srgbClr val="3333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8971" name="Group 363">
                <a:extLst>
                  <a:ext uri="{FF2B5EF4-FFF2-40B4-BE49-F238E27FC236}">
                    <a16:creationId xmlns:a16="http://schemas.microsoft.com/office/drawing/2014/main" id="{58D2BBBD-39B3-3A37-198C-E081371875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527"/>
                <a:ext cx="363" cy="318"/>
                <a:chOff x="4163" y="2931"/>
                <a:chExt cx="409" cy="363"/>
              </a:xfrm>
            </p:grpSpPr>
            <p:sp>
              <p:nvSpPr>
                <p:cNvPr id="68972" name="Freeform 364">
                  <a:extLst>
                    <a:ext uri="{FF2B5EF4-FFF2-40B4-BE49-F238E27FC236}">
                      <a16:creationId xmlns:a16="http://schemas.microsoft.com/office/drawing/2014/main" id="{5FFB7A29-BB15-BE40-11BA-87483A3EA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73" name="Freeform 365">
                  <a:extLst>
                    <a:ext uri="{FF2B5EF4-FFF2-40B4-BE49-F238E27FC236}">
                      <a16:creationId xmlns:a16="http://schemas.microsoft.com/office/drawing/2014/main" id="{40F2F83D-DB35-612A-57F6-941B56C608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74" name="Freeform 366">
                  <a:extLst>
                    <a:ext uri="{FF2B5EF4-FFF2-40B4-BE49-F238E27FC236}">
                      <a16:creationId xmlns:a16="http://schemas.microsoft.com/office/drawing/2014/main" id="{D3576F00-531E-A9FA-81F8-C6F02F0676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75" name="Group 367">
                <a:extLst>
                  <a:ext uri="{FF2B5EF4-FFF2-40B4-BE49-F238E27FC236}">
                    <a16:creationId xmlns:a16="http://schemas.microsoft.com/office/drawing/2014/main" id="{ED2363DB-0E5D-B7DC-D848-4B181B702AF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663"/>
                <a:ext cx="363" cy="318"/>
                <a:chOff x="4163" y="2931"/>
                <a:chExt cx="409" cy="363"/>
              </a:xfrm>
            </p:grpSpPr>
            <p:sp>
              <p:nvSpPr>
                <p:cNvPr id="68976" name="Freeform 368">
                  <a:extLst>
                    <a:ext uri="{FF2B5EF4-FFF2-40B4-BE49-F238E27FC236}">
                      <a16:creationId xmlns:a16="http://schemas.microsoft.com/office/drawing/2014/main" id="{0948B3BB-6641-5C7D-706B-56121E795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77" name="Freeform 369">
                  <a:extLst>
                    <a:ext uri="{FF2B5EF4-FFF2-40B4-BE49-F238E27FC236}">
                      <a16:creationId xmlns:a16="http://schemas.microsoft.com/office/drawing/2014/main" id="{E076719B-632B-86B1-3FCF-1B92479F9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78" name="Freeform 370">
                  <a:extLst>
                    <a:ext uri="{FF2B5EF4-FFF2-40B4-BE49-F238E27FC236}">
                      <a16:creationId xmlns:a16="http://schemas.microsoft.com/office/drawing/2014/main" id="{E3F02530-62BB-C68C-8F38-9D4472120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79" name="Group 371">
                <a:extLst>
                  <a:ext uri="{FF2B5EF4-FFF2-40B4-BE49-F238E27FC236}">
                    <a16:creationId xmlns:a16="http://schemas.microsoft.com/office/drawing/2014/main" id="{269A855C-4CF0-C40F-DDFF-66D1B25EEA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799"/>
                <a:ext cx="363" cy="318"/>
                <a:chOff x="4163" y="2931"/>
                <a:chExt cx="409" cy="363"/>
              </a:xfrm>
            </p:grpSpPr>
            <p:sp>
              <p:nvSpPr>
                <p:cNvPr id="68980" name="Freeform 372">
                  <a:extLst>
                    <a:ext uri="{FF2B5EF4-FFF2-40B4-BE49-F238E27FC236}">
                      <a16:creationId xmlns:a16="http://schemas.microsoft.com/office/drawing/2014/main" id="{5505D077-260E-BE6F-26C6-1375122202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1" name="Freeform 373">
                  <a:extLst>
                    <a:ext uri="{FF2B5EF4-FFF2-40B4-BE49-F238E27FC236}">
                      <a16:creationId xmlns:a16="http://schemas.microsoft.com/office/drawing/2014/main" id="{7E1D383D-8251-E33A-AB43-7B3FDA737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2" name="Freeform 374">
                  <a:extLst>
                    <a:ext uri="{FF2B5EF4-FFF2-40B4-BE49-F238E27FC236}">
                      <a16:creationId xmlns:a16="http://schemas.microsoft.com/office/drawing/2014/main" id="{4A54D395-A1D1-BFD5-763A-528BB2A6E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83" name="Group 375">
                <a:extLst>
                  <a:ext uri="{FF2B5EF4-FFF2-40B4-BE49-F238E27FC236}">
                    <a16:creationId xmlns:a16="http://schemas.microsoft.com/office/drawing/2014/main" id="{0518C3B2-AF95-AF16-BC91-243311D477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935"/>
                <a:ext cx="363" cy="318"/>
                <a:chOff x="4163" y="2931"/>
                <a:chExt cx="409" cy="363"/>
              </a:xfrm>
            </p:grpSpPr>
            <p:sp>
              <p:nvSpPr>
                <p:cNvPr id="68984" name="Freeform 376">
                  <a:extLst>
                    <a:ext uri="{FF2B5EF4-FFF2-40B4-BE49-F238E27FC236}">
                      <a16:creationId xmlns:a16="http://schemas.microsoft.com/office/drawing/2014/main" id="{45F59BBD-E545-63AD-57F4-098B3B868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5" name="Freeform 377">
                  <a:extLst>
                    <a:ext uri="{FF2B5EF4-FFF2-40B4-BE49-F238E27FC236}">
                      <a16:creationId xmlns:a16="http://schemas.microsoft.com/office/drawing/2014/main" id="{055DF755-A291-91B6-0A51-116E4CC75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6" name="Freeform 378">
                  <a:extLst>
                    <a:ext uri="{FF2B5EF4-FFF2-40B4-BE49-F238E27FC236}">
                      <a16:creationId xmlns:a16="http://schemas.microsoft.com/office/drawing/2014/main" id="{5C50CB7D-8425-D032-3FEA-7F89A5644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87" name="Group 379">
                <a:extLst>
                  <a:ext uri="{FF2B5EF4-FFF2-40B4-BE49-F238E27FC236}">
                    <a16:creationId xmlns:a16="http://schemas.microsoft.com/office/drawing/2014/main" id="{9A57F3AE-F0DE-A8C8-26C0-F197EAB151B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072"/>
                <a:ext cx="363" cy="318"/>
                <a:chOff x="4163" y="2931"/>
                <a:chExt cx="409" cy="363"/>
              </a:xfrm>
            </p:grpSpPr>
            <p:sp>
              <p:nvSpPr>
                <p:cNvPr id="68988" name="Freeform 380">
                  <a:extLst>
                    <a:ext uri="{FF2B5EF4-FFF2-40B4-BE49-F238E27FC236}">
                      <a16:creationId xmlns:a16="http://schemas.microsoft.com/office/drawing/2014/main" id="{052B0E7B-1992-2D0B-CF94-4CD83EF318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89" name="Freeform 381">
                  <a:extLst>
                    <a:ext uri="{FF2B5EF4-FFF2-40B4-BE49-F238E27FC236}">
                      <a16:creationId xmlns:a16="http://schemas.microsoft.com/office/drawing/2014/main" id="{7D9354E8-9DDB-552A-11E6-7DB876CC2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90" name="Freeform 382">
                  <a:extLst>
                    <a:ext uri="{FF2B5EF4-FFF2-40B4-BE49-F238E27FC236}">
                      <a16:creationId xmlns:a16="http://schemas.microsoft.com/office/drawing/2014/main" id="{569AB712-3076-0186-00FB-881608492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91" name="Group 383">
                <a:extLst>
                  <a:ext uri="{FF2B5EF4-FFF2-40B4-BE49-F238E27FC236}">
                    <a16:creationId xmlns:a16="http://schemas.microsoft.com/office/drawing/2014/main" id="{0C97FE51-6AE4-F89D-7059-D1DC9493A0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208"/>
                <a:ext cx="363" cy="318"/>
                <a:chOff x="4163" y="2931"/>
                <a:chExt cx="409" cy="363"/>
              </a:xfrm>
            </p:grpSpPr>
            <p:sp>
              <p:nvSpPr>
                <p:cNvPr id="68992" name="Freeform 384">
                  <a:extLst>
                    <a:ext uri="{FF2B5EF4-FFF2-40B4-BE49-F238E27FC236}">
                      <a16:creationId xmlns:a16="http://schemas.microsoft.com/office/drawing/2014/main" id="{80106FF6-B57E-0C67-4BC3-CD62FAA5B2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93" name="Freeform 385">
                  <a:extLst>
                    <a:ext uri="{FF2B5EF4-FFF2-40B4-BE49-F238E27FC236}">
                      <a16:creationId xmlns:a16="http://schemas.microsoft.com/office/drawing/2014/main" id="{B923C862-0AFC-964E-4C49-2A45A3A83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94" name="Freeform 386">
                  <a:extLst>
                    <a:ext uri="{FF2B5EF4-FFF2-40B4-BE49-F238E27FC236}">
                      <a16:creationId xmlns:a16="http://schemas.microsoft.com/office/drawing/2014/main" id="{EA0A2D98-A5F2-28F0-147B-76BC7BA850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95" name="Group 387">
                <a:extLst>
                  <a:ext uri="{FF2B5EF4-FFF2-40B4-BE49-F238E27FC236}">
                    <a16:creationId xmlns:a16="http://schemas.microsoft.com/office/drawing/2014/main" id="{03826324-00D1-30B6-AC2D-934E3EA8EC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344"/>
                <a:ext cx="363" cy="318"/>
                <a:chOff x="4163" y="2931"/>
                <a:chExt cx="409" cy="363"/>
              </a:xfrm>
            </p:grpSpPr>
            <p:sp>
              <p:nvSpPr>
                <p:cNvPr id="68996" name="Freeform 388">
                  <a:extLst>
                    <a:ext uri="{FF2B5EF4-FFF2-40B4-BE49-F238E27FC236}">
                      <a16:creationId xmlns:a16="http://schemas.microsoft.com/office/drawing/2014/main" id="{53714754-CB4E-FC9A-AB1F-5278A576D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97" name="Freeform 389">
                  <a:extLst>
                    <a:ext uri="{FF2B5EF4-FFF2-40B4-BE49-F238E27FC236}">
                      <a16:creationId xmlns:a16="http://schemas.microsoft.com/office/drawing/2014/main" id="{F77DC3D0-AFA3-F0A4-EE90-0F0A244868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8998" name="Freeform 390">
                  <a:extLst>
                    <a:ext uri="{FF2B5EF4-FFF2-40B4-BE49-F238E27FC236}">
                      <a16:creationId xmlns:a16="http://schemas.microsoft.com/office/drawing/2014/main" id="{DD5E6327-C594-EC4A-BF11-C862C205D1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999" name="Group 391">
                <a:extLst>
                  <a:ext uri="{FF2B5EF4-FFF2-40B4-BE49-F238E27FC236}">
                    <a16:creationId xmlns:a16="http://schemas.microsoft.com/office/drawing/2014/main" id="{FE27EBAD-1620-12F0-9F44-97794E895E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480"/>
                <a:ext cx="363" cy="318"/>
                <a:chOff x="4163" y="2931"/>
                <a:chExt cx="409" cy="363"/>
              </a:xfrm>
            </p:grpSpPr>
            <p:sp>
              <p:nvSpPr>
                <p:cNvPr id="69000" name="Freeform 392">
                  <a:extLst>
                    <a:ext uri="{FF2B5EF4-FFF2-40B4-BE49-F238E27FC236}">
                      <a16:creationId xmlns:a16="http://schemas.microsoft.com/office/drawing/2014/main" id="{23CE6E9D-F2B0-88EF-A6C9-419791CE9F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01" name="Freeform 393">
                  <a:extLst>
                    <a:ext uri="{FF2B5EF4-FFF2-40B4-BE49-F238E27FC236}">
                      <a16:creationId xmlns:a16="http://schemas.microsoft.com/office/drawing/2014/main" id="{720480F9-C938-C8D6-B567-DB916AC9B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02" name="Freeform 394">
                  <a:extLst>
                    <a:ext uri="{FF2B5EF4-FFF2-40B4-BE49-F238E27FC236}">
                      <a16:creationId xmlns:a16="http://schemas.microsoft.com/office/drawing/2014/main" id="{2D960B9D-9C65-4F83-15B8-27A5B6A0AA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03" name="Group 395">
                <a:extLst>
                  <a:ext uri="{FF2B5EF4-FFF2-40B4-BE49-F238E27FC236}">
                    <a16:creationId xmlns:a16="http://schemas.microsoft.com/office/drawing/2014/main" id="{3C05D708-4577-7918-6B81-87B777FD31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527"/>
                <a:ext cx="363" cy="726"/>
                <a:chOff x="4299" y="3067"/>
                <a:chExt cx="363" cy="726"/>
              </a:xfrm>
            </p:grpSpPr>
            <p:grpSp>
              <p:nvGrpSpPr>
                <p:cNvPr id="69004" name="Group 396">
                  <a:extLst>
                    <a:ext uri="{FF2B5EF4-FFF2-40B4-BE49-F238E27FC236}">
                      <a16:creationId xmlns:a16="http://schemas.microsoft.com/office/drawing/2014/main" id="{FA88E705-48BE-8AC3-F31A-6496FC106D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005" name="Freeform 397">
                    <a:extLst>
                      <a:ext uri="{FF2B5EF4-FFF2-40B4-BE49-F238E27FC236}">
                        <a16:creationId xmlns:a16="http://schemas.microsoft.com/office/drawing/2014/main" id="{58ADA6E0-3DB0-E499-B3C1-3C5EEC4629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06" name="Freeform 398">
                    <a:extLst>
                      <a:ext uri="{FF2B5EF4-FFF2-40B4-BE49-F238E27FC236}">
                        <a16:creationId xmlns:a16="http://schemas.microsoft.com/office/drawing/2014/main" id="{AD909273-8247-2E57-1FA7-4E8989E6A4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07" name="Freeform 399">
                    <a:extLst>
                      <a:ext uri="{FF2B5EF4-FFF2-40B4-BE49-F238E27FC236}">
                        <a16:creationId xmlns:a16="http://schemas.microsoft.com/office/drawing/2014/main" id="{57EBFAD4-D353-2FA8-8002-BC88890E18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08" name="Group 400">
                  <a:extLst>
                    <a:ext uri="{FF2B5EF4-FFF2-40B4-BE49-F238E27FC236}">
                      <a16:creationId xmlns:a16="http://schemas.microsoft.com/office/drawing/2014/main" id="{F76E9F37-B4F4-50A1-A564-7068C26A42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009" name="Freeform 401">
                    <a:extLst>
                      <a:ext uri="{FF2B5EF4-FFF2-40B4-BE49-F238E27FC236}">
                        <a16:creationId xmlns:a16="http://schemas.microsoft.com/office/drawing/2014/main" id="{ED750F3E-ED10-EE8D-A600-34FFF74E5D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0" name="Freeform 402">
                    <a:extLst>
                      <a:ext uri="{FF2B5EF4-FFF2-40B4-BE49-F238E27FC236}">
                        <a16:creationId xmlns:a16="http://schemas.microsoft.com/office/drawing/2014/main" id="{FA4873BA-CFFB-E7B4-0A4B-6F92508E92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1" name="Freeform 403">
                    <a:extLst>
                      <a:ext uri="{FF2B5EF4-FFF2-40B4-BE49-F238E27FC236}">
                        <a16:creationId xmlns:a16="http://schemas.microsoft.com/office/drawing/2014/main" id="{1C0EF756-2A0B-72A7-16BA-CE971471EF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12" name="Group 404">
                  <a:extLst>
                    <a:ext uri="{FF2B5EF4-FFF2-40B4-BE49-F238E27FC236}">
                      <a16:creationId xmlns:a16="http://schemas.microsoft.com/office/drawing/2014/main" id="{56C6CA1B-2586-36D8-4D67-0F003C472A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013" name="Freeform 405">
                    <a:extLst>
                      <a:ext uri="{FF2B5EF4-FFF2-40B4-BE49-F238E27FC236}">
                        <a16:creationId xmlns:a16="http://schemas.microsoft.com/office/drawing/2014/main" id="{FF32B244-1850-3192-39D2-5EFF66B8C3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4" name="Freeform 406">
                    <a:extLst>
                      <a:ext uri="{FF2B5EF4-FFF2-40B4-BE49-F238E27FC236}">
                        <a16:creationId xmlns:a16="http://schemas.microsoft.com/office/drawing/2014/main" id="{69CD4F25-AEB0-2B6A-61EF-934E763A4A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5" name="Freeform 407">
                    <a:extLst>
                      <a:ext uri="{FF2B5EF4-FFF2-40B4-BE49-F238E27FC236}">
                        <a16:creationId xmlns:a16="http://schemas.microsoft.com/office/drawing/2014/main" id="{16189A8C-10AC-5587-FFC1-49F1B077C5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16" name="Group 408">
                  <a:extLst>
                    <a:ext uri="{FF2B5EF4-FFF2-40B4-BE49-F238E27FC236}">
                      <a16:creationId xmlns:a16="http://schemas.microsoft.com/office/drawing/2014/main" id="{B6D031C2-B872-A0BB-D728-67908663D2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017" name="Freeform 409">
                    <a:extLst>
                      <a:ext uri="{FF2B5EF4-FFF2-40B4-BE49-F238E27FC236}">
                        <a16:creationId xmlns:a16="http://schemas.microsoft.com/office/drawing/2014/main" id="{1DBE84B4-DB30-E79A-14CB-45302361EA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8" name="Freeform 410">
                    <a:extLst>
                      <a:ext uri="{FF2B5EF4-FFF2-40B4-BE49-F238E27FC236}">
                        <a16:creationId xmlns:a16="http://schemas.microsoft.com/office/drawing/2014/main" id="{1FA3804D-AADF-12FF-1897-2E3AAACD11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19" name="Freeform 411">
                    <a:extLst>
                      <a:ext uri="{FF2B5EF4-FFF2-40B4-BE49-F238E27FC236}">
                        <a16:creationId xmlns:a16="http://schemas.microsoft.com/office/drawing/2014/main" id="{B181C83B-351F-4BEE-4609-5E9B41F4D6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020" name="Group 412">
                <a:extLst>
                  <a:ext uri="{FF2B5EF4-FFF2-40B4-BE49-F238E27FC236}">
                    <a16:creationId xmlns:a16="http://schemas.microsoft.com/office/drawing/2014/main" id="{5223F225-8B39-13DC-E409-04ECDD466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1071"/>
                <a:ext cx="363" cy="726"/>
                <a:chOff x="4299" y="3067"/>
                <a:chExt cx="363" cy="726"/>
              </a:xfrm>
            </p:grpSpPr>
            <p:grpSp>
              <p:nvGrpSpPr>
                <p:cNvPr id="69021" name="Group 413">
                  <a:extLst>
                    <a:ext uri="{FF2B5EF4-FFF2-40B4-BE49-F238E27FC236}">
                      <a16:creationId xmlns:a16="http://schemas.microsoft.com/office/drawing/2014/main" id="{7431F8BB-47E1-566B-6DC2-34C70B0B5A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022" name="Freeform 414">
                    <a:extLst>
                      <a:ext uri="{FF2B5EF4-FFF2-40B4-BE49-F238E27FC236}">
                        <a16:creationId xmlns:a16="http://schemas.microsoft.com/office/drawing/2014/main" id="{B6197E2C-201B-73C8-C6BB-1B3EE0C01A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23" name="Freeform 415">
                    <a:extLst>
                      <a:ext uri="{FF2B5EF4-FFF2-40B4-BE49-F238E27FC236}">
                        <a16:creationId xmlns:a16="http://schemas.microsoft.com/office/drawing/2014/main" id="{700FCDCC-A6CB-AE1D-7DB9-AB716435E7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24" name="Freeform 416">
                    <a:extLst>
                      <a:ext uri="{FF2B5EF4-FFF2-40B4-BE49-F238E27FC236}">
                        <a16:creationId xmlns:a16="http://schemas.microsoft.com/office/drawing/2014/main" id="{39B47E6A-D47B-94D1-A83E-FF913F42CC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25" name="Group 417">
                  <a:extLst>
                    <a:ext uri="{FF2B5EF4-FFF2-40B4-BE49-F238E27FC236}">
                      <a16:creationId xmlns:a16="http://schemas.microsoft.com/office/drawing/2014/main" id="{C7E15C24-5205-1A86-E078-9D7C7AC221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026" name="Freeform 418">
                    <a:extLst>
                      <a:ext uri="{FF2B5EF4-FFF2-40B4-BE49-F238E27FC236}">
                        <a16:creationId xmlns:a16="http://schemas.microsoft.com/office/drawing/2014/main" id="{8F98A298-CFB0-DAA2-AAA6-317D5DDDC7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27" name="Freeform 419">
                    <a:extLst>
                      <a:ext uri="{FF2B5EF4-FFF2-40B4-BE49-F238E27FC236}">
                        <a16:creationId xmlns:a16="http://schemas.microsoft.com/office/drawing/2014/main" id="{CE996559-BBB1-0DDD-18E6-DD1F9426A2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28" name="Freeform 420">
                    <a:extLst>
                      <a:ext uri="{FF2B5EF4-FFF2-40B4-BE49-F238E27FC236}">
                        <a16:creationId xmlns:a16="http://schemas.microsoft.com/office/drawing/2014/main" id="{FB9237D4-8C7E-4689-095F-990B06DAA0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29" name="Group 421">
                  <a:extLst>
                    <a:ext uri="{FF2B5EF4-FFF2-40B4-BE49-F238E27FC236}">
                      <a16:creationId xmlns:a16="http://schemas.microsoft.com/office/drawing/2014/main" id="{F528DCDC-DB4C-9C64-5FF9-E6FF51E946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030" name="Freeform 422">
                    <a:extLst>
                      <a:ext uri="{FF2B5EF4-FFF2-40B4-BE49-F238E27FC236}">
                        <a16:creationId xmlns:a16="http://schemas.microsoft.com/office/drawing/2014/main" id="{DDF79AAC-1AB8-4946-BE6E-7D62EF081F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31" name="Freeform 423">
                    <a:extLst>
                      <a:ext uri="{FF2B5EF4-FFF2-40B4-BE49-F238E27FC236}">
                        <a16:creationId xmlns:a16="http://schemas.microsoft.com/office/drawing/2014/main" id="{075DA6B9-1770-AEA4-A11C-082968425E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32" name="Freeform 424">
                    <a:extLst>
                      <a:ext uri="{FF2B5EF4-FFF2-40B4-BE49-F238E27FC236}">
                        <a16:creationId xmlns:a16="http://schemas.microsoft.com/office/drawing/2014/main" id="{0851D906-26D5-AA1A-BF27-47D86897CB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33" name="Group 425">
                  <a:extLst>
                    <a:ext uri="{FF2B5EF4-FFF2-40B4-BE49-F238E27FC236}">
                      <a16:creationId xmlns:a16="http://schemas.microsoft.com/office/drawing/2014/main" id="{E94CA466-2530-4219-1027-DB14F7FB6B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034" name="Freeform 426">
                    <a:extLst>
                      <a:ext uri="{FF2B5EF4-FFF2-40B4-BE49-F238E27FC236}">
                        <a16:creationId xmlns:a16="http://schemas.microsoft.com/office/drawing/2014/main" id="{2889E13E-E6C7-207E-E528-F0EFC87B82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35" name="Freeform 427">
                    <a:extLst>
                      <a:ext uri="{FF2B5EF4-FFF2-40B4-BE49-F238E27FC236}">
                        <a16:creationId xmlns:a16="http://schemas.microsoft.com/office/drawing/2014/main" id="{BF1B12B6-3EA5-3054-090D-FD4E1904C5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36" name="Freeform 428">
                    <a:extLst>
                      <a:ext uri="{FF2B5EF4-FFF2-40B4-BE49-F238E27FC236}">
                        <a16:creationId xmlns:a16="http://schemas.microsoft.com/office/drawing/2014/main" id="{2F391560-85BB-4D2A-0A05-72BFB4CF86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037" name="Freeform 429">
                <a:extLst>
                  <a:ext uri="{FF2B5EF4-FFF2-40B4-BE49-F238E27FC236}">
                    <a16:creationId xmlns:a16="http://schemas.microsoft.com/office/drawing/2014/main" id="{6A580893-46EF-AB07-92C6-8D29F84A0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038" name="Group 430">
              <a:extLst>
                <a:ext uri="{FF2B5EF4-FFF2-40B4-BE49-F238E27FC236}">
                  <a16:creationId xmlns:a16="http://schemas.microsoft.com/office/drawing/2014/main" id="{9EC3DD04-5816-DC81-AF7A-1987DEC581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1" y="2160"/>
              <a:ext cx="1089" cy="2036"/>
              <a:chOff x="1441" y="2160"/>
              <a:chExt cx="1089" cy="2036"/>
            </a:xfrm>
          </p:grpSpPr>
          <p:sp>
            <p:nvSpPr>
              <p:cNvPr id="69039" name="Freeform 431">
                <a:extLst>
                  <a:ext uri="{FF2B5EF4-FFF2-40B4-BE49-F238E27FC236}">
                    <a16:creationId xmlns:a16="http://schemas.microsoft.com/office/drawing/2014/main" id="{80E33A4E-AE6E-7297-0037-5D761A6C9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356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0" name="Freeform 432">
                <a:extLst>
                  <a:ext uri="{FF2B5EF4-FFF2-40B4-BE49-F238E27FC236}">
                    <a16:creationId xmlns:a16="http://schemas.microsoft.com/office/drawing/2014/main" id="{56272A95-861A-8FEB-F7EC-266396D64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1" name="Freeform 433">
                <a:extLst>
                  <a:ext uri="{FF2B5EF4-FFF2-40B4-BE49-F238E27FC236}">
                    <a16:creationId xmlns:a16="http://schemas.microsoft.com/office/drawing/2014/main" id="{06E0B0AE-2355-0A32-9844-283EE99E0C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43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2" name="Freeform 434">
                <a:extLst>
                  <a:ext uri="{FF2B5EF4-FFF2-40B4-BE49-F238E27FC236}">
                    <a16:creationId xmlns:a16="http://schemas.microsoft.com/office/drawing/2014/main" id="{8D6AF42B-418A-9011-0185-0F0F3F01A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43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3" name="Freeform 435">
                <a:extLst>
                  <a:ext uri="{FF2B5EF4-FFF2-40B4-BE49-F238E27FC236}">
                    <a16:creationId xmlns:a16="http://schemas.microsoft.com/office/drawing/2014/main" id="{AFFF3C9B-8B2E-EB4A-F3C3-D997383CE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" y="3747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4" name="Freeform 436">
                <a:extLst>
                  <a:ext uri="{FF2B5EF4-FFF2-40B4-BE49-F238E27FC236}">
                    <a16:creationId xmlns:a16="http://schemas.microsoft.com/office/drawing/2014/main" id="{A389BB7D-2372-872E-0137-079B35F31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52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5" name="Freeform 437">
                <a:extLst>
                  <a:ext uri="{FF2B5EF4-FFF2-40B4-BE49-F238E27FC236}">
                    <a16:creationId xmlns:a16="http://schemas.microsoft.com/office/drawing/2014/main" id="{ADDC3D99-5C56-2730-66B5-62BAE94AC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38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6" name="Freeform 438">
                <a:extLst>
                  <a:ext uri="{FF2B5EF4-FFF2-40B4-BE49-F238E27FC236}">
                    <a16:creationId xmlns:a16="http://schemas.microsoft.com/office/drawing/2014/main" id="{7CD89478-F86B-28FB-80DF-62D76E084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24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7" name="Freeform 439">
                <a:extLst>
                  <a:ext uri="{FF2B5EF4-FFF2-40B4-BE49-F238E27FC236}">
                    <a16:creationId xmlns:a16="http://schemas.microsoft.com/office/drawing/2014/main" id="{9F0075DD-0A8B-15E3-525B-E3D16242D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112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8" name="Freeform 440">
                <a:extLst>
                  <a:ext uri="{FF2B5EF4-FFF2-40B4-BE49-F238E27FC236}">
                    <a16:creationId xmlns:a16="http://schemas.microsoft.com/office/drawing/2014/main" id="{3AF4B594-197A-8C4A-2539-D0FAD8C7C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976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49" name="Freeform 441">
                <a:extLst>
                  <a:ext uri="{FF2B5EF4-FFF2-40B4-BE49-F238E27FC236}">
                    <a16:creationId xmlns:a16="http://schemas.microsoft.com/office/drawing/2014/main" id="{7B6DD11C-FB68-B45D-2662-152E366E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84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0" name="Freeform 442">
                <a:extLst>
                  <a:ext uri="{FF2B5EF4-FFF2-40B4-BE49-F238E27FC236}">
                    <a16:creationId xmlns:a16="http://schemas.microsoft.com/office/drawing/2014/main" id="{366CD4B3-00A0-4ADD-8D97-B1F152E7F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70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1" name="Freeform 443">
                <a:extLst>
                  <a:ext uri="{FF2B5EF4-FFF2-40B4-BE49-F238E27FC236}">
                    <a16:creationId xmlns:a16="http://schemas.microsoft.com/office/drawing/2014/main" id="{4624AFD9-6BD7-5FC2-3023-BA1D32AC5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56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2" name="Freeform 444">
                <a:extLst>
                  <a:ext uri="{FF2B5EF4-FFF2-40B4-BE49-F238E27FC236}">
                    <a16:creationId xmlns:a16="http://schemas.microsoft.com/office/drawing/2014/main" id="{D8EB8A1E-0725-00A8-AA94-423C426CF1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931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3" name="WordArt 445">
                <a:extLst>
                  <a:ext uri="{FF2B5EF4-FFF2-40B4-BE49-F238E27FC236}">
                    <a16:creationId xmlns:a16="http://schemas.microsoft.com/office/drawing/2014/main" id="{580DB9C7-70F8-105A-5373-1273C4FB88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7" y="3022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9054" name="Freeform 446">
                <a:extLst>
                  <a:ext uri="{FF2B5EF4-FFF2-40B4-BE49-F238E27FC236}">
                    <a16:creationId xmlns:a16="http://schemas.microsoft.com/office/drawing/2014/main" id="{DE3418E3-C5BB-4D4E-C6D1-B0CF5DB74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055" name="Group 447">
              <a:extLst>
                <a:ext uri="{FF2B5EF4-FFF2-40B4-BE49-F238E27FC236}">
                  <a16:creationId xmlns:a16="http://schemas.microsoft.com/office/drawing/2014/main" id="{4BBC0A89-6695-BDF8-C5EF-76F98E89F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3203"/>
              <a:ext cx="1089" cy="1311"/>
              <a:chOff x="398" y="2886"/>
              <a:chExt cx="1089" cy="1311"/>
            </a:xfrm>
          </p:grpSpPr>
          <p:sp>
            <p:nvSpPr>
              <p:cNvPr id="69056" name="Freeform 448">
                <a:extLst>
                  <a:ext uri="{FF2B5EF4-FFF2-40B4-BE49-F238E27FC236}">
                    <a16:creationId xmlns:a16="http://schemas.microsoft.com/office/drawing/2014/main" id="{79A18618-BFD0-CE6C-BBF8-46C7AFC79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7" name="Freeform 449">
                <a:extLst>
                  <a:ext uri="{FF2B5EF4-FFF2-40B4-BE49-F238E27FC236}">
                    <a16:creationId xmlns:a16="http://schemas.microsoft.com/office/drawing/2014/main" id="{5572ED0B-0823-57B1-EB46-AE770A676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8" name="Freeform 450">
                <a:extLst>
                  <a:ext uri="{FF2B5EF4-FFF2-40B4-BE49-F238E27FC236}">
                    <a16:creationId xmlns:a16="http://schemas.microsoft.com/office/drawing/2014/main" id="{0EB7FAA8-02BD-28B0-F437-80A90AE08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59" name="Freeform 451">
                <a:extLst>
                  <a:ext uri="{FF2B5EF4-FFF2-40B4-BE49-F238E27FC236}">
                    <a16:creationId xmlns:a16="http://schemas.microsoft.com/office/drawing/2014/main" id="{941C6D66-EAD4-218F-2B2A-E80192D5A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60" name="Freeform 452">
                <a:extLst>
                  <a:ext uri="{FF2B5EF4-FFF2-40B4-BE49-F238E27FC236}">
                    <a16:creationId xmlns:a16="http://schemas.microsoft.com/office/drawing/2014/main" id="{3D2C1092-91AA-336A-FD1A-4CBB617DE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061" name="Group 453">
                <a:extLst>
                  <a:ext uri="{FF2B5EF4-FFF2-40B4-BE49-F238E27FC236}">
                    <a16:creationId xmlns:a16="http://schemas.microsoft.com/office/drawing/2014/main" id="{2CFBF99A-2D75-E0F3-2C71-D2C0784905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249"/>
                <a:ext cx="363" cy="318"/>
                <a:chOff x="4163" y="2931"/>
                <a:chExt cx="409" cy="363"/>
              </a:xfrm>
            </p:grpSpPr>
            <p:sp>
              <p:nvSpPr>
                <p:cNvPr id="69062" name="Freeform 454">
                  <a:extLst>
                    <a:ext uri="{FF2B5EF4-FFF2-40B4-BE49-F238E27FC236}">
                      <a16:creationId xmlns:a16="http://schemas.microsoft.com/office/drawing/2014/main" id="{B8D8D034-92DA-CBCE-B0A3-A851FA7A0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63" name="Freeform 455">
                  <a:extLst>
                    <a:ext uri="{FF2B5EF4-FFF2-40B4-BE49-F238E27FC236}">
                      <a16:creationId xmlns:a16="http://schemas.microsoft.com/office/drawing/2014/main" id="{47A63CE2-5C15-9F1E-144D-3D47A1AB5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64" name="Freeform 456">
                  <a:extLst>
                    <a:ext uri="{FF2B5EF4-FFF2-40B4-BE49-F238E27FC236}">
                      <a16:creationId xmlns:a16="http://schemas.microsoft.com/office/drawing/2014/main" id="{E9ED026C-7200-752B-94B8-730797F7C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65" name="Group 457">
                <a:extLst>
                  <a:ext uri="{FF2B5EF4-FFF2-40B4-BE49-F238E27FC236}">
                    <a16:creationId xmlns:a16="http://schemas.microsoft.com/office/drawing/2014/main" id="{42C3B07E-106E-CB97-DECB-D42D482392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385"/>
                <a:ext cx="363" cy="318"/>
                <a:chOff x="4163" y="2931"/>
                <a:chExt cx="409" cy="363"/>
              </a:xfrm>
            </p:grpSpPr>
            <p:sp>
              <p:nvSpPr>
                <p:cNvPr id="69066" name="Freeform 458">
                  <a:extLst>
                    <a:ext uri="{FF2B5EF4-FFF2-40B4-BE49-F238E27FC236}">
                      <a16:creationId xmlns:a16="http://schemas.microsoft.com/office/drawing/2014/main" id="{87D620AD-3262-FC10-933E-70729A051D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67" name="Freeform 459">
                  <a:extLst>
                    <a:ext uri="{FF2B5EF4-FFF2-40B4-BE49-F238E27FC236}">
                      <a16:creationId xmlns:a16="http://schemas.microsoft.com/office/drawing/2014/main" id="{E3F5C26D-210F-89C3-76E3-164CB2FA28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68" name="Freeform 460">
                  <a:extLst>
                    <a:ext uri="{FF2B5EF4-FFF2-40B4-BE49-F238E27FC236}">
                      <a16:creationId xmlns:a16="http://schemas.microsoft.com/office/drawing/2014/main" id="{A60531A0-4873-988C-2D18-86DC9D952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69" name="Group 461">
                <a:extLst>
                  <a:ext uri="{FF2B5EF4-FFF2-40B4-BE49-F238E27FC236}">
                    <a16:creationId xmlns:a16="http://schemas.microsoft.com/office/drawing/2014/main" id="{1EF8F2F8-C7D1-BE0C-3A04-29B4DA5A25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521"/>
                <a:ext cx="363" cy="318"/>
                <a:chOff x="4163" y="2931"/>
                <a:chExt cx="409" cy="363"/>
              </a:xfrm>
            </p:grpSpPr>
            <p:sp>
              <p:nvSpPr>
                <p:cNvPr id="69070" name="Freeform 462">
                  <a:extLst>
                    <a:ext uri="{FF2B5EF4-FFF2-40B4-BE49-F238E27FC236}">
                      <a16:creationId xmlns:a16="http://schemas.microsoft.com/office/drawing/2014/main" id="{3D3E8B7F-AF27-3A32-192B-4C0E0D6793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71" name="Freeform 463">
                  <a:extLst>
                    <a:ext uri="{FF2B5EF4-FFF2-40B4-BE49-F238E27FC236}">
                      <a16:creationId xmlns:a16="http://schemas.microsoft.com/office/drawing/2014/main" id="{17306487-AC52-CCDE-AE44-B296AC938E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72" name="Freeform 464">
                  <a:extLst>
                    <a:ext uri="{FF2B5EF4-FFF2-40B4-BE49-F238E27FC236}">
                      <a16:creationId xmlns:a16="http://schemas.microsoft.com/office/drawing/2014/main" id="{ED3FF87F-893B-3C32-DB32-D3D65E050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73" name="Group 465">
                <a:extLst>
                  <a:ext uri="{FF2B5EF4-FFF2-40B4-BE49-F238E27FC236}">
                    <a16:creationId xmlns:a16="http://schemas.microsoft.com/office/drawing/2014/main" id="{0FEA7740-EEF7-8B37-6489-D40571152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657"/>
                <a:ext cx="363" cy="318"/>
                <a:chOff x="4163" y="2931"/>
                <a:chExt cx="409" cy="363"/>
              </a:xfrm>
            </p:grpSpPr>
            <p:sp>
              <p:nvSpPr>
                <p:cNvPr id="69074" name="Freeform 466">
                  <a:extLst>
                    <a:ext uri="{FF2B5EF4-FFF2-40B4-BE49-F238E27FC236}">
                      <a16:creationId xmlns:a16="http://schemas.microsoft.com/office/drawing/2014/main" id="{5C1391B0-BBF7-0EEA-7F26-E3AC166C70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75" name="Freeform 467">
                  <a:extLst>
                    <a:ext uri="{FF2B5EF4-FFF2-40B4-BE49-F238E27FC236}">
                      <a16:creationId xmlns:a16="http://schemas.microsoft.com/office/drawing/2014/main" id="{B3A7152F-6321-96BB-2B44-B858E508D5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076" name="Freeform 468">
                  <a:extLst>
                    <a:ext uri="{FF2B5EF4-FFF2-40B4-BE49-F238E27FC236}">
                      <a16:creationId xmlns:a16="http://schemas.microsoft.com/office/drawing/2014/main" id="{9FF82E1E-0126-C765-7F48-77895EECB1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077" name="Group 469">
                <a:extLst>
                  <a:ext uri="{FF2B5EF4-FFF2-40B4-BE49-F238E27FC236}">
                    <a16:creationId xmlns:a16="http://schemas.microsoft.com/office/drawing/2014/main" id="{73765712-0783-C04B-720C-5A15355EBD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3249"/>
                <a:ext cx="363" cy="726"/>
                <a:chOff x="4299" y="3067"/>
                <a:chExt cx="363" cy="726"/>
              </a:xfrm>
            </p:grpSpPr>
            <p:grpSp>
              <p:nvGrpSpPr>
                <p:cNvPr id="69078" name="Group 470">
                  <a:extLst>
                    <a:ext uri="{FF2B5EF4-FFF2-40B4-BE49-F238E27FC236}">
                      <a16:creationId xmlns:a16="http://schemas.microsoft.com/office/drawing/2014/main" id="{33608F91-4C80-8654-01A9-9DAB3790D2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079" name="Freeform 471">
                    <a:extLst>
                      <a:ext uri="{FF2B5EF4-FFF2-40B4-BE49-F238E27FC236}">
                        <a16:creationId xmlns:a16="http://schemas.microsoft.com/office/drawing/2014/main" id="{F3ECF5CD-66AF-850E-06DB-024799A3A7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0" name="Freeform 472">
                    <a:extLst>
                      <a:ext uri="{FF2B5EF4-FFF2-40B4-BE49-F238E27FC236}">
                        <a16:creationId xmlns:a16="http://schemas.microsoft.com/office/drawing/2014/main" id="{259D4B61-8845-F19A-EBBF-C9E95BCF02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1" name="Freeform 473">
                    <a:extLst>
                      <a:ext uri="{FF2B5EF4-FFF2-40B4-BE49-F238E27FC236}">
                        <a16:creationId xmlns:a16="http://schemas.microsoft.com/office/drawing/2014/main" id="{4AA3F796-7752-B21B-00E7-0EE5622122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82" name="Group 474">
                  <a:extLst>
                    <a:ext uri="{FF2B5EF4-FFF2-40B4-BE49-F238E27FC236}">
                      <a16:creationId xmlns:a16="http://schemas.microsoft.com/office/drawing/2014/main" id="{AE33E496-087A-B0BC-7C8C-93E4AA16A93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083" name="Freeform 475">
                    <a:extLst>
                      <a:ext uri="{FF2B5EF4-FFF2-40B4-BE49-F238E27FC236}">
                        <a16:creationId xmlns:a16="http://schemas.microsoft.com/office/drawing/2014/main" id="{6F101C2E-433D-8A1C-6ED6-14E3671EF7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4" name="Freeform 476">
                    <a:extLst>
                      <a:ext uri="{FF2B5EF4-FFF2-40B4-BE49-F238E27FC236}">
                        <a16:creationId xmlns:a16="http://schemas.microsoft.com/office/drawing/2014/main" id="{739E8397-35D5-853F-73FF-DE4D75EA1B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5" name="Freeform 477">
                    <a:extLst>
                      <a:ext uri="{FF2B5EF4-FFF2-40B4-BE49-F238E27FC236}">
                        <a16:creationId xmlns:a16="http://schemas.microsoft.com/office/drawing/2014/main" id="{9DB0BEDB-54A6-9B7E-11C8-8BD3A912D2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86" name="Group 478">
                  <a:extLst>
                    <a:ext uri="{FF2B5EF4-FFF2-40B4-BE49-F238E27FC236}">
                      <a16:creationId xmlns:a16="http://schemas.microsoft.com/office/drawing/2014/main" id="{24750E29-DACF-2402-D386-F23E2644C3F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087" name="Freeform 479">
                    <a:extLst>
                      <a:ext uri="{FF2B5EF4-FFF2-40B4-BE49-F238E27FC236}">
                        <a16:creationId xmlns:a16="http://schemas.microsoft.com/office/drawing/2014/main" id="{0A42BD5B-9506-3166-A030-013F9FF2B0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8" name="Freeform 480">
                    <a:extLst>
                      <a:ext uri="{FF2B5EF4-FFF2-40B4-BE49-F238E27FC236}">
                        <a16:creationId xmlns:a16="http://schemas.microsoft.com/office/drawing/2014/main" id="{E6CFAEE9-93A0-9D0A-BAD1-9C8732C439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89" name="Freeform 481">
                    <a:extLst>
                      <a:ext uri="{FF2B5EF4-FFF2-40B4-BE49-F238E27FC236}">
                        <a16:creationId xmlns:a16="http://schemas.microsoft.com/office/drawing/2014/main" id="{5DE04003-DC30-56E5-EFD4-F8A6A66BDE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090" name="Group 482">
                  <a:extLst>
                    <a:ext uri="{FF2B5EF4-FFF2-40B4-BE49-F238E27FC236}">
                      <a16:creationId xmlns:a16="http://schemas.microsoft.com/office/drawing/2014/main" id="{4573962E-8D44-D6F5-B757-BBE7E5F28F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091" name="Freeform 483">
                    <a:extLst>
                      <a:ext uri="{FF2B5EF4-FFF2-40B4-BE49-F238E27FC236}">
                        <a16:creationId xmlns:a16="http://schemas.microsoft.com/office/drawing/2014/main" id="{8C8694D7-F4E9-C9B7-737B-F2599F6F0EE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92" name="Freeform 484">
                    <a:extLst>
                      <a:ext uri="{FF2B5EF4-FFF2-40B4-BE49-F238E27FC236}">
                        <a16:creationId xmlns:a16="http://schemas.microsoft.com/office/drawing/2014/main" id="{1659CC18-F532-0C05-280D-0F7C92231A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093" name="Freeform 485">
                    <a:extLst>
                      <a:ext uri="{FF2B5EF4-FFF2-40B4-BE49-F238E27FC236}">
                        <a16:creationId xmlns:a16="http://schemas.microsoft.com/office/drawing/2014/main" id="{8EFD298B-1590-21FE-BFD1-36BE1D308A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094" name="Group 486">
            <a:extLst>
              <a:ext uri="{FF2B5EF4-FFF2-40B4-BE49-F238E27FC236}">
                <a16:creationId xmlns:a16="http://schemas.microsoft.com/office/drawing/2014/main" id="{5892ECCD-D46D-48B4-745F-61FA18BBE0D8}"/>
              </a:ext>
            </a:extLst>
          </p:cNvPr>
          <p:cNvGrpSpPr>
            <a:grpSpLocks/>
          </p:cNvGrpSpPr>
          <p:nvPr/>
        </p:nvGrpSpPr>
        <p:grpSpPr bwMode="auto">
          <a:xfrm>
            <a:off x="6969125" y="3716338"/>
            <a:ext cx="2347913" cy="2879725"/>
            <a:chOff x="3891" y="1389"/>
            <a:chExt cx="2178" cy="2671"/>
          </a:xfrm>
        </p:grpSpPr>
        <p:grpSp>
          <p:nvGrpSpPr>
            <p:cNvPr id="69095" name="Group 487">
              <a:extLst>
                <a:ext uri="{FF2B5EF4-FFF2-40B4-BE49-F238E27FC236}">
                  <a16:creationId xmlns:a16="http://schemas.microsoft.com/office/drawing/2014/main" id="{9F4945C6-7528-85DE-ADB4-6BEA764B8E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6" y="1389"/>
              <a:ext cx="1089" cy="2036"/>
              <a:chOff x="2620" y="119"/>
              <a:chExt cx="1089" cy="2036"/>
            </a:xfrm>
          </p:grpSpPr>
          <p:sp>
            <p:nvSpPr>
              <p:cNvPr id="69096" name="Freeform 488">
                <a:extLst>
                  <a:ext uri="{FF2B5EF4-FFF2-40B4-BE49-F238E27FC236}">
                    <a16:creationId xmlns:a16="http://schemas.microsoft.com/office/drawing/2014/main" id="{9D90E344-C8D5-EE6E-A010-AB963E414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7" name="Freeform 489">
                <a:extLst>
                  <a:ext uri="{FF2B5EF4-FFF2-40B4-BE49-F238E27FC236}">
                    <a16:creationId xmlns:a16="http://schemas.microsoft.com/office/drawing/2014/main" id="{69D6D57C-DA9A-9CF3-24EA-9DD66CC48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8" name="Freeform 490">
                <a:extLst>
                  <a:ext uri="{FF2B5EF4-FFF2-40B4-BE49-F238E27FC236}">
                    <a16:creationId xmlns:a16="http://schemas.microsoft.com/office/drawing/2014/main" id="{B6D33FBD-AC04-BD9A-B149-59A67842F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099" name="Freeform 491">
                <a:extLst>
                  <a:ext uri="{FF2B5EF4-FFF2-40B4-BE49-F238E27FC236}">
                    <a16:creationId xmlns:a16="http://schemas.microsoft.com/office/drawing/2014/main" id="{0295C4DE-0BB1-6973-C6C9-5CDCED31C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44314"/>
                      <a:invGamma/>
                    </a:srgbClr>
                  </a:gs>
                  <a:gs pos="100000">
                    <a:srgbClr val="3333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100" name="Group 492">
                <a:extLst>
                  <a:ext uri="{FF2B5EF4-FFF2-40B4-BE49-F238E27FC236}">
                    <a16:creationId xmlns:a16="http://schemas.microsoft.com/office/drawing/2014/main" id="{3DE1F41A-33D5-FBCD-19BD-5241FFA3CB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527"/>
                <a:ext cx="363" cy="318"/>
                <a:chOff x="4163" y="2931"/>
                <a:chExt cx="409" cy="363"/>
              </a:xfrm>
            </p:grpSpPr>
            <p:sp>
              <p:nvSpPr>
                <p:cNvPr id="69101" name="Freeform 493">
                  <a:extLst>
                    <a:ext uri="{FF2B5EF4-FFF2-40B4-BE49-F238E27FC236}">
                      <a16:creationId xmlns:a16="http://schemas.microsoft.com/office/drawing/2014/main" id="{AD522B58-B35C-CACD-76AE-9D00FF08BD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02" name="Freeform 494">
                  <a:extLst>
                    <a:ext uri="{FF2B5EF4-FFF2-40B4-BE49-F238E27FC236}">
                      <a16:creationId xmlns:a16="http://schemas.microsoft.com/office/drawing/2014/main" id="{9573250D-32F8-4D7E-C3B7-069652D432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03" name="Freeform 495">
                  <a:extLst>
                    <a:ext uri="{FF2B5EF4-FFF2-40B4-BE49-F238E27FC236}">
                      <a16:creationId xmlns:a16="http://schemas.microsoft.com/office/drawing/2014/main" id="{A6B70B3D-7577-A27F-AA19-1DE10DF696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04" name="Group 496">
                <a:extLst>
                  <a:ext uri="{FF2B5EF4-FFF2-40B4-BE49-F238E27FC236}">
                    <a16:creationId xmlns:a16="http://schemas.microsoft.com/office/drawing/2014/main" id="{D31E7FD0-2661-D479-39F6-F771E478CD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663"/>
                <a:ext cx="363" cy="318"/>
                <a:chOff x="4163" y="2931"/>
                <a:chExt cx="409" cy="363"/>
              </a:xfrm>
            </p:grpSpPr>
            <p:sp>
              <p:nvSpPr>
                <p:cNvPr id="69105" name="Freeform 497">
                  <a:extLst>
                    <a:ext uri="{FF2B5EF4-FFF2-40B4-BE49-F238E27FC236}">
                      <a16:creationId xmlns:a16="http://schemas.microsoft.com/office/drawing/2014/main" id="{32275C7C-7C1D-FC77-C5B3-BC60B6A5E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06" name="Freeform 498">
                  <a:extLst>
                    <a:ext uri="{FF2B5EF4-FFF2-40B4-BE49-F238E27FC236}">
                      <a16:creationId xmlns:a16="http://schemas.microsoft.com/office/drawing/2014/main" id="{9410F268-D5FF-0997-14EF-CA2591BE9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07" name="Freeform 499">
                  <a:extLst>
                    <a:ext uri="{FF2B5EF4-FFF2-40B4-BE49-F238E27FC236}">
                      <a16:creationId xmlns:a16="http://schemas.microsoft.com/office/drawing/2014/main" id="{750A8D1C-2BAA-90C9-8B4E-CB116AF07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08" name="Group 500">
                <a:extLst>
                  <a:ext uri="{FF2B5EF4-FFF2-40B4-BE49-F238E27FC236}">
                    <a16:creationId xmlns:a16="http://schemas.microsoft.com/office/drawing/2014/main" id="{FADFFE88-712D-40DD-8C08-6A77B9F4E3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799"/>
                <a:ext cx="363" cy="318"/>
                <a:chOff x="4163" y="2931"/>
                <a:chExt cx="409" cy="363"/>
              </a:xfrm>
            </p:grpSpPr>
            <p:sp>
              <p:nvSpPr>
                <p:cNvPr id="69109" name="Freeform 501">
                  <a:extLst>
                    <a:ext uri="{FF2B5EF4-FFF2-40B4-BE49-F238E27FC236}">
                      <a16:creationId xmlns:a16="http://schemas.microsoft.com/office/drawing/2014/main" id="{8431253A-F3BC-D587-FB1F-51EB9306B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0" name="Freeform 502">
                  <a:extLst>
                    <a:ext uri="{FF2B5EF4-FFF2-40B4-BE49-F238E27FC236}">
                      <a16:creationId xmlns:a16="http://schemas.microsoft.com/office/drawing/2014/main" id="{B6E06F19-020D-A576-154F-469658E66E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1" name="Freeform 503">
                  <a:extLst>
                    <a:ext uri="{FF2B5EF4-FFF2-40B4-BE49-F238E27FC236}">
                      <a16:creationId xmlns:a16="http://schemas.microsoft.com/office/drawing/2014/main" id="{A1900CF0-016C-7DF3-E3F1-2FE5A7B51E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12" name="Group 504">
                <a:extLst>
                  <a:ext uri="{FF2B5EF4-FFF2-40B4-BE49-F238E27FC236}">
                    <a16:creationId xmlns:a16="http://schemas.microsoft.com/office/drawing/2014/main" id="{EDA2A646-780B-43E4-530D-0C07A63DBA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935"/>
                <a:ext cx="363" cy="318"/>
                <a:chOff x="4163" y="2931"/>
                <a:chExt cx="409" cy="363"/>
              </a:xfrm>
            </p:grpSpPr>
            <p:sp>
              <p:nvSpPr>
                <p:cNvPr id="69113" name="Freeform 505">
                  <a:extLst>
                    <a:ext uri="{FF2B5EF4-FFF2-40B4-BE49-F238E27FC236}">
                      <a16:creationId xmlns:a16="http://schemas.microsoft.com/office/drawing/2014/main" id="{0CB3C871-C39C-FCDE-F5E0-A36154AEAF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4" name="Freeform 506">
                  <a:extLst>
                    <a:ext uri="{FF2B5EF4-FFF2-40B4-BE49-F238E27FC236}">
                      <a16:creationId xmlns:a16="http://schemas.microsoft.com/office/drawing/2014/main" id="{6B614A88-CDA3-4308-EAF9-14F765929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5" name="Freeform 507">
                  <a:extLst>
                    <a:ext uri="{FF2B5EF4-FFF2-40B4-BE49-F238E27FC236}">
                      <a16:creationId xmlns:a16="http://schemas.microsoft.com/office/drawing/2014/main" id="{62D51D60-DD54-635E-4EAE-656EA1E48B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16" name="Group 508">
                <a:extLst>
                  <a:ext uri="{FF2B5EF4-FFF2-40B4-BE49-F238E27FC236}">
                    <a16:creationId xmlns:a16="http://schemas.microsoft.com/office/drawing/2014/main" id="{C30E9AD4-8B6E-7D4B-0A11-5DCD13CF2D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072"/>
                <a:ext cx="363" cy="318"/>
                <a:chOff x="4163" y="2931"/>
                <a:chExt cx="409" cy="363"/>
              </a:xfrm>
            </p:grpSpPr>
            <p:sp>
              <p:nvSpPr>
                <p:cNvPr id="69117" name="Freeform 509">
                  <a:extLst>
                    <a:ext uri="{FF2B5EF4-FFF2-40B4-BE49-F238E27FC236}">
                      <a16:creationId xmlns:a16="http://schemas.microsoft.com/office/drawing/2014/main" id="{071B0F01-E4F8-F408-5C24-6029F78FE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8" name="Freeform 510">
                  <a:extLst>
                    <a:ext uri="{FF2B5EF4-FFF2-40B4-BE49-F238E27FC236}">
                      <a16:creationId xmlns:a16="http://schemas.microsoft.com/office/drawing/2014/main" id="{B81B0865-68A7-5096-6A00-354FA20B24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19" name="Freeform 511">
                  <a:extLst>
                    <a:ext uri="{FF2B5EF4-FFF2-40B4-BE49-F238E27FC236}">
                      <a16:creationId xmlns:a16="http://schemas.microsoft.com/office/drawing/2014/main" id="{74A816B5-FA6D-F950-D796-A86CA8F72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20" name="Group 512">
                <a:extLst>
                  <a:ext uri="{FF2B5EF4-FFF2-40B4-BE49-F238E27FC236}">
                    <a16:creationId xmlns:a16="http://schemas.microsoft.com/office/drawing/2014/main" id="{7DB77055-82B3-8860-584D-0E13C40479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208"/>
                <a:ext cx="363" cy="318"/>
                <a:chOff x="4163" y="2931"/>
                <a:chExt cx="409" cy="363"/>
              </a:xfrm>
            </p:grpSpPr>
            <p:sp>
              <p:nvSpPr>
                <p:cNvPr id="69121" name="Freeform 513">
                  <a:extLst>
                    <a:ext uri="{FF2B5EF4-FFF2-40B4-BE49-F238E27FC236}">
                      <a16:creationId xmlns:a16="http://schemas.microsoft.com/office/drawing/2014/main" id="{E9621C78-56A4-6328-94D0-01951B14EF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22" name="Freeform 514">
                  <a:extLst>
                    <a:ext uri="{FF2B5EF4-FFF2-40B4-BE49-F238E27FC236}">
                      <a16:creationId xmlns:a16="http://schemas.microsoft.com/office/drawing/2014/main" id="{6359CE94-3035-380D-9C24-5FB49412E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23" name="Freeform 515">
                  <a:extLst>
                    <a:ext uri="{FF2B5EF4-FFF2-40B4-BE49-F238E27FC236}">
                      <a16:creationId xmlns:a16="http://schemas.microsoft.com/office/drawing/2014/main" id="{BE62A4A8-326A-3F21-1786-92FADAFC1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24" name="Group 516">
                <a:extLst>
                  <a:ext uri="{FF2B5EF4-FFF2-40B4-BE49-F238E27FC236}">
                    <a16:creationId xmlns:a16="http://schemas.microsoft.com/office/drawing/2014/main" id="{4E0FB4E5-4377-47E7-BEDA-7705E2D208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344"/>
                <a:ext cx="363" cy="318"/>
                <a:chOff x="4163" y="2931"/>
                <a:chExt cx="409" cy="363"/>
              </a:xfrm>
            </p:grpSpPr>
            <p:sp>
              <p:nvSpPr>
                <p:cNvPr id="69125" name="Freeform 517">
                  <a:extLst>
                    <a:ext uri="{FF2B5EF4-FFF2-40B4-BE49-F238E27FC236}">
                      <a16:creationId xmlns:a16="http://schemas.microsoft.com/office/drawing/2014/main" id="{4DCA5907-66FA-7F73-4C4B-5E498DF502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26" name="Freeform 518">
                  <a:extLst>
                    <a:ext uri="{FF2B5EF4-FFF2-40B4-BE49-F238E27FC236}">
                      <a16:creationId xmlns:a16="http://schemas.microsoft.com/office/drawing/2014/main" id="{8EB88272-6165-E343-897F-D38DE084C6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27" name="Freeform 519">
                  <a:extLst>
                    <a:ext uri="{FF2B5EF4-FFF2-40B4-BE49-F238E27FC236}">
                      <a16:creationId xmlns:a16="http://schemas.microsoft.com/office/drawing/2014/main" id="{121324F0-5ABD-4B15-2AAD-AC5DDA702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28" name="Group 520">
                <a:extLst>
                  <a:ext uri="{FF2B5EF4-FFF2-40B4-BE49-F238E27FC236}">
                    <a16:creationId xmlns:a16="http://schemas.microsoft.com/office/drawing/2014/main" id="{B70392A4-C30D-6F08-700B-746DF8197A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480"/>
                <a:ext cx="363" cy="318"/>
                <a:chOff x="4163" y="2931"/>
                <a:chExt cx="409" cy="363"/>
              </a:xfrm>
            </p:grpSpPr>
            <p:sp>
              <p:nvSpPr>
                <p:cNvPr id="69129" name="Freeform 521">
                  <a:extLst>
                    <a:ext uri="{FF2B5EF4-FFF2-40B4-BE49-F238E27FC236}">
                      <a16:creationId xmlns:a16="http://schemas.microsoft.com/office/drawing/2014/main" id="{764BD17A-BBE2-22AB-4924-AD81A18F4E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30" name="Freeform 522">
                  <a:extLst>
                    <a:ext uri="{FF2B5EF4-FFF2-40B4-BE49-F238E27FC236}">
                      <a16:creationId xmlns:a16="http://schemas.microsoft.com/office/drawing/2014/main" id="{54208234-B363-C479-8F21-5CAFB6973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131" name="Freeform 523">
                  <a:extLst>
                    <a:ext uri="{FF2B5EF4-FFF2-40B4-BE49-F238E27FC236}">
                      <a16:creationId xmlns:a16="http://schemas.microsoft.com/office/drawing/2014/main" id="{084939FC-08E2-50EE-4BC1-892031F50A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132" name="Group 524">
                <a:extLst>
                  <a:ext uri="{FF2B5EF4-FFF2-40B4-BE49-F238E27FC236}">
                    <a16:creationId xmlns:a16="http://schemas.microsoft.com/office/drawing/2014/main" id="{A4A6CD46-AE8C-E37D-4EF5-304325ED17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527"/>
                <a:ext cx="363" cy="726"/>
                <a:chOff x="4299" y="3067"/>
                <a:chExt cx="363" cy="726"/>
              </a:xfrm>
            </p:grpSpPr>
            <p:grpSp>
              <p:nvGrpSpPr>
                <p:cNvPr id="69133" name="Group 525">
                  <a:extLst>
                    <a:ext uri="{FF2B5EF4-FFF2-40B4-BE49-F238E27FC236}">
                      <a16:creationId xmlns:a16="http://schemas.microsoft.com/office/drawing/2014/main" id="{69634AF0-09A8-5B3B-0CA2-B2B5AE57B40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134" name="Freeform 526">
                    <a:extLst>
                      <a:ext uri="{FF2B5EF4-FFF2-40B4-BE49-F238E27FC236}">
                        <a16:creationId xmlns:a16="http://schemas.microsoft.com/office/drawing/2014/main" id="{75337B56-6B6D-BD08-A088-07C5B1F4EB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35" name="Freeform 527">
                    <a:extLst>
                      <a:ext uri="{FF2B5EF4-FFF2-40B4-BE49-F238E27FC236}">
                        <a16:creationId xmlns:a16="http://schemas.microsoft.com/office/drawing/2014/main" id="{FE64C1A2-9E80-15F9-DDF4-E688DA8795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36" name="Freeform 528">
                    <a:extLst>
                      <a:ext uri="{FF2B5EF4-FFF2-40B4-BE49-F238E27FC236}">
                        <a16:creationId xmlns:a16="http://schemas.microsoft.com/office/drawing/2014/main" id="{413DB83B-CA21-9B59-C2FE-811EB3158D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37" name="Group 529">
                  <a:extLst>
                    <a:ext uri="{FF2B5EF4-FFF2-40B4-BE49-F238E27FC236}">
                      <a16:creationId xmlns:a16="http://schemas.microsoft.com/office/drawing/2014/main" id="{DAD1BEE4-74ED-8B94-606D-7B182EE587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138" name="Freeform 530">
                    <a:extLst>
                      <a:ext uri="{FF2B5EF4-FFF2-40B4-BE49-F238E27FC236}">
                        <a16:creationId xmlns:a16="http://schemas.microsoft.com/office/drawing/2014/main" id="{566FAAA9-B93C-F280-C54E-4CF06EEF73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39" name="Freeform 531">
                    <a:extLst>
                      <a:ext uri="{FF2B5EF4-FFF2-40B4-BE49-F238E27FC236}">
                        <a16:creationId xmlns:a16="http://schemas.microsoft.com/office/drawing/2014/main" id="{0604B780-0FB3-3480-6301-86D6162357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40" name="Freeform 532">
                    <a:extLst>
                      <a:ext uri="{FF2B5EF4-FFF2-40B4-BE49-F238E27FC236}">
                        <a16:creationId xmlns:a16="http://schemas.microsoft.com/office/drawing/2014/main" id="{E7090F0E-1B18-4CA4-0D07-0E480C3914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41" name="Group 533">
                  <a:extLst>
                    <a:ext uri="{FF2B5EF4-FFF2-40B4-BE49-F238E27FC236}">
                      <a16:creationId xmlns:a16="http://schemas.microsoft.com/office/drawing/2014/main" id="{29D6CFDB-52E5-C680-3112-A10154D643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142" name="Freeform 534">
                    <a:extLst>
                      <a:ext uri="{FF2B5EF4-FFF2-40B4-BE49-F238E27FC236}">
                        <a16:creationId xmlns:a16="http://schemas.microsoft.com/office/drawing/2014/main" id="{5C17905D-9299-811E-563D-0DC6702376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43" name="Freeform 535">
                    <a:extLst>
                      <a:ext uri="{FF2B5EF4-FFF2-40B4-BE49-F238E27FC236}">
                        <a16:creationId xmlns:a16="http://schemas.microsoft.com/office/drawing/2014/main" id="{F2833BCB-2872-F5F2-ACE8-D7A27D2A6E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44" name="Freeform 536">
                    <a:extLst>
                      <a:ext uri="{FF2B5EF4-FFF2-40B4-BE49-F238E27FC236}">
                        <a16:creationId xmlns:a16="http://schemas.microsoft.com/office/drawing/2014/main" id="{036C9C83-08E8-E835-47D1-15EDDA41FC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45" name="Group 537">
                  <a:extLst>
                    <a:ext uri="{FF2B5EF4-FFF2-40B4-BE49-F238E27FC236}">
                      <a16:creationId xmlns:a16="http://schemas.microsoft.com/office/drawing/2014/main" id="{B4D814B8-F31F-AB4C-3BA4-136C2C3041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146" name="Freeform 538">
                    <a:extLst>
                      <a:ext uri="{FF2B5EF4-FFF2-40B4-BE49-F238E27FC236}">
                        <a16:creationId xmlns:a16="http://schemas.microsoft.com/office/drawing/2014/main" id="{49388D81-E921-AFD6-6E23-168C075123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47" name="Freeform 539">
                    <a:extLst>
                      <a:ext uri="{FF2B5EF4-FFF2-40B4-BE49-F238E27FC236}">
                        <a16:creationId xmlns:a16="http://schemas.microsoft.com/office/drawing/2014/main" id="{F24FD2FF-CEED-17D2-F85E-A97FA80BEF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48" name="Freeform 540">
                    <a:extLst>
                      <a:ext uri="{FF2B5EF4-FFF2-40B4-BE49-F238E27FC236}">
                        <a16:creationId xmlns:a16="http://schemas.microsoft.com/office/drawing/2014/main" id="{C13D20EF-62D4-A42F-281E-32231F8DDF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149" name="Group 541">
                <a:extLst>
                  <a:ext uri="{FF2B5EF4-FFF2-40B4-BE49-F238E27FC236}">
                    <a16:creationId xmlns:a16="http://schemas.microsoft.com/office/drawing/2014/main" id="{74CBA832-4313-9067-E46D-935229CF93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1071"/>
                <a:ext cx="363" cy="726"/>
                <a:chOff x="4299" y="3067"/>
                <a:chExt cx="363" cy="726"/>
              </a:xfrm>
            </p:grpSpPr>
            <p:grpSp>
              <p:nvGrpSpPr>
                <p:cNvPr id="69150" name="Group 542">
                  <a:extLst>
                    <a:ext uri="{FF2B5EF4-FFF2-40B4-BE49-F238E27FC236}">
                      <a16:creationId xmlns:a16="http://schemas.microsoft.com/office/drawing/2014/main" id="{FE520131-A039-E344-6A67-0C69AC32D6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151" name="Freeform 543">
                    <a:extLst>
                      <a:ext uri="{FF2B5EF4-FFF2-40B4-BE49-F238E27FC236}">
                        <a16:creationId xmlns:a16="http://schemas.microsoft.com/office/drawing/2014/main" id="{B324208D-D6DE-0339-4709-7329634FDF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52" name="Freeform 544">
                    <a:extLst>
                      <a:ext uri="{FF2B5EF4-FFF2-40B4-BE49-F238E27FC236}">
                        <a16:creationId xmlns:a16="http://schemas.microsoft.com/office/drawing/2014/main" id="{E6C82944-8B33-BB7B-1115-4A1B9FD872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53" name="Freeform 545">
                    <a:extLst>
                      <a:ext uri="{FF2B5EF4-FFF2-40B4-BE49-F238E27FC236}">
                        <a16:creationId xmlns:a16="http://schemas.microsoft.com/office/drawing/2014/main" id="{42294466-9E78-5122-7B69-A115B4B6CD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54" name="Group 546">
                  <a:extLst>
                    <a:ext uri="{FF2B5EF4-FFF2-40B4-BE49-F238E27FC236}">
                      <a16:creationId xmlns:a16="http://schemas.microsoft.com/office/drawing/2014/main" id="{AE99A9DC-D4A2-FBC1-880F-CA7046038A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155" name="Freeform 547">
                    <a:extLst>
                      <a:ext uri="{FF2B5EF4-FFF2-40B4-BE49-F238E27FC236}">
                        <a16:creationId xmlns:a16="http://schemas.microsoft.com/office/drawing/2014/main" id="{C6908F5A-3666-7B93-A514-B490F5B43B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56" name="Freeform 548">
                    <a:extLst>
                      <a:ext uri="{FF2B5EF4-FFF2-40B4-BE49-F238E27FC236}">
                        <a16:creationId xmlns:a16="http://schemas.microsoft.com/office/drawing/2014/main" id="{71DA096C-6B6A-7F4D-D2C7-65544A8EFD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57" name="Freeform 549">
                    <a:extLst>
                      <a:ext uri="{FF2B5EF4-FFF2-40B4-BE49-F238E27FC236}">
                        <a16:creationId xmlns:a16="http://schemas.microsoft.com/office/drawing/2014/main" id="{FCC83695-171B-8FD0-6012-DDC3D13A6C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58" name="Group 550">
                  <a:extLst>
                    <a:ext uri="{FF2B5EF4-FFF2-40B4-BE49-F238E27FC236}">
                      <a16:creationId xmlns:a16="http://schemas.microsoft.com/office/drawing/2014/main" id="{D323CCF1-0824-8713-9DEE-915867423E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159" name="Freeform 551">
                    <a:extLst>
                      <a:ext uri="{FF2B5EF4-FFF2-40B4-BE49-F238E27FC236}">
                        <a16:creationId xmlns:a16="http://schemas.microsoft.com/office/drawing/2014/main" id="{5F81B9FF-1243-2665-3B5C-55582C1686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60" name="Freeform 552">
                    <a:extLst>
                      <a:ext uri="{FF2B5EF4-FFF2-40B4-BE49-F238E27FC236}">
                        <a16:creationId xmlns:a16="http://schemas.microsoft.com/office/drawing/2014/main" id="{7C767027-6945-00B0-3EF1-78292CAFD4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61" name="Freeform 553">
                    <a:extLst>
                      <a:ext uri="{FF2B5EF4-FFF2-40B4-BE49-F238E27FC236}">
                        <a16:creationId xmlns:a16="http://schemas.microsoft.com/office/drawing/2014/main" id="{0D7DE3AD-F54D-20D6-C2A3-C723D45351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162" name="Group 554">
                  <a:extLst>
                    <a:ext uri="{FF2B5EF4-FFF2-40B4-BE49-F238E27FC236}">
                      <a16:creationId xmlns:a16="http://schemas.microsoft.com/office/drawing/2014/main" id="{86AEB53A-6C3E-838C-2208-F645C5191C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163" name="Freeform 555">
                    <a:extLst>
                      <a:ext uri="{FF2B5EF4-FFF2-40B4-BE49-F238E27FC236}">
                        <a16:creationId xmlns:a16="http://schemas.microsoft.com/office/drawing/2014/main" id="{822FEC1B-100A-E4A3-09E0-7A12711CF2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64" name="Freeform 556">
                    <a:extLst>
                      <a:ext uri="{FF2B5EF4-FFF2-40B4-BE49-F238E27FC236}">
                        <a16:creationId xmlns:a16="http://schemas.microsoft.com/office/drawing/2014/main" id="{BDD1A3F0-8470-A3B2-3A4D-020D219011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165" name="Freeform 557">
                    <a:extLst>
                      <a:ext uri="{FF2B5EF4-FFF2-40B4-BE49-F238E27FC236}">
                        <a16:creationId xmlns:a16="http://schemas.microsoft.com/office/drawing/2014/main" id="{4737B405-74E5-1E43-62FC-279872E7B3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166" name="Freeform 558">
                <a:extLst>
                  <a:ext uri="{FF2B5EF4-FFF2-40B4-BE49-F238E27FC236}">
                    <a16:creationId xmlns:a16="http://schemas.microsoft.com/office/drawing/2014/main" id="{ABC41A6F-4BEE-F960-4FCE-59F1950E7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167" name="Group 559">
              <a:extLst>
                <a:ext uri="{FF2B5EF4-FFF2-40B4-BE49-F238E27FC236}">
                  <a16:creationId xmlns:a16="http://schemas.microsoft.com/office/drawing/2014/main" id="{6DD53FA5-2876-91F8-8412-9571B777E2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06"/>
              <a:ext cx="1089" cy="2036"/>
              <a:chOff x="1441" y="2160"/>
              <a:chExt cx="1089" cy="2036"/>
            </a:xfrm>
          </p:grpSpPr>
          <p:sp>
            <p:nvSpPr>
              <p:cNvPr id="69168" name="Freeform 560">
                <a:extLst>
                  <a:ext uri="{FF2B5EF4-FFF2-40B4-BE49-F238E27FC236}">
                    <a16:creationId xmlns:a16="http://schemas.microsoft.com/office/drawing/2014/main" id="{37DCC31F-7AB4-1B2A-86CE-84365BE76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356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69" name="Freeform 561">
                <a:extLst>
                  <a:ext uri="{FF2B5EF4-FFF2-40B4-BE49-F238E27FC236}">
                    <a16:creationId xmlns:a16="http://schemas.microsoft.com/office/drawing/2014/main" id="{9F075E65-5CE1-D9E5-04CF-C54D7FA37B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0" name="Freeform 562">
                <a:extLst>
                  <a:ext uri="{FF2B5EF4-FFF2-40B4-BE49-F238E27FC236}">
                    <a16:creationId xmlns:a16="http://schemas.microsoft.com/office/drawing/2014/main" id="{ADCCA2C0-76C3-93AF-60BF-E6978D6CF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43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1" name="Freeform 563">
                <a:extLst>
                  <a:ext uri="{FF2B5EF4-FFF2-40B4-BE49-F238E27FC236}">
                    <a16:creationId xmlns:a16="http://schemas.microsoft.com/office/drawing/2014/main" id="{32B29828-3B6D-0F6D-E1F4-068E08C0B3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43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2" name="Freeform 564">
                <a:extLst>
                  <a:ext uri="{FF2B5EF4-FFF2-40B4-BE49-F238E27FC236}">
                    <a16:creationId xmlns:a16="http://schemas.microsoft.com/office/drawing/2014/main" id="{69787057-416D-D762-2741-56350A2A5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" y="3747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3" name="Freeform 565">
                <a:extLst>
                  <a:ext uri="{FF2B5EF4-FFF2-40B4-BE49-F238E27FC236}">
                    <a16:creationId xmlns:a16="http://schemas.microsoft.com/office/drawing/2014/main" id="{9A492A33-ABA6-E2D9-60D9-BFA8ED96C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52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4" name="Freeform 566">
                <a:extLst>
                  <a:ext uri="{FF2B5EF4-FFF2-40B4-BE49-F238E27FC236}">
                    <a16:creationId xmlns:a16="http://schemas.microsoft.com/office/drawing/2014/main" id="{D88B6D4F-B764-47E8-5135-FBD53C289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38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5" name="Freeform 567">
                <a:extLst>
                  <a:ext uri="{FF2B5EF4-FFF2-40B4-BE49-F238E27FC236}">
                    <a16:creationId xmlns:a16="http://schemas.microsoft.com/office/drawing/2014/main" id="{CC3B9EAD-12CB-56AC-6CDC-96372821F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24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6" name="Freeform 568">
                <a:extLst>
                  <a:ext uri="{FF2B5EF4-FFF2-40B4-BE49-F238E27FC236}">
                    <a16:creationId xmlns:a16="http://schemas.microsoft.com/office/drawing/2014/main" id="{DB1A44AD-75B0-4AFB-9162-C2A68A9CE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112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7" name="Freeform 569">
                <a:extLst>
                  <a:ext uri="{FF2B5EF4-FFF2-40B4-BE49-F238E27FC236}">
                    <a16:creationId xmlns:a16="http://schemas.microsoft.com/office/drawing/2014/main" id="{26C7DDAE-8971-BAAB-AA52-AC8E03560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976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8" name="Freeform 570">
                <a:extLst>
                  <a:ext uri="{FF2B5EF4-FFF2-40B4-BE49-F238E27FC236}">
                    <a16:creationId xmlns:a16="http://schemas.microsoft.com/office/drawing/2014/main" id="{91409967-E740-C999-E695-17482F6DC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84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79" name="Freeform 571">
                <a:extLst>
                  <a:ext uri="{FF2B5EF4-FFF2-40B4-BE49-F238E27FC236}">
                    <a16:creationId xmlns:a16="http://schemas.microsoft.com/office/drawing/2014/main" id="{21AC9006-0482-6879-ACB8-A28728A02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70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0" name="Freeform 572">
                <a:extLst>
                  <a:ext uri="{FF2B5EF4-FFF2-40B4-BE49-F238E27FC236}">
                    <a16:creationId xmlns:a16="http://schemas.microsoft.com/office/drawing/2014/main" id="{15F9A841-1E41-6366-CF21-71E4C634A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56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1" name="Freeform 573">
                <a:extLst>
                  <a:ext uri="{FF2B5EF4-FFF2-40B4-BE49-F238E27FC236}">
                    <a16:creationId xmlns:a16="http://schemas.microsoft.com/office/drawing/2014/main" id="{69DEA81D-3756-ADAB-F850-FDF83830E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931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2" name="WordArt 574">
                <a:extLst>
                  <a:ext uri="{FF2B5EF4-FFF2-40B4-BE49-F238E27FC236}">
                    <a16:creationId xmlns:a16="http://schemas.microsoft.com/office/drawing/2014/main" id="{3ECF05DD-F7C2-8FB1-263B-BF1484EABD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7" y="3022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9183" name="Freeform 575">
                <a:extLst>
                  <a:ext uri="{FF2B5EF4-FFF2-40B4-BE49-F238E27FC236}">
                    <a16:creationId xmlns:a16="http://schemas.microsoft.com/office/drawing/2014/main" id="{372B5E51-A70C-5876-B59E-D91F9C7291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184" name="Group 576">
              <a:extLst>
                <a:ext uri="{FF2B5EF4-FFF2-40B4-BE49-F238E27FC236}">
                  <a16:creationId xmlns:a16="http://schemas.microsoft.com/office/drawing/2014/main" id="{5EDA4349-9301-498E-E3C3-04CB3FF41A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2341"/>
              <a:ext cx="1089" cy="1401"/>
              <a:chOff x="2893" y="2478"/>
              <a:chExt cx="1089" cy="1401"/>
            </a:xfrm>
          </p:grpSpPr>
          <p:sp>
            <p:nvSpPr>
              <p:cNvPr id="69185" name="Freeform 577">
                <a:extLst>
                  <a:ext uri="{FF2B5EF4-FFF2-40B4-BE49-F238E27FC236}">
                    <a16:creationId xmlns:a16="http://schemas.microsoft.com/office/drawing/2014/main" id="{C1E93732-8757-46C4-A1AA-61F9C4891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6" name="Freeform 578">
                <a:extLst>
                  <a:ext uri="{FF2B5EF4-FFF2-40B4-BE49-F238E27FC236}">
                    <a16:creationId xmlns:a16="http://schemas.microsoft.com/office/drawing/2014/main" id="{BAAE80E0-D94F-9C48-8919-65E4F429C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7" name="Freeform 579">
                <a:extLst>
                  <a:ext uri="{FF2B5EF4-FFF2-40B4-BE49-F238E27FC236}">
                    <a16:creationId xmlns:a16="http://schemas.microsoft.com/office/drawing/2014/main" id="{1BAA0843-DAA3-195F-4B48-D2275142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8" name="Freeform 580">
                <a:extLst>
                  <a:ext uri="{FF2B5EF4-FFF2-40B4-BE49-F238E27FC236}">
                    <a16:creationId xmlns:a16="http://schemas.microsoft.com/office/drawing/2014/main" id="{83D04C1E-ABB5-3719-B1A2-880B232F5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89" name="Freeform 581">
                <a:extLst>
                  <a:ext uri="{FF2B5EF4-FFF2-40B4-BE49-F238E27FC236}">
                    <a16:creationId xmlns:a16="http://schemas.microsoft.com/office/drawing/2014/main" id="{1F53B4AF-E2D6-519E-6DEC-1E0C39AE7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0" name="Freeform 582">
                <a:extLst>
                  <a:ext uri="{FF2B5EF4-FFF2-40B4-BE49-F238E27FC236}">
                    <a16:creationId xmlns:a16="http://schemas.microsoft.com/office/drawing/2014/main" id="{3C7547EF-9850-8157-D8E7-711A9E36D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1" name="Freeform 583">
                <a:extLst>
                  <a:ext uri="{FF2B5EF4-FFF2-40B4-BE49-F238E27FC236}">
                    <a16:creationId xmlns:a16="http://schemas.microsoft.com/office/drawing/2014/main" id="{307B7A1C-19AD-4CBE-F7D7-4F3F6F509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2" name="Freeform 584">
                <a:extLst>
                  <a:ext uri="{FF2B5EF4-FFF2-40B4-BE49-F238E27FC236}">
                    <a16:creationId xmlns:a16="http://schemas.microsoft.com/office/drawing/2014/main" id="{E2E6D542-A6D4-1C9B-5DCA-C2EC8029E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3" name="Freeform 585">
                <a:extLst>
                  <a:ext uri="{FF2B5EF4-FFF2-40B4-BE49-F238E27FC236}">
                    <a16:creationId xmlns:a16="http://schemas.microsoft.com/office/drawing/2014/main" id="{B2E40DAC-2824-6C7E-F394-E9552BBD7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4" name="Freeform 586">
                <a:extLst>
                  <a:ext uri="{FF2B5EF4-FFF2-40B4-BE49-F238E27FC236}">
                    <a16:creationId xmlns:a16="http://schemas.microsoft.com/office/drawing/2014/main" id="{69A5D229-B566-818B-674C-435BC1C496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5" name="Freeform 587">
                <a:extLst>
                  <a:ext uri="{FF2B5EF4-FFF2-40B4-BE49-F238E27FC236}">
                    <a16:creationId xmlns:a16="http://schemas.microsoft.com/office/drawing/2014/main" id="{44904142-7BCB-6C3C-615E-A159E562156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6" name="Freeform 588">
                <a:extLst>
                  <a:ext uri="{FF2B5EF4-FFF2-40B4-BE49-F238E27FC236}">
                    <a16:creationId xmlns:a16="http://schemas.microsoft.com/office/drawing/2014/main" id="{9F742EBD-1F0C-F2EB-0F69-CD8576EB6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97" name="Freeform 589">
                <a:extLst>
                  <a:ext uri="{FF2B5EF4-FFF2-40B4-BE49-F238E27FC236}">
                    <a16:creationId xmlns:a16="http://schemas.microsoft.com/office/drawing/2014/main" id="{E4F03E2D-4DF8-A1AA-3001-BD08EE643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198" name="Group 590">
              <a:extLst>
                <a:ext uri="{FF2B5EF4-FFF2-40B4-BE49-F238E27FC236}">
                  <a16:creationId xmlns:a16="http://schemas.microsoft.com/office/drawing/2014/main" id="{DAE9AE81-7525-7872-6280-EB635CD05F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749"/>
              <a:ext cx="1089" cy="1311"/>
              <a:chOff x="398" y="2886"/>
              <a:chExt cx="1089" cy="1311"/>
            </a:xfrm>
          </p:grpSpPr>
          <p:sp>
            <p:nvSpPr>
              <p:cNvPr id="69199" name="Freeform 591">
                <a:extLst>
                  <a:ext uri="{FF2B5EF4-FFF2-40B4-BE49-F238E27FC236}">
                    <a16:creationId xmlns:a16="http://schemas.microsoft.com/office/drawing/2014/main" id="{101F1E25-A241-45D3-49F5-78A7CEB15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00" name="Freeform 592">
                <a:extLst>
                  <a:ext uri="{FF2B5EF4-FFF2-40B4-BE49-F238E27FC236}">
                    <a16:creationId xmlns:a16="http://schemas.microsoft.com/office/drawing/2014/main" id="{D758F6B1-979A-9C08-C3CC-1BAD5711D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01" name="Freeform 593">
                <a:extLst>
                  <a:ext uri="{FF2B5EF4-FFF2-40B4-BE49-F238E27FC236}">
                    <a16:creationId xmlns:a16="http://schemas.microsoft.com/office/drawing/2014/main" id="{65BDFD9D-7332-794C-A502-54FE7BEBA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02" name="Freeform 594">
                <a:extLst>
                  <a:ext uri="{FF2B5EF4-FFF2-40B4-BE49-F238E27FC236}">
                    <a16:creationId xmlns:a16="http://schemas.microsoft.com/office/drawing/2014/main" id="{95BBB602-80AC-6BD1-2E8D-743F29683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03" name="Freeform 595">
                <a:extLst>
                  <a:ext uri="{FF2B5EF4-FFF2-40B4-BE49-F238E27FC236}">
                    <a16:creationId xmlns:a16="http://schemas.microsoft.com/office/drawing/2014/main" id="{77AD3A09-F54B-B6C4-7545-B5AD1949F1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204" name="Group 596">
                <a:extLst>
                  <a:ext uri="{FF2B5EF4-FFF2-40B4-BE49-F238E27FC236}">
                    <a16:creationId xmlns:a16="http://schemas.microsoft.com/office/drawing/2014/main" id="{B9753A5E-9FD3-C8B1-0757-EB36D6B1DD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249"/>
                <a:ext cx="363" cy="318"/>
                <a:chOff x="4163" y="2931"/>
                <a:chExt cx="409" cy="363"/>
              </a:xfrm>
            </p:grpSpPr>
            <p:sp>
              <p:nvSpPr>
                <p:cNvPr id="69205" name="Freeform 597">
                  <a:extLst>
                    <a:ext uri="{FF2B5EF4-FFF2-40B4-BE49-F238E27FC236}">
                      <a16:creationId xmlns:a16="http://schemas.microsoft.com/office/drawing/2014/main" id="{2F28060D-6371-D3B6-2C20-664D87C22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06" name="Freeform 598">
                  <a:extLst>
                    <a:ext uri="{FF2B5EF4-FFF2-40B4-BE49-F238E27FC236}">
                      <a16:creationId xmlns:a16="http://schemas.microsoft.com/office/drawing/2014/main" id="{B72A714C-870C-4D03-FB0B-4D2904528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07" name="Freeform 599">
                  <a:extLst>
                    <a:ext uri="{FF2B5EF4-FFF2-40B4-BE49-F238E27FC236}">
                      <a16:creationId xmlns:a16="http://schemas.microsoft.com/office/drawing/2014/main" id="{1FFBAE42-5ABF-B581-B877-D2BF8CBBD7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08" name="Group 600">
                <a:extLst>
                  <a:ext uri="{FF2B5EF4-FFF2-40B4-BE49-F238E27FC236}">
                    <a16:creationId xmlns:a16="http://schemas.microsoft.com/office/drawing/2014/main" id="{223FAD1D-EFF4-3ECA-D9A7-A74930BA1AE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385"/>
                <a:ext cx="363" cy="318"/>
                <a:chOff x="4163" y="2931"/>
                <a:chExt cx="409" cy="363"/>
              </a:xfrm>
            </p:grpSpPr>
            <p:sp>
              <p:nvSpPr>
                <p:cNvPr id="69209" name="Freeform 601">
                  <a:extLst>
                    <a:ext uri="{FF2B5EF4-FFF2-40B4-BE49-F238E27FC236}">
                      <a16:creationId xmlns:a16="http://schemas.microsoft.com/office/drawing/2014/main" id="{022D3CA7-0704-B5A1-DC4B-16DB8E1E9C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0" name="Freeform 602">
                  <a:extLst>
                    <a:ext uri="{FF2B5EF4-FFF2-40B4-BE49-F238E27FC236}">
                      <a16:creationId xmlns:a16="http://schemas.microsoft.com/office/drawing/2014/main" id="{1529C136-64AD-A324-E438-B56345F608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1" name="Freeform 603">
                  <a:extLst>
                    <a:ext uri="{FF2B5EF4-FFF2-40B4-BE49-F238E27FC236}">
                      <a16:creationId xmlns:a16="http://schemas.microsoft.com/office/drawing/2014/main" id="{2C388677-6ADF-8E13-7919-F2E7B745B1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12" name="Group 604">
                <a:extLst>
                  <a:ext uri="{FF2B5EF4-FFF2-40B4-BE49-F238E27FC236}">
                    <a16:creationId xmlns:a16="http://schemas.microsoft.com/office/drawing/2014/main" id="{7AA15FEC-5CCF-2056-43B7-88922E4B49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521"/>
                <a:ext cx="363" cy="318"/>
                <a:chOff x="4163" y="2931"/>
                <a:chExt cx="409" cy="363"/>
              </a:xfrm>
            </p:grpSpPr>
            <p:sp>
              <p:nvSpPr>
                <p:cNvPr id="69213" name="Freeform 605">
                  <a:extLst>
                    <a:ext uri="{FF2B5EF4-FFF2-40B4-BE49-F238E27FC236}">
                      <a16:creationId xmlns:a16="http://schemas.microsoft.com/office/drawing/2014/main" id="{661C2FDD-5690-EB7B-6035-815EB85CE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4" name="Freeform 606">
                  <a:extLst>
                    <a:ext uri="{FF2B5EF4-FFF2-40B4-BE49-F238E27FC236}">
                      <a16:creationId xmlns:a16="http://schemas.microsoft.com/office/drawing/2014/main" id="{329ECA5F-4ECC-B7A7-48F0-7E4909D80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5" name="Freeform 607">
                  <a:extLst>
                    <a:ext uri="{FF2B5EF4-FFF2-40B4-BE49-F238E27FC236}">
                      <a16:creationId xmlns:a16="http://schemas.microsoft.com/office/drawing/2014/main" id="{425C49EE-9410-8E1E-F9F1-DBA21BC37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16" name="Group 608">
                <a:extLst>
                  <a:ext uri="{FF2B5EF4-FFF2-40B4-BE49-F238E27FC236}">
                    <a16:creationId xmlns:a16="http://schemas.microsoft.com/office/drawing/2014/main" id="{4D627C86-35FC-9105-AC61-469260835F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657"/>
                <a:ext cx="363" cy="318"/>
                <a:chOff x="4163" y="2931"/>
                <a:chExt cx="409" cy="363"/>
              </a:xfrm>
            </p:grpSpPr>
            <p:sp>
              <p:nvSpPr>
                <p:cNvPr id="69217" name="Freeform 609">
                  <a:extLst>
                    <a:ext uri="{FF2B5EF4-FFF2-40B4-BE49-F238E27FC236}">
                      <a16:creationId xmlns:a16="http://schemas.microsoft.com/office/drawing/2014/main" id="{E228CC11-D7B3-2F7D-D0AC-B70FB2F803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8" name="Freeform 610">
                  <a:extLst>
                    <a:ext uri="{FF2B5EF4-FFF2-40B4-BE49-F238E27FC236}">
                      <a16:creationId xmlns:a16="http://schemas.microsoft.com/office/drawing/2014/main" id="{C2E8B829-DB64-95F2-5E8C-6D0119BD7E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19" name="Freeform 611">
                  <a:extLst>
                    <a:ext uri="{FF2B5EF4-FFF2-40B4-BE49-F238E27FC236}">
                      <a16:creationId xmlns:a16="http://schemas.microsoft.com/office/drawing/2014/main" id="{9EABFAE5-FB01-2782-549B-1BC6E3B2AC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20" name="Group 612">
                <a:extLst>
                  <a:ext uri="{FF2B5EF4-FFF2-40B4-BE49-F238E27FC236}">
                    <a16:creationId xmlns:a16="http://schemas.microsoft.com/office/drawing/2014/main" id="{987C8EE0-C7E5-9558-C8ED-01FDD83217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3249"/>
                <a:ext cx="363" cy="726"/>
                <a:chOff x="4299" y="3067"/>
                <a:chExt cx="363" cy="726"/>
              </a:xfrm>
            </p:grpSpPr>
            <p:grpSp>
              <p:nvGrpSpPr>
                <p:cNvPr id="69221" name="Group 613">
                  <a:extLst>
                    <a:ext uri="{FF2B5EF4-FFF2-40B4-BE49-F238E27FC236}">
                      <a16:creationId xmlns:a16="http://schemas.microsoft.com/office/drawing/2014/main" id="{F4D62B09-6137-149F-0BB9-55E5DAA128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222" name="Freeform 614">
                    <a:extLst>
                      <a:ext uri="{FF2B5EF4-FFF2-40B4-BE49-F238E27FC236}">
                        <a16:creationId xmlns:a16="http://schemas.microsoft.com/office/drawing/2014/main" id="{F65F6659-DCE6-AFBA-4ABE-471A7B07FA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23" name="Freeform 615">
                    <a:extLst>
                      <a:ext uri="{FF2B5EF4-FFF2-40B4-BE49-F238E27FC236}">
                        <a16:creationId xmlns:a16="http://schemas.microsoft.com/office/drawing/2014/main" id="{5E2D9692-129B-6A74-FAE5-AAB86257AE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24" name="Freeform 616">
                    <a:extLst>
                      <a:ext uri="{FF2B5EF4-FFF2-40B4-BE49-F238E27FC236}">
                        <a16:creationId xmlns:a16="http://schemas.microsoft.com/office/drawing/2014/main" id="{F02655A5-B1E5-0845-2B21-36E39FFBE4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225" name="Group 617">
                  <a:extLst>
                    <a:ext uri="{FF2B5EF4-FFF2-40B4-BE49-F238E27FC236}">
                      <a16:creationId xmlns:a16="http://schemas.microsoft.com/office/drawing/2014/main" id="{8FFD058C-5983-10C0-4FD9-4E94A37B03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226" name="Freeform 618">
                    <a:extLst>
                      <a:ext uri="{FF2B5EF4-FFF2-40B4-BE49-F238E27FC236}">
                        <a16:creationId xmlns:a16="http://schemas.microsoft.com/office/drawing/2014/main" id="{2528D0F5-5CA0-7289-D7FE-45814357FA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27" name="Freeform 619">
                    <a:extLst>
                      <a:ext uri="{FF2B5EF4-FFF2-40B4-BE49-F238E27FC236}">
                        <a16:creationId xmlns:a16="http://schemas.microsoft.com/office/drawing/2014/main" id="{1D50E0E1-98AC-0447-6EA8-83EC0756F8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28" name="Freeform 620">
                    <a:extLst>
                      <a:ext uri="{FF2B5EF4-FFF2-40B4-BE49-F238E27FC236}">
                        <a16:creationId xmlns:a16="http://schemas.microsoft.com/office/drawing/2014/main" id="{027CFA21-AB09-4839-7986-01F1109CA5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229" name="Group 621">
                  <a:extLst>
                    <a:ext uri="{FF2B5EF4-FFF2-40B4-BE49-F238E27FC236}">
                      <a16:creationId xmlns:a16="http://schemas.microsoft.com/office/drawing/2014/main" id="{80C103C6-B0EF-4CDA-142C-CDE124A2D7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230" name="Freeform 622">
                    <a:extLst>
                      <a:ext uri="{FF2B5EF4-FFF2-40B4-BE49-F238E27FC236}">
                        <a16:creationId xmlns:a16="http://schemas.microsoft.com/office/drawing/2014/main" id="{BB529301-A488-4C3B-250D-E3404F8C5E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31" name="Freeform 623">
                    <a:extLst>
                      <a:ext uri="{FF2B5EF4-FFF2-40B4-BE49-F238E27FC236}">
                        <a16:creationId xmlns:a16="http://schemas.microsoft.com/office/drawing/2014/main" id="{98E7EA4C-035B-CB23-8A08-77E4F464F1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32" name="Freeform 624">
                    <a:extLst>
                      <a:ext uri="{FF2B5EF4-FFF2-40B4-BE49-F238E27FC236}">
                        <a16:creationId xmlns:a16="http://schemas.microsoft.com/office/drawing/2014/main" id="{7B1D2306-9D51-461C-3A8F-8EA9A4B602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233" name="Group 625">
                  <a:extLst>
                    <a:ext uri="{FF2B5EF4-FFF2-40B4-BE49-F238E27FC236}">
                      <a16:creationId xmlns:a16="http://schemas.microsoft.com/office/drawing/2014/main" id="{2AA07E73-C7DB-8E17-3D28-FA5F576B2F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234" name="Freeform 626">
                    <a:extLst>
                      <a:ext uri="{FF2B5EF4-FFF2-40B4-BE49-F238E27FC236}">
                        <a16:creationId xmlns:a16="http://schemas.microsoft.com/office/drawing/2014/main" id="{AB6A9A8B-3E4B-E11D-AADC-3E3D3B7626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35" name="Freeform 627">
                    <a:extLst>
                      <a:ext uri="{FF2B5EF4-FFF2-40B4-BE49-F238E27FC236}">
                        <a16:creationId xmlns:a16="http://schemas.microsoft.com/office/drawing/2014/main" id="{DAD10841-FAD4-3027-DC68-E5F897E354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36" name="Freeform 628">
                    <a:extLst>
                      <a:ext uri="{FF2B5EF4-FFF2-40B4-BE49-F238E27FC236}">
                        <a16:creationId xmlns:a16="http://schemas.microsoft.com/office/drawing/2014/main" id="{38B6A025-49F9-AAC5-D254-F36A73699E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237" name="Group 629">
            <a:extLst>
              <a:ext uri="{FF2B5EF4-FFF2-40B4-BE49-F238E27FC236}">
                <a16:creationId xmlns:a16="http://schemas.microsoft.com/office/drawing/2014/main" id="{FD7502ED-80E0-9174-02EB-8706996D3EB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549275"/>
            <a:ext cx="2881313" cy="3165475"/>
            <a:chOff x="1578" y="73"/>
            <a:chExt cx="2722" cy="2990"/>
          </a:xfrm>
        </p:grpSpPr>
        <p:grpSp>
          <p:nvGrpSpPr>
            <p:cNvPr id="69238" name="Group 630">
              <a:extLst>
                <a:ext uri="{FF2B5EF4-FFF2-40B4-BE49-F238E27FC236}">
                  <a16:creationId xmlns:a16="http://schemas.microsoft.com/office/drawing/2014/main" id="{F60CE923-448D-2E49-1394-B9B1045FC5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8" y="73"/>
              <a:ext cx="1089" cy="2036"/>
              <a:chOff x="2984" y="119"/>
              <a:chExt cx="1089" cy="2036"/>
            </a:xfrm>
          </p:grpSpPr>
          <p:sp>
            <p:nvSpPr>
              <p:cNvPr id="69239" name="Freeform 631">
                <a:extLst>
                  <a:ext uri="{FF2B5EF4-FFF2-40B4-BE49-F238E27FC236}">
                    <a16:creationId xmlns:a16="http://schemas.microsoft.com/office/drawing/2014/main" id="{DCE647B1-3E30-6035-98FD-AB2072C88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0" name="Freeform 632">
                <a:extLst>
                  <a:ext uri="{FF2B5EF4-FFF2-40B4-BE49-F238E27FC236}">
                    <a16:creationId xmlns:a16="http://schemas.microsoft.com/office/drawing/2014/main" id="{B77ACEFD-DE04-D97C-08C7-96C9572FB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1" name="Freeform 633">
                <a:extLst>
                  <a:ext uri="{FF2B5EF4-FFF2-40B4-BE49-F238E27FC236}">
                    <a16:creationId xmlns:a16="http://schemas.microsoft.com/office/drawing/2014/main" id="{A8E27968-4E2B-707F-B5C8-ACA5A4161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2" name="Freeform 634">
                <a:extLst>
                  <a:ext uri="{FF2B5EF4-FFF2-40B4-BE49-F238E27FC236}">
                    <a16:creationId xmlns:a16="http://schemas.microsoft.com/office/drawing/2014/main" id="{6CCE00BA-A133-0B73-6CE1-4CF7236083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3" name="Freeform 635">
                <a:extLst>
                  <a:ext uri="{FF2B5EF4-FFF2-40B4-BE49-F238E27FC236}">
                    <a16:creationId xmlns:a16="http://schemas.microsoft.com/office/drawing/2014/main" id="{9FCEEB77-EAB5-4391-2125-E6AAA30D8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1706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4" name="Freeform 636">
                <a:extLst>
                  <a:ext uri="{FF2B5EF4-FFF2-40B4-BE49-F238E27FC236}">
                    <a16:creationId xmlns:a16="http://schemas.microsoft.com/office/drawing/2014/main" id="{0D7A4ED2-5541-3104-9505-A59474887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47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5" name="Freeform 637">
                <a:extLst>
                  <a:ext uri="{FF2B5EF4-FFF2-40B4-BE49-F238E27FC236}">
                    <a16:creationId xmlns:a16="http://schemas.microsoft.com/office/drawing/2014/main" id="{CBBBF971-D750-D754-E9C1-5AC4B7932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34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6" name="Freeform 638">
                <a:extLst>
                  <a:ext uri="{FF2B5EF4-FFF2-40B4-BE49-F238E27FC236}">
                    <a16:creationId xmlns:a16="http://schemas.microsoft.com/office/drawing/2014/main" id="{1B53CFDD-7589-12CE-BE1F-E6A8E3083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20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7" name="Freeform 639">
                <a:extLst>
                  <a:ext uri="{FF2B5EF4-FFF2-40B4-BE49-F238E27FC236}">
                    <a16:creationId xmlns:a16="http://schemas.microsoft.com/office/drawing/2014/main" id="{BFCF6240-988F-6DEC-C309-5E58E9F3C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07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8" name="Freeform 640">
                <a:extLst>
                  <a:ext uri="{FF2B5EF4-FFF2-40B4-BE49-F238E27FC236}">
                    <a16:creationId xmlns:a16="http://schemas.microsoft.com/office/drawing/2014/main" id="{365A9921-2976-0974-D9B1-36E3D4BDB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935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49" name="Freeform 641">
                <a:extLst>
                  <a:ext uri="{FF2B5EF4-FFF2-40B4-BE49-F238E27FC236}">
                    <a16:creationId xmlns:a16="http://schemas.microsoft.com/office/drawing/2014/main" id="{869AA4F1-1C5D-CD72-B0E9-DBEF4DF49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79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0" name="Freeform 642">
                <a:extLst>
                  <a:ext uri="{FF2B5EF4-FFF2-40B4-BE49-F238E27FC236}">
                    <a16:creationId xmlns:a16="http://schemas.microsoft.com/office/drawing/2014/main" id="{1F401A13-0661-FCC4-0899-58E39F290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66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1" name="Freeform 643">
                <a:extLst>
                  <a:ext uri="{FF2B5EF4-FFF2-40B4-BE49-F238E27FC236}">
                    <a16:creationId xmlns:a16="http://schemas.microsoft.com/office/drawing/2014/main" id="{C9EA4D43-8654-FB08-3A32-1777B5AB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52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2" name="Freeform 644">
                <a:extLst>
                  <a:ext uri="{FF2B5EF4-FFF2-40B4-BE49-F238E27FC236}">
                    <a16:creationId xmlns:a16="http://schemas.microsoft.com/office/drawing/2014/main" id="{42A3A366-C1E1-F152-0024-B9A05B693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890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3" name="WordArt 645">
                <a:extLst>
                  <a:ext uri="{FF2B5EF4-FFF2-40B4-BE49-F238E27FC236}">
                    <a16:creationId xmlns:a16="http://schemas.microsoft.com/office/drawing/2014/main" id="{2BA283B5-1DF0-0937-2B62-DF02F95337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40" y="981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9254" name="Freeform 646">
                <a:extLst>
                  <a:ext uri="{FF2B5EF4-FFF2-40B4-BE49-F238E27FC236}">
                    <a16:creationId xmlns:a16="http://schemas.microsoft.com/office/drawing/2014/main" id="{FD3713DB-2D02-B63B-41CE-5F3093236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255" name="Group 647">
              <a:extLst>
                <a:ext uri="{FF2B5EF4-FFF2-40B4-BE49-F238E27FC236}">
                  <a16:creationId xmlns:a16="http://schemas.microsoft.com/office/drawing/2014/main" id="{652B53EB-016B-D8CB-E97E-8D5C3433D8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91"/>
              <a:ext cx="1089" cy="2036"/>
              <a:chOff x="3799" y="119"/>
              <a:chExt cx="1089" cy="2036"/>
            </a:xfrm>
          </p:grpSpPr>
          <p:sp>
            <p:nvSpPr>
              <p:cNvPr id="69256" name="Freeform 648">
                <a:extLst>
                  <a:ext uri="{FF2B5EF4-FFF2-40B4-BE49-F238E27FC236}">
                    <a16:creationId xmlns:a16="http://schemas.microsoft.com/office/drawing/2014/main" id="{82CBC83C-B851-38FC-E1AE-8ACDCE996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9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7" name="Freeform 649">
                <a:extLst>
                  <a:ext uri="{FF2B5EF4-FFF2-40B4-BE49-F238E27FC236}">
                    <a16:creationId xmlns:a16="http://schemas.microsoft.com/office/drawing/2014/main" id="{F4A2095C-4C12-6184-A6C8-24BB5AE03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8" name="Freeform 650">
                <a:extLst>
                  <a:ext uri="{FF2B5EF4-FFF2-40B4-BE49-F238E27FC236}">
                    <a16:creationId xmlns:a16="http://schemas.microsoft.com/office/drawing/2014/main" id="{9C892EB8-74BF-9DFF-E46A-277A1C78C1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3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259" name="Freeform 651">
                <a:extLst>
                  <a:ext uri="{FF2B5EF4-FFF2-40B4-BE49-F238E27FC236}">
                    <a16:creationId xmlns:a16="http://schemas.microsoft.com/office/drawing/2014/main" id="{C452E50E-105D-39B7-BD8B-49B68F1A1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47451"/>
                      <a:invGamma/>
                    </a:srgbClr>
                  </a:gs>
                  <a:gs pos="100000">
                    <a:srgbClr val="66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260" name="Group 652">
                <a:extLst>
                  <a:ext uri="{FF2B5EF4-FFF2-40B4-BE49-F238E27FC236}">
                    <a16:creationId xmlns:a16="http://schemas.microsoft.com/office/drawing/2014/main" id="{F9D03EC9-1B00-634F-90BF-07B327DC0E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527"/>
                <a:ext cx="363" cy="318"/>
                <a:chOff x="4163" y="2931"/>
                <a:chExt cx="409" cy="363"/>
              </a:xfrm>
            </p:grpSpPr>
            <p:sp>
              <p:nvSpPr>
                <p:cNvPr id="69261" name="Freeform 653">
                  <a:extLst>
                    <a:ext uri="{FF2B5EF4-FFF2-40B4-BE49-F238E27FC236}">
                      <a16:creationId xmlns:a16="http://schemas.microsoft.com/office/drawing/2014/main" id="{9957F2EB-6942-415A-5F5B-3E86D48A49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62" name="Freeform 654">
                  <a:extLst>
                    <a:ext uri="{FF2B5EF4-FFF2-40B4-BE49-F238E27FC236}">
                      <a16:creationId xmlns:a16="http://schemas.microsoft.com/office/drawing/2014/main" id="{58809C60-468C-07B4-86AC-6701E3455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63" name="Freeform 655">
                  <a:extLst>
                    <a:ext uri="{FF2B5EF4-FFF2-40B4-BE49-F238E27FC236}">
                      <a16:creationId xmlns:a16="http://schemas.microsoft.com/office/drawing/2014/main" id="{02CE99A0-AA9C-E325-C149-C177B028C8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64" name="Group 656">
                <a:extLst>
                  <a:ext uri="{FF2B5EF4-FFF2-40B4-BE49-F238E27FC236}">
                    <a16:creationId xmlns:a16="http://schemas.microsoft.com/office/drawing/2014/main" id="{298EF098-0D53-765B-14B0-81D21B11AB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663"/>
                <a:ext cx="363" cy="318"/>
                <a:chOff x="4163" y="2931"/>
                <a:chExt cx="409" cy="363"/>
              </a:xfrm>
            </p:grpSpPr>
            <p:sp>
              <p:nvSpPr>
                <p:cNvPr id="69265" name="Freeform 657">
                  <a:extLst>
                    <a:ext uri="{FF2B5EF4-FFF2-40B4-BE49-F238E27FC236}">
                      <a16:creationId xmlns:a16="http://schemas.microsoft.com/office/drawing/2014/main" id="{D8B4DB07-0F76-BA63-380F-6236F4C8D4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66" name="Freeform 658">
                  <a:extLst>
                    <a:ext uri="{FF2B5EF4-FFF2-40B4-BE49-F238E27FC236}">
                      <a16:creationId xmlns:a16="http://schemas.microsoft.com/office/drawing/2014/main" id="{165BAED7-2A3F-9246-4972-79A42FEFED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67" name="Freeform 659">
                  <a:extLst>
                    <a:ext uri="{FF2B5EF4-FFF2-40B4-BE49-F238E27FC236}">
                      <a16:creationId xmlns:a16="http://schemas.microsoft.com/office/drawing/2014/main" id="{A466FF95-4C98-C588-351F-B02AFE1E4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68" name="Group 660">
                <a:extLst>
                  <a:ext uri="{FF2B5EF4-FFF2-40B4-BE49-F238E27FC236}">
                    <a16:creationId xmlns:a16="http://schemas.microsoft.com/office/drawing/2014/main" id="{A577298B-D7E7-14A3-A3B2-3BA14B0DA3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799"/>
                <a:ext cx="363" cy="318"/>
                <a:chOff x="4163" y="2931"/>
                <a:chExt cx="409" cy="363"/>
              </a:xfrm>
            </p:grpSpPr>
            <p:sp>
              <p:nvSpPr>
                <p:cNvPr id="69269" name="Freeform 661">
                  <a:extLst>
                    <a:ext uri="{FF2B5EF4-FFF2-40B4-BE49-F238E27FC236}">
                      <a16:creationId xmlns:a16="http://schemas.microsoft.com/office/drawing/2014/main" id="{F0D61DB8-F59A-7ED1-02BA-0459683610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0" name="Freeform 662">
                  <a:extLst>
                    <a:ext uri="{FF2B5EF4-FFF2-40B4-BE49-F238E27FC236}">
                      <a16:creationId xmlns:a16="http://schemas.microsoft.com/office/drawing/2014/main" id="{211E647A-1125-5BE0-2E4E-1FC92B632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1" name="Freeform 663">
                  <a:extLst>
                    <a:ext uri="{FF2B5EF4-FFF2-40B4-BE49-F238E27FC236}">
                      <a16:creationId xmlns:a16="http://schemas.microsoft.com/office/drawing/2014/main" id="{E350C514-878B-D458-C588-12104D4474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72" name="Group 664">
                <a:extLst>
                  <a:ext uri="{FF2B5EF4-FFF2-40B4-BE49-F238E27FC236}">
                    <a16:creationId xmlns:a16="http://schemas.microsoft.com/office/drawing/2014/main" id="{4DF5E7C8-D8E0-3FD3-BD38-0106CDA566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935"/>
                <a:ext cx="363" cy="318"/>
                <a:chOff x="4163" y="2931"/>
                <a:chExt cx="409" cy="363"/>
              </a:xfrm>
            </p:grpSpPr>
            <p:sp>
              <p:nvSpPr>
                <p:cNvPr id="69273" name="Freeform 665">
                  <a:extLst>
                    <a:ext uri="{FF2B5EF4-FFF2-40B4-BE49-F238E27FC236}">
                      <a16:creationId xmlns:a16="http://schemas.microsoft.com/office/drawing/2014/main" id="{CCD3A1DE-F6F5-B78E-29D9-BDAB4B688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4" name="Freeform 666">
                  <a:extLst>
                    <a:ext uri="{FF2B5EF4-FFF2-40B4-BE49-F238E27FC236}">
                      <a16:creationId xmlns:a16="http://schemas.microsoft.com/office/drawing/2014/main" id="{693C7492-C36E-20B2-C9B0-56D5586D2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5" name="Freeform 667">
                  <a:extLst>
                    <a:ext uri="{FF2B5EF4-FFF2-40B4-BE49-F238E27FC236}">
                      <a16:creationId xmlns:a16="http://schemas.microsoft.com/office/drawing/2014/main" id="{82C38C20-E889-6848-199B-4EE0EF55B5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76" name="Group 668">
                <a:extLst>
                  <a:ext uri="{FF2B5EF4-FFF2-40B4-BE49-F238E27FC236}">
                    <a16:creationId xmlns:a16="http://schemas.microsoft.com/office/drawing/2014/main" id="{C0AE243F-D9A3-767B-6C54-49C5BF8585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1072"/>
                <a:ext cx="363" cy="318"/>
                <a:chOff x="4163" y="2931"/>
                <a:chExt cx="409" cy="363"/>
              </a:xfrm>
            </p:grpSpPr>
            <p:sp>
              <p:nvSpPr>
                <p:cNvPr id="69277" name="Freeform 669">
                  <a:extLst>
                    <a:ext uri="{FF2B5EF4-FFF2-40B4-BE49-F238E27FC236}">
                      <a16:creationId xmlns:a16="http://schemas.microsoft.com/office/drawing/2014/main" id="{B8157C4D-D1CE-6F04-E3C0-16F93F4376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8" name="Freeform 670">
                  <a:extLst>
                    <a:ext uri="{FF2B5EF4-FFF2-40B4-BE49-F238E27FC236}">
                      <a16:creationId xmlns:a16="http://schemas.microsoft.com/office/drawing/2014/main" id="{0882CA3C-D6AC-627D-2BB2-711B35E4D9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79" name="Freeform 671">
                  <a:extLst>
                    <a:ext uri="{FF2B5EF4-FFF2-40B4-BE49-F238E27FC236}">
                      <a16:creationId xmlns:a16="http://schemas.microsoft.com/office/drawing/2014/main" id="{17AF127F-8390-ACE7-9B84-6CFF115794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80" name="Group 672">
                <a:extLst>
                  <a:ext uri="{FF2B5EF4-FFF2-40B4-BE49-F238E27FC236}">
                    <a16:creationId xmlns:a16="http://schemas.microsoft.com/office/drawing/2014/main" id="{3A6A8181-A95E-7729-9B6A-C92726EDC4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1208"/>
                <a:ext cx="363" cy="318"/>
                <a:chOff x="4163" y="2931"/>
                <a:chExt cx="409" cy="363"/>
              </a:xfrm>
            </p:grpSpPr>
            <p:sp>
              <p:nvSpPr>
                <p:cNvPr id="69281" name="Freeform 673">
                  <a:extLst>
                    <a:ext uri="{FF2B5EF4-FFF2-40B4-BE49-F238E27FC236}">
                      <a16:creationId xmlns:a16="http://schemas.microsoft.com/office/drawing/2014/main" id="{EBCAE672-7E17-CE97-18A4-E155A16F1C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82" name="Freeform 674">
                  <a:extLst>
                    <a:ext uri="{FF2B5EF4-FFF2-40B4-BE49-F238E27FC236}">
                      <a16:creationId xmlns:a16="http://schemas.microsoft.com/office/drawing/2014/main" id="{80FBE107-D354-AD48-D033-56292D6D7B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83" name="Freeform 675">
                  <a:extLst>
                    <a:ext uri="{FF2B5EF4-FFF2-40B4-BE49-F238E27FC236}">
                      <a16:creationId xmlns:a16="http://schemas.microsoft.com/office/drawing/2014/main" id="{3678BEE4-9810-70C0-C718-EBAE90C18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84" name="Group 676">
                <a:extLst>
                  <a:ext uri="{FF2B5EF4-FFF2-40B4-BE49-F238E27FC236}">
                    <a16:creationId xmlns:a16="http://schemas.microsoft.com/office/drawing/2014/main" id="{6EB32B59-D902-8DDE-589E-543326A5F4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1344"/>
                <a:ext cx="363" cy="318"/>
                <a:chOff x="4163" y="2931"/>
                <a:chExt cx="409" cy="363"/>
              </a:xfrm>
            </p:grpSpPr>
            <p:sp>
              <p:nvSpPr>
                <p:cNvPr id="69285" name="Freeform 677">
                  <a:extLst>
                    <a:ext uri="{FF2B5EF4-FFF2-40B4-BE49-F238E27FC236}">
                      <a16:creationId xmlns:a16="http://schemas.microsoft.com/office/drawing/2014/main" id="{8DB663C4-C4CC-F3B2-AA04-77A97F3FF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86" name="Freeform 678">
                  <a:extLst>
                    <a:ext uri="{FF2B5EF4-FFF2-40B4-BE49-F238E27FC236}">
                      <a16:creationId xmlns:a16="http://schemas.microsoft.com/office/drawing/2014/main" id="{4D57B683-76A8-85FD-8143-7252D7340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87" name="Freeform 679">
                  <a:extLst>
                    <a:ext uri="{FF2B5EF4-FFF2-40B4-BE49-F238E27FC236}">
                      <a16:creationId xmlns:a16="http://schemas.microsoft.com/office/drawing/2014/main" id="{13D4063D-4B92-571E-5394-E905539B1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88" name="Group 680">
                <a:extLst>
                  <a:ext uri="{FF2B5EF4-FFF2-40B4-BE49-F238E27FC236}">
                    <a16:creationId xmlns:a16="http://schemas.microsoft.com/office/drawing/2014/main" id="{2F0F1423-09AE-38B0-F0A2-FF07CDE288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35" y="1480"/>
                <a:ext cx="363" cy="318"/>
                <a:chOff x="4163" y="2931"/>
                <a:chExt cx="409" cy="363"/>
              </a:xfrm>
            </p:grpSpPr>
            <p:sp>
              <p:nvSpPr>
                <p:cNvPr id="69289" name="Freeform 681">
                  <a:extLst>
                    <a:ext uri="{FF2B5EF4-FFF2-40B4-BE49-F238E27FC236}">
                      <a16:creationId xmlns:a16="http://schemas.microsoft.com/office/drawing/2014/main" id="{9C77E7C9-FDD6-79AB-6B12-AA4CDC13A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90" name="Freeform 682">
                  <a:extLst>
                    <a:ext uri="{FF2B5EF4-FFF2-40B4-BE49-F238E27FC236}">
                      <a16:creationId xmlns:a16="http://schemas.microsoft.com/office/drawing/2014/main" id="{CF17C1C8-6814-21CE-21ED-050A41AE1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291" name="Freeform 683">
                  <a:extLst>
                    <a:ext uri="{FF2B5EF4-FFF2-40B4-BE49-F238E27FC236}">
                      <a16:creationId xmlns:a16="http://schemas.microsoft.com/office/drawing/2014/main" id="{EC971D68-527C-7538-60A6-300FA1DA6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292" name="Group 684">
                <a:extLst>
                  <a:ext uri="{FF2B5EF4-FFF2-40B4-BE49-F238E27FC236}">
                    <a16:creationId xmlns:a16="http://schemas.microsoft.com/office/drawing/2014/main" id="{E8990FC2-731E-8F35-11FC-9A172E4F60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389" y="527"/>
                <a:ext cx="363" cy="726"/>
                <a:chOff x="4299" y="3067"/>
                <a:chExt cx="363" cy="726"/>
              </a:xfrm>
            </p:grpSpPr>
            <p:grpSp>
              <p:nvGrpSpPr>
                <p:cNvPr id="69293" name="Group 685">
                  <a:extLst>
                    <a:ext uri="{FF2B5EF4-FFF2-40B4-BE49-F238E27FC236}">
                      <a16:creationId xmlns:a16="http://schemas.microsoft.com/office/drawing/2014/main" id="{810AC439-A476-FFC7-E7F4-B9E37F71DC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294" name="Freeform 686">
                    <a:extLst>
                      <a:ext uri="{FF2B5EF4-FFF2-40B4-BE49-F238E27FC236}">
                        <a16:creationId xmlns:a16="http://schemas.microsoft.com/office/drawing/2014/main" id="{1061D15B-D73C-1161-05EF-BBA47D501F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95" name="Freeform 687">
                    <a:extLst>
                      <a:ext uri="{FF2B5EF4-FFF2-40B4-BE49-F238E27FC236}">
                        <a16:creationId xmlns:a16="http://schemas.microsoft.com/office/drawing/2014/main" id="{30FF8FAE-66C3-19DD-B7AE-7842068533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96" name="Freeform 688">
                    <a:extLst>
                      <a:ext uri="{FF2B5EF4-FFF2-40B4-BE49-F238E27FC236}">
                        <a16:creationId xmlns:a16="http://schemas.microsoft.com/office/drawing/2014/main" id="{F6DB54DD-DF85-2578-082D-5A47EA3EAA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297" name="Group 689">
                  <a:extLst>
                    <a:ext uri="{FF2B5EF4-FFF2-40B4-BE49-F238E27FC236}">
                      <a16:creationId xmlns:a16="http://schemas.microsoft.com/office/drawing/2014/main" id="{6C2B841A-5568-DE13-B780-78B45872F1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298" name="Freeform 690">
                    <a:extLst>
                      <a:ext uri="{FF2B5EF4-FFF2-40B4-BE49-F238E27FC236}">
                        <a16:creationId xmlns:a16="http://schemas.microsoft.com/office/drawing/2014/main" id="{DC756813-9942-42FB-C30A-51DB91DE46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99" name="Freeform 691">
                    <a:extLst>
                      <a:ext uri="{FF2B5EF4-FFF2-40B4-BE49-F238E27FC236}">
                        <a16:creationId xmlns:a16="http://schemas.microsoft.com/office/drawing/2014/main" id="{56F7456F-0236-2FA1-358F-73FC0C63DB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00" name="Freeform 692">
                    <a:extLst>
                      <a:ext uri="{FF2B5EF4-FFF2-40B4-BE49-F238E27FC236}">
                        <a16:creationId xmlns:a16="http://schemas.microsoft.com/office/drawing/2014/main" id="{81DAE0AD-1AD2-F9DE-CE03-ABAF17DAEF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01" name="Group 693">
                  <a:extLst>
                    <a:ext uri="{FF2B5EF4-FFF2-40B4-BE49-F238E27FC236}">
                      <a16:creationId xmlns:a16="http://schemas.microsoft.com/office/drawing/2014/main" id="{1F15C5B1-BE4D-D394-EAAE-E21FB7C5B8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302" name="Freeform 694">
                    <a:extLst>
                      <a:ext uri="{FF2B5EF4-FFF2-40B4-BE49-F238E27FC236}">
                        <a16:creationId xmlns:a16="http://schemas.microsoft.com/office/drawing/2014/main" id="{FD72DB5C-4DB4-2831-0F15-77A06136DC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03" name="Freeform 695">
                    <a:extLst>
                      <a:ext uri="{FF2B5EF4-FFF2-40B4-BE49-F238E27FC236}">
                        <a16:creationId xmlns:a16="http://schemas.microsoft.com/office/drawing/2014/main" id="{32FF2C67-242C-B2AC-6A2A-33FD6B123B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04" name="Freeform 696">
                    <a:extLst>
                      <a:ext uri="{FF2B5EF4-FFF2-40B4-BE49-F238E27FC236}">
                        <a16:creationId xmlns:a16="http://schemas.microsoft.com/office/drawing/2014/main" id="{C8111550-B97E-E3CE-C845-AAE287C52B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05" name="Group 697">
                  <a:extLst>
                    <a:ext uri="{FF2B5EF4-FFF2-40B4-BE49-F238E27FC236}">
                      <a16:creationId xmlns:a16="http://schemas.microsoft.com/office/drawing/2014/main" id="{6014E07E-47E6-50E2-4929-AC064E996C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306" name="Freeform 698">
                    <a:extLst>
                      <a:ext uri="{FF2B5EF4-FFF2-40B4-BE49-F238E27FC236}">
                        <a16:creationId xmlns:a16="http://schemas.microsoft.com/office/drawing/2014/main" id="{59B2BC70-AA71-ECC9-31BD-63F90BFCFF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07" name="Freeform 699">
                    <a:extLst>
                      <a:ext uri="{FF2B5EF4-FFF2-40B4-BE49-F238E27FC236}">
                        <a16:creationId xmlns:a16="http://schemas.microsoft.com/office/drawing/2014/main" id="{233E1FB6-22D0-98DC-0A0F-D83FD999C5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08" name="Freeform 700">
                    <a:extLst>
                      <a:ext uri="{FF2B5EF4-FFF2-40B4-BE49-F238E27FC236}">
                        <a16:creationId xmlns:a16="http://schemas.microsoft.com/office/drawing/2014/main" id="{72430ECB-D379-E6BC-2B72-A5F628FD2D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309" name="Group 701">
                <a:extLst>
                  <a:ext uri="{FF2B5EF4-FFF2-40B4-BE49-F238E27FC236}">
                    <a16:creationId xmlns:a16="http://schemas.microsoft.com/office/drawing/2014/main" id="{CE11251A-DB33-616F-317F-DF3F55B16F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389" y="1071"/>
                <a:ext cx="363" cy="726"/>
                <a:chOff x="4299" y="3067"/>
                <a:chExt cx="363" cy="726"/>
              </a:xfrm>
            </p:grpSpPr>
            <p:grpSp>
              <p:nvGrpSpPr>
                <p:cNvPr id="69310" name="Group 702">
                  <a:extLst>
                    <a:ext uri="{FF2B5EF4-FFF2-40B4-BE49-F238E27FC236}">
                      <a16:creationId xmlns:a16="http://schemas.microsoft.com/office/drawing/2014/main" id="{468506E0-109D-47E6-CDF8-9A2A718370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311" name="Freeform 703">
                    <a:extLst>
                      <a:ext uri="{FF2B5EF4-FFF2-40B4-BE49-F238E27FC236}">
                        <a16:creationId xmlns:a16="http://schemas.microsoft.com/office/drawing/2014/main" id="{D4CD48E5-3A33-1722-72A0-C05DCDBD1C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12" name="Freeform 704">
                    <a:extLst>
                      <a:ext uri="{FF2B5EF4-FFF2-40B4-BE49-F238E27FC236}">
                        <a16:creationId xmlns:a16="http://schemas.microsoft.com/office/drawing/2014/main" id="{0DAA043D-5CD1-5616-CF40-52E2D91492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13" name="Freeform 705">
                    <a:extLst>
                      <a:ext uri="{FF2B5EF4-FFF2-40B4-BE49-F238E27FC236}">
                        <a16:creationId xmlns:a16="http://schemas.microsoft.com/office/drawing/2014/main" id="{E5FFDF38-2154-4011-4BFC-DF9DE540AC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14" name="Group 706">
                  <a:extLst>
                    <a:ext uri="{FF2B5EF4-FFF2-40B4-BE49-F238E27FC236}">
                      <a16:creationId xmlns:a16="http://schemas.microsoft.com/office/drawing/2014/main" id="{B789F40A-4A37-EC14-39B6-2235B87570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315" name="Freeform 707">
                    <a:extLst>
                      <a:ext uri="{FF2B5EF4-FFF2-40B4-BE49-F238E27FC236}">
                        <a16:creationId xmlns:a16="http://schemas.microsoft.com/office/drawing/2014/main" id="{763BD972-166B-C3D3-BF94-E83ECD97E8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16" name="Freeform 708">
                    <a:extLst>
                      <a:ext uri="{FF2B5EF4-FFF2-40B4-BE49-F238E27FC236}">
                        <a16:creationId xmlns:a16="http://schemas.microsoft.com/office/drawing/2014/main" id="{7EFCCBE9-0BB6-9F16-0102-92E8B31B59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17" name="Freeform 709">
                    <a:extLst>
                      <a:ext uri="{FF2B5EF4-FFF2-40B4-BE49-F238E27FC236}">
                        <a16:creationId xmlns:a16="http://schemas.microsoft.com/office/drawing/2014/main" id="{29C77503-969D-5C4E-84DA-F5F3FA8627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18" name="Group 710">
                  <a:extLst>
                    <a:ext uri="{FF2B5EF4-FFF2-40B4-BE49-F238E27FC236}">
                      <a16:creationId xmlns:a16="http://schemas.microsoft.com/office/drawing/2014/main" id="{E18F5D80-E7B3-CF4F-59F3-BFE2D6AC47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319" name="Freeform 711">
                    <a:extLst>
                      <a:ext uri="{FF2B5EF4-FFF2-40B4-BE49-F238E27FC236}">
                        <a16:creationId xmlns:a16="http://schemas.microsoft.com/office/drawing/2014/main" id="{D7922A05-76F1-6D8C-7DB5-74494B5A9C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20" name="Freeform 712">
                    <a:extLst>
                      <a:ext uri="{FF2B5EF4-FFF2-40B4-BE49-F238E27FC236}">
                        <a16:creationId xmlns:a16="http://schemas.microsoft.com/office/drawing/2014/main" id="{7A01F93B-6EC4-D1A9-467C-5C67362F24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21" name="Freeform 713">
                    <a:extLst>
                      <a:ext uri="{FF2B5EF4-FFF2-40B4-BE49-F238E27FC236}">
                        <a16:creationId xmlns:a16="http://schemas.microsoft.com/office/drawing/2014/main" id="{33CB93BC-68C4-64AF-B927-86EA1B1EC5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22" name="Group 714">
                  <a:extLst>
                    <a:ext uri="{FF2B5EF4-FFF2-40B4-BE49-F238E27FC236}">
                      <a16:creationId xmlns:a16="http://schemas.microsoft.com/office/drawing/2014/main" id="{6070306F-F463-C645-A098-209D6164DA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323" name="Freeform 715">
                    <a:extLst>
                      <a:ext uri="{FF2B5EF4-FFF2-40B4-BE49-F238E27FC236}">
                        <a16:creationId xmlns:a16="http://schemas.microsoft.com/office/drawing/2014/main" id="{61904E68-17FB-D1D7-8553-E42BF79BB3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24" name="Freeform 716">
                    <a:extLst>
                      <a:ext uri="{FF2B5EF4-FFF2-40B4-BE49-F238E27FC236}">
                        <a16:creationId xmlns:a16="http://schemas.microsoft.com/office/drawing/2014/main" id="{0C8D8DE2-DB16-0C1E-D6C1-DD3AE764CE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25" name="Freeform 717">
                    <a:extLst>
                      <a:ext uri="{FF2B5EF4-FFF2-40B4-BE49-F238E27FC236}">
                        <a16:creationId xmlns:a16="http://schemas.microsoft.com/office/drawing/2014/main" id="{B51BBFD1-9C7A-D67F-954C-8E2ABA0A38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326" name="Freeform 718">
                <a:extLst>
                  <a:ext uri="{FF2B5EF4-FFF2-40B4-BE49-F238E27FC236}">
                    <a16:creationId xmlns:a16="http://schemas.microsoft.com/office/drawing/2014/main" id="{1BA83F54-5282-1949-AD16-F198991B2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119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327" name="Group 719">
              <a:extLst>
                <a:ext uri="{FF2B5EF4-FFF2-40B4-BE49-F238E27FC236}">
                  <a16:creationId xmlns:a16="http://schemas.microsoft.com/office/drawing/2014/main" id="{67667FDA-E052-3CB7-F728-16C9A1C9BE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434"/>
              <a:ext cx="1089" cy="1311"/>
              <a:chOff x="4027" y="2568"/>
              <a:chExt cx="1089" cy="1311"/>
            </a:xfrm>
          </p:grpSpPr>
          <p:sp>
            <p:nvSpPr>
              <p:cNvPr id="69328" name="Freeform 720">
                <a:extLst>
                  <a:ext uri="{FF2B5EF4-FFF2-40B4-BE49-F238E27FC236}">
                    <a16:creationId xmlns:a16="http://schemas.microsoft.com/office/drawing/2014/main" id="{A777DE2B-CA12-5F52-9B4E-1ABBF9D7F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29" name="Freeform 721">
                <a:extLst>
                  <a:ext uri="{FF2B5EF4-FFF2-40B4-BE49-F238E27FC236}">
                    <a16:creationId xmlns:a16="http://schemas.microsoft.com/office/drawing/2014/main" id="{F4C59DA9-0E1C-3600-511E-4F5EE81F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30" name="Freeform 722">
                <a:extLst>
                  <a:ext uri="{FF2B5EF4-FFF2-40B4-BE49-F238E27FC236}">
                    <a16:creationId xmlns:a16="http://schemas.microsoft.com/office/drawing/2014/main" id="{BE91E2C8-13C9-7BC5-895A-980956281C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31" name="Freeform 723">
                <a:extLst>
                  <a:ext uri="{FF2B5EF4-FFF2-40B4-BE49-F238E27FC236}">
                    <a16:creationId xmlns:a16="http://schemas.microsoft.com/office/drawing/2014/main" id="{B002AFB2-183E-8602-B61F-8DC4661CEE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2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32" name="Freeform 724">
                <a:extLst>
                  <a:ext uri="{FF2B5EF4-FFF2-40B4-BE49-F238E27FC236}">
                    <a16:creationId xmlns:a16="http://schemas.microsoft.com/office/drawing/2014/main" id="{C77BD48F-F491-248E-91C7-7F445F5B3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333" name="Group 725">
                <a:extLst>
                  <a:ext uri="{FF2B5EF4-FFF2-40B4-BE49-F238E27FC236}">
                    <a16:creationId xmlns:a16="http://schemas.microsoft.com/office/drawing/2014/main" id="{EAFDA22D-616C-C507-5741-C7DDC94BEA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2931"/>
                <a:ext cx="363" cy="318"/>
                <a:chOff x="4163" y="2931"/>
                <a:chExt cx="409" cy="363"/>
              </a:xfrm>
            </p:grpSpPr>
            <p:sp>
              <p:nvSpPr>
                <p:cNvPr id="69334" name="Freeform 726">
                  <a:extLst>
                    <a:ext uri="{FF2B5EF4-FFF2-40B4-BE49-F238E27FC236}">
                      <a16:creationId xmlns:a16="http://schemas.microsoft.com/office/drawing/2014/main" id="{CDFDDE75-1EA7-795E-18FD-F953F75A0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35" name="Freeform 727">
                  <a:extLst>
                    <a:ext uri="{FF2B5EF4-FFF2-40B4-BE49-F238E27FC236}">
                      <a16:creationId xmlns:a16="http://schemas.microsoft.com/office/drawing/2014/main" id="{5C198E72-8305-B9BA-E012-CB8686DAC4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36" name="Freeform 728">
                  <a:extLst>
                    <a:ext uri="{FF2B5EF4-FFF2-40B4-BE49-F238E27FC236}">
                      <a16:creationId xmlns:a16="http://schemas.microsoft.com/office/drawing/2014/main" id="{8E116086-7166-1FF2-21E4-BAC1B124B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37" name="Group 729">
                <a:extLst>
                  <a:ext uri="{FF2B5EF4-FFF2-40B4-BE49-F238E27FC236}">
                    <a16:creationId xmlns:a16="http://schemas.microsoft.com/office/drawing/2014/main" id="{D9647AC4-4393-7FB2-676F-93E2BCCC3BB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3067"/>
                <a:ext cx="363" cy="318"/>
                <a:chOff x="4163" y="2931"/>
                <a:chExt cx="409" cy="363"/>
              </a:xfrm>
            </p:grpSpPr>
            <p:sp>
              <p:nvSpPr>
                <p:cNvPr id="69338" name="Freeform 730">
                  <a:extLst>
                    <a:ext uri="{FF2B5EF4-FFF2-40B4-BE49-F238E27FC236}">
                      <a16:creationId xmlns:a16="http://schemas.microsoft.com/office/drawing/2014/main" id="{545415B2-F896-F7EE-0027-C519BAE795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39" name="Freeform 731">
                  <a:extLst>
                    <a:ext uri="{FF2B5EF4-FFF2-40B4-BE49-F238E27FC236}">
                      <a16:creationId xmlns:a16="http://schemas.microsoft.com/office/drawing/2014/main" id="{24075904-2EE6-C2EC-439F-C4CB4562EB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40" name="Freeform 732">
                  <a:extLst>
                    <a:ext uri="{FF2B5EF4-FFF2-40B4-BE49-F238E27FC236}">
                      <a16:creationId xmlns:a16="http://schemas.microsoft.com/office/drawing/2014/main" id="{4785B478-3B9D-C415-26B6-C7B6A366C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41" name="Group 733">
                <a:extLst>
                  <a:ext uri="{FF2B5EF4-FFF2-40B4-BE49-F238E27FC236}">
                    <a16:creationId xmlns:a16="http://schemas.microsoft.com/office/drawing/2014/main" id="{603372DC-D24A-D483-4BB9-452B62BF5A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3203"/>
                <a:ext cx="363" cy="318"/>
                <a:chOff x="4163" y="2931"/>
                <a:chExt cx="409" cy="363"/>
              </a:xfrm>
            </p:grpSpPr>
            <p:sp>
              <p:nvSpPr>
                <p:cNvPr id="69342" name="Freeform 734">
                  <a:extLst>
                    <a:ext uri="{FF2B5EF4-FFF2-40B4-BE49-F238E27FC236}">
                      <a16:creationId xmlns:a16="http://schemas.microsoft.com/office/drawing/2014/main" id="{CBF75050-0B03-F55D-175C-C99825369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43" name="Freeform 735">
                  <a:extLst>
                    <a:ext uri="{FF2B5EF4-FFF2-40B4-BE49-F238E27FC236}">
                      <a16:creationId xmlns:a16="http://schemas.microsoft.com/office/drawing/2014/main" id="{065364F7-69E1-0BE2-99C5-A73026FAF9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44" name="Freeform 736">
                  <a:extLst>
                    <a:ext uri="{FF2B5EF4-FFF2-40B4-BE49-F238E27FC236}">
                      <a16:creationId xmlns:a16="http://schemas.microsoft.com/office/drawing/2014/main" id="{64843987-BF61-3AF4-8C6F-C14DE1A60D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45" name="Group 737">
                <a:extLst>
                  <a:ext uri="{FF2B5EF4-FFF2-40B4-BE49-F238E27FC236}">
                    <a16:creationId xmlns:a16="http://schemas.microsoft.com/office/drawing/2014/main" id="{4EC8F74C-8925-0BEF-98F6-4993054C78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63" y="3339"/>
                <a:ext cx="363" cy="318"/>
                <a:chOff x="4163" y="2931"/>
                <a:chExt cx="409" cy="363"/>
              </a:xfrm>
            </p:grpSpPr>
            <p:sp>
              <p:nvSpPr>
                <p:cNvPr id="69346" name="Freeform 738">
                  <a:extLst>
                    <a:ext uri="{FF2B5EF4-FFF2-40B4-BE49-F238E27FC236}">
                      <a16:creationId xmlns:a16="http://schemas.microsoft.com/office/drawing/2014/main" id="{C4E3E788-B89D-CD58-0E8D-622F3FFCC0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47" name="Freeform 739">
                  <a:extLst>
                    <a:ext uri="{FF2B5EF4-FFF2-40B4-BE49-F238E27FC236}">
                      <a16:creationId xmlns:a16="http://schemas.microsoft.com/office/drawing/2014/main" id="{C46783F9-D4A1-C000-DCFF-DFFA68606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48" name="Freeform 740">
                  <a:extLst>
                    <a:ext uri="{FF2B5EF4-FFF2-40B4-BE49-F238E27FC236}">
                      <a16:creationId xmlns:a16="http://schemas.microsoft.com/office/drawing/2014/main" id="{4932C079-8156-2DFB-0FF2-FA57A1E857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49" name="Group 741">
                <a:extLst>
                  <a:ext uri="{FF2B5EF4-FFF2-40B4-BE49-F238E27FC236}">
                    <a16:creationId xmlns:a16="http://schemas.microsoft.com/office/drawing/2014/main" id="{1AC748E2-7BDB-D447-2B9D-E767511AF9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4617" y="2931"/>
                <a:ext cx="363" cy="726"/>
                <a:chOff x="4299" y="3067"/>
                <a:chExt cx="363" cy="726"/>
              </a:xfrm>
            </p:grpSpPr>
            <p:grpSp>
              <p:nvGrpSpPr>
                <p:cNvPr id="69350" name="Group 742">
                  <a:extLst>
                    <a:ext uri="{FF2B5EF4-FFF2-40B4-BE49-F238E27FC236}">
                      <a16:creationId xmlns:a16="http://schemas.microsoft.com/office/drawing/2014/main" id="{0341F83D-502D-B93F-BE35-07E6F9006B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351" name="Freeform 743">
                    <a:extLst>
                      <a:ext uri="{FF2B5EF4-FFF2-40B4-BE49-F238E27FC236}">
                        <a16:creationId xmlns:a16="http://schemas.microsoft.com/office/drawing/2014/main" id="{A154E5B6-B20D-0AA5-2EC6-309230238C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52" name="Freeform 744">
                    <a:extLst>
                      <a:ext uri="{FF2B5EF4-FFF2-40B4-BE49-F238E27FC236}">
                        <a16:creationId xmlns:a16="http://schemas.microsoft.com/office/drawing/2014/main" id="{BEEBC1A4-689B-32D5-EA74-B7B04AFEE5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53" name="Freeform 745">
                    <a:extLst>
                      <a:ext uri="{FF2B5EF4-FFF2-40B4-BE49-F238E27FC236}">
                        <a16:creationId xmlns:a16="http://schemas.microsoft.com/office/drawing/2014/main" id="{9C31C887-90C2-F58B-C02D-0C795DD231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54" name="Group 746">
                  <a:extLst>
                    <a:ext uri="{FF2B5EF4-FFF2-40B4-BE49-F238E27FC236}">
                      <a16:creationId xmlns:a16="http://schemas.microsoft.com/office/drawing/2014/main" id="{9B9FBAF9-9784-2430-F6AA-4F77038EC9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355" name="Freeform 747">
                    <a:extLst>
                      <a:ext uri="{FF2B5EF4-FFF2-40B4-BE49-F238E27FC236}">
                        <a16:creationId xmlns:a16="http://schemas.microsoft.com/office/drawing/2014/main" id="{05FA3CD0-DA7A-93E1-8814-529090F222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56" name="Freeform 748">
                    <a:extLst>
                      <a:ext uri="{FF2B5EF4-FFF2-40B4-BE49-F238E27FC236}">
                        <a16:creationId xmlns:a16="http://schemas.microsoft.com/office/drawing/2014/main" id="{9F16B125-3970-4681-DBB9-A181774605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57" name="Freeform 749">
                    <a:extLst>
                      <a:ext uri="{FF2B5EF4-FFF2-40B4-BE49-F238E27FC236}">
                        <a16:creationId xmlns:a16="http://schemas.microsoft.com/office/drawing/2014/main" id="{9B7F851A-8E4A-F6D1-4920-BA7CEDAB56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58" name="Group 750">
                  <a:extLst>
                    <a:ext uri="{FF2B5EF4-FFF2-40B4-BE49-F238E27FC236}">
                      <a16:creationId xmlns:a16="http://schemas.microsoft.com/office/drawing/2014/main" id="{9B55E39B-78DD-DEBD-8BDF-E202A1F125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359" name="Freeform 751">
                    <a:extLst>
                      <a:ext uri="{FF2B5EF4-FFF2-40B4-BE49-F238E27FC236}">
                        <a16:creationId xmlns:a16="http://schemas.microsoft.com/office/drawing/2014/main" id="{404508B0-BBB2-A9AC-687C-DAD4C275A4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60" name="Freeform 752">
                    <a:extLst>
                      <a:ext uri="{FF2B5EF4-FFF2-40B4-BE49-F238E27FC236}">
                        <a16:creationId xmlns:a16="http://schemas.microsoft.com/office/drawing/2014/main" id="{6AE60420-14E0-0384-C069-8519912E80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61" name="Freeform 753">
                    <a:extLst>
                      <a:ext uri="{FF2B5EF4-FFF2-40B4-BE49-F238E27FC236}">
                        <a16:creationId xmlns:a16="http://schemas.microsoft.com/office/drawing/2014/main" id="{592AFA5B-0663-3BA8-A1C0-F7C216DB3C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362" name="Group 754">
                  <a:extLst>
                    <a:ext uri="{FF2B5EF4-FFF2-40B4-BE49-F238E27FC236}">
                      <a16:creationId xmlns:a16="http://schemas.microsoft.com/office/drawing/2014/main" id="{6786BE3C-6D20-4DFE-6CC9-2F7E16C88B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363" name="Freeform 755">
                    <a:extLst>
                      <a:ext uri="{FF2B5EF4-FFF2-40B4-BE49-F238E27FC236}">
                        <a16:creationId xmlns:a16="http://schemas.microsoft.com/office/drawing/2014/main" id="{27D26FA9-8A60-F080-6336-06A8258F69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64" name="Freeform 756">
                    <a:extLst>
                      <a:ext uri="{FF2B5EF4-FFF2-40B4-BE49-F238E27FC236}">
                        <a16:creationId xmlns:a16="http://schemas.microsoft.com/office/drawing/2014/main" id="{46C1EB5C-7909-80F2-913E-987141CC19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65" name="Freeform 757">
                    <a:extLst>
                      <a:ext uri="{FF2B5EF4-FFF2-40B4-BE49-F238E27FC236}">
                        <a16:creationId xmlns:a16="http://schemas.microsoft.com/office/drawing/2014/main" id="{699E0B86-EC6D-D130-368C-3EAED993A9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9366" name="Group 758">
              <a:extLst>
                <a:ext uri="{FF2B5EF4-FFF2-40B4-BE49-F238E27FC236}">
                  <a16:creationId xmlns:a16="http://schemas.microsoft.com/office/drawing/2014/main" id="{2D8165C0-2F79-F87E-8A7E-E409622C0E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1" y="1027"/>
              <a:ext cx="1089" cy="2036"/>
              <a:chOff x="1441" y="120"/>
              <a:chExt cx="1089" cy="2036"/>
            </a:xfrm>
          </p:grpSpPr>
          <p:sp>
            <p:nvSpPr>
              <p:cNvPr id="69367" name="Freeform 759">
                <a:extLst>
                  <a:ext uri="{FF2B5EF4-FFF2-40B4-BE49-F238E27FC236}">
                    <a16:creationId xmlns:a16="http://schemas.microsoft.com/office/drawing/2014/main" id="{B8A93DE8-E31F-51AD-7B19-96FAD360B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52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68" name="Freeform 760">
                <a:extLst>
                  <a:ext uri="{FF2B5EF4-FFF2-40B4-BE49-F238E27FC236}">
                    <a16:creationId xmlns:a16="http://schemas.microsoft.com/office/drawing/2014/main" id="{8FE51DF1-BAD0-9B27-3987-DDA15647B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2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69" name="Freeform 761">
                <a:extLst>
                  <a:ext uri="{FF2B5EF4-FFF2-40B4-BE49-F238E27FC236}">
                    <a16:creationId xmlns:a16="http://schemas.microsoft.com/office/drawing/2014/main" id="{E8A0D364-51F6-CFD3-748A-3A25AF13D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39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370" name="Freeform 762">
                <a:extLst>
                  <a:ext uri="{FF2B5EF4-FFF2-40B4-BE49-F238E27FC236}">
                    <a16:creationId xmlns:a16="http://schemas.microsoft.com/office/drawing/2014/main" id="{501C796B-E855-7D7E-B027-2F6F8C138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9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371" name="Group 763">
                <a:extLst>
                  <a:ext uri="{FF2B5EF4-FFF2-40B4-BE49-F238E27FC236}">
                    <a16:creationId xmlns:a16="http://schemas.microsoft.com/office/drawing/2014/main" id="{F4732B68-5609-4EAC-8727-C7F7D0740EC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528"/>
                <a:ext cx="363" cy="318"/>
                <a:chOff x="4163" y="2931"/>
                <a:chExt cx="409" cy="363"/>
              </a:xfrm>
            </p:grpSpPr>
            <p:sp>
              <p:nvSpPr>
                <p:cNvPr id="69372" name="Freeform 764">
                  <a:extLst>
                    <a:ext uri="{FF2B5EF4-FFF2-40B4-BE49-F238E27FC236}">
                      <a16:creationId xmlns:a16="http://schemas.microsoft.com/office/drawing/2014/main" id="{3ABCA400-0974-BC0C-DC36-39B6CDE48A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73" name="Freeform 765">
                  <a:extLst>
                    <a:ext uri="{FF2B5EF4-FFF2-40B4-BE49-F238E27FC236}">
                      <a16:creationId xmlns:a16="http://schemas.microsoft.com/office/drawing/2014/main" id="{5832E52E-4E5B-AADB-F471-0FB4A441F6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74" name="Freeform 766">
                  <a:extLst>
                    <a:ext uri="{FF2B5EF4-FFF2-40B4-BE49-F238E27FC236}">
                      <a16:creationId xmlns:a16="http://schemas.microsoft.com/office/drawing/2014/main" id="{2CC0F96D-1550-D9A2-C6AC-969ED0C45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75" name="Group 767">
                <a:extLst>
                  <a:ext uri="{FF2B5EF4-FFF2-40B4-BE49-F238E27FC236}">
                    <a16:creationId xmlns:a16="http://schemas.microsoft.com/office/drawing/2014/main" id="{01A45020-49AF-6590-F556-9E33BE29EF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664"/>
                <a:ext cx="363" cy="318"/>
                <a:chOff x="4163" y="2931"/>
                <a:chExt cx="409" cy="363"/>
              </a:xfrm>
            </p:grpSpPr>
            <p:sp>
              <p:nvSpPr>
                <p:cNvPr id="69376" name="Freeform 768">
                  <a:extLst>
                    <a:ext uri="{FF2B5EF4-FFF2-40B4-BE49-F238E27FC236}">
                      <a16:creationId xmlns:a16="http://schemas.microsoft.com/office/drawing/2014/main" id="{B9219A30-6C84-C465-A415-82A830073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77" name="Freeform 769">
                  <a:extLst>
                    <a:ext uri="{FF2B5EF4-FFF2-40B4-BE49-F238E27FC236}">
                      <a16:creationId xmlns:a16="http://schemas.microsoft.com/office/drawing/2014/main" id="{0922C6E1-4167-B5F4-3CC2-48942D1A75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78" name="Freeform 770">
                  <a:extLst>
                    <a:ext uri="{FF2B5EF4-FFF2-40B4-BE49-F238E27FC236}">
                      <a16:creationId xmlns:a16="http://schemas.microsoft.com/office/drawing/2014/main" id="{389B0177-FA13-C109-6B19-442E3155E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79" name="Group 771">
                <a:extLst>
                  <a:ext uri="{FF2B5EF4-FFF2-40B4-BE49-F238E27FC236}">
                    <a16:creationId xmlns:a16="http://schemas.microsoft.com/office/drawing/2014/main" id="{68D004D6-4C41-3E21-1C99-DCCA36B7AE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800"/>
                <a:ext cx="363" cy="318"/>
                <a:chOff x="4163" y="2931"/>
                <a:chExt cx="409" cy="363"/>
              </a:xfrm>
            </p:grpSpPr>
            <p:sp>
              <p:nvSpPr>
                <p:cNvPr id="69380" name="Freeform 772">
                  <a:extLst>
                    <a:ext uri="{FF2B5EF4-FFF2-40B4-BE49-F238E27FC236}">
                      <a16:creationId xmlns:a16="http://schemas.microsoft.com/office/drawing/2014/main" id="{0A1A225F-BA24-BC63-35CA-2510A16F1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81" name="Freeform 773">
                  <a:extLst>
                    <a:ext uri="{FF2B5EF4-FFF2-40B4-BE49-F238E27FC236}">
                      <a16:creationId xmlns:a16="http://schemas.microsoft.com/office/drawing/2014/main" id="{252DCCE9-0B85-766D-2CCC-C62DB5F7B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82" name="Freeform 774">
                  <a:extLst>
                    <a:ext uri="{FF2B5EF4-FFF2-40B4-BE49-F238E27FC236}">
                      <a16:creationId xmlns:a16="http://schemas.microsoft.com/office/drawing/2014/main" id="{74291B3B-2BAC-E9C9-320C-58E78F2D6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83" name="Group 775">
                <a:extLst>
                  <a:ext uri="{FF2B5EF4-FFF2-40B4-BE49-F238E27FC236}">
                    <a16:creationId xmlns:a16="http://schemas.microsoft.com/office/drawing/2014/main" id="{1A419870-5A03-7133-812A-27F36FE17C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936"/>
                <a:ext cx="363" cy="318"/>
                <a:chOff x="4163" y="2931"/>
                <a:chExt cx="409" cy="363"/>
              </a:xfrm>
            </p:grpSpPr>
            <p:sp>
              <p:nvSpPr>
                <p:cNvPr id="69384" name="Freeform 776">
                  <a:extLst>
                    <a:ext uri="{FF2B5EF4-FFF2-40B4-BE49-F238E27FC236}">
                      <a16:creationId xmlns:a16="http://schemas.microsoft.com/office/drawing/2014/main" id="{A1D15014-6CB4-5506-AEDC-44D639C22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85" name="Freeform 777">
                  <a:extLst>
                    <a:ext uri="{FF2B5EF4-FFF2-40B4-BE49-F238E27FC236}">
                      <a16:creationId xmlns:a16="http://schemas.microsoft.com/office/drawing/2014/main" id="{5BE8FB02-5EB4-A8C3-7848-0442936F26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86" name="Freeform 778">
                  <a:extLst>
                    <a:ext uri="{FF2B5EF4-FFF2-40B4-BE49-F238E27FC236}">
                      <a16:creationId xmlns:a16="http://schemas.microsoft.com/office/drawing/2014/main" id="{E4B8E6C3-B92C-4800-A425-91250F1C4F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87" name="Group 779">
                <a:extLst>
                  <a:ext uri="{FF2B5EF4-FFF2-40B4-BE49-F238E27FC236}">
                    <a16:creationId xmlns:a16="http://schemas.microsoft.com/office/drawing/2014/main" id="{51C6A3C3-BD8D-DAC5-A67E-8FB31D258D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073"/>
                <a:ext cx="363" cy="318"/>
                <a:chOff x="4163" y="2931"/>
                <a:chExt cx="409" cy="363"/>
              </a:xfrm>
            </p:grpSpPr>
            <p:sp>
              <p:nvSpPr>
                <p:cNvPr id="69388" name="Freeform 780">
                  <a:extLst>
                    <a:ext uri="{FF2B5EF4-FFF2-40B4-BE49-F238E27FC236}">
                      <a16:creationId xmlns:a16="http://schemas.microsoft.com/office/drawing/2014/main" id="{008484F8-5373-9A67-DFA8-7B8C374579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89" name="Freeform 781">
                  <a:extLst>
                    <a:ext uri="{FF2B5EF4-FFF2-40B4-BE49-F238E27FC236}">
                      <a16:creationId xmlns:a16="http://schemas.microsoft.com/office/drawing/2014/main" id="{00B69291-4A3E-F1CE-2BA8-DAC45F52F2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90" name="Freeform 782">
                  <a:extLst>
                    <a:ext uri="{FF2B5EF4-FFF2-40B4-BE49-F238E27FC236}">
                      <a16:creationId xmlns:a16="http://schemas.microsoft.com/office/drawing/2014/main" id="{012A6B34-D74A-1FE0-36D3-63B26C1B9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91" name="Group 783">
                <a:extLst>
                  <a:ext uri="{FF2B5EF4-FFF2-40B4-BE49-F238E27FC236}">
                    <a16:creationId xmlns:a16="http://schemas.microsoft.com/office/drawing/2014/main" id="{97133FE9-B449-00C5-7C5F-D2609EE964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209"/>
                <a:ext cx="363" cy="318"/>
                <a:chOff x="4163" y="2931"/>
                <a:chExt cx="409" cy="363"/>
              </a:xfrm>
            </p:grpSpPr>
            <p:sp>
              <p:nvSpPr>
                <p:cNvPr id="69392" name="Freeform 784">
                  <a:extLst>
                    <a:ext uri="{FF2B5EF4-FFF2-40B4-BE49-F238E27FC236}">
                      <a16:creationId xmlns:a16="http://schemas.microsoft.com/office/drawing/2014/main" id="{325A1A5D-50C7-5391-6D95-7067637FE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93" name="Freeform 785">
                  <a:extLst>
                    <a:ext uri="{FF2B5EF4-FFF2-40B4-BE49-F238E27FC236}">
                      <a16:creationId xmlns:a16="http://schemas.microsoft.com/office/drawing/2014/main" id="{FE7B6D37-CC57-517A-44FC-9C265B1505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94" name="Freeform 786">
                  <a:extLst>
                    <a:ext uri="{FF2B5EF4-FFF2-40B4-BE49-F238E27FC236}">
                      <a16:creationId xmlns:a16="http://schemas.microsoft.com/office/drawing/2014/main" id="{7C7FF870-D115-055A-7540-4B3C90680B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95" name="Group 787">
                <a:extLst>
                  <a:ext uri="{FF2B5EF4-FFF2-40B4-BE49-F238E27FC236}">
                    <a16:creationId xmlns:a16="http://schemas.microsoft.com/office/drawing/2014/main" id="{56B1E352-39DE-7F2E-38C7-6F19ABBFEC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345"/>
                <a:ext cx="363" cy="318"/>
                <a:chOff x="4163" y="2931"/>
                <a:chExt cx="409" cy="363"/>
              </a:xfrm>
            </p:grpSpPr>
            <p:sp>
              <p:nvSpPr>
                <p:cNvPr id="69396" name="Freeform 788">
                  <a:extLst>
                    <a:ext uri="{FF2B5EF4-FFF2-40B4-BE49-F238E27FC236}">
                      <a16:creationId xmlns:a16="http://schemas.microsoft.com/office/drawing/2014/main" id="{298B299A-8F10-CB7A-C250-54431CE17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97" name="Freeform 789">
                  <a:extLst>
                    <a:ext uri="{FF2B5EF4-FFF2-40B4-BE49-F238E27FC236}">
                      <a16:creationId xmlns:a16="http://schemas.microsoft.com/office/drawing/2014/main" id="{0EA2ADDD-48DB-A753-BEA5-E15D005A07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398" name="Freeform 790">
                  <a:extLst>
                    <a:ext uri="{FF2B5EF4-FFF2-40B4-BE49-F238E27FC236}">
                      <a16:creationId xmlns:a16="http://schemas.microsoft.com/office/drawing/2014/main" id="{73D6BF89-1968-84FB-CE95-A34DB191C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399" name="Group 791">
                <a:extLst>
                  <a:ext uri="{FF2B5EF4-FFF2-40B4-BE49-F238E27FC236}">
                    <a16:creationId xmlns:a16="http://schemas.microsoft.com/office/drawing/2014/main" id="{78990242-00F4-A432-EDA8-48E1997598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77" y="1481"/>
                <a:ext cx="363" cy="318"/>
                <a:chOff x="4163" y="2931"/>
                <a:chExt cx="409" cy="363"/>
              </a:xfrm>
            </p:grpSpPr>
            <p:sp>
              <p:nvSpPr>
                <p:cNvPr id="69400" name="Freeform 792">
                  <a:extLst>
                    <a:ext uri="{FF2B5EF4-FFF2-40B4-BE49-F238E27FC236}">
                      <a16:creationId xmlns:a16="http://schemas.microsoft.com/office/drawing/2014/main" id="{96F6D5BF-DDC4-B17F-55F6-63BAFA392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01" name="Freeform 793">
                  <a:extLst>
                    <a:ext uri="{FF2B5EF4-FFF2-40B4-BE49-F238E27FC236}">
                      <a16:creationId xmlns:a16="http://schemas.microsoft.com/office/drawing/2014/main" id="{8EDAC92C-B756-2786-D80A-3F9F02E99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02" name="Freeform 794">
                  <a:extLst>
                    <a:ext uri="{FF2B5EF4-FFF2-40B4-BE49-F238E27FC236}">
                      <a16:creationId xmlns:a16="http://schemas.microsoft.com/office/drawing/2014/main" id="{0FEC74E3-35CD-9A71-9DA9-32A0521B9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403" name="Group 795">
                <a:extLst>
                  <a:ext uri="{FF2B5EF4-FFF2-40B4-BE49-F238E27FC236}">
                    <a16:creationId xmlns:a16="http://schemas.microsoft.com/office/drawing/2014/main" id="{CAEB85C3-35A0-2072-AC91-2FA0663605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031" y="528"/>
                <a:ext cx="363" cy="726"/>
                <a:chOff x="4299" y="3067"/>
                <a:chExt cx="363" cy="726"/>
              </a:xfrm>
            </p:grpSpPr>
            <p:grpSp>
              <p:nvGrpSpPr>
                <p:cNvPr id="69404" name="Group 796">
                  <a:extLst>
                    <a:ext uri="{FF2B5EF4-FFF2-40B4-BE49-F238E27FC236}">
                      <a16:creationId xmlns:a16="http://schemas.microsoft.com/office/drawing/2014/main" id="{0A91C860-1998-F905-3873-9177E271BC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405" name="Freeform 797">
                    <a:extLst>
                      <a:ext uri="{FF2B5EF4-FFF2-40B4-BE49-F238E27FC236}">
                        <a16:creationId xmlns:a16="http://schemas.microsoft.com/office/drawing/2014/main" id="{611BCC0D-E247-3886-1F72-26E4B94A50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06" name="Freeform 798">
                    <a:extLst>
                      <a:ext uri="{FF2B5EF4-FFF2-40B4-BE49-F238E27FC236}">
                        <a16:creationId xmlns:a16="http://schemas.microsoft.com/office/drawing/2014/main" id="{16117216-0B67-F44C-AFCD-A2F62A8A52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07" name="Freeform 799">
                    <a:extLst>
                      <a:ext uri="{FF2B5EF4-FFF2-40B4-BE49-F238E27FC236}">
                        <a16:creationId xmlns:a16="http://schemas.microsoft.com/office/drawing/2014/main" id="{89C9D14B-C852-2232-797C-3D3391F909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08" name="Group 800">
                  <a:extLst>
                    <a:ext uri="{FF2B5EF4-FFF2-40B4-BE49-F238E27FC236}">
                      <a16:creationId xmlns:a16="http://schemas.microsoft.com/office/drawing/2014/main" id="{26F8EFDC-0BBE-84FC-3ADC-E1D0A671620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409" name="Freeform 801">
                    <a:extLst>
                      <a:ext uri="{FF2B5EF4-FFF2-40B4-BE49-F238E27FC236}">
                        <a16:creationId xmlns:a16="http://schemas.microsoft.com/office/drawing/2014/main" id="{1794B414-3E69-AA64-69E5-E8664DE064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0" name="Freeform 802">
                    <a:extLst>
                      <a:ext uri="{FF2B5EF4-FFF2-40B4-BE49-F238E27FC236}">
                        <a16:creationId xmlns:a16="http://schemas.microsoft.com/office/drawing/2014/main" id="{5BC4048B-0622-8D29-E55C-A82C758F93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1" name="Freeform 803">
                    <a:extLst>
                      <a:ext uri="{FF2B5EF4-FFF2-40B4-BE49-F238E27FC236}">
                        <a16:creationId xmlns:a16="http://schemas.microsoft.com/office/drawing/2014/main" id="{C01095DF-30D3-C432-C7BA-836DDD8330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12" name="Group 804">
                  <a:extLst>
                    <a:ext uri="{FF2B5EF4-FFF2-40B4-BE49-F238E27FC236}">
                      <a16:creationId xmlns:a16="http://schemas.microsoft.com/office/drawing/2014/main" id="{C4D4F1C9-67C3-3619-9EC3-3641C4036B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413" name="Freeform 805">
                    <a:extLst>
                      <a:ext uri="{FF2B5EF4-FFF2-40B4-BE49-F238E27FC236}">
                        <a16:creationId xmlns:a16="http://schemas.microsoft.com/office/drawing/2014/main" id="{75727ED6-64BC-6EC6-A16A-4904CECD84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4" name="Freeform 806">
                    <a:extLst>
                      <a:ext uri="{FF2B5EF4-FFF2-40B4-BE49-F238E27FC236}">
                        <a16:creationId xmlns:a16="http://schemas.microsoft.com/office/drawing/2014/main" id="{026AB628-A64E-3B8C-A106-E47F1BEEE0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5" name="Freeform 807">
                    <a:extLst>
                      <a:ext uri="{FF2B5EF4-FFF2-40B4-BE49-F238E27FC236}">
                        <a16:creationId xmlns:a16="http://schemas.microsoft.com/office/drawing/2014/main" id="{98333C0A-66AC-E983-3587-40CE4BB4B8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16" name="Group 808">
                  <a:extLst>
                    <a:ext uri="{FF2B5EF4-FFF2-40B4-BE49-F238E27FC236}">
                      <a16:creationId xmlns:a16="http://schemas.microsoft.com/office/drawing/2014/main" id="{82EA9054-8283-88C9-CB3A-E5A94F65D1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417" name="Freeform 809">
                    <a:extLst>
                      <a:ext uri="{FF2B5EF4-FFF2-40B4-BE49-F238E27FC236}">
                        <a16:creationId xmlns:a16="http://schemas.microsoft.com/office/drawing/2014/main" id="{D4A99DDB-01B7-6D63-A7EC-F5F9A01386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8" name="Freeform 810">
                    <a:extLst>
                      <a:ext uri="{FF2B5EF4-FFF2-40B4-BE49-F238E27FC236}">
                        <a16:creationId xmlns:a16="http://schemas.microsoft.com/office/drawing/2014/main" id="{F41ED9A3-09BB-3C14-A492-CE528C4CEA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19" name="Freeform 811">
                    <a:extLst>
                      <a:ext uri="{FF2B5EF4-FFF2-40B4-BE49-F238E27FC236}">
                        <a16:creationId xmlns:a16="http://schemas.microsoft.com/office/drawing/2014/main" id="{40B7CEF9-8BAF-794F-9D53-929E361464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420" name="Group 812">
                <a:extLst>
                  <a:ext uri="{FF2B5EF4-FFF2-40B4-BE49-F238E27FC236}">
                    <a16:creationId xmlns:a16="http://schemas.microsoft.com/office/drawing/2014/main" id="{FE1DC547-3FE7-5F86-D013-0FACB499872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2031" y="1072"/>
                <a:ext cx="363" cy="726"/>
                <a:chOff x="4299" y="3067"/>
                <a:chExt cx="363" cy="726"/>
              </a:xfrm>
            </p:grpSpPr>
            <p:grpSp>
              <p:nvGrpSpPr>
                <p:cNvPr id="69421" name="Group 813">
                  <a:extLst>
                    <a:ext uri="{FF2B5EF4-FFF2-40B4-BE49-F238E27FC236}">
                      <a16:creationId xmlns:a16="http://schemas.microsoft.com/office/drawing/2014/main" id="{EACFD54A-E239-17FB-45AE-FE5C60ACAB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422" name="Freeform 814">
                    <a:extLst>
                      <a:ext uri="{FF2B5EF4-FFF2-40B4-BE49-F238E27FC236}">
                        <a16:creationId xmlns:a16="http://schemas.microsoft.com/office/drawing/2014/main" id="{266011EB-13C3-E421-3248-BE77D5F546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23" name="Freeform 815">
                    <a:extLst>
                      <a:ext uri="{FF2B5EF4-FFF2-40B4-BE49-F238E27FC236}">
                        <a16:creationId xmlns:a16="http://schemas.microsoft.com/office/drawing/2014/main" id="{1BCD3825-9BA9-DB92-4F58-04126CC9AD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24" name="Freeform 816">
                    <a:extLst>
                      <a:ext uri="{FF2B5EF4-FFF2-40B4-BE49-F238E27FC236}">
                        <a16:creationId xmlns:a16="http://schemas.microsoft.com/office/drawing/2014/main" id="{ADAA047B-62D5-32CA-A0D5-44A9EB53FF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25" name="Group 817">
                  <a:extLst>
                    <a:ext uri="{FF2B5EF4-FFF2-40B4-BE49-F238E27FC236}">
                      <a16:creationId xmlns:a16="http://schemas.microsoft.com/office/drawing/2014/main" id="{35A03EE2-37E8-D871-63DC-5E5EF4D29E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426" name="Freeform 818">
                    <a:extLst>
                      <a:ext uri="{FF2B5EF4-FFF2-40B4-BE49-F238E27FC236}">
                        <a16:creationId xmlns:a16="http://schemas.microsoft.com/office/drawing/2014/main" id="{B06FE8DB-CBF1-68E5-A583-85529385E8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27" name="Freeform 819">
                    <a:extLst>
                      <a:ext uri="{FF2B5EF4-FFF2-40B4-BE49-F238E27FC236}">
                        <a16:creationId xmlns:a16="http://schemas.microsoft.com/office/drawing/2014/main" id="{0BD86574-92CE-A6DE-6B03-D455892D58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28" name="Freeform 820">
                    <a:extLst>
                      <a:ext uri="{FF2B5EF4-FFF2-40B4-BE49-F238E27FC236}">
                        <a16:creationId xmlns:a16="http://schemas.microsoft.com/office/drawing/2014/main" id="{ABDB294D-8086-0992-6DFF-8696ADC8BA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29" name="Group 821">
                  <a:extLst>
                    <a:ext uri="{FF2B5EF4-FFF2-40B4-BE49-F238E27FC236}">
                      <a16:creationId xmlns:a16="http://schemas.microsoft.com/office/drawing/2014/main" id="{065FB746-6327-D626-D199-B2077C9F74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430" name="Freeform 822">
                    <a:extLst>
                      <a:ext uri="{FF2B5EF4-FFF2-40B4-BE49-F238E27FC236}">
                        <a16:creationId xmlns:a16="http://schemas.microsoft.com/office/drawing/2014/main" id="{BC7E9691-F958-113C-52EC-D9BEEB2671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31" name="Freeform 823">
                    <a:extLst>
                      <a:ext uri="{FF2B5EF4-FFF2-40B4-BE49-F238E27FC236}">
                        <a16:creationId xmlns:a16="http://schemas.microsoft.com/office/drawing/2014/main" id="{A35610C3-7A17-419C-7722-53C117D43F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32" name="Freeform 824">
                    <a:extLst>
                      <a:ext uri="{FF2B5EF4-FFF2-40B4-BE49-F238E27FC236}">
                        <a16:creationId xmlns:a16="http://schemas.microsoft.com/office/drawing/2014/main" id="{F6AEC909-6239-2AFE-5D78-B287C83762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433" name="Group 825">
                  <a:extLst>
                    <a:ext uri="{FF2B5EF4-FFF2-40B4-BE49-F238E27FC236}">
                      <a16:creationId xmlns:a16="http://schemas.microsoft.com/office/drawing/2014/main" id="{62A3869F-D233-6647-F066-70D61AABFB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434" name="Freeform 826">
                    <a:extLst>
                      <a:ext uri="{FF2B5EF4-FFF2-40B4-BE49-F238E27FC236}">
                        <a16:creationId xmlns:a16="http://schemas.microsoft.com/office/drawing/2014/main" id="{333EB85E-8537-13DE-A391-9A768C5319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35" name="Freeform 827">
                    <a:extLst>
                      <a:ext uri="{FF2B5EF4-FFF2-40B4-BE49-F238E27FC236}">
                        <a16:creationId xmlns:a16="http://schemas.microsoft.com/office/drawing/2014/main" id="{9A9BF03D-5164-0E83-6E17-4E5E34D7AB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36" name="Freeform 828">
                    <a:extLst>
                      <a:ext uri="{FF2B5EF4-FFF2-40B4-BE49-F238E27FC236}">
                        <a16:creationId xmlns:a16="http://schemas.microsoft.com/office/drawing/2014/main" id="{3EF74FB1-36A4-E574-0899-3204697BF3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437" name="Freeform 829">
                <a:extLst>
                  <a:ext uri="{FF2B5EF4-FFF2-40B4-BE49-F238E27FC236}">
                    <a16:creationId xmlns:a16="http://schemas.microsoft.com/office/drawing/2014/main" id="{E714A555-7267-F1E1-D62D-F14D40025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120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9438" name="Group 830">
            <a:extLst>
              <a:ext uri="{FF2B5EF4-FFF2-40B4-BE49-F238E27FC236}">
                <a16:creationId xmlns:a16="http://schemas.microsoft.com/office/drawing/2014/main" id="{9FD99695-3BAD-3BF6-AAB5-21D74A824993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2492375"/>
            <a:ext cx="2881312" cy="2828925"/>
            <a:chOff x="-237" y="1207"/>
            <a:chExt cx="2722" cy="2672"/>
          </a:xfrm>
        </p:grpSpPr>
        <p:grpSp>
          <p:nvGrpSpPr>
            <p:cNvPr id="69439" name="Group 831">
              <a:extLst>
                <a:ext uri="{FF2B5EF4-FFF2-40B4-BE49-F238E27FC236}">
                  <a16:creationId xmlns:a16="http://schemas.microsoft.com/office/drawing/2014/main" id="{E31BB7BE-D7DD-9F98-FEAE-BD99ED931F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237" y="1525"/>
              <a:ext cx="1089" cy="1401"/>
              <a:chOff x="2893" y="2478"/>
              <a:chExt cx="1089" cy="1401"/>
            </a:xfrm>
          </p:grpSpPr>
          <p:sp>
            <p:nvSpPr>
              <p:cNvPr id="69440" name="Freeform 832">
                <a:extLst>
                  <a:ext uri="{FF2B5EF4-FFF2-40B4-BE49-F238E27FC236}">
                    <a16:creationId xmlns:a16="http://schemas.microsoft.com/office/drawing/2014/main" id="{65D396C7-6801-09DE-F404-AB20FF80A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1" name="Freeform 833">
                <a:extLst>
                  <a:ext uri="{FF2B5EF4-FFF2-40B4-BE49-F238E27FC236}">
                    <a16:creationId xmlns:a16="http://schemas.microsoft.com/office/drawing/2014/main" id="{15247B2F-3A63-C6ED-1EA6-E79BB599B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2" name="Freeform 834">
                <a:extLst>
                  <a:ext uri="{FF2B5EF4-FFF2-40B4-BE49-F238E27FC236}">
                    <a16:creationId xmlns:a16="http://schemas.microsoft.com/office/drawing/2014/main" id="{75CCB27A-4B98-22A1-BEBD-1E5B04F5D5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3" name="Freeform 835">
                <a:extLst>
                  <a:ext uri="{FF2B5EF4-FFF2-40B4-BE49-F238E27FC236}">
                    <a16:creationId xmlns:a16="http://schemas.microsoft.com/office/drawing/2014/main" id="{2F28D911-81BC-F943-638D-1EEE1DC8B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4" name="Freeform 836">
                <a:extLst>
                  <a:ext uri="{FF2B5EF4-FFF2-40B4-BE49-F238E27FC236}">
                    <a16:creationId xmlns:a16="http://schemas.microsoft.com/office/drawing/2014/main" id="{4774D675-E39C-BA14-0286-24B9271F6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5" name="Freeform 837">
                <a:extLst>
                  <a:ext uri="{FF2B5EF4-FFF2-40B4-BE49-F238E27FC236}">
                    <a16:creationId xmlns:a16="http://schemas.microsoft.com/office/drawing/2014/main" id="{B61A0EC6-7569-C156-BDDF-5D18A6733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6" name="Freeform 838">
                <a:extLst>
                  <a:ext uri="{FF2B5EF4-FFF2-40B4-BE49-F238E27FC236}">
                    <a16:creationId xmlns:a16="http://schemas.microsoft.com/office/drawing/2014/main" id="{C048FB33-05BF-C5AD-11C9-3771F1408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7" name="Freeform 839">
                <a:extLst>
                  <a:ext uri="{FF2B5EF4-FFF2-40B4-BE49-F238E27FC236}">
                    <a16:creationId xmlns:a16="http://schemas.microsoft.com/office/drawing/2014/main" id="{24C3504E-8ABF-893E-F626-3F085E7EA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8" name="Freeform 840">
                <a:extLst>
                  <a:ext uri="{FF2B5EF4-FFF2-40B4-BE49-F238E27FC236}">
                    <a16:creationId xmlns:a16="http://schemas.microsoft.com/office/drawing/2014/main" id="{C76CCD16-3DE1-46A0-9F8D-E42D87905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49" name="Freeform 841">
                <a:extLst>
                  <a:ext uri="{FF2B5EF4-FFF2-40B4-BE49-F238E27FC236}">
                    <a16:creationId xmlns:a16="http://schemas.microsoft.com/office/drawing/2014/main" id="{AAA6301C-0795-6588-91B6-FB59FE7ED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0" name="Freeform 842">
                <a:extLst>
                  <a:ext uri="{FF2B5EF4-FFF2-40B4-BE49-F238E27FC236}">
                    <a16:creationId xmlns:a16="http://schemas.microsoft.com/office/drawing/2014/main" id="{32516138-8A08-DC2B-27BF-88324B9FCFB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1" name="Freeform 843">
                <a:extLst>
                  <a:ext uri="{FF2B5EF4-FFF2-40B4-BE49-F238E27FC236}">
                    <a16:creationId xmlns:a16="http://schemas.microsoft.com/office/drawing/2014/main" id="{2BEDF95C-44A8-BA0A-1E79-2C586733E4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2" name="Freeform 844">
                <a:extLst>
                  <a:ext uri="{FF2B5EF4-FFF2-40B4-BE49-F238E27FC236}">
                    <a16:creationId xmlns:a16="http://schemas.microsoft.com/office/drawing/2014/main" id="{FD3113FD-FC61-3398-61F0-6B02E434E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453" name="Group 845">
              <a:extLst>
                <a:ext uri="{FF2B5EF4-FFF2-40B4-BE49-F238E27FC236}">
                  <a16:creationId xmlns:a16="http://schemas.microsoft.com/office/drawing/2014/main" id="{13C65191-7F7E-C13A-EDC0-71C9F7EF71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207"/>
              <a:ext cx="1089" cy="2036"/>
              <a:chOff x="2984" y="119"/>
              <a:chExt cx="1089" cy="2036"/>
            </a:xfrm>
          </p:grpSpPr>
          <p:sp>
            <p:nvSpPr>
              <p:cNvPr id="69454" name="Freeform 846">
                <a:extLst>
                  <a:ext uri="{FF2B5EF4-FFF2-40B4-BE49-F238E27FC236}">
                    <a16:creationId xmlns:a16="http://schemas.microsoft.com/office/drawing/2014/main" id="{7EB7822F-47DE-E786-C8A2-C9B3ECB4B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5" name="Freeform 847">
                <a:extLst>
                  <a:ext uri="{FF2B5EF4-FFF2-40B4-BE49-F238E27FC236}">
                    <a16:creationId xmlns:a16="http://schemas.microsoft.com/office/drawing/2014/main" id="{271A9742-1E61-CB07-6EE2-D5F635AEB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6" name="Freeform 848">
                <a:extLst>
                  <a:ext uri="{FF2B5EF4-FFF2-40B4-BE49-F238E27FC236}">
                    <a16:creationId xmlns:a16="http://schemas.microsoft.com/office/drawing/2014/main" id="{CE7A0F56-5C80-38EC-C71B-EC75901CC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7" name="Freeform 849">
                <a:extLst>
                  <a:ext uri="{FF2B5EF4-FFF2-40B4-BE49-F238E27FC236}">
                    <a16:creationId xmlns:a16="http://schemas.microsoft.com/office/drawing/2014/main" id="{53CD4FCD-62FE-9759-4F75-051C18EB9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8" name="Freeform 850">
                <a:extLst>
                  <a:ext uri="{FF2B5EF4-FFF2-40B4-BE49-F238E27FC236}">
                    <a16:creationId xmlns:a16="http://schemas.microsoft.com/office/drawing/2014/main" id="{DD5687B9-5ADE-8CE9-EC68-14495CCD95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1706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59" name="Freeform 851">
                <a:extLst>
                  <a:ext uri="{FF2B5EF4-FFF2-40B4-BE49-F238E27FC236}">
                    <a16:creationId xmlns:a16="http://schemas.microsoft.com/office/drawing/2014/main" id="{AC1DFC6C-B009-8AB1-2BB1-3EF38AEC55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47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0" name="Freeform 852">
                <a:extLst>
                  <a:ext uri="{FF2B5EF4-FFF2-40B4-BE49-F238E27FC236}">
                    <a16:creationId xmlns:a16="http://schemas.microsoft.com/office/drawing/2014/main" id="{689453D0-5754-57BB-F464-0EB9423DA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34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1" name="Freeform 853">
                <a:extLst>
                  <a:ext uri="{FF2B5EF4-FFF2-40B4-BE49-F238E27FC236}">
                    <a16:creationId xmlns:a16="http://schemas.microsoft.com/office/drawing/2014/main" id="{6788D4D8-0C35-5BCB-4DF7-C782D492B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120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2" name="Freeform 854">
                <a:extLst>
                  <a:ext uri="{FF2B5EF4-FFF2-40B4-BE49-F238E27FC236}">
                    <a16:creationId xmlns:a16="http://schemas.microsoft.com/office/drawing/2014/main" id="{11C84A52-B169-469D-4CAC-FA62DB31DC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07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3" name="Freeform 855">
                <a:extLst>
                  <a:ext uri="{FF2B5EF4-FFF2-40B4-BE49-F238E27FC236}">
                    <a16:creationId xmlns:a16="http://schemas.microsoft.com/office/drawing/2014/main" id="{04F86247-6EEC-43F0-E35B-0E0F0D9AC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935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4" name="Freeform 856">
                <a:extLst>
                  <a:ext uri="{FF2B5EF4-FFF2-40B4-BE49-F238E27FC236}">
                    <a16:creationId xmlns:a16="http://schemas.microsoft.com/office/drawing/2014/main" id="{545D9ABC-8861-AFDC-C5FE-842E8BF02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799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5" name="Freeform 857">
                <a:extLst>
                  <a:ext uri="{FF2B5EF4-FFF2-40B4-BE49-F238E27FC236}">
                    <a16:creationId xmlns:a16="http://schemas.microsoft.com/office/drawing/2014/main" id="{6F3A7454-682B-F01E-958C-B49E4D18D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66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6" name="Freeform 858">
                <a:extLst>
                  <a:ext uri="{FF2B5EF4-FFF2-40B4-BE49-F238E27FC236}">
                    <a16:creationId xmlns:a16="http://schemas.microsoft.com/office/drawing/2014/main" id="{4BAB20BE-9DF4-1CEC-6065-0C42E3E6D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52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7" name="Freeform 859">
                <a:extLst>
                  <a:ext uri="{FF2B5EF4-FFF2-40B4-BE49-F238E27FC236}">
                    <a16:creationId xmlns:a16="http://schemas.microsoft.com/office/drawing/2014/main" id="{CF506E1F-4138-C9B5-9D3D-5AD0D2D62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890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68" name="WordArt 860">
                <a:extLst>
                  <a:ext uri="{FF2B5EF4-FFF2-40B4-BE49-F238E27FC236}">
                    <a16:creationId xmlns:a16="http://schemas.microsoft.com/office/drawing/2014/main" id="{FDA06588-9A85-BB43-9107-D8E8E3D9EE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40" y="981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9469" name="Freeform 861">
                <a:extLst>
                  <a:ext uri="{FF2B5EF4-FFF2-40B4-BE49-F238E27FC236}">
                    <a16:creationId xmlns:a16="http://schemas.microsoft.com/office/drawing/2014/main" id="{D5DB8187-906B-33C6-5231-A8C96E1E7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19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470" name="Group 862">
              <a:extLst>
                <a:ext uri="{FF2B5EF4-FFF2-40B4-BE49-F238E27FC236}">
                  <a16:creationId xmlns:a16="http://schemas.microsoft.com/office/drawing/2014/main" id="{7659E1C6-29CD-B8D6-02E4-451BB59600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2" y="1525"/>
              <a:ext cx="1089" cy="2036"/>
              <a:chOff x="1441" y="2160"/>
              <a:chExt cx="1089" cy="2036"/>
            </a:xfrm>
          </p:grpSpPr>
          <p:sp>
            <p:nvSpPr>
              <p:cNvPr id="69471" name="Freeform 863">
                <a:extLst>
                  <a:ext uri="{FF2B5EF4-FFF2-40B4-BE49-F238E27FC236}">
                    <a16:creationId xmlns:a16="http://schemas.microsoft.com/office/drawing/2014/main" id="{BF1F2152-DD5F-BEC4-6D69-381C84FCE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3566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2" name="Freeform 864">
                <a:extLst>
                  <a:ext uri="{FF2B5EF4-FFF2-40B4-BE49-F238E27FC236}">
                    <a16:creationId xmlns:a16="http://schemas.microsoft.com/office/drawing/2014/main" id="{E24D0282-4054-6235-0BA1-D18B9E14D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3" name="Freeform 865">
                <a:extLst>
                  <a:ext uri="{FF2B5EF4-FFF2-40B4-BE49-F238E27FC236}">
                    <a16:creationId xmlns:a16="http://schemas.microsoft.com/office/drawing/2014/main" id="{3D95FF95-8BA0-5BF4-14AF-97DB27E9D6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432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100000">
                    <a:srgbClr val="9966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4" name="Freeform 866">
                <a:extLst>
                  <a:ext uri="{FF2B5EF4-FFF2-40B4-BE49-F238E27FC236}">
                    <a16:creationId xmlns:a16="http://schemas.microsoft.com/office/drawing/2014/main" id="{87182584-23EE-4293-E490-E214C6397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432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96633"/>
                  </a:gs>
                  <a:gs pos="50000">
                    <a:srgbClr val="996633">
                      <a:gamma/>
                      <a:tint val="69804"/>
                      <a:invGamma/>
                    </a:srgbClr>
                  </a:gs>
                  <a:gs pos="100000">
                    <a:srgbClr val="9966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5" name="Freeform 867">
                <a:extLst>
                  <a:ext uri="{FF2B5EF4-FFF2-40B4-BE49-F238E27FC236}">
                    <a16:creationId xmlns:a16="http://schemas.microsoft.com/office/drawing/2014/main" id="{947839E4-41F0-1A2C-C0EA-B4560FCEF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" y="3747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6" name="Freeform 868">
                <a:extLst>
                  <a:ext uri="{FF2B5EF4-FFF2-40B4-BE49-F238E27FC236}">
                    <a16:creationId xmlns:a16="http://schemas.microsoft.com/office/drawing/2014/main" id="{5FAA2FFA-EA08-5A8C-7917-4FF74FA99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52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7" name="Freeform 869">
                <a:extLst>
                  <a:ext uri="{FF2B5EF4-FFF2-40B4-BE49-F238E27FC236}">
                    <a16:creationId xmlns:a16="http://schemas.microsoft.com/office/drawing/2014/main" id="{3E6F1FA1-8429-4D79-5D71-CC49A061B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38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8" name="Freeform 870">
                <a:extLst>
                  <a:ext uri="{FF2B5EF4-FFF2-40B4-BE49-F238E27FC236}">
                    <a16:creationId xmlns:a16="http://schemas.microsoft.com/office/drawing/2014/main" id="{8B268E98-265E-3ACA-6F74-2CCD54C76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1" y="324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79" name="Freeform 871">
                <a:extLst>
                  <a:ext uri="{FF2B5EF4-FFF2-40B4-BE49-F238E27FC236}">
                    <a16:creationId xmlns:a16="http://schemas.microsoft.com/office/drawing/2014/main" id="{5D5FC1D2-7BD3-BD1D-2B5E-A0F732104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112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0" name="Freeform 872">
                <a:extLst>
                  <a:ext uri="{FF2B5EF4-FFF2-40B4-BE49-F238E27FC236}">
                    <a16:creationId xmlns:a16="http://schemas.microsoft.com/office/drawing/2014/main" id="{4AFBC9AC-CF11-3BF9-22C2-38B0C8B12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976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1" name="Freeform 873">
                <a:extLst>
                  <a:ext uri="{FF2B5EF4-FFF2-40B4-BE49-F238E27FC236}">
                    <a16:creationId xmlns:a16="http://schemas.microsoft.com/office/drawing/2014/main" id="{6198C434-A9E5-BAF1-3EA8-B3EAF1D28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840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2" name="Freeform 874">
                <a:extLst>
                  <a:ext uri="{FF2B5EF4-FFF2-40B4-BE49-F238E27FC236}">
                    <a16:creationId xmlns:a16="http://schemas.microsoft.com/office/drawing/2014/main" id="{60BB6AC1-6A8A-FB80-9DBD-3B1C2C439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704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3" name="Freeform 875">
                <a:extLst>
                  <a:ext uri="{FF2B5EF4-FFF2-40B4-BE49-F238E27FC236}">
                    <a16:creationId xmlns:a16="http://schemas.microsoft.com/office/drawing/2014/main" id="{1248FC43-4551-657F-B7AB-38975AB84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568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4" name="Freeform 876">
                <a:extLst>
                  <a:ext uri="{FF2B5EF4-FFF2-40B4-BE49-F238E27FC236}">
                    <a16:creationId xmlns:a16="http://schemas.microsoft.com/office/drawing/2014/main" id="{937FC6AC-5DD8-22FC-F4E1-DE8DD1FC00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2931"/>
                <a:ext cx="91" cy="1043"/>
              </a:xfrm>
              <a:custGeom>
                <a:avLst/>
                <a:gdLst>
                  <a:gd name="T0" fmla="*/ 0 w 91"/>
                  <a:gd name="T1" fmla="*/ 998 h 1043"/>
                  <a:gd name="T2" fmla="*/ 0 w 91"/>
                  <a:gd name="T3" fmla="*/ 0 h 1043"/>
                  <a:gd name="T4" fmla="*/ 91 w 91"/>
                  <a:gd name="T5" fmla="*/ 46 h 1043"/>
                  <a:gd name="T6" fmla="*/ 91 w 91"/>
                  <a:gd name="T7" fmla="*/ 1043 h 1043"/>
                  <a:gd name="T8" fmla="*/ 0 w 91"/>
                  <a:gd name="T9" fmla="*/ 998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043">
                    <a:moveTo>
                      <a:pt x="0" y="998"/>
                    </a:moveTo>
                    <a:lnTo>
                      <a:pt x="0" y="0"/>
                    </a:lnTo>
                    <a:lnTo>
                      <a:pt x="91" y="46"/>
                    </a:lnTo>
                    <a:lnTo>
                      <a:pt x="91" y="1043"/>
                    </a:lnTo>
                    <a:lnTo>
                      <a:pt x="0" y="9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5" name="WordArt 877">
                <a:extLst>
                  <a:ext uri="{FF2B5EF4-FFF2-40B4-BE49-F238E27FC236}">
                    <a16:creationId xmlns:a16="http://schemas.microsoft.com/office/drawing/2014/main" id="{8D382F9D-5273-116C-0D36-8852CFFA83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97" y="3022"/>
                <a:ext cx="73" cy="8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Down">
                  <a:avLst>
                    <a:gd name="adj" fmla="val 95245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○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ビ</a:t>
                </a:r>
              </a:p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ル</a:t>
                </a:r>
              </a:p>
            </p:txBody>
          </p:sp>
          <p:sp>
            <p:nvSpPr>
              <p:cNvPr id="69486" name="Freeform 878">
                <a:extLst>
                  <a:ext uri="{FF2B5EF4-FFF2-40B4-BE49-F238E27FC236}">
                    <a16:creationId xmlns:a16="http://schemas.microsoft.com/office/drawing/2014/main" id="{11BD808B-6170-7779-DF59-7433B83BF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2160"/>
                <a:ext cx="907" cy="1996"/>
              </a:xfrm>
              <a:custGeom>
                <a:avLst/>
                <a:gdLst>
                  <a:gd name="T0" fmla="*/ 0 w 907"/>
                  <a:gd name="T1" fmla="*/ 1723 h 1996"/>
                  <a:gd name="T2" fmla="*/ 0 w 907"/>
                  <a:gd name="T3" fmla="*/ 272 h 1996"/>
                  <a:gd name="T4" fmla="*/ 453 w 907"/>
                  <a:gd name="T5" fmla="*/ 0 h 1996"/>
                  <a:gd name="T6" fmla="*/ 907 w 907"/>
                  <a:gd name="T7" fmla="*/ 272 h 1996"/>
                  <a:gd name="T8" fmla="*/ 907 w 907"/>
                  <a:gd name="T9" fmla="*/ 1723 h 1996"/>
                  <a:gd name="T10" fmla="*/ 453 w 907"/>
                  <a:gd name="T11" fmla="*/ 1996 h 1996"/>
                  <a:gd name="T12" fmla="*/ 0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0" y="1723"/>
                    </a:move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lnTo>
                      <a:pt x="453" y="1996"/>
                    </a:lnTo>
                    <a:lnTo>
                      <a:pt x="0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487" name="Group 879">
              <a:extLst>
                <a:ext uri="{FF2B5EF4-FFF2-40B4-BE49-F238E27FC236}">
                  <a16:creationId xmlns:a16="http://schemas.microsoft.com/office/drawing/2014/main" id="{5F2BB8AE-04AC-22DD-372C-10CE497F56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2568"/>
              <a:ext cx="1089" cy="1311"/>
              <a:chOff x="398" y="2886"/>
              <a:chExt cx="1089" cy="1311"/>
            </a:xfrm>
          </p:grpSpPr>
          <p:sp>
            <p:nvSpPr>
              <p:cNvPr id="69488" name="Freeform 880">
                <a:extLst>
                  <a:ext uri="{FF2B5EF4-FFF2-40B4-BE49-F238E27FC236}">
                    <a16:creationId xmlns:a16="http://schemas.microsoft.com/office/drawing/2014/main" id="{95A46E47-F008-6A1F-E58D-28A483188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89" name="Freeform 881">
                <a:extLst>
                  <a:ext uri="{FF2B5EF4-FFF2-40B4-BE49-F238E27FC236}">
                    <a16:creationId xmlns:a16="http://schemas.microsoft.com/office/drawing/2014/main" id="{A8577B08-CF73-E1E4-A4F9-9DC5B4896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90" name="Freeform 882">
                <a:extLst>
                  <a:ext uri="{FF2B5EF4-FFF2-40B4-BE49-F238E27FC236}">
                    <a16:creationId xmlns:a16="http://schemas.microsoft.com/office/drawing/2014/main" id="{2F36ACDE-E1F7-7D2E-999C-1A096050ED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91" name="Freeform 883">
                <a:extLst>
                  <a:ext uri="{FF2B5EF4-FFF2-40B4-BE49-F238E27FC236}">
                    <a16:creationId xmlns:a16="http://schemas.microsoft.com/office/drawing/2014/main" id="{1D16F240-E79B-CED8-916E-94825F6A3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92" name="Freeform 884">
                <a:extLst>
                  <a:ext uri="{FF2B5EF4-FFF2-40B4-BE49-F238E27FC236}">
                    <a16:creationId xmlns:a16="http://schemas.microsoft.com/office/drawing/2014/main" id="{C001FC13-BB0D-D641-DAC4-A0ABCCB837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493" name="Group 885">
                <a:extLst>
                  <a:ext uri="{FF2B5EF4-FFF2-40B4-BE49-F238E27FC236}">
                    <a16:creationId xmlns:a16="http://schemas.microsoft.com/office/drawing/2014/main" id="{E9737A73-CAE2-0B21-49BC-FB390EDCF4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249"/>
                <a:ext cx="363" cy="318"/>
                <a:chOff x="4163" y="2931"/>
                <a:chExt cx="409" cy="363"/>
              </a:xfrm>
            </p:grpSpPr>
            <p:sp>
              <p:nvSpPr>
                <p:cNvPr id="69494" name="Freeform 886">
                  <a:extLst>
                    <a:ext uri="{FF2B5EF4-FFF2-40B4-BE49-F238E27FC236}">
                      <a16:creationId xmlns:a16="http://schemas.microsoft.com/office/drawing/2014/main" id="{DBA63952-F809-18D8-3312-E4098EFA64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95" name="Freeform 887">
                  <a:extLst>
                    <a:ext uri="{FF2B5EF4-FFF2-40B4-BE49-F238E27FC236}">
                      <a16:creationId xmlns:a16="http://schemas.microsoft.com/office/drawing/2014/main" id="{9EB7B877-AFDF-1112-0FE5-20C035243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96" name="Freeform 888">
                  <a:extLst>
                    <a:ext uri="{FF2B5EF4-FFF2-40B4-BE49-F238E27FC236}">
                      <a16:creationId xmlns:a16="http://schemas.microsoft.com/office/drawing/2014/main" id="{CAB6F85D-B9B3-94A9-2A9E-16D9B3914F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497" name="Group 889">
                <a:extLst>
                  <a:ext uri="{FF2B5EF4-FFF2-40B4-BE49-F238E27FC236}">
                    <a16:creationId xmlns:a16="http://schemas.microsoft.com/office/drawing/2014/main" id="{1208C0F1-4B7E-E939-1380-F358CA9663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385"/>
                <a:ext cx="363" cy="318"/>
                <a:chOff x="4163" y="2931"/>
                <a:chExt cx="409" cy="363"/>
              </a:xfrm>
            </p:grpSpPr>
            <p:sp>
              <p:nvSpPr>
                <p:cNvPr id="69498" name="Freeform 890">
                  <a:extLst>
                    <a:ext uri="{FF2B5EF4-FFF2-40B4-BE49-F238E27FC236}">
                      <a16:creationId xmlns:a16="http://schemas.microsoft.com/office/drawing/2014/main" id="{BAC83731-BE28-A7AA-11F9-F47926A31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499" name="Freeform 891">
                  <a:extLst>
                    <a:ext uri="{FF2B5EF4-FFF2-40B4-BE49-F238E27FC236}">
                      <a16:creationId xmlns:a16="http://schemas.microsoft.com/office/drawing/2014/main" id="{D3896CC1-53F1-EAFE-16EA-C9B7E49A59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00" name="Freeform 892">
                  <a:extLst>
                    <a:ext uri="{FF2B5EF4-FFF2-40B4-BE49-F238E27FC236}">
                      <a16:creationId xmlns:a16="http://schemas.microsoft.com/office/drawing/2014/main" id="{8A93A59F-2C03-5A1D-770F-92EAA324C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01" name="Group 893">
                <a:extLst>
                  <a:ext uri="{FF2B5EF4-FFF2-40B4-BE49-F238E27FC236}">
                    <a16:creationId xmlns:a16="http://schemas.microsoft.com/office/drawing/2014/main" id="{AB2DF2B8-628A-E031-735A-B343EDEAB7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521"/>
                <a:ext cx="363" cy="318"/>
                <a:chOff x="4163" y="2931"/>
                <a:chExt cx="409" cy="363"/>
              </a:xfrm>
            </p:grpSpPr>
            <p:sp>
              <p:nvSpPr>
                <p:cNvPr id="69502" name="Freeform 894">
                  <a:extLst>
                    <a:ext uri="{FF2B5EF4-FFF2-40B4-BE49-F238E27FC236}">
                      <a16:creationId xmlns:a16="http://schemas.microsoft.com/office/drawing/2014/main" id="{DEF7AB7C-842F-4512-F808-8D7EBAAF08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03" name="Freeform 895">
                  <a:extLst>
                    <a:ext uri="{FF2B5EF4-FFF2-40B4-BE49-F238E27FC236}">
                      <a16:creationId xmlns:a16="http://schemas.microsoft.com/office/drawing/2014/main" id="{29B15E87-5635-3083-B5A1-F043E2168B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04" name="Freeform 896">
                  <a:extLst>
                    <a:ext uri="{FF2B5EF4-FFF2-40B4-BE49-F238E27FC236}">
                      <a16:creationId xmlns:a16="http://schemas.microsoft.com/office/drawing/2014/main" id="{8301A2CF-CBA7-8D2B-83B9-4B4D1B96A4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05" name="Group 897">
                <a:extLst>
                  <a:ext uri="{FF2B5EF4-FFF2-40B4-BE49-F238E27FC236}">
                    <a16:creationId xmlns:a16="http://schemas.microsoft.com/office/drawing/2014/main" id="{6FD8E454-DEBA-7E0C-6386-674F603741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657"/>
                <a:ext cx="363" cy="318"/>
                <a:chOff x="4163" y="2931"/>
                <a:chExt cx="409" cy="363"/>
              </a:xfrm>
            </p:grpSpPr>
            <p:sp>
              <p:nvSpPr>
                <p:cNvPr id="69506" name="Freeform 898">
                  <a:extLst>
                    <a:ext uri="{FF2B5EF4-FFF2-40B4-BE49-F238E27FC236}">
                      <a16:creationId xmlns:a16="http://schemas.microsoft.com/office/drawing/2014/main" id="{81127137-4D5D-5D79-371C-5DFF7E50BB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07" name="Freeform 899">
                  <a:extLst>
                    <a:ext uri="{FF2B5EF4-FFF2-40B4-BE49-F238E27FC236}">
                      <a16:creationId xmlns:a16="http://schemas.microsoft.com/office/drawing/2014/main" id="{4513A809-A81E-3239-B657-87BF48B1A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08" name="Freeform 900">
                  <a:extLst>
                    <a:ext uri="{FF2B5EF4-FFF2-40B4-BE49-F238E27FC236}">
                      <a16:creationId xmlns:a16="http://schemas.microsoft.com/office/drawing/2014/main" id="{431CF3B9-4962-295C-F90F-22FEDCAB01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09" name="Group 901">
                <a:extLst>
                  <a:ext uri="{FF2B5EF4-FFF2-40B4-BE49-F238E27FC236}">
                    <a16:creationId xmlns:a16="http://schemas.microsoft.com/office/drawing/2014/main" id="{F231FB2C-DD95-4BF2-10A0-85ECFC3C67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3249"/>
                <a:ext cx="363" cy="726"/>
                <a:chOff x="4299" y="3067"/>
                <a:chExt cx="363" cy="726"/>
              </a:xfrm>
            </p:grpSpPr>
            <p:grpSp>
              <p:nvGrpSpPr>
                <p:cNvPr id="69510" name="Group 902">
                  <a:extLst>
                    <a:ext uri="{FF2B5EF4-FFF2-40B4-BE49-F238E27FC236}">
                      <a16:creationId xmlns:a16="http://schemas.microsoft.com/office/drawing/2014/main" id="{792D01DE-0459-D137-F4A4-4204C92B9D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511" name="Freeform 903">
                    <a:extLst>
                      <a:ext uri="{FF2B5EF4-FFF2-40B4-BE49-F238E27FC236}">
                        <a16:creationId xmlns:a16="http://schemas.microsoft.com/office/drawing/2014/main" id="{3D1A7C95-2F9B-CDBD-27DE-3800A3F195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12" name="Freeform 904">
                    <a:extLst>
                      <a:ext uri="{FF2B5EF4-FFF2-40B4-BE49-F238E27FC236}">
                        <a16:creationId xmlns:a16="http://schemas.microsoft.com/office/drawing/2014/main" id="{CE6A6790-F0A3-722E-CF3A-A1C30E9EB6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13" name="Freeform 905">
                    <a:extLst>
                      <a:ext uri="{FF2B5EF4-FFF2-40B4-BE49-F238E27FC236}">
                        <a16:creationId xmlns:a16="http://schemas.microsoft.com/office/drawing/2014/main" id="{EB407CD6-F021-F689-8D59-8BA35135FA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14" name="Group 906">
                  <a:extLst>
                    <a:ext uri="{FF2B5EF4-FFF2-40B4-BE49-F238E27FC236}">
                      <a16:creationId xmlns:a16="http://schemas.microsoft.com/office/drawing/2014/main" id="{2C8745BC-064A-482A-44DD-FD8F6AA0CA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515" name="Freeform 907">
                    <a:extLst>
                      <a:ext uri="{FF2B5EF4-FFF2-40B4-BE49-F238E27FC236}">
                        <a16:creationId xmlns:a16="http://schemas.microsoft.com/office/drawing/2014/main" id="{2054036A-8213-301D-D772-F18F7FB420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16" name="Freeform 908">
                    <a:extLst>
                      <a:ext uri="{FF2B5EF4-FFF2-40B4-BE49-F238E27FC236}">
                        <a16:creationId xmlns:a16="http://schemas.microsoft.com/office/drawing/2014/main" id="{5392A9F7-8E00-1AAA-57EA-0FA1E266CF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17" name="Freeform 909">
                    <a:extLst>
                      <a:ext uri="{FF2B5EF4-FFF2-40B4-BE49-F238E27FC236}">
                        <a16:creationId xmlns:a16="http://schemas.microsoft.com/office/drawing/2014/main" id="{3646824B-BE7C-3655-C937-EA6EA69706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18" name="Group 910">
                  <a:extLst>
                    <a:ext uri="{FF2B5EF4-FFF2-40B4-BE49-F238E27FC236}">
                      <a16:creationId xmlns:a16="http://schemas.microsoft.com/office/drawing/2014/main" id="{24CE788E-E181-B36E-CDC4-C980EFEFE65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519" name="Freeform 911">
                    <a:extLst>
                      <a:ext uri="{FF2B5EF4-FFF2-40B4-BE49-F238E27FC236}">
                        <a16:creationId xmlns:a16="http://schemas.microsoft.com/office/drawing/2014/main" id="{EB00E9F0-EF8F-F9AE-C26C-0A59118448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20" name="Freeform 912">
                    <a:extLst>
                      <a:ext uri="{FF2B5EF4-FFF2-40B4-BE49-F238E27FC236}">
                        <a16:creationId xmlns:a16="http://schemas.microsoft.com/office/drawing/2014/main" id="{33E76149-BE25-12D5-9693-E7FBBD5E71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21" name="Freeform 913">
                    <a:extLst>
                      <a:ext uri="{FF2B5EF4-FFF2-40B4-BE49-F238E27FC236}">
                        <a16:creationId xmlns:a16="http://schemas.microsoft.com/office/drawing/2014/main" id="{64146EBD-B531-5B95-7DA8-78E9B3FDFD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22" name="Group 914">
                  <a:extLst>
                    <a:ext uri="{FF2B5EF4-FFF2-40B4-BE49-F238E27FC236}">
                      <a16:creationId xmlns:a16="http://schemas.microsoft.com/office/drawing/2014/main" id="{E740B0AB-A073-8433-96A0-71E90B0857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523" name="Freeform 915">
                    <a:extLst>
                      <a:ext uri="{FF2B5EF4-FFF2-40B4-BE49-F238E27FC236}">
                        <a16:creationId xmlns:a16="http://schemas.microsoft.com/office/drawing/2014/main" id="{0D2327A2-043D-2AB4-7519-E0EC654CF0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24" name="Freeform 916">
                    <a:extLst>
                      <a:ext uri="{FF2B5EF4-FFF2-40B4-BE49-F238E27FC236}">
                        <a16:creationId xmlns:a16="http://schemas.microsoft.com/office/drawing/2014/main" id="{2BD36D87-A147-45F0-80F7-4ACC9FB1B8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25" name="Freeform 917">
                    <a:extLst>
                      <a:ext uri="{FF2B5EF4-FFF2-40B4-BE49-F238E27FC236}">
                        <a16:creationId xmlns:a16="http://schemas.microsoft.com/office/drawing/2014/main" id="{2FA0E256-3484-5222-573D-2E7A64D6A1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9526" name="Group 918">
            <a:extLst>
              <a:ext uri="{FF2B5EF4-FFF2-40B4-BE49-F238E27FC236}">
                <a16:creationId xmlns:a16="http://schemas.microsoft.com/office/drawing/2014/main" id="{0CBEC229-0FAF-86E0-22EE-BB7821A3C0F4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3068638"/>
            <a:ext cx="2881312" cy="3163887"/>
            <a:chOff x="4390" y="-108"/>
            <a:chExt cx="2722" cy="2989"/>
          </a:xfrm>
        </p:grpSpPr>
        <p:grpSp>
          <p:nvGrpSpPr>
            <p:cNvPr id="69527" name="Group 919">
              <a:extLst>
                <a:ext uri="{FF2B5EF4-FFF2-40B4-BE49-F238E27FC236}">
                  <a16:creationId xmlns:a16="http://schemas.microsoft.com/office/drawing/2014/main" id="{2F518C68-1805-435B-2AAE-98E205EB3A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0" y="-108"/>
              <a:ext cx="1089" cy="2036"/>
              <a:chOff x="2620" y="119"/>
              <a:chExt cx="1089" cy="2036"/>
            </a:xfrm>
          </p:grpSpPr>
          <p:sp>
            <p:nvSpPr>
              <p:cNvPr id="69528" name="Freeform 920">
                <a:extLst>
                  <a:ext uri="{FF2B5EF4-FFF2-40B4-BE49-F238E27FC236}">
                    <a16:creationId xmlns:a16="http://schemas.microsoft.com/office/drawing/2014/main" id="{C22DDC89-0B08-3BA2-C63C-A30AE0BAB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525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529" name="Freeform 921">
                <a:extLst>
                  <a:ext uri="{FF2B5EF4-FFF2-40B4-BE49-F238E27FC236}">
                    <a16:creationId xmlns:a16="http://schemas.microsoft.com/office/drawing/2014/main" id="{B04BE871-5A52-C450-53FE-3937B77E9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530" name="Freeform 922">
                <a:extLst>
                  <a:ext uri="{FF2B5EF4-FFF2-40B4-BE49-F238E27FC236}">
                    <a16:creationId xmlns:a16="http://schemas.microsoft.com/office/drawing/2014/main" id="{13826705-9012-9E91-EDB1-9A997B03E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391"/>
                <a:ext cx="453" cy="1724"/>
              </a:xfrm>
              <a:custGeom>
                <a:avLst/>
                <a:gdLst>
                  <a:gd name="T0" fmla="*/ 453 w 453"/>
                  <a:gd name="T1" fmla="*/ 1452 h 1724"/>
                  <a:gd name="T2" fmla="*/ 0 w 453"/>
                  <a:gd name="T3" fmla="*/ 1724 h 1724"/>
                  <a:gd name="T4" fmla="*/ 0 w 453"/>
                  <a:gd name="T5" fmla="*/ 272 h 1724"/>
                  <a:gd name="T6" fmla="*/ 453 w 453"/>
                  <a:gd name="T7" fmla="*/ 0 h 1724"/>
                  <a:gd name="T8" fmla="*/ 453 w 453"/>
                  <a:gd name="T9" fmla="*/ 1452 h 1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4">
                    <a:moveTo>
                      <a:pt x="453" y="1452"/>
                    </a:moveTo>
                    <a:lnTo>
                      <a:pt x="0" y="1724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453" y="145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531" name="Freeform 923">
                <a:extLst>
                  <a:ext uri="{FF2B5EF4-FFF2-40B4-BE49-F238E27FC236}">
                    <a16:creationId xmlns:a16="http://schemas.microsoft.com/office/drawing/2014/main" id="{6D1A6860-4EC2-6332-7C29-3D5F58884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391"/>
                <a:ext cx="453" cy="1723"/>
              </a:xfrm>
              <a:custGeom>
                <a:avLst/>
                <a:gdLst>
                  <a:gd name="T0" fmla="*/ 453 w 453"/>
                  <a:gd name="T1" fmla="*/ 1723 h 1723"/>
                  <a:gd name="T2" fmla="*/ 453 w 453"/>
                  <a:gd name="T3" fmla="*/ 272 h 1723"/>
                  <a:gd name="T4" fmla="*/ 0 w 453"/>
                  <a:gd name="T5" fmla="*/ 0 h 1723"/>
                  <a:gd name="T6" fmla="*/ 0 w 453"/>
                  <a:gd name="T7" fmla="*/ 1451 h 1723"/>
                  <a:gd name="T8" fmla="*/ 453 w 453"/>
                  <a:gd name="T9" fmla="*/ 1723 h 1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1723">
                    <a:moveTo>
                      <a:pt x="453" y="1723"/>
                    </a:moveTo>
                    <a:lnTo>
                      <a:pt x="453" y="272"/>
                    </a:lnTo>
                    <a:lnTo>
                      <a:pt x="0" y="0"/>
                    </a:lnTo>
                    <a:lnTo>
                      <a:pt x="0" y="1451"/>
                    </a:lnTo>
                    <a:lnTo>
                      <a:pt x="453" y="17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44314"/>
                      <a:invGamma/>
                    </a:srgbClr>
                  </a:gs>
                  <a:gs pos="100000">
                    <a:srgbClr val="333333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532" name="Group 924">
                <a:extLst>
                  <a:ext uri="{FF2B5EF4-FFF2-40B4-BE49-F238E27FC236}">
                    <a16:creationId xmlns:a16="http://schemas.microsoft.com/office/drawing/2014/main" id="{25E6213B-A3CF-892E-15BA-8AC69B2EA8C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527"/>
                <a:ext cx="363" cy="318"/>
                <a:chOff x="4163" y="2931"/>
                <a:chExt cx="409" cy="363"/>
              </a:xfrm>
            </p:grpSpPr>
            <p:sp>
              <p:nvSpPr>
                <p:cNvPr id="69533" name="Freeform 925">
                  <a:extLst>
                    <a:ext uri="{FF2B5EF4-FFF2-40B4-BE49-F238E27FC236}">
                      <a16:creationId xmlns:a16="http://schemas.microsoft.com/office/drawing/2014/main" id="{3D4BCBCE-8A3A-D74F-77C2-4AF95909AB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34" name="Freeform 926">
                  <a:extLst>
                    <a:ext uri="{FF2B5EF4-FFF2-40B4-BE49-F238E27FC236}">
                      <a16:creationId xmlns:a16="http://schemas.microsoft.com/office/drawing/2014/main" id="{442E8624-5FC5-B137-0517-318DF54EB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35" name="Freeform 927">
                  <a:extLst>
                    <a:ext uri="{FF2B5EF4-FFF2-40B4-BE49-F238E27FC236}">
                      <a16:creationId xmlns:a16="http://schemas.microsoft.com/office/drawing/2014/main" id="{3AF05D90-3156-A4C0-77BA-9ED23484F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36" name="Group 928">
                <a:extLst>
                  <a:ext uri="{FF2B5EF4-FFF2-40B4-BE49-F238E27FC236}">
                    <a16:creationId xmlns:a16="http://schemas.microsoft.com/office/drawing/2014/main" id="{BF483C71-0180-7032-71A3-24E99AC30F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663"/>
                <a:ext cx="363" cy="318"/>
                <a:chOff x="4163" y="2931"/>
                <a:chExt cx="409" cy="363"/>
              </a:xfrm>
            </p:grpSpPr>
            <p:sp>
              <p:nvSpPr>
                <p:cNvPr id="69537" name="Freeform 929">
                  <a:extLst>
                    <a:ext uri="{FF2B5EF4-FFF2-40B4-BE49-F238E27FC236}">
                      <a16:creationId xmlns:a16="http://schemas.microsoft.com/office/drawing/2014/main" id="{4718853A-8B27-3FD9-98F7-5661FA3962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38" name="Freeform 930">
                  <a:extLst>
                    <a:ext uri="{FF2B5EF4-FFF2-40B4-BE49-F238E27FC236}">
                      <a16:creationId xmlns:a16="http://schemas.microsoft.com/office/drawing/2014/main" id="{49F6BD9F-9428-96E6-56F8-31D070A14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39" name="Freeform 931">
                  <a:extLst>
                    <a:ext uri="{FF2B5EF4-FFF2-40B4-BE49-F238E27FC236}">
                      <a16:creationId xmlns:a16="http://schemas.microsoft.com/office/drawing/2014/main" id="{41C44576-F778-A60B-8504-F64A4EDD81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40" name="Group 932">
                <a:extLst>
                  <a:ext uri="{FF2B5EF4-FFF2-40B4-BE49-F238E27FC236}">
                    <a16:creationId xmlns:a16="http://schemas.microsoft.com/office/drawing/2014/main" id="{D918BEDF-128B-C772-55C2-2216419D7D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799"/>
                <a:ext cx="363" cy="318"/>
                <a:chOff x="4163" y="2931"/>
                <a:chExt cx="409" cy="363"/>
              </a:xfrm>
            </p:grpSpPr>
            <p:sp>
              <p:nvSpPr>
                <p:cNvPr id="69541" name="Freeform 933">
                  <a:extLst>
                    <a:ext uri="{FF2B5EF4-FFF2-40B4-BE49-F238E27FC236}">
                      <a16:creationId xmlns:a16="http://schemas.microsoft.com/office/drawing/2014/main" id="{D28A1746-EA73-4BC7-4156-898A71FC8B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42" name="Freeform 934">
                  <a:extLst>
                    <a:ext uri="{FF2B5EF4-FFF2-40B4-BE49-F238E27FC236}">
                      <a16:creationId xmlns:a16="http://schemas.microsoft.com/office/drawing/2014/main" id="{6F7F5160-C709-3FD0-10BE-096459B7A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43" name="Freeform 935">
                  <a:extLst>
                    <a:ext uri="{FF2B5EF4-FFF2-40B4-BE49-F238E27FC236}">
                      <a16:creationId xmlns:a16="http://schemas.microsoft.com/office/drawing/2014/main" id="{D3132A1A-D628-810A-368B-3D31E2FC21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44" name="Group 936">
                <a:extLst>
                  <a:ext uri="{FF2B5EF4-FFF2-40B4-BE49-F238E27FC236}">
                    <a16:creationId xmlns:a16="http://schemas.microsoft.com/office/drawing/2014/main" id="{22B18D49-6232-1225-30CE-F98CEAAA78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935"/>
                <a:ext cx="363" cy="318"/>
                <a:chOff x="4163" y="2931"/>
                <a:chExt cx="409" cy="363"/>
              </a:xfrm>
            </p:grpSpPr>
            <p:sp>
              <p:nvSpPr>
                <p:cNvPr id="69545" name="Freeform 937">
                  <a:extLst>
                    <a:ext uri="{FF2B5EF4-FFF2-40B4-BE49-F238E27FC236}">
                      <a16:creationId xmlns:a16="http://schemas.microsoft.com/office/drawing/2014/main" id="{5DD42AFF-40A3-A392-AFCA-E1E45BFE02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46" name="Freeform 938">
                  <a:extLst>
                    <a:ext uri="{FF2B5EF4-FFF2-40B4-BE49-F238E27FC236}">
                      <a16:creationId xmlns:a16="http://schemas.microsoft.com/office/drawing/2014/main" id="{A97E4798-B94F-1570-91CB-B0B30576DC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47" name="Freeform 939">
                  <a:extLst>
                    <a:ext uri="{FF2B5EF4-FFF2-40B4-BE49-F238E27FC236}">
                      <a16:creationId xmlns:a16="http://schemas.microsoft.com/office/drawing/2014/main" id="{93A08AC1-7F17-BCA4-5859-2F032F76BA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48" name="Group 940">
                <a:extLst>
                  <a:ext uri="{FF2B5EF4-FFF2-40B4-BE49-F238E27FC236}">
                    <a16:creationId xmlns:a16="http://schemas.microsoft.com/office/drawing/2014/main" id="{31D4C42B-3D3C-0D65-123A-A7C5D4ED23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072"/>
                <a:ext cx="363" cy="318"/>
                <a:chOff x="4163" y="2931"/>
                <a:chExt cx="409" cy="363"/>
              </a:xfrm>
            </p:grpSpPr>
            <p:sp>
              <p:nvSpPr>
                <p:cNvPr id="69549" name="Freeform 941">
                  <a:extLst>
                    <a:ext uri="{FF2B5EF4-FFF2-40B4-BE49-F238E27FC236}">
                      <a16:creationId xmlns:a16="http://schemas.microsoft.com/office/drawing/2014/main" id="{F8866572-C7A7-04BD-A4DB-CC1AA406A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0" name="Freeform 942">
                  <a:extLst>
                    <a:ext uri="{FF2B5EF4-FFF2-40B4-BE49-F238E27FC236}">
                      <a16:creationId xmlns:a16="http://schemas.microsoft.com/office/drawing/2014/main" id="{348D9B73-56D4-A411-5585-5B8F848B60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1" name="Freeform 943">
                  <a:extLst>
                    <a:ext uri="{FF2B5EF4-FFF2-40B4-BE49-F238E27FC236}">
                      <a16:creationId xmlns:a16="http://schemas.microsoft.com/office/drawing/2014/main" id="{EF1413D3-DE53-3814-E1FF-50C8772362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52" name="Group 944">
                <a:extLst>
                  <a:ext uri="{FF2B5EF4-FFF2-40B4-BE49-F238E27FC236}">
                    <a16:creationId xmlns:a16="http://schemas.microsoft.com/office/drawing/2014/main" id="{7AA5DE46-535F-B46C-797B-AF6D3E7DAB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208"/>
                <a:ext cx="363" cy="318"/>
                <a:chOff x="4163" y="2931"/>
                <a:chExt cx="409" cy="363"/>
              </a:xfrm>
            </p:grpSpPr>
            <p:sp>
              <p:nvSpPr>
                <p:cNvPr id="69553" name="Freeform 945">
                  <a:extLst>
                    <a:ext uri="{FF2B5EF4-FFF2-40B4-BE49-F238E27FC236}">
                      <a16:creationId xmlns:a16="http://schemas.microsoft.com/office/drawing/2014/main" id="{11E1DEBD-9164-8E69-1FEB-C910C507B2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4" name="Freeform 946">
                  <a:extLst>
                    <a:ext uri="{FF2B5EF4-FFF2-40B4-BE49-F238E27FC236}">
                      <a16:creationId xmlns:a16="http://schemas.microsoft.com/office/drawing/2014/main" id="{67E76441-598E-19F8-23B8-72AE05A763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5" name="Freeform 947">
                  <a:extLst>
                    <a:ext uri="{FF2B5EF4-FFF2-40B4-BE49-F238E27FC236}">
                      <a16:creationId xmlns:a16="http://schemas.microsoft.com/office/drawing/2014/main" id="{3BE58A1F-11A9-2065-5D14-8C687D75D8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56" name="Group 948">
                <a:extLst>
                  <a:ext uri="{FF2B5EF4-FFF2-40B4-BE49-F238E27FC236}">
                    <a16:creationId xmlns:a16="http://schemas.microsoft.com/office/drawing/2014/main" id="{CEDA52ED-4245-1181-9B04-C9EE5771A6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344"/>
                <a:ext cx="363" cy="318"/>
                <a:chOff x="4163" y="2931"/>
                <a:chExt cx="409" cy="363"/>
              </a:xfrm>
            </p:grpSpPr>
            <p:sp>
              <p:nvSpPr>
                <p:cNvPr id="69557" name="Freeform 949">
                  <a:extLst>
                    <a:ext uri="{FF2B5EF4-FFF2-40B4-BE49-F238E27FC236}">
                      <a16:creationId xmlns:a16="http://schemas.microsoft.com/office/drawing/2014/main" id="{71DC2828-8066-3150-FC85-4C52EA213C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8" name="Freeform 950">
                  <a:extLst>
                    <a:ext uri="{FF2B5EF4-FFF2-40B4-BE49-F238E27FC236}">
                      <a16:creationId xmlns:a16="http://schemas.microsoft.com/office/drawing/2014/main" id="{54B98894-E2A1-C0EC-2E17-E5FA48BCB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59" name="Freeform 951">
                  <a:extLst>
                    <a:ext uri="{FF2B5EF4-FFF2-40B4-BE49-F238E27FC236}">
                      <a16:creationId xmlns:a16="http://schemas.microsoft.com/office/drawing/2014/main" id="{B693B122-5D81-5CC7-8AA0-3F8B4789C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60" name="Group 952">
                <a:extLst>
                  <a:ext uri="{FF2B5EF4-FFF2-40B4-BE49-F238E27FC236}">
                    <a16:creationId xmlns:a16="http://schemas.microsoft.com/office/drawing/2014/main" id="{A8C9B25B-BF7A-933A-B029-00FAA4664B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56" y="1480"/>
                <a:ext cx="363" cy="318"/>
                <a:chOff x="4163" y="2931"/>
                <a:chExt cx="409" cy="363"/>
              </a:xfrm>
            </p:grpSpPr>
            <p:sp>
              <p:nvSpPr>
                <p:cNvPr id="69561" name="Freeform 953">
                  <a:extLst>
                    <a:ext uri="{FF2B5EF4-FFF2-40B4-BE49-F238E27FC236}">
                      <a16:creationId xmlns:a16="http://schemas.microsoft.com/office/drawing/2014/main" id="{489D2E13-3354-D13E-CDDA-765933FEC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62" name="Freeform 954">
                  <a:extLst>
                    <a:ext uri="{FF2B5EF4-FFF2-40B4-BE49-F238E27FC236}">
                      <a16:creationId xmlns:a16="http://schemas.microsoft.com/office/drawing/2014/main" id="{34E95A21-8327-153A-CCAF-461CF03362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563" name="Freeform 955">
                  <a:extLst>
                    <a:ext uri="{FF2B5EF4-FFF2-40B4-BE49-F238E27FC236}">
                      <a16:creationId xmlns:a16="http://schemas.microsoft.com/office/drawing/2014/main" id="{933ACA47-4818-B96E-A456-3F4635512A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564" name="Group 956">
                <a:extLst>
                  <a:ext uri="{FF2B5EF4-FFF2-40B4-BE49-F238E27FC236}">
                    <a16:creationId xmlns:a16="http://schemas.microsoft.com/office/drawing/2014/main" id="{D49B86D8-E86F-9748-6754-FE75EC5518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527"/>
                <a:ext cx="363" cy="726"/>
                <a:chOff x="4299" y="3067"/>
                <a:chExt cx="363" cy="726"/>
              </a:xfrm>
            </p:grpSpPr>
            <p:grpSp>
              <p:nvGrpSpPr>
                <p:cNvPr id="69565" name="Group 957">
                  <a:extLst>
                    <a:ext uri="{FF2B5EF4-FFF2-40B4-BE49-F238E27FC236}">
                      <a16:creationId xmlns:a16="http://schemas.microsoft.com/office/drawing/2014/main" id="{0FC573D5-9D57-5E44-70F9-807D650229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566" name="Freeform 958">
                    <a:extLst>
                      <a:ext uri="{FF2B5EF4-FFF2-40B4-BE49-F238E27FC236}">
                        <a16:creationId xmlns:a16="http://schemas.microsoft.com/office/drawing/2014/main" id="{789328E4-8DB2-D3E7-CE49-A23C480BBD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67" name="Freeform 959">
                    <a:extLst>
                      <a:ext uri="{FF2B5EF4-FFF2-40B4-BE49-F238E27FC236}">
                        <a16:creationId xmlns:a16="http://schemas.microsoft.com/office/drawing/2014/main" id="{C4EE699E-F24A-7A23-ED8E-DA37D8E574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68" name="Freeform 960">
                    <a:extLst>
                      <a:ext uri="{FF2B5EF4-FFF2-40B4-BE49-F238E27FC236}">
                        <a16:creationId xmlns:a16="http://schemas.microsoft.com/office/drawing/2014/main" id="{C82727F8-38D8-21B4-A9F4-F47E899F60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69" name="Group 961">
                  <a:extLst>
                    <a:ext uri="{FF2B5EF4-FFF2-40B4-BE49-F238E27FC236}">
                      <a16:creationId xmlns:a16="http://schemas.microsoft.com/office/drawing/2014/main" id="{AA85893C-3B66-885D-8821-98F9089839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570" name="Freeform 962">
                    <a:extLst>
                      <a:ext uri="{FF2B5EF4-FFF2-40B4-BE49-F238E27FC236}">
                        <a16:creationId xmlns:a16="http://schemas.microsoft.com/office/drawing/2014/main" id="{39BE88B0-ABAB-9B17-DD41-A67266278E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71" name="Freeform 963">
                    <a:extLst>
                      <a:ext uri="{FF2B5EF4-FFF2-40B4-BE49-F238E27FC236}">
                        <a16:creationId xmlns:a16="http://schemas.microsoft.com/office/drawing/2014/main" id="{FEF5C8A9-B757-522E-C293-9AD5DE7875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72" name="Freeform 964">
                    <a:extLst>
                      <a:ext uri="{FF2B5EF4-FFF2-40B4-BE49-F238E27FC236}">
                        <a16:creationId xmlns:a16="http://schemas.microsoft.com/office/drawing/2014/main" id="{6E74D287-DB17-6904-180A-32BFB7ADBD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73" name="Group 965">
                  <a:extLst>
                    <a:ext uri="{FF2B5EF4-FFF2-40B4-BE49-F238E27FC236}">
                      <a16:creationId xmlns:a16="http://schemas.microsoft.com/office/drawing/2014/main" id="{5FB1B2B6-DEFC-E87F-9539-826E74A0E5F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574" name="Freeform 966">
                    <a:extLst>
                      <a:ext uri="{FF2B5EF4-FFF2-40B4-BE49-F238E27FC236}">
                        <a16:creationId xmlns:a16="http://schemas.microsoft.com/office/drawing/2014/main" id="{0A560135-02A9-EEB8-DF0D-3179F4511D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75" name="Freeform 967">
                    <a:extLst>
                      <a:ext uri="{FF2B5EF4-FFF2-40B4-BE49-F238E27FC236}">
                        <a16:creationId xmlns:a16="http://schemas.microsoft.com/office/drawing/2014/main" id="{E445DDF6-1D86-480A-AC4E-007A3C6431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76" name="Freeform 968">
                    <a:extLst>
                      <a:ext uri="{FF2B5EF4-FFF2-40B4-BE49-F238E27FC236}">
                        <a16:creationId xmlns:a16="http://schemas.microsoft.com/office/drawing/2014/main" id="{D915F1F6-C320-D1C6-681A-E99581048D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77" name="Group 969">
                  <a:extLst>
                    <a:ext uri="{FF2B5EF4-FFF2-40B4-BE49-F238E27FC236}">
                      <a16:creationId xmlns:a16="http://schemas.microsoft.com/office/drawing/2014/main" id="{44058133-30CE-5DB7-FE0F-4A3CE65EC7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578" name="Freeform 970">
                    <a:extLst>
                      <a:ext uri="{FF2B5EF4-FFF2-40B4-BE49-F238E27FC236}">
                        <a16:creationId xmlns:a16="http://schemas.microsoft.com/office/drawing/2014/main" id="{CB2DA6F5-D627-7DEE-9C02-28AC1452CD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79" name="Freeform 971">
                    <a:extLst>
                      <a:ext uri="{FF2B5EF4-FFF2-40B4-BE49-F238E27FC236}">
                        <a16:creationId xmlns:a16="http://schemas.microsoft.com/office/drawing/2014/main" id="{F1B0CBC2-08D6-2F34-1B51-08AD398B9B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80" name="Freeform 972">
                    <a:extLst>
                      <a:ext uri="{FF2B5EF4-FFF2-40B4-BE49-F238E27FC236}">
                        <a16:creationId xmlns:a16="http://schemas.microsoft.com/office/drawing/2014/main" id="{3E177BD9-AF22-4BD7-15EC-135B7AB03F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9581" name="Group 973">
                <a:extLst>
                  <a:ext uri="{FF2B5EF4-FFF2-40B4-BE49-F238E27FC236}">
                    <a16:creationId xmlns:a16="http://schemas.microsoft.com/office/drawing/2014/main" id="{3E589760-5D0D-50D7-7A6D-974873B925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3210" y="1071"/>
                <a:ext cx="363" cy="726"/>
                <a:chOff x="4299" y="3067"/>
                <a:chExt cx="363" cy="726"/>
              </a:xfrm>
            </p:grpSpPr>
            <p:grpSp>
              <p:nvGrpSpPr>
                <p:cNvPr id="69582" name="Group 974">
                  <a:extLst>
                    <a:ext uri="{FF2B5EF4-FFF2-40B4-BE49-F238E27FC236}">
                      <a16:creationId xmlns:a16="http://schemas.microsoft.com/office/drawing/2014/main" id="{BDDE31E9-907D-D5C1-2E52-A6B59560C3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583" name="Freeform 975">
                    <a:extLst>
                      <a:ext uri="{FF2B5EF4-FFF2-40B4-BE49-F238E27FC236}">
                        <a16:creationId xmlns:a16="http://schemas.microsoft.com/office/drawing/2014/main" id="{4CE153C6-3771-6DD4-C5C7-B93FAF64A7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84" name="Freeform 976">
                    <a:extLst>
                      <a:ext uri="{FF2B5EF4-FFF2-40B4-BE49-F238E27FC236}">
                        <a16:creationId xmlns:a16="http://schemas.microsoft.com/office/drawing/2014/main" id="{AA267535-9542-30DD-6445-0224F65BA7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85" name="Freeform 977">
                    <a:extLst>
                      <a:ext uri="{FF2B5EF4-FFF2-40B4-BE49-F238E27FC236}">
                        <a16:creationId xmlns:a16="http://schemas.microsoft.com/office/drawing/2014/main" id="{535A2E66-3201-586D-B857-79E496CB72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86" name="Group 978">
                  <a:extLst>
                    <a:ext uri="{FF2B5EF4-FFF2-40B4-BE49-F238E27FC236}">
                      <a16:creationId xmlns:a16="http://schemas.microsoft.com/office/drawing/2014/main" id="{D56471D6-1697-E4B5-B9AF-8051549BB9A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587" name="Freeform 979">
                    <a:extLst>
                      <a:ext uri="{FF2B5EF4-FFF2-40B4-BE49-F238E27FC236}">
                        <a16:creationId xmlns:a16="http://schemas.microsoft.com/office/drawing/2014/main" id="{87062899-4E89-49D8-20B4-4C9E7A195D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88" name="Freeform 980">
                    <a:extLst>
                      <a:ext uri="{FF2B5EF4-FFF2-40B4-BE49-F238E27FC236}">
                        <a16:creationId xmlns:a16="http://schemas.microsoft.com/office/drawing/2014/main" id="{1C539157-91B8-2A0F-5444-EFB02DBF33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89" name="Freeform 981">
                    <a:extLst>
                      <a:ext uri="{FF2B5EF4-FFF2-40B4-BE49-F238E27FC236}">
                        <a16:creationId xmlns:a16="http://schemas.microsoft.com/office/drawing/2014/main" id="{605EDBCE-75B1-EE92-5200-B6BC3C1FF1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90" name="Group 982">
                  <a:extLst>
                    <a:ext uri="{FF2B5EF4-FFF2-40B4-BE49-F238E27FC236}">
                      <a16:creationId xmlns:a16="http://schemas.microsoft.com/office/drawing/2014/main" id="{8B0BB0ED-843D-A5E2-CCA3-8C18C86AC6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591" name="Freeform 983">
                    <a:extLst>
                      <a:ext uri="{FF2B5EF4-FFF2-40B4-BE49-F238E27FC236}">
                        <a16:creationId xmlns:a16="http://schemas.microsoft.com/office/drawing/2014/main" id="{6610EEDE-DE27-4371-4CE3-0104E7F0B7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92" name="Freeform 984">
                    <a:extLst>
                      <a:ext uri="{FF2B5EF4-FFF2-40B4-BE49-F238E27FC236}">
                        <a16:creationId xmlns:a16="http://schemas.microsoft.com/office/drawing/2014/main" id="{57D33CE3-9946-A5F9-4F28-897E070853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93" name="Freeform 985">
                    <a:extLst>
                      <a:ext uri="{FF2B5EF4-FFF2-40B4-BE49-F238E27FC236}">
                        <a16:creationId xmlns:a16="http://schemas.microsoft.com/office/drawing/2014/main" id="{DCEB012E-11BB-9257-1E33-EFEC072BEE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594" name="Group 986">
                  <a:extLst>
                    <a:ext uri="{FF2B5EF4-FFF2-40B4-BE49-F238E27FC236}">
                      <a16:creationId xmlns:a16="http://schemas.microsoft.com/office/drawing/2014/main" id="{6D12458F-E2C6-1669-ED9E-574B04E5A7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595" name="Freeform 987">
                    <a:extLst>
                      <a:ext uri="{FF2B5EF4-FFF2-40B4-BE49-F238E27FC236}">
                        <a16:creationId xmlns:a16="http://schemas.microsoft.com/office/drawing/2014/main" id="{D7271237-E52A-8347-12D5-999B0EE8FD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96" name="Freeform 988">
                    <a:extLst>
                      <a:ext uri="{FF2B5EF4-FFF2-40B4-BE49-F238E27FC236}">
                        <a16:creationId xmlns:a16="http://schemas.microsoft.com/office/drawing/2014/main" id="{5042E035-7904-1F01-D0A7-67755D64B1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597" name="Freeform 989">
                    <a:extLst>
                      <a:ext uri="{FF2B5EF4-FFF2-40B4-BE49-F238E27FC236}">
                        <a16:creationId xmlns:a16="http://schemas.microsoft.com/office/drawing/2014/main" id="{6C605512-F4F5-AA47-3010-7B3727926C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9598" name="Freeform 990">
                <a:extLst>
                  <a:ext uri="{FF2B5EF4-FFF2-40B4-BE49-F238E27FC236}">
                    <a16:creationId xmlns:a16="http://schemas.microsoft.com/office/drawing/2014/main" id="{F1DD2F12-2752-9824-9300-7ABED4D8F2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1" y="119"/>
                <a:ext cx="907" cy="1996"/>
              </a:xfrm>
              <a:custGeom>
                <a:avLst/>
                <a:gdLst>
                  <a:gd name="T0" fmla="*/ 907 w 907"/>
                  <a:gd name="T1" fmla="*/ 1723 h 1996"/>
                  <a:gd name="T2" fmla="*/ 453 w 907"/>
                  <a:gd name="T3" fmla="*/ 1996 h 1996"/>
                  <a:gd name="T4" fmla="*/ 0 w 907"/>
                  <a:gd name="T5" fmla="*/ 1723 h 1996"/>
                  <a:gd name="T6" fmla="*/ 0 w 907"/>
                  <a:gd name="T7" fmla="*/ 272 h 1996"/>
                  <a:gd name="T8" fmla="*/ 453 w 907"/>
                  <a:gd name="T9" fmla="*/ 0 h 1996"/>
                  <a:gd name="T10" fmla="*/ 907 w 907"/>
                  <a:gd name="T11" fmla="*/ 272 h 1996"/>
                  <a:gd name="T12" fmla="*/ 907 w 907"/>
                  <a:gd name="T13" fmla="*/ 1723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996">
                    <a:moveTo>
                      <a:pt x="907" y="1723"/>
                    </a:moveTo>
                    <a:lnTo>
                      <a:pt x="453" y="1996"/>
                    </a:lnTo>
                    <a:lnTo>
                      <a:pt x="0" y="1723"/>
                    </a:lnTo>
                    <a:lnTo>
                      <a:pt x="0" y="272"/>
                    </a:lnTo>
                    <a:lnTo>
                      <a:pt x="453" y="0"/>
                    </a:lnTo>
                    <a:lnTo>
                      <a:pt x="907" y="272"/>
                    </a:lnTo>
                    <a:lnTo>
                      <a:pt x="907" y="1723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599" name="Group 991">
              <a:extLst>
                <a:ext uri="{FF2B5EF4-FFF2-40B4-BE49-F238E27FC236}">
                  <a16:creationId xmlns:a16="http://schemas.microsoft.com/office/drawing/2014/main" id="{487C9287-3B36-3566-FDBA-37FB6F20E6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4" y="845"/>
              <a:ext cx="1089" cy="1401"/>
              <a:chOff x="2893" y="2478"/>
              <a:chExt cx="1089" cy="1401"/>
            </a:xfrm>
          </p:grpSpPr>
          <p:sp>
            <p:nvSpPr>
              <p:cNvPr id="69600" name="Freeform 992">
                <a:extLst>
                  <a:ext uri="{FF2B5EF4-FFF2-40B4-BE49-F238E27FC236}">
                    <a16:creationId xmlns:a16="http://schemas.microsoft.com/office/drawing/2014/main" id="{CFFBAFFB-0487-3DBE-180C-71725DAE7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1" name="Freeform 993">
                <a:extLst>
                  <a:ext uri="{FF2B5EF4-FFF2-40B4-BE49-F238E27FC236}">
                    <a16:creationId xmlns:a16="http://schemas.microsoft.com/office/drawing/2014/main" id="{95F8C6E2-8C29-2885-858C-6296DE1E15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2" name="Freeform 994">
                <a:extLst>
                  <a:ext uri="{FF2B5EF4-FFF2-40B4-BE49-F238E27FC236}">
                    <a16:creationId xmlns:a16="http://schemas.microsoft.com/office/drawing/2014/main" id="{54C615CB-082A-37F5-45BB-3D8F8A24E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3" name="Freeform 995">
                <a:extLst>
                  <a:ext uri="{FF2B5EF4-FFF2-40B4-BE49-F238E27FC236}">
                    <a16:creationId xmlns:a16="http://schemas.microsoft.com/office/drawing/2014/main" id="{CDB41F98-DB76-2EB5-CC9F-76FA888D7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4" name="Freeform 996">
                <a:extLst>
                  <a:ext uri="{FF2B5EF4-FFF2-40B4-BE49-F238E27FC236}">
                    <a16:creationId xmlns:a16="http://schemas.microsoft.com/office/drawing/2014/main" id="{9E57F318-0A6B-3DEB-3511-7EC54B38CA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5" name="Freeform 997">
                <a:extLst>
                  <a:ext uri="{FF2B5EF4-FFF2-40B4-BE49-F238E27FC236}">
                    <a16:creationId xmlns:a16="http://schemas.microsoft.com/office/drawing/2014/main" id="{F2315FA9-5EB6-9C19-835C-0738EAD79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6" name="Freeform 998">
                <a:extLst>
                  <a:ext uri="{FF2B5EF4-FFF2-40B4-BE49-F238E27FC236}">
                    <a16:creationId xmlns:a16="http://schemas.microsoft.com/office/drawing/2014/main" id="{9F64CB3D-D2AB-4FD6-FFC8-82C7FBFE0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7" name="Freeform 999">
                <a:extLst>
                  <a:ext uri="{FF2B5EF4-FFF2-40B4-BE49-F238E27FC236}">
                    <a16:creationId xmlns:a16="http://schemas.microsoft.com/office/drawing/2014/main" id="{BA2C8920-F21A-AB0E-CDAE-30EA25D30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8" name="Freeform 1000">
                <a:extLst>
                  <a:ext uri="{FF2B5EF4-FFF2-40B4-BE49-F238E27FC236}">
                    <a16:creationId xmlns:a16="http://schemas.microsoft.com/office/drawing/2014/main" id="{74A4AF28-5077-2EF8-48FD-F9E4DBC8B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09" name="Freeform 1001">
                <a:extLst>
                  <a:ext uri="{FF2B5EF4-FFF2-40B4-BE49-F238E27FC236}">
                    <a16:creationId xmlns:a16="http://schemas.microsoft.com/office/drawing/2014/main" id="{176234BE-DFF7-285C-15F1-5C84D6DA4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0" name="Freeform 1002">
                <a:extLst>
                  <a:ext uri="{FF2B5EF4-FFF2-40B4-BE49-F238E27FC236}">
                    <a16:creationId xmlns:a16="http://schemas.microsoft.com/office/drawing/2014/main" id="{46E9D4EF-2C68-B964-EA19-F9202FB2C0C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0"/>
                      <a:invGamma/>
                    </a:srgbClr>
                  </a:gs>
                  <a:gs pos="100000">
                    <a:srgbClr val="B2B2B2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1" name="Freeform 1003">
                <a:extLst>
                  <a:ext uri="{FF2B5EF4-FFF2-40B4-BE49-F238E27FC236}">
                    <a16:creationId xmlns:a16="http://schemas.microsoft.com/office/drawing/2014/main" id="{1DACF806-C01A-F917-4237-EB704BB3B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2" name="Freeform 1004">
                <a:extLst>
                  <a:ext uri="{FF2B5EF4-FFF2-40B4-BE49-F238E27FC236}">
                    <a16:creationId xmlns:a16="http://schemas.microsoft.com/office/drawing/2014/main" id="{71BEAAFD-5B66-3A3E-10E1-CD5D7626F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613" name="Group 1005">
              <a:extLst>
                <a:ext uri="{FF2B5EF4-FFF2-40B4-BE49-F238E27FC236}">
                  <a16:creationId xmlns:a16="http://schemas.microsoft.com/office/drawing/2014/main" id="{FB20E51A-EF85-85F2-660B-400EFFD7B5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79" y="1162"/>
              <a:ext cx="1089" cy="1401"/>
              <a:chOff x="2893" y="2478"/>
              <a:chExt cx="1089" cy="1401"/>
            </a:xfrm>
          </p:grpSpPr>
          <p:sp>
            <p:nvSpPr>
              <p:cNvPr id="69614" name="Freeform 1006">
                <a:extLst>
                  <a:ext uri="{FF2B5EF4-FFF2-40B4-BE49-F238E27FC236}">
                    <a16:creationId xmlns:a16="http://schemas.microsoft.com/office/drawing/2014/main" id="{CBE00D28-A864-8042-8EC5-257C885F2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3249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5" name="Freeform 1007">
                <a:extLst>
                  <a:ext uri="{FF2B5EF4-FFF2-40B4-BE49-F238E27FC236}">
                    <a16:creationId xmlns:a16="http://schemas.microsoft.com/office/drawing/2014/main" id="{7401CC21-C143-A507-ED75-99180DE64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840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47451"/>
                      <a:invGamma/>
                    </a:srgbClr>
                  </a:gs>
                  <a:gs pos="100000">
                    <a:srgbClr val="66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6" name="Freeform 1008">
                <a:extLst>
                  <a:ext uri="{FF2B5EF4-FFF2-40B4-BE49-F238E27FC236}">
                    <a16:creationId xmlns:a16="http://schemas.microsoft.com/office/drawing/2014/main" id="{CC68B4DF-4D3E-736B-ED03-5FA2E38A5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7" name="Freeform 1009">
                <a:extLst>
                  <a:ext uri="{FF2B5EF4-FFF2-40B4-BE49-F238E27FC236}">
                    <a16:creationId xmlns:a16="http://schemas.microsoft.com/office/drawing/2014/main" id="{8933502D-EE5F-099F-15CA-3D16DA88C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8" name="Freeform 1010">
                <a:extLst>
                  <a:ext uri="{FF2B5EF4-FFF2-40B4-BE49-F238E27FC236}">
                    <a16:creationId xmlns:a16="http://schemas.microsoft.com/office/drawing/2014/main" id="{66652B97-50F6-6DDD-7EC5-7F86047806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3430"/>
                <a:ext cx="227" cy="317"/>
              </a:xfrm>
              <a:custGeom>
                <a:avLst/>
                <a:gdLst>
                  <a:gd name="T0" fmla="*/ 0 w 227"/>
                  <a:gd name="T1" fmla="*/ 0 h 317"/>
                  <a:gd name="T2" fmla="*/ 0 w 227"/>
                  <a:gd name="T3" fmla="*/ 181 h 317"/>
                  <a:gd name="T4" fmla="*/ 227 w 227"/>
                  <a:gd name="T5" fmla="*/ 317 h 317"/>
                  <a:gd name="T6" fmla="*/ 227 w 227"/>
                  <a:gd name="T7" fmla="*/ 136 h 317"/>
                  <a:gd name="T8" fmla="*/ 0 w 227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7">
                    <a:moveTo>
                      <a:pt x="0" y="0"/>
                    </a:moveTo>
                    <a:lnTo>
                      <a:pt x="0" y="181"/>
                    </a:lnTo>
                    <a:lnTo>
                      <a:pt x="227" y="317"/>
                    </a:lnTo>
                    <a:lnTo>
                      <a:pt x="227" y="13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19" name="Freeform 1011">
                <a:extLst>
                  <a:ext uri="{FF2B5EF4-FFF2-40B4-BE49-F238E27FC236}">
                    <a16:creationId xmlns:a16="http://schemas.microsoft.com/office/drawing/2014/main" id="{88F9E63F-4DA7-9117-A90A-17CEB225C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203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0" name="Freeform 1012">
                <a:extLst>
                  <a:ext uri="{FF2B5EF4-FFF2-40B4-BE49-F238E27FC236}">
                    <a16:creationId xmlns:a16="http://schemas.microsoft.com/office/drawing/2014/main" id="{98210577-C48C-B4B8-B794-F3E119E71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3067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1" name="Freeform 1013">
                <a:extLst>
                  <a:ext uri="{FF2B5EF4-FFF2-40B4-BE49-F238E27FC236}">
                    <a16:creationId xmlns:a16="http://schemas.microsoft.com/office/drawing/2014/main" id="{789D1B43-113F-1824-5D6B-3C32ED034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931"/>
                <a:ext cx="454" cy="363"/>
              </a:xfrm>
              <a:custGeom>
                <a:avLst/>
                <a:gdLst>
                  <a:gd name="T0" fmla="*/ 0 w 454"/>
                  <a:gd name="T1" fmla="*/ 91 h 363"/>
                  <a:gd name="T2" fmla="*/ 454 w 454"/>
                  <a:gd name="T3" fmla="*/ 363 h 363"/>
                  <a:gd name="T4" fmla="*/ 454 w 454"/>
                  <a:gd name="T5" fmla="*/ 272 h 363"/>
                  <a:gd name="T6" fmla="*/ 0 w 454"/>
                  <a:gd name="T7" fmla="*/ 0 h 363"/>
                  <a:gd name="T8" fmla="*/ 0 w 454"/>
                  <a:gd name="T9" fmla="*/ 91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363">
                    <a:moveTo>
                      <a:pt x="0" y="91"/>
                    </a:moveTo>
                    <a:lnTo>
                      <a:pt x="454" y="363"/>
                    </a:lnTo>
                    <a:lnTo>
                      <a:pt x="454" y="272"/>
                    </a:lnTo>
                    <a:lnTo>
                      <a:pt x="0" y="0"/>
                    </a:lnTo>
                    <a:lnTo>
                      <a:pt x="0" y="9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FF"/>
                  </a:gs>
                  <a:gs pos="50000">
                    <a:srgbClr val="3399FF">
                      <a:gamma/>
                      <a:tint val="40000"/>
                      <a:invGamma/>
                    </a:srgbClr>
                  </a:gs>
                  <a:gs pos="100000">
                    <a:srgbClr val="33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2" name="Freeform 1014">
                <a:extLst>
                  <a:ext uri="{FF2B5EF4-FFF2-40B4-BE49-F238E27FC236}">
                    <a16:creationId xmlns:a16="http://schemas.microsoft.com/office/drawing/2014/main" id="{0167695B-C695-45BD-F803-E1ADBBF9B0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568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3" name="Freeform 1015">
                <a:extLst>
                  <a:ext uri="{FF2B5EF4-FFF2-40B4-BE49-F238E27FC236}">
                    <a16:creationId xmlns:a16="http://schemas.microsoft.com/office/drawing/2014/main" id="{CF59AB63-3548-43F9-BFB9-E2C19A6CC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4" name="Freeform 1016">
                <a:extLst>
                  <a:ext uri="{FF2B5EF4-FFF2-40B4-BE49-F238E27FC236}">
                    <a16:creationId xmlns:a16="http://schemas.microsoft.com/office/drawing/2014/main" id="{E223FF7D-3359-6ECE-733D-C01B2AF111B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211" y="2614"/>
                <a:ext cx="227" cy="318"/>
              </a:xfrm>
              <a:custGeom>
                <a:avLst/>
                <a:gdLst>
                  <a:gd name="T0" fmla="*/ 0 w 227"/>
                  <a:gd name="T1" fmla="*/ 318 h 318"/>
                  <a:gd name="T2" fmla="*/ 227 w 227"/>
                  <a:gd name="T3" fmla="*/ 182 h 318"/>
                  <a:gd name="T4" fmla="*/ 227 w 227"/>
                  <a:gd name="T5" fmla="*/ 0 h 318"/>
                  <a:gd name="T6" fmla="*/ 0 w 227"/>
                  <a:gd name="T7" fmla="*/ 136 h 318"/>
                  <a:gd name="T8" fmla="*/ 0 w 227"/>
                  <a:gd name="T9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18">
                    <a:moveTo>
                      <a:pt x="0" y="318"/>
                    </a:moveTo>
                    <a:lnTo>
                      <a:pt x="227" y="182"/>
                    </a:lnTo>
                    <a:lnTo>
                      <a:pt x="227" y="0"/>
                    </a:lnTo>
                    <a:lnTo>
                      <a:pt x="0" y="136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50000">
                    <a:srgbClr val="6699FF">
                      <a:gamma/>
                      <a:tint val="47451"/>
                      <a:invGamma/>
                    </a:srgbClr>
                  </a:gs>
                  <a:gs pos="100000">
                    <a:srgbClr val="6699FF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5" name="Freeform 1017">
                <a:extLst>
                  <a:ext uri="{FF2B5EF4-FFF2-40B4-BE49-F238E27FC236}">
                    <a16:creationId xmlns:a16="http://schemas.microsoft.com/office/drawing/2014/main" id="{245DB0FE-3AE6-DCB1-609F-C24AA86ED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4" cy="272"/>
              </a:xfrm>
              <a:custGeom>
                <a:avLst/>
                <a:gdLst>
                  <a:gd name="T0" fmla="*/ 0 w 454"/>
                  <a:gd name="T1" fmla="*/ 136 h 272"/>
                  <a:gd name="T2" fmla="*/ 227 w 454"/>
                  <a:gd name="T3" fmla="*/ 0 h 272"/>
                  <a:gd name="T4" fmla="*/ 454 w 454"/>
                  <a:gd name="T5" fmla="*/ 136 h 272"/>
                  <a:gd name="T6" fmla="*/ 227 w 454"/>
                  <a:gd name="T7" fmla="*/ 272 h 272"/>
                  <a:gd name="T8" fmla="*/ 0 w 454"/>
                  <a:gd name="T9" fmla="*/ 13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272">
                    <a:moveTo>
                      <a:pt x="0" y="136"/>
                    </a:moveTo>
                    <a:lnTo>
                      <a:pt x="227" y="0"/>
                    </a:lnTo>
                    <a:lnTo>
                      <a:pt x="454" y="136"/>
                    </a:lnTo>
                    <a:lnTo>
                      <a:pt x="227" y="272"/>
                    </a:lnTo>
                    <a:lnTo>
                      <a:pt x="0" y="13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99FF"/>
                  </a:gs>
                  <a:gs pos="100000">
                    <a:srgbClr val="6699FF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6" name="Freeform 1018">
                <a:extLst>
                  <a:ext uri="{FF2B5EF4-FFF2-40B4-BE49-F238E27FC236}">
                    <a16:creationId xmlns:a16="http://schemas.microsoft.com/office/drawing/2014/main" id="{742B22F8-5E68-B734-A95B-BAE596EC0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2478"/>
                <a:ext cx="453" cy="453"/>
              </a:xfrm>
              <a:custGeom>
                <a:avLst/>
                <a:gdLst>
                  <a:gd name="T0" fmla="*/ 227 w 453"/>
                  <a:gd name="T1" fmla="*/ 0 h 453"/>
                  <a:gd name="T2" fmla="*/ 0 w 453"/>
                  <a:gd name="T3" fmla="*/ 136 h 453"/>
                  <a:gd name="T4" fmla="*/ 0 w 453"/>
                  <a:gd name="T5" fmla="*/ 317 h 453"/>
                  <a:gd name="T6" fmla="*/ 227 w 453"/>
                  <a:gd name="T7" fmla="*/ 453 h 453"/>
                  <a:gd name="T8" fmla="*/ 453 w 453"/>
                  <a:gd name="T9" fmla="*/ 317 h 453"/>
                  <a:gd name="T10" fmla="*/ 453 w 453"/>
                  <a:gd name="T11" fmla="*/ 136 h 453"/>
                  <a:gd name="T12" fmla="*/ 227 w 453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3">
                    <a:moveTo>
                      <a:pt x="227" y="0"/>
                    </a:moveTo>
                    <a:lnTo>
                      <a:pt x="0" y="136"/>
                    </a:lnTo>
                    <a:lnTo>
                      <a:pt x="0" y="317"/>
                    </a:lnTo>
                    <a:lnTo>
                      <a:pt x="227" y="453"/>
                    </a:lnTo>
                    <a:lnTo>
                      <a:pt x="453" y="317"/>
                    </a:lnTo>
                    <a:lnTo>
                      <a:pt x="453" y="136"/>
                    </a:lnTo>
                    <a:lnTo>
                      <a:pt x="227" y="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627" name="Group 1019">
              <a:extLst>
                <a:ext uri="{FF2B5EF4-FFF2-40B4-BE49-F238E27FC236}">
                  <a16:creationId xmlns:a16="http://schemas.microsoft.com/office/drawing/2014/main" id="{5C11E62D-9E47-F788-E971-E838067C63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23" y="1570"/>
              <a:ext cx="1089" cy="1311"/>
              <a:chOff x="4939" y="2886"/>
              <a:chExt cx="1089" cy="1311"/>
            </a:xfrm>
          </p:grpSpPr>
          <p:sp>
            <p:nvSpPr>
              <p:cNvPr id="69628" name="Freeform 1020">
                <a:extLst>
                  <a:ext uri="{FF2B5EF4-FFF2-40B4-BE49-F238E27FC236}">
                    <a16:creationId xmlns:a16="http://schemas.microsoft.com/office/drawing/2014/main" id="{F66C3B5B-C300-D9A9-F837-12D3A0C81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3567"/>
                <a:ext cx="1089" cy="630"/>
              </a:xfrm>
              <a:custGeom>
                <a:avLst/>
                <a:gdLst>
                  <a:gd name="T0" fmla="*/ 1089 w 1089"/>
                  <a:gd name="T1" fmla="*/ 314 h 630"/>
                  <a:gd name="T2" fmla="*/ 545 w 1089"/>
                  <a:gd name="T3" fmla="*/ 0 h 630"/>
                  <a:gd name="T4" fmla="*/ 0 w 1089"/>
                  <a:gd name="T5" fmla="*/ 315 h 630"/>
                  <a:gd name="T6" fmla="*/ 545 w 1089"/>
                  <a:gd name="T7" fmla="*/ 630 h 630"/>
                  <a:gd name="T8" fmla="*/ 1089 w 1089"/>
                  <a:gd name="T9" fmla="*/ 314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630">
                    <a:moveTo>
                      <a:pt x="1089" y="314"/>
                    </a:moveTo>
                    <a:lnTo>
                      <a:pt x="545" y="0"/>
                    </a:lnTo>
                    <a:lnTo>
                      <a:pt x="0" y="315"/>
                    </a:lnTo>
                    <a:lnTo>
                      <a:pt x="545" y="630"/>
                    </a:lnTo>
                    <a:lnTo>
                      <a:pt x="1089" y="314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29" name="Freeform 1021">
                <a:extLst>
                  <a:ext uri="{FF2B5EF4-FFF2-40B4-BE49-F238E27FC236}">
                    <a16:creationId xmlns:a16="http://schemas.microsoft.com/office/drawing/2014/main" id="{ADA080E1-B43C-5F5F-7EB3-3DECA8A7C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3158"/>
                <a:ext cx="453" cy="998"/>
              </a:xfrm>
              <a:custGeom>
                <a:avLst/>
                <a:gdLst>
                  <a:gd name="T0" fmla="*/ 0 w 453"/>
                  <a:gd name="T1" fmla="*/ 0 h 998"/>
                  <a:gd name="T2" fmla="*/ 0 w 453"/>
                  <a:gd name="T3" fmla="*/ 726 h 998"/>
                  <a:gd name="T4" fmla="*/ 453 w 453"/>
                  <a:gd name="T5" fmla="*/ 998 h 998"/>
                  <a:gd name="T6" fmla="*/ 453 w 453"/>
                  <a:gd name="T7" fmla="*/ 273 h 998"/>
                  <a:gd name="T8" fmla="*/ 0 w 453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3" h="998">
                    <a:moveTo>
                      <a:pt x="0" y="0"/>
                    </a:moveTo>
                    <a:lnTo>
                      <a:pt x="0" y="726"/>
                    </a:lnTo>
                    <a:lnTo>
                      <a:pt x="453" y="998"/>
                    </a:lnTo>
                    <a:lnTo>
                      <a:pt x="453" y="27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CC6600">
                      <a:gamma/>
                      <a:tint val="40000"/>
                      <a:invGamma/>
                    </a:srgbClr>
                  </a:gs>
                  <a:gs pos="100000">
                    <a:srgbClr val="CC6600"/>
                  </a:gs>
                </a:gsLst>
                <a:lin ang="27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30" name="Freeform 1022">
                <a:extLst>
                  <a:ext uri="{FF2B5EF4-FFF2-40B4-BE49-F238E27FC236}">
                    <a16:creationId xmlns:a16="http://schemas.microsoft.com/office/drawing/2014/main" id="{8B133BD0-6661-50F0-5C7F-A3BC2DD68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886"/>
                <a:ext cx="907" cy="545"/>
              </a:xfrm>
              <a:custGeom>
                <a:avLst/>
                <a:gdLst>
                  <a:gd name="T0" fmla="*/ 0 w 907"/>
                  <a:gd name="T1" fmla="*/ 272 h 545"/>
                  <a:gd name="T2" fmla="*/ 453 w 907"/>
                  <a:gd name="T3" fmla="*/ 0 h 545"/>
                  <a:gd name="T4" fmla="*/ 907 w 907"/>
                  <a:gd name="T5" fmla="*/ 272 h 545"/>
                  <a:gd name="T6" fmla="*/ 453 w 907"/>
                  <a:gd name="T7" fmla="*/ 545 h 545"/>
                  <a:gd name="T8" fmla="*/ 0 w 907"/>
                  <a:gd name="T9" fmla="*/ 272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545">
                    <a:moveTo>
                      <a:pt x="0" y="272"/>
                    </a:moveTo>
                    <a:lnTo>
                      <a:pt x="453" y="0"/>
                    </a:lnTo>
                    <a:lnTo>
                      <a:pt x="907" y="272"/>
                    </a:lnTo>
                    <a:lnTo>
                      <a:pt x="453" y="545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31" name="Freeform 1023">
                <a:extLst>
                  <a:ext uri="{FF2B5EF4-FFF2-40B4-BE49-F238E27FC236}">
                    <a16:creationId xmlns:a16="http://schemas.microsoft.com/office/drawing/2014/main" id="{9F32D6BB-8ED3-5B3D-E53D-5E3077994B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" y="3158"/>
                <a:ext cx="454" cy="998"/>
              </a:xfrm>
              <a:custGeom>
                <a:avLst/>
                <a:gdLst>
                  <a:gd name="T0" fmla="*/ 0 w 454"/>
                  <a:gd name="T1" fmla="*/ 998 h 998"/>
                  <a:gd name="T2" fmla="*/ 454 w 454"/>
                  <a:gd name="T3" fmla="*/ 726 h 998"/>
                  <a:gd name="T4" fmla="*/ 454 w 454"/>
                  <a:gd name="T5" fmla="*/ 0 h 998"/>
                  <a:gd name="T6" fmla="*/ 0 w 454"/>
                  <a:gd name="T7" fmla="*/ 273 h 998"/>
                  <a:gd name="T8" fmla="*/ 0 w 45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98">
                    <a:moveTo>
                      <a:pt x="0" y="998"/>
                    </a:moveTo>
                    <a:lnTo>
                      <a:pt x="454" y="726"/>
                    </a:lnTo>
                    <a:lnTo>
                      <a:pt x="454" y="0"/>
                    </a:lnTo>
                    <a:lnTo>
                      <a:pt x="0" y="273"/>
                    </a:lnTo>
                    <a:lnTo>
                      <a:pt x="0" y="9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100000">
                    <a:srgbClr val="CC6600">
                      <a:gamma/>
                      <a:shade val="46275"/>
                      <a:invGamma/>
                    </a:srgbClr>
                  </a:gs>
                </a:gsLst>
                <a:lin ang="18900000" scaled="1"/>
              </a:gra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632" name="Freeform 1024">
                <a:extLst>
                  <a:ext uri="{FF2B5EF4-FFF2-40B4-BE49-F238E27FC236}">
                    <a16:creationId xmlns:a16="http://schemas.microsoft.com/office/drawing/2014/main" id="{CC2F3821-1AB2-1B74-0745-2AE633805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" y="2886"/>
                <a:ext cx="907" cy="1270"/>
              </a:xfrm>
              <a:custGeom>
                <a:avLst/>
                <a:gdLst>
                  <a:gd name="T0" fmla="*/ 454 w 907"/>
                  <a:gd name="T1" fmla="*/ 1270 h 1270"/>
                  <a:gd name="T2" fmla="*/ 0 w 907"/>
                  <a:gd name="T3" fmla="*/ 998 h 1270"/>
                  <a:gd name="T4" fmla="*/ 0 w 907"/>
                  <a:gd name="T5" fmla="*/ 272 h 1270"/>
                  <a:gd name="T6" fmla="*/ 454 w 907"/>
                  <a:gd name="T7" fmla="*/ 0 h 1270"/>
                  <a:gd name="T8" fmla="*/ 907 w 907"/>
                  <a:gd name="T9" fmla="*/ 272 h 1270"/>
                  <a:gd name="T10" fmla="*/ 907 w 907"/>
                  <a:gd name="T11" fmla="*/ 998 h 1270"/>
                  <a:gd name="T12" fmla="*/ 454 w 907"/>
                  <a:gd name="T13" fmla="*/ 1270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1270">
                    <a:moveTo>
                      <a:pt x="454" y="1270"/>
                    </a:moveTo>
                    <a:lnTo>
                      <a:pt x="0" y="998"/>
                    </a:lnTo>
                    <a:lnTo>
                      <a:pt x="0" y="272"/>
                    </a:lnTo>
                    <a:lnTo>
                      <a:pt x="454" y="0"/>
                    </a:lnTo>
                    <a:lnTo>
                      <a:pt x="907" y="272"/>
                    </a:lnTo>
                    <a:lnTo>
                      <a:pt x="907" y="998"/>
                    </a:lnTo>
                    <a:lnTo>
                      <a:pt x="454" y="1270"/>
                    </a:lnTo>
                    <a:close/>
                  </a:path>
                </a:pathLst>
              </a:custGeom>
              <a:noFill/>
              <a:ln w="317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69633" name="Group 1025">
                <a:extLst>
                  <a:ext uri="{FF2B5EF4-FFF2-40B4-BE49-F238E27FC236}">
                    <a16:creationId xmlns:a16="http://schemas.microsoft.com/office/drawing/2014/main" id="{4355542E-9288-A580-7923-C9D7DEF591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5" y="3249"/>
                <a:ext cx="363" cy="318"/>
                <a:chOff x="4163" y="2931"/>
                <a:chExt cx="409" cy="363"/>
              </a:xfrm>
            </p:grpSpPr>
            <p:sp>
              <p:nvSpPr>
                <p:cNvPr id="69634" name="Freeform 1026">
                  <a:extLst>
                    <a:ext uri="{FF2B5EF4-FFF2-40B4-BE49-F238E27FC236}">
                      <a16:creationId xmlns:a16="http://schemas.microsoft.com/office/drawing/2014/main" id="{9A38D844-BAD4-240E-00BC-130EC0E49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35" name="Freeform 1027">
                  <a:extLst>
                    <a:ext uri="{FF2B5EF4-FFF2-40B4-BE49-F238E27FC236}">
                      <a16:creationId xmlns:a16="http://schemas.microsoft.com/office/drawing/2014/main" id="{E3CFA5F0-62F4-B642-33AE-965DF95D1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36" name="Freeform 1028">
                  <a:extLst>
                    <a:ext uri="{FF2B5EF4-FFF2-40B4-BE49-F238E27FC236}">
                      <a16:creationId xmlns:a16="http://schemas.microsoft.com/office/drawing/2014/main" id="{9EE1DD04-282B-C0E6-3D88-67BE4B3A3D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637" name="Group 1029">
                <a:extLst>
                  <a:ext uri="{FF2B5EF4-FFF2-40B4-BE49-F238E27FC236}">
                    <a16:creationId xmlns:a16="http://schemas.microsoft.com/office/drawing/2014/main" id="{66B3DCC2-C1F6-A121-D9CD-C1A49C5F28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5" y="3385"/>
                <a:ext cx="363" cy="318"/>
                <a:chOff x="4163" y="2931"/>
                <a:chExt cx="409" cy="363"/>
              </a:xfrm>
            </p:grpSpPr>
            <p:sp>
              <p:nvSpPr>
                <p:cNvPr id="69638" name="Freeform 1030">
                  <a:extLst>
                    <a:ext uri="{FF2B5EF4-FFF2-40B4-BE49-F238E27FC236}">
                      <a16:creationId xmlns:a16="http://schemas.microsoft.com/office/drawing/2014/main" id="{32A28A86-9303-7E42-A2F8-7C2A7FABF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39" name="Freeform 1031">
                  <a:extLst>
                    <a:ext uri="{FF2B5EF4-FFF2-40B4-BE49-F238E27FC236}">
                      <a16:creationId xmlns:a16="http://schemas.microsoft.com/office/drawing/2014/main" id="{89541746-F183-33B8-2B82-1721A3777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40" name="Freeform 1032">
                  <a:extLst>
                    <a:ext uri="{FF2B5EF4-FFF2-40B4-BE49-F238E27FC236}">
                      <a16:creationId xmlns:a16="http://schemas.microsoft.com/office/drawing/2014/main" id="{958CCA1E-2109-5DD5-112D-6AC48FC1F6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641" name="Group 1033">
                <a:extLst>
                  <a:ext uri="{FF2B5EF4-FFF2-40B4-BE49-F238E27FC236}">
                    <a16:creationId xmlns:a16="http://schemas.microsoft.com/office/drawing/2014/main" id="{E98F45A6-730F-1B7A-4CED-87A11C3052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5" y="3521"/>
                <a:ext cx="363" cy="318"/>
                <a:chOff x="4163" y="2931"/>
                <a:chExt cx="409" cy="363"/>
              </a:xfrm>
            </p:grpSpPr>
            <p:sp>
              <p:nvSpPr>
                <p:cNvPr id="69642" name="Freeform 1034">
                  <a:extLst>
                    <a:ext uri="{FF2B5EF4-FFF2-40B4-BE49-F238E27FC236}">
                      <a16:creationId xmlns:a16="http://schemas.microsoft.com/office/drawing/2014/main" id="{EEFB249D-D20A-AB3C-65D0-427F09D924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43" name="Freeform 1035">
                  <a:extLst>
                    <a:ext uri="{FF2B5EF4-FFF2-40B4-BE49-F238E27FC236}">
                      <a16:creationId xmlns:a16="http://schemas.microsoft.com/office/drawing/2014/main" id="{89834ED2-A30F-FD85-72BF-3C0B1072F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44" name="Freeform 1036">
                  <a:extLst>
                    <a:ext uri="{FF2B5EF4-FFF2-40B4-BE49-F238E27FC236}">
                      <a16:creationId xmlns:a16="http://schemas.microsoft.com/office/drawing/2014/main" id="{8ED99EF4-F08D-7445-73D1-1F7A275ED3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645" name="Group 1037">
                <a:extLst>
                  <a:ext uri="{FF2B5EF4-FFF2-40B4-BE49-F238E27FC236}">
                    <a16:creationId xmlns:a16="http://schemas.microsoft.com/office/drawing/2014/main" id="{C91251BF-5905-EA27-E71E-4312E3CB88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5" y="3657"/>
                <a:ext cx="363" cy="318"/>
                <a:chOff x="4163" y="2931"/>
                <a:chExt cx="409" cy="363"/>
              </a:xfrm>
            </p:grpSpPr>
            <p:sp>
              <p:nvSpPr>
                <p:cNvPr id="69646" name="Freeform 1038">
                  <a:extLst>
                    <a:ext uri="{FF2B5EF4-FFF2-40B4-BE49-F238E27FC236}">
                      <a16:creationId xmlns:a16="http://schemas.microsoft.com/office/drawing/2014/main" id="{8CB0BAE5-0DD7-83AF-F5FA-D0832E326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3" y="2931"/>
                  <a:ext cx="136" cy="182"/>
                </a:xfrm>
                <a:custGeom>
                  <a:avLst/>
                  <a:gdLst>
                    <a:gd name="T0" fmla="*/ 0 w 136"/>
                    <a:gd name="T1" fmla="*/ 0 h 182"/>
                    <a:gd name="T2" fmla="*/ 136 w 136"/>
                    <a:gd name="T3" fmla="*/ 91 h 182"/>
                    <a:gd name="T4" fmla="*/ 136 w 136"/>
                    <a:gd name="T5" fmla="*/ 182 h 182"/>
                    <a:gd name="T6" fmla="*/ 0 w 136"/>
                    <a:gd name="T7" fmla="*/ 91 h 182"/>
                    <a:gd name="T8" fmla="*/ 0 w 136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82">
                      <a:moveTo>
                        <a:pt x="0" y="0"/>
                      </a:moveTo>
                      <a:lnTo>
                        <a:pt x="136" y="91"/>
                      </a:lnTo>
                      <a:lnTo>
                        <a:pt x="136" y="182"/>
                      </a:lnTo>
                      <a:lnTo>
                        <a:pt x="0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47" name="Freeform 1039">
                  <a:extLst>
                    <a:ext uri="{FF2B5EF4-FFF2-40B4-BE49-F238E27FC236}">
                      <a16:creationId xmlns:a16="http://schemas.microsoft.com/office/drawing/2014/main" id="{D15882B3-8325-812B-67F9-4A3AF279F5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9" y="3022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69648" name="Freeform 1040">
                  <a:extLst>
                    <a:ext uri="{FF2B5EF4-FFF2-40B4-BE49-F238E27FC236}">
                      <a16:creationId xmlns:a16="http://schemas.microsoft.com/office/drawing/2014/main" id="{257B369F-308D-C233-A7F5-5365E5EFCA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3113"/>
                  <a:ext cx="137" cy="181"/>
                </a:xfrm>
                <a:custGeom>
                  <a:avLst/>
                  <a:gdLst>
                    <a:gd name="T0" fmla="*/ 137 w 137"/>
                    <a:gd name="T1" fmla="*/ 91 h 181"/>
                    <a:gd name="T2" fmla="*/ 0 w 137"/>
                    <a:gd name="T3" fmla="*/ 0 h 181"/>
                    <a:gd name="T4" fmla="*/ 0 w 137"/>
                    <a:gd name="T5" fmla="*/ 91 h 181"/>
                    <a:gd name="T6" fmla="*/ 137 w 137"/>
                    <a:gd name="T7" fmla="*/ 181 h 181"/>
                    <a:gd name="T8" fmla="*/ 137 w 137"/>
                    <a:gd name="T9" fmla="*/ 9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" h="181">
                      <a:moveTo>
                        <a:pt x="137" y="91"/>
                      </a:moveTo>
                      <a:lnTo>
                        <a:pt x="0" y="0"/>
                      </a:lnTo>
                      <a:lnTo>
                        <a:pt x="0" y="91"/>
                      </a:lnTo>
                      <a:lnTo>
                        <a:pt x="137" y="181"/>
                      </a:lnTo>
                      <a:lnTo>
                        <a:pt x="137" y="9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399FF"/>
                    </a:gs>
                    <a:gs pos="50000">
                      <a:srgbClr val="3399FF">
                        <a:gamma/>
                        <a:tint val="40000"/>
                        <a:invGamma/>
                      </a:srgbClr>
                    </a:gs>
                    <a:gs pos="100000">
                      <a:srgbClr val="3399FF"/>
                    </a:gs>
                  </a:gsLst>
                  <a:lin ang="2700000" scaled="1"/>
                </a:gradFill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649" name="Group 1041">
                <a:extLst>
                  <a:ext uri="{FF2B5EF4-FFF2-40B4-BE49-F238E27FC236}">
                    <a16:creationId xmlns:a16="http://schemas.microsoft.com/office/drawing/2014/main" id="{01D50AF3-8A40-E0E1-243A-7311D5C530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5529" y="3249"/>
                <a:ext cx="363" cy="726"/>
                <a:chOff x="4299" y="3067"/>
                <a:chExt cx="363" cy="726"/>
              </a:xfrm>
            </p:grpSpPr>
            <p:grpSp>
              <p:nvGrpSpPr>
                <p:cNvPr id="69650" name="Group 1042">
                  <a:extLst>
                    <a:ext uri="{FF2B5EF4-FFF2-40B4-BE49-F238E27FC236}">
                      <a16:creationId xmlns:a16="http://schemas.microsoft.com/office/drawing/2014/main" id="{55241CF9-D0A4-32C8-4B1D-0F50CA3BA28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067"/>
                  <a:ext cx="363" cy="318"/>
                  <a:chOff x="4163" y="2931"/>
                  <a:chExt cx="409" cy="363"/>
                </a:xfrm>
              </p:grpSpPr>
              <p:sp>
                <p:nvSpPr>
                  <p:cNvPr id="69651" name="Freeform 1043">
                    <a:extLst>
                      <a:ext uri="{FF2B5EF4-FFF2-40B4-BE49-F238E27FC236}">
                        <a16:creationId xmlns:a16="http://schemas.microsoft.com/office/drawing/2014/main" id="{1E82543D-7996-C6C4-1569-86AB5791D0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52" name="Freeform 1044">
                    <a:extLst>
                      <a:ext uri="{FF2B5EF4-FFF2-40B4-BE49-F238E27FC236}">
                        <a16:creationId xmlns:a16="http://schemas.microsoft.com/office/drawing/2014/main" id="{3AFF1F2A-4E77-1256-599C-1DCF7A8E14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53" name="Freeform 1045">
                    <a:extLst>
                      <a:ext uri="{FF2B5EF4-FFF2-40B4-BE49-F238E27FC236}">
                        <a16:creationId xmlns:a16="http://schemas.microsoft.com/office/drawing/2014/main" id="{8C3B94D7-F429-221A-1570-0FC28E33D1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654" name="Group 1046">
                  <a:extLst>
                    <a:ext uri="{FF2B5EF4-FFF2-40B4-BE49-F238E27FC236}">
                      <a16:creationId xmlns:a16="http://schemas.microsoft.com/office/drawing/2014/main" id="{1E8BD9B5-EB79-ED92-E7DE-9367AACF02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203"/>
                  <a:ext cx="363" cy="318"/>
                  <a:chOff x="4163" y="2931"/>
                  <a:chExt cx="409" cy="363"/>
                </a:xfrm>
              </p:grpSpPr>
              <p:sp>
                <p:nvSpPr>
                  <p:cNvPr id="69655" name="Freeform 1047">
                    <a:extLst>
                      <a:ext uri="{FF2B5EF4-FFF2-40B4-BE49-F238E27FC236}">
                        <a16:creationId xmlns:a16="http://schemas.microsoft.com/office/drawing/2014/main" id="{C51BB162-3226-7627-C277-0159E2F344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56" name="Freeform 1048">
                    <a:extLst>
                      <a:ext uri="{FF2B5EF4-FFF2-40B4-BE49-F238E27FC236}">
                        <a16:creationId xmlns:a16="http://schemas.microsoft.com/office/drawing/2014/main" id="{EB0B2A61-C4F0-7471-E208-A832FFA51E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57" name="Freeform 1049">
                    <a:extLst>
                      <a:ext uri="{FF2B5EF4-FFF2-40B4-BE49-F238E27FC236}">
                        <a16:creationId xmlns:a16="http://schemas.microsoft.com/office/drawing/2014/main" id="{1C8E6DCB-986A-122A-9DB9-E115C64B6D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658" name="Group 1050">
                  <a:extLst>
                    <a:ext uri="{FF2B5EF4-FFF2-40B4-BE49-F238E27FC236}">
                      <a16:creationId xmlns:a16="http://schemas.microsoft.com/office/drawing/2014/main" id="{72F5AFCD-D117-0330-01A8-DC497D041E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339"/>
                  <a:ext cx="363" cy="318"/>
                  <a:chOff x="4163" y="2931"/>
                  <a:chExt cx="409" cy="363"/>
                </a:xfrm>
              </p:grpSpPr>
              <p:sp>
                <p:nvSpPr>
                  <p:cNvPr id="69659" name="Freeform 1051">
                    <a:extLst>
                      <a:ext uri="{FF2B5EF4-FFF2-40B4-BE49-F238E27FC236}">
                        <a16:creationId xmlns:a16="http://schemas.microsoft.com/office/drawing/2014/main" id="{A3EE074C-D049-709A-9910-FFE332D221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60" name="Freeform 1052">
                    <a:extLst>
                      <a:ext uri="{FF2B5EF4-FFF2-40B4-BE49-F238E27FC236}">
                        <a16:creationId xmlns:a16="http://schemas.microsoft.com/office/drawing/2014/main" id="{DC9A5E55-83E9-76DC-FB93-6C7CAC4980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61" name="Freeform 1053">
                    <a:extLst>
                      <a:ext uri="{FF2B5EF4-FFF2-40B4-BE49-F238E27FC236}">
                        <a16:creationId xmlns:a16="http://schemas.microsoft.com/office/drawing/2014/main" id="{B18536AF-8E0A-5E53-FEC7-968AF197E0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9662" name="Group 1054">
                  <a:extLst>
                    <a:ext uri="{FF2B5EF4-FFF2-40B4-BE49-F238E27FC236}">
                      <a16:creationId xmlns:a16="http://schemas.microsoft.com/office/drawing/2014/main" id="{00477CEB-2CC5-8EBF-896A-6C993B8797F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99" y="3475"/>
                  <a:ext cx="363" cy="318"/>
                  <a:chOff x="4163" y="2931"/>
                  <a:chExt cx="409" cy="363"/>
                </a:xfrm>
              </p:grpSpPr>
              <p:sp>
                <p:nvSpPr>
                  <p:cNvPr id="69663" name="Freeform 1055">
                    <a:extLst>
                      <a:ext uri="{FF2B5EF4-FFF2-40B4-BE49-F238E27FC236}">
                        <a16:creationId xmlns:a16="http://schemas.microsoft.com/office/drawing/2014/main" id="{57C16B35-0DFF-9837-C17D-697ABCADD9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63" y="2931"/>
                    <a:ext cx="136" cy="182"/>
                  </a:xfrm>
                  <a:custGeom>
                    <a:avLst/>
                    <a:gdLst>
                      <a:gd name="T0" fmla="*/ 0 w 136"/>
                      <a:gd name="T1" fmla="*/ 0 h 182"/>
                      <a:gd name="T2" fmla="*/ 136 w 136"/>
                      <a:gd name="T3" fmla="*/ 91 h 182"/>
                      <a:gd name="T4" fmla="*/ 136 w 136"/>
                      <a:gd name="T5" fmla="*/ 182 h 182"/>
                      <a:gd name="T6" fmla="*/ 0 w 136"/>
                      <a:gd name="T7" fmla="*/ 91 h 182"/>
                      <a:gd name="T8" fmla="*/ 0 w 136"/>
                      <a:gd name="T9" fmla="*/ 0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6" h="182">
                        <a:moveTo>
                          <a:pt x="0" y="0"/>
                        </a:moveTo>
                        <a:lnTo>
                          <a:pt x="136" y="91"/>
                        </a:lnTo>
                        <a:lnTo>
                          <a:pt x="136" y="182"/>
                        </a:lnTo>
                        <a:lnTo>
                          <a:pt x="0" y="9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64" name="Freeform 1056">
                    <a:extLst>
                      <a:ext uri="{FF2B5EF4-FFF2-40B4-BE49-F238E27FC236}">
                        <a16:creationId xmlns:a16="http://schemas.microsoft.com/office/drawing/2014/main" id="{06CFB428-F31A-CA3F-8413-59429DBACC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99" y="3022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65" name="Freeform 1057">
                    <a:extLst>
                      <a:ext uri="{FF2B5EF4-FFF2-40B4-BE49-F238E27FC236}">
                        <a16:creationId xmlns:a16="http://schemas.microsoft.com/office/drawing/2014/main" id="{685E0A41-168F-FD48-50FA-20CDC33B53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35" y="3113"/>
                    <a:ext cx="137" cy="181"/>
                  </a:xfrm>
                  <a:custGeom>
                    <a:avLst/>
                    <a:gdLst>
                      <a:gd name="T0" fmla="*/ 137 w 137"/>
                      <a:gd name="T1" fmla="*/ 91 h 181"/>
                      <a:gd name="T2" fmla="*/ 0 w 137"/>
                      <a:gd name="T3" fmla="*/ 0 h 181"/>
                      <a:gd name="T4" fmla="*/ 0 w 137"/>
                      <a:gd name="T5" fmla="*/ 91 h 181"/>
                      <a:gd name="T6" fmla="*/ 137 w 137"/>
                      <a:gd name="T7" fmla="*/ 181 h 181"/>
                      <a:gd name="T8" fmla="*/ 137 w 137"/>
                      <a:gd name="T9" fmla="*/ 91 h 1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7" h="181">
                        <a:moveTo>
                          <a:pt x="137" y="91"/>
                        </a:moveTo>
                        <a:lnTo>
                          <a:pt x="0" y="0"/>
                        </a:lnTo>
                        <a:lnTo>
                          <a:pt x="0" y="91"/>
                        </a:lnTo>
                        <a:lnTo>
                          <a:pt x="137" y="181"/>
                        </a:lnTo>
                        <a:lnTo>
                          <a:pt x="137" y="91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3399FF"/>
                      </a:gs>
                      <a:gs pos="50000">
                        <a:srgbClr val="3399FF">
                          <a:gamma/>
                          <a:tint val="40000"/>
                          <a:invGamma/>
                        </a:srgbClr>
                      </a:gs>
                      <a:gs pos="100000">
                        <a:srgbClr val="3399FF"/>
                      </a:gs>
                    </a:gsLst>
                    <a:lin ang="2700000" scaled="1"/>
                  </a:gradFill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12940</TotalTime>
  <Words>80</Words>
  <Application>Microsoft Office PowerPoint</Application>
  <PresentationFormat>A4 210 x 297 mm</PresentationFormat>
  <Paragraphs>69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pptx230_ユニット風建物のイラスト</dc:title>
  <dc:subject>pptx230_ユニット風建物のイラスト</dc:subject>
  <dc:creator>でじけろお</dc:creator>
  <cp:revision>1</cp:revision>
  <dcterms:created xsi:type="dcterms:W3CDTF">2010-10-12T01:13:58Z</dcterms:created>
  <dcterms:modified xsi:type="dcterms:W3CDTF">2024-10-18T13:45:14Z</dcterms:modified>
  <cp:version>1</cp:version>
</cp:coreProperties>
</file>